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3" r:id="rId3"/>
    <p:sldId id="259" r:id="rId4"/>
    <p:sldId id="257" r:id="rId5"/>
    <p:sldId id="288" r:id="rId6"/>
    <p:sldId id="281" r:id="rId7"/>
    <p:sldId id="260" r:id="rId8"/>
    <p:sldId id="282" r:id="rId9"/>
    <p:sldId id="264" r:id="rId10"/>
    <p:sldId id="283" r:id="rId11"/>
    <p:sldId id="287" r:id="rId12"/>
    <p:sldId id="271" r:id="rId13"/>
    <p:sldId id="261" r:id="rId14"/>
    <p:sldId id="275" r:id="rId15"/>
    <p:sldId id="270" r:id="rId16"/>
    <p:sldId id="286" r:id="rId17"/>
    <p:sldId id="279" r:id="rId18"/>
  </p:sldIdLst>
  <p:sldSz cx="18288000" cy="10287000"/>
  <p:notesSz cx="6858000" cy="9144000"/>
  <p:embeddedFontLst>
    <p:embeddedFont>
      <p:font typeface="Niramit" panose="02010600030101010101" charset="-122"/>
      <p:regular r:id="rId19"/>
      <p:bold r:id="rId20"/>
      <p:italic r:id="rId21"/>
      <p:boldItalic r:id="rId22"/>
    </p:embeddedFont>
    <p:embeddedFont>
      <p:font typeface="Gadugi" panose="020B0502040204020203" pitchFamily="34" charset="0"/>
      <p:regular r:id="rId23"/>
      <p:bold r:id="rId24"/>
    </p:embeddedFont>
    <p:embeddedFont>
      <p:font typeface="Glacial Indifference" panose="02010600030101010101" charset="0"/>
      <p:regular r:id="rId25"/>
    </p:embeddedFont>
    <p:embeddedFont>
      <p:font typeface="Poppins" panose="00000500000000000000" pitchFamily="2" charset="0"/>
      <p:regular r:id="rId26"/>
      <p:bold r:id="rId27"/>
      <p:italic r:id="rId28"/>
      <p:boldItalic r:id="rId29"/>
    </p:embeddedFont>
    <p:embeddedFont>
      <p:font typeface="Zcool Kuaile" panose="02010600030101010101" charset="0"/>
      <p:regular r:id="rId30"/>
    </p:embeddedFont>
    <p:embeddedFont>
      <p:font typeface="等线" panose="02010600030101010101" pitchFamily="2" charset="-122"/>
      <p:regular r:id="rId31"/>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83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28.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8.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8.sv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3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9.sv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7.svg"/><Relationship Id="rId7"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4.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svg"/><Relationship Id="rId7"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7.svg"/><Relationship Id="rId7"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345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zh-CN" altLang="en-US" dirty="0"/>
          </a:p>
        </p:txBody>
      </p:sp>
      <p:sp>
        <p:nvSpPr>
          <p:cNvPr id="3" name="Freeform 3"/>
          <p:cNvSpPr/>
          <p:nvPr/>
        </p:nvSpPr>
        <p:spPr>
          <a:xfrm rot="-5400000">
            <a:off x="5837622" y="-1363282"/>
            <a:ext cx="7696200" cy="12480163"/>
          </a:xfrm>
          <a:custGeom>
            <a:avLst/>
            <a:gdLst/>
            <a:ahLst/>
            <a:cxnLst/>
            <a:rect l="l" t="t" r="r" b="b"/>
            <a:pathLst>
              <a:path w="8062688" h="11009587">
                <a:moveTo>
                  <a:pt x="0" y="0"/>
                </a:moveTo>
                <a:lnTo>
                  <a:pt x="8062687" y="0"/>
                </a:lnTo>
                <a:lnTo>
                  <a:pt x="8062687" y="11009587"/>
                </a:lnTo>
                <a:lnTo>
                  <a:pt x="0" y="11009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3246584" y="2257400"/>
            <a:ext cx="12878275" cy="5909310"/>
          </a:xfrm>
          <a:prstGeom prst="rect">
            <a:avLst/>
          </a:prstGeom>
        </p:spPr>
        <p:txBody>
          <a:bodyPr wrap="square" lIns="0" tIns="0" rIns="0" bIns="0" rtlCol="0" anchor="t">
            <a:spAutoFit/>
          </a:bodyPr>
          <a:lstStyle/>
          <a:p>
            <a:pPr algn="ctr"/>
            <a:r>
              <a:rPr lang="en-US" altLang="zh-CN" sz="9600" b="1" dirty="0">
                <a:solidFill>
                  <a:schemeClr val="accent6">
                    <a:lumMod val="40000"/>
                    <a:lumOff val="60000"/>
                  </a:schemeClr>
                </a:solidFill>
              </a:rPr>
              <a:t>Money culture:</a:t>
            </a:r>
          </a:p>
          <a:p>
            <a:pPr algn="ctr"/>
            <a:r>
              <a:rPr lang="en-US" altLang="zh-CN" sz="9600" b="1" dirty="0">
                <a:solidFill>
                  <a:schemeClr val="accent6">
                    <a:lumMod val="40000"/>
                    <a:lumOff val="60000"/>
                  </a:schemeClr>
                </a:solidFill>
              </a:rPr>
              <a:t> The tradition of Red Envelope and Lucky Money</a:t>
            </a:r>
            <a:endParaRPr lang="en-US" sz="13264" b="1" dirty="0">
              <a:solidFill>
                <a:schemeClr val="accent6">
                  <a:lumMod val="40000"/>
                  <a:lumOff val="60000"/>
                </a:schemeClr>
              </a:solidFill>
              <a:latin typeface="Zcool Kuaile"/>
              <a:ea typeface="Zcool Kuaile"/>
              <a:cs typeface="Zcool Kuaile"/>
              <a:sym typeface="Zcool Kuaile"/>
            </a:endParaRPr>
          </a:p>
        </p:txBody>
      </p:sp>
      <p:sp>
        <p:nvSpPr>
          <p:cNvPr id="9" name="Freeform 9"/>
          <p:cNvSpPr/>
          <p:nvPr/>
        </p:nvSpPr>
        <p:spPr>
          <a:xfrm>
            <a:off x="12352701" y="0"/>
            <a:ext cx="5935299" cy="3620533"/>
          </a:xfrm>
          <a:custGeom>
            <a:avLst/>
            <a:gdLst/>
            <a:ahLst/>
            <a:cxnLst/>
            <a:rect l="l" t="t" r="r" b="b"/>
            <a:pathLst>
              <a:path w="5935299" h="3620533">
                <a:moveTo>
                  <a:pt x="0" y="0"/>
                </a:moveTo>
                <a:lnTo>
                  <a:pt x="5935299" y="0"/>
                </a:lnTo>
                <a:lnTo>
                  <a:pt x="5935299" y="3620533"/>
                </a:lnTo>
                <a:lnTo>
                  <a:pt x="0" y="3620533"/>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10" name="TextBox 10"/>
          <p:cNvSpPr txBox="1"/>
          <p:nvPr/>
        </p:nvSpPr>
        <p:spPr>
          <a:xfrm>
            <a:off x="10932799" y="9143088"/>
            <a:ext cx="6974201" cy="1384995"/>
          </a:xfrm>
          <a:prstGeom prst="rect">
            <a:avLst/>
          </a:prstGeom>
        </p:spPr>
        <p:txBody>
          <a:bodyPr lIns="0" tIns="0" rIns="0" bIns="0" rtlCol="0" anchor="t">
            <a:spAutoFit/>
          </a:bodyPr>
          <a:lstStyle/>
          <a:p>
            <a:pPr algn="ctr">
              <a:lnSpc>
                <a:spcPts val="5400"/>
              </a:lnSpc>
            </a:pPr>
            <a:r>
              <a:rPr lang="en-US" altLang="zh-CN" sz="5400" dirty="0">
                <a:solidFill>
                  <a:srgbClr val="F8E5CB"/>
                </a:solidFill>
                <a:latin typeface="Glacial Indifference"/>
              </a:rPr>
              <a:t>Chen </a:t>
            </a:r>
            <a:r>
              <a:rPr lang="en-US" altLang="zh-CN" sz="5400" dirty="0" err="1">
                <a:solidFill>
                  <a:srgbClr val="F8E5CB"/>
                </a:solidFill>
                <a:latin typeface="Glacial Indifference"/>
              </a:rPr>
              <a:t>Pingan</a:t>
            </a:r>
            <a:r>
              <a:rPr lang="en-US" altLang="zh-CN" sz="5400" dirty="0">
                <a:solidFill>
                  <a:srgbClr val="F8E5CB"/>
                </a:solidFill>
                <a:latin typeface="Glacial Indifference"/>
              </a:rPr>
              <a:t> / Grace</a:t>
            </a:r>
          </a:p>
          <a:p>
            <a:pPr algn="ctr">
              <a:lnSpc>
                <a:spcPts val="5400"/>
              </a:lnSpc>
            </a:pPr>
            <a:endParaRPr lang="en-US" sz="4500" dirty="0">
              <a:solidFill>
                <a:srgbClr val="F8E5CB"/>
              </a:solidFill>
              <a:latin typeface="Glacial Indifference"/>
              <a:ea typeface="Glacial Indifference"/>
              <a:cs typeface="Glacial Indifference"/>
              <a:sym typeface="Glacial Indifference"/>
            </a:endParaRPr>
          </a:p>
        </p:txBody>
      </p:sp>
      <p:pic>
        <p:nvPicPr>
          <p:cNvPr id="4" name="图片 3">
            <a:extLst>
              <a:ext uri="{FF2B5EF4-FFF2-40B4-BE49-F238E27FC236}">
                <a16:creationId xmlns:a16="http://schemas.microsoft.com/office/drawing/2014/main" id="{9B0D9380-C3C6-0411-0262-0195BD30A3A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1000" y="5554361"/>
            <a:ext cx="4845752" cy="471755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E5CB"/>
        </a:solidFill>
        <a:effectLst/>
      </p:bgPr>
    </p:bg>
    <p:spTree>
      <p:nvGrpSpPr>
        <p:cNvPr id="1" name=""/>
        <p:cNvGrpSpPr/>
        <p:nvPr/>
      </p:nvGrpSpPr>
      <p:grpSpPr>
        <a:xfrm>
          <a:off x="0" y="0"/>
          <a:ext cx="0" cy="0"/>
          <a:chOff x="0" y="0"/>
          <a:chExt cx="0" cy="0"/>
        </a:xfrm>
      </p:grpSpPr>
      <p:sp>
        <p:nvSpPr>
          <p:cNvPr id="2" name="Freeform 2"/>
          <p:cNvSpPr/>
          <p:nvPr/>
        </p:nvSpPr>
        <p:spPr>
          <a:xfrm>
            <a:off x="11735882" y="212370"/>
            <a:ext cx="11904905" cy="3333373"/>
          </a:xfrm>
          <a:custGeom>
            <a:avLst/>
            <a:gdLst/>
            <a:ahLst/>
            <a:cxnLst/>
            <a:rect l="l" t="t" r="r" b="b"/>
            <a:pathLst>
              <a:path w="11904905" h="3333373">
                <a:moveTo>
                  <a:pt x="0" y="0"/>
                </a:moveTo>
                <a:lnTo>
                  <a:pt x="11904904" y="0"/>
                </a:lnTo>
                <a:lnTo>
                  <a:pt x="11904904" y="3333373"/>
                </a:lnTo>
                <a:lnTo>
                  <a:pt x="0" y="3333373"/>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sp>
      <p:sp>
        <p:nvSpPr>
          <p:cNvPr id="3" name="Freeform 3"/>
          <p:cNvSpPr/>
          <p:nvPr/>
        </p:nvSpPr>
        <p:spPr>
          <a:xfrm>
            <a:off x="-2222267" y="7994227"/>
            <a:ext cx="7136775" cy="1998297"/>
          </a:xfrm>
          <a:custGeom>
            <a:avLst/>
            <a:gdLst/>
            <a:ahLst/>
            <a:cxnLst/>
            <a:rect l="l" t="t" r="r" b="b"/>
            <a:pathLst>
              <a:path w="7136775" h="1998297">
                <a:moveTo>
                  <a:pt x="0" y="0"/>
                </a:moveTo>
                <a:lnTo>
                  <a:pt x="7136775" y="0"/>
                </a:lnTo>
                <a:lnTo>
                  <a:pt x="7136775" y="1998296"/>
                </a:lnTo>
                <a:lnTo>
                  <a:pt x="0" y="1998296"/>
                </a:lnTo>
                <a:lnTo>
                  <a:pt x="0" y="0"/>
                </a:lnTo>
                <a:close/>
              </a:path>
            </a:pathLst>
          </a:custGeom>
          <a:blipFill>
            <a:blip r:embed="rId2">
              <a:alphaModFix amt="31000"/>
              <a:extLst>
                <a:ext uri="{96DAC541-7B7A-43D3-8B79-37D633B846F1}">
                  <asvg:svgBlip xmlns:asvg="http://schemas.microsoft.com/office/drawing/2016/SVG/main" r:embed="rId3"/>
                </a:ext>
              </a:extLst>
            </a:blip>
            <a:stretch>
              <a:fillRect/>
            </a:stretch>
          </a:blipFill>
        </p:spPr>
      </p:sp>
      <p:sp>
        <p:nvSpPr>
          <p:cNvPr id="4" name="Freeform 4"/>
          <p:cNvSpPr/>
          <p:nvPr/>
        </p:nvSpPr>
        <p:spPr>
          <a:xfrm>
            <a:off x="8361623" y="8259152"/>
            <a:ext cx="7136775" cy="1998297"/>
          </a:xfrm>
          <a:custGeom>
            <a:avLst/>
            <a:gdLst/>
            <a:ahLst/>
            <a:cxnLst/>
            <a:rect l="l" t="t" r="r" b="b"/>
            <a:pathLst>
              <a:path w="7136775" h="1998297">
                <a:moveTo>
                  <a:pt x="0" y="0"/>
                </a:moveTo>
                <a:lnTo>
                  <a:pt x="7136774" y="0"/>
                </a:lnTo>
                <a:lnTo>
                  <a:pt x="7136774" y="1998296"/>
                </a:lnTo>
                <a:lnTo>
                  <a:pt x="0" y="1998296"/>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 name="Freeform 7"/>
          <p:cNvSpPr/>
          <p:nvPr/>
        </p:nvSpPr>
        <p:spPr>
          <a:xfrm>
            <a:off x="533400" y="2422396"/>
            <a:ext cx="13182600" cy="7570127"/>
          </a:xfrm>
          <a:custGeom>
            <a:avLst/>
            <a:gdLst/>
            <a:ahLst/>
            <a:cxnLst/>
            <a:rect l="l" t="t" r="r" b="b"/>
            <a:pathLst>
              <a:path w="4704039" h="6423358">
                <a:moveTo>
                  <a:pt x="0" y="0"/>
                </a:moveTo>
                <a:lnTo>
                  <a:pt x="4704039" y="0"/>
                </a:lnTo>
                <a:lnTo>
                  <a:pt x="4704039" y="6423358"/>
                </a:lnTo>
                <a:lnTo>
                  <a:pt x="0" y="64233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1191001" y="114073"/>
            <a:ext cx="12705513" cy="2308324"/>
          </a:xfrm>
          <a:prstGeom prst="rect">
            <a:avLst/>
          </a:prstGeom>
        </p:spPr>
        <p:txBody>
          <a:bodyPr wrap="square" lIns="0" tIns="0" rIns="0" bIns="0" rtlCol="0" anchor="t">
            <a:spAutoFit/>
          </a:bodyPr>
          <a:lstStyle/>
          <a:p>
            <a:pPr marL="0" lvl="0" indent="0" algn="ctr">
              <a:lnSpc>
                <a:spcPts val="9000"/>
              </a:lnSpc>
              <a:spcBef>
                <a:spcPct val="0"/>
              </a:spcBef>
            </a:pPr>
            <a:r>
              <a:rPr lang="en-US" altLang="zh-CN" sz="7500" dirty="0">
                <a:solidFill>
                  <a:srgbClr val="CF1E1C"/>
                </a:solidFill>
                <a:latin typeface="Zcool Kuaile"/>
                <a:ea typeface="Zcool Kuaile"/>
              </a:rPr>
              <a:t>2.How Much to Put in a Red Envelope?</a:t>
            </a:r>
            <a:endParaRPr lang="en-US" sz="7500" dirty="0">
              <a:solidFill>
                <a:srgbClr val="CF1E1C"/>
              </a:solidFill>
              <a:latin typeface="Zcool Kuaile"/>
              <a:ea typeface="Zcool Kuaile"/>
              <a:sym typeface="Zcool Kuaile"/>
            </a:endParaRPr>
          </a:p>
        </p:txBody>
      </p:sp>
      <p:sp>
        <p:nvSpPr>
          <p:cNvPr id="5" name="文本框 4">
            <a:extLst>
              <a:ext uri="{FF2B5EF4-FFF2-40B4-BE49-F238E27FC236}">
                <a16:creationId xmlns:a16="http://schemas.microsoft.com/office/drawing/2014/main" id="{92FBF4B8-B6F1-7896-CDA9-5D53C3B79460}"/>
              </a:ext>
            </a:extLst>
          </p:cNvPr>
          <p:cNvSpPr txBox="1"/>
          <p:nvPr/>
        </p:nvSpPr>
        <p:spPr>
          <a:xfrm>
            <a:off x="1501271" y="2765983"/>
            <a:ext cx="11162218" cy="6740307"/>
          </a:xfrm>
          <a:prstGeom prst="rect">
            <a:avLst/>
          </a:prstGeom>
          <a:noFill/>
        </p:spPr>
        <p:txBody>
          <a:bodyPr wrap="square" rtlCol="0">
            <a:spAutoFit/>
          </a:bodyPr>
          <a:lstStyle/>
          <a:p>
            <a:pPr indent="139700" algn="just"/>
            <a:r>
              <a:rPr lang="en-US" altLang="zh-CN" sz="4800" kern="100" dirty="0" err="1">
                <a:effectLst/>
                <a:latin typeface="Gadugi" panose="020B0502040204020203" pitchFamily="34" charset="0"/>
                <a:ea typeface="Gadugi" panose="020B0502040204020203" pitchFamily="34" charset="0"/>
                <a:cs typeface="Times New Roman" panose="02020603050405020304" pitchFamily="18" charset="0"/>
              </a:rPr>
              <a:t>Pleasr</a:t>
            </a:r>
            <a:r>
              <a:rPr lang="en-US" altLang="zh-CN" sz="4800" kern="100" dirty="0">
                <a:effectLst/>
                <a:latin typeface="Gadugi" panose="020B0502040204020203" pitchFamily="34" charset="0"/>
                <a:ea typeface="Gadugi" panose="020B0502040204020203" pitchFamily="34" charset="0"/>
                <a:cs typeface="Times New Roman" panose="02020603050405020304" pitchFamily="18" charset="0"/>
              </a:rPr>
              <a:t> tell me where is your hometown?</a:t>
            </a:r>
          </a:p>
          <a:p>
            <a:pPr indent="139700" algn="just"/>
            <a:endParaRPr lang="en-US" altLang="zh-CN" sz="4800" kern="100" dirty="0">
              <a:effectLst/>
              <a:latin typeface="Gadugi" panose="020B0502040204020203" pitchFamily="34" charset="0"/>
              <a:ea typeface="Gadugi" panose="020B0502040204020203" pitchFamily="34" charset="0"/>
              <a:cs typeface="Times New Roman" panose="02020603050405020304" pitchFamily="18" charset="0"/>
            </a:endParaRPr>
          </a:p>
          <a:p>
            <a:pPr indent="139700" algn="just"/>
            <a:r>
              <a:rPr lang="en-US" altLang="zh-CN" sz="4800" kern="100" dirty="0">
                <a:effectLst/>
                <a:latin typeface="Gadugi" panose="020B0502040204020203" pitchFamily="34" charset="0"/>
                <a:ea typeface="Gadugi" panose="020B0502040204020203" pitchFamily="34" charset="0"/>
                <a:cs typeface="Times New Roman" panose="02020603050405020304" pitchFamily="18" charset="0"/>
              </a:rPr>
              <a:t> How much money do your parents usually give to relatives' children in red envelopes during the Spring Festival? </a:t>
            </a:r>
          </a:p>
          <a:p>
            <a:pPr indent="139700" algn="just"/>
            <a:endParaRPr lang="en-US" altLang="zh-CN" sz="4800" kern="100" dirty="0">
              <a:effectLst/>
              <a:latin typeface="Gadugi" panose="020B0502040204020203" pitchFamily="34" charset="0"/>
              <a:ea typeface="Gadugi" panose="020B0502040204020203" pitchFamily="34" charset="0"/>
              <a:cs typeface="Times New Roman" panose="02020603050405020304" pitchFamily="18" charset="0"/>
            </a:endParaRPr>
          </a:p>
          <a:p>
            <a:pPr indent="139700" algn="just"/>
            <a:r>
              <a:rPr lang="en-US" altLang="zh-CN" sz="4800" kern="100" dirty="0">
                <a:effectLst/>
                <a:latin typeface="Gadugi" panose="020B0502040204020203" pitchFamily="34" charset="0"/>
                <a:ea typeface="Gadugi" panose="020B0502040204020203" pitchFamily="34" charset="0"/>
                <a:cs typeface="Times New Roman" panose="02020603050405020304" pitchFamily="18" charset="0"/>
              </a:rPr>
              <a:t>And how much do your parents give in red envelopes when a close relative gets married?</a:t>
            </a:r>
            <a:endParaRPr lang="zh-CN" altLang="zh-CN" sz="4800" kern="100" dirty="0">
              <a:effectLst/>
              <a:latin typeface="Gadugi" panose="020B0502040204020203" pitchFamily="34" charset="0"/>
              <a:ea typeface="宋体" panose="02010600030101010101" pitchFamily="2" charset="-122"/>
              <a:cs typeface="Times New Roman" panose="02020603050405020304" pitchFamily="18" charset="0"/>
            </a:endParaRPr>
          </a:p>
        </p:txBody>
      </p:sp>
      <p:pic>
        <p:nvPicPr>
          <p:cNvPr id="8" name="图片 7">
            <a:extLst>
              <a:ext uri="{FF2B5EF4-FFF2-40B4-BE49-F238E27FC236}">
                <a16:creationId xmlns:a16="http://schemas.microsoft.com/office/drawing/2014/main" id="{4BEC6971-9F80-7CBE-1B41-ED24D7C3371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2849683" y="6415560"/>
            <a:ext cx="5828710" cy="3687183"/>
          </a:xfrm>
          <a:prstGeom prst="rect">
            <a:avLst/>
          </a:prstGeom>
        </p:spPr>
      </p:pic>
    </p:spTree>
    <p:extLst>
      <p:ext uri="{BB962C8B-B14F-4D97-AF65-F5344CB8AC3E}">
        <p14:creationId xmlns:p14="http://schemas.microsoft.com/office/powerpoint/2010/main" val="1185027405"/>
      </p:ext>
    </p:extLst>
  </p:cSld>
  <p:clrMapOvr>
    <a:masterClrMapping/>
  </p:clrMapOvr>
  <p:transition>
    <p:circl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E5CB"/>
        </a:solidFill>
        <a:effectLst/>
      </p:bgPr>
    </p:bg>
    <p:spTree>
      <p:nvGrpSpPr>
        <p:cNvPr id="1" name=""/>
        <p:cNvGrpSpPr/>
        <p:nvPr/>
      </p:nvGrpSpPr>
      <p:grpSpPr>
        <a:xfrm>
          <a:off x="0" y="0"/>
          <a:ext cx="0" cy="0"/>
          <a:chOff x="0" y="0"/>
          <a:chExt cx="0" cy="0"/>
        </a:xfrm>
      </p:grpSpPr>
      <p:sp>
        <p:nvSpPr>
          <p:cNvPr id="2" name="Freeform 2"/>
          <p:cNvSpPr/>
          <p:nvPr/>
        </p:nvSpPr>
        <p:spPr>
          <a:xfrm>
            <a:off x="11735882" y="212370"/>
            <a:ext cx="11904905" cy="3333373"/>
          </a:xfrm>
          <a:custGeom>
            <a:avLst/>
            <a:gdLst/>
            <a:ahLst/>
            <a:cxnLst/>
            <a:rect l="l" t="t" r="r" b="b"/>
            <a:pathLst>
              <a:path w="11904905" h="3333373">
                <a:moveTo>
                  <a:pt x="0" y="0"/>
                </a:moveTo>
                <a:lnTo>
                  <a:pt x="11904904" y="0"/>
                </a:lnTo>
                <a:lnTo>
                  <a:pt x="11904904" y="3333373"/>
                </a:lnTo>
                <a:lnTo>
                  <a:pt x="0" y="3333373"/>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sp>
      <p:sp>
        <p:nvSpPr>
          <p:cNvPr id="3" name="Freeform 3"/>
          <p:cNvSpPr/>
          <p:nvPr/>
        </p:nvSpPr>
        <p:spPr>
          <a:xfrm>
            <a:off x="-2222267" y="7994227"/>
            <a:ext cx="7136775" cy="1998297"/>
          </a:xfrm>
          <a:custGeom>
            <a:avLst/>
            <a:gdLst/>
            <a:ahLst/>
            <a:cxnLst/>
            <a:rect l="l" t="t" r="r" b="b"/>
            <a:pathLst>
              <a:path w="7136775" h="1998297">
                <a:moveTo>
                  <a:pt x="0" y="0"/>
                </a:moveTo>
                <a:lnTo>
                  <a:pt x="7136775" y="0"/>
                </a:lnTo>
                <a:lnTo>
                  <a:pt x="7136775" y="1998296"/>
                </a:lnTo>
                <a:lnTo>
                  <a:pt x="0" y="1998296"/>
                </a:lnTo>
                <a:lnTo>
                  <a:pt x="0" y="0"/>
                </a:lnTo>
                <a:close/>
              </a:path>
            </a:pathLst>
          </a:custGeom>
          <a:blipFill>
            <a:blip r:embed="rId2">
              <a:alphaModFix amt="31000"/>
              <a:extLst>
                <a:ext uri="{96DAC541-7B7A-43D3-8B79-37D633B846F1}">
                  <asvg:svgBlip xmlns:asvg="http://schemas.microsoft.com/office/drawing/2016/SVG/main" r:embed="rId3"/>
                </a:ext>
              </a:extLst>
            </a:blip>
            <a:stretch>
              <a:fillRect/>
            </a:stretch>
          </a:blipFill>
        </p:spPr>
      </p:sp>
      <p:sp>
        <p:nvSpPr>
          <p:cNvPr id="4" name="Freeform 4"/>
          <p:cNvSpPr/>
          <p:nvPr/>
        </p:nvSpPr>
        <p:spPr>
          <a:xfrm>
            <a:off x="8361623" y="8259152"/>
            <a:ext cx="7136775" cy="1998297"/>
          </a:xfrm>
          <a:custGeom>
            <a:avLst/>
            <a:gdLst/>
            <a:ahLst/>
            <a:cxnLst/>
            <a:rect l="l" t="t" r="r" b="b"/>
            <a:pathLst>
              <a:path w="7136775" h="1998297">
                <a:moveTo>
                  <a:pt x="0" y="0"/>
                </a:moveTo>
                <a:lnTo>
                  <a:pt x="7136774" y="0"/>
                </a:lnTo>
                <a:lnTo>
                  <a:pt x="7136774" y="1998296"/>
                </a:lnTo>
                <a:lnTo>
                  <a:pt x="0" y="1998296"/>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7" name="Freeform 7"/>
          <p:cNvSpPr/>
          <p:nvPr/>
        </p:nvSpPr>
        <p:spPr>
          <a:xfrm>
            <a:off x="805950" y="2324100"/>
            <a:ext cx="12224250" cy="7361571"/>
          </a:xfrm>
          <a:custGeom>
            <a:avLst/>
            <a:gdLst/>
            <a:ahLst/>
            <a:cxnLst/>
            <a:rect l="l" t="t" r="r" b="b"/>
            <a:pathLst>
              <a:path w="4704039" h="6423358">
                <a:moveTo>
                  <a:pt x="0" y="0"/>
                </a:moveTo>
                <a:lnTo>
                  <a:pt x="4704039" y="0"/>
                </a:lnTo>
                <a:lnTo>
                  <a:pt x="4704039" y="6423358"/>
                </a:lnTo>
                <a:lnTo>
                  <a:pt x="0" y="64233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1195012" y="3239511"/>
            <a:ext cx="11446125" cy="4522841"/>
          </a:xfrm>
          <a:prstGeom prst="rect">
            <a:avLst/>
          </a:prstGeom>
        </p:spPr>
        <p:txBody>
          <a:bodyPr wrap="square" lIns="0" tIns="0" rIns="0" bIns="0" rtlCol="0" anchor="t">
            <a:spAutoFit/>
          </a:bodyPr>
          <a:lstStyle/>
          <a:p>
            <a:pPr marL="800100" indent="-571500" algn="just">
              <a:lnSpc>
                <a:spcPct val="150000"/>
              </a:lnSpc>
              <a:buFont typeface="Arial" panose="020B0604020202020204" pitchFamily="34" charset="0"/>
              <a:buChar char="•"/>
            </a:pPr>
            <a:r>
              <a:rPr lang="en-US" altLang="zh-CN" sz="4000" b="1" kern="100" dirty="0">
                <a:effectLst/>
                <a:latin typeface="等线" panose="02010600030101010101" pitchFamily="2" charset="-122"/>
                <a:ea typeface="等线" panose="02010600030101010101" pitchFamily="2" charset="-122"/>
                <a:cs typeface="Times New Roman" panose="02020603050405020304" pitchFamily="18" charset="0"/>
              </a:rPr>
              <a:t>Relative's kids: </a:t>
            </a:r>
            <a:r>
              <a:rPr lang="en-US" altLang="zh-CN" sz="4000" kern="100" dirty="0">
                <a:latin typeface="等线" panose="02010600030101010101" pitchFamily="2" charset="-122"/>
                <a:ea typeface="等线" panose="02010600030101010101" pitchFamily="2" charset="-122"/>
                <a:cs typeface="Times New Roman" panose="02020603050405020304" pitchFamily="18" charset="0"/>
              </a:rPr>
              <a:t>RMB 200 - 1,000</a:t>
            </a:r>
            <a:endParaRPr lang="zh-CN" altLang="zh-CN" sz="4000" kern="100" dirty="0">
              <a:latin typeface="等线" panose="02010600030101010101" pitchFamily="2" charset="-122"/>
              <a:ea typeface="等线" panose="02010600030101010101" pitchFamily="2" charset="-122"/>
              <a:cs typeface="Times New Roman" panose="02020603050405020304" pitchFamily="18" charset="0"/>
            </a:endParaRPr>
          </a:p>
          <a:p>
            <a:pPr marL="800100" indent="-571500" algn="just">
              <a:lnSpc>
                <a:spcPct val="150000"/>
              </a:lnSpc>
              <a:buFont typeface="Arial" panose="020B0604020202020204" pitchFamily="34" charset="0"/>
              <a:buChar char="•"/>
            </a:pPr>
            <a:r>
              <a:rPr lang="en-US" altLang="zh-CN" sz="4000" b="1" kern="100" dirty="0">
                <a:effectLst/>
                <a:latin typeface="等线" panose="02010600030101010101" pitchFamily="2" charset="-122"/>
                <a:ea typeface="等线" panose="02010600030101010101" pitchFamily="2" charset="-122"/>
                <a:cs typeface="Times New Roman" panose="02020603050405020304" pitchFamily="18" charset="0"/>
              </a:rPr>
              <a:t>Other acquaintances' children: </a:t>
            </a:r>
            <a:r>
              <a:rPr lang="en-US" altLang="zh-CN" sz="4000" kern="100" dirty="0">
                <a:latin typeface="等线" panose="02010600030101010101" pitchFamily="2" charset="-122"/>
                <a:ea typeface="等线" panose="02010600030101010101" pitchFamily="2" charset="-122"/>
                <a:cs typeface="Times New Roman" panose="02020603050405020304" pitchFamily="18" charset="0"/>
              </a:rPr>
              <a:t>RMB 50 - 100</a:t>
            </a:r>
            <a:endParaRPr lang="zh-CN" altLang="zh-CN" sz="4000" kern="100" dirty="0">
              <a:latin typeface="等线" panose="02010600030101010101" pitchFamily="2" charset="-122"/>
              <a:ea typeface="等线" panose="02010600030101010101" pitchFamily="2" charset="-122"/>
              <a:cs typeface="Times New Roman" panose="02020603050405020304" pitchFamily="18" charset="0"/>
            </a:endParaRPr>
          </a:p>
          <a:p>
            <a:pPr marL="800100" indent="-571500" algn="just">
              <a:lnSpc>
                <a:spcPct val="150000"/>
              </a:lnSpc>
              <a:buFont typeface="Arial" panose="020B0604020202020204" pitchFamily="34" charset="0"/>
              <a:buChar char="•"/>
            </a:pPr>
            <a:r>
              <a:rPr lang="en-US" altLang="zh-CN" sz="4000" b="1" kern="100" dirty="0">
                <a:effectLst/>
                <a:latin typeface="等线" panose="02010600030101010101" pitchFamily="2" charset="-122"/>
                <a:ea typeface="等线" panose="02010600030101010101" pitchFamily="2" charset="-122"/>
                <a:cs typeface="Times New Roman" panose="02020603050405020304" pitchFamily="18" charset="0"/>
              </a:rPr>
              <a:t>Parents and grandparents: </a:t>
            </a:r>
            <a:r>
              <a:rPr lang="en-US" altLang="zh-CN" sz="4000" kern="100" dirty="0">
                <a:latin typeface="等线" panose="02010600030101010101" pitchFamily="2" charset="-122"/>
                <a:ea typeface="等线" panose="02010600030101010101" pitchFamily="2" charset="-122"/>
                <a:cs typeface="Times New Roman" panose="02020603050405020304" pitchFamily="18" charset="0"/>
              </a:rPr>
              <a:t>RMB 500 - 2,000</a:t>
            </a:r>
            <a:endParaRPr lang="zh-CN" altLang="zh-CN" sz="4000" kern="100" dirty="0">
              <a:latin typeface="等线" panose="02010600030101010101" pitchFamily="2" charset="-122"/>
              <a:ea typeface="等线" panose="02010600030101010101" pitchFamily="2" charset="-122"/>
              <a:cs typeface="Times New Roman" panose="02020603050405020304" pitchFamily="18" charset="0"/>
            </a:endParaRPr>
          </a:p>
          <a:p>
            <a:pPr marL="800100" indent="-571500" algn="just">
              <a:lnSpc>
                <a:spcPct val="150000"/>
              </a:lnSpc>
              <a:buFont typeface="Arial" panose="020B0604020202020204" pitchFamily="34" charset="0"/>
              <a:buChar char="•"/>
            </a:pPr>
            <a:r>
              <a:rPr lang="en-US" altLang="zh-CN" sz="4000" b="1" kern="100" dirty="0">
                <a:effectLst/>
                <a:latin typeface="等线" panose="02010600030101010101" pitchFamily="2" charset="-122"/>
                <a:ea typeface="等线" panose="02010600030101010101" pitchFamily="2" charset="-122"/>
                <a:cs typeface="Times New Roman" panose="02020603050405020304" pitchFamily="18" charset="0"/>
              </a:rPr>
              <a:t>Elder relatives: </a:t>
            </a:r>
            <a:r>
              <a:rPr lang="en-US" altLang="zh-CN" sz="4000" kern="100" dirty="0">
                <a:effectLst/>
                <a:latin typeface="等线" panose="02010600030101010101" pitchFamily="2" charset="-122"/>
                <a:ea typeface="等线" panose="02010600030101010101" pitchFamily="2" charset="-122"/>
                <a:cs typeface="Times New Roman" panose="02020603050405020304" pitchFamily="18" charset="0"/>
              </a:rPr>
              <a:t>RMB 300 - 1,000</a:t>
            </a:r>
            <a:endParaRPr lang="zh-CN" altLang="zh-CN" sz="4000" kern="100" dirty="0">
              <a:effectLst/>
              <a:latin typeface="等线" panose="02010600030101010101" pitchFamily="2" charset="-122"/>
              <a:ea typeface="等线" panose="02010600030101010101" pitchFamily="2" charset="-122"/>
              <a:cs typeface="Times New Roman" panose="02020603050405020304" pitchFamily="18" charset="0"/>
            </a:endParaRPr>
          </a:p>
          <a:p>
            <a:pPr marL="800100" indent="-571500" algn="just">
              <a:lnSpc>
                <a:spcPct val="150000"/>
              </a:lnSpc>
              <a:buFont typeface="Arial" panose="020B0604020202020204" pitchFamily="34" charset="0"/>
              <a:buChar char="•"/>
            </a:pPr>
            <a:r>
              <a:rPr lang="en-US" altLang="zh-CN" sz="4000" b="1" kern="100" dirty="0">
                <a:effectLst/>
                <a:latin typeface="等线" panose="02010600030101010101" pitchFamily="2" charset="-122"/>
                <a:ea typeface="等线" panose="02010600030101010101" pitchFamily="2" charset="-122"/>
                <a:cs typeface="Times New Roman" panose="02020603050405020304" pitchFamily="18" charset="0"/>
              </a:rPr>
              <a:t>Employees: </a:t>
            </a:r>
            <a:r>
              <a:rPr lang="en-US" altLang="zh-CN" sz="4000" kern="100" dirty="0">
                <a:latin typeface="等线" panose="02010600030101010101" pitchFamily="2" charset="-122"/>
                <a:ea typeface="等线" panose="02010600030101010101" pitchFamily="2" charset="-122"/>
                <a:cs typeface="Times New Roman" panose="02020603050405020304" pitchFamily="18" charset="0"/>
              </a:rPr>
              <a:t>RMB 50 - 500</a:t>
            </a:r>
            <a:endParaRPr lang="zh-CN" altLang="zh-CN" sz="4000" kern="100" dirty="0">
              <a:latin typeface="等线" panose="02010600030101010101" pitchFamily="2" charset="-122"/>
              <a:ea typeface="等线" panose="02010600030101010101" pitchFamily="2" charset="-122"/>
              <a:cs typeface="Times New Roman" panose="02020603050405020304" pitchFamily="18" charset="0"/>
            </a:endParaRPr>
          </a:p>
        </p:txBody>
      </p:sp>
      <p:sp>
        <p:nvSpPr>
          <p:cNvPr id="12" name="TextBox 12"/>
          <p:cNvSpPr txBox="1"/>
          <p:nvPr/>
        </p:nvSpPr>
        <p:spPr>
          <a:xfrm>
            <a:off x="1191001" y="114073"/>
            <a:ext cx="12705513" cy="2308324"/>
          </a:xfrm>
          <a:prstGeom prst="rect">
            <a:avLst/>
          </a:prstGeom>
        </p:spPr>
        <p:txBody>
          <a:bodyPr wrap="square" lIns="0" tIns="0" rIns="0" bIns="0" rtlCol="0" anchor="t">
            <a:spAutoFit/>
          </a:bodyPr>
          <a:lstStyle/>
          <a:p>
            <a:pPr marL="0" lvl="0" indent="0" algn="ctr">
              <a:lnSpc>
                <a:spcPts val="9000"/>
              </a:lnSpc>
              <a:spcBef>
                <a:spcPct val="0"/>
              </a:spcBef>
            </a:pPr>
            <a:r>
              <a:rPr lang="en-US" altLang="zh-CN" sz="7500" dirty="0">
                <a:solidFill>
                  <a:srgbClr val="CF1E1C"/>
                </a:solidFill>
                <a:latin typeface="Zcool Kuaile"/>
                <a:ea typeface="Zcool Kuaile"/>
              </a:rPr>
              <a:t>2.How Much to Put in a Red Envelope?</a:t>
            </a:r>
            <a:endParaRPr lang="en-US" sz="7500" dirty="0">
              <a:solidFill>
                <a:srgbClr val="CF1E1C"/>
              </a:solidFill>
              <a:latin typeface="Zcool Kuaile"/>
              <a:ea typeface="Zcool Kuaile"/>
              <a:sym typeface="Zcool Kuaile"/>
            </a:endParaRPr>
          </a:p>
        </p:txBody>
      </p:sp>
      <p:pic>
        <p:nvPicPr>
          <p:cNvPr id="15" name="图片 14">
            <a:extLst>
              <a:ext uri="{FF2B5EF4-FFF2-40B4-BE49-F238E27FC236}">
                <a16:creationId xmlns:a16="http://schemas.microsoft.com/office/drawing/2014/main" id="{076D22D3-F9B9-DC57-1ED5-048641745DE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74300">
            <a:off x="12557720" y="4812107"/>
            <a:ext cx="4720414" cy="5305118"/>
          </a:xfrm>
          <a:prstGeom prst="rect">
            <a:avLst/>
          </a:prstGeom>
        </p:spPr>
      </p:pic>
    </p:spTree>
    <p:extLst>
      <p:ext uri="{BB962C8B-B14F-4D97-AF65-F5344CB8AC3E}">
        <p14:creationId xmlns:p14="http://schemas.microsoft.com/office/powerpoint/2010/main" val="3824477919"/>
      </p:ext>
    </p:extLst>
  </p:cSld>
  <p:clrMapOvr>
    <a:masterClrMapping/>
  </p:clrMapOvr>
  <p:transition>
    <p:circl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E5CB"/>
        </a:solidFill>
        <a:effectLst/>
      </p:bgPr>
    </p:bg>
    <p:spTree>
      <p:nvGrpSpPr>
        <p:cNvPr id="1" name=""/>
        <p:cNvGrpSpPr/>
        <p:nvPr/>
      </p:nvGrpSpPr>
      <p:grpSpPr>
        <a:xfrm>
          <a:off x="0" y="0"/>
          <a:ext cx="0" cy="0"/>
          <a:chOff x="0" y="0"/>
          <a:chExt cx="0" cy="0"/>
        </a:xfrm>
      </p:grpSpPr>
      <p:sp>
        <p:nvSpPr>
          <p:cNvPr id="2" name="Freeform 2"/>
          <p:cNvSpPr/>
          <p:nvPr/>
        </p:nvSpPr>
        <p:spPr>
          <a:xfrm>
            <a:off x="8841088" y="1762125"/>
            <a:ext cx="8906350" cy="2493778"/>
          </a:xfrm>
          <a:custGeom>
            <a:avLst/>
            <a:gdLst/>
            <a:ahLst/>
            <a:cxnLst/>
            <a:rect l="l" t="t" r="r" b="b"/>
            <a:pathLst>
              <a:path w="8906350" h="2493778">
                <a:moveTo>
                  <a:pt x="0" y="0"/>
                </a:moveTo>
                <a:lnTo>
                  <a:pt x="8906350" y="0"/>
                </a:lnTo>
                <a:lnTo>
                  <a:pt x="8906350" y="2493778"/>
                </a:lnTo>
                <a:lnTo>
                  <a:pt x="0" y="2493778"/>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sp>
      <p:grpSp>
        <p:nvGrpSpPr>
          <p:cNvPr id="12" name="Group 12"/>
          <p:cNvGrpSpPr/>
          <p:nvPr/>
        </p:nvGrpSpPr>
        <p:grpSpPr>
          <a:xfrm>
            <a:off x="425406" y="2995668"/>
            <a:ext cx="8718594" cy="7100831"/>
            <a:chOff x="0" y="0"/>
            <a:chExt cx="4102213" cy="3803456"/>
          </a:xfrm>
        </p:grpSpPr>
        <p:sp>
          <p:nvSpPr>
            <p:cNvPr id="13" name="Freeform 13"/>
            <p:cNvSpPr/>
            <p:nvPr/>
          </p:nvSpPr>
          <p:spPr>
            <a:xfrm>
              <a:off x="0" y="0"/>
              <a:ext cx="2051107" cy="3803456"/>
            </a:xfrm>
            <a:custGeom>
              <a:avLst/>
              <a:gdLst/>
              <a:ahLst/>
              <a:cxnLst/>
              <a:rect l="l" t="t" r="r" b="b"/>
              <a:pathLst>
                <a:path w="2051107" h="3803456">
                  <a:moveTo>
                    <a:pt x="0" y="0"/>
                  </a:moveTo>
                  <a:lnTo>
                    <a:pt x="2051107" y="0"/>
                  </a:lnTo>
                  <a:lnTo>
                    <a:pt x="2051107" y="3803456"/>
                  </a:lnTo>
                  <a:lnTo>
                    <a:pt x="0" y="3803456"/>
                  </a:lnTo>
                  <a:lnTo>
                    <a:pt x="0" y="0"/>
                  </a:lnTo>
                  <a:close/>
                </a:path>
              </a:pathLst>
            </a:custGeom>
            <a:blipFill>
              <a:blip r:embed="rId4">
                <a:extLst>
                  <a:ext uri="{96DAC541-7B7A-43D3-8B79-37D633B846F1}">
                    <asvg:svgBlip xmlns:asvg="http://schemas.microsoft.com/office/drawing/2016/SVG/main" r:embed="rId5"/>
                  </a:ext>
                </a:extLst>
              </a:blip>
              <a:stretch>
                <a:fillRect r="-35799"/>
              </a:stretch>
            </a:blipFill>
          </p:spPr>
        </p:sp>
        <p:sp>
          <p:nvSpPr>
            <p:cNvPr id="14" name="Freeform 14"/>
            <p:cNvSpPr/>
            <p:nvPr/>
          </p:nvSpPr>
          <p:spPr>
            <a:xfrm flipH="1">
              <a:off x="2051107" y="0"/>
              <a:ext cx="2051107" cy="3803456"/>
            </a:xfrm>
            <a:custGeom>
              <a:avLst/>
              <a:gdLst/>
              <a:ahLst/>
              <a:cxnLst/>
              <a:rect l="l" t="t" r="r" b="b"/>
              <a:pathLst>
                <a:path w="2051107" h="3803456">
                  <a:moveTo>
                    <a:pt x="2051106" y="0"/>
                  </a:moveTo>
                  <a:lnTo>
                    <a:pt x="0" y="0"/>
                  </a:lnTo>
                  <a:lnTo>
                    <a:pt x="0" y="3803456"/>
                  </a:lnTo>
                  <a:lnTo>
                    <a:pt x="2051106" y="3803456"/>
                  </a:lnTo>
                  <a:lnTo>
                    <a:pt x="2051106" y="0"/>
                  </a:lnTo>
                  <a:close/>
                </a:path>
              </a:pathLst>
            </a:custGeom>
            <a:blipFill>
              <a:blip r:embed="rId4">
                <a:extLst>
                  <a:ext uri="{96DAC541-7B7A-43D3-8B79-37D633B846F1}">
                    <asvg:svgBlip xmlns:asvg="http://schemas.microsoft.com/office/drawing/2016/SVG/main" r:embed="rId5"/>
                  </a:ext>
                </a:extLst>
              </a:blip>
              <a:stretch>
                <a:fillRect r="-35799"/>
              </a:stretch>
            </a:blipFill>
          </p:spPr>
        </p:sp>
      </p:grpSp>
      <p:sp>
        <p:nvSpPr>
          <p:cNvPr id="35" name="TextBox 35"/>
          <p:cNvSpPr txBox="1"/>
          <p:nvPr/>
        </p:nvSpPr>
        <p:spPr>
          <a:xfrm>
            <a:off x="518152" y="536032"/>
            <a:ext cx="14874248" cy="1154162"/>
          </a:xfrm>
          <a:prstGeom prst="rect">
            <a:avLst/>
          </a:prstGeom>
        </p:spPr>
        <p:txBody>
          <a:bodyPr wrap="square" lIns="0" tIns="0" rIns="0" bIns="0" rtlCol="0" anchor="t">
            <a:spAutoFit/>
          </a:bodyPr>
          <a:lstStyle/>
          <a:p>
            <a:pPr algn="l">
              <a:lnSpc>
                <a:spcPts val="9000"/>
              </a:lnSpc>
            </a:pPr>
            <a:r>
              <a:rPr lang="en-US" altLang="zh-CN" sz="7500" dirty="0">
                <a:solidFill>
                  <a:srgbClr val="CF1E1C"/>
                </a:solidFill>
                <a:latin typeface="Zcool Kuaile"/>
                <a:ea typeface="Zcool Kuaile"/>
              </a:rPr>
              <a:t>3.How to Give a Red Envelope? </a:t>
            </a:r>
            <a:endParaRPr lang="en-US" sz="7500" dirty="0">
              <a:solidFill>
                <a:srgbClr val="CF1E1C"/>
              </a:solidFill>
              <a:latin typeface="Zcool Kuaile"/>
              <a:ea typeface="Zcool Kuaile"/>
              <a:sym typeface="Zcool Kuaile"/>
            </a:endParaRPr>
          </a:p>
        </p:txBody>
      </p:sp>
      <p:pic>
        <p:nvPicPr>
          <p:cNvPr id="44" name="图片 43">
            <a:extLst>
              <a:ext uri="{FF2B5EF4-FFF2-40B4-BE49-F238E27FC236}">
                <a16:creationId xmlns:a16="http://schemas.microsoft.com/office/drawing/2014/main" id="{22EAF7E1-B91A-5E1A-E151-CC22FCE6B7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41294" y="3009014"/>
            <a:ext cx="983432" cy="1075629"/>
          </a:xfrm>
          <a:prstGeom prst="rect">
            <a:avLst/>
          </a:prstGeom>
        </p:spPr>
      </p:pic>
      <p:sp>
        <p:nvSpPr>
          <p:cNvPr id="46" name="文本框 45">
            <a:extLst>
              <a:ext uri="{FF2B5EF4-FFF2-40B4-BE49-F238E27FC236}">
                <a16:creationId xmlns:a16="http://schemas.microsoft.com/office/drawing/2014/main" id="{8D55EF87-A96E-432C-8BA4-30DB27C39833}"/>
              </a:ext>
            </a:extLst>
          </p:cNvPr>
          <p:cNvSpPr txBox="1"/>
          <p:nvPr/>
        </p:nvSpPr>
        <p:spPr>
          <a:xfrm>
            <a:off x="2406536" y="3134631"/>
            <a:ext cx="5528183" cy="830997"/>
          </a:xfrm>
          <a:prstGeom prst="rect">
            <a:avLst/>
          </a:prstGeom>
          <a:noFill/>
        </p:spPr>
        <p:txBody>
          <a:bodyPr wrap="square" rtlCol="0">
            <a:spAutoFit/>
          </a:bodyPr>
          <a:lstStyle/>
          <a:p>
            <a:r>
              <a:rPr lang="en-US" altLang="zh-CN" sz="4800" b="1" dirty="0">
                <a:solidFill>
                  <a:schemeClr val="dk1"/>
                </a:solidFill>
                <a:latin typeface="Niramit"/>
                <a:cs typeface="Niramit"/>
                <a:sym typeface="Niramit"/>
              </a:rPr>
              <a:t>Crisp Bills</a:t>
            </a:r>
            <a:endParaRPr lang="zh-CN" altLang="en-US" sz="4800" b="1" dirty="0">
              <a:solidFill>
                <a:schemeClr val="dk1"/>
              </a:solidFill>
              <a:latin typeface="Niramit"/>
              <a:cs typeface="Niramit"/>
              <a:sym typeface="Niramit"/>
            </a:endParaRPr>
          </a:p>
        </p:txBody>
      </p:sp>
      <p:sp>
        <p:nvSpPr>
          <p:cNvPr id="47" name="文本框 46">
            <a:extLst>
              <a:ext uri="{FF2B5EF4-FFF2-40B4-BE49-F238E27FC236}">
                <a16:creationId xmlns:a16="http://schemas.microsoft.com/office/drawing/2014/main" id="{C49B11C6-98D7-1581-B582-00DD8973D9D9}"/>
              </a:ext>
            </a:extLst>
          </p:cNvPr>
          <p:cNvSpPr txBox="1"/>
          <p:nvPr/>
        </p:nvSpPr>
        <p:spPr>
          <a:xfrm>
            <a:off x="1140202" y="4462643"/>
            <a:ext cx="7946220" cy="5139869"/>
          </a:xfrm>
          <a:prstGeom prst="rect">
            <a:avLst/>
          </a:prstGeom>
          <a:noFill/>
        </p:spPr>
        <p:txBody>
          <a:bodyPr wrap="square" rtlCol="0">
            <a:spAutoFit/>
          </a:bodyPr>
          <a:lstStyle/>
          <a:p>
            <a:pPr algn="l"/>
            <a:r>
              <a:rPr lang="en-US" altLang="zh-CN" sz="4400" kern="100" dirty="0">
                <a:latin typeface="Gadugi" panose="020B0502040204020203" pitchFamily="34" charset="0"/>
                <a:ea typeface="Gadugi" panose="020B0502040204020203" pitchFamily="34" charset="0"/>
                <a:cs typeface="Times New Roman" panose="02020603050405020304" pitchFamily="18" charset="0"/>
              </a:rPr>
              <a:t>Most people will be glad to receive new cash, so you'd better acquire some crisp new notes from banks in advance. Some people will wrap change in the envelope, and so puff up the packet.</a:t>
            </a:r>
          </a:p>
          <a:p>
            <a:pPr algn="l"/>
            <a:endParaRPr lang="zh-CN" altLang="zh-CN" sz="2000" kern="100" dirty="0">
              <a:effectLst/>
              <a:latin typeface="等线" panose="02010600030101010101" pitchFamily="2" charset="-122"/>
              <a:ea typeface="等线" panose="02010600030101010101" pitchFamily="2" charset="-122"/>
              <a:cs typeface="Times New Roman" panose="02020603050405020304" pitchFamily="18" charset="0"/>
            </a:endParaRPr>
          </a:p>
        </p:txBody>
      </p:sp>
      <p:grpSp>
        <p:nvGrpSpPr>
          <p:cNvPr id="54" name="Group 12">
            <a:extLst>
              <a:ext uri="{FF2B5EF4-FFF2-40B4-BE49-F238E27FC236}">
                <a16:creationId xmlns:a16="http://schemas.microsoft.com/office/drawing/2014/main" id="{CE79D3A7-99C2-ED6C-A4E8-4DAEC0182685}"/>
              </a:ext>
            </a:extLst>
          </p:cNvPr>
          <p:cNvGrpSpPr/>
          <p:nvPr/>
        </p:nvGrpSpPr>
        <p:grpSpPr>
          <a:xfrm>
            <a:off x="9238712" y="2995669"/>
            <a:ext cx="8718594" cy="7100830"/>
            <a:chOff x="0" y="0"/>
            <a:chExt cx="4102213" cy="3803456"/>
          </a:xfrm>
        </p:grpSpPr>
        <p:sp>
          <p:nvSpPr>
            <p:cNvPr id="55" name="Freeform 13">
              <a:extLst>
                <a:ext uri="{FF2B5EF4-FFF2-40B4-BE49-F238E27FC236}">
                  <a16:creationId xmlns:a16="http://schemas.microsoft.com/office/drawing/2014/main" id="{067CD72A-AB12-0E2E-0BC4-F985BB7C300E}"/>
                </a:ext>
              </a:extLst>
            </p:cNvPr>
            <p:cNvSpPr/>
            <p:nvPr/>
          </p:nvSpPr>
          <p:spPr>
            <a:xfrm>
              <a:off x="0" y="0"/>
              <a:ext cx="2051107" cy="3803456"/>
            </a:xfrm>
            <a:custGeom>
              <a:avLst/>
              <a:gdLst/>
              <a:ahLst/>
              <a:cxnLst/>
              <a:rect l="l" t="t" r="r" b="b"/>
              <a:pathLst>
                <a:path w="2051107" h="3803456">
                  <a:moveTo>
                    <a:pt x="0" y="0"/>
                  </a:moveTo>
                  <a:lnTo>
                    <a:pt x="2051107" y="0"/>
                  </a:lnTo>
                  <a:lnTo>
                    <a:pt x="2051107" y="3803456"/>
                  </a:lnTo>
                  <a:lnTo>
                    <a:pt x="0" y="3803456"/>
                  </a:lnTo>
                  <a:lnTo>
                    <a:pt x="0" y="0"/>
                  </a:lnTo>
                  <a:close/>
                </a:path>
              </a:pathLst>
            </a:custGeom>
            <a:blipFill>
              <a:blip r:embed="rId4">
                <a:extLst>
                  <a:ext uri="{96DAC541-7B7A-43D3-8B79-37D633B846F1}">
                    <asvg:svgBlip xmlns:asvg="http://schemas.microsoft.com/office/drawing/2016/SVG/main" r:embed="rId5"/>
                  </a:ext>
                </a:extLst>
              </a:blip>
              <a:stretch>
                <a:fillRect r="-35799"/>
              </a:stretch>
            </a:blipFill>
          </p:spPr>
        </p:sp>
        <p:sp>
          <p:nvSpPr>
            <p:cNvPr id="56" name="Freeform 14">
              <a:extLst>
                <a:ext uri="{FF2B5EF4-FFF2-40B4-BE49-F238E27FC236}">
                  <a16:creationId xmlns:a16="http://schemas.microsoft.com/office/drawing/2014/main" id="{30EA56BF-0F8F-1554-6D65-20D25DC9BF7C}"/>
                </a:ext>
              </a:extLst>
            </p:cNvPr>
            <p:cNvSpPr/>
            <p:nvPr/>
          </p:nvSpPr>
          <p:spPr>
            <a:xfrm flipH="1">
              <a:off x="2051107" y="0"/>
              <a:ext cx="2051107" cy="3803456"/>
            </a:xfrm>
            <a:custGeom>
              <a:avLst/>
              <a:gdLst/>
              <a:ahLst/>
              <a:cxnLst/>
              <a:rect l="l" t="t" r="r" b="b"/>
              <a:pathLst>
                <a:path w="2051107" h="3803456">
                  <a:moveTo>
                    <a:pt x="2051106" y="0"/>
                  </a:moveTo>
                  <a:lnTo>
                    <a:pt x="0" y="0"/>
                  </a:lnTo>
                  <a:lnTo>
                    <a:pt x="0" y="3803456"/>
                  </a:lnTo>
                  <a:lnTo>
                    <a:pt x="2051106" y="3803456"/>
                  </a:lnTo>
                  <a:lnTo>
                    <a:pt x="2051106" y="0"/>
                  </a:lnTo>
                  <a:close/>
                </a:path>
              </a:pathLst>
            </a:custGeom>
            <a:blipFill>
              <a:blip r:embed="rId4">
                <a:extLst>
                  <a:ext uri="{96DAC541-7B7A-43D3-8B79-37D633B846F1}">
                    <asvg:svgBlip xmlns:asvg="http://schemas.microsoft.com/office/drawing/2016/SVG/main" r:embed="rId5"/>
                  </a:ext>
                </a:extLst>
              </a:blip>
              <a:stretch>
                <a:fillRect r="-35799"/>
              </a:stretch>
            </a:blipFill>
          </p:spPr>
        </p:sp>
      </p:grpSp>
      <p:pic>
        <p:nvPicPr>
          <p:cNvPr id="63" name="图片 62">
            <a:extLst>
              <a:ext uri="{FF2B5EF4-FFF2-40B4-BE49-F238E27FC236}">
                <a16:creationId xmlns:a16="http://schemas.microsoft.com/office/drawing/2014/main" id="{35DFC63E-4B30-F0A9-0333-4BA03EF7C28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33449" y="3009015"/>
            <a:ext cx="983431" cy="1075628"/>
          </a:xfrm>
          <a:prstGeom prst="rect">
            <a:avLst/>
          </a:prstGeom>
        </p:spPr>
      </p:pic>
      <p:sp>
        <p:nvSpPr>
          <p:cNvPr id="64" name="文本框 63">
            <a:extLst>
              <a:ext uri="{FF2B5EF4-FFF2-40B4-BE49-F238E27FC236}">
                <a16:creationId xmlns:a16="http://schemas.microsoft.com/office/drawing/2014/main" id="{32248D76-E66F-1CC9-29BA-ACB15D8DC73E}"/>
              </a:ext>
            </a:extLst>
          </p:cNvPr>
          <p:cNvSpPr txBox="1"/>
          <p:nvPr/>
        </p:nvSpPr>
        <p:spPr>
          <a:xfrm>
            <a:off x="9861070" y="4489386"/>
            <a:ext cx="7436330" cy="4832092"/>
          </a:xfrm>
          <a:prstGeom prst="rect">
            <a:avLst/>
          </a:prstGeom>
          <a:noFill/>
        </p:spPr>
        <p:txBody>
          <a:bodyPr wrap="square" rtlCol="0">
            <a:spAutoFit/>
          </a:bodyPr>
          <a:lstStyle/>
          <a:p>
            <a:pPr algn="just"/>
            <a:r>
              <a:rPr lang="en-US" altLang="zh-CN" sz="4400" kern="100" dirty="0">
                <a:latin typeface="Gadugi" panose="020B0502040204020203" pitchFamily="34" charset="0"/>
                <a:ea typeface="Gadugi" panose="020B0502040204020203" pitchFamily="34" charset="0"/>
                <a:cs typeface="Times New Roman" panose="02020603050405020304" pitchFamily="18" charset="0"/>
              </a:rPr>
              <a:t>Once you arrive at your host's home, you are should pass the red packets to them when shaking hands or greeting each other. If they have children, give the lucky money straight away, too. </a:t>
            </a:r>
            <a:endParaRPr lang="zh-CN" altLang="en-US" sz="4400" kern="100" dirty="0">
              <a:latin typeface="Gadugi" panose="020B0502040204020203" pitchFamily="34" charset="0"/>
              <a:cs typeface="Times New Roman" panose="02020603050405020304" pitchFamily="18" charset="0"/>
            </a:endParaRPr>
          </a:p>
        </p:txBody>
      </p:sp>
      <p:sp>
        <p:nvSpPr>
          <p:cNvPr id="65" name="文本框 64">
            <a:extLst>
              <a:ext uri="{FF2B5EF4-FFF2-40B4-BE49-F238E27FC236}">
                <a16:creationId xmlns:a16="http://schemas.microsoft.com/office/drawing/2014/main" id="{5E594797-1505-F2C8-F3D1-AA1579444D91}"/>
              </a:ext>
            </a:extLst>
          </p:cNvPr>
          <p:cNvSpPr txBox="1"/>
          <p:nvPr/>
        </p:nvSpPr>
        <p:spPr>
          <a:xfrm>
            <a:off x="11918539" y="3134631"/>
            <a:ext cx="5053012" cy="830997"/>
          </a:xfrm>
          <a:prstGeom prst="rect">
            <a:avLst/>
          </a:prstGeom>
          <a:noFill/>
        </p:spPr>
        <p:txBody>
          <a:bodyPr wrap="square" rtlCol="0">
            <a:spAutoFit/>
          </a:bodyPr>
          <a:lstStyle/>
          <a:p>
            <a:r>
              <a:rPr lang="en-US" altLang="zh-CN" sz="4800" b="1" dirty="0">
                <a:solidFill>
                  <a:schemeClr val="dk1"/>
                </a:solidFill>
                <a:latin typeface="Niramit"/>
                <a:cs typeface="Niramit"/>
              </a:rPr>
              <a:t>Right Moment</a:t>
            </a:r>
            <a:endParaRPr lang="zh-CN" altLang="en-US" sz="4800" b="1" dirty="0">
              <a:solidFill>
                <a:schemeClr val="dk1"/>
              </a:solidFill>
              <a:latin typeface="Niramit"/>
              <a:cs typeface="Niramit"/>
            </a:endParaRPr>
          </a:p>
        </p:txBody>
      </p:sp>
    </p:spTree>
  </p:cSld>
  <p:clrMapOvr>
    <a:masterClrMapping/>
  </p:clrMapOvr>
  <p:transition>
    <p:circl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E5CB"/>
        </a:solidFill>
        <a:effectLst/>
      </p:bgPr>
    </p:bg>
    <p:spTree>
      <p:nvGrpSpPr>
        <p:cNvPr id="1" name=""/>
        <p:cNvGrpSpPr/>
        <p:nvPr/>
      </p:nvGrpSpPr>
      <p:grpSpPr>
        <a:xfrm>
          <a:off x="0" y="0"/>
          <a:ext cx="0" cy="0"/>
          <a:chOff x="0" y="0"/>
          <a:chExt cx="0" cy="0"/>
        </a:xfrm>
      </p:grpSpPr>
      <p:grpSp>
        <p:nvGrpSpPr>
          <p:cNvPr id="9" name="Group 9"/>
          <p:cNvGrpSpPr/>
          <p:nvPr/>
        </p:nvGrpSpPr>
        <p:grpSpPr>
          <a:xfrm>
            <a:off x="203594" y="2852837"/>
            <a:ext cx="15950806" cy="7071297"/>
            <a:chOff x="0" y="0"/>
            <a:chExt cx="20376735" cy="6724171"/>
          </a:xfrm>
        </p:grpSpPr>
        <p:sp>
          <p:nvSpPr>
            <p:cNvPr id="10" name="Freeform 10"/>
            <p:cNvSpPr/>
            <p:nvPr/>
          </p:nvSpPr>
          <p:spPr>
            <a:xfrm rot="-5400000">
              <a:off x="8024220" y="-8024220"/>
              <a:ext cx="4328296" cy="20376735"/>
            </a:xfrm>
            <a:custGeom>
              <a:avLst/>
              <a:gdLst/>
              <a:ahLst/>
              <a:cxnLst/>
              <a:rect l="l" t="t" r="r" b="b"/>
              <a:pathLst>
                <a:path w="4328296" h="20376735">
                  <a:moveTo>
                    <a:pt x="0" y="0"/>
                  </a:moveTo>
                  <a:lnTo>
                    <a:pt x="4328295" y="0"/>
                  </a:lnTo>
                  <a:lnTo>
                    <a:pt x="4328295" y="20376735"/>
                  </a:lnTo>
                  <a:lnTo>
                    <a:pt x="0" y="20376735"/>
                  </a:lnTo>
                  <a:lnTo>
                    <a:pt x="0" y="0"/>
                  </a:lnTo>
                  <a:close/>
                </a:path>
              </a:pathLst>
            </a:custGeom>
            <a:blipFill>
              <a:blip r:embed="rId2">
                <a:extLst>
                  <a:ext uri="{96DAC541-7B7A-43D3-8B79-37D633B846F1}">
                    <asvg:svgBlip xmlns:asvg="http://schemas.microsoft.com/office/drawing/2016/SVG/main" r:embed="rId3"/>
                  </a:ext>
                </a:extLst>
              </a:blip>
              <a:stretch>
                <a:fillRect l="-244767"/>
              </a:stretch>
            </a:blipFill>
          </p:spPr>
        </p:sp>
        <p:sp>
          <p:nvSpPr>
            <p:cNvPr id="11" name="Freeform 11"/>
            <p:cNvSpPr/>
            <p:nvPr/>
          </p:nvSpPr>
          <p:spPr>
            <a:xfrm rot="-5400000" flipH="1">
              <a:off x="8024220" y="-5628344"/>
              <a:ext cx="4328296" cy="20376735"/>
            </a:xfrm>
            <a:custGeom>
              <a:avLst/>
              <a:gdLst/>
              <a:ahLst/>
              <a:cxnLst/>
              <a:rect l="l" t="t" r="r" b="b"/>
              <a:pathLst>
                <a:path w="4328296" h="20376735">
                  <a:moveTo>
                    <a:pt x="4328295" y="0"/>
                  </a:moveTo>
                  <a:lnTo>
                    <a:pt x="0" y="0"/>
                  </a:lnTo>
                  <a:lnTo>
                    <a:pt x="0" y="20376735"/>
                  </a:lnTo>
                  <a:lnTo>
                    <a:pt x="4328295" y="20376735"/>
                  </a:lnTo>
                  <a:lnTo>
                    <a:pt x="4328295" y="0"/>
                  </a:lnTo>
                  <a:close/>
                </a:path>
              </a:pathLst>
            </a:custGeom>
            <a:blipFill>
              <a:blip r:embed="rId2">
                <a:extLst>
                  <a:ext uri="{96DAC541-7B7A-43D3-8B79-37D633B846F1}">
                    <asvg:svgBlip xmlns:asvg="http://schemas.microsoft.com/office/drawing/2016/SVG/main" r:embed="rId3"/>
                  </a:ext>
                </a:extLst>
              </a:blip>
              <a:stretch>
                <a:fillRect l="-244767"/>
              </a:stretch>
            </a:blipFill>
          </p:spPr>
        </p:sp>
      </p:grpSp>
      <p:sp>
        <p:nvSpPr>
          <p:cNvPr id="14" name="Freeform 14"/>
          <p:cNvSpPr/>
          <p:nvPr/>
        </p:nvSpPr>
        <p:spPr>
          <a:xfrm>
            <a:off x="232632" y="11265"/>
            <a:ext cx="958134" cy="3266366"/>
          </a:xfrm>
          <a:custGeom>
            <a:avLst/>
            <a:gdLst/>
            <a:ahLst/>
            <a:cxnLst/>
            <a:rect l="l" t="t" r="r" b="b"/>
            <a:pathLst>
              <a:path w="958134" h="3266366">
                <a:moveTo>
                  <a:pt x="0" y="0"/>
                </a:moveTo>
                <a:lnTo>
                  <a:pt x="958134" y="0"/>
                </a:lnTo>
                <a:lnTo>
                  <a:pt x="958134" y="3266366"/>
                </a:lnTo>
                <a:lnTo>
                  <a:pt x="0" y="3266366"/>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15" name="Freeform 15"/>
          <p:cNvSpPr/>
          <p:nvPr/>
        </p:nvSpPr>
        <p:spPr>
          <a:xfrm>
            <a:off x="1397544" y="-76198"/>
            <a:ext cx="694595" cy="2367939"/>
          </a:xfrm>
          <a:custGeom>
            <a:avLst/>
            <a:gdLst/>
            <a:ahLst/>
            <a:cxnLst/>
            <a:rect l="l" t="t" r="r" b="b"/>
            <a:pathLst>
              <a:path w="694595" h="2367939">
                <a:moveTo>
                  <a:pt x="0" y="0"/>
                </a:moveTo>
                <a:lnTo>
                  <a:pt x="694595" y="0"/>
                </a:lnTo>
                <a:lnTo>
                  <a:pt x="694595" y="2367939"/>
                </a:lnTo>
                <a:lnTo>
                  <a:pt x="0" y="2367939"/>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7" name="TextBox 35">
            <a:extLst>
              <a:ext uri="{FF2B5EF4-FFF2-40B4-BE49-F238E27FC236}">
                <a16:creationId xmlns:a16="http://schemas.microsoft.com/office/drawing/2014/main" id="{08999151-4C58-E9F9-57C7-2A1AE9EC9588}"/>
              </a:ext>
            </a:extLst>
          </p:cNvPr>
          <p:cNvSpPr txBox="1"/>
          <p:nvPr/>
        </p:nvSpPr>
        <p:spPr>
          <a:xfrm>
            <a:off x="2545212" y="505174"/>
            <a:ext cx="11139421" cy="2141677"/>
          </a:xfrm>
          <a:prstGeom prst="rect">
            <a:avLst/>
          </a:prstGeom>
        </p:spPr>
        <p:txBody>
          <a:bodyPr wrap="square" lIns="0" tIns="0" rIns="0" bIns="0" rtlCol="0" anchor="t">
            <a:spAutoFit/>
          </a:bodyPr>
          <a:lstStyle/>
          <a:p>
            <a:pPr algn="l">
              <a:lnSpc>
                <a:spcPts val="9000"/>
              </a:lnSpc>
            </a:pPr>
            <a:r>
              <a:rPr lang="en-US" altLang="zh-CN" sz="6000" dirty="0">
                <a:solidFill>
                  <a:srgbClr val="CF1E1C"/>
                </a:solidFill>
                <a:latin typeface="Zcool Kuaile"/>
                <a:ea typeface="Zcool Kuaile"/>
              </a:rPr>
              <a:t>4.Etiquette on Receiving Red Envelopes  </a:t>
            </a:r>
            <a:endParaRPr lang="en-US" sz="6000" dirty="0">
              <a:solidFill>
                <a:srgbClr val="CF1E1C"/>
              </a:solidFill>
              <a:latin typeface="Zcool Kuaile"/>
              <a:ea typeface="Zcool Kuaile"/>
              <a:sym typeface="Zcool Kuaile"/>
            </a:endParaRPr>
          </a:p>
        </p:txBody>
      </p:sp>
      <p:sp>
        <p:nvSpPr>
          <p:cNvPr id="8" name="文本框 7">
            <a:extLst>
              <a:ext uri="{FF2B5EF4-FFF2-40B4-BE49-F238E27FC236}">
                <a16:creationId xmlns:a16="http://schemas.microsoft.com/office/drawing/2014/main" id="{0D6943A3-6119-243A-59A9-1BDDAA5CB4CD}"/>
              </a:ext>
            </a:extLst>
          </p:cNvPr>
          <p:cNvSpPr txBox="1"/>
          <p:nvPr/>
        </p:nvSpPr>
        <p:spPr>
          <a:xfrm>
            <a:off x="1814961" y="3277631"/>
            <a:ext cx="11627663" cy="6247864"/>
          </a:xfrm>
          <a:prstGeom prst="rect">
            <a:avLst/>
          </a:prstGeom>
          <a:noFill/>
        </p:spPr>
        <p:txBody>
          <a:bodyPr wrap="square" rtlCol="0">
            <a:spAutoFit/>
          </a:bodyPr>
          <a:lstStyle/>
          <a:p>
            <a:r>
              <a:rPr lang="en-US" altLang="zh-CN" sz="4000" b="1" dirty="0">
                <a:solidFill>
                  <a:schemeClr val="dk1"/>
                </a:solidFill>
                <a:latin typeface="Niramit"/>
              </a:rPr>
              <a:t>1.Always receive your red envelope with both hands. It is impolite to accept a red envelope with just one hand.</a:t>
            </a:r>
          </a:p>
          <a:p>
            <a:endParaRPr lang="en-US" altLang="zh-CN" sz="4000" b="1" dirty="0">
              <a:solidFill>
                <a:schemeClr val="dk1"/>
              </a:solidFill>
              <a:latin typeface="Niramit"/>
            </a:endParaRPr>
          </a:p>
          <a:p>
            <a:r>
              <a:rPr lang="en-US" altLang="zh-CN" sz="4000" b="1" dirty="0">
                <a:solidFill>
                  <a:schemeClr val="dk1"/>
                </a:solidFill>
                <a:latin typeface="Niramit"/>
              </a:rPr>
              <a:t>2.When you receive a red packet, first you should say thanks and express your blessing to the donor. Never open your red envelope in front of the person who just gave it to you. You should do it in private or when you get home.</a:t>
            </a:r>
          </a:p>
        </p:txBody>
      </p:sp>
      <p:pic>
        <p:nvPicPr>
          <p:cNvPr id="18" name="图片 17">
            <a:extLst>
              <a:ext uri="{FF2B5EF4-FFF2-40B4-BE49-F238E27FC236}">
                <a16:creationId xmlns:a16="http://schemas.microsoft.com/office/drawing/2014/main" id="{F38E85E3-60DE-C648-95F5-260AA041EB0E}"/>
              </a:ext>
            </a:extLst>
          </p:cNvPr>
          <p:cNvPicPr>
            <a:picLocks noChangeAspect="1"/>
          </p:cNvPicPr>
          <p:nvPr/>
        </p:nvPicPr>
        <p:blipFill>
          <a:blip r:embed="rId6"/>
          <a:stretch>
            <a:fillRect/>
          </a:stretch>
        </p:blipFill>
        <p:spPr>
          <a:xfrm>
            <a:off x="13276698" y="7309673"/>
            <a:ext cx="5011302" cy="2956554"/>
          </a:xfrm>
          <a:prstGeom prst="rect">
            <a:avLst/>
          </a:prstGeom>
        </p:spPr>
      </p:pic>
      <p:pic>
        <p:nvPicPr>
          <p:cNvPr id="2" name="图片 1">
            <a:extLst>
              <a:ext uri="{FF2B5EF4-FFF2-40B4-BE49-F238E27FC236}">
                <a16:creationId xmlns:a16="http://schemas.microsoft.com/office/drawing/2014/main" id="{A532A0DE-638B-96F2-519C-ABDF04FE41E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008204" y="142916"/>
            <a:ext cx="4076202" cy="5419839"/>
          </a:xfrm>
          <a:prstGeom prst="rect">
            <a:avLst/>
          </a:prstGeom>
        </p:spPr>
      </p:pic>
    </p:spTree>
  </p:cSld>
  <p:clrMapOvr>
    <a:masterClrMapping/>
  </p:clrMapOvr>
  <p:transition>
    <p:circl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E5CB"/>
        </a:solidFill>
        <a:effectLst/>
      </p:bgPr>
    </p:bg>
    <p:spTree>
      <p:nvGrpSpPr>
        <p:cNvPr id="1" name=""/>
        <p:cNvGrpSpPr/>
        <p:nvPr/>
      </p:nvGrpSpPr>
      <p:grpSpPr>
        <a:xfrm>
          <a:off x="0" y="0"/>
          <a:ext cx="0" cy="0"/>
          <a:chOff x="0" y="0"/>
          <a:chExt cx="0" cy="0"/>
        </a:xfrm>
      </p:grpSpPr>
      <p:sp>
        <p:nvSpPr>
          <p:cNvPr id="6" name="TextBox 6"/>
          <p:cNvSpPr txBox="1"/>
          <p:nvPr/>
        </p:nvSpPr>
        <p:spPr>
          <a:xfrm>
            <a:off x="556777" y="4011916"/>
            <a:ext cx="13880123" cy="4154984"/>
          </a:xfrm>
          <a:prstGeom prst="rect">
            <a:avLst/>
          </a:prstGeom>
        </p:spPr>
        <p:txBody>
          <a:bodyPr wrap="square" lIns="0" tIns="0" rIns="0" bIns="0" rtlCol="0" anchor="t">
            <a:spAutoFit/>
          </a:bodyPr>
          <a:lstStyle/>
          <a:p>
            <a:pPr marL="0" lvl="0" indent="0" algn="l">
              <a:lnSpc>
                <a:spcPts val="10800"/>
              </a:lnSpc>
              <a:spcBef>
                <a:spcPct val="0"/>
              </a:spcBef>
            </a:pPr>
            <a:r>
              <a:rPr lang="en-US" altLang="zh-CN" sz="9000" dirty="0">
                <a:solidFill>
                  <a:srgbClr val="000000"/>
                </a:solidFill>
                <a:latin typeface="Zcool Kuaile"/>
                <a:ea typeface="Zcool Kuaile"/>
              </a:rPr>
              <a:t>Red Envelopes in Modern Society: The WeChat Red Envelope </a:t>
            </a:r>
            <a:endParaRPr lang="en-US" sz="9000" dirty="0">
              <a:solidFill>
                <a:srgbClr val="000000"/>
              </a:solidFill>
              <a:latin typeface="Zcool Kuaile"/>
              <a:ea typeface="Zcool Kuaile"/>
              <a:sym typeface="Zcool Kuaile"/>
            </a:endParaRPr>
          </a:p>
        </p:txBody>
      </p:sp>
      <p:sp>
        <p:nvSpPr>
          <p:cNvPr id="8" name="TextBox 8"/>
          <p:cNvSpPr txBox="1"/>
          <p:nvPr/>
        </p:nvSpPr>
        <p:spPr>
          <a:xfrm>
            <a:off x="685800" y="0"/>
            <a:ext cx="5167053" cy="3257045"/>
          </a:xfrm>
          <a:prstGeom prst="rect">
            <a:avLst/>
          </a:prstGeom>
        </p:spPr>
        <p:txBody>
          <a:bodyPr lIns="0" tIns="0" rIns="0" bIns="0" rtlCol="0" anchor="t">
            <a:spAutoFit/>
          </a:bodyPr>
          <a:lstStyle/>
          <a:p>
            <a:pPr marL="0" lvl="0" indent="0" algn="l">
              <a:lnSpc>
                <a:spcPts val="29150"/>
              </a:lnSpc>
              <a:spcBef>
                <a:spcPct val="0"/>
              </a:spcBef>
            </a:pPr>
            <a:r>
              <a:rPr lang="en-US" sz="24292" dirty="0">
                <a:solidFill>
                  <a:srgbClr val="CF1E1C"/>
                </a:solidFill>
                <a:latin typeface="Zcool Kuaile"/>
                <a:ea typeface="Zcool Kuaile"/>
                <a:cs typeface="Zcool Kuaile"/>
                <a:sym typeface="Zcool Kuaile"/>
              </a:rPr>
              <a:t>04.</a:t>
            </a:r>
          </a:p>
        </p:txBody>
      </p:sp>
      <p:sp>
        <p:nvSpPr>
          <p:cNvPr id="9" name="Freeform 9"/>
          <p:cNvSpPr/>
          <p:nvPr/>
        </p:nvSpPr>
        <p:spPr>
          <a:xfrm>
            <a:off x="-2990464" y="8404805"/>
            <a:ext cx="7094483" cy="4114800"/>
          </a:xfrm>
          <a:custGeom>
            <a:avLst/>
            <a:gdLst/>
            <a:ahLst/>
            <a:cxnLst/>
            <a:rect l="l" t="t" r="r" b="b"/>
            <a:pathLst>
              <a:path w="7094483" h="4114800">
                <a:moveTo>
                  <a:pt x="0" y="0"/>
                </a:moveTo>
                <a:lnTo>
                  <a:pt x="7094483" y="0"/>
                </a:lnTo>
                <a:lnTo>
                  <a:pt x="709448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pic>
        <p:nvPicPr>
          <p:cNvPr id="11" name="图片 10">
            <a:extLst>
              <a:ext uri="{FF2B5EF4-FFF2-40B4-BE49-F238E27FC236}">
                <a16:creationId xmlns:a16="http://schemas.microsoft.com/office/drawing/2014/main" id="{65CA12A1-2E21-E3DC-9568-B3A9B88B54E4}"/>
              </a:ext>
            </a:extLst>
          </p:cNvPr>
          <p:cNvPicPr>
            <a:picLocks noChangeAspect="1"/>
          </p:cNvPicPr>
          <p:nvPr/>
        </p:nvPicPr>
        <p:blipFill>
          <a:blip r:embed="rId4"/>
          <a:stretch>
            <a:fillRect/>
          </a:stretch>
        </p:blipFill>
        <p:spPr>
          <a:xfrm>
            <a:off x="11662493" y="-327709"/>
            <a:ext cx="6625507" cy="4412587"/>
          </a:xfrm>
          <a:prstGeom prst="rect">
            <a:avLst/>
          </a:prstGeom>
        </p:spPr>
      </p:pic>
    </p:spTree>
  </p:cSld>
  <p:clrMapOvr>
    <a:masterClrMapping/>
  </p:clrMapOvr>
  <p:transition>
    <p:circl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E5CB"/>
        </a:solidFill>
        <a:effectLst/>
      </p:bgPr>
    </p:bg>
    <p:spTree>
      <p:nvGrpSpPr>
        <p:cNvPr id="1" name=""/>
        <p:cNvGrpSpPr/>
        <p:nvPr/>
      </p:nvGrpSpPr>
      <p:grpSpPr>
        <a:xfrm>
          <a:off x="0" y="0"/>
          <a:ext cx="0" cy="0"/>
          <a:chOff x="0" y="0"/>
          <a:chExt cx="0" cy="0"/>
        </a:xfrm>
      </p:grpSpPr>
      <p:sp>
        <p:nvSpPr>
          <p:cNvPr id="2" name="Freeform 2"/>
          <p:cNvSpPr/>
          <p:nvPr/>
        </p:nvSpPr>
        <p:spPr>
          <a:xfrm>
            <a:off x="12857575" y="1498057"/>
            <a:ext cx="11224932" cy="3142981"/>
          </a:xfrm>
          <a:custGeom>
            <a:avLst/>
            <a:gdLst/>
            <a:ahLst/>
            <a:cxnLst/>
            <a:rect l="l" t="t" r="r" b="b"/>
            <a:pathLst>
              <a:path w="11224932" h="3142981">
                <a:moveTo>
                  <a:pt x="0" y="0"/>
                </a:moveTo>
                <a:lnTo>
                  <a:pt x="11224932" y="0"/>
                </a:lnTo>
                <a:lnTo>
                  <a:pt x="11224932" y="3142981"/>
                </a:lnTo>
                <a:lnTo>
                  <a:pt x="0" y="3142981"/>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 name="Freeform 3"/>
          <p:cNvSpPr/>
          <p:nvPr/>
        </p:nvSpPr>
        <p:spPr>
          <a:xfrm>
            <a:off x="6570407" y="5589365"/>
            <a:ext cx="8801641" cy="2464460"/>
          </a:xfrm>
          <a:custGeom>
            <a:avLst/>
            <a:gdLst/>
            <a:ahLst/>
            <a:cxnLst/>
            <a:rect l="l" t="t" r="r" b="b"/>
            <a:pathLst>
              <a:path w="8801641" h="2464460">
                <a:moveTo>
                  <a:pt x="0" y="0"/>
                </a:moveTo>
                <a:lnTo>
                  <a:pt x="8801641" y="0"/>
                </a:lnTo>
                <a:lnTo>
                  <a:pt x="8801641" y="2464460"/>
                </a:lnTo>
                <a:lnTo>
                  <a:pt x="0" y="2464460"/>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457200" y="441409"/>
            <a:ext cx="14706600" cy="9474742"/>
            <a:chOff x="0" y="0"/>
            <a:chExt cx="16314201" cy="8859699"/>
          </a:xfrm>
        </p:grpSpPr>
        <p:sp>
          <p:nvSpPr>
            <p:cNvPr id="5" name="Freeform 5"/>
            <p:cNvSpPr/>
            <p:nvPr/>
          </p:nvSpPr>
          <p:spPr>
            <a:xfrm rot="-5400000">
              <a:off x="4644842" y="-4644842"/>
              <a:ext cx="7024517" cy="16314201"/>
            </a:xfrm>
            <a:custGeom>
              <a:avLst/>
              <a:gdLst/>
              <a:ahLst/>
              <a:cxnLst/>
              <a:rect l="l" t="t" r="r" b="b"/>
              <a:pathLst>
                <a:path w="7024517" h="16314201">
                  <a:moveTo>
                    <a:pt x="0" y="0"/>
                  </a:moveTo>
                  <a:lnTo>
                    <a:pt x="7024517" y="0"/>
                  </a:lnTo>
                  <a:lnTo>
                    <a:pt x="7024517" y="16314201"/>
                  </a:lnTo>
                  <a:lnTo>
                    <a:pt x="0" y="16314201"/>
                  </a:lnTo>
                  <a:lnTo>
                    <a:pt x="0" y="0"/>
                  </a:lnTo>
                  <a:close/>
                </a:path>
              </a:pathLst>
            </a:custGeom>
            <a:blipFill>
              <a:blip r:embed="rId4">
                <a:extLst>
                  <a:ext uri="{96DAC541-7B7A-43D3-8B79-37D633B846F1}">
                    <asvg:svgBlip xmlns:asvg="http://schemas.microsoft.com/office/drawing/2016/SVG/main" r:embed="rId5"/>
                  </a:ext>
                </a:extLst>
              </a:blip>
              <a:stretch>
                <a:fillRect l="-70081"/>
              </a:stretch>
            </a:blipFill>
          </p:spPr>
        </p:sp>
        <p:sp>
          <p:nvSpPr>
            <p:cNvPr id="6" name="Freeform 6"/>
            <p:cNvSpPr/>
            <p:nvPr/>
          </p:nvSpPr>
          <p:spPr>
            <a:xfrm rot="-5400000" flipH="1" flipV="1">
              <a:off x="4644842" y="-2809660"/>
              <a:ext cx="7024517" cy="16314201"/>
            </a:xfrm>
            <a:custGeom>
              <a:avLst/>
              <a:gdLst/>
              <a:ahLst/>
              <a:cxnLst/>
              <a:rect l="l" t="t" r="r" b="b"/>
              <a:pathLst>
                <a:path w="7024517" h="16314201">
                  <a:moveTo>
                    <a:pt x="7024517" y="16314202"/>
                  </a:moveTo>
                  <a:lnTo>
                    <a:pt x="0" y="16314202"/>
                  </a:lnTo>
                  <a:lnTo>
                    <a:pt x="0" y="0"/>
                  </a:lnTo>
                  <a:lnTo>
                    <a:pt x="7024517" y="0"/>
                  </a:lnTo>
                  <a:lnTo>
                    <a:pt x="7024517" y="16314202"/>
                  </a:lnTo>
                  <a:close/>
                </a:path>
              </a:pathLst>
            </a:custGeom>
            <a:blipFill>
              <a:blip r:embed="rId4">
                <a:extLst>
                  <a:ext uri="{96DAC541-7B7A-43D3-8B79-37D633B846F1}">
                    <asvg:svgBlip xmlns:asvg="http://schemas.microsoft.com/office/drawing/2016/SVG/main" r:embed="rId5"/>
                  </a:ext>
                </a:extLst>
              </a:blip>
              <a:stretch>
                <a:fillRect l="-70081"/>
              </a:stretch>
            </a:blipFill>
          </p:spPr>
        </p:sp>
      </p:grpSp>
      <p:sp>
        <p:nvSpPr>
          <p:cNvPr id="8" name="Freeform 8"/>
          <p:cNvSpPr/>
          <p:nvPr/>
        </p:nvSpPr>
        <p:spPr>
          <a:xfrm>
            <a:off x="-3038697" y="545557"/>
            <a:ext cx="9372309" cy="2624246"/>
          </a:xfrm>
          <a:custGeom>
            <a:avLst/>
            <a:gdLst/>
            <a:ahLst/>
            <a:cxnLst/>
            <a:rect l="l" t="t" r="r" b="b"/>
            <a:pathLst>
              <a:path w="9372309" h="2624246">
                <a:moveTo>
                  <a:pt x="0" y="0"/>
                </a:moveTo>
                <a:lnTo>
                  <a:pt x="9372309" y="0"/>
                </a:lnTo>
                <a:lnTo>
                  <a:pt x="9372309" y="2624246"/>
                </a:lnTo>
                <a:lnTo>
                  <a:pt x="0" y="2624246"/>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10" name="TextBox 10"/>
          <p:cNvSpPr txBox="1"/>
          <p:nvPr/>
        </p:nvSpPr>
        <p:spPr>
          <a:xfrm>
            <a:off x="1941810" y="1127547"/>
            <a:ext cx="11462208" cy="9217908"/>
          </a:xfrm>
          <a:prstGeom prst="rect">
            <a:avLst/>
          </a:prstGeom>
        </p:spPr>
        <p:txBody>
          <a:bodyPr wrap="square" lIns="0" tIns="0" rIns="0" bIns="0" rtlCol="0" anchor="t">
            <a:spAutoFit/>
          </a:bodyPr>
          <a:lstStyle/>
          <a:p>
            <a:pPr marL="0" lvl="0" indent="0">
              <a:lnSpc>
                <a:spcPct val="150000"/>
              </a:lnSpc>
              <a:spcBef>
                <a:spcPct val="0"/>
              </a:spcBef>
            </a:pPr>
            <a:r>
              <a:rPr lang="en-US" altLang="zh-CN" sz="4000" b="1" dirty="0" err="1">
                <a:solidFill>
                  <a:schemeClr val="dk1"/>
                </a:solidFill>
                <a:latin typeface="Niramit"/>
              </a:rPr>
              <a:t>Wechat</a:t>
            </a:r>
            <a:r>
              <a:rPr lang="en-US" altLang="zh-CN" sz="4000" b="1" dirty="0">
                <a:solidFill>
                  <a:schemeClr val="dk1"/>
                </a:solidFill>
                <a:latin typeface="Niramit"/>
              </a:rPr>
              <a:t> is now one of the most widely-used social media in China. With a large number of users, the </a:t>
            </a:r>
            <a:r>
              <a:rPr lang="en-US" altLang="zh-CN" sz="4000" b="1" dirty="0" err="1">
                <a:solidFill>
                  <a:schemeClr val="dk1"/>
                </a:solidFill>
                <a:latin typeface="Niramit"/>
              </a:rPr>
              <a:t>Wechat</a:t>
            </a:r>
            <a:r>
              <a:rPr lang="en-US" altLang="zh-CN" sz="4000" b="1" dirty="0">
                <a:solidFill>
                  <a:schemeClr val="dk1"/>
                </a:solidFill>
                <a:latin typeface="Niramit"/>
              </a:rPr>
              <a:t> Red Envelope App has also become popular in recent years. During the Spring Festival, young people are inclined to send </a:t>
            </a:r>
            <a:r>
              <a:rPr lang="en-US" altLang="zh-CN" sz="4000" b="1" dirty="0" err="1">
                <a:solidFill>
                  <a:schemeClr val="dk1"/>
                </a:solidFill>
                <a:latin typeface="Niramit"/>
              </a:rPr>
              <a:t>Wechat</a:t>
            </a:r>
            <a:r>
              <a:rPr lang="en-US" altLang="zh-CN" sz="4000" b="1" dirty="0">
                <a:solidFill>
                  <a:schemeClr val="dk1"/>
                </a:solidFill>
                <a:latin typeface="Niramit"/>
              </a:rPr>
              <a:t> envelopes to each other as a way of greeting. It is fast and convenient way to contact with friends from afar.</a:t>
            </a:r>
            <a:br>
              <a:rPr lang="en-US" altLang="zh-CN" sz="1800" dirty="0">
                <a:effectLst/>
                <a:latin typeface="等线" panose="02010600030101010101" pitchFamily="2" charset="-122"/>
                <a:cs typeface="Times New Roman" panose="02020603050405020304" pitchFamily="18" charset="0"/>
              </a:rPr>
            </a:br>
            <a:br>
              <a:rPr lang="en-US" altLang="zh-CN" sz="1800" dirty="0">
                <a:effectLst/>
                <a:latin typeface="等线" panose="02010600030101010101" pitchFamily="2" charset="-122"/>
                <a:cs typeface="Times New Roman" panose="02020603050405020304" pitchFamily="18" charset="0"/>
              </a:rPr>
            </a:br>
            <a:endParaRPr lang="en-US" sz="2400" dirty="0">
              <a:solidFill>
                <a:srgbClr val="000000"/>
              </a:solidFill>
              <a:latin typeface="Glacial Indifference"/>
              <a:ea typeface="Glacial Indifference"/>
              <a:cs typeface="Glacial Indifference"/>
              <a:sym typeface="Glacial Indifference"/>
            </a:endParaRPr>
          </a:p>
        </p:txBody>
      </p:sp>
      <p:pic>
        <p:nvPicPr>
          <p:cNvPr id="29" name="图片 28">
            <a:extLst>
              <a:ext uri="{FF2B5EF4-FFF2-40B4-BE49-F238E27FC236}">
                <a16:creationId xmlns:a16="http://schemas.microsoft.com/office/drawing/2014/main" id="{E74EBA5C-2E93-1DF0-5BC4-F0EB53F0A33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3225466" y="4038057"/>
            <a:ext cx="4950812" cy="6142755"/>
          </a:xfrm>
          <a:prstGeom prst="rect">
            <a:avLst/>
          </a:prstGeom>
        </p:spPr>
      </p:pic>
      <p:pic>
        <p:nvPicPr>
          <p:cNvPr id="31" name="图片 30">
            <a:extLst>
              <a:ext uri="{FF2B5EF4-FFF2-40B4-BE49-F238E27FC236}">
                <a16:creationId xmlns:a16="http://schemas.microsoft.com/office/drawing/2014/main" id="{F3DED783-91B1-58CE-330C-3F4D4DBC60B0}"/>
              </a:ext>
            </a:extLst>
          </p:cNvPr>
          <p:cNvPicPr>
            <a:picLocks noChangeAspect="1"/>
          </p:cNvPicPr>
          <p:nvPr/>
        </p:nvPicPr>
        <p:blipFill>
          <a:blip r:embed="rId7"/>
          <a:stretch>
            <a:fillRect/>
          </a:stretch>
        </p:blipFill>
        <p:spPr>
          <a:xfrm>
            <a:off x="12955011" y="1363266"/>
            <a:ext cx="5515030" cy="2439072"/>
          </a:xfrm>
          <a:prstGeom prst="rect">
            <a:avLst/>
          </a:prstGeom>
        </p:spPr>
      </p:pic>
    </p:spTree>
  </p:cSld>
  <p:clrMapOvr>
    <a:masterClrMapping/>
  </p:clrMapOvr>
  <p:transition>
    <p:circl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E5CB"/>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3EF5DABB-F45E-4762-D9E6-B10FA7DF7E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08186" y="2302907"/>
            <a:ext cx="12460214" cy="6870330"/>
          </a:xfrm>
          <a:prstGeom prst="rect">
            <a:avLst/>
          </a:prstGeom>
        </p:spPr>
      </p:pic>
      <p:sp>
        <p:nvSpPr>
          <p:cNvPr id="6" name="TextBox 6"/>
          <p:cNvSpPr txBox="1"/>
          <p:nvPr/>
        </p:nvSpPr>
        <p:spPr>
          <a:xfrm>
            <a:off x="3470029" y="751145"/>
            <a:ext cx="8440617" cy="1201226"/>
          </a:xfrm>
          <a:prstGeom prst="rect">
            <a:avLst/>
          </a:prstGeom>
        </p:spPr>
        <p:txBody>
          <a:bodyPr wrap="square" lIns="0" tIns="0" rIns="0" bIns="0" rtlCol="0" anchor="t">
            <a:spAutoFit/>
          </a:bodyPr>
          <a:lstStyle/>
          <a:p>
            <a:pPr marL="0" lvl="0" indent="0" algn="l">
              <a:lnSpc>
                <a:spcPts val="10800"/>
              </a:lnSpc>
              <a:spcBef>
                <a:spcPct val="0"/>
              </a:spcBef>
            </a:pPr>
            <a:r>
              <a:rPr lang="en-US" altLang="zh-CN" sz="8800" dirty="0">
                <a:solidFill>
                  <a:srgbClr val="000000"/>
                </a:solidFill>
                <a:latin typeface="Zcool Kuaile"/>
                <a:ea typeface="Zcool Kuaile"/>
              </a:rPr>
              <a:t>Things to Avoid</a:t>
            </a:r>
            <a:endParaRPr lang="en-US" sz="8800" dirty="0">
              <a:solidFill>
                <a:srgbClr val="000000"/>
              </a:solidFill>
              <a:latin typeface="Zcool Kuaile"/>
              <a:ea typeface="Zcool Kuaile"/>
              <a:sym typeface="Zcool Kuaile"/>
            </a:endParaRPr>
          </a:p>
        </p:txBody>
      </p:sp>
      <p:sp>
        <p:nvSpPr>
          <p:cNvPr id="8" name="TextBox 8"/>
          <p:cNvSpPr txBox="1"/>
          <p:nvPr/>
        </p:nvSpPr>
        <p:spPr>
          <a:xfrm>
            <a:off x="0" y="-738890"/>
            <a:ext cx="5410200" cy="3118674"/>
          </a:xfrm>
          <a:prstGeom prst="rect">
            <a:avLst/>
          </a:prstGeom>
        </p:spPr>
        <p:txBody>
          <a:bodyPr wrap="square" lIns="0" tIns="0" rIns="0" bIns="0" rtlCol="0" anchor="t">
            <a:spAutoFit/>
          </a:bodyPr>
          <a:lstStyle/>
          <a:p>
            <a:pPr marL="0" lvl="0" indent="0" algn="l">
              <a:lnSpc>
                <a:spcPts val="29150"/>
              </a:lnSpc>
              <a:spcBef>
                <a:spcPct val="0"/>
              </a:spcBef>
            </a:pPr>
            <a:r>
              <a:rPr lang="en-US" sz="16800" dirty="0">
                <a:solidFill>
                  <a:srgbClr val="CF1E1C"/>
                </a:solidFill>
                <a:latin typeface="Zcool Kuaile"/>
                <a:ea typeface="Zcool Kuaile"/>
                <a:cs typeface="Zcool Kuaile"/>
                <a:sym typeface="Zcool Kuaile"/>
              </a:rPr>
              <a:t>05.</a:t>
            </a:r>
          </a:p>
        </p:txBody>
      </p:sp>
      <p:sp>
        <p:nvSpPr>
          <p:cNvPr id="2" name="文本框 1">
            <a:extLst>
              <a:ext uri="{FF2B5EF4-FFF2-40B4-BE49-F238E27FC236}">
                <a16:creationId xmlns:a16="http://schemas.microsoft.com/office/drawing/2014/main" id="{A581A021-D453-C26B-3A3D-1FEF03A9543B}"/>
              </a:ext>
            </a:extLst>
          </p:cNvPr>
          <p:cNvSpPr txBox="1"/>
          <p:nvPr/>
        </p:nvSpPr>
        <p:spPr>
          <a:xfrm>
            <a:off x="2121877" y="2730320"/>
            <a:ext cx="9806354" cy="5909310"/>
          </a:xfrm>
          <a:prstGeom prst="rect">
            <a:avLst/>
          </a:prstGeom>
          <a:noFill/>
        </p:spPr>
        <p:txBody>
          <a:bodyPr wrap="square" rtlCol="0">
            <a:spAutoFit/>
          </a:bodyPr>
          <a:lstStyle/>
          <a:p>
            <a:pPr marL="571500" indent="-571500" algn="just">
              <a:buFont typeface="Arial" panose="020B0604020202020204" pitchFamily="34" charset="0"/>
              <a:buChar char="•"/>
            </a:pPr>
            <a:r>
              <a:rPr lang="en-US" altLang="zh-CN" sz="4000" b="1" dirty="0">
                <a:solidFill>
                  <a:schemeClr val="dk1"/>
                </a:solidFill>
                <a:latin typeface="Niramit"/>
              </a:rPr>
              <a:t>Anything with a four is best avoided because four sounds similar to death. Even numbers, except four, are better than odd</a:t>
            </a:r>
            <a:r>
              <a:rPr lang="zh-CN" altLang="zh-CN" sz="4000" b="1" dirty="0">
                <a:solidFill>
                  <a:schemeClr val="dk1"/>
                </a:solidFill>
                <a:latin typeface="Niramit"/>
              </a:rPr>
              <a:t>—</a:t>
            </a:r>
            <a:r>
              <a:rPr lang="en-US" altLang="zh-CN" sz="4000" b="1" dirty="0">
                <a:solidFill>
                  <a:schemeClr val="dk1"/>
                </a:solidFill>
                <a:latin typeface="Niramit"/>
              </a:rPr>
              <a:t>as good things are believed to come in pairs. Eight is a particularly auspicious number.</a:t>
            </a:r>
            <a:endParaRPr lang="zh-CN" altLang="zh-CN" sz="9800" b="1" dirty="0">
              <a:solidFill>
                <a:srgbClr val="256EFF"/>
              </a:solidFill>
              <a:latin typeface="Poppins"/>
              <a:cs typeface="Poppins"/>
              <a:sym typeface="Arial"/>
            </a:endParaRPr>
          </a:p>
          <a:p>
            <a:pPr algn="just"/>
            <a:endParaRPr lang="en-US" altLang="zh-CN" sz="4000" b="1" dirty="0">
              <a:solidFill>
                <a:schemeClr val="dk1"/>
              </a:solidFill>
              <a:latin typeface="Niramit"/>
            </a:endParaRPr>
          </a:p>
          <a:p>
            <a:pPr marL="571500" indent="-571500" algn="just">
              <a:buFont typeface="Arial" panose="020B0604020202020204" pitchFamily="34" charset="0"/>
              <a:buChar char="•"/>
            </a:pPr>
            <a:r>
              <a:rPr lang="en-US" altLang="zh-CN" sz="4000" b="1" dirty="0">
                <a:solidFill>
                  <a:schemeClr val="dk1"/>
                </a:solidFill>
                <a:latin typeface="Niramit"/>
              </a:rPr>
              <a:t>Coins are avoided.</a:t>
            </a:r>
            <a:endParaRPr lang="zh-CN" altLang="zh-CN" sz="4000" b="1" dirty="0">
              <a:solidFill>
                <a:schemeClr val="dk1"/>
              </a:solidFill>
              <a:latin typeface="Niramit"/>
            </a:endParaRPr>
          </a:p>
          <a:p>
            <a:endParaRPr lang="zh-CN" altLang="en-US" dirty="0"/>
          </a:p>
        </p:txBody>
      </p:sp>
      <p:pic>
        <p:nvPicPr>
          <p:cNvPr id="3" name="图片 2">
            <a:extLst>
              <a:ext uri="{FF2B5EF4-FFF2-40B4-BE49-F238E27FC236}">
                <a16:creationId xmlns:a16="http://schemas.microsoft.com/office/drawing/2014/main" id="{E74A9C6C-826F-5E4D-D10D-3825EFFAC5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70770" y="-129279"/>
            <a:ext cx="5917230" cy="5272779"/>
          </a:xfrm>
          <a:prstGeom prst="rect">
            <a:avLst/>
          </a:prstGeom>
        </p:spPr>
      </p:pic>
      <p:pic>
        <p:nvPicPr>
          <p:cNvPr id="10" name="图片 9">
            <a:extLst>
              <a:ext uri="{FF2B5EF4-FFF2-40B4-BE49-F238E27FC236}">
                <a16:creationId xmlns:a16="http://schemas.microsoft.com/office/drawing/2014/main" id="{43C3D563-71E5-7AB4-31B1-49E06EC992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4756" y="7907216"/>
            <a:ext cx="2597121" cy="2036240"/>
          </a:xfrm>
          <a:prstGeom prst="rect">
            <a:avLst/>
          </a:prstGeom>
        </p:spPr>
      </p:pic>
    </p:spTree>
    <p:extLst>
      <p:ext uri="{BB962C8B-B14F-4D97-AF65-F5344CB8AC3E}">
        <p14:creationId xmlns:p14="http://schemas.microsoft.com/office/powerpoint/2010/main" val="2292656877"/>
      </p:ext>
    </p:extLst>
  </p:cSld>
  <p:clrMapOvr>
    <a:masterClrMapping/>
  </p:clrMapOvr>
  <p:transition>
    <p:circl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E5CB"/>
        </a:solidFill>
        <a:effectLst/>
      </p:bgPr>
    </p:bg>
    <p:spTree>
      <p:nvGrpSpPr>
        <p:cNvPr id="1" name=""/>
        <p:cNvGrpSpPr/>
        <p:nvPr/>
      </p:nvGrpSpPr>
      <p:grpSpPr>
        <a:xfrm>
          <a:off x="0" y="0"/>
          <a:ext cx="0" cy="0"/>
          <a:chOff x="0" y="0"/>
          <a:chExt cx="0" cy="0"/>
        </a:xfrm>
      </p:grpSpPr>
      <p:sp>
        <p:nvSpPr>
          <p:cNvPr id="2" name="Freeform 2"/>
          <p:cNvSpPr/>
          <p:nvPr/>
        </p:nvSpPr>
        <p:spPr>
          <a:xfrm>
            <a:off x="11513644" y="168875"/>
            <a:ext cx="9192356" cy="2573860"/>
          </a:xfrm>
          <a:custGeom>
            <a:avLst/>
            <a:gdLst/>
            <a:ahLst/>
            <a:cxnLst/>
            <a:rect l="l" t="t" r="r" b="b"/>
            <a:pathLst>
              <a:path w="9192356" h="2573860">
                <a:moveTo>
                  <a:pt x="0" y="0"/>
                </a:moveTo>
                <a:lnTo>
                  <a:pt x="9192356" y="0"/>
                </a:lnTo>
                <a:lnTo>
                  <a:pt x="9192356" y="2573860"/>
                </a:lnTo>
                <a:lnTo>
                  <a:pt x="0" y="25738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3225524" y="-41581"/>
            <a:ext cx="961143" cy="3276623"/>
          </a:xfrm>
          <a:custGeom>
            <a:avLst/>
            <a:gdLst/>
            <a:ahLst/>
            <a:cxnLst/>
            <a:rect l="l" t="t" r="r" b="b"/>
            <a:pathLst>
              <a:path w="961143" h="3276623">
                <a:moveTo>
                  <a:pt x="0" y="0"/>
                </a:moveTo>
                <a:lnTo>
                  <a:pt x="961143" y="0"/>
                </a:lnTo>
                <a:lnTo>
                  <a:pt x="961143" y="3276624"/>
                </a:lnTo>
                <a:lnTo>
                  <a:pt x="0" y="3276624"/>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grpSp>
        <p:nvGrpSpPr>
          <p:cNvPr id="6" name="Group 6"/>
          <p:cNvGrpSpPr/>
          <p:nvPr/>
        </p:nvGrpSpPr>
        <p:grpSpPr>
          <a:xfrm>
            <a:off x="15851901" y="-545133"/>
            <a:ext cx="1762019" cy="11981513"/>
            <a:chOff x="0" y="0"/>
            <a:chExt cx="2349359" cy="15975350"/>
          </a:xfrm>
        </p:grpSpPr>
        <p:sp>
          <p:nvSpPr>
            <p:cNvPr id="7" name="Freeform 7"/>
            <p:cNvSpPr/>
            <p:nvPr/>
          </p:nvSpPr>
          <p:spPr>
            <a:xfrm>
              <a:off x="2886" y="7976012"/>
              <a:ext cx="2346473" cy="7999338"/>
            </a:xfrm>
            <a:custGeom>
              <a:avLst/>
              <a:gdLst/>
              <a:ahLst/>
              <a:cxnLst/>
              <a:rect l="l" t="t" r="r" b="b"/>
              <a:pathLst>
                <a:path w="2346473" h="7999338">
                  <a:moveTo>
                    <a:pt x="0" y="0"/>
                  </a:moveTo>
                  <a:lnTo>
                    <a:pt x="2346473" y="0"/>
                  </a:lnTo>
                  <a:lnTo>
                    <a:pt x="2346473" y="7999338"/>
                  </a:lnTo>
                  <a:lnTo>
                    <a:pt x="0" y="799933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8" name="Freeform 8"/>
            <p:cNvSpPr/>
            <p:nvPr/>
          </p:nvSpPr>
          <p:spPr>
            <a:xfrm flipV="1">
              <a:off x="0" y="0"/>
              <a:ext cx="2346473" cy="7999338"/>
            </a:xfrm>
            <a:custGeom>
              <a:avLst/>
              <a:gdLst/>
              <a:ahLst/>
              <a:cxnLst/>
              <a:rect l="l" t="t" r="r" b="b"/>
              <a:pathLst>
                <a:path w="2346473" h="7999338">
                  <a:moveTo>
                    <a:pt x="0" y="7999338"/>
                  </a:moveTo>
                  <a:lnTo>
                    <a:pt x="2346473" y="7999338"/>
                  </a:lnTo>
                  <a:lnTo>
                    <a:pt x="2346473" y="0"/>
                  </a:lnTo>
                  <a:lnTo>
                    <a:pt x="0" y="0"/>
                  </a:lnTo>
                  <a:lnTo>
                    <a:pt x="0" y="7999338"/>
                  </a:lnTo>
                  <a:close/>
                </a:path>
              </a:pathLst>
            </a:custGeom>
            <a:blipFill>
              <a:blip r:embed="rId5" cstate="email">
                <a:extLst>
                  <a:ext uri="{28A0092B-C50C-407E-A947-70E740481C1C}">
                    <a14:useLocalDpi xmlns:a14="http://schemas.microsoft.com/office/drawing/2010/main"/>
                  </a:ext>
                </a:extLst>
              </a:blip>
              <a:stretch>
                <a:fillRect/>
              </a:stretch>
            </a:blipFill>
          </p:spPr>
        </p:sp>
      </p:grpSp>
      <p:grpSp>
        <p:nvGrpSpPr>
          <p:cNvPr id="9" name="Group 9"/>
          <p:cNvGrpSpPr/>
          <p:nvPr/>
        </p:nvGrpSpPr>
        <p:grpSpPr>
          <a:xfrm>
            <a:off x="14180399" y="-3443429"/>
            <a:ext cx="1671503" cy="11366012"/>
            <a:chOff x="0" y="0"/>
            <a:chExt cx="2228670" cy="15154683"/>
          </a:xfrm>
        </p:grpSpPr>
        <p:sp>
          <p:nvSpPr>
            <p:cNvPr id="10" name="Freeform 10"/>
            <p:cNvSpPr/>
            <p:nvPr/>
          </p:nvSpPr>
          <p:spPr>
            <a:xfrm>
              <a:off x="2738" y="7566277"/>
              <a:ext cx="2225932" cy="7588406"/>
            </a:xfrm>
            <a:custGeom>
              <a:avLst/>
              <a:gdLst/>
              <a:ahLst/>
              <a:cxnLst/>
              <a:rect l="l" t="t" r="r" b="b"/>
              <a:pathLst>
                <a:path w="2225932" h="7588406">
                  <a:moveTo>
                    <a:pt x="0" y="0"/>
                  </a:moveTo>
                  <a:lnTo>
                    <a:pt x="2225932" y="0"/>
                  </a:lnTo>
                  <a:lnTo>
                    <a:pt x="2225932" y="7588406"/>
                  </a:lnTo>
                  <a:lnTo>
                    <a:pt x="0" y="7588406"/>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sp>
          <p:nvSpPr>
            <p:cNvPr id="11" name="Freeform 11"/>
            <p:cNvSpPr/>
            <p:nvPr/>
          </p:nvSpPr>
          <p:spPr>
            <a:xfrm flipV="1">
              <a:off x="0" y="0"/>
              <a:ext cx="2225932" cy="7588406"/>
            </a:xfrm>
            <a:custGeom>
              <a:avLst/>
              <a:gdLst/>
              <a:ahLst/>
              <a:cxnLst/>
              <a:rect l="l" t="t" r="r" b="b"/>
              <a:pathLst>
                <a:path w="2225932" h="7588406">
                  <a:moveTo>
                    <a:pt x="0" y="7588406"/>
                  </a:moveTo>
                  <a:lnTo>
                    <a:pt x="2225932" y="7588406"/>
                  </a:lnTo>
                  <a:lnTo>
                    <a:pt x="2225932" y="0"/>
                  </a:lnTo>
                  <a:lnTo>
                    <a:pt x="0" y="0"/>
                  </a:lnTo>
                  <a:lnTo>
                    <a:pt x="0" y="7588406"/>
                  </a:lnTo>
                  <a:close/>
                </a:path>
              </a:pathLst>
            </a:custGeom>
            <a:blipFill>
              <a:blip r:embed="rId6" cstate="email">
                <a:extLst>
                  <a:ext uri="{28A0092B-C50C-407E-A947-70E740481C1C}">
                    <a14:useLocalDpi xmlns:a14="http://schemas.microsoft.com/office/drawing/2010/main"/>
                  </a:ext>
                </a:extLst>
              </a:blip>
              <a:stretch>
                <a:fillRect/>
              </a:stretch>
            </a:blipFill>
          </p:spPr>
        </p:sp>
      </p:grpSp>
      <p:sp>
        <p:nvSpPr>
          <p:cNvPr id="13" name="TextBox 13"/>
          <p:cNvSpPr txBox="1"/>
          <p:nvPr/>
        </p:nvSpPr>
        <p:spPr>
          <a:xfrm>
            <a:off x="5856442" y="4351716"/>
            <a:ext cx="6575116" cy="1154162"/>
          </a:xfrm>
          <a:prstGeom prst="rect">
            <a:avLst/>
          </a:prstGeom>
        </p:spPr>
        <p:txBody>
          <a:bodyPr wrap="square" lIns="0" tIns="0" rIns="0" bIns="0" rtlCol="0" anchor="t">
            <a:spAutoFit/>
          </a:bodyPr>
          <a:lstStyle/>
          <a:p>
            <a:pPr marL="0" lvl="0" indent="0" algn="ctr">
              <a:lnSpc>
                <a:spcPts val="9000"/>
              </a:lnSpc>
              <a:spcBef>
                <a:spcPct val="0"/>
              </a:spcBef>
            </a:pPr>
            <a:r>
              <a:rPr lang="en-US" sz="9600" u="none" strike="noStrike" dirty="0">
                <a:solidFill>
                  <a:srgbClr val="CF1E1C"/>
                </a:solidFill>
                <a:latin typeface="Zcool Kuaile"/>
                <a:ea typeface="Zcool Kuaile"/>
                <a:cs typeface="Zcool Kuaile"/>
                <a:sym typeface="Zcool Kuaile"/>
              </a:rPr>
              <a:t>THANKS!</a:t>
            </a:r>
          </a:p>
        </p:txBody>
      </p:sp>
      <p:sp>
        <p:nvSpPr>
          <p:cNvPr id="17" name="Freeform 17"/>
          <p:cNvSpPr/>
          <p:nvPr/>
        </p:nvSpPr>
        <p:spPr>
          <a:xfrm>
            <a:off x="-2025206" y="1028700"/>
            <a:ext cx="7485262" cy="2095873"/>
          </a:xfrm>
          <a:custGeom>
            <a:avLst/>
            <a:gdLst/>
            <a:ahLst/>
            <a:cxnLst/>
            <a:rect l="l" t="t" r="r" b="b"/>
            <a:pathLst>
              <a:path w="7485262" h="2095873">
                <a:moveTo>
                  <a:pt x="0" y="0"/>
                </a:moveTo>
                <a:lnTo>
                  <a:pt x="7485262" y="0"/>
                </a:lnTo>
                <a:lnTo>
                  <a:pt x="7485262" y="2095873"/>
                </a:lnTo>
                <a:lnTo>
                  <a:pt x="0" y="2095873"/>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sp>
      <p:sp>
        <p:nvSpPr>
          <p:cNvPr id="18" name="Freeform 18"/>
          <p:cNvSpPr/>
          <p:nvPr/>
        </p:nvSpPr>
        <p:spPr>
          <a:xfrm>
            <a:off x="-112320" y="-41581"/>
            <a:ext cx="2610274" cy="8898663"/>
          </a:xfrm>
          <a:custGeom>
            <a:avLst/>
            <a:gdLst/>
            <a:ahLst/>
            <a:cxnLst/>
            <a:rect l="l" t="t" r="r" b="b"/>
            <a:pathLst>
              <a:path w="2610274" h="8898663">
                <a:moveTo>
                  <a:pt x="0" y="0"/>
                </a:moveTo>
                <a:lnTo>
                  <a:pt x="2610275" y="0"/>
                </a:lnTo>
                <a:lnTo>
                  <a:pt x="2610275" y="8898663"/>
                </a:lnTo>
                <a:lnTo>
                  <a:pt x="0" y="8898663"/>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sp>
      <p:sp>
        <p:nvSpPr>
          <p:cNvPr id="19" name="Freeform 19"/>
          <p:cNvSpPr/>
          <p:nvPr/>
        </p:nvSpPr>
        <p:spPr>
          <a:xfrm>
            <a:off x="2983730" y="-969380"/>
            <a:ext cx="1892308" cy="6451050"/>
          </a:xfrm>
          <a:custGeom>
            <a:avLst/>
            <a:gdLst/>
            <a:ahLst/>
            <a:cxnLst/>
            <a:rect l="l" t="t" r="r" b="b"/>
            <a:pathLst>
              <a:path w="1892308" h="6451050">
                <a:moveTo>
                  <a:pt x="0" y="0"/>
                </a:moveTo>
                <a:lnTo>
                  <a:pt x="1892308" y="0"/>
                </a:lnTo>
                <a:lnTo>
                  <a:pt x="1892308" y="6451050"/>
                </a:lnTo>
                <a:lnTo>
                  <a:pt x="0" y="6451050"/>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sp>
      <p:sp>
        <p:nvSpPr>
          <p:cNvPr id="20" name="Freeform 20"/>
          <p:cNvSpPr/>
          <p:nvPr/>
        </p:nvSpPr>
        <p:spPr>
          <a:xfrm>
            <a:off x="1805213" y="-593592"/>
            <a:ext cx="897265" cy="3058857"/>
          </a:xfrm>
          <a:custGeom>
            <a:avLst/>
            <a:gdLst/>
            <a:ahLst/>
            <a:cxnLst/>
            <a:rect l="l" t="t" r="r" b="b"/>
            <a:pathLst>
              <a:path w="897265" h="3058857">
                <a:moveTo>
                  <a:pt x="0" y="0"/>
                </a:moveTo>
                <a:lnTo>
                  <a:pt x="897265" y="0"/>
                </a:lnTo>
                <a:lnTo>
                  <a:pt x="897265" y="3058857"/>
                </a:lnTo>
                <a:lnTo>
                  <a:pt x="0" y="3058857"/>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sp>
      <p:sp>
        <p:nvSpPr>
          <p:cNvPr id="21" name="Freeform 21"/>
          <p:cNvSpPr/>
          <p:nvPr/>
        </p:nvSpPr>
        <p:spPr>
          <a:xfrm>
            <a:off x="-343475" y="7570152"/>
            <a:ext cx="9192356" cy="2573860"/>
          </a:xfrm>
          <a:custGeom>
            <a:avLst/>
            <a:gdLst/>
            <a:ahLst/>
            <a:cxnLst/>
            <a:rect l="l" t="t" r="r" b="b"/>
            <a:pathLst>
              <a:path w="9192356" h="2573860">
                <a:moveTo>
                  <a:pt x="0" y="0"/>
                </a:moveTo>
                <a:lnTo>
                  <a:pt x="9192356" y="0"/>
                </a:lnTo>
                <a:lnTo>
                  <a:pt x="9192356" y="2573860"/>
                </a:lnTo>
                <a:lnTo>
                  <a:pt x="0" y="25738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2" name="Freeform 22"/>
          <p:cNvSpPr/>
          <p:nvPr/>
        </p:nvSpPr>
        <p:spPr>
          <a:xfrm>
            <a:off x="5359793" y="-1837809"/>
            <a:ext cx="1200893" cy="4093954"/>
          </a:xfrm>
          <a:custGeom>
            <a:avLst/>
            <a:gdLst/>
            <a:ahLst/>
            <a:cxnLst/>
            <a:rect l="l" t="t" r="r" b="b"/>
            <a:pathLst>
              <a:path w="1200893" h="4093954">
                <a:moveTo>
                  <a:pt x="0" y="0"/>
                </a:moveTo>
                <a:lnTo>
                  <a:pt x="1200893" y="0"/>
                </a:lnTo>
                <a:lnTo>
                  <a:pt x="1200893" y="4093954"/>
                </a:lnTo>
                <a:lnTo>
                  <a:pt x="0" y="4093954"/>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sp>
    </p:spTree>
  </p:cSld>
  <p:clrMapOvr>
    <a:masterClrMapping/>
  </p:clrMapOvr>
  <p:transition>
    <p:circl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E5CB"/>
        </a:solidFill>
        <a:effectLst/>
      </p:bgPr>
    </p:bg>
    <p:spTree>
      <p:nvGrpSpPr>
        <p:cNvPr id="1" name=""/>
        <p:cNvGrpSpPr/>
        <p:nvPr/>
      </p:nvGrpSpPr>
      <p:grpSpPr>
        <a:xfrm>
          <a:off x="0" y="0"/>
          <a:ext cx="0" cy="0"/>
          <a:chOff x="0" y="0"/>
          <a:chExt cx="0" cy="0"/>
        </a:xfrm>
      </p:grpSpPr>
      <p:sp>
        <p:nvSpPr>
          <p:cNvPr id="2" name="Freeform 2"/>
          <p:cNvSpPr/>
          <p:nvPr/>
        </p:nvSpPr>
        <p:spPr>
          <a:xfrm>
            <a:off x="10417680" y="1810127"/>
            <a:ext cx="11904905" cy="3333373"/>
          </a:xfrm>
          <a:custGeom>
            <a:avLst/>
            <a:gdLst/>
            <a:ahLst/>
            <a:cxnLst/>
            <a:rect l="l" t="t" r="r" b="b"/>
            <a:pathLst>
              <a:path w="11904905" h="3333373">
                <a:moveTo>
                  <a:pt x="0" y="0"/>
                </a:moveTo>
                <a:lnTo>
                  <a:pt x="11904905" y="0"/>
                </a:lnTo>
                <a:lnTo>
                  <a:pt x="11904905" y="3333373"/>
                </a:lnTo>
                <a:lnTo>
                  <a:pt x="0" y="3333373"/>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887093" y="1573221"/>
            <a:ext cx="15849599" cy="8403312"/>
            <a:chOff x="0" y="0"/>
            <a:chExt cx="15110940" cy="8206248"/>
          </a:xfrm>
        </p:grpSpPr>
        <p:sp>
          <p:nvSpPr>
            <p:cNvPr id="4" name="Freeform 4"/>
            <p:cNvSpPr/>
            <p:nvPr/>
          </p:nvSpPr>
          <p:spPr>
            <a:xfrm rot="-5400000">
              <a:off x="4302260" y="-4302260"/>
              <a:ext cx="6506421" cy="15110940"/>
            </a:xfrm>
            <a:custGeom>
              <a:avLst/>
              <a:gdLst/>
              <a:ahLst/>
              <a:cxnLst/>
              <a:rect l="l" t="t" r="r" b="b"/>
              <a:pathLst>
                <a:path w="6506421" h="15110940">
                  <a:moveTo>
                    <a:pt x="0" y="0"/>
                  </a:moveTo>
                  <a:lnTo>
                    <a:pt x="6506420" y="0"/>
                  </a:lnTo>
                  <a:lnTo>
                    <a:pt x="6506420" y="15110940"/>
                  </a:lnTo>
                  <a:lnTo>
                    <a:pt x="0" y="15110940"/>
                  </a:lnTo>
                  <a:lnTo>
                    <a:pt x="0" y="0"/>
                  </a:lnTo>
                  <a:close/>
                </a:path>
              </a:pathLst>
            </a:custGeom>
            <a:blipFill>
              <a:blip r:embed="rId4">
                <a:extLst>
                  <a:ext uri="{96DAC541-7B7A-43D3-8B79-37D633B846F1}">
                    <asvg:svgBlip xmlns:asvg="http://schemas.microsoft.com/office/drawing/2016/SVG/main" r:embed="rId5"/>
                  </a:ext>
                </a:extLst>
              </a:blip>
              <a:stretch>
                <a:fillRect l="-70081"/>
              </a:stretch>
            </a:blipFill>
          </p:spPr>
        </p:sp>
        <p:sp>
          <p:nvSpPr>
            <p:cNvPr id="5" name="Freeform 5"/>
            <p:cNvSpPr/>
            <p:nvPr/>
          </p:nvSpPr>
          <p:spPr>
            <a:xfrm rot="-5400000" flipH="1" flipV="1">
              <a:off x="4302260" y="-2602432"/>
              <a:ext cx="6506421" cy="15110940"/>
            </a:xfrm>
            <a:custGeom>
              <a:avLst/>
              <a:gdLst/>
              <a:ahLst/>
              <a:cxnLst/>
              <a:rect l="l" t="t" r="r" b="b"/>
              <a:pathLst>
                <a:path w="6506421" h="15110940">
                  <a:moveTo>
                    <a:pt x="6506420" y="15110940"/>
                  </a:moveTo>
                  <a:lnTo>
                    <a:pt x="0" y="15110940"/>
                  </a:lnTo>
                  <a:lnTo>
                    <a:pt x="0" y="0"/>
                  </a:lnTo>
                  <a:lnTo>
                    <a:pt x="6506420" y="0"/>
                  </a:lnTo>
                  <a:lnTo>
                    <a:pt x="6506420" y="15110940"/>
                  </a:lnTo>
                  <a:close/>
                </a:path>
              </a:pathLst>
            </a:custGeom>
            <a:blipFill>
              <a:blip r:embed="rId4">
                <a:extLst>
                  <a:ext uri="{96DAC541-7B7A-43D3-8B79-37D633B846F1}">
                    <asvg:svgBlip xmlns:asvg="http://schemas.microsoft.com/office/drawing/2016/SVG/main" r:embed="rId5"/>
                  </a:ext>
                </a:extLst>
              </a:blip>
              <a:stretch>
                <a:fillRect l="-70081"/>
              </a:stretch>
            </a:blipFill>
          </p:spPr>
        </p:sp>
      </p:grpSp>
      <p:sp>
        <p:nvSpPr>
          <p:cNvPr id="7" name="TextBox 7"/>
          <p:cNvSpPr txBox="1"/>
          <p:nvPr/>
        </p:nvSpPr>
        <p:spPr>
          <a:xfrm>
            <a:off x="2158707" y="536032"/>
            <a:ext cx="13777491" cy="1154162"/>
          </a:xfrm>
          <a:prstGeom prst="rect">
            <a:avLst/>
          </a:prstGeom>
        </p:spPr>
        <p:txBody>
          <a:bodyPr lIns="0" tIns="0" rIns="0" bIns="0" rtlCol="0" anchor="t">
            <a:spAutoFit/>
          </a:bodyPr>
          <a:lstStyle/>
          <a:p>
            <a:pPr marL="0" lvl="0" indent="0" algn="ctr">
              <a:lnSpc>
                <a:spcPts val="9000"/>
              </a:lnSpc>
              <a:spcBef>
                <a:spcPct val="0"/>
              </a:spcBef>
            </a:pPr>
            <a:r>
              <a:rPr lang="en-US" altLang="zh-CN" sz="7500" spc="-315" dirty="0">
                <a:solidFill>
                  <a:srgbClr val="000000"/>
                </a:solidFill>
                <a:latin typeface="Zcool Kuaile"/>
                <a:ea typeface="Zcool Kuaile"/>
                <a:cs typeface="Zcool Kuaile"/>
                <a:sym typeface="Zcool Kuaile"/>
              </a:rPr>
              <a:t>CONTENTS</a:t>
            </a:r>
          </a:p>
        </p:txBody>
      </p:sp>
      <p:sp>
        <p:nvSpPr>
          <p:cNvPr id="8" name="Freeform 8"/>
          <p:cNvSpPr/>
          <p:nvPr/>
        </p:nvSpPr>
        <p:spPr>
          <a:xfrm>
            <a:off x="13775763" y="4980815"/>
            <a:ext cx="7615985" cy="5880502"/>
          </a:xfrm>
          <a:custGeom>
            <a:avLst/>
            <a:gdLst/>
            <a:ahLst/>
            <a:cxnLst/>
            <a:rect l="l" t="t" r="r" b="b"/>
            <a:pathLst>
              <a:path w="8584175" h="6495359">
                <a:moveTo>
                  <a:pt x="0" y="0"/>
                </a:moveTo>
                <a:lnTo>
                  <a:pt x="8584175" y="0"/>
                </a:lnTo>
                <a:lnTo>
                  <a:pt x="8584175" y="6495359"/>
                </a:lnTo>
                <a:lnTo>
                  <a:pt x="0" y="6495359"/>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sp>
        <p:nvSpPr>
          <p:cNvPr id="14" name="TextBox 14"/>
          <p:cNvSpPr txBox="1"/>
          <p:nvPr/>
        </p:nvSpPr>
        <p:spPr>
          <a:xfrm>
            <a:off x="2562725" y="2554286"/>
            <a:ext cx="14222094" cy="6103659"/>
          </a:xfrm>
          <a:prstGeom prst="rect">
            <a:avLst/>
          </a:prstGeom>
        </p:spPr>
        <p:txBody>
          <a:bodyPr wrap="square" lIns="0" tIns="0" rIns="0" bIns="0" rtlCol="0" anchor="t">
            <a:spAutoFit/>
          </a:bodyPr>
          <a:lstStyle/>
          <a:p>
            <a:pPr>
              <a:lnSpc>
                <a:spcPct val="150000"/>
              </a:lnSpc>
            </a:pPr>
            <a:r>
              <a:rPr lang="en-US" altLang="zh-CN" sz="5400" b="1" dirty="0">
                <a:ea typeface="等线" panose="02010600030101010101" pitchFamily="2" charset="-122"/>
                <a:cs typeface="Times New Roman" panose="02020603050405020304" pitchFamily="18" charset="0"/>
              </a:rPr>
              <a:t>Part1.Origin of Red Envelopes</a:t>
            </a:r>
          </a:p>
          <a:p>
            <a:pPr>
              <a:lnSpc>
                <a:spcPct val="150000"/>
              </a:lnSpc>
            </a:pPr>
            <a:r>
              <a:rPr lang="en-US" altLang="zh-CN" sz="5400" b="1" dirty="0">
                <a:ea typeface="等线" panose="02010600030101010101" pitchFamily="2" charset="-122"/>
                <a:cs typeface="Times New Roman" panose="02020603050405020304" pitchFamily="18" charset="0"/>
              </a:rPr>
              <a:t>Part2.The Symbolism of the Color Red </a:t>
            </a:r>
          </a:p>
          <a:p>
            <a:pPr>
              <a:lnSpc>
                <a:spcPct val="150000"/>
              </a:lnSpc>
            </a:pPr>
            <a:r>
              <a:rPr lang="en-US" altLang="zh-CN" sz="5400" b="1" dirty="0">
                <a:ea typeface="等线" panose="02010600030101010101" pitchFamily="2" charset="-122"/>
                <a:cs typeface="Times New Roman" panose="02020603050405020304" pitchFamily="18" charset="0"/>
              </a:rPr>
              <a:t>Part3. Correct Practices for Giving Red Envelopes</a:t>
            </a:r>
          </a:p>
          <a:p>
            <a:pPr>
              <a:lnSpc>
                <a:spcPct val="150000"/>
              </a:lnSpc>
            </a:pPr>
            <a:r>
              <a:rPr lang="en-US" altLang="zh-CN" sz="5400" b="1" dirty="0">
                <a:ea typeface="等线" panose="02010600030101010101" pitchFamily="2" charset="-122"/>
                <a:cs typeface="Times New Roman" panose="02020603050405020304" pitchFamily="18" charset="0"/>
              </a:rPr>
              <a:t>Part4. WeChat Red Envelopes </a:t>
            </a:r>
          </a:p>
          <a:p>
            <a:pPr>
              <a:lnSpc>
                <a:spcPct val="150000"/>
              </a:lnSpc>
            </a:pPr>
            <a:r>
              <a:rPr lang="en-US" altLang="zh-CN" sz="5400" b="1" dirty="0">
                <a:ea typeface="等线" panose="02010600030101010101" pitchFamily="2" charset="-122"/>
                <a:cs typeface="Times New Roman" panose="02020603050405020304" pitchFamily="18" charset="0"/>
              </a:rPr>
              <a:t>Part5. Things to Avoid</a:t>
            </a:r>
          </a:p>
        </p:txBody>
      </p:sp>
      <p:sp>
        <p:nvSpPr>
          <p:cNvPr id="19" name="Freeform 19"/>
          <p:cNvSpPr/>
          <p:nvPr/>
        </p:nvSpPr>
        <p:spPr>
          <a:xfrm>
            <a:off x="-3464146" y="7921066"/>
            <a:ext cx="10645352" cy="2980699"/>
          </a:xfrm>
          <a:custGeom>
            <a:avLst/>
            <a:gdLst/>
            <a:ahLst/>
            <a:cxnLst/>
            <a:rect l="l" t="t" r="r" b="b"/>
            <a:pathLst>
              <a:path w="10645352" h="2980699">
                <a:moveTo>
                  <a:pt x="0" y="0"/>
                </a:moveTo>
                <a:lnTo>
                  <a:pt x="10645352" y="0"/>
                </a:lnTo>
                <a:lnTo>
                  <a:pt x="10645352" y="2980699"/>
                </a:lnTo>
                <a:lnTo>
                  <a:pt x="0" y="29806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transition>
    <p:circl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E5C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1985356"/>
          </a:xfrm>
          <a:custGeom>
            <a:avLst/>
            <a:gdLst/>
            <a:ahLst/>
            <a:cxnLst/>
            <a:rect l="l" t="t" r="r" b="b"/>
            <a:pathLst>
              <a:path w="18288000" h="11985356">
                <a:moveTo>
                  <a:pt x="0" y="0"/>
                </a:moveTo>
                <a:lnTo>
                  <a:pt x="18288000" y="0"/>
                </a:lnTo>
                <a:lnTo>
                  <a:pt x="18288000" y="11985356"/>
                </a:lnTo>
                <a:lnTo>
                  <a:pt x="0" y="11985356"/>
                </a:lnTo>
                <a:lnTo>
                  <a:pt x="0" y="0"/>
                </a:lnTo>
                <a:close/>
              </a:path>
            </a:pathLst>
          </a:custGeom>
          <a:blipFill>
            <a:blip r:embed="rId2">
              <a:alphaModFix amt="50000"/>
              <a:extLst>
                <a:ext uri="{96DAC541-7B7A-43D3-8B79-37D633B846F1}">
                  <asvg:svgBlip xmlns:asvg="http://schemas.microsoft.com/office/drawing/2016/SVG/main" r:embed="rId3"/>
                </a:ext>
              </a:extLst>
            </a:blip>
            <a:stretch>
              <a:fillRect l="-33" r="-33"/>
            </a:stretch>
          </a:blipFill>
        </p:spPr>
        <p:txBody>
          <a:bodyPr/>
          <a:lstStyle/>
          <a:p>
            <a:endParaRPr lang="zh-CN" altLang="en-US" dirty="0"/>
          </a:p>
        </p:txBody>
      </p:sp>
      <p:sp>
        <p:nvSpPr>
          <p:cNvPr id="4" name="Freeform 4"/>
          <p:cNvSpPr/>
          <p:nvPr/>
        </p:nvSpPr>
        <p:spPr>
          <a:xfrm flipH="1">
            <a:off x="12469440" y="0"/>
            <a:ext cx="8523571" cy="4943671"/>
          </a:xfrm>
          <a:custGeom>
            <a:avLst/>
            <a:gdLst/>
            <a:ahLst/>
            <a:cxnLst/>
            <a:rect l="l" t="t" r="r" b="b"/>
            <a:pathLst>
              <a:path w="8523571" h="4943671">
                <a:moveTo>
                  <a:pt x="8523572" y="0"/>
                </a:moveTo>
                <a:lnTo>
                  <a:pt x="0" y="0"/>
                </a:lnTo>
                <a:lnTo>
                  <a:pt x="0" y="4943671"/>
                </a:lnTo>
                <a:lnTo>
                  <a:pt x="8523572" y="4943671"/>
                </a:lnTo>
                <a:lnTo>
                  <a:pt x="8523572"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zh-CN" altLang="en-US" dirty="0"/>
          </a:p>
        </p:txBody>
      </p:sp>
      <p:sp>
        <p:nvSpPr>
          <p:cNvPr id="6" name="TextBox 6"/>
          <p:cNvSpPr txBox="1"/>
          <p:nvPr/>
        </p:nvSpPr>
        <p:spPr>
          <a:xfrm>
            <a:off x="1087553" y="3624303"/>
            <a:ext cx="13962185" cy="1384995"/>
          </a:xfrm>
          <a:prstGeom prst="rect">
            <a:avLst/>
          </a:prstGeom>
        </p:spPr>
        <p:txBody>
          <a:bodyPr wrap="square" lIns="0" tIns="0" rIns="0" bIns="0" rtlCol="0" anchor="t">
            <a:spAutoFit/>
          </a:bodyPr>
          <a:lstStyle/>
          <a:p>
            <a:pPr marL="0" lvl="0" indent="0" algn="l">
              <a:lnSpc>
                <a:spcPts val="10800"/>
              </a:lnSpc>
              <a:spcBef>
                <a:spcPct val="0"/>
              </a:spcBef>
            </a:pPr>
            <a:r>
              <a:rPr lang="en-US" altLang="zh-CN" sz="9600" dirty="0">
                <a:latin typeface="Zcool Kuaile"/>
                <a:ea typeface="Zcool Kuaile"/>
              </a:rPr>
              <a:t>Origin of Red Envelopes</a:t>
            </a:r>
            <a:endParaRPr lang="en-US" sz="9000" dirty="0">
              <a:latin typeface="Zcool Kuaile"/>
              <a:ea typeface="Zcool Kuaile"/>
              <a:cs typeface="Zcool Kuaile"/>
              <a:sym typeface="Zcool Kuaile"/>
            </a:endParaRPr>
          </a:p>
        </p:txBody>
      </p:sp>
      <p:sp>
        <p:nvSpPr>
          <p:cNvPr id="8" name="TextBox 8"/>
          <p:cNvSpPr txBox="1"/>
          <p:nvPr/>
        </p:nvSpPr>
        <p:spPr>
          <a:xfrm>
            <a:off x="1122722" y="305788"/>
            <a:ext cx="4716525" cy="3705225"/>
          </a:xfrm>
          <a:prstGeom prst="rect">
            <a:avLst/>
          </a:prstGeom>
        </p:spPr>
        <p:txBody>
          <a:bodyPr lIns="0" tIns="0" rIns="0" bIns="0" rtlCol="0" anchor="t">
            <a:spAutoFit/>
          </a:bodyPr>
          <a:lstStyle/>
          <a:p>
            <a:pPr marL="0" lvl="0" indent="0" algn="l">
              <a:lnSpc>
                <a:spcPts val="29150"/>
              </a:lnSpc>
              <a:spcBef>
                <a:spcPct val="0"/>
              </a:spcBef>
            </a:pPr>
            <a:r>
              <a:rPr lang="en-US" sz="24292" dirty="0">
                <a:solidFill>
                  <a:srgbClr val="CF1E1C"/>
                </a:solidFill>
                <a:latin typeface="Zcool Kuaile"/>
                <a:ea typeface="Zcool Kuaile"/>
                <a:cs typeface="Zcool Kuaile"/>
                <a:sym typeface="Zcool Kuaile"/>
              </a:rPr>
              <a:t>01.</a:t>
            </a:r>
          </a:p>
        </p:txBody>
      </p:sp>
      <p:sp>
        <p:nvSpPr>
          <p:cNvPr id="9" name="Freeform 9"/>
          <p:cNvSpPr/>
          <p:nvPr/>
        </p:nvSpPr>
        <p:spPr>
          <a:xfrm>
            <a:off x="-2990464" y="8404805"/>
            <a:ext cx="7094483" cy="4114800"/>
          </a:xfrm>
          <a:custGeom>
            <a:avLst/>
            <a:gdLst/>
            <a:ahLst/>
            <a:cxnLst/>
            <a:rect l="l" t="t" r="r" b="b"/>
            <a:pathLst>
              <a:path w="7094483" h="4114800">
                <a:moveTo>
                  <a:pt x="0" y="0"/>
                </a:moveTo>
                <a:lnTo>
                  <a:pt x="7094483" y="0"/>
                </a:lnTo>
                <a:lnTo>
                  <a:pt x="70944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pic>
        <p:nvPicPr>
          <p:cNvPr id="10" name="图片 9">
            <a:extLst>
              <a:ext uri="{FF2B5EF4-FFF2-40B4-BE49-F238E27FC236}">
                <a16:creationId xmlns:a16="http://schemas.microsoft.com/office/drawing/2014/main" id="{38D27977-B4BA-5EF4-2733-E8EF8AF61FB7}"/>
              </a:ext>
            </a:extLst>
          </p:cNvPr>
          <p:cNvPicPr>
            <a:picLocks noChangeAspect="1"/>
          </p:cNvPicPr>
          <p:nvPr/>
        </p:nvPicPr>
        <p:blipFill>
          <a:blip r:embed="rId6"/>
          <a:stretch>
            <a:fillRect/>
          </a:stretch>
        </p:blipFill>
        <p:spPr>
          <a:xfrm>
            <a:off x="8229600" y="5134708"/>
            <a:ext cx="9837389" cy="523349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E5CB"/>
        </a:solidFill>
        <a:effectLst/>
      </p:bgPr>
    </p:bg>
    <p:spTree>
      <p:nvGrpSpPr>
        <p:cNvPr id="1" name=""/>
        <p:cNvGrpSpPr/>
        <p:nvPr/>
      </p:nvGrpSpPr>
      <p:grpSpPr>
        <a:xfrm>
          <a:off x="0" y="0"/>
          <a:ext cx="0" cy="0"/>
          <a:chOff x="0" y="0"/>
          <a:chExt cx="0" cy="0"/>
        </a:xfrm>
      </p:grpSpPr>
      <p:sp>
        <p:nvSpPr>
          <p:cNvPr id="2" name="Freeform 2"/>
          <p:cNvSpPr/>
          <p:nvPr/>
        </p:nvSpPr>
        <p:spPr>
          <a:xfrm>
            <a:off x="2819400" y="7774278"/>
            <a:ext cx="11485014" cy="3215804"/>
          </a:xfrm>
          <a:custGeom>
            <a:avLst/>
            <a:gdLst/>
            <a:ahLst/>
            <a:cxnLst/>
            <a:rect l="l" t="t" r="r" b="b"/>
            <a:pathLst>
              <a:path w="11485014" h="3215804">
                <a:moveTo>
                  <a:pt x="0" y="0"/>
                </a:moveTo>
                <a:lnTo>
                  <a:pt x="11485014" y="0"/>
                </a:lnTo>
                <a:lnTo>
                  <a:pt x="11485014" y="3215804"/>
                </a:lnTo>
                <a:lnTo>
                  <a:pt x="0" y="3215804"/>
                </a:lnTo>
                <a:lnTo>
                  <a:pt x="0" y="0"/>
                </a:lnTo>
                <a:close/>
              </a:path>
            </a:pathLst>
          </a:custGeom>
          <a:blipFill>
            <a:blip r:embed="rId2">
              <a:alphaModFix amt="70000"/>
              <a:extLst>
                <a:ext uri="{96DAC541-7B7A-43D3-8B79-37D633B846F1}">
                  <asvg:svgBlip xmlns:asvg="http://schemas.microsoft.com/office/drawing/2016/SVG/main" r:embed="rId3"/>
                </a:ext>
              </a:extLst>
            </a:blip>
            <a:stretch>
              <a:fillRect/>
            </a:stretch>
          </a:blipFill>
        </p:spPr>
      </p:sp>
      <p:sp>
        <p:nvSpPr>
          <p:cNvPr id="3" name="Freeform 3"/>
          <p:cNvSpPr/>
          <p:nvPr/>
        </p:nvSpPr>
        <p:spPr>
          <a:xfrm>
            <a:off x="381000" y="1027957"/>
            <a:ext cx="17297399" cy="9118157"/>
          </a:xfrm>
          <a:custGeom>
            <a:avLst/>
            <a:gdLst/>
            <a:ahLst/>
            <a:cxnLst/>
            <a:rect l="l" t="t" r="r" b="b"/>
            <a:pathLst>
              <a:path w="5613501" h="7665227">
                <a:moveTo>
                  <a:pt x="0" y="0"/>
                </a:moveTo>
                <a:lnTo>
                  <a:pt x="5613501" y="0"/>
                </a:lnTo>
                <a:lnTo>
                  <a:pt x="5613501" y="7665228"/>
                </a:lnTo>
                <a:lnTo>
                  <a:pt x="0" y="76652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8108749" y="2209480"/>
            <a:ext cx="11485014" cy="3215804"/>
          </a:xfrm>
          <a:custGeom>
            <a:avLst/>
            <a:gdLst/>
            <a:ahLst/>
            <a:cxnLst/>
            <a:rect l="l" t="t" r="r" b="b"/>
            <a:pathLst>
              <a:path w="11485014" h="3215804">
                <a:moveTo>
                  <a:pt x="0" y="0"/>
                </a:moveTo>
                <a:lnTo>
                  <a:pt x="11485014" y="0"/>
                </a:lnTo>
                <a:lnTo>
                  <a:pt x="11485014" y="3215804"/>
                </a:lnTo>
                <a:lnTo>
                  <a:pt x="0" y="3215804"/>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4297336" y="240862"/>
            <a:ext cx="8015728" cy="766364"/>
          </a:xfrm>
          <a:prstGeom prst="rect">
            <a:avLst/>
          </a:prstGeom>
        </p:spPr>
        <p:txBody>
          <a:bodyPr wrap="square" lIns="0" tIns="0" rIns="0" bIns="0" rtlCol="0" anchor="t">
            <a:spAutoFit/>
          </a:bodyPr>
          <a:lstStyle/>
          <a:p>
            <a:pPr>
              <a:lnSpc>
                <a:spcPct val="150000"/>
              </a:lnSpc>
            </a:pPr>
            <a:r>
              <a:rPr lang="en-US" altLang="zh-CN" sz="4000" dirty="0">
                <a:solidFill>
                  <a:srgbClr val="CF1E1C"/>
                </a:solidFill>
                <a:latin typeface="Zcool Kuaile"/>
                <a:ea typeface="Zcool Kuaile"/>
              </a:rPr>
              <a:t>Origin of Red Envelopes</a:t>
            </a:r>
          </a:p>
        </p:txBody>
      </p:sp>
      <p:sp>
        <p:nvSpPr>
          <p:cNvPr id="9" name="Freeform 9"/>
          <p:cNvSpPr/>
          <p:nvPr/>
        </p:nvSpPr>
        <p:spPr>
          <a:xfrm flipH="1">
            <a:off x="0" y="-17414"/>
            <a:ext cx="3893161" cy="2374828"/>
          </a:xfrm>
          <a:custGeom>
            <a:avLst/>
            <a:gdLst/>
            <a:ahLst/>
            <a:cxnLst/>
            <a:rect l="l" t="t" r="r" b="b"/>
            <a:pathLst>
              <a:path w="3893161" h="2374828">
                <a:moveTo>
                  <a:pt x="3893161" y="0"/>
                </a:moveTo>
                <a:lnTo>
                  <a:pt x="0" y="0"/>
                </a:lnTo>
                <a:lnTo>
                  <a:pt x="0" y="2374828"/>
                </a:lnTo>
                <a:lnTo>
                  <a:pt x="3893161" y="2374828"/>
                </a:lnTo>
                <a:lnTo>
                  <a:pt x="3893161" y="0"/>
                </a:lnTo>
                <a:close/>
              </a:path>
            </a:pathLst>
          </a:custGeom>
          <a:blipFill>
            <a:blip r:embed="rId6" cstate="email">
              <a:extLst>
                <a:ext uri="{28A0092B-C50C-407E-A947-70E740481C1C}">
                  <a14:useLocalDpi xmlns:a14="http://schemas.microsoft.com/office/drawing/2010/main"/>
                </a:ext>
              </a:extLst>
            </a:blip>
            <a:stretch>
              <a:fillRect/>
            </a:stretch>
          </a:blipFill>
        </p:spPr>
      </p:sp>
      <p:sp>
        <p:nvSpPr>
          <p:cNvPr id="11" name="TextBox 11"/>
          <p:cNvSpPr txBox="1"/>
          <p:nvPr/>
        </p:nvSpPr>
        <p:spPr>
          <a:xfrm>
            <a:off x="1128011" y="2234097"/>
            <a:ext cx="10937986" cy="6869638"/>
          </a:xfrm>
          <a:prstGeom prst="rect">
            <a:avLst/>
          </a:prstGeom>
        </p:spPr>
        <p:txBody>
          <a:bodyPr wrap="square" lIns="0" tIns="0" rIns="0" bIns="0" rtlCol="0" anchor="t">
            <a:spAutoFit/>
          </a:bodyPr>
          <a:lstStyle/>
          <a:p>
            <a:pPr algn="just">
              <a:lnSpc>
                <a:spcPts val="6000"/>
              </a:lnSpc>
            </a:pPr>
            <a:r>
              <a:rPr lang="en-US" altLang="zh-CN" sz="4000" b="1" kern="100" dirty="0">
                <a:effectLst/>
                <a:latin typeface="等线" panose="02010600030101010101" pitchFamily="2" charset="-122"/>
                <a:ea typeface="等线" panose="02010600030101010101" pitchFamily="2" charset="-122"/>
                <a:cs typeface="Times New Roman" panose="02020603050405020304" pitchFamily="18" charset="0"/>
              </a:rPr>
              <a:t>     There is a legend about lucky money</a:t>
            </a:r>
            <a:r>
              <a:rPr lang="en-US" altLang="zh-CN" sz="4000" b="1" kern="100" dirty="0">
                <a:latin typeface="等线" panose="02010600030101010101" pitchFamily="2" charset="-122"/>
                <a:ea typeface="等线" panose="02010600030101010101" pitchFamily="2" charset="-122"/>
                <a:cs typeface="Times New Roman" panose="02020603050405020304" pitchFamily="18" charset="0"/>
              </a:rPr>
              <a:t>.</a:t>
            </a:r>
            <a:r>
              <a:rPr lang="zh-CN" altLang="en-US" sz="4000" b="1" kern="100" dirty="0">
                <a:latin typeface="等线" panose="02010600030101010101" pitchFamily="2" charset="-122"/>
                <a:ea typeface="等线" panose="02010600030101010101" pitchFamily="2" charset="-122"/>
                <a:cs typeface="Times New Roman" panose="02020603050405020304" pitchFamily="18" charset="0"/>
              </a:rPr>
              <a:t> </a:t>
            </a:r>
            <a:endParaRPr lang="en-US" altLang="zh-CN" sz="4000" b="1" kern="100" dirty="0">
              <a:latin typeface="等线" panose="02010600030101010101" pitchFamily="2" charset="-122"/>
              <a:ea typeface="等线" panose="02010600030101010101" pitchFamily="2" charset="-122"/>
              <a:cs typeface="Times New Roman" panose="02020603050405020304" pitchFamily="18" charset="0"/>
            </a:endParaRPr>
          </a:p>
          <a:p>
            <a:pPr algn="just">
              <a:lnSpc>
                <a:spcPts val="6000"/>
              </a:lnSpc>
            </a:pPr>
            <a:r>
              <a:rPr lang="en-US" altLang="zh-CN" sz="4000" b="1" kern="100" dirty="0">
                <a:latin typeface="等线" panose="02010600030101010101" pitchFamily="2" charset="-122"/>
                <a:ea typeface="等线" panose="02010600030101010101" pitchFamily="2" charset="-122"/>
                <a:cs typeface="Times New Roman" panose="02020603050405020304" pitchFamily="18" charset="0"/>
              </a:rPr>
              <a:t>     According to legend a monster known as Sui appeared on New Year‘s Eve with the intent of harming children.</a:t>
            </a:r>
            <a:r>
              <a:rPr lang="zh-CN" altLang="en-US" sz="4000" b="1" kern="100" dirty="0">
                <a:latin typeface="等线" panose="02010600030101010101" pitchFamily="2" charset="-122"/>
                <a:ea typeface="等线" panose="02010600030101010101" pitchFamily="2" charset="-122"/>
                <a:cs typeface="Times New Roman" panose="02020603050405020304" pitchFamily="18" charset="0"/>
              </a:rPr>
              <a:t> </a:t>
            </a:r>
            <a:r>
              <a:rPr lang="en-US" altLang="zh-CN" sz="4000" b="1" kern="100" dirty="0">
                <a:latin typeface="等线" panose="02010600030101010101" pitchFamily="2" charset="-122"/>
                <a:ea typeface="等线" panose="02010600030101010101" pitchFamily="2" charset="-122"/>
                <a:cs typeface="Times New Roman" panose="02020603050405020304" pitchFamily="18" charset="0"/>
              </a:rPr>
              <a:t>A sleeping child who was touched by this monster would develop a fever and subsequently become an idiot.</a:t>
            </a:r>
            <a:r>
              <a:rPr lang="zh-CN" altLang="en-US" sz="4000" b="1" kern="100" dirty="0">
                <a:latin typeface="等线" panose="02010600030101010101" pitchFamily="2" charset="-122"/>
                <a:ea typeface="等线" panose="02010600030101010101" pitchFamily="2" charset="-122"/>
                <a:cs typeface="Times New Roman" panose="02020603050405020304" pitchFamily="18" charset="0"/>
              </a:rPr>
              <a:t> </a:t>
            </a:r>
            <a:r>
              <a:rPr lang="en-US" altLang="zh-CN" sz="4000" b="1" kern="100" dirty="0">
                <a:latin typeface="等线" panose="02010600030101010101" pitchFamily="2" charset="-122"/>
                <a:ea typeface="等线" panose="02010600030101010101" pitchFamily="2" charset="-122"/>
                <a:cs typeface="Times New Roman" panose="02020603050405020304" pitchFamily="18" charset="0"/>
              </a:rPr>
              <a:t>However it was said that when their parents prayed sincerely, God sent eight guards disguised as coins to protect them. </a:t>
            </a:r>
            <a:endParaRPr lang="zh-CN" altLang="zh-CN" sz="4000" b="1"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4DF84EC6-8943-59BA-429E-09D032CC5ED4}"/>
              </a:ext>
            </a:extLst>
          </p:cNvPr>
          <p:cNvPicPr>
            <a:picLocks noChangeAspect="1"/>
          </p:cNvPicPr>
          <p:nvPr/>
        </p:nvPicPr>
        <p:blipFill>
          <a:blip r:embed="rId7"/>
          <a:stretch>
            <a:fillRect/>
          </a:stretch>
        </p:blipFill>
        <p:spPr>
          <a:xfrm>
            <a:off x="12813007" y="2414545"/>
            <a:ext cx="5429250" cy="7010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E5CB"/>
        </a:solidFill>
        <a:effectLst/>
      </p:bgPr>
    </p:bg>
    <p:spTree>
      <p:nvGrpSpPr>
        <p:cNvPr id="1" name="">
          <a:extLst>
            <a:ext uri="{FF2B5EF4-FFF2-40B4-BE49-F238E27FC236}">
              <a16:creationId xmlns:a16="http://schemas.microsoft.com/office/drawing/2014/main" id="{FAD0DA29-3111-277F-F20A-837140F6214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42E27B7-CFB0-C25E-62BA-658919C7371C}"/>
              </a:ext>
            </a:extLst>
          </p:cNvPr>
          <p:cNvSpPr/>
          <p:nvPr/>
        </p:nvSpPr>
        <p:spPr>
          <a:xfrm>
            <a:off x="1348046" y="7839101"/>
            <a:ext cx="11485014" cy="3215804"/>
          </a:xfrm>
          <a:custGeom>
            <a:avLst/>
            <a:gdLst/>
            <a:ahLst/>
            <a:cxnLst/>
            <a:rect l="l" t="t" r="r" b="b"/>
            <a:pathLst>
              <a:path w="11485014" h="3215804">
                <a:moveTo>
                  <a:pt x="0" y="0"/>
                </a:moveTo>
                <a:lnTo>
                  <a:pt x="11485014" y="0"/>
                </a:lnTo>
                <a:lnTo>
                  <a:pt x="11485014" y="3215804"/>
                </a:lnTo>
                <a:lnTo>
                  <a:pt x="0" y="3215804"/>
                </a:lnTo>
                <a:lnTo>
                  <a:pt x="0" y="0"/>
                </a:lnTo>
                <a:close/>
              </a:path>
            </a:pathLst>
          </a:custGeom>
          <a:blipFill>
            <a:blip r:embed="rId2">
              <a:alphaModFix amt="70000"/>
              <a:extLst>
                <a:ext uri="{96DAC541-7B7A-43D3-8B79-37D633B846F1}">
                  <asvg:svgBlip xmlns:asvg="http://schemas.microsoft.com/office/drawing/2016/SVG/main" r:embed="rId3"/>
                </a:ext>
              </a:extLst>
            </a:blip>
            <a:stretch>
              <a:fillRect/>
            </a:stretch>
          </a:blipFill>
        </p:spPr>
      </p:sp>
      <p:sp>
        <p:nvSpPr>
          <p:cNvPr id="3" name="Freeform 3">
            <a:extLst>
              <a:ext uri="{FF2B5EF4-FFF2-40B4-BE49-F238E27FC236}">
                <a16:creationId xmlns:a16="http://schemas.microsoft.com/office/drawing/2014/main" id="{6367A54A-DF14-F4E8-391A-64F819571ED8}"/>
              </a:ext>
            </a:extLst>
          </p:cNvPr>
          <p:cNvSpPr/>
          <p:nvPr/>
        </p:nvSpPr>
        <p:spPr>
          <a:xfrm>
            <a:off x="381000" y="1027957"/>
            <a:ext cx="17297399" cy="9118157"/>
          </a:xfrm>
          <a:custGeom>
            <a:avLst/>
            <a:gdLst/>
            <a:ahLst/>
            <a:cxnLst/>
            <a:rect l="l" t="t" r="r" b="b"/>
            <a:pathLst>
              <a:path w="5613501" h="7665227">
                <a:moveTo>
                  <a:pt x="0" y="0"/>
                </a:moveTo>
                <a:lnTo>
                  <a:pt x="5613501" y="0"/>
                </a:lnTo>
                <a:lnTo>
                  <a:pt x="5613501" y="7665228"/>
                </a:lnTo>
                <a:lnTo>
                  <a:pt x="0" y="76652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a:extLst>
              <a:ext uri="{FF2B5EF4-FFF2-40B4-BE49-F238E27FC236}">
                <a16:creationId xmlns:a16="http://schemas.microsoft.com/office/drawing/2014/main" id="{CEE4D680-0CF8-19B3-F92A-BB6320628194}"/>
              </a:ext>
            </a:extLst>
          </p:cNvPr>
          <p:cNvSpPr/>
          <p:nvPr/>
        </p:nvSpPr>
        <p:spPr>
          <a:xfrm>
            <a:off x="8108749" y="2209480"/>
            <a:ext cx="11485014" cy="3215804"/>
          </a:xfrm>
          <a:custGeom>
            <a:avLst/>
            <a:gdLst/>
            <a:ahLst/>
            <a:cxnLst/>
            <a:rect l="l" t="t" r="r" b="b"/>
            <a:pathLst>
              <a:path w="11485014" h="3215804">
                <a:moveTo>
                  <a:pt x="0" y="0"/>
                </a:moveTo>
                <a:lnTo>
                  <a:pt x="11485014" y="0"/>
                </a:lnTo>
                <a:lnTo>
                  <a:pt x="11485014" y="3215804"/>
                </a:lnTo>
                <a:lnTo>
                  <a:pt x="0" y="3215804"/>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sp>
      <p:sp>
        <p:nvSpPr>
          <p:cNvPr id="8" name="TextBox 8">
            <a:extLst>
              <a:ext uri="{FF2B5EF4-FFF2-40B4-BE49-F238E27FC236}">
                <a16:creationId xmlns:a16="http://schemas.microsoft.com/office/drawing/2014/main" id="{83860875-0F7B-FAD8-AC5D-C5481683D047}"/>
              </a:ext>
            </a:extLst>
          </p:cNvPr>
          <p:cNvSpPr txBox="1"/>
          <p:nvPr/>
        </p:nvSpPr>
        <p:spPr>
          <a:xfrm>
            <a:off x="4297336" y="240862"/>
            <a:ext cx="8015728" cy="766364"/>
          </a:xfrm>
          <a:prstGeom prst="rect">
            <a:avLst/>
          </a:prstGeom>
        </p:spPr>
        <p:txBody>
          <a:bodyPr wrap="square" lIns="0" tIns="0" rIns="0" bIns="0" rtlCol="0" anchor="t">
            <a:spAutoFit/>
          </a:bodyPr>
          <a:lstStyle/>
          <a:p>
            <a:pPr>
              <a:lnSpc>
                <a:spcPct val="150000"/>
              </a:lnSpc>
            </a:pPr>
            <a:r>
              <a:rPr lang="en-US" altLang="zh-CN" sz="4000" dirty="0">
                <a:solidFill>
                  <a:srgbClr val="CF1E1C"/>
                </a:solidFill>
                <a:latin typeface="Zcool Kuaile"/>
                <a:ea typeface="Zcool Kuaile"/>
              </a:rPr>
              <a:t>Origin of Red Envelopes</a:t>
            </a:r>
          </a:p>
        </p:txBody>
      </p:sp>
      <p:sp>
        <p:nvSpPr>
          <p:cNvPr id="9" name="Freeform 9">
            <a:extLst>
              <a:ext uri="{FF2B5EF4-FFF2-40B4-BE49-F238E27FC236}">
                <a16:creationId xmlns:a16="http://schemas.microsoft.com/office/drawing/2014/main" id="{BA8B3FFE-3F54-8E2B-D696-28050EB4C395}"/>
              </a:ext>
            </a:extLst>
          </p:cNvPr>
          <p:cNvSpPr/>
          <p:nvPr/>
        </p:nvSpPr>
        <p:spPr>
          <a:xfrm flipH="1">
            <a:off x="0" y="-17414"/>
            <a:ext cx="3893161" cy="2374828"/>
          </a:xfrm>
          <a:custGeom>
            <a:avLst/>
            <a:gdLst/>
            <a:ahLst/>
            <a:cxnLst/>
            <a:rect l="l" t="t" r="r" b="b"/>
            <a:pathLst>
              <a:path w="3893161" h="2374828">
                <a:moveTo>
                  <a:pt x="3893161" y="0"/>
                </a:moveTo>
                <a:lnTo>
                  <a:pt x="0" y="0"/>
                </a:lnTo>
                <a:lnTo>
                  <a:pt x="0" y="2374828"/>
                </a:lnTo>
                <a:lnTo>
                  <a:pt x="3893161" y="2374828"/>
                </a:lnTo>
                <a:lnTo>
                  <a:pt x="3893161" y="0"/>
                </a:lnTo>
                <a:close/>
              </a:path>
            </a:pathLst>
          </a:custGeom>
          <a:blipFill>
            <a:blip r:embed="rId6" cstate="email">
              <a:extLst>
                <a:ext uri="{28A0092B-C50C-407E-A947-70E740481C1C}">
                  <a14:useLocalDpi xmlns:a14="http://schemas.microsoft.com/office/drawing/2010/main"/>
                </a:ext>
              </a:extLst>
            </a:blip>
            <a:stretch>
              <a:fillRect/>
            </a:stretch>
          </a:blipFill>
        </p:spPr>
      </p:sp>
      <p:sp>
        <p:nvSpPr>
          <p:cNvPr id="11" name="TextBox 11">
            <a:extLst>
              <a:ext uri="{FF2B5EF4-FFF2-40B4-BE49-F238E27FC236}">
                <a16:creationId xmlns:a16="http://schemas.microsoft.com/office/drawing/2014/main" id="{AD68440D-1035-2069-CC36-55BEC8B8D054}"/>
              </a:ext>
            </a:extLst>
          </p:cNvPr>
          <p:cNvSpPr txBox="1"/>
          <p:nvPr/>
        </p:nvSpPr>
        <p:spPr>
          <a:xfrm>
            <a:off x="1585598" y="2215496"/>
            <a:ext cx="9921142" cy="6647974"/>
          </a:xfrm>
          <a:prstGeom prst="rect">
            <a:avLst/>
          </a:prstGeom>
        </p:spPr>
        <p:txBody>
          <a:bodyPr wrap="square" lIns="0" tIns="0" rIns="0" bIns="0" rtlCol="0" anchor="t">
            <a:spAutoFit/>
          </a:bodyPr>
          <a:lstStyle/>
          <a:p>
            <a:pPr algn="just"/>
            <a:r>
              <a:rPr lang="en-US" altLang="zh-CN" sz="3600" b="1"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3600" b="1" kern="100" dirty="0">
                <a:latin typeface="等线" panose="02010600030101010101" pitchFamily="2" charset="-122"/>
                <a:ea typeface="等线" panose="02010600030101010101" pitchFamily="2" charset="-122"/>
                <a:cs typeface="Times New Roman" panose="02020603050405020304" pitchFamily="18" charset="0"/>
              </a:rPr>
              <a:t>So people threaded eight coins on red string and placed them under the children’s pillows.</a:t>
            </a:r>
            <a:r>
              <a:rPr lang="zh-CN" altLang="en-US" sz="3600" b="1" kern="100" dirty="0">
                <a:latin typeface="等线" panose="02010600030101010101" pitchFamily="2" charset="-122"/>
                <a:ea typeface="等线" panose="02010600030101010101" pitchFamily="2" charset="-122"/>
                <a:cs typeface="Times New Roman" panose="02020603050405020304" pitchFamily="18" charset="0"/>
              </a:rPr>
              <a:t> </a:t>
            </a:r>
            <a:r>
              <a:rPr lang="en-US" altLang="zh-CN" sz="3600" b="1" kern="100" dirty="0">
                <a:latin typeface="等线" panose="02010600030101010101" pitchFamily="2" charset="-122"/>
                <a:ea typeface="等线" panose="02010600030101010101" pitchFamily="2" charset="-122"/>
                <a:cs typeface="Times New Roman" panose="02020603050405020304" pitchFamily="18" charset="0"/>
              </a:rPr>
              <a:t>This became an annual custom and the monster Sui no longer came near.</a:t>
            </a:r>
            <a:r>
              <a:rPr lang="zh-CN" altLang="en-US" sz="3600" b="1" kern="100" dirty="0">
                <a:latin typeface="等线" panose="02010600030101010101" pitchFamily="2" charset="-122"/>
                <a:ea typeface="等线" panose="02010600030101010101" pitchFamily="2" charset="-122"/>
                <a:cs typeface="Times New Roman" panose="02020603050405020304" pitchFamily="18" charset="0"/>
              </a:rPr>
              <a:t> </a:t>
            </a:r>
            <a:r>
              <a:rPr lang="en-US" altLang="zh-CN" sz="3600" b="1" kern="100" dirty="0">
                <a:latin typeface="等线" panose="02010600030101010101" pitchFamily="2" charset="-122"/>
                <a:ea typeface="等线" panose="02010600030101010101" pitchFamily="2" charset="-122"/>
                <a:cs typeface="Times New Roman" panose="02020603050405020304" pitchFamily="18" charset="0"/>
              </a:rPr>
              <a:t>As the Chinese Character Year sui(</a:t>
            </a:r>
            <a:r>
              <a:rPr lang="zh-CN" altLang="en-US" sz="3600" b="1" kern="100" dirty="0">
                <a:latin typeface="等线" panose="02010600030101010101" pitchFamily="2" charset="-122"/>
                <a:ea typeface="等线" panose="02010600030101010101" pitchFamily="2" charset="-122"/>
                <a:cs typeface="Times New Roman" panose="02020603050405020304" pitchFamily="18" charset="0"/>
              </a:rPr>
              <a:t>岁</a:t>
            </a:r>
            <a:r>
              <a:rPr lang="en-US" altLang="zh-CN" sz="3600" b="1" kern="100" dirty="0">
                <a:latin typeface="等线" panose="02010600030101010101" pitchFamily="2" charset="-122"/>
                <a:ea typeface="等线" panose="02010600030101010101" pitchFamily="2" charset="-122"/>
                <a:cs typeface="Times New Roman" panose="02020603050405020304" pitchFamily="18" charset="0"/>
              </a:rPr>
              <a:t>) has the same pronunciation with the monster’s name ‘Sui’</a:t>
            </a:r>
            <a:r>
              <a:rPr lang="zh-CN" altLang="en-US" sz="3600" b="1" kern="100" dirty="0">
                <a:latin typeface="等线" panose="02010600030101010101" pitchFamily="2" charset="-122"/>
                <a:ea typeface="等线" panose="02010600030101010101" pitchFamily="2" charset="-122"/>
                <a:cs typeface="Times New Roman" panose="02020603050405020304" pitchFamily="18" charset="0"/>
              </a:rPr>
              <a:t>（祟）</a:t>
            </a:r>
            <a:r>
              <a:rPr lang="en-US" altLang="zh-CN" sz="3600" b="1" kern="100" dirty="0">
                <a:latin typeface="等线" panose="02010600030101010101" pitchFamily="2" charset="-122"/>
                <a:ea typeface="等线" panose="02010600030101010101" pitchFamily="2" charset="-122"/>
                <a:cs typeface="Times New Roman" panose="02020603050405020304" pitchFamily="18" charset="0"/>
              </a:rPr>
              <a:t>, the people called the coins </a:t>
            </a:r>
            <a:r>
              <a:rPr lang="en-US" altLang="zh-CN" sz="3600" b="1" kern="100" dirty="0">
                <a:effectLst/>
                <a:latin typeface="等线" panose="02010600030101010101" pitchFamily="2" charset="-122"/>
                <a:ea typeface="等线" panose="02010600030101010101" pitchFamily="2" charset="-122"/>
                <a:cs typeface="Times New Roman" panose="02020603050405020304" pitchFamily="18" charset="0"/>
              </a:rPr>
              <a:t>Ya Sui Qian </a:t>
            </a:r>
            <a:r>
              <a:rPr lang="zh-CN" altLang="en-US" sz="3600" b="1" kern="100" dirty="0">
                <a:effectLst/>
                <a:latin typeface="等线" panose="02010600030101010101" pitchFamily="2" charset="-122"/>
                <a:ea typeface="等线" panose="02010600030101010101" pitchFamily="2" charset="-122"/>
                <a:cs typeface="Times New Roman" panose="02020603050405020304" pitchFamily="18" charset="0"/>
              </a:rPr>
              <a:t>（压岁钱</a:t>
            </a:r>
            <a:r>
              <a:rPr lang="en-US" altLang="zh-CN" sz="3600" b="1" kern="100" dirty="0">
                <a:latin typeface="等线" panose="02010600030101010101" pitchFamily="2" charset="-122"/>
                <a:ea typeface="等线" panose="02010600030101010101" pitchFamily="2" charset="-122"/>
                <a:cs typeface="Times New Roman" panose="02020603050405020304" pitchFamily="18" charset="0"/>
              </a:rPr>
              <a:t>).</a:t>
            </a:r>
          </a:p>
          <a:p>
            <a:pPr algn="just"/>
            <a:endParaRPr lang="zh-CN" altLang="zh-CN" sz="3600" b="1"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3600" b="1" kern="100" dirty="0">
                <a:effectLst/>
                <a:latin typeface="等线" panose="02010600030101010101" pitchFamily="2" charset="-122"/>
                <a:ea typeface="等线" panose="02010600030101010101" pitchFamily="2" charset="-122"/>
                <a:cs typeface="Times New Roman" panose="02020603050405020304" pitchFamily="18" charset="0"/>
              </a:rPr>
              <a:t>    From then on, giving red envelopes became a way to keep children safe and bring good luck. </a:t>
            </a:r>
            <a:endParaRPr lang="zh-CN" altLang="zh-CN" sz="3600" b="1"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A58D189A-C939-980E-2330-ECB1C331D05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2279878" y="1762921"/>
            <a:ext cx="5398521" cy="7100549"/>
          </a:xfrm>
          <a:prstGeom prst="rect">
            <a:avLst/>
          </a:prstGeom>
        </p:spPr>
      </p:pic>
    </p:spTree>
    <p:extLst>
      <p:ext uri="{BB962C8B-B14F-4D97-AF65-F5344CB8AC3E}">
        <p14:creationId xmlns:p14="http://schemas.microsoft.com/office/powerpoint/2010/main" val="1104613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E5C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1985356"/>
          </a:xfrm>
          <a:custGeom>
            <a:avLst/>
            <a:gdLst/>
            <a:ahLst/>
            <a:cxnLst/>
            <a:rect l="l" t="t" r="r" b="b"/>
            <a:pathLst>
              <a:path w="18288000" h="11985356">
                <a:moveTo>
                  <a:pt x="0" y="0"/>
                </a:moveTo>
                <a:lnTo>
                  <a:pt x="18288000" y="0"/>
                </a:lnTo>
                <a:lnTo>
                  <a:pt x="18288000" y="11985356"/>
                </a:lnTo>
                <a:lnTo>
                  <a:pt x="0" y="11985356"/>
                </a:lnTo>
                <a:lnTo>
                  <a:pt x="0" y="0"/>
                </a:lnTo>
                <a:close/>
              </a:path>
            </a:pathLst>
          </a:custGeom>
          <a:blipFill>
            <a:blip r:embed="rId2">
              <a:alphaModFix amt="50000"/>
              <a:extLst>
                <a:ext uri="{96DAC541-7B7A-43D3-8B79-37D633B846F1}">
                  <asvg:svgBlip xmlns:asvg="http://schemas.microsoft.com/office/drawing/2016/SVG/main" r:embed="rId3"/>
                </a:ext>
              </a:extLst>
            </a:blip>
            <a:stretch>
              <a:fillRect l="-33" r="-33"/>
            </a:stretch>
          </a:blipFill>
        </p:spPr>
        <p:txBody>
          <a:bodyPr/>
          <a:lstStyle/>
          <a:p>
            <a:endParaRPr lang="zh-CN" altLang="en-US" dirty="0"/>
          </a:p>
        </p:txBody>
      </p:sp>
      <p:sp>
        <p:nvSpPr>
          <p:cNvPr id="6" name="TextBox 6"/>
          <p:cNvSpPr txBox="1"/>
          <p:nvPr/>
        </p:nvSpPr>
        <p:spPr>
          <a:xfrm>
            <a:off x="1122722" y="4076450"/>
            <a:ext cx="11596080" cy="2769989"/>
          </a:xfrm>
          <a:prstGeom prst="rect">
            <a:avLst/>
          </a:prstGeom>
        </p:spPr>
        <p:txBody>
          <a:bodyPr wrap="square" lIns="0" tIns="0" rIns="0" bIns="0" rtlCol="0" anchor="t">
            <a:spAutoFit/>
          </a:bodyPr>
          <a:lstStyle/>
          <a:p>
            <a:pPr marL="0" lvl="0" indent="0" algn="l">
              <a:lnSpc>
                <a:spcPts val="10800"/>
              </a:lnSpc>
              <a:spcBef>
                <a:spcPct val="0"/>
              </a:spcBef>
            </a:pPr>
            <a:r>
              <a:rPr lang="en-US" altLang="zh-CN" sz="9600" dirty="0">
                <a:latin typeface="Zcool Kuaile"/>
                <a:ea typeface="Zcool Kuaile"/>
              </a:rPr>
              <a:t>The Symbolism of the Color Red</a:t>
            </a:r>
            <a:endParaRPr lang="en-US" sz="9600" dirty="0">
              <a:latin typeface="Zcool Kuaile"/>
              <a:ea typeface="Zcool Kuaile"/>
              <a:sym typeface="Zcool Kuaile"/>
            </a:endParaRPr>
          </a:p>
        </p:txBody>
      </p:sp>
      <p:sp>
        <p:nvSpPr>
          <p:cNvPr id="8" name="TextBox 8"/>
          <p:cNvSpPr txBox="1"/>
          <p:nvPr/>
        </p:nvSpPr>
        <p:spPr>
          <a:xfrm>
            <a:off x="1122722" y="305788"/>
            <a:ext cx="4716525" cy="3257045"/>
          </a:xfrm>
          <a:prstGeom prst="rect">
            <a:avLst/>
          </a:prstGeom>
        </p:spPr>
        <p:txBody>
          <a:bodyPr lIns="0" tIns="0" rIns="0" bIns="0" rtlCol="0" anchor="t">
            <a:spAutoFit/>
          </a:bodyPr>
          <a:lstStyle/>
          <a:p>
            <a:pPr marL="0" lvl="0" indent="0" algn="l">
              <a:lnSpc>
                <a:spcPts val="29150"/>
              </a:lnSpc>
              <a:spcBef>
                <a:spcPct val="0"/>
              </a:spcBef>
            </a:pPr>
            <a:r>
              <a:rPr lang="en-US" sz="24292" dirty="0">
                <a:solidFill>
                  <a:srgbClr val="CF1E1C"/>
                </a:solidFill>
                <a:latin typeface="Zcool Kuaile"/>
                <a:ea typeface="Zcool Kuaile"/>
                <a:cs typeface="Zcool Kuaile"/>
                <a:sym typeface="Zcool Kuaile"/>
              </a:rPr>
              <a:t>02.</a:t>
            </a:r>
          </a:p>
        </p:txBody>
      </p:sp>
      <p:sp>
        <p:nvSpPr>
          <p:cNvPr id="9" name="Freeform 9"/>
          <p:cNvSpPr/>
          <p:nvPr/>
        </p:nvSpPr>
        <p:spPr>
          <a:xfrm>
            <a:off x="-2590800" y="7923812"/>
            <a:ext cx="7094483" cy="4114800"/>
          </a:xfrm>
          <a:custGeom>
            <a:avLst/>
            <a:gdLst/>
            <a:ahLst/>
            <a:cxnLst/>
            <a:rect l="l" t="t" r="r" b="b"/>
            <a:pathLst>
              <a:path w="7094483" h="4114800">
                <a:moveTo>
                  <a:pt x="0" y="0"/>
                </a:moveTo>
                <a:lnTo>
                  <a:pt x="7094483" y="0"/>
                </a:lnTo>
                <a:lnTo>
                  <a:pt x="70944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pic>
        <p:nvPicPr>
          <p:cNvPr id="5" name="图片 4">
            <a:extLst>
              <a:ext uri="{FF2B5EF4-FFF2-40B4-BE49-F238E27FC236}">
                <a16:creationId xmlns:a16="http://schemas.microsoft.com/office/drawing/2014/main" id="{E7E254D2-174B-8890-7F0A-452D5BCDFEE0}"/>
              </a:ext>
            </a:extLst>
          </p:cNvPr>
          <p:cNvPicPr>
            <a:picLocks noChangeAspect="1"/>
          </p:cNvPicPr>
          <p:nvPr/>
        </p:nvPicPr>
        <p:blipFill>
          <a:blip r:embed="rId6" cstate="email">
            <a:extLst>
              <a:ext uri="{28A0092B-C50C-407E-A947-70E740481C1C}">
                <a14:useLocalDpi xmlns:a14="http://schemas.microsoft.com/office/drawing/2010/main"/>
              </a:ext>
            </a:extLst>
          </a:blip>
          <a:srcRect r="-4000"/>
          <a:stretch/>
        </p:blipFill>
        <p:spPr>
          <a:xfrm>
            <a:off x="11253133" y="2325913"/>
            <a:ext cx="7066951" cy="7333529"/>
          </a:xfrm>
          <a:prstGeom prst="rect">
            <a:avLst/>
          </a:prstGeom>
        </p:spPr>
      </p:pic>
    </p:spTree>
    <p:extLst>
      <p:ext uri="{BB962C8B-B14F-4D97-AF65-F5344CB8AC3E}">
        <p14:creationId xmlns:p14="http://schemas.microsoft.com/office/powerpoint/2010/main" val="3784706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E5CB"/>
        </a:solidFill>
        <a:effectLst/>
      </p:bgPr>
    </p:bg>
    <p:spTree>
      <p:nvGrpSpPr>
        <p:cNvPr id="1" name=""/>
        <p:cNvGrpSpPr/>
        <p:nvPr/>
      </p:nvGrpSpPr>
      <p:grpSpPr>
        <a:xfrm>
          <a:off x="0" y="0"/>
          <a:ext cx="0" cy="0"/>
          <a:chOff x="0" y="0"/>
          <a:chExt cx="0" cy="0"/>
        </a:xfrm>
      </p:grpSpPr>
      <p:sp>
        <p:nvSpPr>
          <p:cNvPr id="2" name="Freeform 2"/>
          <p:cNvSpPr/>
          <p:nvPr/>
        </p:nvSpPr>
        <p:spPr>
          <a:xfrm>
            <a:off x="12545493" y="1570826"/>
            <a:ext cx="11485014" cy="3215804"/>
          </a:xfrm>
          <a:custGeom>
            <a:avLst/>
            <a:gdLst/>
            <a:ahLst/>
            <a:cxnLst/>
            <a:rect l="l" t="t" r="r" b="b"/>
            <a:pathLst>
              <a:path w="11485014" h="3215804">
                <a:moveTo>
                  <a:pt x="0" y="0"/>
                </a:moveTo>
                <a:lnTo>
                  <a:pt x="11485014" y="0"/>
                </a:lnTo>
                <a:lnTo>
                  <a:pt x="11485014" y="3215804"/>
                </a:lnTo>
                <a:lnTo>
                  <a:pt x="0" y="3215804"/>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sp>
      <p:sp>
        <p:nvSpPr>
          <p:cNvPr id="3" name="Freeform 3"/>
          <p:cNvSpPr/>
          <p:nvPr/>
        </p:nvSpPr>
        <p:spPr>
          <a:xfrm>
            <a:off x="-3288302" y="284211"/>
            <a:ext cx="9190107" cy="2573230"/>
          </a:xfrm>
          <a:custGeom>
            <a:avLst/>
            <a:gdLst/>
            <a:ahLst/>
            <a:cxnLst/>
            <a:rect l="l" t="t" r="r" b="b"/>
            <a:pathLst>
              <a:path w="9190107" h="2573230">
                <a:moveTo>
                  <a:pt x="0" y="0"/>
                </a:moveTo>
                <a:lnTo>
                  <a:pt x="9190106" y="0"/>
                </a:lnTo>
                <a:lnTo>
                  <a:pt x="9190106" y="2573230"/>
                </a:lnTo>
                <a:lnTo>
                  <a:pt x="0" y="2573230"/>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sp>
      <p:sp>
        <p:nvSpPr>
          <p:cNvPr id="4" name="Freeform 4"/>
          <p:cNvSpPr/>
          <p:nvPr/>
        </p:nvSpPr>
        <p:spPr>
          <a:xfrm>
            <a:off x="3716303" y="8209141"/>
            <a:ext cx="11485014" cy="3215804"/>
          </a:xfrm>
          <a:custGeom>
            <a:avLst/>
            <a:gdLst/>
            <a:ahLst/>
            <a:cxnLst/>
            <a:rect l="l" t="t" r="r" b="b"/>
            <a:pathLst>
              <a:path w="11485014" h="3215804">
                <a:moveTo>
                  <a:pt x="0" y="0"/>
                </a:moveTo>
                <a:lnTo>
                  <a:pt x="11485014" y="0"/>
                </a:lnTo>
                <a:lnTo>
                  <a:pt x="11485014" y="3215804"/>
                </a:lnTo>
                <a:lnTo>
                  <a:pt x="0" y="3215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45035" y="1570826"/>
            <a:ext cx="7484035" cy="7681912"/>
          </a:xfrm>
          <a:custGeom>
            <a:avLst/>
            <a:gdLst/>
            <a:ahLst/>
            <a:cxnLst/>
            <a:rect l="l" t="t" r="r" b="b"/>
            <a:pathLst>
              <a:path w="8268967" h="8302176">
                <a:moveTo>
                  <a:pt x="0" y="0"/>
                </a:moveTo>
                <a:lnTo>
                  <a:pt x="8268968" y="0"/>
                </a:lnTo>
                <a:lnTo>
                  <a:pt x="8268968" y="8302176"/>
                </a:lnTo>
                <a:lnTo>
                  <a:pt x="0" y="83021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2568238" y="-113162"/>
            <a:ext cx="5739815" cy="2256539"/>
          </a:xfrm>
          <a:custGeom>
            <a:avLst/>
            <a:gdLst/>
            <a:ahLst/>
            <a:cxnLst/>
            <a:rect l="l" t="t" r="r" b="b"/>
            <a:pathLst>
              <a:path w="6484504" h="3955547">
                <a:moveTo>
                  <a:pt x="0" y="0"/>
                </a:moveTo>
                <a:lnTo>
                  <a:pt x="6484504" y="0"/>
                </a:lnTo>
                <a:lnTo>
                  <a:pt x="6484504" y="3955547"/>
                </a:lnTo>
                <a:lnTo>
                  <a:pt x="0" y="3955547"/>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sp>
        <p:nvSpPr>
          <p:cNvPr id="10" name="TextBox 10"/>
          <p:cNvSpPr txBox="1"/>
          <p:nvPr/>
        </p:nvSpPr>
        <p:spPr>
          <a:xfrm>
            <a:off x="7795993" y="2758323"/>
            <a:ext cx="10111007" cy="5779146"/>
          </a:xfrm>
          <a:prstGeom prst="rect">
            <a:avLst/>
          </a:prstGeom>
        </p:spPr>
        <p:txBody>
          <a:bodyPr wrap="square" lIns="0" tIns="0" rIns="0" bIns="0" rtlCol="0" anchor="t">
            <a:spAutoFit/>
          </a:bodyPr>
          <a:lstStyle/>
          <a:p>
            <a:pPr algn="just"/>
            <a:r>
              <a:rPr lang="en-US" altLang="zh-CN" sz="4400" b="1" kern="100" dirty="0">
                <a:latin typeface="等线" panose="02010600030101010101" pitchFamily="2" charset="-122"/>
                <a:ea typeface="等线" panose="02010600030101010101" pitchFamily="2" charset="-122"/>
                <a:cs typeface="Times New Roman" panose="02020603050405020304" pitchFamily="18" charset="0"/>
              </a:rPr>
              <a:t>Red symbolizes luck and good fortune in Chinese culture. That is why red envelopes are used during Chinese New Year and other celebratory events. </a:t>
            </a:r>
          </a:p>
          <a:p>
            <a:pPr algn="just"/>
            <a:endParaRPr lang="en-US" altLang="zh-CN" sz="4400" b="1" kern="100" dirty="0">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4400" b="1" kern="100" dirty="0">
                <a:latin typeface="等线" panose="02010600030101010101" pitchFamily="2" charset="-122"/>
                <a:ea typeface="等线" panose="02010600030101010101" pitchFamily="2" charset="-122"/>
                <a:cs typeface="Times New Roman" panose="02020603050405020304" pitchFamily="18" charset="0"/>
              </a:rPr>
              <a:t>Other envelope colors are used for other types of occasions. For example, white envelopes are used for funerals.</a:t>
            </a:r>
            <a:endParaRPr lang="zh-CN" altLang="zh-CN" sz="4400" b="1" kern="100" dirty="0">
              <a:latin typeface="等线" panose="02010600030101010101" pitchFamily="2" charset="-122"/>
              <a:ea typeface="等线" panose="02010600030101010101" pitchFamily="2" charset="-122"/>
              <a:cs typeface="Times New Roman" panose="02020603050405020304" pitchFamily="18" charset="0"/>
            </a:endParaRPr>
          </a:p>
          <a:p>
            <a:pPr algn="l">
              <a:lnSpc>
                <a:spcPts val="2990"/>
              </a:lnSpc>
            </a:pPr>
            <a:endParaRPr lang="en-US" sz="2300" dirty="0">
              <a:solidFill>
                <a:srgbClr val="000000"/>
              </a:solidFill>
              <a:latin typeface="Glacial Indifference"/>
              <a:ea typeface="Glacial Indifference"/>
              <a:cs typeface="Glacial Indifference"/>
              <a:sym typeface="Glacial Indifference"/>
            </a:endParaRPr>
          </a:p>
        </p:txBody>
      </p:sp>
      <p:pic>
        <p:nvPicPr>
          <p:cNvPr id="12" name="图片 11">
            <a:extLst>
              <a:ext uri="{FF2B5EF4-FFF2-40B4-BE49-F238E27FC236}">
                <a16:creationId xmlns:a16="http://schemas.microsoft.com/office/drawing/2014/main" id="{8E58DC80-CE47-3ABC-1E8E-B452364B2102}"/>
              </a:ext>
            </a:extLst>
          </p:cNvPr>
          <p:cNvPicPr>
            <a:picLocks noChangeAspect="1"/>
          </p:cNvPicPr>
          <p:nvPr/>
        </p:nvPicPr>
        <p:blipFill>
          <a:blip r:embed="rId7"/>
          <a:stretch>
            <a:fillRect/>
          </a:stretch>
        </p:blipFill>
        <p:spPr>
          <a:xfrm>
            <a:off x="940834" y="2768491"/>
            <a:ext cx="5112298" cy="5270609"/>
          </a:xfrm>
          <a:prstGeom prst="ellipse">
            <a:avLst/>
          </a:prstGeom>
        </p:spPr>
      </p:pic>
      <p:sp>
        <p:nvSpPr>
          <p:cNvPr id="13" name="Freeform 3">
            <a:extLst>
              <a:ext uri="{FF2B5EF4-FFF2-40B4-BE49-F238E27FC236}">
                <a16:creationId xmlns:a16="http://schemas.microsoft.com/office/drawing/2014/main" id="{1D9EB114-5BC9-DDFD-CC9D-83A566A4B14F}"/>
              </a:ext>
            </a:extLst>
          </p:cNvPr>
          <p:cNvSpPr/>
          <p:nvPr/>
        </p:nvSpPr>
        <p:spPr>
          <a:xfrm>
            <a:off x="7239000" y="1857101"/>
            <a:ext cx="11048999" cy="7565677"/>
          </a:xfrm>
          <a:custGeom>
            <a:avLst/>
            <a:gdLst/>
            <a:ahLst/>
            <a:cxnLst/>
            <a:rect l="l" t="t" r="r" b="b"/>
            <a:pathLst>
              <a:path w="5613501" h="7665227">
                <a:moveTo>
                  <a:pt x="0" y="0"/>
                </a:moveTo>
                <a:lnTo>
                  <a:pt x="5613501" y="0"/>
                </a:lnTo>
                <a:lnTo>
                  <a:pt x="5613501" y="7665228"/>
                </a:lnTo>
                <a:lnTo>
                  <a:pt x="0" y="76652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transition>
    <p:circl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E5C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1985356"/>
          </a:xfrm>
          <a:custGeom>
            <a:avLst/>
            <a:gdLst/>
            <a:ahLst/>
            <a:cxnLst/>
            <a:rect l="l" t="t" r="r" b="b"/>
            <a:pathLst>
              <a:path w="18288000" h="11985356">
                <a:moveTo>
                  <a:pt x="0" y="0"/>
                </a:moveTo>
                <a:lnTo>
                  <a:pt x="18288000" y="0"/>
                </a:lnTo>
                <a:lnTo>
                  <a:pt x="18288000" y="11985356"/>
                </a:lnTo>
                <a:lnTo>
                  <a:pt x="0" y="11985356"/>
                </a:lnTo>
                <a:lnTo>
                  <a:pt x="0" y="0"/>
                </a:lnTo>
                <a:close/>
              </a:path>
            </a:pathLst>
          </a:custGeom>
          <a:blipFill>
            <a:blip r:embed="rId2">
              <a:alphaModFix amt="50000"/>
              <a:extLst>
                <a:ext uri="{96DAC541-7B7A-43D3-8B79-37D633B846F1}">
                  <asvg:svgBlip xmlns:asvg="http://schemas.microsoft.com/office/drawing/2016/SVG/main" r:embed="rId3"/>
                </a:ext>
              </a:extLst>
            </a:blip>
            <a:stretch>
              <a:fillRect l="-33" r="-33"/>
            </a:stretch>
          </a:blipFill>
        </p:spPr>
        <p:txBody>
          <a:bodyPr/>
          <a:lstStyle/>
          <a:p>
            <a:endParaRPr lang="zh-CN" altLang="en-US" dirty="0"/>
          </a:p>
        </p:txBody>
      </p:sp>
      <p:sp>
        <p:nvSpPr>
          <p:cNvPr id="6" name="TextBox 6"/>
          <p:cNvSpPr txBox="1"/>
          <p:nvPr/>
        </p:nvSpPr>
        <p:spPr>
          <a:xfrm>
            <a:off x="1122722" y="4054370"/>
            <a:ext cx="12616724" cy="4154984"/>
          </a:xfrm>
          <a:prstGeom prst="rect">
            <a:avLst/>
          </a:prstGeom>
        </p:spPr>
        <p:txBody>
          <a:bodyPr wrap="square" lIns="0" tIns="0" rIns="0" bIns="0" rtlCol="0" anchor="t">
            <a:spAutoFit/>
          </a:bodyPr>
          <a:lstStyle/>
          <a:p>
            <a:pPr marL="0" lvl="0" indent="0" algn="l">
              <a:lnSpc>
                <a:spcPts val="10800"/>
              </a:lnSpc>
              <a:spcBef>
                <a:spcPct val="0"/>
              </a:spcBef>
            </a:pPr>
            <a:r>
              <a:rPr lang="en-US" altLang="zh-CN" sz="9600" dirty="0">
                <a:latin typeface="Zcool Kuaile"/>
                <a:ea typeface="Zcool Kuaile"/>
              </a:rPr>
              <a:t>Correct Practices for Giving Red Envelopes</a:t>
            </a:r>
            <a:endParaRPr lang="en-US" sz="9600" dirty="0">
              <a:latin typeface="Zcool Kuaile"/>
              <a:ea typeface="Zcool Kuaile"/>
              <a:sym typeface="Zcool Kuaile"/>
            </a:endParaRPr>
          </a:p>
        </p:txBody>
      </p:sp>
      <p:sp>
        <p:nvSpPr>
          <p:cNvPr id="8" name="TextBox 8"/>
          <p:cNvSpPr txBox="1"/>
          <p:nvPr/>
        </p:nvSpPr>
        <p:spPr>
          <a:xfrm>
            <a:off x="1122722" y="305788"/>
            <a:ext cx="7106878" cy="3257045"/>
          </a:xfrm>
          <a:prstGeom prst="rect">
            <a:avLst/>
          </a:prstGeom>
        </p:spPr>
        <p:txBody>
          <a:bodyPr wrap="square" lIns="0" tIns="0" rIns="0" bIns="0" rtlCol="0" anchor="t">
            <a:spAutoFit/>
          </a:bodyPr>
          <a:lstStyle/>
          <a:p>
            <a:pPr marL="0" lvl="0" indent="0" algn="l">
              <a:lnSpc>
                <a:spcPts val="29150"/>
              </a:lnSpc>
              <a:spcBef>
                <a:spcPct val="0"/>
              </a:spcBef>
            </a:pPr>
            <a:r>
              <a:rPr lang="en-US" sz="24292" dirty="0">
                <a:solidFill>
                  <a:srgbClr val="CF1E1C"/>
                </a:solidFill>
                <a:latin typeface="Zcool Kuaile"/>
                <a:ea typeface="Zcool Kuaile"/>
                <a:cs typeface="Zcool Kuaile"/>
                <a:sym typeface="Zcool Kuaile"/>
              </a:rPr>
              <a:t>03.</a:t>
            </a:r>
          </a:p>
        </p:txBody>
      </p:sp>
      <p:pic>
        <p:nvPicPr>
          <p:cNvPr id="3" name="图片 2">
            <a:extLst>
              <a:ext uri="{FF2B5EF4-FFF2-40B4-BE49-F238E27FC236}">
                <a16:creationId xmlns:a16="http://schemas.microsoft.com/office/drawing/2014/main" id="{93E634FC-62CB-9356-8F81-2B816C02E423}"/>
              </a:ext>
            </a:extLst>
          </p:cNvPr>
          <p:cNvPicPr>
            <a:picLocks noChangeAspect="1"/>
          </p:cNvPicPr>
          <p:nvPr/>
        </p:nvPicPr>
        <p:blipFill>
          <a:blip r:embed="rId4"/>
          <a:stretch>
            <a:fillRect/>
          </a:stretch>
        </p:blipFill>
        <p:spPr>
          <a:xfrm>
            <a:off x="11290293" y="6503001"/>
            <a:ext cx="7143750" cy="3800475"/>
          </a:xfrm>
          <a:prstGeom prst="rect">
            <a:avLst/>
          </a:prstGeom>
        </p:spPr>
      </p:pic>
      <p:pic>
        <p:nvPicPr>
          <p:cNvPr id="4" name="图片 3">
            <a:extLst>
              <a:ext uri="{FF2B5EF4-FFF2-40B4-BE49-F238E27FC236}">
                <a16:creationId xmlns:a16="http://schemas.microsoft.com/office/drawing/2014/main" id="{93FA23C8-1126-1D66-FB34-4126E90D50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011737" y="169448"/>
            <a:ext cx="5700862" cy="3614552"/>
          </a:xfrm>
          <a:prstGeom prst="rect">
            <a:avLst/>
          </a:prstGeom>
        </p:spPr>
      </p:pic>
    </p:spTree>
    <p:extLst>
      <p:ext uri="{BB962C8B-B14F-4D97-AF65-F5344CB8AC3E}">
        <p14:creationId xmlns:p14="http://schemas.microsoft.com/office/powerpoint/2010/main" val="2180992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E5CB"/>
        </a:solidFill>
        <a:effectLst/>
      </p:bgPr>
    </p:bg>
    <p:spTree>
      <p:nvGrpSpPr>
        <p:cNvPr id="1" name=""/>
        <p:cNvGrpSpPr/>
        <p:nvPr/>
      </p:nvGrpSpPr>
      <p:grpSpPr>
        <a:xfrm>
          <a:off x="0" y="0"/>
          <a:ext cx="0" cy="0"/>
          <a:chOff x="0" y="0"/>
          <a:chExt cx="0" cy="0"/>
        </a:xfrm>
      </p:grpSpPr>
      <p:sp>
        <p:nvSpPr>
          <p:cNvPr id="2" name="Freeform 2"/>
          <p:cNvSpPr/>
          <p:nvPr/>
        </p:nvSpPr>
        <p:spPr>
          <a:xfrm>
            <a:off x="11942042" y="208353"/>
            <a:ext cx="11904905" cy="3333373"/>
          </a:xfrm>
          <a:custGeom>
            <a:avLst/>
            <a:gdLst/>
            <a:ahLst/>
            <a:cxnLst/>
            <a:rect l="l" t="t" r="r" b="b"/>
            <a:pathLst>
              <a:path w="11904905" h="3333373">
                <a:moveTo>
                  <a:pt x="0" y="0"/>
                </a:moveTo>
                <a:lnTo>
                  <a:pt x="11904904" y="0"/>
                </a:lnTo>
                <a:lnTo>
                  <a:pt x="11904904" y="3333373"/>
                </a:lnTo>
                <a:lnTo>
                  <a:pt x="0" y="3333373"/>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sp>
      <p:sp>
        <p:nvSpPr>
          <p:cNvPr id="3" name="Freeform 3"/>
          <p:cNvSpPr/>
          <p:nvPr/>
        </p:nvSpPr>
        <p:spPr>
          <a:xfrm>
            <a:off x="-2222267" y="7994227"/>
            <a:ext cx="7136775" cy="1998297"/>
          </a:xfrm>
          <a:custGeom>
            <a:avLst/>
            <a:gdLst/>
            <a:ahLst/>
            <a:cxnLst/>
            <a:rect l="l" t="t" r="r" b="b"/>
            <a:pathLst>
              <a:path w="7136775" h="1998297">
                <a:moveTo>
                  <a:pt x="0" y="0"/>
                </a:moveTo>
                <a:lnTo>
                  <a:pt x="7136775" y="0"/>
                </a:lnTo>
                <a:lnTo>
                  <a:pt x="7136775" y="1998296"/>
                </a:lnTo>
                <a:lnTo>
                  <a:pt x="0" y="1998296"/>
                </a:lnTo>
                <a:lnTo>
                  <a:pt x="0" y="0"/>
                </a:lnTo>
                <a:close/>
              </a:path>
            </a:pathLst>
          </a:custGeom>
          <a:blipFill>
            <a:blip r:embed="rId2">
              <a:alphaModFix amt="31000"/>
              <a:extLst>
                <a:ext uri="{96DAC541-7B7A-43D3-8B79-37D633B846F1}">
                  <asvg:svgBlip xmlns:asvg="http://schemas.microsoft.com/office/drawing/2016/SVG/main" r:embed="rId3"/>
                </a:ext>
              </a:extLst>
            </a:blip>
            <a:stretch>
              <a:fillRect/>
            </a:stretch>
          </a:blipFill>
        </p:spPr>
      </p:sp>
      <p:sp>
        <p:nvSpPr>
          <p:cNvPr id="4" name="Freeform 4"/>
          <p:cNvSpPr/>
          <p:nvPr/>
        </p:nvSpPr>
        <p:spPr>
          <a:xfrm>
            <a:off x="8361623" y="8259152"/>
            <a:ext cx="7136775" cy="1998297"/>
          </a:xfrm>
          <a:custGeom>
            <a:avLst/>
            <a:gdLst/>
            <a:ahLst/>
            <a:cxnLst/>
            <a:rect l="l" t="t" r="r" b="b"/>
            <a:pathLst>
              <a:path w="7136775" h="1998297">
                <a:moveTo>
                  <a:pt x="0" y="0"/>
                </a:moveTo>
                <a:lnTo>
                  <a:pt x="7136774" y="0"/>
                </a:lnTo>
                <a:lnTo>
                  <a:pt x="7136774" y="1998296"/>
                </a:lnTo>
                <a:lnTo>
                  <a:pt x="0" y="1998296"/>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3725920" y="1307557"/>
            <a:ext cx="10360543" cy="10222402"/>
          </a:xfrm>
          <a:custGeom>
            <a:avLst/>
            <a:gdLst/>
            <a:ahLst/>
            <a:cxnLst/>
            <a:rect l="l" t="t" r="r" b="b"/>
            <a:pathLst>
              <a:path w="10360543" h="10222402">
                <a:moveTo>
                  <a:pt x="0" y="0"/>
                </a:moveTo>
                <a:lnTo>
                  <a:pt x="10360543" y="0"/>
                </a:lnTo>
                <a:lnTo>
                  <a:pt x="10360543" y="10222402"/>
                </a:lnTo>
                <a:lnTo>
                  <a:pt x="0" y="10222402"/>
                </a:lnTo>
                <a:lnTo>
                  <a:pt x="0" y="0"/>
                </a:lnTo>
                <a:close/>
              </a:path>
            </a:pathLst>
          </a:custGeom>
          <a:blipFill>
            <a:blip r:embed="rId4" cstate="email">
              <a:alphaModFix amt="50000"/>
              <a:extLst>
                <a:ext uri="{28A0092B-C50C-407E-A947-70E740481C1C}">
                  <a14:useLocalDpi xmlns:a14="http://schemas.microsoft.com/office/drawing/2010/main"/>
                </a:ext>
              </a:extLst>
            </a:blip>
            <a:stretch>
              <a:fillRect/>
            </a:stretch>
          </a:blipFill>
        </p:spPr>
      </p:sp>
      <p:sp>
        <p:nvSpPr>
          <p:cNvPr id="6" name="Freeform 6"/>
          <p:cNvSpPr/>
          <p:nvPr/>
        </p:nvSpPr>
        <p:spPr>
          <a:xfrm>
            <a:off x="10622315" y="1255498"/>
            <a:ext cx="7665685" cy="8490673"/>
          </a:xfrm>
          <a:custGeom>
            <a:avLst/>
            <a:gdLst/>
            <a:ahLst/>
            <a:cxnLst/>
            <a:rect l="l" t="t" r="r" b="b"/>
            <a:pathLst>
              <a:path w="4704039" h="6423358">
                <a:moveTo>
                  <a:pt x="0" y="0"/>
                </a:moveTo>
                <a:lnTo>
                  <a:pt x="4704039" y="0"/>
                </a:lnTo>
                <a:lnTo>
                  <a:pt x="4704039" y="6423358"/>
                </a:lnTo>
                <a:lnTo>
                  <a:pt x="0" y="64233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672214" y="2095499"/>
            <a:ext cx="6277474" cy="6883943"/>
          </a:xfrm>
          <a:custGeom>
            <a:avLst/>
            <a:gdLst/>
            <a:ahLst/>
            <a:cxnLst/>
            <a:rect l="l" t="t" r="r" b="b"/>
            <a:pathLst>
              <a:path w="4704039" h="6423358">
                <a:moveTo>
                  <a:pt x="0" y="0"/>
                </a:moveTo>
                <a:lnTo>
                  <a:pt x="4704039" y="0"/>
                </a:lnTo>
                <a:lnTo>
                  <a:pt x="4704039" y="6423358"/>
                </a:lnTo>
                <a:lnTo>
                  <a:pt x="0" y="64233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6376526" y="4487433"/>
            <a:ext cx="5139914" cy="5188524"/>
          </a:xfrm>
          <a:custGeom>
            <a:avLst/>
            <a:gdLst/>
            <a:ahLst/>
            <a:cxnLst/>
            <a:rect l="l" t="t" r="r" b="b"/>
            <a:pathLst>
              <a:path w="6916455" h="6730210">
                <a:moveTo>
                  <a:pt x="0" y="0"/>
                </a:moveTo>
                <a:lnTo>
                  <a:pt x="6916456" y="0"/>
                </a:lnTo>
                <a:lnTo>
                  <a:pt x="6916456" y="6730210"/>
                </a:lnTo>
                <a:lnTo>
                  <a:pt x="0" y="6730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9"/>
          <p:cNvSpPr txBox="1"/>
          <p:nvPr/>
        </p:nvSpPr>
        <p:spPr>
          <a:xfrm>
            <a:off x="672214" y="348566"/>
            <a:ext cx="15779098" cy="769441"/>
          </a:xfrm>
          <a:prstGeom prst="rect">
            <a:avLst/>
          </a:prstGeom>
        </p:spPr>
        <p:txBody>
          <a:bodyPr wrap="square" lIns="0" tIns="0" rIns="0" bIns="0" rtlCol="0" anchor="t">
            <a:spAutoFit/>
          </a:bodyPr>
          <a:lstStyle/>
          <a:p>
            <a:pPr marL="0" lvl="0" indent="0" algn="ctr">
              <a:lnSpc>
                <a:spcPts val="6000"/>
              </a:lnSpc>
              <a:spcBef>
                <a:spcPct val="0"/>
              </a:spcBef>
            </a:pPr>
            <a:r>
              <a:rPr lang="en-US" altLang="zh-CN" sz="7500" dirty="0">
                <a:solidFill>
                  <a:srgbClr val="CF1E1C"/>
                </a:solidFill>
                <a:latin typeface="Zcool Kuaile"/>
                <a:ea typeface="Zcool Kuaile"/>
                <a:sym typeface="Glacial Indifference"/>
              </a:rPr>
              <a:t>1. </a:t>
            </a:r>
            <a:r>
              <a:rPr lang="en-US" altLang="zh-CN" sz="7500" dirty="0">
                <a:solidFill>
                  <a:srgbClr val="CF1E1C"/>
                </a:solidFill>
                <a:latin typeface="Zcool Kuaile"/>
                <a:ea typeface="Zcool Kuaile"/>
              </a:rPr>
              <a:t>Who receives Red Envelopes?</a:t>
            </a:r>
            <a:r>
              <a:rPr lang="en-US" sz="7500" dirty="0">
                <a:solidFill>
                  <a:srgbClr val="CF1E1C"/>
                </a:solidFill>
                <a:latin typeface="Zcool Kuaile"/>
                <a:ea typeface="Zcool Kuaile"/>
                <a:sym typeface="Glacial Indifference"/>
              </a:rPr>
              <a:t> </a:t>
            </a:r>
          </a:p>
        </p:txBody>
      </p:sp>
      <p:sp>
        <p:nvSpPr>
          <p:cNvPr id="14" name="TextBox 14"/>
          <p:cNvSpPr txBox="1"/>
          <p:nvPr/>
        </p:nvSpPr>
        <p:spPr>
          <a:xfrm>
            <a:off x="2235156" y="2286407"/>
            <a:ext cx="6089412" cy="7348165"/>
          </a:xfrm>
          <a:prstGeom prst="rect">
            <a:avLst/>
          </a:prstGeom>
        </p:spPr>
        <p:txBody>
          <a:bodyPr wrap="square" lIns="0" tIns="0" rIns="0" bIns="0" rtlCol="0" anchor="t">
            <a:spAutoFit/>
          </a:bodyPr>
          <a:lstStyle/>
          <a:p>
            <a:pPr marL="0" lvl="0" indent="0">
              <a:lnSpc>
                <a:spcPct val="150000"/>
              </a:lnSpc>
              <a:spcBef>
                <a:spcPct val="0"/>
              </a:spcBef>
            </a:pPr>
            <a:r>
              <a:rPr lang="en-US" sz="5400" b="1" dirty="0">
                <a:solidFill>
                  <a:srgbClr val="000000"/>
                </a:solidFill>
                <a:latin typeface="Glacial Indifference"/>
                <a:sym typeface="Zcool Kuaile"/>
              </a:rPr>
              <a:t>Kids</a:t>
            </a:r>
          </a:p>
          <a:p>
            <a:pPr>
              <a:lnSpc>
                <a:spcPct val="150000"/>
              </a:lnSpc>
              <a:spcBef>
                <a:spcPct val="0"/>
              </a:spcBef>
            </a:pPr>
            <a:r>
              <a:rPr lang="en-US" altLang="zh-CN" sz="5400" b="1" dirty="0">
                <a:solidFill>
                  <a:srgbClr val="000000"/>
                </a:solidFill>
                <a:latin typeface="Glacial Indifference"/>
              </a:rPr>
              <a:t>Elders</a:t>
            </a:r>
          </a:p>
          <a:p>
            <a:pPr>
              <a:lnSpc>
                <a:spcPct val="150000"/>
              </a:lnSpc>
              <a:spcBef>
                <a:spcPct val="0"/>
              </a:spcBef>
            </a:pPr>
            <a:r>
              <a:rPr lang="en-US" altLang="zh-CN" sz="5400" b="1" dirty="0">
                <a:solidFill>
                  <a:srgbClr val="000000"/>
                </a:solidFill>
                <a:latin typeface="Glacial Indifference"/>
              </a:rPr>
              <a:t>Employees</a:t>
            </a:r>
          </a:p>
          <a:p>
            <a:pPr>
              <a:lnSpc>
                <a:spcPct val="150000"/>
              </a:lnSpc>
              <a:spcBef>
                <a:spcPct val="0"/>
              </a:spcBef>
            </a:pPr>
            <a:r>
              <a:rPr lang="en-US" altLang="zh-CN" sz="5400" b="1" dirty="0">
                <a:solidFill>
                  <a:srgbClr val="000000"/>
                </a:solidFill>
                <a:latin typeface="Glacial Indifference"/>
              </a:rPr>
              <a:t>Acquaintances' children </a:t>
            </a:r>
          </a:p>
          <a:p>
            <a:pPr algn="ctr">
              <a:lnSpc>
                <a:spcPts val="4160"/>
              </a:lnSpc>
              <a:spcBef>
                <a:spcPct val="0"/>
              </a:spcBef>
            </a:pP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lvl="0" indent="0" algn="ctr">
              <a:lnSpc>
                <a:spcPts val="4160"/>
              </a:lnSpc>
              <a:spcBef>
                <a:spcPct val="0"/>
              </a:spcBef>
            </a:pPr>
            <a:endParaRPr lang="en-US" sz="5400" dirty="0">
              <a:solidFill>
                <a:srgbClr val="000000"/>
              </a:solidFill>
              <a:latin typeface="Glacial Indifference"/>
              <a:sym typeface="Zcool Kuaile"/>
            </a:endParaRPr>
          </a:p>
        </p:txBody>
      </p:sp>
      <p:grpSp>
        <p:nvGrpSpPr>
          <p:cNvPr id="46" name="Google Shape;4954;p46">
            <a:extLst>
              <a:ext uri="{FF2B5EF4-FFF2-40B4-BE49-F238E27FC236}">
                <a16:creationId xmlns:a16="http://schemas.microsoft.com/office/drawing/2014/main" id="{B0C426F0-D69D-2654-2538-F374EDCE122B}"/>
              </a:ext>
            </a:extLst>
          </p:cNvPr>
          <p:cNvGrpSpPr/>
          <p:nvPr/>
        </p:nvGrpSpPr>
        <p:grpSpPr>
          <a:xfrm>
            <a:off x="1021243" y="3963098"/>
            <a:ext cx="837559" cy="779335"/>
            <a:chOff x="7199831" y="2177340"/>
            <a:chExt cx="522481" cy="356946"/>
          </a:xfrm>
        </p:grpSpPr>
        <p:sp>
          <p:nvSpPr>
            <p:cNvPr id="47" name="Google Shape;4955;p46">
              <a:extLst>
                <a:ext uri="{FF2B5EF4-FFF2-40B4-BE49-F238E27FC236}">
                  <a16:creationId xmlns:a16="http://schemas.microsoft.com/office/drawing/2014/main" id="{62B34402-65A1-8A68-DD21-BA2DC6E6AD13}"/>
                </a:ext>
              </a:extLst>
            </p:cNvPr>
            <p:cNvSpPr/>
            <p:nvPr/>
          </p:nvSpPr>
          <p:spPr>
            <a:xfrm>
              <a:off x="7208061" y="2185570"/>
              <a:ext cx="436420" cy="327318"/>
            </a:xfrm>
            <a:custGeom>
              <a:avLst/>
              <a:gdLst/>
              <a:ahLst/>
              <a:cxnLst/>
              <a:rect l="l" t="t" r="r" b="b"/>
              <a:pathLst>
                <a:path w="1856" h="1392" extrusionOk="0">
                  <a:moveTo>
                    <a:pt x="1377" y="217"/>
                  </a:moveTo>
                  <a:lnTo>
                    <a:pt x="1377" y="217"/>
                  </a:lnTo>
                  <a:lnTo>
                    <a:pt x="1377" y="217"/>
                  </a:lnTo>
                  <a:cubicBezTo>
                    <a:pt x="698" y="217"/>
                    <a:pt x="698" y="217"/>
                    <a:pt x="698" y="217"/>
                  </a:cubicBezTo>
                  <a:cubicBezTo>
                    <a:pt x="653" y="217"/>
                    <a:pt x="618" y="217"/>
                    <a:pt x="581" y="227"/>
                  </a:cubicBezTo>
                  <a:cubicBezTo>
                    <a:pt x="590" y="145"/>
                    <a:pt x="545" y="64"/>
                    <a:pt x="455" y="37"/>
                  </a:cubicBezTo>
                  <a:cubicBezTo>
                    <a:pt x="364" y="0"/>
                    <a:pt x="364" y="0"/>
                    <a:pt x="364" y="0"/>
                  </a:cubicBezTo>
                  <a:cubicBezTo>
                    <a:pt x="328" y="91"/>
                    <a:pt x="328" y="91"/>
                    <a:pt x="328" y="91"/>
                  </a:cubicBezTo>
                  <a:cubicBezTo>
                    <a:pt x="301" y="172"/>
                    <a:pt x="328" y="254"/>
                    <a:pt x="391" y="299"/>
                  </a:cubicBezTo>
                  <a:cubicBezTo>
                    <a:pt x="311" y="353"/>
                    <a:pt x="238" y="426"/>
                    <a:pt x="184" y="516"/>
                  </a:cubicBezTo>
                  <a:cubicBezTo>
                    <a:pt x="166" y="552"/>
                    <a:pt x="147" y="588"/>
                    <a:pt x="147" y="633"/>
                  </a:cubicBezTo>
                  <a:cubicBezTo>
                    <a:pt x="139" y="651"/>
                    <a:pt x="121" y="669"/>
                    <a:pt x="102" y="679"/>
                  </a:cubicBezTo>
                  <a:cubicBezTo>
                    <a:pt x="30" y="688"/>
                    <a:pt x="30" y="688"/>
                    <a:pt x="30" y="688"/>
                  </a:cubicBezTo>
                  <a:cubicBezTo>
                    <a:pt x="12" y="696"/>
                    <a:pt x="-6" y="714"/>
                    <a:pt x="2" y="733"/>
                  </a:cubicBezTo>
                  <a:cubicBezTo>
                    <a:pt x="30" y="904"/>
                    <a:pt x="30" y="904"/>
                    <a:pt x="30" y="904"/>
                  </a:cubicBezTo>
                  <a:cubicBezTo>
                    <a:pt x="39" y="923"/>
                    <a:pt x="57" y="941"/>
                    <a:pt x="75" y="931"/>
                  </a:cubicBezTo>
                  <a:cubicBezTo>
                    <a:pt x="156" y="904"/>
                    <a:pt x="156" y="904"/>
                    <a:pt x="156" y="904"/>
                  </a:cubicBezTo>
                  <a:cubicBezTo>
                    <a:pt x="184" y="904"/>
                    <a:pt x="202" y="913"/>
                    <a:pt x="219" y="931"/>
                  </a:cubicBezTo>
                  <a:cubicBezTo>
                    <a:pt x="301" y="1040"/>
                    <a:pt x="428" y="1121"/>
                    <a:pt x="563" y="1158"/>
                  </a:cubicBezTo>
                  <a:cubicBezTo>
                    <a:pt x="573" y="1158"/>
                    <a:pt x="581" y="1166"/>
                    <a:pt x="590" y="1185"/>
                  </a:cubicBezTo>
                  <a:cubicBezTo>
                    <a:pt x="636" y="1365"/>
                    <a:pt x="636" y="1365"/>
                    <a:pt x="636" y="1365"/>
                  </a:cubicBezTo>
                  <a:cubicBezTo>
                    <a:pt x="636" y="1383"/>
                    <a:pt x="653" y="1392"/>
                    <a:pt x="663" y="1392"/>
                  </a:cubicBezTo>
                  <a:cubicBezTo>
                    <a:pt x="753" y="1392"/>
                    <a:pt x="753" y="1392"/>
                    <a:pt x="753" y="1392"/>
                  </a:cubicBezTo>
                  <a:cubicBezTo>
                    <a:pt x="771" y="1392"/>
                    <a:pt x="780" y="1383"/>
                    <a:pt x="789" y="1365"/>
                  </a:cubicBezTo>
                  <a:cubicBezTo>
                    <a:pt x="825" y="1193"/>
                    <a:pt x="825" y="1193"/>
                    <a:pt x="825" y="1193"/>
                  </a:cubicBezTo>
                  <a:cubicBezTo>
                    <a:pt x="835" y="1175"/>
                    <a:pt x="843" y="1166"/>
                    <a:pt x="862" y="1166"/>
                  </a:cubicBezTo>
                  <a:cubicBezTo>
                    <a:pt x="1124" y="1166"/>
                    <a:pt x="1124" y="1166"/>
                    <a:pt x="1124" y="1166"/>
                  </a:cubicBezTo>
                  <a:cubicBezTo>
                    <a:pt x="1142" y="1166"/>
                    <a:pt x="1160" y="1175"/>
                    <a:pt x="1160" y="1193"/>
                  </a:cubicBezTo>
                  <a:cubicBezTo>
                    <a:pt x="1205" y="1365"/>
                    <a:pt x="1205" y="1365"/>
                    <a:pt x="1205" y="1365"/>
                  </a:cubicBezTo>
                  <a:cubicBezTo>
                    <a:pt x="1205" y="1383"/>
                    <a:pt x="1223" y="1392"/>
                    <a:pt x="1241" y="1392"/>
                  </a:cubicBezTo>
                  <a:cubicBezTo>
                    <a:pt x="1322" y="1392"/>
                    <a:pt x="1322" y="1392"/>
                    <a:pt x="1322" y="1392"/>
                  </a:cubicBezTo>
                  <a:cubicBezTo>
                    <a:pt x="1340" y="1392"/>
                    <a:pt x="1359" y="1383"/>
                    <a:pt x="1359" y="1365"/>
                  </a:cubicBezTo>
                  <a:cubicBezTo>
                    <a:pt x="1404" y="1193"/>
                    <a:pt x="1404" y="1193"/>
                    <a:pt x="1404" y="1193"/>
                  </a:cubicBezTo>
                  <a:cubicBezTo>
                    <a:pt x="1404" y="1185"/>
                    <a:pt x="1412" y="1175"/>
                    <a:pt x="1431" y="1166"/>
                  </a:cubicBezTo>
                  <a:cubicBezTo>
                    <a:pt x="1666" y="1148"/>
                    <a:pt x="1856" y="941"/>
                    <a:pt x="1856" y="696"/>
                  </a:cubicBezTo>
                  <a:cubicBezTo>
                    <a:pt x="1856" y="434"/>
                    <a:pt x="1639" y="217"/>
                    <a:pt x="1377" y="217"/>
                  </a:cubicBezTo>
                  <a:close/>
                </a:path>
              </a:pathLst>
            </a:custGeom>
            <a:solidFill>
              <a:srgbClr val="FFC3C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 name="Google Shape;4956;p46">
              <a:extLst>
                <a:ext uri="{FF2B5EF4-FFF2-40B4-BE49-F238E27FC236}">
                  <a16:creationId xmlns:a16="http://schemas.microsoft.com/office/drawing/2014/main" id="{D80075C7-8E29-CDAA-FA2E-530EEE30CDD6}"/>
                </a:ext>
              </a:extLst>
            </p:cNvPr>
            <p:cNvSpPr/>
            <p:nvPr/>
          </p:nvSpPr>
          <p:spPr>
            <a:xfrm>
              <a:off x="7291771" y="2185570"/>
              <a:ext cx="53142" cy="51026"/>
            </a:xfrm>
            <a:custGeom>
              <a:avLst/>
              <a:gdLst/>
              <a:ahLst/>
              <a:cxnLst/>
              <a:rect l="l" t="t" r="r" b="b"/>
              <a:pathLst>
                <a:path w="226" h="217" extrusionOk="0">
                  <a:moveTo>
                    <a:pt x="90" y="137"/>
                  </a:moveTo>
                  <a:lnTo>
                    <a:pt x="90" y="137"/>
                  </a:lnTo>
                  <a:lnTo>
                    <a:pt x="90" y="137"/>
                  </a:lnTo>
                  <a:cubicBezTo>
                    <a:pt x="117" y="182"/>
                    <a:pt x="162" y="217"/>
                    <a:pt x="217" y="217"/>
                  </a:cubicBezTo>
                  <a:cubicBezTo>
                    <a:pt x="225" y="217"/>
                    <a:pt x="225" y="217"/>
                    <a:pt x="225" y="217"/>
                  </a:cubicBezTo>
                  <a:lnTo>
                    <a:pt x="225" y="217"/>
                  </a:lnTo>
                  <a:cubicBezTo>
                    <a:pt x="234" y="137"/>
                    <a:pt x="180" y="64"/>
                    <a:pt x="108" y="37"/>
                  </a:cubicBezTo>
                  <a:cubicBezTo>
                    <a:pt x="8" y="0"/>
                    <a:pt x="8" y="0"/>
                    <a:pt x="8" y="0"/>
                  </a:cubicBezTo>
                  <a:cubicBezTo>
                    <a:pt x="0" y="37"/>
                    <a:pt x="0" y="37"/>
                    <a:pt x="0" y="37"/>
                  </a:cubicBezTo>
                  <a:cubicBezTo>
                    <a:pt x="35" y="55"/>
                    <a:pt x="72" y="91"/>
                    <a:pt x="90" y="137"/>
                  </a:cubicBezTo>
                  <a:close/>
                </a:path>
              </a:pathLst>
            </a:custGeom>
            <a:solidFill>
              <a:srgbClr val="FFC3C0"/>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 name="Google Shape;4957;p46">
              <a:extLst>
                <a:ext uri="{FF2B5EF4-FFF2-40B4-BE49-F238E27FC236}">
                  <a16:creationId xmlns:a16="http://schemas.microsoft.com/office/drawing/2014/main" id="{959ACB69-FB37-8141-0C55-EF060A104D2E}"/>
                </a:ext>
              </a:extLst>
            </p:cNvPr>
            <p:cNvSpPr/>
            <p:nvPr/>
          </p:nvSpPr>
          <p:spPr>
            <a:xfrm>
              <a:off x="7217231" y="2398138"/>
              <a:ext cx="12933" cy="6349"/>
            </a:xfrm>
            <a:custGeom>
              <a:avLst/>
              <a:gdLst/>
              <a:ahLst/>
              <a:cxnLst/>
              <a:rect l="l" t="t" r="r" b="b"/>
              <a:pathLst>
                <a:path w="55" h="27" extrusionOk="0">
                  <a:moveTo>
                    <a:pt x="0" y="0"/>
                  </a:moveTo>
                  <a:lnTo>
                    <a:pt x="0" y="0"/>
                  </a:lnTo>
                  <a:lnTo>
                    <a:pt x="0" y="0"/>
                  </a:lnTo>
                  <a:lnTo>
                    <a:pt x="0" y="0"/>
                  </a:lnTo>
                  <a:cubicBezTo>
                    <a:pt x="9" y="19"/>
                    <a:pt x="27" y="27"/>
                    <a:pt x="45" y="27"/>
                  </a:cubicBezTo>
                  <a:cubicBezTo>
                    <a:pt x="55" y="19"/>
                    <a:pt x="55" y="19"/>
                    <a:pt x="55" y="19"/>
                  </a:cubicBezTo>
                  <a:cubicBezTo>
                    <a:pt x="45" y="0"/>
                    <a:pt x="18" y="0"/>
                    <a:pt x="0" y="0"/>
                  </a:cubicBezTo>
                  <a:close/>
                </a:path>
              </a:pathLst>
            </a:custGeom>
            <a:solidFill>
              <a:srgbClr val="FFC3C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 name="Google Shape;4958;p46">
              <a:extLst>
                <a:ext uri="{FF2B5EF4-FFF2-40B4-BE49-F238E27FC236}">
                  <a16:creationId xmlns:a16="http://schemas.microsoft.com/office/drawing/2014/main" id="{2C863B0E-D95A-C95D-65A6-4F1F5C551792}"/>
                </a:ext>
              </a:extLst>
            </p:cNvPr>
            <p:cNvSpPr/>
            <p:nvPr/>
          </p:nvSpPr>
          <p:spPr>
            <a:xfrm>
              <a:off x="7361608" y="2459745"/>
              <a:ext cx="49144" cy="53142"/>
            </a:xfrm>
            <a:custGeom>
              <a:avLst/>
              <a:gdLst/>
              <a:ahLst/>
              <a:cxnLst/>
              <a:rect l="l" t="t" r="r" b="b"/>
              <a:pathLst>
                <a:path w="209" h="226" extrusionOk="0">
                  <a:moveTo>
                    <a:pt x="55" y="27"/>
                  </a:moveTo>
                  <a:lnTo>
                    <a:pt x="55" y="27"/>
                  </a:lnTo>
                  <a:lnTo>
                    <a:pt x="55" y="27"/>
                  </a:lnTo>
                  <a:cubicBezTo>
                    <a:pt x="18" y="199"/>
                    <a:pt x="18" y="199"/>
                    <a:pt x="18" y="199"/>
                  </a:cubicBezTo>
                  <a:cubicBezTo>
                    <a:pt x="18" y="209"/>
                    <a:pt x="10" y="217"/>
                    <a:pt x="0" y="217"/>
                  </a:cubicBezTo>
                  <a:cubicBezTo>
                    <a:pt x="0" y="226"/>
                    <a:pt x="10" y="226"/>
                    <a:pt x="18" y="226"/>
                  </a:cubicBezTo>
                  <a:cubicBezTo>
                    <a:pt x="109" y="226"/>
                    <a:pt x="109" y="226"/>
                    <a:pt x="109" y="226"/>
                  </a:cubicBezTo>
                  <a:cubicBezTo>
                    <a:pt x="118" y="226"/>
                    <a:pt x="136" y="209"/>
                    <a:pt x="136" y="199"/>
                  </a:cubicBezTo>
                  <a:cubicBezTo>
                    <a:pt x="182" y="27"/>
                    <a:pt x="182" y="27"/>
                    <a:pt x="182" y="27"/>
                  </a:cubicBezTo>
                  <a:cubicBezTo>
                    <a:pt x="182" y="9"/>
                    <a:pt x="200" y="0"/>
                    <a:pt x="209" y="0"/>
                  </a:cubicBezTo>
                  <a:cubicBezTo>
                    <a:pt x="91" y="0"/>
                    <a:pt x="91" y="0"/>
                    <a:pt x="91" y="0"/>
                  </a:cubicBezTo>
                  <a:cubicBezTo>
                    <a:pt x="73" y="0"/>
                    <a:pt x="64" y="9"/>
                    <a:pt x="55" y="27"/>
                  </a:cubicBezTo>
                  <a:close/>
                </a:path>
              </a:pathLst>
            </a:custGeom>
            <a:solidFill>
              <a:srgbClr val="FFC3C0"/>
            </a:solidFill>
            <a:ln>
              <a:noFill/>
            </a:ln>
          </p:spPr>
          <p:txBody>
            <a:bodyPr spcFirstLastPara="1" wrap="square" lIns="90000" tIns="36350" rIns="90000" bIns="36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 name="Google Shape;4959;p46">
              <a:extLst>
                <a:ext uri="{FF2B5EF4-FFF2-40B4-BE49-F238E27FC236}">
                  <a16:creationId xmlns:a16="http://schemas.microsoft.com/office/drawing/2014/main" id="{06231608-233B-5062-53C7-BE882AC7833D}"/>
                </a:ext>
              </a:extLst>
            </p:cNvPr>
            <p:cNvSpPr/>
            <p:nvPr/>
          </p:nvSpPr>
          <p:spPr>
            <a:xfrm>
              <a:off x="7493523" y="2236596"/>
              <a:ext cx="150960" cy="276292"/>
            </a:xfrm>
            <a:custGeom>
              <a:avLst/>
              <a:gdLst/>
              <a:ahLst/>
              <a:cxnLst/>
              <a:rect l="l" t="t" r="r" b="b"/>
              <a:pathLst>
                <a:path w="642" h="1175" extrusionOk="0">
                  <a:moveTo>
                    <a:pt x="163" y="0"/>
                  </a:moveTo>
                  <a:lnTo>
                    <a:pt x="163" y="0"/>
                  </a:lnTo>
                  <a:lnTo>
                    <a:pt x="163" y="0"/>
                  </a:lnTo>
                  <a:cubicBezTo>
                    <a:pt x="45" y="0"/>
                    <a:pt x="45" y="0"/>
                    <a:pt x="45" y="0"/>
                  </a:cubicBezTo>
                  <a:cubicBezTo>
                    <a:pt x="307" y="0"/>
                    <a:pt x="524" y="217"/>
                    <a:pt x="524" y="479"/>
                  </a:cubicBezTo>
                  <a:cubicBezTo>
                    <a:pt x="524" y="724"/>
                    <a:pt x="335" y="931"/>
                    <a:pt x="90" y="958"/>
                  </a:cubicBezTo>
                  <a:cubicBezTo>
                    <a:pt x="81" y="958"/>
                    <a:pt x="73" y="968"/>
                    <a:pt x="63" y="976"/>
                  </a:cubicBezTo>
                  <a:cubicBezTo>
                    <a:pt x="18" y="1148"/>
                    <a:pt x="18" y="1148"/>
                    <a:pt x="18" y="1148"/>
                  </a:cubicBezTo>
                  <a:cubicBezTo>
                    <a:pt x="18" y="1158"/>
                    <a:pt x="9" y="1166"/>
                    <a:pt x="0" y="1175"/>
                  </a:cubicBezTo>
                  <a:cubicBezTo>
                    <a:pt x="9" y="1175"/>
                    <a:pt x="18" y="1175"/>
                    <a:pt x="18" y="1175"/>
                  </a:cubicBezTo>
                  <a:cubicBezTo>
                    <a:pt x="108" y="1175"/>
                    <a:pt x="108" y="1175"/>
                    <a:pt x="108" y="1175"/>
                  </a:cubicBezTo>
                  <a:cubicBezTo>
                    <a:pt x="126" y="1175"/>
                    <a:pt x="135" y="1166"/>
                    <a:pt x="145" y="1148"/>
                  </a:cubicBezTo>
                  <a:cubicBezTo>
                    <a:pt x="181" y="976"/>
                    <a:pt x="181" y="976"/>
                    <a:pt x="181" y="976"/>
                  </a:cubicBezTo>
                  <a:cubicBezTo>
                    <a:pt x="190" y="968"/>
                    <a:pt x="198" y="958"/>
                    <a:pt x="217" y="958"/>
                  </a:cubicBezTo>
                  <a:cubicBezTo>
                    <a:pt x="452" y="931"/>
                    <a:pt x="642" y="724"/>
                    <a:pt x="642" y="479"/>
                  </a:cubicBezTo>
                  <a:cubicBezTo>
                    <a:pt x="642" y="217"/>
                    <a:pt x="425" y="0"/>
                    <a:pt x="163" y="0"/>
                  </a:cubicBezTo>
                  <a:close/>
                </a:path>
              </a:pathLst>
            </a:custGeom>
            <a:solidFill>
              <a:srgbClr val="FFC3C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 name="Google Shape;4960;p46">
              <a:extLst>
                <a:ext uri="{FF2B5EF4-FFF2-40B4-BE49-F238E27FC236}">
                  <a16:creationId xmlns:a16="http://schemas.microsoft.com/office/drawing/2014/main" id="{6E30E511-E7ED-26E3-0238-0052E737C67A}"/>
                </a:ext>
              </a:extLst>
            </p:cNvPr>
            <p:cNvSpPr/>
            <p:nvPr/>
          </p:nvSpPr>
          <p:spPr>
            <a:xfrm>
              <a:off x="7416867" y="2198267"/>
              <a:ext cx="81358" cy="70308"/>
            </a:xfrm>
            <a:custGeom>
              <a:avLst/>
              <a:gdLst/>
              <a:ahLst/>
              <a:cxnLst/>
              <a:rect l="l" t="t" r="r" b="b"/>
              <a:pathLst>
                <a:path w="346" h="299" extrusionOk="0">
                  <a:moveTo>
                    <a:pt x="64" y="299"/>
                  </a:moveTo>
                  <a:lnTo>
                    <a:pt x="64" y="299"/>
                  </a:lnTo>
                  <a:lnTo>
                    <a:pt x="64" y="299"/>
                  </a:lnTo>
                  <a:cubicBezTo>
                    <a:pt x="290" y="299"/>
                    <a:pt x="290" y="299"/>
                    <a:pt x="290" y="299"/>
                  </a:cubicBezTo>
                  <a:cubicBezTo>
                    <a:pt x="326" y="272"/>
                    <a:pt x="353" y="218"/>
                    <a:pt x="344" y="163"/>
                  </a:cubicBezTo>
                  <a:cubicBezTo>
                    <a:pt x="344" y="73"/>
                    <a:pt x="272" y="10"/>
                    <a:pt x="190" y="1"/>
                  </a:cubicBezTo>
                  <a:cubicBezTo>
                    <a:pt x="91" y="-9"/>
                    <a:pt x="0" y="73"/>
                    <a:pt x="0" y="173"/>
                  </a:cubicBezTo>
                  <a:cubicBezTo>
                    <a:pt x="0" y="227"/>
                    <a:pt x="27" y="272"/>
                    <a:pt x="64" y="299"/>
                  </a:cubicBezTo>
                  <a:close/>
                </a:path>
              </a:pathLst>
            </a:custGeom>
            <a:solidFill>
              <a:srgbClr val="FFE68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 name="Google Shape;4961;p46">
              <a:extLst>
                <a:ext uri="{FF2B5EF4-FFF2-40B4-BE49-F238E27FC236}">
                  <a16:creationId xmlns:a16="http://schemas.microsoft.com/office/drawing/2014/main" id="{5BA23B5D-6E59-9B51-CD9F-2CFF2CF640FE}"/>
                </a:ext>
              </a:extLst>
            </p:cNvPr>
            <p:cNvSpPr/>
            <p:nvPr/>
          </p:nvSpPr>
          <p:spPr>
            <a:xfrm>
              <a:off x="7446729" y="2198503"/>
              <a:ext cx="51496" cy="70072"/>
            </a:xfrm>
            <a:custGeom>
              <a:avLst/>
              <a:gdLst/>
              <a:ahLst/>
              <a:cxnLst/>
              <a:rect l="l" t="t" r="r" b="b"/>
              <a:pathLst>
                <a:path w="219" h="298" extrusionOk="0">
                  <a:moveTo>
                    <a:pt x="63" y="0"/>
                  </a:moveTo>
                  <a:lnTo>
                    <a:pt x="63" y="0"/>
                  </a:lnTo>
                  <a:lnTo>
                    <a:pt x="63" y="0"/>
                  </a:lnTo>
                  <a:cubicBezTo>
                    <a:pt x="45" y="0"/>
                    <a:pt x="27" y="0"/>
                    <a:pt x="0" y="9"/>
                  </a:cubicBezTo>
                  <a:cubicBezTo>
                    <a:pt x="72" y="27"/>
                    <a:pt x="127" y="90"/>
                    <a:pt x="127" y="172"/>
                  </a:cubicBezTo>
                  <a:cubicBezTo>
                    <a:pt x="127" y="226"/>
                    <a:pt x="109" y="271"/>
                    <a:pt x="72" y="298"/>
                  </a:cubicBezTo>
                  <a:cubicBezTo>
                    <a:pt x="163" y="298"/>
                    <a:pt x="163" y="298"/>
                    <a:pt x="163" y="298"/>
                  </a:cubicBezTo>
                  <a:cubicBezTo>
                    <a:pt x="199" y="271"/>
                    <a:pt x="226" y="217"/>
                    <a:pt x="217" y="162"/>
                  </a:cubicBezTo>
                  <a:cubicBezTo>
                    <a:pt x="217" y="82"/>
                    <a:pt x="154" y="9"/>
                    <a:pt x="63" y="0"/>
                  </a:cubicBezTo>
                  <a:close/>
                </a:path>
              </a:pathLst>
            </a:custGeom>
            <a:solidFill>
              <a:srgbClr val="EDA03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 name="Google Shape;4962;p46">
              <a:extLst>
                <a:ext uri="{FF2B5EF4-FFF2-40B4-BE49-F238E27FC236}">
                  <a16:creationId xmlns:a16="http://schemas.microsoft.com/office/drawing/2014/main" id="{903ED37E-670B-0DA0-55E7-03E3EADDE353}"/>
                </a:ext>
              </a:extLst>
            </p:cNvPr>
            <p:cNvSpPr/>
            <p:nvPr/>
          </p:nvSpPr>
          <p:spPr>
            <a:xfrm>
              <a:off x="7542432" y="2474794"/>
              <a:ext cx="89118" cy="29863"/>
            </a:xfrm>
            <a:custGeom>
              <a:avLst/>
              <a:gdLst/>
              <a:ahLst/>
              <a:cxnLst/>
              <a:rect l="l" t="t" r="r" b="b"/>
              <a:pathLst>
                <a:path w="379" h="127" extrusionOk="0">
                  <a:moveTo>
                    <a:pt x="334" y="127"/>
                  </a:moveTo>
                  <a:lnTo>
                    <a:pt x="334" y="127"/>
                  </a:lnTo>
                  <a:lnTo>
                    <a:pt x="334" y="127"/>
                  </a:lnTo>
                  <a:cubicBezTo>
                    <a:pt x="45" y="127"/>
                    <a:pt x="45" y="127"/>
                    <a:pt x="45" y="127"/>
                  </a:cubicBezTo>
                  <a:cubicBezTo>
                    <a:pt x="18" y="127"/>
                    <a:pt x="0" y="108"/>
                    <a:pt x="0" y="81"/>
                  </a:cubicBezTo>
                  <a:cubicBezTo>
                    <a:pt x="0" y="45"/>
                    <a:pt x="0" y="45"/>
                    <a:pt x="0" y="45"/>
                  </a:cubicBezTo>
                  <a:cubicBezTo>
                    <a:pt x="0" y="18"/>
                    <a:pt x="18" y="0"/>
                    <a:pt x="45" y="0"/>
                  </a:cubicBezTo>
                  <a:cubicBezTo>
                    <a:pt x="334" y="0"/>
                    <a:pt x="334" y="0"/>
                    <a:pt x="334" y="0"/>
                  </a:cubicBezTo>
                  <a:cubicBezTo>
                    <a:pt x="361" y="0"/>
                    <a:pt x="379" y="18"/>
                    <a:pt x="379" y="45"/>
                  </a:cubicBezTo>
                  <a:cubicBezTo>
                    <a:pt x="379" y="81"/>
                    <a:pt x="379" y="81"/>
                    <a:pt x="379" y="81"/>
                  </a:cubicBezTo>
                  <a:cubicBezTo>
                    <a:pt x="379" y="108"/>
                    <a:pt x="361" y="127"/>
                    <a:pt x="334" y="127"/>
                  </a:cubicBezTo>
                  <a:close/>
                </a:path>
              </a:pathLst>
            </a:custGeom>
            <a:solidFill>
              <a:srgbClr val="EDA03A"/>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 name="Google Shape;4963;p46">
              <a:extLst>
                <a:ext uri="{FF2B5EF4-FFF2-40B4-BE49-F238E27FC236}">
                  <a16:creationId xmlns:a16="http://schemas.microsoft.com/office/drawing/2014/main" id="{2AE7E2A0-E305-0316-A0E3-2FB6588D1F27}"/>
                </a:ext>
              </a:extLst>
            </p:cNvPr>
            <p:cNvSpPr/>
            <p:nvPr/>
          </p:nvSpPr>
          <p:spPr>
            <a:xfrm>
              <a:off x="7601923" y="2474794"/>
              <a:ext cx="29628" cy="29863"/>
            </a:xfrm>
            <a:custGeom>
              <a:avLst/>
              <a:gdLst/>
              <a:ahLst/>
              <a:cxnLst/>
              <a:rect l="l" t="t" r="r" b="b"/>
              <a:pathLst>
                <a:path w="126" h="127" extrusionOk="0">
                  <a:moveTo>
                    <a:pt x="81" y="0"/>
                  </a:moveTo>
                  <a:lnTo>
                    <a:pt x="81" y="0"/>
                  </a:lnTo>
                  <a:lnTo>
                    <a:pt x="81" y="0"/>
                  </a:lnTo>
                  <a:cubicBezTo>
                    <a:pt x="0" y="0"/>
                    <a:pt x="0" y="0"/>
                    <a:pt x="0" y="0"/>
                  </a:cubicBezTo>
                  <a:cubicBezTo>
                    <a:pt x="27" y="0"/>
                    <a:pt x="46" y="18"/>
                    <a:pt x="46" y="45"/>
                  </a:cubicBezTo>
                  <a:cubicBezTo>
                    <a:pt x="46" y="81"/>
                    <a:pt x="46" y="81"/>
                    <a:pt x="46" y="81"/>
                  </a:cubicBezTo>
                  <a:cubicBezTo>
                    <a:pt x="46" y="108"/>
                    <a:pt x="27" y="127"/>
                    <a:pt x="0" y="127"/>
                  </a:cubicBezTo>
                  <a:cubicBezTo>
                    <a:pt x="81" y="127"/>
                    <a:pt x="81" y="127"/>
                    <a:pt x="81" y="127"/>
                  </a:cubicBezTo>
                  <a:cubicBezTo>
                    <a:pt x="108" y="127"/>
                    <a:pt x="126" y="108"/>
                    <a:pt x="126" y="81"/>
                  </a:cubicBezTo>
                  <a:cubicBezTo>
                    <a:pt x="126" y="45"/>
                    <a:pt x="126" y="45"/>
                    <a:pt x="126" y="45"/>
                  </a:cubicBezTo>
                  <a:cubicBezTo>
                    <a:pt x="126" y="18"/>
                    <a:pt x="108" y="0"/>
                    <a:pt x="81" y="0"/>
                  </a:cubicBezTo>
                  <a:close/>
                </a:path>
              </a:pathLst>
            </a:custGeom>
            <a:solidFill>
              <a:srgbClr val="EDA03A"/>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 name="Google Shape;4964;p46">
              <a:extLst>
                <a:ext uri="{FF2B5EF4-FFF2-40B4-BE49-F238E27FC236}">
                  <a16:creationId xmlns:a16="http://schemas.microsoft.com/office/drawing/2014/main" id="{C4791F35-4212-1FC0-557F-C69ACAB1E8AE}"/>
                </a:ext>
              </a:extLst>
            </p:cNvPr>
            <p:cNvSpPr/>
            <p:nvPr/>
          </p:nvSpPr>
          <p:spPr>
            <a:xfrm>
              <a:off x="7542432" y="2447282"/>
              <a:ext cx="89118" cy="27512"/>
            </a:xfrm>
            <a:custGeom>
              <a:avLst/>
              <a:gdLst/>
              <a:ahLst/>
              <a:cxnLst/>
              <a:rect l="l" t="t" r="r" b="b"/>
              <a:pathLst>
                <a:path w="379" h="117" extrusionOk="0">
                  <a:moveTo>
                    <a:pt x="334" y="117"/>
                  </a:moveTo>
                  <a:lnTo>
                    <a:pt x="334" y="117"/>
                  </a:lnTo>
                  <a:lnTo>
                    <a:pt x="334" y="117"/>
                  </a:lnTo>
                  <a:cubicBezTo>
                    <a:pt x="45" y="117"/>
                    <a:pt x="45" y="117"/>
                    <a:pt x="45" y="117"/>
                  </a:cubicBezTo>
                  <a:cubicBezTo>
                    <a:pt x="18" y="117"/>
                    <a:pt x="0" y="99"/>
                    <a:pt x="0" y="80"/>
                  </a:cubicBezTo>
                  <a:cubicBezTo>
                    <a:pt x="0" y="35"/>
                    <a:pt x="0" y="35"/>
                    <a:pt x="0" y="35"/>
                  </a:cubicBezTo>
                  <a:cubicBezTo>
                    <a:pt x="0" y="17"/>
                    <a:pt x="18" y="0"/>
                    <a:pt x="45" y="0"/>
                  </a:cubicBezTo>
                  <a:cubicBezTo>
                    <a:pt x="334" y="0"/>
                    <a:pt x="334" y="0"/>
                    <a:pt x="334" y="0"/>
                  </a:cubicBezTo>
                  <a:cubicBezTo>
                    <a:pt x="361" y="0"/>
                    <a:pt x="379" y="17"/>
                    <a:pt x="379" y="35"/>
                  </a:cubicBezTo>
                  <a:cubicBezTo>
                    <a:pt x="379" y="80"/>
                    <a:pt x="379" y="80"/>
                    <a:pt x="379" y="80"/>
                  </a:cubicBezTo>
                  <a:cubicBezTo>
                    <a:pt x="379" y="99"/>
                    <a:pt x="361" y="117"/>
                    <a:pt x="334" y="117"/>
                  </a:cubicBezTo>
                  <a:close/>
                </a:path>
              </a:pathLst>
            </a:custGeom>
            <a:solidFill>
              <a:srgbClr val="FFE68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 name="Google Shape;4965;p46">
              <a:extLst>
                <a:ext uri="{FF2B5EF4-FFF2-40B4-BE49-F238E27FC236}">
                  <a16:creationId xmlns:a16="http://schemas.microsoft.com/office/drawing/2014/main" id="{83B14418-3076-9622-A8AA-105DADF9784B}"/>
                </a:ext>
              </a:extLst>
            </p:cNvPr>
            <p:cNvSpPr/>
            <p:nvPr/>
          </p:nvSpPr>
          <p:spPr>
            <a:xfrm>
              <a:off x="7601923" y="2447282"/>
              <a:ext cx="29628" cy="27512"/>
            </a:xfrm>
            <a:custGeom>
              <a:avLst/>
              <a:gdLst/>
              <a:ahLst/>
              <a:cxnLst/>
              <a:rect l="l" t="t" r="r" b="b"/>
              <a:pathLst>
                <a:path w="126" h="117" extrusionOk="0">
                  <a:moveTo>
                    <a:pt x="81" y="0"/>
                  </a:moveTo>
                  <a:lnTo>
                    <a:pt x="81" y="0"/>
                  </a:lnTo>
                  <a:lnTo>
                    <a:pt x="81" y="0"/>
                  </a:lnTo>
                  <a:cubicBezTo>
                    <a:pt x="0" y="0"/>
                    <a:pt x="0" y="0"/>
                    <a:pt x="0" y="0"/>
                  </a:cubicBezTo>
                  <a:cubicBezTo>
                    <a:pt x="27" y="0"/>
                    <a:pt x="46" y="17"/>
                    <a:pt x="46" y="35"/>
                  </a:cubicBezTo>
                  <a:cubicBezTo>
                    <a:pt x="46" y="80"/>
                    <a:pt x="46" y="80"/>
                    <a:pt x="46" y="80"/>
                  </a:cubicBezTo>
                  <a:cubicBezTo>
                    <a:pt x="46" y="99"/>
                    <a:pt x="27" y="117"/>
                    <a:pt x="0" y="117"/>
                  </a:cubicBezTo>
                  <a:cubicBezTo>
                    <a:pt x="81" y="117"/>
                    <a:pt x="81" y="117"/>
                    <a:pt x="81" y="117"/>
                  </a:cubicBezTo>
                  <a:cubicBezTo>
                    <a:pt x="108" y="117"/>
                    <a:pt x="126" y="99"/>
                    <a:pt x="126" y="80"/>
                  </a:cubicBezTo>
                  <a:cubicBezTo>
                    <a:pt x="126" y="35"/>
                    <a:pt x="126" y="35"/>
                    <a:pt x="126" y="35"/>
                  </a:cubicBezTo>
                  <a:cubicBezTo>
                    <a:pt x="126" y="17"/>
                    <a:pt x="108" y="0"/>
                    <a:pt x="81" y="0"/>
                  </a:cubicBezTo>
                  <a:close/>
                </a:path>
              </a:pathLst>
            </a:custGeom>
            <a:solidFill>
              <a:srgbClr val="EDA03A"/>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 name="Google Shape;4966;p46">
              <a:extLst>
                <a:ext uri="{FF2B5EF4-FFF2-40B4-BE49-F238E27FC236}">
                  <a16:creationId xmlns:a16="http://schemas.microsoft.com/office/drawing/2014/main" id="{017FCEAB-6F1D-BFE3-BBE3-270616656216}"/>
                </a:ext>
              </a:extLst>
            </p:cNvPr>
            <p:cNvSpPr/>
            <p:nvPr/>
          </p:nvSpPr>
          <p:spPr>
            <a:xfrm>
              <a:off x="7542432" y="2417419"/>
              <a:ext cx="89118" cy="29863"/>
            </a:xfrm>
            <a:custGeom>
              <a:avLst/>
              <a:gdLst/>
              <a:ahLst/>
              <a:cxnLst/>
              <a:rect l="l" t="t" r="r" b="b"/>
              <a:pathLst>
                <a:path w="379" h="127" extrusionOk="0">
                  <a:moveTo>
                    <a:pt x="334" y="127"/>
                  </a:moveTo>
                  <a:lnTo>
                    <a:pt x="334" y="127"/>
                  </a:lnTo>
                  <a:lnTo>
                    <a:pt x="334" y="127"/>
                  </a:lnTo>
                  <a:cubicBezTo>
                    <a:pt x="45" y="127"/>
                    <a:pt x="45" y="127"/>
                    <a:pt x="45" y="127"/>
                  </a:cubicBezTo>
                  <a:cubicBezTo>
                    <a:pt x="18" y="127"/>
                    <a:pt x="0" y="108"/>
                    <a:pt x="0" y="81"/>
                  </a:cubicBezTo>
                  <a:cubicBezTo>
                    <a:pt x="0" y="45"/>
                    <a:pt x="0" y="45"/>
                    <a:pt x="0" y="45"/>
                  </a:cubicBezTo>
                  <a:cubicBezTo>
                    <a:pt x="0" y="18"/>
                    <a:pt x="18" y="0"/>
                    <a:pt x="45" y="0"/>
                  </a:cubicBezTo>
                  <a:cubicBezTo>
                    <a:pt x="334" y="0"/>
                    <a:pt x="334" y="0"/>
                    <a:pt x="334" y="0"/>
                  </a:cubicBezTo>
                  <a:cubicBezTo>
                    <a:pt x="361" y="0"/>
                    <a:pt x="379" y="18"/>
                    <a:pt x="379" y="45"/>
                  </a:cubicBezTo>
                  <a:cubicBezTo>
                    <a:pt x="379" y="81"/>
                    <a:pt x="379" y="81"/>
                    <a:pt x="379" y="81"/>
                  </a:cubicBezTo>
                  <a:cubicBezTo>
                    <a:pt x="379" y="108"/>
                    <a:pt x="361" y="127"/>
                    <a:pt x="334" y="127"/>
                  </a:cubicBezTo>
                  <a:close/>
                </a:path>
              </a:pathLst>
            </a:custGeom>
            <a:solidFill>
              <a:srgbClr val="EDA03A"/>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 name="Google Shape;4967;p46">
              <a:extLst>
                <a:ext uri="{FF2B5EF4-FFF2-40B4-BE49-F238E27FC236}">
                  <a16:creationId xmlns:a16="http://schemas.microsoft.com/office/drawing/2014/main" id="{76FAACFE-0A02-00A4-29BE-6F4889D6CD33}"/>
                </a:ext>
              </a:extLst>
            </p:cNvPr>
            <p:cNvSpPr/>
            <p:nvPr/>
          </p:nvSpPr>
          <p:spPr>
            <a:xfrm>
              <a:off x="7601923" y="2417419"/>
              <a:ext cx="29628" cy="29863"/>
            </a:xfrm>
            <a:custGeom>
              <a:avLst/>
              <a:gdLst/>
              <a:ahLst/>
              <a:cxnLst/>
              <a:rect l="l" t="t" r="r" b="b"/>
              <a:pathLst>
                <a:path w="126" h="127" extrusionOk="0">
                  <a:moveTo>
                    <a:pt x="81" y="0"/>
                  </a:moveTo>
                  <a:lnTo>
                    <a:pt x="81" y="0"/>
                  </a:lnTo>
                  <a:lnTo>
                    <a:pt x="81" y="0"/>
                  </a:lnTo>
                  <a:cubicBezTo>
                    <a:pt x="0" y="0"/>
                    <a:pt x="0" y="0"/>
                    <a:pt x="0" y="0"/>
                  </a:cubicBezTo>
                  <a:cubicBezTo>
                    <a:pt x="27" y="0"/>
                    <a:pt x="46" y="18"/>
                    <a:pt x="46" y="36"/>
                  </a:cubicBezTo>
                  <a:cubicBezTo>
                    <a:pt x="46" y="81"/>
                    <a:pt x="46" y="81"/>
                    <a:pt x="46" y="81"/>
                  </a:cubicBezTo>
                  <a:cubicBezTo>
                    <a:pt x="46" y="108"/>
                    <a:pt x="27" y="127"/>
                    <a:pt x="0" y="127"/>
                  </a:cubicBezTo>
                  <a:cubicBezTo>
                    <a:pt x="81" y="127"/>
                    <a:pt x="81" y="127"/>
                    <a:pt x="81" y="127"/>
                  </a:cubicBezTo>
                  <a:cubicBezTo>
                    <a:pt x="108" y="127"/>
                    <a:pt x="126" y="108"/>
                    <a:pt x="126" y="81"/>
                  </a:cubicBezTo>
                  <a:cubicBezTo>
                    <a:pt x="126" y="36"/>
                    <a:pt x="126" y="36"/>
                    <a:pt x="126" y="36"/>
                  </a:cubicBezTo>
                  <a:cubicBezTo>
                    <a:pt x="126" y="18"/>
                    <a:pt x="108" y="0"/>
                    <a:pt x="81" y="0"/>
                  </a:cubicBezTo>
                  <a:close/>
                </a:path>
              </a:pathLst>
            </a:custGeom>
            <a:solidFill>
              <a:srgbClr val="EDA03A"/>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 name="Google Shape;4968;p46">
              <a:extLst>
                <a:ext uri="{FF2B5EF4-FFF2-40B4-BE49-F238E27FC236}">
                  <a16:creationId xmlns:a16="http://schemas.microsoft.com/office/drawing/2014/main" id="{2E0AB8E1-047D-4B74-E499-56364D55654E}"/>
                </a:ext>
              </a:extLst>
            </p:cNvPr>
            <p:cNvSpPr/>
            <p:nvPr/>
          </p:nvSpPr>
          <p:spPr>
            <a:xfrm>
              <a:off x="7482941" y="2495956"/>
              <a:ext cx="89353" cy="29863"/>
            </a:xfrm>
            <a:custGeom>
              <a:avLst/>
              <a:gdLst/>
              <a:ahLst/>
              <a:cxnLst/>
              <a:rect l="l" t="t" r="r" b="b"/>
              <a:pathLst>
                <a:path w="380" h="127" extrusionOk="0">
                  <a:moveTo>
                    <a:pt x="335" y="127"/>
                  </a:moveTo>
                  <a:lnTo>
                    <a:pt x="335" y="127"/>
                  </a:lnTo>
                  <a:lnTo>
                    <a:pt x="335" y="127"/>
                  </a:lnTo>
                  <a:cubicBezTo>
                    <a:pt x="45" y="127"/>
                    <a:pt x="45" y="127"/>
                    <a:pt x="45" y="127"/>
                  </a:cubicBezTo>
                  <a:cubicBezTo>
                    <a:pt x="18" y="127"/>
                    <a:pt x="0" y="109"/>
                    <a:pt x="0" y="82"/>
                  </a:cubicBezTo>
                  <a:cubicBezTo>
                    <a:pt x="0" y="45"/>
                    <a:pt x="0" y="45"/>
                    <a:pt x="0" y="45"/>
                  </a:cubicBezTo>
                  <a:cubicBezTo>
                    <a:pt x="0" y="18"/>
                    <a:pt x="18" y="0"/>
                    <a:pt x="45" y="0"/>
                  </a:cubicBezTo>
                  <a:cubicBezTo>
                    <a:pt x="335" y="0"/>
                    <a:pt x="335" y="0"/>
                    <a:pt x="335" y="0"/>
                  </a:cubicBezTo>
                  <a:cubicBezTo>
                    <a:pt x="361" y="0"/>
                    <a:pt x="380" y="18"/>
                    <a:pt x="380" y="45"/>
                  </a:cubicBezTo>
                  <a:cubicBezTo>
                    <a:pt x="380" y="82"/>
                    <a:pt x="380" y="82"/>
                    <a:pt x="380" y="82"/>
                  </a:cubicBezTo>
                  <a:cubicBezTo>
                    <a:pt x="380" y="109"/>
                    <a:pt x="361" y="127"/>
                    <a:pt x="335" y="127"/>
                  </a:cubicBezTo>
                  <a:close/>
                </a:path>
              </a:pathLst>
            </a:custGeom>
            <a:solidFill>
              <a:srgbClr val="EDA03A"/>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 name="Google Shape;4969;p46">
              <a:extLst>
                <a:ext uri="{FF2B5EF4-FFF2-40B4-BE49-F238E27FC236}">
                  <a16:creationId xmlns:a16="http://schemas.microsoft.com/office/drawing/2014/main" id="{0DCE2F18-B80D-EFB9-E96F-CFE58C1BB730}"/>
                </a:ext>
              </a:extLst>
            </p:cNvPr>
            <p:cNvSpPr/>
            <p:nvPr/>
          </p:nvSpPr>
          <p:spPr>
            <a:xfrm>
              <a:off x="7542432" y="2495956"/>
              <a:ext cx="29863" cy="29863"/>
            </a:xfrm>
            <a:custGeom>
              <a:avLst/>
              <a:gdLst/>
              <a:ahLst/>
              <a:cxnLst/>
              <a:rect l="l" t="t" r="r" b="b"/>
              <a:pathLst>
                <a:path w="127" h="127" extrusionOk="0">
                  <a:moveTo>
                    <a:pt x="82" y="0"/>
                  </a:moveTo>
                  <a:lnTo>
                    <a:pt x="82" y="0"/>
                  </a:lnTo>
                  <a:lnTo>
                    <a:pt x="82" y="0"/>
                  </a:lnTo>
                  <a:cubicBezTo>
                    <a:pt x="0" y="0"/>
                    <a:pt x="0" y="0"/>
                    <a:pt x="0" y="0"/>
                  </a:cubicBezTo>
                  <a:cubicBezTo>
                    <a:pt x="27" y="0"/>
                    <a:pt x="45" y="18"/>
                    <a:pt x="45" y="45"/>
                  </a:cubicBezTo>
                  <a:cubicBezTo>
                    <a:pt x="45" y="82"/>
                    <a:pt x="45" y="82"/>
                    <a:pt x="45" y="82"/>
                  </a:cubicBezTo>
                  <a:cubicBezTo>
                    <a:pt x="45" y="109"/>
                    <a:pt x="27" y="127"/>
                    <a:pt x="0" y="127"/>
                  </a:cubicBezTo>
                  <a:cubicBezTo>
                    <a:pt x="82" y="127"/>
                    <a:pt x="82" y="127"/>
                    <a:pt x="82" y="127"/>
                  </a:cubicBezTo>
                  <a:cubicBezTo>
                    <a:pt x="108" y="127"/>
                    <a:pt x="127" y="109"/>
                    <a:pt x="127" y="82"/>
                  </a:cubicBezTo>
                  <a:cubicBezTo>
                    <a:pt x="127" y="45"/>
                    <a:pt x="127" y="45"/>
                    <a:pt x="127" y="45"/>
                  </a:cubicBezTo>
                  <a:cubicBezTo>
                    <a:pt x="127" y="18"/>
                    <a:pt x="108" y="0"/>
                    <a:pt x="82" y="0"/>
                  </a:cubicBezTo>
                  <a:close/>
                </a:path>
              </a:pathLst>
            </a:custGeom>
            <a:solidFill>
              <a:srgbClr val="EDA03A"/>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 name="Google Shape;4970;p46">
              <a:extLst>
                <a:ext uri="{FF2B5EF4-FFF2-40B4-BE49-F238E27FC236}">
                  <a16:creationId xmlns:a16="http://schemas.microsoft.com/office/drawing/2014/main" id="{328EA1FA-C58B-1EF0-593F-B4B82AB1BDDC}"/>
                </a:ext>
              </a:extLst>
            </p:cNvPr>
            <p:cNvSpPr/>
            <p:nvPr/>
          </p:nvSpPr>
          <p:spPr>
            <a:xfrm>
              <a:off x="7482941" y="2468445"/>
              <a:ext cx="89353" cy="27512"/>
            </a:xfrm>
            <a:custGeom>
              <a:avLst/>
              <a:gdLst/>
              <a:ahLst/>
              <a:cxnLst/>
              <a:rect l="l" t="t" r="r" b="b"/>
              <a:pathLst>
                <a:path w="380" h="117" extrusionOk="0">
                  <a:moveTo>
                    <a:pt x="335" y="117"/>
                  </a:moveTo>
                  <a:lnTo>
                    <a:pt x="335" y="117"/>
                  </a:lnTo>
                  <a:lnTo>
                    <a:pt x="335" y="117"/>
                  </a:lnTo>
                  <a:cubicBezTo>
                    <a:pt x="45" y="117"/>
                    <a:pt x="45" y="117"/>
                    <a:pt x="45" y="117"/>
                  </a:cubicBezTo>
                  <a:cubicBezTo>
                    <a:pt x="18" y="117"/>
                    <a:pt x="0" y="99"/>
                    <a:pt x="0" y="81"/>
                  </a:cubicBezTo>
                  <a:cubicBezTo>
                    <a:pt x="0" y="36"/>
                    <a:pt x="0" y="36"/>
                    <a:pt x="0" y="36"/>
                  </a:cubicBezTo>
                  <a:cubicBezTo>
                    <a:pt x="0" y="17"/>
                    <a:pt x="18" y="0"/>
                    <a:pt x="45" y="0"/>
                  </a:cubicBezTo>
                  <a:cubicBezTo>
                    <a:pt x="335" y="0"/>
                    <a:pt x="335" y="0"/>
                    <a:pt x="335" y="0"/>
                  </a:cubicBezTo>
                  <a:cubicBezTo>
                    <a:pt x="361" y="0"/>
                    <a:pt x="380" y="17"/>
                    <a:pt x="380" y="36"/>
                  </a:cubicBezTo>
                  <a:cubicBezTo>
                    <a:pt x="380" y="81"/>
                    <a:pt x="380" y="81"/>
                    <a:pt x="380" y="81"/>
                  </a:cubicBezTo>
                  <a:cubicBezTo>
                    <a:pt x="380" y="99"/>
                    <a:pt x="361" y="117"/>
                    <a:pt x="335" y="117"/>
                  </a:cubicBezTo>
                  <a:close/>
                </a:path>
              </a:pathLst>
            </a:custGeom>
            <a:solidFill>
              <a:srgbClr val="FFE68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 name="Google Shape;4971;p46">
              <a:extLst>
                <a:ext uri="{FF2B5EF4-FFF2-40B4-BE49-F238E27FC236}">
                  <a16:creationId xmlns:a16="http://schemas.microsoft.com/office/drawing/2014/main" id="{5FD48CA1-54A0-A1BB-53B8-C69232A53027}"/>
                </a:ext>
              </a:extLst>
            </p:cNvPr>
            <p:cNvSpPr/>
            <p:nvPr/>
          </p:nvSpPr>
          <p:spPr>
            <a:xfrm>
              <a:off x="7542432" y="2468445"/>
              <a:ext cx="29863" cy="27512"/>
            </a:xfrm>
            <a:custGeom>
              <a:avLst/>
              <a:gdLst/>
              <a:ahLst/>
              <a:cxnLst/>
              <a:rect l="l" t="t" r="r" b="b"/>
              <a:pathLst>
                <a:path w="127" h="117" extrusionOk="0">
                  <a:moveTo>
                    <a:pt x="82" y="0"/>
                  </a:moveTo>
                  <a:lnTo>
                    <a:pt x="82" y="0"/>
                  </a:lnTo>
                  <a:lnTo>
                    <a:pt x="82" y="0"/>
                  </a:lnTo>
                  <a:cubicBezTo>
                    <a:pt x="0" y="0"/>
                    <a:pt x="0" y="0"/>
                    <a:pt x="0" y="0"/>
                  </a:cubicBezTo>
                  <a:cubicBezTo>
                    <a:pt x="27" y="0"/>
                    <a:pt x="45" y="17"/>
                    <a:pt x="45" y="36"/>
                  </a:cubicBezTo>
                  <a:cubicBezTo>
                    <a:pt x="45" y="81"/>
                    <a:pt x="45" y="81"/>
                    <a:pt x="45" y="81"/>
                  </a:cubicBezTo>
                  <a:cubicBezTo>
                    <a:pt x="45" y="99"/>
                    <a:pt x="27" y="117"/>
                    <a:pt x="0" y="117"/>
                  </a:cubicBezTo>
                  <a:cubicBezTo>
                    <a:pt x="82" y="117"/>
                    <a:pt x="82" y="117"/>
                    <a:pt x="82" y="117"/>
                  </a:cubicBezTo>
                  <a:cubicBezTo>
                    <a:pt x="108" y="117"/>
                    <a:pt x="127" y="99"/>
                    <a:pt x="127" y="81"/>
                  </a:cubicBezTo>
                  <a:cubicBezTo>
                    <a:pt x="127" y="36"/>
                    <a:pt x="127" y="36"/>
                    <a:pt x="127" y="36"/>
                  </a:cubicBezTo>
                  <a:cubicBezTo>
                    <a:pt x="127" y="17"/>
                    <a:pt x="108" y="0"/>
                    <a:pt x="82" y="0"/>
                  </a:cubicBezTo>
                  <a:close/>
                </a:path>
              </a:pathLst>
            </a:custGeom>
            <a:solidFill>
              <a:srgbClr val="EDA03A"/>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 name="Google Shape;4972;p46">
              <a:extLst>
                <a:ext uri="{FF2B5EF4-FFF2-40B4-BE49-F238E27FC236}">
                  <a16:creationId xmlns:a16="http://schemas.microsoft.com/office/drawing/2014/main" id="{1AAD1443-BD25-E62B-7D06-ACCC304A0029}"/>
                </a:ext>
              </a:extLst>
            </p:cNvPr>
            <p:cNvSpPr/>
            <p:nvPr/>
          </p:nvSpPr>
          <p:spPr>
            <a:xfrm>
              <a:off x="7482941" y="2438582"/>
              <a:ext cx="89353" cy="29863"/>
            </a:xfrm>
            <a:custGeom>
              <a:avLst/>
              <a:gdLst/>
              <a:ahLst/>
              <a:cxnLst/>
              <a:rect l="l" t="t" r="r" b="b"/>
              <a:pathLst>
                <a:path w="380" h="127" extrusionOk="0">
                  <a:moveTo>
                    <a:pt x="335" y="127"/>
                  </a:moveTo>
                  <a:lnTo>
                    <a:pt x="335" y="127"/>
                  </a:lnTo>
                  <a:lnTo>
                    <a:pt x="335" y="127"/>
                  </a:lnTo>
                  <a:cubicBezTo>
                    <a:pt x="45" y="127"/>
                    <a:pt x="45" y="127"/>
                    <a:pt x="45" y="127"/>
                  </a:cubicBezTo>
                  <a:cubicBezTo>
                    <a:pt x="18" y="127"/>
                    <a:pt x="0" y="99"/>
                    <a:pt x="0" y="82"/>
                  </a:cubicBezTo>
                  <a:cubicBezTo>
                    <a:pt x="0" y="45"/>
                    <a:pt x="0" y="45"/>
                    <a:pt x="0" y="45"/>
                  </a:cubicBezTo>
                  <a:cubicBezTo>
                    <a:pt x="0" y="18"/>
                    <a:pt x="18" y="0"/>
                    <a:pt x="45" y="0"/>
                  </a:cubicBezTo>
                  <a:cubicBezTo>
                    <a:pt x="335" y="0"/>
                    <a:pt x="335" y="0"/>
                    <a:pt x="335" y="0"/>
                  </a:cubicBezTo>
                  <a:cubicBezTo>
                    <a:pt x="361" y="0"/>
                    <a:pt x="380" y="18"/>
                    <a:pt x="380" y="45"/>
                  </a:cubicBezTo>
                  <a:cubicBezTo>
                    <a:pt x="380" y="82"/>
                    <a:pt x="380" y="82"/>
                    <a:pt x="380" y="82"/>
                  </a:cubicBezTo>
                  <a:cubicBezTo>
                    <a:pt x="380" y="99"/>
                    <a:pt x="361" y="127"/>
                    <a:pt x="335" y="127"/>
                  </a:cubicBezTo>
                  <a:close/>
                </a:path>
              </a:pathLst>
            </a:custGeom>
            <a:solidFill>
              <a:srgbClr val="EDA03A"/>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 name="Google Shape;4973;p46">
              <a:extLst>
                <a:ext uri="{FF2B5EF4-FFF2-40B4-BE49-F238E27FC236}">
                  <a16:creationId xmlns:a16="http://schemas.microsoft.com/office/drawing/2014/main" id="{979D5E27-3666-85F2-F054-722727331B2D}"/>
                </a:ext>
              </a:extLst>
            </p:cNvPr>
            <p:cNvSpPr/>
            <p:nvPr/>
          </p:nvSpPr>
          <p:spPr>
            <a:xfrm>
              <a:off x="7542432" y="2438582"/>
              <a:ext cx="29863" cy="29863"/>
            </a:xfrm>
            <a:custGeom>
              <a:avLst/>
              <a:gdLst/>
              <a:ahLst/>
              <a:cxnLst/>
              <a:rect l="l" t="t" r="r" b="b"/>
              <a:pathLst>
                <a:path w="127" h="127" extrusionOk="0">
                  <a:moveTo>
                    <a:pt x="82" y="0"/>
                  </a:moveTo>
                  <a:lnTo>
                    <a:pt x="82" y="0"/>
                  </a:lnTo>
                  <a:lnTo>
                    <a:pt x="82" y="0"/>
                  </a:lnTo>
                  <a:cubicBezTo>
                    <a:pt x="0" y="0"/>
                    <a:pt x="0" y="0"/>
                    <a:pt x="0" y="0"/>
                  </a:cubicBezTo>
                  <a:cubicBezTo>
                    <a:pt x="27" y="0"/>
                    <a:pt x="45" y="18"/>
                    <a:pt x="45" y="37"/>
                  </a:cubicBezTo>
                  <a:cubicBezTo>
                    <a:pt x="45" y="82"/>
                    <a:pt x="45" y="82"/>
                    <a:pt x="45" y="82"/>
                  </a:cubicBezTo>
                  <a:cubicBezTo>
                    <a:pt x="45" y="109"/>
                    <a:pt x="27" y="127"/>
                    <a:pt x="0" y="127"/>
                  </a:cubicBezTo>
                  <a:cubicBezTo>
                    <a:pt x="82" y="127"/>
                    <a:pt x="82" y="127"/>
                    <a:pt x="82" y="127"/>
                  </a:cubicBezTo>
                  <a:cubicBezTo>
                    <a:pt x="108" y="127"/>
                    <a:pt x="127" y="109"/>
                    <a:pt x="127" y="82"/>
                  </a:cubicBezTo>
                  <a:cubicBezTo>
                    <a:pt x="127" y="37"/>
                    <a:pt x="127" y="37"/>
                    <a:pt x="127" y="37"/>
                  </a:cubicBezTo>
                  <a:cubicBezTo>
                    <a:pt x="127" y="18"/>
                    <a:pt x="108" y="0"/>
                    <a:pt x="82" y="0"/>
                  </a:cubicBezTo>
                  <a:close/>
                </a:path>
              </a:pathLst>
            </a:custGeom>
            <a:solidFill>
              <a:srgbClr val="EDA03A"/>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 name="Google Shape;4974;p46">
              <a:extLst>
                <a:ext uri="{FF2B5EF4-FFF2-40B4-BE49-F238E27FC236}">
                  <a16:creationId xmlns:a16="http://schemas.microsoft.com/office/drawing/2014/main" id="{CE11C2C1-B62C-1F6A-9DA9-589C3C444C07}"/>
                </a:ext>
              </a:extLst>
            </p:cNvPr>
            <p:cNvSpPr/>
            <p:nvPr/>
          </p:nvSpPr>
          <p:spPr>
            <a:xfrm>
              <a:off x="7463660" y="2408954"/>
              <a:ext cx="87237" cy="29628"/>
            </a:xfrm>
            <a:custGeom>
              <a:avLst/>
              <a:gdLst/>
              <a:ahLst/>
              <a:cxnLst/>
              <a:rect l="l" t="t" r="r" b="b"/>
              <a:pathLst>
                <a:path w="371" h="126" extrusionOk="0">
                  <a:moveTo>
                    <a:pt x="325" y="126"/>
                  </a:moveTo>
                  <a:lnTo>
                    <a:pt x="325" y="126"/>
                  </a:lnTo>
                  <a:lnTo>
                    <a:pt x="325" y="126"/>
                  </a:lnTo>
                  <a:cubicBezTo>
                    <a:pt x="37" y="126"/>
                    <a:pt x="37" y="126"/>
                    <a:pt x="37" y="126"/>
                  </a:cubicBezTo>
                  <a:cubicBezTo>
                    <a:pt x="18" y="126"/>
                    <a:pt x="0" y="108"/>
                    <a:pt x="0" y="90"/>
                  </a:cubicBezTo>
                  <a:cubicBezTo>
                    <a:pt x="0" y="45"/>
                    <a:pt x="0" y="45"/>
                    <a:pt x="0" y="45"/>
                  </a:cubicBezTo>
                  <a:cubicBezTo>
                    <a:pt x="0" y="26"/>
                    <a:pt x="18" y="0"/>
                    <a:pt x="37" y="0"/>
                  </a:cubicBezTo>
                  <a:cubicBezTo>
                    <a:pt x="325" y="0"/>
                    <a:pt x="325" y="0"/>
                    <a:pt x="325" y="0"/>
                  </a:cubicBezTo>
                  <a:cubicBezTo>
                    <a:pt x="353" y="0"/>
                    <a:pt x="371" y="26"/>
                    <a:pt x="371" y="45"/>
                  </a:cubicBezTo>
                  <a:cubicBezTo>
                    <a:pt x="371" y="90"/>
                    <a:pt x="371" y="90"/>
                    <a:pt x="371" y="90"/>
                  </a:cubicBezTo>
                  <a:cubicBezTo>
                    <a:pt x="371" y="108"/>
                    <a:pt x="353" y="126"/>
                    <a:pt x="325" y="126"/>
                  </a:cubicBezTo>
                  <a:close/>
                </a:path>
              </a:pathLst>
            </a:custGeom>
            <a:solidFill>
              <a:srgbClr val="FFE689"/>
            </a:solidFill>
            <a:ln>
              <a:noFill/>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 name="Google Shape;4975;p46">
              <a:extLst>
                <a:ext uri="{FF2B5EF4-FFF2-40B4-BE49-F238E27FC236}">
                  <a16:creationId xmlns:a16="http://schemas.microsoft.com/office/drawing/2014/main" id="{DF96E928-7453-D95F-0B80-A3B152193659}"/>
                </a:ext>
              </a:extLst>
            </p:cNvPr>
            <p:cNvSpPr/>
            <p:nvPr/>
          </p:nvSpPr>
          <p:spPr>
            <a:xfrm>
              <a:off x="7523150" y="2408954"/>
              <a:ext cx="27747" cy="29628"/>
            </a:xfrm>
            <a:custGeom>
              <a:avLst/>
              <a:gdLst/>
              <a:ahLst/>
              <a:cxnLst/>
              <a:rect l="l" t="t" r="r" b="b"/>
              <a:pathLst>
                <a:path w="118" h="126" extrusionOk="0">
                  <a:moveTo>
                    <a:pt x="72" y="0"/>
                  </a:moveTo>
                  <a:lnTo>
                    <a:pt x="72" y="0"/>
                  </a:lnTo>
                  <a:lnTo>
                    <a:pt x="72" y="0"/>
                  </a:lnTo>
                  <a:cubicBezTo>
                    <a:pt x="0" y="0"/>
                    <a:pt x="0" y="0"/>
                    <a:pt x="0" y="0"/>
                  </a:cubicBezTo>
                  <a:cubicBezTo>
                    <a:pt x="27" y="0"/>
                    <a:pt x="46" y="26"/>
                    <a:pt x="46" y="45"/>
                  </a:cubicBezTo>
                  <a:cubicBezTo>
                    <a:pt x="46" y="90"/>
                    <a:pt x="46" y="90"/>
                    <a:pt x="46" y="90"/>
                  </a:cubicBezTo>
                  <a:cubicBezTo>
                    <a:pt x="46" y="108"/>
                    <a:pt x="27" y="126"/>
                    <a:pt x="0" y="126"/>
                  </a:cubicBezTo>
                  <a:cubicBezTo>
                    <a:pt x="72" y="126"/>
                    <a:pt x="72" y="126"/>
                    <a:pt x="72" y="126"/>
                  </a:cubicBezTo>
                  <a:cubicBezTo>
                    <a:pt x="100" y="126"/>
                    <a:pt x="118" y="108"/>
                    <a:pt x="118" y="90"/>
                  </a:cubicBezTo>
                  <a:cubicBezTo>
                    <a:pt x="118" y="45"/>
                    <a:pt x="118" y="45"/>
                    <a:pt x="118" y="45"/>
                  </a:cubicBezTo>
                  <a:cubicBezTo>
                    <a:pt x="118" y="26"/>
                    <a:pt x="100" y="0"/>
                    <a:pt x="72" y="0"/>
                  </a:cubicBezTo>
                  <a:close/>
                </a:path>
              </a:pathLst>
            </a:custGeom>
            <a:solidFill>
              <a:srgbClr val="EDA03A"/>
            </a:solidFill>
            <a:ln>
              <a:noFill/>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8" name="Google Shape;4976;p46">
              <a:extLst>
                <a:ext uri="{FF2B5EF4-FFF2-40B4-BE49-F238E27FC236}">
                  <a16:creationId xmlns:a16="http://schemas.microsoft.com/office/drawing/2014/main" id="{ADEF5786-6D9D-7C2E-2E25-E7CA00DE9DC0}"/>
                </a:ext>
              </a:extLst>
            </p:cNvPr>
            <p:cNvSpPr/>
            <p:nvPr/>
          </p:nvSpPr>
          <p:spPr>
            <a:xfrm>
              <a:off x="7440381" y="2444931"/>
              <a:ext cx="80888" cy="80889"/>
            </a:xfrm>
            <a:custGeom>
              <a:avLst/>
              <a:gdLst/>
              <a:ahLst/>
              <a:cxnLst/>
              <a:rect l="l" t="t" r="r" b="b"/>
              <a:pathLst>
                <a:path w="344" h="344" extrusionOk="0">
                  <a:moveTo>
                    <a:pt x="172" y="0"/>
                  </a:moveTo>
                  <a:lnTo>
                    <a:pt x="172" y="0"/>
                  </a:lnTo>
                  <a:lnTo>
                    <a:pt x="172" y="0"/>
                  </a:lnTo>
                  <a:cubicBezTo>
                    <a:pt x="262" y="0"/>
                    <a:pt x="344" y="72"/>
                    <a:pt x="344" y="172"/>
                  </a:cubicBezTo>
                  <a:cubicBezTo>
                    <a:pt x="344" y="272"/>
                    <a:pt x="262" y="344"/>
                    <a:pt x="172" y="344"/>
                  </a:cubicBezTo>
                  <a:cubicBezTo>
                    <a:pt x="72" y="344"/>
                    <a:pt x="0" y="272"/>
                    <a:pt x="0" y="172"/>
                  </a:cubicBezTo>
                  <a:cubicBezTo>
                    <a:pt x="0" y="72"/>
                    <a:pt x="72" y="0"/>
                    <a:pt x="172" y="0"/>
                  </a:cubicBezTo>
                  <a:close/>
                </a:path>
              </a:pathLst>
            </a:custGeom>
            <a:solidFill>
              <a:srgbClr val="FFE68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9" name="Google Shape;4977;p46">
              <a:extLst>
                <a:ext uri="{FF2B5EF4-FFF2-40B4-BE49-F238E27FC236}">
                  <a16:creationId xmlns:a16="http://schemas.microsoft.com/office/drawing/2014/main" id="{A66683D7-AE46-A25B-F0C8-5B3746D172AF}"/>
                </a:ext>
              </a:extLst>
            </p:cNvPr>
            <p:cNvSpPr/>
            <p:nvPr/>
          </p:nvSpPr>
          <p:spPr>
            <a:xfrm>
              <a:off x="7470244" y="2444931"/>
              <a:ext cx="51025" cy="80889"/>
            </a:xfrm>
            <a:custGeom>
              <a:avLst/>
              <a:gdLst/>
              <a:ahLst/>
              <a:cxnLst/>
              <a:rect l="l" t="t" r="r" b="b"/>
              <a:pathLst>
                <a:path w="217" h="344" extrusionOk="0">
                  <a:moveTo>
                    <a:pt x="45" y="0"/>
                  </a:moveTo>
                  <a:lnTo>
                    <a:pt x="45" y="0"/>
                  </a:lnTo>
                  <a:lnTo>
                    <a:pt x="45" y="0"/>
                  </a:lnTo>
                  <a:cubicBezTo>
                    <a:pt x="27" y="0"/>
                    <a:pt x="17" y="0"/>
                    <a:pt x="0" y="0"/>
                  </a:cubicBezTo>
                  <a:cubicBezTo>
                    <a:pt x="72" y="18"/>
                    <a:pt x="135" y="90"/>
                    <a:pt x="135" y="172"/>
                  </a:cubicBezTo>
                  <a:cubicBezTo>
                    <a:pt x="135" y="254"/>
                    <a:pt x="72" y="317"/>
                    <a:pt x="0" y="335"/>
                  </a:cubicBezTo>
                  <a:cubicBezTo>
                    <a:pt x="17" y="344"/>
                    <a:pt x="27" y="344"/>
                    <a:pt x="45" y="344"/>
                  </a:cubicBezTo>
                  <a:cubicBezTo>
                    <a:pt x="135" y="344"/>
                    <a:pt x="217" y="272"/>
                    <a:pt x="217" y="172"/>
                  </a:cubicBezTo>
                  <a:cubicBezTo>
                    <a:pt x="217" y="72"/>
                    <a:pt x="135" y="0"/>
                    <a:pt x="45" y="0"/>
                  </a:cubicBezTo>
                  <a:close/>
                </a:path>
              </a:pathLst>
            </a:custGeom>
            <a:solidFill>
              <a:srgbClr val="EDA03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 name="Google Shape;4978;p46">
              <a:extLst>
                <a:ext uri="{FF2B5EF4-FFF2-40B4-BE49-F238E27FC236}">
                  <a16:creationId xmlns:a16="http://schemas.microsoft.com/office/drawing/2014/main" id="{E80C2887-FC96-801C-7C17-F304917B97B6}"/>
                </a:ext>
              </a:extLst>
            </p:cNvPr>
            <p:cNvSpPr/>
            <p:nvPr/>
          </p:nvSpPr>
          <p:spPr>
            <a:xfrm>
              <a:off x="7298120" y="2295616"/>
              <a:ext cx="14814" cy="28217"/>
            </a:xfrm>
            <a:custGeom>
              <a:avLst/>
              <a:gdLst/>
              <a:ahLst/>
              <a:cxnLst/>
              <a:rect l="l" t="t" r="r" b="b"/>
              <a:pathLst>
                <a:path w="63" h="120" extrusionOk="0">
                  <a:moveTo>
                    <a:pt x="63" y="84"/>
                  </a:moveTo>
                  <a:lnTo>
                    <a:pt x="63" y="84"/>
                  </a:lnTo>
                  <a:lnTo>
                    <a:pt x="63" y="84"/>
                  </a:lnTo>
                  <a:cubicBezTo>
                    <a:pt x="63" y="30"/>
                    <a:pt x="63" y="30"/>
                    <a:pt x="63" y="30"/>
                  </a:cubicBezTo>
                  <a:cubicBezTo>
                    <a:pt x="63" y="21"/>
                    <a:pt x="53" y="3"/>
                    <a:pt x="36" y="3"/>
                  </a:cubicBezTo>
                  <a:cubicBezTo>
                    <a:pt x="18" y="-6"/>
                    <a:pt x="0" y="11"/>
                    <a:pt x="0" y="30"/>
                  </a:cubicBezTo>
                  <a:cubicBezTo>
                    <a:pt x="0" y="84"/>
                    <a:pt x="0" y="84"/>
                    <a:pt x="0" y="84"/>
                  </a:cubicBezTo>
                  <a:cubicBezTo>
                    <a:pt x="0" y="102"/>
                    <a:pt x="8" y="120"/>
                    <a:pt x="26" y="120"/>
                  </a:cubicBezTo>
                  <a:cubicBezTo>
                    <a:pt x="45" y="120"/>
                    <a:pt x="63" y="111"/>
                    <a:pt x="63" y="84"/>
                  </a:cubicBezTo>
                  <a:close/>
                </a:path>
              </a:pathLst>
            </a:custGeom>
            <a:solidFill>
              <a:srgbClr val="1F1F1F"/>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1" name="Google Shape;4979;p46">
              <a:extLst>
                <a:ext uri="{FF2B5EF4-FFF2-40B4-BE49-F238E27FC236}">
                  <a16:creationId xmlns:a16="http://schemas.microsoft.com/office/drawing/2014/main" id="{681812FA-F634-B65E-B0F3-D3DA63D77C79}"/>
                </a:ext>
              </a:extLst>
            </p:cNvPr>
            <p:cNvSpPr/>
            <p:nvPr/>
          </p:nvSpPr>
          <p:spPr>
            <a:xfrm>
              <a:off x="7199831" y="2177340"/>
              <a:ext cx="522481" cy="356946"/>
            </a:xfrm>
            <a:custGeom>
              <a:avLst/>
              <a:gdLst/>
              <a:ahLst/>
              <a:cxnLst/>
              <a:rect l="l" t="t" r="r" b="b"/>
              <a:pathLst>
                <a:path w="2222" h="1518" extrusionOk="0">
                  <a:moveTo>
                    <a:pt x="2207" y="461"/>
                  </a:moveTo>
                  <a:lnTo>
                    <a:pt x="2207" y="461"/>
                  </a:lnTo>
                  <a:lnTo>
                    <a:pt x="2207" y="461"/>
                  </a:lnTo>
                  <a:cubicBezTo>
                    <a:pt x="2135" y="406"/>
                    <a:pt x="2135" y="406"/>
                    <a:pt x="2135" y="406"/>
                  </a:cubicBezTo>
                  <a:cubicBezTo>
                    <a:pt x="2081" y="370"/>
                    <a:pt x="2008" y="379"/>
                    <a:pt x="1972" y="434"/>
                  </a:cubicBezTo>
                  <a:cubicBezTo>
                    <a:pt x="1936" y="479"/>
                    <a:pt x="1945" y="542"/>
                    <a:pt x="1981" y="578"/>
                  </a:cubicBezTo>
                  <a:cubicBezTo>
                    <a:pt x="2008" y="605"/>
                    <a:pt x="2008" y="605"/>
                    <a:pt x="2008" y="605"/>
                  </a:cubicBezTo>
                  <a:cubicBezTo>
                    <a:pt x="2044" y="641"/>
                    <a:pt x="2071" y="686"/>
                    <a:pt x="2090" y="731"/>
                  </a:cubicBezTo>
                  <a:cubicBezTo>
                    <a:pt x="2108" y="776"/>
                    <a:pt x="2071" y="822"/>
                    <a:pt x="2018" y="804"/>
                  </a:cubicBezTo>
                  <a:lnTo>
                    <a:pt x="2008" y="804"/>
                  </a:lnTo>
                  <a:cubicBezTo>
                    <a:pt x="1926" y="714"/>
                    <a:pt x="1926" y="714"/>
                    <a:pt x="1926" y="714"/>
                  </a:cubicBezTo>
                  <a:cubicBezTo>
                    <a:pt x="1918" y="442"/>
                    <a:pt x="1692" y="217"/>
                    <a:pt x="1412" y="217"/>
                  </a:cubicBezTo>
                  <a:cubicBezTo>
                    <a:pt x="1303" y="217"/>
                    <a:pt x="1303" y="217"/>
                    <a:pt x="1303" y="217"/>
                  </a:cubicBezTo>
                  <a:cubicBezTo>
                    <a:pt x="1294" y="189"/>
                    <a:pt x="1285" y="162"/>
                    <a:pt x="1267" y="144"/>
                  </a:cubicBezTo>
                  <a:cubicBezTo>
                    <a:pt x="1258" y="126"/>
                    <a:pt x="1240" y="117"/>
                    <a:pt x="1222" y="126"/>
                  </a:cubicBezTo>
                  <a:cubicBezTo>
                    <a:pt x="1204" y="135"/>
                    <a:pt x="1204" y="162"/>
                    <a:pt x="1213" y="180"/>
                  </a:cubicBezTo>
                  <a:cubicBezTo>
                    <a:pt x="1231" y="198"/>
                    <a:pt x="1240" y="225"/>
                    <a:pt x="1240" y="262"/>
                  </a:cubicBezTo>
                  <a:cubicBezTo>
                    <a:pt x="1240" y="297"/>
                    <a:pt x="1222" y="325"/>
                    <a:pt x="1195" y="352"/>
                  </a:cubicBezTo>
                  <a:cubicBezTo>
                    <a:pt x="996" y="352"/>
                    <a:pt x="996" y="352"/>
                    <a:pt x="996" y="352"/>
                  </a:cubicBezTo>
                  <a:cubicBezTo>
                    <a:pt x="969" y="325"/>
                    <a:pt x="960" y="297"/>
                    <a:pt x="960" y="262"/>
                  </a:cubicBezTo>
                  <a:cubicBezTo>
                    <a:pt x="960" y="180"/>
                    <a:pt x="1023" y="117"/>
                    <a:pt x="1095" y="117"/>
                  </a:cubicBezTo>
                  <a:cubicBezTo>
                    <a:pt x="1105" y="117"/>
                    <a:pt x="1113" y="117"/>
                    <a:pt x="1122" y="117"/>
                  </a:cubicBezTo>
                  <a:cubicBezTo>
                    <a:pt x="1132" y="117"/>
                    <a:pt x="1150" y="117"/>
                    <a:pt x="1159" y="99"/>
                  </a:cubicBezTo>
                  <a:cubicBezTo>
                    <a:pt x="1159" y="80"/>
                    <a:pt x="1150" y="63"/>
                    <a:pt x="1132" y="54"/>
                  </a:cubicBezTo>
                  <a:cubicBezTo>
                    <a:pt x="1122" y="54"/>
                    <a:pt x="1113" y="54"/>
                    <a:pt x="1095" y="54"/>
                  </a:cubicBezTo>
                  <a:cubicBezTo>
                    <a:pt x="996" y="54"/>
                    <a:pt x="915" y="126"/>
                    <a:pt x="897" y="217"/>
                  </a:cubicBezTo>
                  <a:cubicBezTo>
                    <a:pt x="733" y="217"/>
                    <a:pt x="733" y="217"/>
                    <a:pt x="733" y="217"/>
                  </a:cubicBezTo>
                  <a:cubicBezTo>
                    <a:pt x="706" y="217"/>
                    <a:pt x="680" y="217"/>
                    <a:pt x="653" y="225"/>
                  </a:cubicBezTo>
                  <a:cubicBezTo>
                    <a:pt x="643" y="135"/>
                    <a:pt x="589" y="63"/>
                    <a:pt x="508" y="35"/>
                  </a:cubicBezTo>
                  <a:cubicBezTo>
                    <a:pt x="408" y="0"/>
                    <a:pt x="408" y="0"/>
                    <a:pt x="408" y="0"/>
                  </a:cubicBezTo>
                  <a:cubicBezTo>
                    <a:pt x="391" y="0"/>
                    <a:pt x="372" y="8"/>
                    <a:pt x="372" y="27"/>
                  </a:cubicBezTo>
                  <a:cubicBezTo>
                    <a:pt x="336" y="117"/>
                    <a:pt x="336" y="117"/>
                    <a:pt x="336" y="117"/>
                  </a:cubicBezTo>
                  <a:cubicBezTo>
                    <a:pt x="309" y="189"/>
                    <a:pt x="327" y="270"/>
                    <a:pt x="381" y="325"/>
                  </a:cubicBezTo>
                  <a:cubicBezTo>
                    <a:pt x="300" y="379"/>
                    <a:pt x="237" y="451"/>
                    <a:pt x="191" y="533"/>
                  </a:cubicBezTo>
                  <a:lnTo>
                    <a:pt x="191" y="533"/>
                  </a:lnTo>
                  <a:cubicBezTo>
                    <a:pt x="164" y="569"/>
                    <a:pt x="156" y="614"/>
                    <a:pt x="146" y="659"/>
                  </a:cubicBezTo>
                  <a:cubicBezTo>
                    <a:pt x="146" y="668"/>
                    <a:pt x="137" y="668"/>
                    <a:pt x="137" y="677"/>
                  </a:cubicBezTo>
                  <a:cubicBezTo>
                    <a:pt x="56" y="696"/>
                    <a:pt x="56" y="696"/>
                    <a:pt x="56" y="696"/>
                  </a:cubicBezTo>
                  <a:cubicBezTo>
                    <a:pt x="20" y="696"/>
                    <a:pt x="-8" y="731"/>
                    <a:pt x="2" y="768"/>
                  </a:cubicBezTo>
                  <a:cubicBezTo>
                    <a:pt x="37" y="939"/>
                    <a:pt x="37" y="939"/>
                    <a:pt x="37" y="939"/>
                  </a:cubicBezTo>
                  <a:cubicBezTo>
                    <a:pt x="37" y="958"/>
                    <a:pt x="56" y="976"/>
                    <a:pt x="65" y="985"/>
                  </a:cubicBezTo>
                  <a:cubicBezTo>
                    <a:pt x="83" y="993"/>
                    <a:pt x="101" y="993"/>
                    <a:pt x="119" y="993"/>
                  </a:cubicBezTo>
                  <a:cubicBezTo>
                    <a:pt x="201" y="976"/>
                    <a:pt x="201" y="976"/>
                    <a:pt x="201" y="976"/>
                  </a:cubicBezTo>
                  <a:cubicBezTo>
                    <a:pt x="209" y="966"/>
                    <a:pt x="219" y="976"/>
                    <a:pt x="228" y="976"/>
                  </a:cubicBezTo>
                  <a:cubicBezTo>
                    <a:pt x="237" y="993"/>
                    <a:pt x="254" y="1021"/>
                    <a:pt x="273" y="1039"/>
                  </a:cubicBezTo>
                  <a:cubicBezTo>
                    <a:pt x="282" y="1039"/>
                    <a:pt x="291" y="1048"/>
                    <a:pt x="300" y="1048"/>
                  </a:cubicBezTo>
                  <a:cubicBezTo>
                    <a:pt x="309" y="1048"/>
                    <a:pt x="318" y="1039"/>
                    <a:pt x="318" y="1030"/>
                  </a:cubicBezTo>
                  <a:cubicBezTo>
                    <a:pt x="327" y="1021"/>
                    <a:pt x="327" y="1003"/>
                    <a:pt x="318" y="993"/>
                  </a:cubicBezTo>
                  <a:cubicBezTo>
                    <a:pt x="309" y="976"/>
                    <a:pt x="291" y="958"/>
                    <a:pt x="273" y="939"/>
                  </a:cubicBezTo>
                  <a:cubicBezTo>
                    <a:pt x="254" y="913"/>
                    <a:pt x="219" y="903"/>
                    <a:pt x="182" y="913"/>
                  </a:cubicBezTo>
                  <a:cubicBezTo>
                    <a:pt x="101" y="931"/>
                    <a:pt x="101" y="931"/>
                    <a:pt x="101" y="931"/>
                  </a:cubicBezTo>
                  <a:lnTo>
                    <a:pt x="101" y="931"/>
                  </a:lnTo>
                  <a:lnTo>
                    <a:pt x="101" y="931"/>
                  </a:lnTo>
                  <a:cubicBezTo>
                    <a:pt x="65" y="759"/>
                    <a:pt x="65" y="759"/>
                    <a:pt x="65" y="759"/>
                  </a:cubicBezTo>
                  <a:lnTo>
                    <a:pt x="74" y="759"/>
                  </a:lnTo>
                  <a:cubicBezTo>
                    <a:pt x="146" y="741"/>
                    <a:pt x="146" y="741"/>
                    <a:pt x="146" y="741"/>
                  </a:cubicBezTo>
                  <a:cubicBezTo>
                    <a:pt x="182" y="731"/>
                    <a:pt x="209" y="704"/>
                    <a:pt x="209" y="668"/>
                  </a:cubicBezTo>
                  <a:cubicBezTo>
                    <a:pt x="219" y="632"/>
                    <a:pt x="228" y="596"/>
                    <a:pt x="246" y="559"/>
                  </a:cubicBezTo>
                  <a:cubicBezTo>
                    <a:pt x="291" y="479"/>
                    <a:pt x="363" y="415"/>
                    <a:pt x="444" y="361"/>
                  </a:cubicBezTo>
                  <a:lnTo>
                    <a:pt x="454" y="352"/>
                  </a:lnTo>
                  <a:cubicBezTo>
                    <a:pt x="463" y="334"/>
                    <a:pt x="463" y="316"/>
                    <a:pt x="444" y="307"/>
                  </a:cubicBezTo>
                  <a:cubicBezTo>
                    <a:pt x="399" y="270"/>
                    <a:pt x="381" y="198"/>
                    <a:pt x="399" y="135"/>
                  </a:cubicBezTo>
                  <a:cubicBezTo>
                    <a:pt x="418" y="72"/>
                    <a:pt x="418" y="72"/>
                    <a:pt x="418" y="72"/>
                  </a:cubicBezTo>
                  <a:cubicBezTo>
                    <a:pt x="481" y="99"/>
                    <a:pt x="481" y="99"/>
                    <a:pt x="481" y="99"/>
                  </a:cubicBezTo>
                  <a:cubicBezTo>
                    <a:pt x="553" y="117"/>
                    <a:pt x="589" y="189"/>
                    <a:pt x="589" y="262"/>
                  </a:cubicBezTo>
                  <a:cubicBezTo>
                    <a:pt x="580" y="270"/>
                    <a:pt x="589" y="289"/>
                    <a:pt x="608" y="289"/>
                  </a:cubicBezTo>
                  <a:cubicBezTo>
                    <a:pt x="608" y="297"/>
                    <a:pt x="616" y="297"/>
                    <a:pt x="625" y="289"/>
                  </a:cubicBezTo>
                  <a:cubicBezTo>
                    <a:pt x="661" y="289"/>
                    <a:pt x="698" y="280"/>
                    <a:pt x="733" y="280"/>
                  </a:cubicBezTo>
                  <a:cubicBezTo>
                    <a:pt x="897" y="280"/>
                    <a:pt x="897" y="280"/>
                    <a:pt x="897" y="280"/>
                  </a:cubicBezTo>
                  <a:cubicBezTo>
                    <a:pt x="897" y="307"/>
                    <a:pt x="905" y="334"/>
                    <a:pt x="915" y="352"/>
                  </a:cubicBezTo>
                  <a:lnTo>
                    <a:pt x="915" y="352"/>
                  </a:lnTo>
                  <a:cubicBezTo>
                    <a:pt x="897" y="352"/>
                    <a:pt x="878" y="370"/>
                    <a:pt x="878" y="388"/>
                  </a:cubicBezTo>
                  <a:cubicBezTo>
                    <a:pt x="878" y="406"/>
                    <a:pt x="897" y="424"/>
                    <a:pt x="915" y="424"/>
                  </a:cubicBezTo>
                  <a:cubicBezTo>
                    <a:pt x="1285" y="424"/>
                    <a:pt x="1285" y="424"/>
                    <a:pt x="1285" y="424"/>
                  </a:cubicBezTo>
                  <a:cubicBezTo>
                    <a:pt x="1303" y="424"/>
                    <a:pt x="1312" y="406"/>
                    <a:pt x="1322" y="388"/>
                  </a:cubicBezTo>
                  <a:cubicBezTo>
                    <a:pt x="1322" y="370"/>
                    <a:pt x="1303" y="352"/>
                    <a:pt x="1285" y="352"/>
                  </a:cubicBezTo>
                  <a:cubicBezTo>
                    <a:pt x="1276" y="352"/>
                    <a:pt x="1276" y="352"/>
                    <a:pt x="1276" y="352"/>
                  </a:cubicBezTo>
                  <a:cubicBezTo>
                    <a:pt x="1294" y="334"/>
                    <a:pt x="1303" y="307"/>
                    <a:pt x="1303" y="280"/>
                  </a:cubicBezTo>
                  <a:cubicBezTo>
                    <a:pt x="1412" y="280"/>
                    <a:pt x="1412" y="280"/>
                    <a:pt x="1412" y="280"/>
                  </a:cubicBezTo>
                  <a:cubicBezTo>
                    <a:pt x="1647" y="280"/>
                    <a:pt x="1846" y="469"/>
                    <a:pt x="1854" y="704"/>
                  </a:cubicBezTo>
                  <a:cubicBezTo>
                    <a:pt x="1864" y="804"/>
                    <a:pt x="1836" y="903"/>
                    <a:pt x="1773" y="985"/>
                  </a:cubicBezTo>
                  <a:cubicBezTo>
                    <a:pt x="1520" y="985"/>
                    <a:pt x="1520" y="985"/>
                    <a:pt x="1520" y="985"/>
                  </a:cubicBezTo>
                  <a:cubicBezTo>
                    <a:pt x="1502" y="966"/>
                    <a:pt x="1475" y="958"/>
                    <a:pt x="1447" y="958"/>
                  </a:cubicBezTo>
                  <a:cubicBezTo>
                    <a:pt x="1349" y="958"/>
                    <a:pt x="1349" y="958"/>
                    <a:pt x="1349" y="958"/>
                  </a:cubicBezTo>
                  <a:cubicBezTo>
                    <a:pt x="1330" y="958"/>
                    <a:pt x="1322" y="966"/>
                    <a:pt x="1322" y="985"/>
                  </a:cubicBezTo>
                  <a:cubicBezTo>
                    <a:pt x="1312" y="1003"/>
                    <a:pt x="1330" y="1021"/>
                    <a:pt x="1349" y="1021"/>
                  </a:cubicBezTo>
                  <a:cubicBezTo>
                    <a:pt x="1457" y="1021"/>
                    <a:pt x="1457" y="1021"/>
                    <a:pt x="1457" y="1021"/>
                  </a:cubicBezTo>
                  <a:cubicBezTo>
                    <a:pt x="1457" y="1021"/>
                    <a:pt x="1466" y="1021"/>
                    <a:pt x="1466" y="1030"/>
                  </a:cubicBezTo>
                  <a:cubicBezTo>
                    <a:pt x="1466" y="1066"/>
                    <a:pt x="1466" y="1066"/>
                    <a:pt x="1466" y="1066"/>
                  </a:cubicBezTo>
                  <a:cubicBezTo>
                    <a:pt x="1466" y="1075"/>
                    <a:pt x="1457" y="1075"/>
                    <a:pt x="1457" y="1075"/>
                  </a:cubicBezTo>
                  <a:cubicBezTo>
                    <a:pt x="1167" y="1075"/>
                    <a:pt x="1167" y="1075"/>
                    <a:pt x="1167" y="1075"/>
                  </a:cubicBezTo>
                  <a:cubicBezTo>
                    <a:pt x="1159" y="1075"/>
                    <a:pt x="1159" y="1075"/>
                    <a:pt x="1159" y="1066"/>
                  </a:cubicBezTo>
                  <a:cubicBezTo>
                    <a:pt x="1159" y="1021"/>
                    <a:pt x="1159" y="1021"/>
                    <a:pt x="1159" y="1021"/>
                  </a:cubicBezTo>
                  <a:lnTo>
                    <a:pt x="1159" y="1021"/>
                  </a:lnTo>
                  <a:cubicBezTo>
                    <a:pt x="1231" y="1021"/>
                    <a:pt x="1231" y="1021"/>
                    <a:pt x="1231" y="1021"/>
                  </a:cubicBezTo>
                  <a:cubicBezTo>
                    <a:pt x="1231" y="1021"/>
                    <a:pt x="1240" y="1021"/>
                    <a:pt x="1240" y="1011"/>
                  </a:cubicBezTo>
                  <a:cubicBezTo>
                    <a:pt x="1267" y="985"/>
                    <a:pt x="1249" y="958"/>
                    <a:pt x="1222" y="958"/>
                  </a:cubicBezTo>
                  <a:cubicBezTo>
                    <a:pt x="1122" y="958"/>
                    <a:pt x="1122" y="958"/>
                    <a:pt x="1122" y="958"/>
                  </a:cubicBezTo>
                  <a:cubicBezTo>
                    <a:pt x="1105" y="958"/>
                    <a:pt x="1087" y="966"/>
                    <a:pt x="1087" y="985"/>
                  </a:cubicBezTo>
                  <a:cubicBezTo>
                    <a:pt x="1087" y="1066"/>
                    <a:pt x="1087" y="1066"/>
                    <a:pt x="1087" y="1066"/>
                  </a:cubicBezTo>
                  <a:cubicBezTo>
                    <a:pt x="1087" y="1093"/>
                    <a:pt x="1095" y="1111"/>
                    <a:pt x="1113" y="1120"/>
                  </a:cubicBezTo>
                  <a:cubicBezTo>
                    <a:pt x="1087" y="1129"/>
                    <a:pt x="1059" y="1148"/>
                    <a:pt x="1041" y="1175"/>
                  </a:cubicBezTo>
                  <a:cubicBezTo>
                    <a:pt x="897" y="1175"/>
                    <a:pt x="897" y="1175"/>
                    <a:pt x="897" y="1175"/>
                  </a:cubicBezTo>
                  <a:cubicBezTo>
                    <a:pt x="870" y="1175"/>
                    <a:pt x="842" y="1193"/>
                    <a:pt x="833" y="1228"/>
                  </a:cubicBezTo>
                  <a:cubicBezTo>
                    <a:pt x="797" y="1392"/>
                    <a:pt x="797" y="1392"/>
                    <a:pt x="797" y="1392"/>
                  </a:cubicBezTo>
                  <a:lnTo>
                    <a:pt x="788" y="1392"/>
                  </a:lnTo>
                  <a:cubicBezTo>
                    <a:pt x="698" y="1392"/>
                    <a:pt x="698" y="1392"/>
                    <a:pt x="698" y="1392"/>
                  </a:cubicBezTo>
                  <a:lnTo>
                    <a:pt x="698" y="1392"/>
                  </a:lnTo>
                  <a:cubicBezTo>
                    <a:pt x="653" y="1210"/>
                    <a:pt x="653" y="1210"/>
                    <a:pt x="653" y="1210"/>
                  </a:cubicBezTo>
                  <a:cubicBezTo>
                    <a:pt x="653" y="1183"/>
                    <a:pt x="625" y="1165"/>
                    <a:pt x="608" y="1156"/>
                  </a:cubicBezTo>
                  <a:cubicBezTo>
                    <a:pt x="535" y="1148"/>
                    <a:pt x="471" y="1111"/>
                    <a:pt x="418" y="1075"/>
                  </a:cubicBezTo>
                  <a:cubicBezTo>
                    <a:pt x="399" y="1066"/>
                    <a:pt x="381" y="1066"/>
                    <a:pt x="372" y="1075"/>
                  </a:cubicBezTo>
                  <a:cubicBezTo>
                    <a:pt x="354" y="1093"/>
                    <a:pt x="363" y="1120"/>
                    <a:pt x="372" y="1129"/>
                  </a:cubicBezTo>
                  <a:cubicBezTo>
                    <a:pt x="444" y="1175"/>
                    <a:pt x="516" y="1201"/>
                    <a:pt x="589" y="1220"/>
                  </a:cubicBezTo>
                  <a:lnTo>
                    <a:pt x="589" y="1220"/>
                  </a:lnTo>
                  <a:cubicBezTo>
                    <a:pt x="634" y="1410"/>
                    <a:pt x="634" y="1410"/>
                    <a:pt x="634" y="1410"/>
                  </a:cubicBezTo>
                  <a:cubicBezTo>
                    <a:pt x="643" y="1437"/>
                    <a:pt x="671" y="1455"/>
                    <a:pt x="698" y="1455"/>
                  </a:cubicBezTo>
                  <a:cubicBezTo>
                    <a:pt x="788" y="1455"/>
                    <a:pt x="788" y="1455"/>
                    <a:pt x="788" y="1455"/>
                  </a:cubicBezTo>
                  <a:cubicBezTo>
                    <a:pt x="824" y="1455"/>
                    <a:pt x="851" y="1437"/>
                    <a:pt x="860" y="1410"/>
                  </a:cubicBezTo>
                  <a:cubicBezTo>
                    <a:pt x="897" y="1238"/>
                    <a:pt x="897" y="1238"/>
                    <a:pt x="897" y="1238"/>
                  </a:cubicBezTo>
                  <a:lnTo>
                    <a:pt x="897" y="1238"/>
                  </a:lnTo>
                  <a:cubicBezTo>
                    <a:pt x="996" y="1238"/>
                    <a:pt x="996" y="1238"/>
                    <a:pt x="996" y="1238"/>
                  </a:cubicBezTo>
                  <a:cubicBezTo>
                    <a:pt x="987" y="1265"/>
                    <a:pt x="987" y="1283"/>
                    <a:pt x="987" y="1310"/>
                  </a:cubicBezTo>
                  <a:cubicBezTo>
                    <a:pt x="987" y="1427"/>
                    <a:pt x="1077" y="1518"/>
                    <a:pt x="1195" y="1518"/>
                  </a:cubicBezTo>
                  <a:cubicBezTo>
                    <a:pt x="1204" y="1518"/>
                    <a:pt x="1213" y="1518"/>
                    <a:pt x="1231" y="1509"/>
                  </a:cubicBezTo>
                  <a:cubicBezTo>
                    <a:pt x="1231" y="1518"/>
                    <a:pt x="1249" y="1518"/>
                    <a:pt x="1249" y="1518"/>
                  </a:cubicBezTo>
                  <a:cubicBezTo>
                    <a:pt x="1539" y="1518"/>
                    <a:pt x="1539" y="1518"/>
                    <a:pt x="1539" y="1518"/>
                  </a:cubicBezTo>
                  <a:cubicBezTo>
                    <a:pt x="1584" y="1518"/>
                    <a:pt x="1619" y="1482"/>
                    <a:pt x="1619" y="1437"/>
                  </a:cubicBezTo>
                  <a:cubicBezTo>
                    <a:pt x="1619" y="1427"/>
                    <a:pt x="1619" y="1427"/>
                    <a:pt x="1619" y="1427"/>
                  </a:cubicBezTo>
                  <a:cubicBezTo>
                    <a:pt x="1846" y="1427"/>
                    <a:pt x="1846" y="1427"/>
                    <a:pt x="1846" y="1427"/>
                  </a:cubicBezTo>
                  <a:cubicBezTo>
                    <a:pt x="1854" y="1427"/>
                    <a:pt x="1873" y="1418"/>
                    <a:pt x="1873" y="1400"/>
                  </a:cubicBezTo>
                  <a:cubicBezTo>
                    <a:pt x="1873" y="1310"/>
                    <a:pt x="1873" y="1310"/>
                    <a:pt x="1873" y="1310"/>
                  </a:cubicBezTo>
                  <a:cubicBezTo>
                    <a:pt x="1873" y="1292"/>
                    <a:pt x="1864" y="1283"/>
                    <a:pt x="1854" y="1265"/>
                  </a:cubicBezTo>
                  <a:cubicBezTo>
                    <a:pt x="1864" y="1255"/>
                    <a:pt x="1873" y="1238"/>
                    <a:pt x="1873" y="1228"/>
                  </a:cubicBezTo>
                  <a:cubicBezTo>
                    <a:pt x="1873" y="1193"/>
                    <a:pt x="1873" y="1193"/>
                    <a:pt x="1873" y="1193"/>
                  </a:cubicBezTo>
                  <a:cubicBezTo>
                    <a:pt x="1873" y="1175"/>
                    <a:pt x="1864" y="1156"/>
                    <a:pt x="1854" y="1148"/>
                  </a:cubicBezTo>
                  <a:cubicBezTo>
                    <a:pt x="1864" y="1129"/>
                    <a:pt x="1873" y="1120"/>
                    <a:pt x="1873" y="1102"/>
                  </a:cubicBezTo>
                  <a:cubicBezTo>
                    <a:pt x="1873" y="1066"/>
                    <a:pt x="1873" y="1066"/>
                    <a:pt x="1873" y="1066"/>
                  </a:cubicBezTo>
                  <a:cubicBezTo>
                    <a:pt x="1873" y="1039"/>
                    <a:pt x="1854" y="1021"/>
                    <a:pt x="1846" y="1011"/>
                  </a:cubicBezTo>
                  <a:cubicBezTo>
                    <a:pt x="1881" y="948"/>
                    <a:pt x="1909" y="876"/>
                    <a:pt x="1918" y="804"/>
                  </a:cubicBezTo>
                  <a:cubicBezTo>
                    <a:pt x="1954" y="840"/>
                    <a:pt x="1954" y="840"/>
                    <a:pt x="1954" y="840"/>
                  </a:cubicBezTo>
                  <a:cubicBezTo>
                    <a:pt x="1981" y="858"/>
                    <a:pt x="2008" y="876"/>
                    <a:pt x="2044" y="876"/>
                  </a:cubicBezTo>
                  <a:cubicBezTo>
                    <a:pt x="2063" y="876"/>
                    <a:pt x="2081" y="867"/>
                    <a:pt x="2098" y="858"/>
                  </a:cubicBezTo>
                  <a:cubicBezTo>
                    <a:pt x="2153" y="822"/>
                    <a:pt x="2171" y="768"/>
                    <a:pt x="2153" y="714"/>
                  </a:cubicBezTo>
                  <a:cubicBezTo>
                    <a:pt x="2135" y="659"/>
                    <a:pt x="2098" y="605"/>
                    <a:pt x="2063" y="559"/>
                  </a:cubicBezTo>
                  <a:cubicBezTo>
                    <a:pt x="2018" y="524"/>
                    <a:pt x="2018" y="524"/>
                    <a:pt x="2018" y="524"/>
                  </a:cubicBezTo>
                  <a:lnTo>
                    <a:pt x="2018" y="514"/>
                  </a:lnTo>
                  <a:cubicBezTo>
                    <a:pt x="2008" y="461"/>
                    <a:pt x="2063" y="434"/>
                    <a:pt x="2090" y="461"/>
                  </a:cubicBezTo>
                  <a:cubicBezTo>
                    <a:pt x="2171" y="514"/>
                    <a:pt x="2171" y="514"/>
                    <a:pt x="2171" y="514"/>
                  </a:cubicBezTo>
                  <a:cubicBezTo>
                    <a:pt x="2189" y="524"/>
                    <a:pt x="2207" y="524"/>
                    <a:pt x="2216" y="506"/>
                  </a:cubicBezTo>
                  <a:cubicBezTo>
                    <a:pt x="2225" y="487"/>
                    <a:pt x="2225" y="469"/>
                    <a:pt x="2207" y="461"/>
                  </a:cubicBezTo>
                  <a:moveTo>
                    <a:pt x="1529" y="1066"/>
                  </a:moveTo>
                  <a:lnTo>
                    <a:pt x="1529" y="1066"/>
                  </a:lnTo>
                  <a:lnTo>
                    <a:pt x="1529" y="1066"/>
                  </a:lnTo>
                  <a:cubicBezTo>
                    <a:pt x="1529" y="1048"/>
                    <a:pt x="1529" y="1048"/>
                    <a:pt x="1529" y="1048"/>
                  </a:cubicBezTo>
                  <a:cubicBezTo>
                    <a:pt x="1791" y="1048"/>
                    <a:pt x="1791" y="1048"/>
                    <a:pt x="1791" y="1048"/>
                  </a:cubicBezTo>
                  <a:cubicBezTo>
                    <a:pt x="1801" y="1048"/>
                    <a:pt x="1801" y="1057"/>
                    <a:pt x="1801" y="1066"/>
                  </a:cubicBezTo>
                  <a:cubicBezTo>
                    <a:pt x="1801" y="1102"/>
                    <a:pt x="1801" y="1102"/>
                    <a:pt x="1801" y="1102"/>
                  </a:cubicBezTo>
                  <a:cubicBezTo>
                    <a:pt x="1801" y="1111"/>
                    <a:pt x="1801" y="1111"/>
                    <a:pt x="1791" y="1111"/>
                  </a:cubicBezTo>
                  <a:cubicBezTo>
                    <a:pt x="1601" y="1111"/>
                    <a:pt x="1601" y="1111"/>
                    <a:pt x="1601" y="1111"/>
                  </a:cubicBezTo>
                  <a:cubicBezTo>
                    <a:pt x="1592" y="1093"/>
                    <a:pt x="1565" y="1075"/>
                    <a:pt x="1539" y="1075"/>
                  </a:cubicBezTo>
                  <a:cubicBezTo>
                    <a:pt x="1529" y="1075"/>
                    <a:pt x="1529" y="1075"/>
                    <a:pt x="1529" y="1075"/>
                  </a:cubicBezTo>
                  <a:lnTo>
                    <a:pt x="1529" y="1066"/>
                  </a:lnTo>
                  <a:moveTo>
                    <a:pt x="1801" y="1183"/>
                  </a:moveTo>
                  <a:lnTo>
                    <a:pt x="1801" y="1183"/>
                  </a:lnTo>
                  <a:lnTo>
                    <a:pt x="1801" y="1183"/>
                  </a:lnTo>
                  <a:cubicBezTo>
                    <a:pt x="1801" y="1220"/>
                    <a:pt x="1801" y="1220"/>
                    <a:pt x="1801" y="1220"/>
                  </a:cubicBezTo>
                  <a:cubicBezTo>
                    <a:pt x="1801" y="1228"/>
                    <a:pt x="1801" y="1238"/>
                    <a:pt x="1791" y="1238"/>
                  </a:cubicBezTo>
                  <a:cubicBezTo>
                    <a:pt x="1601" y="1238"/>
                    <a:pt x="1601" y="1238"/>
                    <a:pt x="1601" y="1238"/>
                  </a:cubicBezTo>
                  <a:lnTo>
                    <a:pt x="1601" y="1238"/>
                  </a:lnTo>
                  <a:cubicBezTo>
                    <a:pt x="1611" y="1220"/>
                    <a:pt x="1619" y="1201"/>
                    <a:pt x="1619" y="1193"/>
                  </a:cubicBezTo>
                  <a:cubicBezTo>
                    <a:pt x="1619" y="1175"/>
                    <a:pt x="1619" y="1175"/>
                    <a:pt x="1619" y="1175"/>
                  </a:cubicBezTo>
                  <a:cubicBezTo>
                    <a:pt x="1791" y="1175"/>
                    <a:pt x="1791" y="1175"/>
                    <a:pt x="1791" y="1175"/>
                  </a:cubicBezTo>
                  <a:cubicBezTo>
                    <a:pt x="1801" y="1175"/>
                    <a:pt x="1801" y="1183"/>
                    <a:pt x="1801" y="1183"/>
                  </a:cubicBezTo>
                  <a:moveTo>
                    <a:pt x="1384" y="1265"/>
                  </a:moveTo>
                  <a:lnTo>
                    <a:pt x="1384" y="1265"/>
                  </a:lnTo>
                  <a:lnTo>
                    <a:pt x="1384" y="1265"/>
                  </a:lnTo>
                  <a:cubicBezTo>
                    <a:pt x="1539" y="1265"/>
                    <a:pt x="1539" y="1265"/>
                    <a:pt x="1539" y="1265"/>
                  </a:cubicBezTo>
                  <a:cubicBezTo>
                    <a:pt x="1547" y="1265"/>
                    <a:pt x="1556" y="1265"/>
                    <a:pt x="1556" y="1274"/>
                  </a:cubicBezTo>
                  <a:cubicBezTo>
                    <a:pt x="1556" y="1310"/>
                    <a:pt x="1556" y="1310"/>
                    <a:pt x="1556" y="1310"/>
                  </a:cubicBezTo>
                  <a:cubicBezTo>
                    <a:pt x="1556" y="1319"/>
                    <a:pt x="1547" y="1328"/>
                    <a:pt x="1539" y="1328"/>
                  </a:cubicBezTo>
                  <a:cubicBezTo>
                    <a:pt x="1394" y="1328"/>
                    <a:pt x="1394" y="1328"/>
                    <a:pt x="1394" y="1328"/>
                  </a:cubicBezTo>
                  <a:cubicBezTo>
                    <a:pt x="1394" y="1319"/>
                    <a:pt x="1394" y="1310"/>
                    <a:pt x="1394" y="1310"/>
                  </a:cubicBezTo>
                  <a:cubicBezTo>
                    <a:pt x="1394" y="1292"/>
                    <a:pt x="1394" y="1274"/>
                    <a:pt x="1384" y="1265"/>
                  </a:cubicBezTo>
                  <a:moveTo>
                    <a:pt x="1556" y="1156"/>
                  </a:moveTo>
                  <a:lnTo>
                    <a:pt x="1556" y="1156"/>
                  </a:lnTo>
                  <a:lnTo>
                    <a:pt x="1556" y="1156"/>
                  </a:lnTo>
                  <a:cubicBezTo>
                    <a:pt x="1556" y="1193"/>
                    <a:pt x="1556" y="1193"/>
                    <a:pt x="1556" y="1193"/>
                  </a:cubicBezTo>
                  <a:cubicBezTo>
                    <a:pt x="1556" y="1201"/>
                    <a:pt x="1547" y="1201"/>
                    <a:pt x="1539" y="1201"/>
                  </a:cubicBezTo>
                  <a:cubicBezTo>
                    <a:pt x="1367" y="1201"/>
                    <a:pt x="1367" y="1201"/>
                    <a:pt x="1367" y="1201"/>
                  </a:cubicBezTo>
                  <a:cubicBezTo>
                    <a:pt x="1357" y="1183"/>
                    <a:pt x="1339" y="1165"/>
                    <a:pt x="1312" y="1148"/>
                  </a:cubicBezTo>
                  <a:cubicBezTo>
                    <a:pt x="1349" y="1148"/>
                    <a:pt x="1484" y="1148"/>
                    <a:pt x="1539" y="1148"/>
                  </a:cubicBezTo>
                  <a:cubicBezTo>
                    <a:pt x="1547" y="1148"/>
                    <a:pt x="1556" y="1148"/>
                    <a:pt x="1556" y="1156"/>
                  </a:cubicBezTo>
                  <a:moveTo>
                    <a:pt x="1050" y="1310"/>
                  </a:moveTo>
                  <a:lnTo>
                    <a:pt x="1050" y="1310"/>
                  </a:lnTo>
                  <a:lnTo>
                    <a:pt x="1050" y="1310"/>
                  </a:lnTo>
                  <a:cubicBezTo>
                    <a:pt x="1050" y="1228"/>
                    <a:pt x="1113" y="1165"/>
                    <a:pt x="1195" y="1165"/>
                  </a:cubicBezTo>
                  <a:cubicBezTo>
                    <a:pt x="1267" y="1165"/>
                    <a:pt x="1330" y="1228"/>
                    <a:pt x="1330" y="1310"/>
                  </a:cubicBezTo>
                  <a:cubicBezTo>
                    <a:pt x="1330" y="1382"/>
                    <a:pt x="1267" y="1445"/>
                    <a:pt x="1195" y="1445"/>
                  </a:cubicBezTo>
                  <a:cubicBezTo>
                    <a:pt x="1113" y="1445"/>
                    <a:pt x="1050" y="1382"/>
                    <a:pt x="1050" y="1310"/>
                  </a:cubicBezTo>
                  <a:moveTo>
                    <a:pt x="1556" y="1437"/>
                  </a:moveTo>
                  <a:lnTo>
                    <a:pt x="1556" y="1437"/>
                  </a:lnTo>
                  <a:lnTo>
                    <a:pt x="1556" y="1437"/>
                  </a:lnTo>
                  <a:cubicBezTo>
                    <a:pt x="1556" y="1445"/>
                    <a:pt x="1547" y="1455"/>
                    <a:pt x="1539" y="1455"/>
                  </a:cubicBezTo>
                  <a:cubicBezTo>
                    <a:pt x="1339" y="1455"/>
                    <a:pt x="1339" y="1455"/>
                    <a:pt x="1339" y="1455"/>
                  </a:cubicBezTo>
                  <a:cubicBezTo>
                    <a:pt x="1349" y="1437"/>
                    <a:pt x="1367" y="1410"/>
                    <a:pt x="1375" y="1392"/>
                  </a:cubicBezTo>
                  <a:cubicBezTo>
                    <a:pt x="1539" y="1392"/>
                    <a:pt x="1539" y="1392"/>
                    <a:pt x="1539" y="1392"/>
                  </a:cubicBezTo>
                  <a:cubicBezTo>
                    <a:pt x="1547" y="1392"/>
                    <a:pt x="1556" y="1392"/>
                    <a:pt x="1556" y="1400"/>
                  </a:cubicBezTo>
                  <a:cubicBezTo>
                    <a:pt x="1556" y="1437"/>
                    <a:pt x="1556" y="1437"/>
                    <a:pt x="1556" y="1437"/>
                  </a:cubicBezTo>
                  <a:moveTo>
                    <a:pt x="1801" y="1346"/>
                  </a:moveTo>
                  <a:lnTo>
                    <a:pt x="1801" y="1346"/>
                  </a:lnTo>
                  <a:lnTo>
                    <a:pt x="1801" y="1346"/>
                  </a:lnTo>
                  <a:cubicBezTo>
                    <a:pt x="1801" y="1355"/>
                    <a:pt x="1791" y="1355"/>
                    <a:pt x="1791" y="1355"/>
                  </a:cubicBezTo>
                  <a:cubicBezTo>
                    <a:pt x="1601" y="1355"/>
                    <a:pt x="1601" y="1355"/>
                    <a:pt x="1601" y="1355"/>
                  </a:cubicBezTo>
                  <a:lnTo>
                    <a:pt x="1601" y="1355"/>
                  </a:lnTo>
                  <a:cubicBezTo>
                    <a:pt x="1611" y="1346"/>
                    <a:pt x="1619" y="1328"/>
                    <a:pt x="1619" y="1319"/>
                  </a:cubicBezTo>
                  <a:cubicBezTo>
                    <a:pt x="1619" y="1301"/>
                    <a:pt x="1619" y="1301"/>
                    <a:pt x="1619" y="1301"/>
                  </a:cubicBezTo>
                  <a:cubicBezTo>
                    <a:pt x="1791" y="1301"/>
                    <a:pt x="1791" y="1301"/>
                    <a:pt x="1791" y="1301"/>
                  </a:cubicBezTo>
                  <a:cubicBezTo>
                    <a:pt x="1801" y="1301"/>
                    <a:pt x="1801" y="1301"/>
                    <a:pt x="1801" y="1310"/>
                  </a:cubicBezTo>
                  <a:cubicBezTo>
                    <a:pt x="1801" y="1346"/>
                    <a:pt x="1801" y="1346"/>
                    <a:pt x="1801" y="1346"/>
                  </a:cubicBezTo>
                  <a:close/>
                </a:path>
              </a:pathLst>
            </a:custGeom>
            <a:solidFill>
              <a:srgbClr val="1F1F1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72" name="Google Shape;4954;p46">
            <a:extLst>
              <a:ext uri="{FF2B5EF4-FFF2-40B4-BE49-F238E27FC236}">
                <a16:creationId xmlns:a16="http://schemas.microsoft.com/office/drawing/2014/main" id="{510B8F10-6950-5C4E-D143-46C4871FBDCA}"/>
              </a:ext>
            </a:extLst>
          </p:cNvPr>
          <p:cNvGrpSpPr/>
          <p:nvPr/>
        </p:nvGrpSpPr>
        <p:grpSpPr>
          <a:xfrm>
            <a:off x="1054411" y="2697388"/>
            <a:ext cx="837559" cy="779335"/>
            <a:chOff x="7199831" y="2177340"/>
            <a:chExt cx="522481" cy="356946"/>
          </a:xfrm>
        </p:grpSpPr>
        <p:sp>
          <p:nvSpPr>
            <p:cNvPr id="73" name="Google Shape;4955;p46">
              <a:extLst>
                <a:ext uri="{FF2B5EF4-FFF2-40B4-BE49-F238E27FC236}">
                  <a16:creationId xmlns:a16="http://schemas.microsoft.com/office/drawing/2014/main" id="{A1ED3344-0D9A-E273-DFC7-72F5FEB9AB82}"/>
                </a:ext>
              </a:extLst>
            </p:cNvPr>
            <p:cNvSpPr/>
            <p:nvPr/>
          </p:nvSpPr>
          <p:spPr>
            <a:xfrm>
              <a:off x="7208061" y="2185570"/>
              <a:ext cx="436420" cy="327318"/>
            </a:xfrm>
            <a:custGeom>
              <a:avLst/>
              <a:gdLst/>
              <a:ahLst/>
              <a:cxnLst/>
              <a:rect l="l" t="t" r="r" b="b"/>
              <a:pathLst>
                <a:path w="1856" h="1392" extrusionOk="0">
                  <a:moveTo>
                    <a:pt x="1377" y="217"/>
                  </a:moveTo>
                  <a:lnTo>
                    <a:pt x="1377" y="217"/>
                  </a:lnTo>
                  <a:lnTo>
                    <a:pt x="1377" y="217"/>
                  </a:lnTo>
                  <a:cubicBezTo>
                    <a:pt x="698" y="217"/>
                    <a:pt x="698" y="217"/>
                    <a:pt x="698" y="217"/>
                  </a:cubicBezTo>
                  <a:cubicBezTo>
                    <a:pt x="653" y="217"/>
                    <a:pt x="618" y="217"/>
                    <a:pt x="581" y="227"/>
                  </a:cubicBezTo>
                  <a:cubicBezTo>
                    <a:pt x="590" y="145"/>
                    <a:pt x="545" y="64"/>
                    <a:pt x="455" y="37"/>
                  </a:cubicBezTo>
                  <a:cubicBezTo>
                    <a:pt x="364" y="0"/>
                    <a:pt x="364" y="0"/>
                    <a:pt x="364" y="0"/>
                  </a:cubicBezTo>
                  <a:cubicBezTo>
                    <a:pt x="328" y="91"/>
                    <a:pt x="328" y="91"/>
                    <a:pt x="328" y="91"/>
                  </a:cubicBezTo>
                  <a:cubicBezTo>
                    <a:pt x="301" y="172"/>
                    <a:pt x="328" y="254"/>
                    <a:pt x="391" y="299"/>
                  </a:cubicBezTo>
                  <a:cubicBezTo>
                    <a:pt x="311" y="353"/>
                    <a:pt x="238" y="426"/>
                    <a:pt x="184" y="516"/>
                  </a:cubicBezTo>
                  <a:cubicBezTo>
                    <a:pt x="166" y="552"/>
                    <a:pt x="147" y="588"/>
                    <a:pt x="147" y="633"/>
                  </a:cubicBezTo>
                  <a:cubicBezTo>
                    <a:pt x="139" y="651"/>
                    <a:pt x="121" y="669"/>
                    <a:pt x="102" y="679"/>
                  </a:cubicBezTo>
                  <a:cubicBezTo>
                    <a:pt x="30" y="688"/>
                    <a:pt x="30" y="688"/>
                    <a:pt x="30" y="688"/>
                  </a:cubicBezTo>
                  <a:cubicBezTo>
                    <a:pt x="12" y="696"/>
                    <a:pt x="-6" y="714"/>
                    <a:pt x="2" y="733"/>
                  </a:cubicBezTo>
                  <a:cubicBezTo>
                    <a:pt x="30" y="904"/>
                    <a:pt x="30" y="904"/>
                    <a:pt x="30" y="904"/>
                  </a:cubicBezTo>
                  <a:cubicBezTo>
                    <a:pt x="39" y="923"/>
                    <a:pt x="57" y="941"/>
                    <a:pt x="75" y="931"/>
                  </a:cubicBezTo>
                  <a:cubicBezTo>
                    <a:pt x="156" y="904"/>
                    <a:pt x="156" y="904"/>
                    <a:pt x="156" y="904"/>
                  </a:cubicBezTo>
                  <a:cubicBezTo>
                    <a:pt x="184" y="904"/>
                    <a:pt x="202" y="913"/>
                    <a:pt x="219" y="931"/>
                  </a:cubicBezTo>
                  <a:cubicBezTo>
                    <a:pt x="301" y="1040"/>
                    <a:pt x="428" y="1121"/>
                    <a:pt x="563" y="1158"/>
                  </a:cubicBezTo>
                  <a:cubicBezTo>
                    <a:pt x="573" y="1158"/>
                    <a:pt x="581" y="1166"/>
                    <a:pt x="590" y="1185"/>
                  </a:cubicBezTo>
                  <a:cubicBezTo>
                    <a:pt x="636" y="1365"/>
                    <a:pt x="636" y="1365"/>
                    <a:pt x="636" y="1365"/>
                  </a:cubicBezTo>
                  <a:cubicBezTo>
                    <a:pt x="636" y="1383"/>
                    <a:pt x="653" y="1392"/>
                    <a:pt x="663" y="1392"/>
                  </a:cubicBezTo>
                  <a:cubicBezTo>
                    <a:pt x="753" y="1392"/>
                    <a:pt x="753" y="1392"/>
                    <a:pt x="753" y="1392"/>
                  </a:cubicBezTo>
                  <a:cubicBezTo>
                    <a:pt x="771" y="1392"/>
                    <a:pt x="780" y="1383"/>
                    <a:pt x="789" y="1365"/>
                  </a:cubicBezTo>
                  <a:cubicBezTo>
                    <a:pt x="825" y="1193"/>
                    <a:pt x="825" y="1193"/>
                    <a:pt x="825" y="1193"/>
                  </a:cubicBezTo>
                  <a:cubicBezTo>
                    <a:pt x="835" y="1175"/>
                    <a:pt x="843" y="1166"/>
                    <a:pt x="862" y="1166"/>
                  </a:cubicBezTo>
                  <a:cubicBezTo>
                    <a:pt x="1124" y="1166"/>
                    <a:pt x="1124" y="1166"/>
                    <a:pt x="1124" y="1166"/>
                  </a:cubicBezTo>
                  <a:cubicBezTo>
                    <a:pt x="1142" y="1166"/>
                    <a:pt x="1160" y="1175"/>
                    <a:pt x="1160" y="1193"/>
                  </a:cubicBezTo>
                  <a:cubicBezTo>
                    <a:pt x="1205" y="1365"/>
                    <a:pt x="1205" y="1365"/>
                    <a:pt x="1205" y="1365"/>
                  </a:cubicBezTo>
                  <a:cubicBezTo>
                    <a:pt x="1205" y="1383"/>
                    <a:pt x="1223" y="1392"/>
                    <a:pt x="1241" y="1392"/>
                  </a:cubicBezTo>
                  <a:cubicBezTo>
                    <a:pt x="1322" y="1392"/>
                    <a:pt x="1322" y="1392"/>
                    <a:pt x="1322" y="1392"/>
                  </a:cubicBezTo>
                  <a:cubicBezTo>
                    <a:pt x="1340" y="1392"/>
                    <a:pt x="1359" y="1383"/>
                    <a:pt x="1359" y="1365"/>
                  </a:cubicBezTo>
                  <a:cubicBezTo>
                    <a:pt x="1404" y="1193"/>
                    <a:pt x="1404" y="1193"/>
                    <a:pt x="1404" y="1193"/>
                  </a:cubicBezTo>
                  <a:cubicBezTo>
                    <a:pt x="1404" y="1185"/>
                    <a:pt x="1412" y="1175"/>
                    <a:pt x="1431" y="1166"/>
                  </a:cubicBezTo>
                  <a:cubicBezTo>
                    <a:pt x="1666" y="1148"/>
                    <a:pt x="1856" y="941"/>
                    <a:pt x="1856" y="696"/>
                  </a:cubicBezTo>
                  <a:cubicBezTo>
                    <a:pt x="1856" y="434"/>
                    <a:pt x="1639" y="217"/>
                    <a:pt x="1377" y="217"/>
                  </a:cubicBezTo>
                  <a:close/>
                </a:path>
              </a:pathLst>
            </a:custGeom>
            <a:solidFill>
              <a:srgbClr val="FFC3C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 name="Google Shape;4956;p46">
              <a:extLst>
                <a:ext uri="{FF2B5EF4-FFF2-40B4-BE49-F238E27FC236}">
                  <a16:creationId xmlns:a16="http://schemas.microsoft.com/office/drawing/2014/main" id="{77D61584-09F0-B319-623E-1827A4FEC248}"/>
                </a:ext>
              </a:extLst>
            </p:cNvPr>
            <p:cNvSpPr/>
            <p:nvPr/>
          </p:nvSpPr>
          <p:spPr>
            <a:xfrm>
              <a:off x="7291771" y="2185570"/>
              <a:ext cx="53142" cy="51026"/>
            </a:xfrm>
            <a:custGeom>
              <a:avLst/>
              <a:gdLst/>
              <a:ahLst/>
              <a:cxnLst/>
              <a:rect l="l" t="t" r="r" b="b"/>
              <a:pathLst>
                <a:path w="226" h="217" extrusionOk="0">
                  <a:moveTo>
                    <a:pt x="90" y="137"/>
                  </a:moveTo>
                  <a:lnTo>
                    <a:pt x="90" y="137"/>
                  </a:lnTo>
                  <a:lnTo>
                    <a:pt x="90" y="137"/>
                  </a:lnTo>
                  <a:cubicBezTo>
                    <a:pt x="117" y="182"/>
                    <a:pt x="162" y="217"/>
                    <a:pt x="217" y="217"/>
                  </a:cubicBezTo>
                  <a:cubicBezTo>
                    <a:pt x="225" y="217"/>
                    <a:pt x="225" y="217"/>
                    <a:pt x="225" y="217"/>
                  </a:cubicBezTo>
                  <a:lnTo>
                    <a:pt x="225" y="217"/>
                  </a:lnTo>
                  <a:cubicBezTo>
                    <a:pt x="234" y="137"/>
                    <a:pt x="180" y="64"/>
                    <a:pt x="108" y="37"/>
                  </a:cubicBezTo>
                  <a:cubicBezTo>
                    <a:pt x="8" y="0"/>
                    <a:pt x="8" y="0"/>
                    <a:pt x="8" y="0"/>
                  </a:cubicBezTo>
                  <a:cubicBezTo>
                    <a:pt x="0" y="37"/>
                    <a:pt x="0" y="37"/>
                    <a:pt x="0" y="37"/>
                  </a:cubicBezTo>
                  <a:cubicBezTo>
                    <a:pt x="35" y="55"/>
                    <a:pt x="72" y="91"/>
                    <a:pt x="90" y="137"/>
                  </a:cubicBezTo>
                  <a:close/>
                </a:path>
              </a:pathLst>
            </a:custGeom>
            <a:solidFill>
              <a:srgbClr val="FFC3C0"/>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 name="Google Shape;4957;p46">
              <a:extLst>
                <a:ext uri="{FF2B5EF4-FFF2-40B4-BE49-F238E27FC236}">
                  <a16:creationId xmlns:a16="http://schemas.microsoft.com/office/drawing/2014/main" id="{394D6232-AA09-DBFC-040B-C6303BB84916}"/>
                </a:ext>
              </a:extLst>
            </p:cNvPr>
            <p:cNvSpPr/>
            <p:nvPr/>
          </p:nvSpPr>
          <p:spPr>
            <a:xfrm>
              <a:off x="7217231" y="2398138"/>
              <a:ext cx="12933" cy="6349"/>
            </a:xfrm>
            <a:custGeom>
              <a:avLst/>
              <a:gdLst/>
              <a:ahLst/>
              <a:cxnLst/>
              <a:rect l="l" t="t" r="r" b="b"/>
              <a:pathLst>
                <a:path w="55" h="27" extrusionOk="0">
                  <a:moveTo>
                    <a:pt x="0" y="0"/>
                  </a:moveTo>
                  <a:lnTo>
                    <a:pt x="0" y="0"/>
                  </a:lnTo>
                  <a:lnTo>
                    <a:pt x="0" y="0"/>
                  </a:lnTo>
                  <a:lnTo>
                    <a:pt x="0" y="0"/>
                  </a:lnTo>
                  <a:cubicBezTo>
                    <a:pt x="9" y="19"/>
                    <a:pt x="27" y="27"/>
                    <a:pt x="45" y="27"/>
                  </a:cubicBezTo>
                  <a:cubicBezTo>
                    <a:pt x="55" y="19"/>
                    <a:pt x="55" y="19"/>
                    <a:pt x="55" y="19"/>
                  </a:cubicBezTo>
                  <a:cubicBezTo>
                    <a:pt x="45" y="0"/>
                    <a:pt x="18" y="0"/>
                    <a:pt x="0" y="0"/>
                  </a:cubicBezTo>
                  <a:close/>
                </a:path>
              </a:pathLst>
            </a:custGeom>
            <a:solidFill>
              <a:srgbClr val="FFC3C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 name="Google Shape;4958;p46">
              <a:extLst>
                <a:ext uri="{FF2B5EF4-FFF2-40B4-BE49-F238E27FC236}">
                  <a16:creationId xmlns:a16="http://schemas.microsoft.com/office/drawing/2014/main" id="{BE9258BB-8BEA-6B1C-8DB4-A465ADCF0D22}"/>
                </a:ext>
              </a:extLst>
            </p:cNvPr>
            <p:cNvSpPr/>
            <p:nvPr/>
          </p:nvSpPr>
          <p:spPr>
            <a:xfrm>
              <a:off x="7361608" y="2459745"/>
              <a:ext cx="49144" cy="53142"/>
            </a:xfrm>
            <a:custGeom>
              <a:avLst/>
              <a:gdLst/>
              <a:ahLst/>
              <a:cxnLst/>
              <a:rect l="l" t="t" r="r" b="b"/>
              <a:pathLst>
                <a:path w="209" h="226" extrusionOk="0">
                  <a:moveTo>
                    <a:pt x="55" y="27"/>
                  </a:moveTo>
                  <a:lnTo>
                    <a:pt x="55" y="27"/>
                  </a:lnTo>
                  <a:lnTo>
                    <a:pt x="55" y="27"/>
                  </a:lnTo>
                  <a:cubicBezTo>
                    <a:pt x="18" y="199"/>
                    <a:pt x="18" y="199"/>
                    <a:pt x="18" y="199"/>
                  </a:cubicBezTo>
                  <a:cubicBezTo>
                    <a:pt x="18" y="209"/>
                    <a:pt x="10" y="217"/>
                    <a:pt x="0" y="217"/>
                  </a:cubicBezTo>
                  <a:cubicBezTo>
                    <a:pt x="0" y="226"/>
                    <a:pt x="10" y="226"/>
                    <a:pt x="18" y="226"/>
                  </a:cubicBezTo>
                  <a:cubicBezTo>
                    <a:pt x="109" y="226"/>
                    <a:pt x="109" y="226"/>
                    <a:pt x="109" y="226"/>
                  </a:cubicBezTo>
                  <a:cubicBezTo>
                    <a:pt x="118" y="226"/>
                    <a:pt x="136" y="209"/>
                    <a:pt x="136" y="199"/>
                  </a:cubicBezTo>
                  <a:cubicBezTo>
                    <a:pt x="182" y="27"/>
                    <a:pt x="182" y="27"/>
                    <a:pt x="182" y="27"/>
                  </a:cubicBezTo>
                  <a:cubicBezTo>
                    <a:pt x="182" y="9"/>
                    <a:pt x="200" y="0"/>
                    <a:pt x="209" y="0"/>
                  </a:cubicBezTo>
                  <a:cubicBezTo>
                    <a:pt x="91" y="0"/>
                    <a:pt x="91" y="0"/>
                    <a:pt x="91" y="0"/>
                  </a:cubicBezTo>
                  <a:cubicBezTo>
                    <a:pt x="73" y="0"/>
                    <a:pt x="64" y="9"/>
                    <a:pt x="55" y="27"/>
                  </a:cubicBezTo>
                  <a:close/>
                </a:path>
              </a:pathLst>
            </a:custGeom>
            <a:solidFill>
              <a:srgbClr val="FFC3C0"/>
            </a:solidFill>
            <a:ln>
              <a:noFill/>
            </a:ln>
          </p:spPr>
          <p:txBody>
            <a:bodyPr spcFirstLastPara="1" wrap="square" lIns="90000" tIns="36350" rIns="90000" bIns="36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 name="Google Shape;4959;p46">
              <a:extLst>
                <a:ext uri="{FF2B5EF4-FFF2-40B4-BE49-F238E27FC236}">
                  <a16:creationId xmlns:a16="http://schemas.microsoft.com/office/drawing/2014/main" id="{CD09047D-D84D-8450-8B74-71952AD17494}"/>
                </a:ext>
              </a:extLst>
            </p:cNvPr>
            <p:cNvSpPr/>
            <p:nvPr/>
          </p:nvSpPr>
          <p:spPr>
            <a:xfrm>
              <a:off x="7493523" y="2236596"/>
              <a:ext cx="150960" cy="276292"/>
            </a:xfrm>
            <a:custGeom>
              <a:avLst/>
              <a:gdLst/>
              <a:ahLst/>
              <a:cxnLst/>
              <a:rect l="l" t="t" r="r" b="b"/>
              <a:pathLst>
                <a:path w="642" h="1175" extrusionOk="0">
                  <a:moveTo>
                    <a:pt x="163" y="0"/>
                  </a:moveTo>
                  <a:lnTo>
                    <a:pt x="163" y="0"/>
                  </a:lnTo>
                  <a:lnTo>
                    <a:pt x="163" y="0"/>
                  </a:lnTo>
                  <a:cubicBezTo>
                    <a:pt x="45" y="0"/>
                    <a:pt x="45" y="0"/>
                    <a:pt x="45" y="0"/>
                  </a:cubicBezTo>
                  <a:cubicBezTo>
                    <a:pt x="307" y="0"/>
                    <a:pt x="524" y="217"/>
                    <a:pt x="524" y="479"/>
                  </a:cubicBezTo>
                  <a:cubicBezTo>
                    <a:pt x="524" y="724"/>
                    <a:pt x="335" y="931"/>
                    <a:pt x="90" y="958"/>
                  </a:cubicBezTo>
                  <a:cubicBezTo>
                    <a:pt x="81" y="958"/>
                    <a:pt x="73" y="968"/>
                    <a:pt x="63" y="976"/>
                  </a:cubicBezTo>
                  <a:cubicBezTo>
                    <a:pt x="18" y="1148"/>
                    <a:pt x="18" y="1148"/>
                    <a:pt x="18" y="1148"/>
                  </a:cubicBezTo>
                  <a:cubicBezTo>
                    <a:pt x="18" y="1158"/>
                    <a:pt x="9" y="1166"/>
                    <a:pt x="0" y="1175"/>
                  </a:cubicBezTo>
                  <a:cubicBezTo>
                    <a:pt x="9" y="1175"/>
                    <a:pt x="18" y="1175"/>
                    <a:pt x="18" y="1175"/>
                  </a:cubicBezTo>
                  <a:cubicBezTo>
                    <a:pt x="108" y="1175"/>
                    <a:pt x="108" y="1175"/>
                    <a:pt x="108" y="1175"/>
                  </a:cubicBezTo>
                  <a:cubicBezTo>
                    <a:pt x="126" y="1175"/>
                    <a:pt x="135" y="1166"/>
                    <a:pt x="145" y="1148"/>
                  </a:cubicBezTo>
                  <a:cubicBezTo>
                    <a:pt x="181" y="976"/>
                    <a:pt x="181" y="976"/>
                    <a:pt x="181" y="976"/>
                  </a:cubicBezTo>
                  <a:cubicBezTo>
                    <a:pt x="190" y="968"/>
                    <a:pt x="198" y="958"/>
                    <a:pt x="217" y="958"/>
                  </a:cubicBezTo>
                  <a:cubicBezTo>
                    <a:pt x="452" y="931"/>
                    <a:pt x="642" y="724"/>
                    <a:pt x="642" y="479"/>
                  </a:cubicBezTo>
                  <a:cubicBezTo>
                    <a:pt x="642" y="217"/>
                    <a:pt x="425" y="0"/>
                    <a:pt x="163" y="0"/>
                  </a:cubicBezTo>
                  <a:close/>
                </a:path>
              </a:pathLst>
            </a:custGeom>
            <a:solidFill>
              <a:srgbClr val="FFC3C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 name="Google Shape;4960;p46">
              <a:extLst>
                <a:ext uri="{FF2B5EF4-FFF2-40B4-BE49-F238E27FC236}">
                  <a16:creationId xmlns:a16="http://schemas.microsoft.com/office/drawing/2014/main" id="{5E8BD142-B3C9-4FBB-B607-4F3DB02EF8EC}"/>
                </a:ext>
              </a:extLst>
            </p:cNvPr>
            <p:cNvSpPr/>
            <p:nvPr/>
          </p:nvSpPr>
          <p:spPr>
            <a:xfrm>
              <a:off x="7416867" y="2198267"/>
              <a:ext cx="81358" cy="70308"/>
            </a:xfrm>
            <a:custGeom>
              <a:avLst/>
              <a:gdLst/>
              <a:ahLst/>
              <a:cxnLst/>
              <a:rect l="l" t="t" r="r" b="b"/>
              <a:pathLst>
                <a:path w="346" h="299" extrusionOk="0">
                  <a:moveTo>
                    <a:pt x="64" y="299"/>
                  </a:moveTo>
                  <a:lnTo>
                    <a:pt x="64" y="299"/>
                  </a:lnTo>
                  <a:lnTo>
                    <a:pt x="64" y="299"/>
                  </a:lnTo>
                  <a:cubicBezTo>
                    <a:pt x="290" y="299"/>
                    <a:pt x="290" y="299"/>
                    <a:pt x="290" y="299"/>
                  </a:cubicBezTo>
                  <a:cubicBezTo>
                    <a:pt x="326" y="272"/>
                    <a:pt x="353" y="218"/>
                    <a:pt x="344" y="163"/>
                  </a:cubicBezTo>
                  <a:cubicBezTo>
                    <a:pt x="344" y="73"/>
                    <a:pt x="272" y="10"/>
                    <a:pt x="190" y="1"/>
                  </a:cubicBezTo>
                  <a:cubicBezTo>
                    <a:pt x="91" y="-9"/>
                    <a:pt x="0" y="73"/>
                    <a:pt x="0" y="173"/>
                  </a:cubicBezTo>
                  <a:cubicBezTo>
                    <a:pt x="0" y="227"/>
                    <a:pt x="27" y="272"/>
                    <a:pt x="64" y="299"/>
                  </a:cubicBezTo>
                  <a:close/>
                </a:path>
              </a:pathLst>
            </a:custGeom>
            <a:solidFill>
              <a:srgbClr val="FFE68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 name="Google Shape;4961;p46">
              <a:extLst>
                <a:ext uri="{FF2B5EF4-FFF2-40B4-BE49-F238E27FC236}">
                  <a16:creationId xmlns:a16="http://schemas.microsoft.com/office/drawing/2014/main" id="{BE7ADFFF-7FD5-FC4F-9276-7344AEFD1209}"/>
                </a:ext>
              </a:extLst>
            </p:cNvPr>
            <p:cNvSpPr/>
            <p:nvPr/>
          </p:nvSpPr>
          <p:spPr>
            <a:xfrm>
              <a:off x="7446729" y="2198503"/>
              <a:ext cx="51496" cy="70072"/>
            </a:xfrm>
            <a:custGeom>
              <a:avLst/>
              <a:gdLst/>
              <a:ahLst/>
              <a:cxnLst/>
              <a:rect l="l" t="t" r="r" b="b"/>
              <a:pathLst>
                <a:path w="219" h="298" extrusionOk="0">
                  <a:moveTo>
                    <a:pt x="63" y="0"/>
                  </a:moveTo>
                  <a:lnTo>
                    <a:pt x="63" y="0"/>
                  </a:lnTo>
                  <a:lnTo>
                    <a:pt x="63" y="0"/>
                  </a:lnTo>
                  <a:cubicBezTo>
                    <a:pt x="45" y="0"/>
                    <a:pt x="27" y="0"/>
                    <a:pt x="0" y="9"/>
                  </a:cubicBezTo>
                  <a:cubicBezTo>
                    <a:pt x="72" y="27"/>
                    <a:pt x="127" y="90"/>
                    <a:pt x="127" y="172"/>
                  </a:cubicBezTo>
                  <a:cubicBezTo>
                    <a:pt x="127" y="226"/>
                    <a:pt x="109" y="271"/>
                    <a:pt x="72" y="298"/>
                  </a:cubicBezTo>
                  <a:cubicBezTo>
                    <a:pt x="163" y="298"/>
                    <a:pt x="163" y="298"/>
                    <a:pt x="163" y="298"/>
                  </a:cubicBezTo>
                  <a:cubicBezTo>
                    <a:pt x="199" y="271"/>
                    <a:pt x="226" y="217"/>
                    <a:pt x="217" y="162"/>
                  </a:cubicBezTo>
                  <a:cubicBezTo>
                    <a:pt x="217" y="82"/>
                    <a:pt x="154" y="9"/>
                    <a:pt x="63" y="0"/>
                  </a:cubicBezTo>
                  <a:close/>
                </a:path>
              </a:pathLst>
            </a:custGeom>
            <a:solidFill>
              <a:srgbClr val="EDA03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 name="Google Shape;4962;p46">
              <a:extLst>
                <a:ext uri="{FF2B5EF4-FFF2-40B4-BE49-F238E27FC236}">
                  <a16:creationId xmlns:a16="http://schemas.microsoft.com/office/drawing/2014/main" id="{FF59B1F1-BBC3-B5B7-AF78-AE82CCEF56DF}"/>
                </a:ext>
              </a:extLst>
            </p:cNvPr>
            <p:cNvSpPr/>
            <p:nvPr/>
          </p:nvSpPr>
          <p:spPr>
            <a:xfrm>
              <a:off x="7542432" y="2474794"/>
              <a:ext cx="89118" cy="29863"/>
            </a:xfrm>
            <a:custGeom>
              <a:avLst/>
              <a:gdLst/>
              <a:ahLst/>
              <a:cxnLst/>
              <a:rect l="l" t="t" r="r" b="b"/>
              <a:pathLst>
                <a:path w="379" h="127" extrusionOk="0">
                  <a:moveTo>
                    <a:pt x="334" y="127"/>
                  </a:moveTo>
                  <a:lnTo>
                    <a:pt x="334" y="127"/>
                  </a:lnTo>
                  <a:lnTo>
                    <a:pt x="334" y="127"/>
                  </a:lnTo>
                  <a:cubicBezTo>
                    <a:pt x="45" y="127"/>
                    <a:pt x="45" y="127"/>
                    <a:pt x="45" y="127"/>
                  </a:cubicBezTo>
                  <a:cubicBezTo>
                    <a:pt x="18" y="127"/>
                    <a:pt x="0" y="108"/>
                    <a:pt x="0" y="81"/>
                  </a:cubicBezTo>
                  <a:cubicBezTo>
                    <a:pt x="0" y="45"/>
                    <a:pt x="0" y="45"/>
                    <a:pt x="0" y="45"/>
                  </a:cubicBezTo>
                  <a:cubicBezTo>
                    <a:pt x="0" y="18"/>
                    <a:pt x="18" y="0"/>
                    <a:pt x="45" y="0"/>
                  </a:cubicBezTo>
                  <a:cubicBezTo>
                    <a:pt x="334" y="0"/>
                    <a:pt x="334" y="0"/>
                    <a:pt x="334" y="0"/>
                  </a:cubicBezTo>
                  <a:cubicBezTo>
                    <a:pt x="361" y="0"/>
                    <a:pt x="379" y="18"/>
                    <a:pt x="379" y="45"/>
                  </a:cubicBezTo>
                  <a:cubicBezTo>
                    <a:pt x="379" y="81"/>
                    <a:pt x="379" y="81"/>
                    <a:pt x="379" y="81"/>
                  </a:cubicBezTo>
                  <a:cubicBezTo>
                    <a:pt x="379" y="108"/>
                    <a:pt x="361" y="127"/>
                    <a:pt x="334" y="127"/>
                  </a:cubicBezTo>
                  <a:close/>
                </a:path>
              </a:pathLst>
            </a:custGeom>
            <a:solidFill>
              <a:srgbClr val="EDA03A"/>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 name="Google Shape;4963;p46">
              <a:extLst>
                <a:ext uri="{FF2B5EF4-FFF2-40B4-BE49-F238E27FC236}">
                  <a16:creationId xmlns:a16="http://schemas.microsoft.com/office/drawing/2014/main" id="{CF3D5144-3FC3-2C55-40E4-18865C126245}"/>
                </a:ext>
              </a:extLst>
            </p:cNvPr>
            <p:cNvSpPr/>
            <p:nvPr/>
          </p:nvSpPr>
          <p:spPr>
            <a:xfrm>
              <a:off x="7601923" y="2474794"/>
              <a:ext cx="29628" cy="29863"/>
            </a:xfrm>
            <a:custGeom>
              <a:avLst/>
              <a:gdLst/>
              <a:ahLst/>
              <a:cxnLst/>
              <a:rect l="l" t="t" r="r" b="b"/>
              <a:pathLst>
                <a:path w="126" h="127" extrusionOk="0">
                  <a:moveTo>
                    <a:pt x="81" y="0"/>
                  </a:moveTo>
                  <a:lnTo>
                    <a:pt x="81" y="0"/>
                  </a:lnTo>
                  <a:lnTo>
                    <a:pt x="81" y="0"/>
                  </a:lnTo>
                  <a:cubicBezTo>
                    <a:pt x="0" y="0"/>
                    <a:pt x="0" y="0"/>
                    <a:pt x="0" y="0"/>
                  </a:cubicBezTo>
                  <a:cubicBezTo>
                    <a:pt x="27" y="0"/>
                    <a:pt x="46" y="18"/>
                    <a:pt x="46" y="45"/>
                  </a:cubicBezTo>
                  <a:cubicBezTo>
                    <a:pt x="46" y="81"/>
                    <a:pt x="46" y="81"/>
                    <a:pt x="46" y="81"/>
                  </a:cubicBezTo>
                  <a:cubicBezTo>
                    <a:pt x="46" y="108"/>
                    <a:pt x="27" y="127"/>
                    <a:pt x="0" y="127"/>
                  </a:cubicBezTo>
                  <a:cubicBezTo>
                    <a:pt x="81" y="127"/>
                    <a:pt x="81" y="127"/>
                    <a:pt x="81" y="127"/>
                  </a:cubicBezTo>
                  <a:cubicBezTo>
                    <a:pt x="108" y="127"/>
                    <a:pt x="126" y="108"/>
                    <a:pt x="126" y="81"/>
                  </a:cubicBezTo>
                  <a:cubicBezTo>
                    <a:pt x="126" y="45"/>
                    <a:pt x="126" y="45"/>
                    <a:pt x="126" y="45"/>
                  </a:cubicBezTo>
                  <a:cubicBezTo>
                    <a:pt x="126" y="18"/>
                    <a:pt x="108" y="0"/>
                    <a:pt x="81" y="0"/>
                  </a:cubicBezTo>
                  <a:close/>
                </a:path>
              </a:pathLst>
            </a:custGeom>
            <a:solidFill>
              <a:srgbClr val="EDA03A"/>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 name="Google Shape;4964;p46">
              <a:extLst>
                <a:ext uri="{FF2B5EF4-FFF2-40B4-BE49-F238E27FC236}">
                  <a16:creationId xmlns:a16="http://schemas.microsoft.com/office/drawing/2014/main" id="{FD4925D1-8A58-98BF-DA1C-333B3B33E4BE}"/>
                </a:ext>
              </a:extLst>
            </p:cNvPr>
            <p:cNvSpPr/>
            <p:nvPr/>
          </p:nvSpPr>
          <p:spPr>
            <a:xfrm>
              <a:off x="7542432" y="2447282"/>
              <a:ext cx="89118" cy="27512"/>
            </a:xfrm>
            <a:custGeom>
              <a:avLst/>
              <a:gdLst/>
              <a:ahLst/>
              <a:cxnLst/>
              <a:rect l="l" t="t" r="r" b="b"/>
              <a:pathLst>
                <a:path w="379" h="117" extrusionOk="0">
                  <a:moveTo>
                    <a:pt x="334" y="117"/>
                  </a:moveTo>
                  <a:lnTo>
                    <a:pt x="334" y="117"/>
                  </a:lnTo>
                  <a:lnTo>
                    <a:pt x="334" y="117"/>
                  </a:lnTo>
                  <a:cubicBezTo>
                    <a:pt x="45" y="117"/>
                    <a:pt x="45" y="117"/>
                    <a:pt x="45" y="117"/>
                  </a:cubicBezTo>
                  <a:cubicBezTo>
                    <a:pt x="18" y="117"/>
                    <a:pt x="0" y="99"/>
                    <a:pt x="0" y="80"/>
                  </a:cubicBezTo>
                  <a:cubicBezTo>
                    <a:pt x="0" y="35"/>
                    <a:pt x="0" y="35"/>
                    <a:pt x="0" y="35"/>
                  </a:cubicBezTo>
                  <a:cubicBezTo>
                    <a:pt x="0" y="17"/>
                    <a:pt x="18" y="0"/>
                    <a:pt x="45" y="0"/>
                  </a:cubicBezTo>
                  <a:cubicBezTo>
                    <a:pt x="334" y="0"/>
                    <a:pt x="334" y="0"/>
                    <a:pt x="334" y="0"/>
                  </a:cubicBezTo>
                  <a:cubicBezTo>
                    <a:pt x="361" y="0"/>
                    <a:pt x="379" y="17"/>
                    <a:pt x="379" y="35"/>
                  </a:cubicBezTo>
                  <a:cubicBezTo>
                    <a:pt x="379" y="80"/>
                    <a:pt x="379" y="80"/>
                    <a:pt x="379" y="80"/>
                  </a:cubicBezTo>
                  <a:cubicBezTo>
                    <a:pt x="379" y="99"/>
                    <a:pt x="361" y="117"/>
                    <a:pt x="334" y="117"/>
                  </a:cubicBezTo>
                  <a:close/>
                </a:path>
              </a:pathLst>
            </a:custGeom>
            <a:solidFill>
              <a:srgbClr val="FFE68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3" name="Google Shape;4965;p46">
              <a:extLst>
                <a:ext uri="{FF2B5EF4-FFF2-40B4-BE49-F238E27FC236}">
                  <a16:creationId xmlns:a16="http://schemas.microsoft.com/office/drawing/2014/main" id="{AECC3328-6FF7-09C4-75AE-8B5E39F04D99}"/>
                </a:ext>
              </a:extLst>
            </p:cNvPr>
            <p:cNvSpPr/>
            <p:nvPr/>
          </p:nvSpPr>
          <p:spPr>
            <a:xfrm>
              <a:off x="7601923" y="2447282"/>
              <a:ext cx="29628" cy="27512"/>
            </a:xfrm>
            <a:custGeom>
              <a:avLst/>
              <a:gdLst/>
              <a:ahLst/>
              <a:cxnLst/>
              <a:rect l="l" t="t" r="r" b="b"/>
              <a:pathLst>
                <a:path w="126" h="117" extrusionOk="0">
                  <a:moveTo>
                    <a:pt x="81" y="0"/>
                  </a:moveTo>
                  <a:lnTo>
                    <a:pt x="81" y="0"/>
                  </a:lnTo>
                  <a:lnTo>
                    <a:pt x="81" y="0"/>
                  </a:lnTo>
                  <a:cubicBezTo>
                    <a:pt x="0" y="0"/>
                    <a:pt x="0" y="0"/>
                    <a:pt x="0" y="0"/>
                  </a:cubicBezTo>
                  <a:cubicBezTo>
                    <a:pt x="27" y="0"/>
                    <a:pt x="46" y="17"/>
                    <a:pt x="46" y="35"/>
                  </a:cubicBezTo>
                  <a:cubicBezTo>
                    <a:pt x="46" y="80"/>
                    <a:pt x="46" y="80"/>
                    <a:pt x="46" y="80"/>
                  </a:cubicBezTo>
                  <a:cubicBezTo>
                    <a:pt x="46" y="99"/>
                    <a:pt x="27" y="117"/>
                    <a:pt x="0" y="117"/>
                  </a:cubicBezTo>
                  <a:cubicBezTo>
                    <a:pt x="81" y="117"/>
                    <a:pt x="81" y="117"/>
                    <a:pt x="81" y="117"/>
                  </a:cubicBezTo>
                  <a:cubicBezTo>
                    <a:pt x="108" y="117"/>
                    <a:pt x="126" y="99"/>
                    <a:pt x="126" y="80"/>
                  </a:cubicBezTo>
                  <a:cubicBezTo>
                    <a:pt x="126" y="35"/>
                    <a:pt x="126" y="35"/>
                    <a:pt x="126" y="35"/>
                  </a:cubicBezTo>
                  <a:cubicBezTo>
                    <a:pt x="126" y="17"/>
                    <a:pt x="108" y="0"/>
                    <a:pt x="81" y="0"/>
                  </a:cubicBezTo>
                  <a:close/>
                </a:path>
              </a:pathLst>
            </a:custGeom>
            <a:solidFill>
              <a:srgbClr val="EDA03A"/>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 name="Google Shape;4966;p46">
              <a:extLst>
                <a:ext uri="{FF2B5EF4-FFF2-40B4-BE49-F238E27FC236}">
                  <a16:creationId xmlns:a16="http://schemas.microsoft.com/office/drawing/2014/main" id="{D6030BFA-4F96-5ACD-21D9-4C09B3B6F92B}"/>
                </a:ext>
              </a:extLst>
            </p:cNvPr>
            <p:cNvSpPr/>
            <p:nvPr/>
          </p:nvSpPr>
          <p:spPr>
            <a:xfrm>
              <a:off x="7542432" y="2417419"/>
              <a:ext cx="89118" cy="29863"/>
            </a:xfrm>
            <a:custGeom>
              <a:avLst/>
              <a:gdLst/>
              <a:ahLst/>
              <a:cxnLst/>
              <a:rect l="l" t="t" r="r" b="b"/>
              <a:pathLst>
                <a:path w="379" h="127" extrusionOk="0">
                  <a:moveTo>
                    <a:pt x="334" y="127"/>
                  </a:moveTo>
                  <a:lnTo>
                    <a:pt x="334" y="127"/>
                  </a:lnTo>
                  <a:lnTo>
                    <a:pt x="334" y="127"/>
                  </a:lnTo>
                  <a:cubicBezTo>
                    <a:pt x="45" y="127"/>
                    <a:pt x="45" y="127"/>
                    <a:pt x="45" y="127"/>
                  </a:cubicBezTo>
                  <a:cubicBezTo>
                    <a:pt x="18" y="127"/>
                    <a:pt x="0" y="108"/>
                    <a:pt x="0" y="81"/>
                  </a:cubicBezTo>
                  <a:cubicBezTo>
                    <a:pt x="0" y="45"/>
                    <a:pt x="0" y="45"/>
                    <a:pt x="0" y="45"/>
                  </a:cubicBezTo>
                  <a:cubicBezTo>
                    <a:pt x="0" y="18"/>
                    <a:pt x="18" y="0"/>
                    <a:pt x="45" y="0"/>
                  </a:cubicBezTo>
                  <a:cubicBezTo>
                    <a:pt x="334" y="0"/>
                    <a:pt x="334" y="0"/>
                    <a:pt x="334" y="0"/>
                  </a:cubicBezTo>
                  <a:cubicBezTo>
                    <a:pt x="361" y="0"/>
                    <a:pt x="379" y="18"/>
                    <a:pt x="379" y="45"/>
                  </a:cubicBezTo>
                  <a:cubicBezTo>
                    <a:pt x="379" y="81"/>
                    <a:pt x="379" y="81"/>
                    <a:pt x="379" y="81"/>
                  </a:cubicBezTo>
                  <a:cubicBezTo>
                    <a:pt x="379" y="108"/>
                    <a:pt x="361" y="127"/>
                    <a:pt x="334" y="127"/>
                  </a:cubicBezTo>
                  <a:close/>
                </a:path>
              </a:pathLst>
            </a:custGeom>
            <a:solidFill>
              <a:srgbClr val="EDA03A"/>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 name="Google Shape;4967;p46">
              <a:extLst>
                <a:ext uri="{FF2B5EF4-FFF2-40B4-BE49-F238E27FC236}">
                  <a16:creationId xmlns:a16="http://schemas.microsoft.com/office/drawing/2014/main" id="{4DD7C540-0DCC-5837-B24A-6B6E1D789444}"/>
                </a:ext>
              </a:extLst>
            </p:cNvPr>
            <p:cNvSpPr/>
            <p:nvPr/>
          </p:nvSpPr>
          <p:spPr>
            <a:xfrm>
              <a:off x="7601923" y="2417419"/>
              <a:ext cx="29628" cy="29863"/>
            </a:xfrm>
            <a:custGeom>
              <a:avLst/>
              <a:gdLst/>
              <a:ahLst/>
              <a:cxnLst/>
              <a:rect l="l" t="t" r="r" b="b"/>
              <a:pathLst>
                <a:path w="126" h="127" extrusionOk="0">
                  <a:moveTo>
                    <a:pt x="81" y="0"/>
                  </a:moveTo>
                  <a:lnTo>
                    <a:pt x="81" y="0"/>
                  </a:lnTo>
                  <a:lnTo>
                    <a:pt x="81" y="0"/>
                  </a:lnTo>
                  <a:cubicBezTo>
                    <a:pt x="0" y="0"/>
                    <a:pt x="0" y="0"/>
                    <a:pt x="0" y="0"/>
                  </a:cubicBezTo>
                  <a:cubicBezTo>
                    <a:pt x="27" y="0"/>
                    <a:pt x="46" y="18"/>
                    <a:pt x="46" y="36"/>
                  </a:cubicBezTo>
                  <a:cubicBezTo>
                    <a:pt x="46" y="81"/>
                    <a:pt x="46" y="81"/>
                    <a:pt x="46" y="81"/>
                  </a:cubicBezTo>
                  <a:cubicBezTo>
                    <a:pt x="46" y="108"/>
                    <a:pt x="27" y="127"/>
                    <a:pt x="0" y="127"/>
                  </a:cubicBezTo>
                  <a:cubicBezTo>
                    <a:pt x="81" y="127"/>
                    <a:pt x="81" y="127"/>
                    <a:pt x="81" y="127"/>
                  </a:cubicBezTo>
                  <a:cubicBezTo>
                    <a:pt x="108" y="127"/>
                    <a:pt x="126" y="108"/>
                    <a:pt x="126" y="81"/>
                  </a:cubicBezTo>
                  <a:cubicBezTo>
                    <a:pt x="126" y="36"/>
                    <a:pt x="126" y="36"/>
                    <a:pt x="126" y="36"/>
                  </a:cubicBezTo>
                  <a:cubicBezTo>
                    <a:pt x="126" y="18"/>
                    <a:pt x="108" y="0"/>
                    <a:pt x="81" y="0"/>
                  </a:cubicBezTo>
                  <a:close/>
                </a:path>
              </a:pathLst>
            </a:custGeom>
            <a:solidFill>
              <a:srgbClr val="EDA03A"/>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 name="Google Shape;4968;p46">
              <a:extLst>
                <a:ext uri="{FF2B5EF4-FFF2-40B4-BE49-F238E27FC236}">
                  <a16:creationId xmlns:a16="http://schemas.microsoft.com/office/drawing/2014/main" id="{5B758762-07BB-84E1-0662-2FA094385D01}"/>
                </a:ext>
              </a:extLst>
            </p:cNvPr>
            <p:cNvSpPr/>
            <p:nvPr/>
          </p:nvSpPr>
          <p:spPr>
            <a:xfrm>
              <a:off x="7482941" y="2495956"/>
              <a:ext cx="89353" cy="29863"/>
            </a:xfrm>
            <a:custGeom>
              <a:avLst/>
              <a:gdLst/>
              <a:ahLst/>
              <a:cxnLst/>
              <a:rect l="l" t="t" r="r" b="b"/>
              <a:pathLst>
                <a:path w="380" h="127" extrusionOk="0">
                  <a:moveTo>
                    <a:pt x="335" y="127"/>
                  </a:moveTo>
                  <a:lnTo>
                    <a:pt x="335" y="127"/>
                  </a:lnTo>
                  <a:lnTo>
                    <a:pt x="335" y="127"/>
                  </a:lnTo>
                  <a:cubicBezTo>
                    <a:pt x="45" y="127"/>
                    <a:pt x="45" y="127"/>
                    <a:pt x="45" y="127"/>
                  </a:cubicBezTo>
                  <a:cubicBezTo>
                    <a:pt x="18" y="127"/>
                    <a:pt x="0" y="109"/>
                    <a:pt x="0" y="82"/>
                  </a:cubicBezTo>
                  <a:cubicBezTo>
                    <a:pt x="0" y="45"/>
                    <a:pt x="0" y="45"/>
                    <a:pt x="0" y="45"/>
                  </a:cubicBezTo>
                  <a:cubicBezTo>
                    <a:pt x="0" y="18"/>
                    <a:pt x="18" y="0"/>
                    <a:pt x="45" y="0"/>
                  </a:cubicBezTo>
                  <a:cubicBezTo>
                    <a:pt x="335" y="0"/>
                    <a:pt x="335" y="0"/>
                    <a:pt x="335" y="0"/>
                  </a:cubicBezTo>
                  <a:cubicBezTo>
                    <a:pt x="361" y="0"/>
                    <a:pt x="380" y="18"/>
                    <a:pt x="380" y="45"/>
                  </a:cubicBezTo>
                  <a:cubicBezTo>
                    <a:pt x="380" y="82"/>
                    <a:pt x="380" y="82"/>
                    <a:pt x="380" y="82"/>
                  </a:cubicBezTo>
                  <a:cubicBezTo>
                    <a:pt x="380" y="109"/>
                    <a:pt x="361" y="127"/>
                    <a:pt x="335" y="127"/>
                  </a:cubicBezTo>
                  <a:close/>
                </a:path>
              </a:pathLst>
            </a:custGeom>
            <a:solidFill>
              <a:srgbClr val="EDA03A"/>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 name="Google Shape;4969;p46">
              <a:extLst>
                <a:ext uri="{FF2B5EF4-FFF2-40B4-BE49-F238E27FC236}">
                  <a16:creationId xmlns:a16="http://schemas.microsoft.com/office/drawing/2014/main" id="{109D0E68-5945-2320-AE78-190FC36DF7F1}"/>
                </a:ext>
              </a:extLst>
            </p:cNvPr>
            <p:cNvSpPr/>
            <p:nvPr/>
          </p:nvSpPr>
          <p:spPr>
            <a:xfrm>
              <a:off x="7542432" y="2495956"/>
              <a:ext cx="29863" cy="29863"/>
            </a:xfrm>
            <a:custGeom>
              <a:avLst/>
              <a:gdLst/>
              <a:ahLst/>
              <a:cxnLst/>
              <a:rect l="l" t="t" r="r" b="b"/>
              <a:pathLst>
                <a:path w="127" h="127" extrusionOk="0">
                  <a:moveTo>
                    <a:pt x="82" y="0"/>
                  </a:moveTo>
                  <a:lnTo>
                    <a:pt x="82" y="0"/>
                  </a:lnTo>
                  <a:lnTo>
                    <a:pt x="82" y="0"/>
                  </a:lnTo>
                  <a:cubicBezTo>
                    <a:pt x="0" y="0"/>
                    <a:pt x="0" y="0"/>
                    <a:pt x="0" y="0"/>
                  </a:cubicBezTo>
                  <a:cubicBezTo>
                    <a:pt x="27" y="0"/>
                    <a:pt x="45" y="18"/>
                    <a:pt x="45" y="45"/>
                  </a:cubicBezTo>
                  <a:cubicBezTo>
                    <a:pt x="45" y="82"/>
                    <a:pt x="45" y="82"/>
                    <a:pt x="45" y="82"/>
                  </a:cubicBezTo>
                  <a:cubicBezTo>
                    <a:pt x="45" y="109"/>
                    <a:pt x="27" y="127"/>
                    <a:pt x="0" y="127"/>
                  </a:cubicBezTo>
                  <a:cubicBezTo>
                    <a:pt x="82" y="127"/>
                    <a:pt x="82" y="127"/>
                    <a:pt x="82" y="127"/>
                  </a:cubicBezTo>
                  <a:cubicBezTo>
                    <a:pt x="108" y="127"/>
                    <a:pt x="127" y="109"/>
                    <a:pt x="127" y="82"/>
                  </a:cubicBezTo>
                  <a:cubicBezTo>
                    <a:pt x="127" y="45"/>
                    <a:pt x="127" y="45"/>
                    <a:pt x="127" y="45"/>
                  </a:cubicBezTo>
                  <a:cubicBezTo>
                    <a:pt x="127" y="18"/>
                    <a:pt x="108" y="0"/>
                    <a:pt x="82" y="0"/>
                  </a:cubicBezTo>
                  <a:close/>
                </a:path>
              </a:pathLst>
            </a:custGeom>
            <a:solidFill>
              <a:srgbClr val="EDA03A"/>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8" name="Google Shape;4970;p46">
              <a:extLst>
                <a:ext uri="{FF2B5EF4-FFF2-40B4-BE49-F238E27FC236}">
                  <a16:creationId xmlns:a16="http://schemas.microsoft.com/office/drawing/2014/main" id="{46CB9F11-43FF-46CE-F487-50B47CBD2498}"/>
                </a:ext>
              </a:extLst>
            </p:cNvPr>
            <p:cNvSpPr/>
            <p:nvPr/>
          </p:nvSpPr>
          <p:spPr>
            <a:xfrm>
              <a:off x="7482941" y="2468445"/>
              <a:ext cx="89353" cy="27512"/>
            </a:xfrm>
            <a:custGeom>
              <a:avLst/>
              <a:gdLst/>
              <a:ahLst/>
              <a:cxnLst/>
              <a:rect l="l" t="t" r="r" b="b"/>
              <a:pathLst>
                <a:path w="380" h="117" extrusionOk="0">
                  <a:moveTo>
                    <a:pt x="335" y="117"/>
                  </a:moveTo>
                  <a:lnTo>
                    <a:pt x="335" y="117"/>
                  </a:lnTo>
                  <a:lnTo>
                    <a:pt x="335" y="117"/>
                  </a:lnTo>
                  <a:cubicBezTo>
                    <a:pt x="45" y="117"/>
                    <a:pt x="45" y="117"/>
                    <a:pt x="45" y="117"/>
                  </a:cubicBezTo>
                  <a:cubicBezTo>
                    <a:pt x="18" y="117"/>
                    <a:pt x="0" y="99"/>
                    <a:pt x="0" y="81"/>
                  </a:cubicBezTo>
                  <a:cubicBezTo>
                    <a:pt x="0" y="36"/>
                    <a:pt x="0" y="36"/>
                    <a:pt x="0" y="36"/>
                  </a:cubicBezTo>
                  <a:cubicBezTo>
                    <a:pt x="0" y="17"/>
                    <a:pt x="18" y="0"/>
                    <a:pt x="45" y="0"/>
                  </a:cubicBezTo>
                  <a:cubicBezTo>
                    <a:pt x="335" y="0"/>
                    <a:pt x="335" y="0"/>
                    <a:pt x="335" y="0"/>
                  </a:cubicBezTo>
                  <a:cubicBezTo>
                    <a:pt x="361" y="0"/>
                    <a:pt x="380" y="17"/>
                    <a:pt x="380" y="36"/>
                  </a:cubicBezTo>
                  <a:cubicBezTo>
                    <a:pt x="380" y="81"/>
                    <a:pt x="380" y="81"/>
                    <a:pt x="380" y="81"/>
                  </a:cubicBezTo>
                  <a:cubicBezTo>
                    <a:pt x="380" y="99"/>
                    <a:pt x="361" y="117"/>
                    <a:pt x="335" y="117"/>
                  </a:cubicBezTo>
                  <a:close/>
                </a:path>
              </a:pathLst>
            </a:custGeom>
            <a:solidFill>
              <a:srgbClr val="FFE68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9" name="Google Shape;4971;p46">
              <a:extLst>
                <a:ext uri="{FF2B5EF4-FFF2-40B4-BE49-F238E27FC236}">
                  <a16:creationId xmlns:a16="http://schemas.microsoft.com/office/drawing/2014/main" id="{220E6AB5-4D13-C861-F073-E9C9BD7F4BDD}"/>
                </a:ext>
              </a:extLst>
            </p:cNvPr>
            <p:cNvSpPr/>
            <p:nvPr/>
          </p:nvSpPr>
          <p:spPr>
            <a:xfrm>
              <a:off x="7542432" y="2468445"/>
              <a:ext cx="29863" cy="27512"/>
            </a:xfrm>
            <a:custGeom>
              <a:avLst/>
              <a:gdLst/>
              <a:ahLst/>
              <a:cxnLst/>
              <a:rect l="l" t="t" r="r" b="b"/>
              <a:pathLst>
                <a:path w="127" h="117" extrusionOk="0">
                  <a:moveTo>
                    <a:pt x="82" y="0"/>
                  </a:moveTo>
                  <a:lnTo>
                    <a:pt x="82" y="0"/>
                  </a:lnTo>
                  <a:lnTo>
                    <a:pt x="82" y="0"/>
                  </a:lnTo>
                  <a:cubicBezTo>
                    <a:pt x="0" y="0"/>
                    <a:pt x="0" y="0"/>
                    <a:pt x="0" y="0"/>
                  </a:cubicBezTo>
                  <a:cubicBezTo>
                    <a:pt x="27" y="0"/>
                    <a:pt x="45" y="17"/>
                    <a:pt x="45" y="36"/>
                  </a:cubicBezTo>
                  <a:cubicBezTo>
                    <a:pt x="45" y="81"/>
                    <a:pt x="45" y="81"/>
                    <a:pt x="45" y="81"/>
                  </a:cubicBezTo>
                  <a:cubicBezTo>
                    <a:pt x="45" y="99"/>
                    <a:pt x="27" y="117"/>
                    <a:pt x="0" y="117"/>
                  </a:cubicBezTo>
                  <a:cubicBezTo>
                    <a:pt x="82" y="117"/>
                    <a:pt x="82" y="117"/>
                    <a:pt x="82" y="117"/>
                  </a:cubicBezTo>
                  <a:cubicBezTo>
                    <a:pt x="108" y="117"/>
                    <a:pt x="127" y="99"/>
                    <a:pt x="127" y="81"/>
                  </a:cubicBezTo>
                  <a:cubicBezTo>
                    <a:pt x="127" y="36"/>
                    <a:pt x="127" y="36"/>
                    <a:pt x="127" y="36"/>
                  </a:cubicBezTo>
                  <a:cubicBezTo>
                    <a:pt x="127" y="17"/>
                    <a:pt x="108" y="0"/>
                    <a:pt x="82" y="0"/>
                  </a:cubicBezTo>
                  <a:close/>
                </a:path>
              </a:pathLst>
            </a:custGeom>
            <a:solidFill>
              <a:srgbClr val="EDA03A"/>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0" name="Google Shape;4972;p46">
              <a:extLst>
                <a:ext uri="{FF2B5EF4-FFF2-40B4-BE49-F238E27FC236}">
                  <a16:creationId xmlns:a16="http://schemas.microsoft.com/office/drawing/2014/main" id="{49E536CD-F8A7-645B-7CDC-BEEF242F737F}"/>
                </a:ext>
              </a:extLst>
            </p:cNvPr>
            <p:cNvSpPr/>
            <p:nvPr/>
          </p:nvSpPr>
          <p:spPr>
            <a:xfrm>
              <a:off x="7482941" y="2438582"/>
              <a:ext cx="89353" cy="29863"/>
            </a:xfrm>
            <a:custGeom>
              <a:avLst/>
              <a:gdLst/>
              <a:ahLst/>
              <a:cxnLst/>
              <a:rect l="l" t="t" r="r" b="b"/>
              <a:pathLst>
                <a:path w="380" h="127" extrusionOk="0">
                  <a:moveTo>
                    <a:pt x="335" y="127"/>
                  </a:moveTo>
                  <a:lnTo>
                    <a:pt x="335" y="127"/>
                  </a:lnTo>
                  <a:lnTo>
                    <a:pt x="335" y="127"/>
                  </a:lnTo>
                  <a:cubicBezTo>
                    <a:pt x="45" y="127"/>
                    <a:pt x="45" y="127"/>
                    <a:pt x="45" y="127"/>
                  </a:cubicBezTo>
                  <a:cubicBezTo>
                    <a:pt x="18" y="127"/>
                    <a:pt x="0" y="99"/>
                    <a:pt x="0" y="82"/>
                  </a:cubicBezTo>
                  <a:cubicBezTo>
                    <a:pt x="0" y="45"/>
                    <a:pt x="0" y="45"/>
                    <a:pt x="0" y="45"/>
                  </a:cubicBezTo>
                  <a:cubicBezTo>
                    <a:pt x="0" y="18"/>
                    <a:pt x="18" y="0"/>
                    <a:pt x="45" y="0"/>
                  </a:cubicBezTo>
                  <a:cubicBezTo>
                    <a:pt x="335" y="0"/>
                    <a:pt x="335" y="0"/>
                    <a:pt x="335" y="0"/>
                  </a:cubicBezTo>
                  <a:cubicBezTo>
                    <a:pt x="361" y="0"/>
                    <a:pt x="380" y="18"/>
                    <a:pt x="380" y="45"/>
                  </a:cubicBezTo>
                  <a:cubicBezTo>
                    <a:pt x="380" y="82"/>
                    <a:pt x="380" y="82"/>
                    <a:pt x="380" y="82"/>
                  </a:cubicBezTo>
                  <a:cubicBezTo>
                    <a:pt x="380" y="99"/>
                    <a:pt x="361" y="127"/>
                    <a:pt x="335" y="127"/>
                  </a:cubicBezTo>
                  <a:close/>
                </a:path>
              </a:pathLst>
            </a:custGeom>
            <a:solidFill>
              <a:srgbClr val="EDA03A"/>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 name="Google Shape;4973;p46">
              <a:extLst>
                <a:ext uri="{FF2B5EF4-FFF2-40B4-BE49-F238E27FC236}">
                  <a16:creationId xmlns:a16="http://schemas.microsoft.com/office/drawing/2014/main" id="{8F1E2461-2CF8-4338-01D7-A3787FFD6069}"/>
                </a:ext>
              </a:extLst>
            </p:cNvPr>
            <p:cNvSpPr/>
            <p:nvPr/>
          </p:nvSpPr>
          <p:spPr>
            <a:xfrm>
              <a:off x="7542432" y="2438582"/>
              <a:ext cx="29863" cy="29863"/>
            </a:xfrm>
            <a:custGeom>
              <a:avLst/>
              <a:gdLst/>
              <a:ahLst/>
              <a:cxnLst/>
              <a:rect l="l" t="t" r="r" b="b"/>
              <a:pathLst>
                <a:path w="127" h="127" extrusionOk="0">
                  <a:moveTo>
                    <a:pt x="82" y="0"/>
                  </a:moveTo>
                  <a:lnTo>
                    <a:pt x="82" y="0"/>
                  </a:lnTo>
                  <a:lnTo>
                    <a:pt x="82" y="0"/>
                  </a:lnTo>
                  <a:cubicBezTo>
                    <a:pt x="0" y="0"/>
                    <a:pt x="0" y="0"/>
                    <a:pt x="0" y="0"/>
                  </a:cubicBezTo>
                  <a:cubicBezTo>
                    <a:pt x="27" y="0"/>
                    <a:pt x="45" y="18"/>
                    <a:pt x="45" y="37"/>
                  </a:cubicBezTo>
                  <a:cubicBezTo>
                    <a:pt x="45" y="82"/>
                    <a:pt x="45" y="82"/>
                    <a:pt x="45" y="82"/>
                  </a:cubicBezTo>
                  <a:cubicBezTo>
                    <a:pt x="45" y="109"/>
                    <a:pt x="27" y="127"/>
                    <a:pt x="0" y="127"/>
                  </a:cubicBezTo>
                  <a:cubicBezTo>
                    <a:pt x="82" y="127"/>
                    <a:pt x="82" y="127"/>
                    <a:pt x="82" y="127"/>
                  </a:cubicBezTo>
                  <a:cubicBezTo>
                    <a:pt x="108" y="127"/>
                    <a:pt x="127" y="109"/>
                    <a:pt x="127" y="82"/>
                  </a:cubicBezTo>
                  <a:cubicBezTo>
                    <a:pt x="127" y="37"/>
                    <a:pt x="127" y="37"/>
                    <a:pt x="127" y="37"/>
                  </a:cubicBezTo>
                  <a:cubicBezTo>
                    <a:pt x="127" y="18"/>
                    <a:pt x="108" y="0"/>
                    <a:pt x="82" y="0"/>
                  </a:cubicBezTo>
                  <a:close/>
                </a:path>
              </a:pathLst>
            </a:custGeom>
            <a:solidFill>
              <a:srgbClr val="EDA03A"/>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 name="Google Shape;4974;p46">
              <a:extLst>
                <a:ext uri="{FF2B5EF4-FFF2-40B4-BE49-F238E27FC236}">
                  <a16:creationId xmlns:a16="http://schemas.microsoft.com/office/drawing/2014/main" id="{8304BF84-5E7C-2071-B744-2C21644D2970}"/>
                </a:ext>
              </a:extLst>
            </p:cNvPr>
            <p:cNvSpPr/>
            <p:nvPr/>
          </p:nvSpPr>
          <p:spPr>
            <a:xfrm>
              <a:off x="7463660" y="2408954"/>
              <a:ext cx="87237" cy="29628"/>
            </a:xfrm>
            <a:custGeom>
              <a:avLst/>
              <a:gdLst/>
              <a:ahLst/>
              <a:cxnLst/>
              <a:rect l="l" t="t" r="r" b="b"/>
              <a:pathLst>
                <a:path w="371" h="126" extrusionOk="0">
                  <a:moveTo>
                    <a:pt x="325" y="126"/>
                  </a:moveTo>
                  <a:lnTo>
                    <a:pt x="325" y="126"/>
                  </a:lnTo>
                  <a:lnTo>
                    <a:pt x="325" y="126"/>
                  </a:lnTo>
                  <a:cubicBezTo>
                    <a:pt x="37" y="126"/>
                    <a:pt x="37" y="126"/>
                    <a:pt x="37" y="126"/>
                  </a:cubicBezTo>
                  <a:cubicBezTo>
                    <a:pt x="18" y="126"/>
                    <a:pt x="0" y="108"/>
                    <a:pt x="0" y="90"/>
                  </a:cubicBezTo>
                  <a:cubicBezTo>
                    <a:pt x="0" y="45"/>
                    <a:pt x="0" y="45"/>
                    <a:pt x="0" y="45"/>
                  </a:cubicBezTo>
                  <a:cubicBezTo>
                    <a:pt x="0" y="26"/>
                    <a:pt x="18" y="0"/>
                    <a:pt x="37" y="0"/>
                  </a:cubicBezTo>
                  <a:cubicBezTo>
                    <a:pt x="325" y="0"/>
                    <a:pt x="325" y="0"/>
                    <a:pt x="325" y="0"/>
                  </a:cubicBezTo>
                  <a:cubicBezTo>
                    <a:pt x="353" y="0"/>
                    <a:pt x="371" y="26"/>
                    <a:pt x="371" y="45"/>
                  </a:cubicBezTo>
                  <a:cubicBezTo>
                    <a:pt x="371" y="90"/>
                    <a:pt x="371" y="90"/>
                    <a:pt x="371" y="90"/>
                  </a:cubicBezTo>
                  <a:cubicBezTo>
                    <a:pt x="371" y="108"/>
                    <a:pt x="353" y="126"/>
                    <a:pt x="325" y="126"/>
                  </a:cubicBezTo>
                  <a:close/>
                </a:path>
              </a:pathLst>
            </a:custGeom>
            <a:solidFill>
              <a:srgbClr val="FFE689"/>
            </a:solidFill>
            <a:ln>
              <a:noFill/>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 name="Google Shape;4975;p46">
              <a:extLst>
                <a:ext uri="{FF2B5EF4-FFF2-40B4-BE49-F238E27FC236}">
                  <a16:creationId xmlns:a16="http://schemas.microsoft.com/office/drawing/2014/main" id="{CA654520-388D-6F5F-9A3A-EDAA357F5509}"/>
                </a:ext>
              </a:extLst>
            </p:cNvPr>
            <p:cNvSpPr/>
            <p:nvPr/>
          </p:nvSpPr>
          <p:spPr>
            <a:xfrm>
              <a:off x="7523150" y="2408954"/>
              <a:ext cx="27747" cy="29628"/>
            </a:xfrm>
            <a:custGeom>
              <a:avLst/>
              <a:gdLst/>
              <a:ahLst/>
              <a:cxnLst/>
              <a:rect l="l" t="t" r="r" b="b"/>
              <a:pathLst>
                <a:path w="118" h="126" extrusionOk="0">
                  <a:moveTo>
                    <a:pt x="72" y="0"/>
                  </a:moveTo>
                  <a:lnTo>
                    <a:pt x="72" y="0"/>
                  </a:lnTo>
                  <a:lnTo>
                    <a:pt x="72" y="0"/>
                  </a:lnTo>
                  <a:cubicBezTo>
                    <a:pt x="0" y="0"/>
                    <a:pt x="0" y="0"/>
                    <a:pt x="0" y="0"/>
                  </a:cubicBezTo>
                  <a:cubicBezTo>
                    <a:pt x="27" y="0"/>
                    <a:pt x="46" y="26"/>
                    <a:pt x="46" y="45"/>
                  </a:cubicBezTo>
                  <a:cubicBezTo>
                    <a:pt x="46" y="90"/>
                    <a:pt x="46" y="90"/>
                    <a:pt x="46" y="90"/>
                  </a:cubicBezTo>
                  <a:cubicBezTo>
                    <a:pt x="46" y="108"/>
                    <a:pt x="27" y="126"/>
                    <a:pt x="0" y="126"/>
                  </a:cubicBezTo>
                  <a:cubicBezTo>
                    <a:pt x="72" y="126"/>
                    <a:pt x="72" y="126"/>
                    <a:pt x="72" y="126"/>
                  </a:cubicBezTo>
                  <a:cubicBezTo>
                    <a:pt x="100" y="126"/>
                    <a:pt x="118" y="108"/>
                    <a:pt x="118" y="90"/>
                  </a:cubicBezTo>
                  <a:cubicBezTo>
                    <a:pt x="118" y="45"/>
                    <a:pt x="118" y="45"/>
                    <a:pt x="118" y="45"/>
                  </a:cubicBezTo>
                  <a:cubicBezTo>
                    <a:pt x="118" y="26"/>
                    <a:pt x="100" y="0"/>
                    <a:pt x="72" y="0"/>
                  </a:cubicBezTo>
                  <a:close/>
                </a:path>
              </a:pathLst>
            </a:custGeom>
            <a:solidFill>
              <a:srgbClr val="EDA03A"/>
            </a:solidFill>
            <a:ln>
              <a:noFill/>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4" name="Google Shape;4976;p46">
              <a:extLst>
                <a:ext uri="{FF2B5EF4-FFF2-40B4-BE49-F238E27FC236}">
                  <a16:creationId xmlns:a16="http://schemas.microsoft.com/office/drawing/2014/main" id="{BF1590BE-29A0-9AC6-FEBB-7A4F9DC265E2}"/>
                </a:ext>
              </a:extLst>
            </p:cNvPr>
            <p:cNvSpPr/>
            <p:nvPr/>
          </p:nvSpPr>
          <p:spPr>
            <a:xfrm>
              <a:off x="7440381" y="2444931"/>
              <a:ext cx="80888" cy="80889"/>
            </a:xfrm>
            <a:custGeom>
              <a:avLst/>
              <a:gdLst/>
              <a:ahLst/>
              <a:cxnLst/>
              <a:rect l="l" t="t" r="r" b="b"/>
              <a:pathLst>
                <a:path w="344" h="344" extrusionOk="0">
                  <a:moveTo>
                    <a:pt x="172" y="0"/>
                  </a:moveTo>
                  <a:lnTo>
                    <a:pt x="172" y="0"/>
                  </a:lnTo>
                  <a:lnTo>
                    <a:pt x="172" y="0"/>
                  </a:lnTo>
                  <a:cubicBezTo>
                    <a:pt x="262" y="0"/>
                    <a:pt x="344" y="72"/>
                    <a:pt x="344" y="172"/>
                  </a:cubicBezTo>
                  <a:cubicBezTo>
                    <a:pt x="344" y="272"/>
                    <a:pt x="262" y="344"/>
                    <a:pt x="172" y="344"/>
                  </a:cubicBezTo>
                  <a:cubicBezTo>
                    <a:pt x="72" y="344"/>
                    <a:pt x="0" y="272"/>
                    <a:pt x="0" y="172"/>
                  </a:cubicBezTo>
                  <a:cubicBezTo>
                    <a:pt x="0" y="72"/>
                    <a:pt x="72" y="0"/>
                    <a:pt x="172" y="0"/>
                  </a:cubicBezTo>
                  <a:close/>
                </a:path>
              </a:pathLst>
            </a:custGeom>
            <a:solidFill>
              <a:srgbClr val="FFE68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 name="Google Shape;4977;p46">
              <a:extLst>
                <a:ext uri="{FF2B5EF4-FFF2-40B4-BE49-F238E27FC236}">
                  <a16:creationId xmlns:a16="http://schemas.microsoft.com/office/drawing/2014/main" id="{95C5E2D8-6281-E561-5AFE-C1C01448CEBE}"/>
                </a:ext>
              </a:extLst>
            </p:cNvPr>
            <p:cNvSpPr/>
            <p:nvPr/>
          </p:nvSpPr>
          <p:spPr>
            <a:xfrm>
              <a:off x="7470244" y="2444931"/>
              <a:ext cx="51025" cy="80889"/>
            </a:xfrm>
            <a:custGeom>
              <a:avLst/>
              <a:gdLst/>
              <a:ahLst/>
              <a:cxnLst/>
              <a:rect l="l" t="t" r="r" b="b"/>
              <a:pathLst>
                <a:path w="217" h="344" extrusionOk="0">
                  <a:moveTo>
                    <a:pt x="45" y="0"/>
                  </a:moveTo>
                  <a:lnTo>
                    <a:pt x="45" y="0"/>
                  </a:lnTo>
                  <a:lnTo>
                    <a:pt x="45" y="0"/>
                  </a:lnTo>
                  <a:cubicBezTo>
                    <a:pt x="27" y="0"/>
                    <a:pt x="17" y="0"/>
                    <a:pt x="0" y="0"/>
                  </a:cubicBezTo>
                  <a:cubicBezTo>
                    <a:pt x="72" y="18"/>
                    <a:pt x="135" y="90"/>
                    <a:pt x="135" y="172"/>
                  </a:cubicBezTo>
                  <a:cubicBezTo>
                    <a:pt x="135" y="254"/>
                    <a:pt x="72" y="317"/>
                    <a:pt x="0" y="335"/>
                  </a:cubicBezTo>
                  <a:cubicBezTo>
                    <a:pt x="17" y="344"/>
                    <a:pt x="27" y="344"/>
                    <a:pt x="45" y="344"/>
                  </a:cubicBezTo>
                  <a:cubicBezTo>
                    <a:pt x="135" y="344"/>
                    <a:pt x="217" y="272"/>
                    <a:pt x="217" y="172"/>
                  </a:cubicBezTo>
                  <a:cubicBezTo>
                    <a:pt x="217" y="72"/>
                    <a:pt x="135" y="0"/>
                    <a:pt x="45" y="0"/>
                  </a:cubicBezTo>
                  <a:close/>
                </a:path>
              </a:pathLst>
            </a:custGeom>
            <a:solidFill>
              <a:srgbClr val="EDA03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 name="Google Shape;4978;p46">
              <a:extLst>
                <a:ext uri="{FF2B5EF4-FFF2-40B4-BE49-F238E27FC236}">
                  <a16:creationId xmlns:a16="http://schemas.microsoft.com/office/drawing/2014/main" id="{333D317A-5006-10B5-1759-A18A5EF80A8E}"/>
                </a:ext>
              </a:extLst>
            </p:cNvPr>
            <p:cNvSpPr/>
            <p:nvPr/>
          </p:nvSpPr>
          <p:spPr>
            <a:xfrm>
              <a:off x="7298120" y="2295616"/>
              <a:ext cx="14814" cy="28217"/>
            </a:xfrm>
            <a:custGeom>
              <a:avLst/>
              <a:gdLst/>
              <a:ahLst/>
              <a:cxnLst/>
              <a:rect l="l" t="t" r="r" b="b"/>
              <a:pathLst>
                <a:path w="63" h="120" extrusionOk="0">
                  <a:moveTo>
                    <a:pt x="63" y="84"/>
                  </a:moveTo>
                  <a:lnTo>
                    <a:pt x="63" y="84"/>
                  </a:lnTo>
                  <a:lnTo>
                    <a:pt x="63" y="84"/>
                  </a:lnTo>
                  <a:cubicBezTo>
                    <a:pt x="63" y="30"/>
                    <a:pt x="63" y="30"/>
                    <a:pt x="63" y="30"/>
                  </a:cubicBezTo>
                  <a:cubicBezTo>
                    <a:pt x="63" y="21"/>
                    <a:pt x="53" y="3"/>
                    <a:pt x="36" y="3"/>
                  </a:cubicBezTo>
                  <a:cubicBezTo>
                    <a:pt x="18" y="-6"/>
                    <a:pt x="0" y="11"/>
                    <a:pt x="0" y="30"/>
                  </a:cubicBezTo>
                  <a:cubicBezTo>
                    <a:pt x="0" y="84"/>
                    <a:pt x="0" y="84"/>
                    <a:pt x="0" y="84"/>
                  </a:cubicBezTo>
                  <a:cubicBezTo>
                    <a:pt x="0" y="102"/>
                    <a:pt x="8" y="120"/>
                    <a:pt x="26" y="120"/>
                  </a:cubicBezTo>
                  <a:cubicBezTo>
                    <a:pt x="45" y="120"/>
                    <a:pt x="63" y="111"/>
                    <a:pt x="63" y="84"/>
                  </a:cubicBezTo>
                  <a:close/>
                </a:path>
              </a:pathLst>
            </a:custGeom>
            <a:solidFill>
              <a:srgbClr val="1F1F1F"/>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 name="Google Shape;4979;p46">
              <a:extLst>
                <a:ext uri="{FF2B5EF4-FFF2-40B4-BE49-F238E27FC236}">
                  <a16:creationId xmlns:a16="http://schemas.microsoft.com/office/drawing/2014/main" id="{9DAA1F3A-84E3-740F-D6EE-5CDE0AD65240}"/>
                </a:ext>
              </a:extLst>
            </p:cNvPr>
            <p:cNvSpPr/>
            <p:nvPr/>
          </p:nvSpPr>
          <p:spPr>
            <a:xfrm>
              <a:off x="7199831" y="2177340"/>
              <a:ext cx="522481" cy="356946"/>
            </a:xfrm>
            <a:custGeom>
              <a:avLst/>
              <a:gdLst/>
              <a:ahLst/>
              <a:cxnLst/>
              <a:rect l="l" t="t" r="r" b="b"/>
              <a:pathLst>
                <a:path w="2222" h="1518" extrusionOk="0">
                  <a:moveTo>
                    <a:pt x="2207" y="461"/>
                  </a:moveTo>
                  <a:lnTo>
                    <a:pt x="2207" y="461"/>
                  </a:lnTo>
                  <a:lnTo>
                    <a:pt x="2207" y="461"/>
                  </a:lnTo>
                  <a:cubicBezTo>
                    <a:pt x="2135" y="406"/>
                    <a:pt x="2135" y="406"/>
                    <a:pt x="2135" y="406"/>
                  </a:cubicBezTo>
                  <a:cubicBezTo>
                    <a:pt x="2081" y="370"/>
                    <a:pt x="2008" y="379"/>
                    <a:pt x="1972" y="434"/>
                  </a:cubicBezTo>
                  <a:cubicBezTo>
                    <a:pt x="1936" y="479"/>
                    <a:pt x="1945" y="542"/>
                    <a:pt x="1981" y="578"/>
                  </a:cubicBezTo>
                  <a:cubicBezTo>
                    <a:pt x="2008" y="605"/>
                    <a:pt x="2008" y="605"/>
                    <a:pt x="2008" y="605"/>
                  </a:cubicBezTo>
                  <a:cubicBezTo>
                    <a:pt x="2044" y="641"/>
                    <a:pt x="2071" y="686"/>
                    <a:pt x="2090" y="731"/>
                  </a:cubicBezTo>
                  <a:cubicBezTo>
                    <a:pt x="2108" y="776"/>
                    <a:pt x="2071" y="822"/>
                    <a:pt x="2018" y="804"/>
                  </a:cubicBezTo>
                  <a:lnTo>
                    <a:pt x="2008" y="804"/>
                  </a:lnTo>
                  <a:cubicBezTo>
                    <a:pt x="1926" y="714"/>
                    <a:pt x="1926" y="714"/>
                    <a:pt x="1926" y="714"/>
                  </a:cubicBezTo>
                  <a:cubicBezTo>
                    <a:pt x="1918" y="442"/>
                    <a:pt x="1692" y="217"/>
                    <a:pt x="1412" y="217"/>
                  </a:cubicBezTo>
                  <a:cubicBezTo>
                    <a:pt x="1303" y="217"/>
                    <a:pt x="1303" y="217"/>
                    <a:pt x="1303" y="217"/>
                  </a:cubicBezTo>
                  <a:cubicBezTo>
                    <a:pt x="1294" y="189"/>
                    <a:pt x="1285" y="162"/>
                    <a:pt x="1267" y="144"/>
                  </a:cubicBezTo>
                  <a:cubicBezTo>
                    <a:pt x="1258" y="126"/>
                    <a:pt x="1240" y="117"/>
                    <a:pt x="1222" y="126"/>
                  </a:cubicBezTo>
                  <a:cubicBezTo>
                    <a:pt x="1204" y="135"/>
                    <a:pt x="1204" y="162"/>
                    <a:pt x="1213" y="180"/>
                  </a:cubicBezTo>
                  <a:cubicBezTo>
                    <a:pt x="1231" y="198"/>
                    <a:pt x="1240" y="225"/>
                    <a:pt x="1240" y="262"/>
                  </a:cubicBezTo>
                  <a:cubicBezTo>
                    <a:pt x="1240" y="297"/>
                    <a:pt x="1222" y="325"/>
                    <a:pt x="1195" y="352"/>
                  </a:cubicBezTo>
                  <a:cubicBezTo>
                    <a:pt x="996" y="352"/>
                    <a:pt x="996" y="352"/>
                    <a:pt x="996" y="352"/>
                  </a:cubicBezTo>
                  <a:cubicBezTo>
                    <a:pt x="969" y="325"/>
                    <a:pt x="960" y="297"/>
                    <a:pt x="960" y="262"/>
                  </a:cubicBezTo>
                  <a:cubicBezTo>
                    <a:pt x="960" y="180"/>
                    <a:pt x="1023" y="117"/>
                    <a:pt x="1095" y="117"/>
                  </a:cubicBezTo>
                  <a:cubicBezTo>
                    <a:pt x="1105" y="117"/>
                    <a:pt x="1113" y="117"/>
                    <a:pt x="1122" y="117"/>
                  </a:cubicBezTo>
                  <a:cubicBezTo>
                    <a:pt x="1132" y="117"/>
                    <a:pt x="1150" y="117"/>
                    <a:pt x="1159" y="99"/>
                  </a:cubicBezTo>
                  <a:cubicBezTo>
                    <a:pt x="1159" y="80"/>
                    <a:pt x="1150" y="63"/>
                    <a:pt x="1132" y="54"/>
                  </a:cubicBezTo>
                  <a:cubicBezTo>
                    <a:pt x="1122" y="54"/>
                    <a:pt x="1113" y="54"/>
                    <a:pt x="1095" y="54"/>
                  </a:cubicBezTo>
                  <a:cubicBezTo>
                    <a:pt x="996" y="54"/>
                    <a:pt x="915" y="126"/>
                    <a:pt x="897" y="217"/>
                  </a:cubicBezTo>
                  <a:cubicBezTo>
                    <a:pt x="733" y="217"/>
                    <a:pt x="733" y="217"/>
                    <a:pt x="733" y="217"/>
                  </a:cubicBezTo>
                  <a:cubicBezTo>
                    <a:pt x="706" y="217"/>
                    <a:pt x="680" y="217"/>
                    <a:pt x="653" y="225"/>
                  </a:cubicBezTo>
                  <a:cubicBezTo>
                    <a:pt x="643" y="135"/>
                    <a:pt x="589" y="63"/>
                    <a:pt x="508" y="35"/>
                  </a:cubicBezTo>
                  <a:cubicBezTo>
                    <a:pt x="408" y="0"/>
                    <a:pt x="408" y="0"/>
                    <a:pt x="408" y="0"/>
                  </a:cubicBezTo>
                  <a:cubicBezTo>
                    <a:pt x="391" y="0"/>
                    <a:pt x="372" y="8"/>
                    <a:pt x="372" y="27"/>
                  </a:cubicBezTo>
                  <a:cubicBezTo>
                    <a:pt x="336" y="117"/>
                    <a:pt x="336" y="117"/>
                    <a:pt x="336" y="117"/>
                  </a:cubicBezTo>
                  <a:cubicBezTo>
                    <a:pt x="309" y="189"/>
                    <a:pt x="327" y="270"/>
                    <a:pt x="381" y="325"/>
                  </a:cubicBezTo>
                  <a:cubicBezTo>
                    <a:pt x="300" y="379"/>
                    <a:pt x="237" y="451"/>
                    <a:pt x="191" y="533"/>
                  </a:cubicBezTo>
                  <a:lnTo>
                    <a:pt x="191" y="533"/>
                  </a:lnTo>
                  <a:cubicBezTo>
                    <a:pt x="164" y="569"/>
                    <a:pt x="156" y="614"/>
                    <a:pt x="146" y="659"/>
                  </a:cubicBezTo>
                  <a:cubicBezTo>
                    <a:pt x="146" y="668"/>
                    <a:pt x="137" y="668"/>
                    <a:pt x="137" y="677"/>
                  </a:cubicBezTo>
                  <a:cubicBezTo>
                    <a:pt x="56" y="696"/>
                    <a:pt x="56" y="696"/>
                    <a:pt x="56" y="696"/>
                  </a:cubicBezTo>
                  <a:cubicBezTo>
                    <a:pt x="20" y="696"/>
                    <a:pt x="-8" y="731"/>
                    <a:pt x="2" y="768"/>
                  </a:cubicBezTo>
                  <a:cubicBezTo>
                    <a:pt x="37" y="939"/>
                    <a:pt x="37" y="939"/>
                    <a:pt x="37" y="939"/>
                  </a:cubicBezTo>
                  <a:cubicBezTo>
                    <a:pt x="37" y="958"/>
                    <a:pt x="56" y="976"/>
                    <a:pt x="65" y="985"/>
                  </a:cubicBezTo>
                  <a:cubicBezTo>
                    <a:pt x="83" y="993"/>
                    <a:pt x="101" y="993"/>
                    <a:pt x="119" y="993"/>
                  </a:cubicBezTo>
                  <a:cubicBezTo>
                    <a:pt x="201" y="976"/>
                    <a:pt x="201" y="976"/>
                    <a:pt x="201" y="976"/>
                  </a:cubicBezTo>
                  <a:cubicBezTo>
                    <a:pt x="209" y="966"/>
                    <a:pt x="219" y="976"/>
                    <a:pt x="228" y="976"/>
                  </a:cubicBezTo>
                  <a:cubicBezTo>
                    <a:pt x="237" y="993"/>
                    <a:pt x="254" y="1021"/>
                    <a:pt x="273" y="1039"/>
                  </a:cubicBezTo>
                  <a:cubicBezTo>
                    <a:pt x="282" y="1039"/>
                    <a:pt x="291" y="1048"/>
                    <a:pt x="300" y="1048"/>
                  </a:cubicBezTo>
                  <a:cubicBezTo>
                    <a:pt x="309" y="1048"/>
                    <a:pt x="318" y="1039"/>
                    <a:pt x="318" y="1030"/>
                  </a:cubicBezTo>
                  <a:cubicBezTo>
                    <a:pt x="327" y="1021"/>
                    <a:pt x="327" y="1003"/>
                    <a:pt x="318" y="993"/>
                  </a:cubicBezTo>
                  <a:cubicBezTo>
                    <a:pt x="309" y="976"/>
                    <a:pt x="291" y="958"/>
                    <a:pt x="273" y="939"/>
                  </a:cubicBezTo>
                  <a:cubicBezTo>
                    <a:pt x="254" y="913"/>
                    <a:pt x="219" y="903"/>
                    <a:pt x="182" y="913"/>
                  </a:cubicBezTo>
                  <a:cubicBezTo>
                    <a:pt x="101" y="931"/>
                    <a:pt x="101" y="931"/>
                    <a:pt x="101" y="931"/>
                  </a:cubicBezTo>
                  <a:lnTo>
                    <a:pt x="101" y="931"/>
                  </a:lnTo>
                  <a:lnTo>
                    <a:pt x="101" y="931"/>
                  </a:lnTo>
                  <a:cubicBezTo>
                    <a:pt x="65" y="759"/>
                    <a:pt x="65" y="759"/>
                    <a:pt x="65" y="759"/>
                  </a:cubicBezTo>
                  <a:lnTo>
                    <a:pt x="74" y="759"/>
                  </a:lnTo>
                  <a:cubicBezTo>
                    <a:pt x="146" y="741"/>
                    <a:pt x="146" y="741"/>
                    <a:pt x="146" y="741"/>
                  </a:cubicBezTo>
                  <a:cubicBezTo>
                    <a:pt x="182" y="731"/>
                    <a:pt x="209" y="704"/>
                    <a:pt x="209" y="668"/>
                  </a:cubicBezTo>
                  <a:cubicBezTo>
                    <a:pt x="219" y="632"/>
                    <a:pt x="228" y="596"/>
                    <a:pt x="246" y="559"/>
                  </a:cubicBezTo>
                  <a:cubicBezTo>
                    <a:pt x="291" y="479"/>
                    <a:pt x="363" y="415"/>
                    <a:pt x="444" y="361"/>
                  </a:cubicBezTo>
                  <a:lnTo>
                    <a:pt x="454" y="352"/>
                  </a:lnTo>
                  <a:cubicBezTo>
                    <a:pt x="463" y="334"/>
                    <a:pt x="463" y="316"/>
                    <a:pt x="444" y="307"/>
                  </a:cubicBezTo>
                  <a:cubicBezTo>
                    <a:pt x="399" y="270"/>
                    <a:pt x="381" y="198"/>
                    <a:pt x="399" y="135"/>
                  </a:cubicBezTo>
                  <a:cubicBezTo>
                    <a:pt x="418" y="72"/>
                    <a:pt x="418" y="72"/>
                    <a:pt x="418" y="72"/>
                  </a:cubicBezTo>
                  <a:cubicBezTo>
                    <a:pt x="481" y="99"/>
                    <a:pt x="481" y="99"/>
                    <a:pt x="481" y="99"/>
                  </a:cubicBezTo>
                  <a:cubicBezTo>
                    <a:pt x="553" y="117"/>
                    <a:pt x="589" y="189"/>
                    <a:pt x="589" y="262"/>
                  </a:cubicBezTo>
                  <a:cubicBezTo>
                    <a:pt x="580" y="270"/>
                    <a:pt x="589" y="289"/>
                    <a:pt x="608" y="289"/>
                  </a:cubicBezTo>
                  <a:cubicBezTo>
                    <a:pt x="608" y="297"/>
                    <a:pt x="616" y="297"/>
                    <a:pt x="625" y="289"/>
                  </a:cubicBezTo>
                  <a:cubicBezTo>
                    <a:pt x="661" y="289"/>
                    <a:pt x="698" y="280"/>
                    <a:pt x="733" y="280"/>
                  </a:cubicBezTo>
                  <a:cubicBezTo>
                    <a:pt x="897" y="280"/>
                    <a:pt x="897" y="280"/>
                    <a:pt x="897" y="280"/>
                  </a:cubicBezTo>
                  <a:cubicBezTo>
                    <a:pt x="897" y="307"/>
                    <a:pt x="905" y="334"/>
                    <a:pt x="915" y="352"/>
                  </a:cubicBezTo>
                  <a:lnTo>
                    <a:pt x="915" y="352"/>
                  </a:lnTo>
                  <a:cubicBezTo>
                    <a:pt x="897" y="352"/>
                    <a:pt x="878" y="370"/>
                    <a:pt x="878" y="388"/>
                  </a:cubicBezTo>
                  <a:cubicBezTo>
                    <a:pt x="878" y="406"/>
                    <a:pt x="897" y="424"/>
                    <a:pt x="915" y="424"/>
                  </a:cubicBezTo>
                  <a:cubicBezTo>
                    <a:pt x="1285" y="424"/>
                    <a:pt x="1285" y="424"/>
                    <a:pt x="1285" y="424"/>
                  </a:cubicBezTo>
                  <a:cubicBezTo>
                    <a:pt x="1303" y="424"/>
                    <a:pt x="1312" y="406"/>
                    <a:pt x="1322" y="388"/>
                  </a:cubicBezTo>
                  <a:cubicBezTo>
                    <a:pt x="1322" y="370"/>
                    <a:pt x="1303" y="352"/>
                    <a:pt x="1285" y="352"/>
                  </a:cubicBezTo>
                  <a:cubicBezTo>
                    <a:pt x="1276" y="352"/>
                    <a:pt x="1276" y="352"/>
                    <a:pt x="1276" y="352"/>
                  </a:cubicBezTo>
                  <a:cubicBezTo>
                    <a:pt x="1294" y="334"/>
                    <a:pt x="1303" y="307"/>
                    <a:pt x="1303" y="280"/>
                  </a:cubicBezTo>
                  <a:cubicBezTo>
                    <a:pt x="1412" y="280"/>
                    <a:pt x="1412" y="280"/>
                    <a:pt x="1412" y="280"/>
                  </a:cubicBezTo>
                  <a:cubicBezTo>
                    <a:pt x="1647" y="280"/>
                    <a:pt x="1846" y="469"/>
                    <a:pt x="1854" y="704"/>
                  </a:cubicBezTo>
                  <a:cubicBezTo>
                    <a:pt x="1864" y="804"/>
                    <a:pt x="1836" y="903"/>
                    <a:pt x="1773" y="985"/>
                  </a:cubicBezTo>
                  <a:cubicBezTo>
                    <a:pt x="1520" y="985"/>
                    <a:pt x="1520" y="985"/>
                    <a:pt x="1520" y="985"/>
                  </a:cubicBezTo>
                  <a:cubicBezTo>
                    <a:pt x="1502" y="966"/>
                    <a:pt x="1475" y="958"/>
                    <a:pt x="1447" y="958"/>
                  </a:cubicBezTo>
                  <a:cubicBezTo>
                    <a:pt x="1349" y="958"/>
                    <a:pt x="1349" y="958"/>
                    <a:pt x="1349" y="958"/>
                  </a:cubicBezTo>
                  <a:cubicBezTo>
                    <a:pt x="1330" y="958"/>
                    <a:pt x="1322" y="966"/>
                    <a:pt x="1322" y="985"/>
                  </a:cubicBezTo>
                  <a:cubicBezTo>
                    <a:pt x="1312" y="1003"/>
                    <a:pt x="1330" y="1021"/>
                    <a:pt x="1349" y="1021"/>
                  </a:cubicBezTo>
                  <a:cubicBezTo>
                    <a:pt x="1457" y="1021"/>
                    <a:pt x="1457" y="1021"/>
                    <a:pt x="1457" y="1021"/>
                  </a:cubicBezTo>
                  <a:cubicBezTo>
                    <a:pt x="1457" y="1021"/>
                    <a:pt x="1466" y="1021"/>
                    <a:pt x="1466" y="1030"/>
                  </a:cubicBezTo>
                  <a:cubicBezTo>
                    <a:pt x="1466" y="1066"/>
                    <a:pt x="1466" y="1066"/>
                    <a:pt x="1466" y="1066"/>
                  </a:cubicBezTo>
                  <a:cubicBezTo>
                    <a:pt x="1466" y="1075"/>
                    <a:pt x="1457" y="1075"/>
                    <a:pt x="1457" y="1075"/>
                  </a:cubicBezTo>
                  <a:cubicBezTo>
                    <a:pt x="1167" y="1075"/>
                    <a:pt x="1167" y="1075"/>
                    <a:pt x="1167" y="1075"/>
                  </a:cubicBezTo>
                  <a:cubicBezTo>
                    <a:pt x="1159" y="1075"/>
                    <a:pt x="1159" y="1075"/>
                    <a:pt x="1159" y="1066"/>
                  </a:cubicBezTo>
                  <a:cubicBezTo>
                    <a:pt x="1159" y="1021"/>
                    <a:pt x="1159" y="1021"/>
                    <a:pt x="1159" y="1021"/>
                  </a:cubicBezTo>
                  <a:lnTo>
                    <a:pt x="1159" y="1021"/>
                  </a:lnTo>
                  <a:cubicBezTo>
                    <a:pt x="1231" y="1021"/>
                    <a:pt x="1231" y="1021"/>
                    <a:pt x="1231" y="1021"/>
                  </a:cubicBezTo>
                  <a:cubicBezTo>
                    <a:pt x="1231" y="1021"/>
                    <a:pt x="1240" y="1021"/>
                    <a:pt x="1240" y="1011"/>
                  </a:cubicBezTo>
                  <a:cubicBezTo>
                    <a:pt x="1267" y="985"/>
                    <a:pt x="1249" y="958"/>
                    <a:pt x="1222" y="958"/>
                  </a:cubicBezTo>
                  <a:cubicBezTo>
                    <a:pt x="1122" y="958"/>
                    <a:pt x="1122" y="958"/>
                    <a:pt x="1122" y="958"/>
                  </a:cubicBezTo>
                  <a:cubicBezTo>
                    <a:pt x="1105" y="958"/>
                    <a:pt x="1087" y="966"/>
                    <a:pt x="1087" y="985"/>
                  </a:cubicBezTo>
                  <a:cubicBezTo>
                    <a:pt x="1087" y="1066"/>
                    <a:pt x="1087" y="1066"/>
                    <a:pt x="1087" y="1066"/>
                  </a:cubicBezTo>
                  <a:cubicBezTo>
                    <a:pt x="1087" y="1093"/>
                    <a:pt x="1095" y="1111"/>
                    <a:pt x="1113" y="1120"/>
                  </a:cubicBezTo>
                  <a:cubicBezTo>
                    <a:pt x="1087" y="1129"/>
                    <a:pt x="1059" y="1148"/>
                    <a:pt x="1041" y="1175"/>
                  </a:cubicBezTo>
                  <a:cubicBezTo>
                    <a:pt x="897" y="1175"/>
                    <a:pt x="897" y="1175"/>
                    <a:pt x="897" y="1175"/>
                  </a:cubicBezTo>
                  <a:cubicBezTo>
                    <a:pt x="870" y="1175"/>
                    <a:pt x="842" y="1193"/>
                    <a:pt x="833" y="1228"/>
                  </a:cubicBezTo>
                  <a:cubicBezTo>
                    <a:pt x="797" y="1392"/>
                    <a:pt x="797" y="1392"/>
                    <a:pt x="797" y="1392"/>
                  </a:cubicBezTo>
                  <a:lnTo>
                    <a:pt x="788" y="1392"/>
                  </a:lnTo>
                  <a:cubicBezTo>
                    <a:pt x="698" y="1392"/>
                    <a:pt x="698" y="1392"/>
                    <a:pt x="698" y="1392"/>
                  </a:cubicBezTo>
                  <a:lnTo>
                    <a:pt x="698" y="1392"/>
                  </a:lnTo>
                  <a:cubicBezTo>
                    <a:pt x="653" y="1210"/>
                    <a:pt x="653" y="1210"/>
                    <a:pt x="653" y="1210"/>
                  </a:cubicBezTo>
                  <a:cubicBezTo>
                    <a:pt x="653" y="1183"/>
                    <a:pt x="625" y="1165"/>
                    <a:pt x="608" y="1156"/>
                  </a:cubicBezTo>
                  <a:cubicBezTo>
                    <a:pt x="535" y="1148"/>
                    <a:pt x="471" y="1111"/>
                    <a:pt x="418" y="1075"/>
                  </a:cubicBezTo>
                  <a:cubicBezTo>
                    <a:pt x="399" y="1066"/>
                    <a:pt x="381" y="1066"/>
                    <a:pt x="372" y="1075"/>
                  </a:cubicBezTo>
                  <a:cubicBezTo>
                    <a:pt x="354" y="1093"/>
                    <a:pt x="363" y="1120"/>
                    <a:pt x="372" y="1129"/>
                  </a:cubicBezTo>
                  <a:cubicBezTo>
                    <a:pt x="444" y="1175"/>
                    <a:pt x="516" y="1201"/>
                    <a:pt x="589" y="1220"/>
                  </a:cubicBezTo>
                  <a:lnTo>
                    <a:pt x="589" y="1220"/>
                  </a:lnTo>
                  <a:cubicBezTo>
                    <a:pt x="634" y="1410"/>
                    <a:pt x="634" y="1410"/>
                    <a:pt x="634" y="1410"/>
                  </a:cubicBezTo>
                  <a:cubicBezTo>
                    <a:pt x="643" y="1437"/>
                    <a:pt x="671" y="1455"/>
                    <a:pt x="698" y="1455"/>
                  </a:cubicBezTo>
                  <a:cubicBezTo>
                    <a:pt x="788" y="1455"/>
                    <a:pt x="788" y="1455"/>
                    <a:pt x="788" y="1455"/>
                  </a:cubicBezTo>
                  <a:cubicBezTo>
                    <a:pt x="824" y="1455"/>
                    <a:pt x="851" y="1437"/>
                    <a:pt x="860" y="1410"/>
                  </a:cubicBezTo>
                  <a:cubicBezTo>
                    <a:pt x="897" y="1238"/>
                    <a:pt x="897" y="1238"/>
                    <a:pt x="897" y="1238"/>
                  </a:cubicBezTo>
                  <a:lnTo>
                    <a:pt x="897" y="1238"/>
                  </a:lnTo>
                  <a:cubicBezTo>
                    <a:pt x="996" y="1238"/>
                    <a:pt x="996" y="1238"/>
                    <a:pt x="996" y="1238"/>
                  </a:cubicBezTo>
                  <a:cubicBezTo>
                    <a:pt x="987" y="1265"/>
                    <a:pt x="987" y="1283"/>
                    <a:pt x="987" y="1310"/>
                  </a:cubicBezTo>
                  <a:cubicBezTo>
                    <a:pt x="987" y="1427"/>
                    <a:pt x="1077" y="1518"/>
                    <a:pt x="1195" y="1518"/>
                  </a:cubicBezTo>
                  <a:cubicBezTo>
                    <a:pt x="1204" y="1518"/>
                    <a:pt x="1213" y="1518"/>
                    <a:pt x="1231" y="1509"/>
                  </a:cubicBezTo>
                  <a:cubicBezTo>
                    <a:pt x="1231" y="1518"/>
                    <a:pt x="1249" y="1518"/>
                    <a:pt x="1249" y="1518"/>
                  </a:cubicBezTo>
                  <a:cubicBezTo>
                    <a:pt x="1539" y="1518"/>
                    <a:pt x="1539" y="1518"/>
                    <a:pt x="1539" y="1518"/>
                  </a:cubicBezTo>
                  <a:cubicBezTo>
                    <a:pt x="1584" y="1518"/>
                    <a:pt x="1619" y="1482"/>
                    <a:pt x="1619" y="1437"/>
                  </a:cubicBezTo>
                  <a:cubicBezTo>
                    <a:pt x="1619" y="1427"/>
                    <a:pt x="1619" y="1427"/>
                    <a:pt x="1619" y="1427"/>
                  </a:cubicBezTo>
                  <a:cubicBezTo>
                    <a:pt x="1846" y="1427"/>
                    <a:pt x="1846" y="1427"/>
                    <a:pt x="1846" y="1427"/>
                  </a:cubicBezTo>
                  <a:cubicBezTo>
                    <a:pt x="1854" y="1427"/>
                    <a:pt x="1873" y="1418"/>
                    <a:pt x="1873" y="1400"/>
                  </a:cubicBezTo>
                  <a:cubicBezTo>
                    <a:pt x="1873" y="1310"/>
                    <a:pt x="1873" y="1310"/>
                    <a:pt x="1873" y="1310"/>
                  </a:cubicBezTo>
                  <a:cubicBezTo>
                    <a:pt x="1873" y="1292"/>
                    <a:pt x="1864" y="1283"/>
                    <a:pt x="1854" y="1265"/>
                  </a:cubicBezTo>
                  <a:cubicBezTo>
                    <a:pt x="1864" y="1255"/>
                    <a:pt x="1873" y="1238"/>
                    <a:pt x="1873" y="1228"/>
                  </a:cubicBezTo>
                  <a:cubicBezTo>
                    <a:pt x="1873" y="1193"/>
                    <a:pt x="1873" y="1193"/>
                    <a:pt x="1873" y="1193"/>
                  </a:cubicBezTo>
                  <a:cubicBezTo>
                    <a:pt x="1873" y="1175"/>
                    <a:pt x="1864" y="1156"/>
                    <a:pt x="1854" y="1148"/>
                  </a:cubicBezTo>
                  <a:cubicBezTo>
                    <a:pt x="1864" y="1129"/>
                    <a:pt x="1873" y="1120"/>
                    <a:pt x="1873" y="1102"/>
                  </a:cubicBezTo>
                  <a:cubicBezTo>
                    <a:pt x="1873" y="1066"/>
                    <a:pt x="1873" y="1066"/>
                    <a:pt x="1873" y="1066"/>
                  </a:cubicBezTo>
                  <a:cubicBezTo>
                    <a:pt x="1873" y="1039"/>
                    <a:pt x="1854" y="1021"/>
                    <a:pt x="1846" y="1011"/>
                  </a:cubicBezTo>
                  <a:cubicBezTo>
                    <a:pt x="1881" y="948"/>
                    <a:pt x="1909" y="876"/>
                    <a:pt x="1918" y="804"/>
                  </a:cubicBezTo>
                  <a:cubicBezTo>
                    <a:pt x="1954" y="840"/>
                    <a:pt x="1954" y="840"/>
                    <a:pt x="1954" y="840"/>
                  </a:cubicBezTo>
                  <a:cubicBezTo>
                    <a:pt x="1981" y="858"/>
                    <a:pt x="2008" y="876"/>
                    <a:pt x="2044" y="876"/>
                  </a:cubicBezTo>
                  <a:cubicBezTo>
                    <a:pt x="2063" y="876"/>
                    <a:pt x="2081" y="867"/>
                    <a:pt x="2098" y="858"/>
                  </a:cubicBezTo>
                  <a:cubicBezTo>
                    <a:pt x="2153" y="822"/>
                    <a:pt x="2171" y="768"/>
                    <a:pt x="2153" y="714"/>
                  </a:cubicBezTo>
                  <a:cubicBezTo>
                    <a:pt x="2135" y="659"/>
                    <a:pt x="2098" y="605"/>
                    <a:pt x="2063" y="559"/>
                  </a:cubicBezTo>
                  <a:cubicBezTo>
                    <a:pt x="2018" y="524"/>
                    <a:pt x="2018" y="524"/>
                    <a:pt x="2018" y="524"/>
                  </a:cubicBezTo>
                  <a:lnTo>
                    <a:pt x="2018" y="514"/>
                  </a:lnTo>
                  <a:cubicBezTo>
                    <a:pt x="2008" y="461"/>
                    <a:pt x="2063" y="434"/>
                    <a:pt x="2090" y="461"/>
                  </a:cubicBezTo>
                  <a:cubicBezTo>
                    <a:pt x="2171" y="514"/>
                    <a:pt x="2171" y="514"/>
                    <a:pt x="2171" y="514"/>
                  </a:cubicBezTo>
                  <a:cubicBezTo>
                    <a:pt x="2189" y="524"/>
                    <a:pt x="2207" y="524"/>
                    <a:pt x="2216" y="506"/>
                  </a:cubicBezTo>
                  <a:cubicBezTo>
                    <a:pt x="2225" y="487"/>
                    <a:pt x="2225" y="469"/>
                    <a:pt x="2207" y="461"/>
                  </a:cubicBezTo>
                  <a:moveTo>
                    <a:pt x="1529" y="1066"/>
                  </a:moveTo>
                  <a:lnTo>
                    <a:pt x="1529" y="1066"/>
                  </a:lnTo>
                  <a:lnTo>
                    <a:pt x="1529" y="1066"/>
                  </a:lnTo>
                  <a:cubicBezTo>
                    <a:pt x="1529" y="1048"/>
                    <a:pt x="1529" y="1048"/>
                    <a:pt x="1529" y="1048"/>
                  </a:cubicBezTo>
                  <a:cubicBezTo>
                    <a:pt x="1791" y="1048"/>
                    <a:pt x="1791" y="1048"/>
                    <a:pt x="1791" y="1048"/>
                  </a:cubicBezTo>
                  <a:cubicBezTo>
                    <a:pt x="1801" y="1048"/>
                    <a:pt x="1801" y="1057"/>
                    <a:pt x="1801" y="1066"/>
                  </a:cubicBezTo>
                  <a:cubicBezTo>
                    <a:pt x="1801" y="1102"/>
                    <a:pt x="1801" y="1102"/>
                    <a:pt x="1801" y="1102"/>
                  </a:cubicBezTo>
                  <a:cubicBezTo>
                    <a:pt x="1801" y="1111"/>
                    <a:pt x="1801" y="1111"/>
                    <a:pt x="1791" y="1111"/>
                  </a:cubicBezTo>
                  <a:cubicBezTo>
                    <a:pt x="1601" y="1111"/>
                    <a:pt x="1601" y="1111"/>
                    <a:pt x="1601" y="1111"/>
                  </a:cubicBezTo>
                  <a:cubicBezTo>
                    <a:pt x="1592" y="1093"/>
                    <a:pt x="1565" y="1075"/>
                    <a:pt x="1539" y="1075"/>
                  </a:cubicBezTo>
                  <a:cubicBezTo>
                    <a:pt x="1529" y="1075"/>
                    <a:pt x="1529" y="1075"/>
                    <a:pt x="1529" y="1075"/>
                  </a:cubicBezTo>
                  <a:lnTo>
                    <a:pt x="1529" y="1066"/>
                  </a:lnTo>
                  <a:moveTo>
                    <a:pt x="1801" y="1183"/>
                  </a:moveTo>
                  <a:lnTo>
                    <a:pt x="1801" y="1183"/>
                  </a:lnTo>
                  <a:lnTo>
                    <a:pt x="1801" y="1183"/>
                  </a:lnTo>
                  <a:cubicBezTo>
                    <a:pt x="1801" y="1220"/>
                    <a:pt x="1801" y="1220"/>
                    <a:pt x="1801" y="1220"/>
                  </a:cubicBezTo>
                  <a:cubicBezTo>
                    <a:pt x="1801" y="1228"/>
                    <a:pt x="1801" y="1238"/>
                    <a:pt x="1791" y="1238"/>
                  </a:cubicBezTo>
                  <a:cubicBezTo>
                    <a:pt x="1601" y="1238"/>
                    <a:pt x="1601" y="1238"/>
                    <a:pt x="1601" y="1238"/>
                  </a:cubicBezTo>
                  <a:lnTo>
                    <a:pt x="1601" y="1238"/>
                  </a:lnTo>
                  <a:cubicBezTo>
                    <a:pt x="1611" y="1220"/>
                    <a:pt x="1619" y="1201"/>
                    <a:pt x="1619" y="1193"/>
                  </a:cubicBezTo>
                  <a:cubicBezTo>
                    <a:pt x="1619" y="1175"/>
                    <a:pt x="1619" y="1175"/>
                    <a:pt x="1619" y="1175"/>
                  </a:cubicBezTo>
                  <a:cubicBezTo>
                    <a:pt x="1791" y="1175"/>
                    <a:pt x="1791" y="1175"/>
                    <a:pt x="1791" y="1175"/>
                  </a:cubicBezTo>
                  <a:cubicBezTo>
                    <a:pt x="1801" y="1175"/>
                    <a:pt x="1801" y="1183"/>
                    <a:pt x="1801" y="1183"/>
                  </a:cubicBezTo>
                  <a:moveTo>
                    <a:pt x="1384" y="1265"/>
                  </a:moveTo>
                  <a:lnTo>
                    <a:pt x="1384" y="1265"/>
                  </a:lnTo>
                  <a:lnTo>
                    <a:pt x="1384" y="1265"/>
                  </a:lnTo>
                  <a:cubicBezTo>
                    <a:pt x="1539" y="1265"/>
                    <a:pt x="1539" y="1265"/>
                    <a:pt x="1539" y="1265"/>
                  </a:cubicBezTo>
                  <a:cubicBezTo>
                    <a:pt x="1547" y="1265"/>
                    <a:pt x="1556" y="1265"/>
                    <a:pt x="1556" y="1274"/>
                  </a:cubicBezTo>
                  <a:cubicBezTo>
                    <a:pt x="1556" y="1310"/>
                    <a:pt x="1556" y="1310"/>
                    <a:pt x="1556" y="1310"/>
                  </a:cubicBezTo>
                  <a:cubicBezTo>
                    <a:pt x="1556" y="1319"/>
                    <a:pt x="1547" y="1328"/>
                    <a:pt x="1539" y="1328"/>
                  </a:cubicBezTo>
                  <a:cubicBezTo>
                    <a:pt x="1394" y="1328"/>
                    <a:pt x="1394" y="1328"/>
                    <a:pt x="1394" y="1328"/>
                  </a:cubicBezTo>
                  <a:cubicBezTo>
                    <a:pt x="1394" y="1319"/>
                    <a:pt x="1394" y="1310"/>
                    <a:pt x="1394" y="1310"/>
                  </a:cubicBezTo>
                  <a:cubicBezTo>
                    <a:pt x="1394" y="1292"/>
                    <a:pt x="1394" y="1274"/>
                    <a:pt x="1384" y="1265"/>
                  </a:cubicBezTo>
                  <a:moveTo>
                    <a:pt x="1556" y="1156"/>
                  </a:moveTo>
                  <a:lnTo>
                    <a:pt x="1556" y="1156"/>
                  </a:lnTo>
                  <a:lnTo>
                    <a:pt x="1556" y="1156"/>
                  </a:lnTo>
                  <a:cubicBezTo>
                    <a:pt x="1556" y="1193"/>
                    <a:pt x="1556" y="1193"/>
                    <a:pt x="1556" y="1193"/>
                  </a:cubicBezTo>
                  <a:cubicBezTo>
                    <a:pt x="1556" y="1201"/>
                    <a:pt x="1547" y="1201"/>
                    <a:pt x="1539" y="1201"/>
                  </a:cubicBezTo>
                  <a:cubicBezTo>
                    <a:pt x="1367" y="1201"/>
                    <a:pt x="1367" y="1201"/>
                    <a:pt x="1367" y="1201"/>
                  </a:cubicBezTo>
                  <a:cubicBezTo>
                    <a:pt x="1357" y="1183"/>
                    <a:pt x="1339" y="1165"/>
                    <a:pt x="1312" y="1148"/>
                  </a:cubicBezTo>
                  <a:cubicBezTo>
                    <a:pt x="1349" y="1148"/>
                    <a:pt x="1484" y="1148"/>
                    <a:pt x="1539" y="1148"/>
                  </a:cubicBezTo>
                  <a:cubicBezTo>
                    <a:pt x="1547" y="1148"/>
                    <a:pt x="1556" y="1148"/>
                    <a:pt x="1556" y="1156"/>
                  </a:cubicBezTo>
                  <a:moveTo>
                    <a:pt x="1050" y="1310"/>
                  </a:moveTo>
                  <a:lnTo>
                    <a:pt x="1050" y="1310"/>
                  </a:lnTo>
                  <a:lnTo>
                    <a:pt x="1050" y="1310"/>
                  </a:lnTo>
                  <a:cubicBezTo>
                    <a:pt x="1050" y="1228"/>
                    <a:pt x="1113" y="1165"/>
                    <a:pt x="1195" y="1165"/>
                  </a:cubicBezTo>
                  <a:cubicBezTo>
                    <a:pt x="1267" y="1165"/>
                    <a:pt x="1330" y="1228"/>
                    <a:pt x="1330" y="1310"/>
                  </a:cubicBezTo>
                  <a:cubicBezTo>
                    <a:pt x="1330" y="1382"/>
                    <a:pt x="1267" y="1445"/>
                    <a:pt x="1195" y="1445"/>
                  </a:cubicBezTo>
                  <a:cubicBezTo>
                    <a:pt x="1113" y="1445"/>
                    <a:pt x="1050" y="1382"/>
                    <a:pt x="1050" y="1310"/>
                  </a:cubicBezTo>
                  <a:moveTo>
                    <a:pt x="1556" y="1437"/>
                  </a:moveTo>
                  <a:lnTo>
                    <a:pt x="1556" y="1437"/>
                  </a:lnTo>
                  <a:lnTo>
                    <a:pt x="1556" y="1437"/>
                  </a:lnTo>
                  <a:cubicBezTo>
                    <a:pt x="1556" y="1445"/>
                    <a:pt x="1547" y="1455"/>
                    <a:pt x="1539" y="1455"/>
                  </a:cubicBezTo>
                  <a:cubicBezTo>
                    <a:pt x="1339" y="1455"/>
                    <a:pt x="1339" y="1455"/>
                    <a:pt x="1339" y="1455"/>
                  </a:cubicBezTo>
                  <a:cubicBezTo>
                    <a:pt x="1349" y="1437"/>
                    <a:pt x="1367" y="1410"/>
                    <a:pt x="1375" y="1392"/>
                  </a:cubicBezTo>
                  <a:cubicBezTo>
                    <a:pt x="1539" y="1392"/>
                    <a:pt x="1539" y="1392"/>
                    <a:pt x="1539" y="1392"/>
                  </a:cubicBezTo>
                  <a:cubicBezTo>
                    <a:pt x="1547" y="1392"/>
                    <a:pt x="1556" y="1392"/>
                    <a:pt x="1556" y="1400"/>
                  </a:cubicBezTo>
                  <a:cubicBezTo>
                    <a:pt x="1556" y="1437"/>
                    <a:pt x="1556" y="1437"/>
                    <a:pt x="1556" y="1437"/>
                  </a:cubicBezTo>
                  <a:moveTo>
                    <a:pt x="1801" y="1346"/>
                  </a:moveTo>
                  <a:lnTo>
                    <a:pt x="1801" y="1346"/>
                  </a:lnTo>
                  <a:lnTo>
                    <a:pt x="1801" y="1346"/>
                  </a:lnTo>
                  <a:cubicBezTo>
                    <a:pt x="1801" y="1355"/>
                    <a:pt x="1791" y="1355"/>
                    <a:pt x="1791" y="1355"/>
                  </a:cubicBezTo>
                  <a:cubicBezTo>
                    <a:pt x="1601" y="1355"/>
                    <a:pt x="1601" y="1355"/>
                    <a:pt x="1601" y="1355"/>
                  </a:cubicBezTo>
                  <a:lnTo>
                    <a:pt x="1601" y="1355"/>
                  </a:lnTo>
                  <a:cubicBezTo>
                    <a:pt x="1611" y="1346"/>
                    <a:pt x="1619" y="1328"/>
                    <a:pt x="1619" y="1319"/>
                  </a:cubicBezTo>
                  <a:cubicBezTo>
                    <a:pt x="1619" y="1301"/>
                    <a:pt x="1619" y="1301"/>
                    <a:pt x="1619" y="1301"/>
                  </a:cubicBezTo>
                  <a:cubicBezTo>
                    <a:pt x="1791" y="1301"/>
                    <a:pt x="1791" y="1301"/>
                    <a:pt x="1791" y="1301"/>
                  </a:cubicBezTo>
                  <a:cubicBezTo>
                    <a:pt x="1801" y="1301"/>
                    <a:pt x="1801" y="1301"/>
                    <a:pt x="1801" y="1310"/>
                  </a:cubicBezTo>
                  <a:cubicBezTo>
                    <a:pt x="1801" y="1346"/>
                    <a:pt x="1801" y="1346"/>
                    <a:pt x="1801" y="1346"/>
                  </a:cubicBezTo>
                  <a:close/>
                </a:path>
              </a:pathLst>
            </a:custGeom>
            <a:solidFill>
              <a:srgbClr val="1F1F1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98" name="Google Shape;4954;p46">
            <a:extLst>
              <a:ext uri="{FF2B5EF4-FFF2-40B4-BE49-F238E27FC236}">
                <a16:creationId xmlns:a16="http://schemas.microsoft.com/office/drawing/2014/main" id="{934B8BE6-A6BB-E0D3-7193-C3FF774120F7}"/>
              </a:ext>
            </a:extLst>
          </p:cNvPr>
          <p:cNvGrpSpPr/>
          <p:nvPr/>
        </p:nvGrpSpPr>
        <p:grpSpPr>
          <a:xfrm>
            <a:off x="1048759" y="5244582"/>
            <a:ext cx="837559" cy="779335"/>
            <a:chOff x="7199831" y="2177340"/>
            <a:chExt cx="522481" cy="356946"/>
          </a:xfrm>
        </p:grpSpPr>
        <p:sp>
          <p:nvSpPr>
            <p:cNvPr id="99" name="Google Shape;4955;p46">
              <a:extLst>
                <a:ext uri="{FF2B5EF4-FFF2-40B4-BE49-F238E27FC236}">
                  <a16:creationId xmlns:a16="http://schemas.microsoft.com/office/drawing/2014/main" id="{54988583-609F-E9E0-78B5-D1096B7047B7}"/>
                </a:ext>
              </a:extLst>
            </p:cNvPr>
            <p:cNvSpPr/>
            <p:nvPr/>
          </p:nvSpPr>
          <p:spPr>
            <a:xfrm>
              <a:off x="7208061" y="2185570"/>
              <a:ext cx="436420" cy="327318"/>
            </a:xfrm>
            <a:custGeom>
              <a:avLst/>
              <a:gdLst/>
              <a:ahLst/>
              <a:cxnLst/>
              <a:rect l="l" t="t" r="r" b="b"/>
              <a:pathLst>
                <a:path w="1856" h="1392" extrusionOk="0">
                  <a:moveTo>
                    <a:pt x="1377" y="217"/>
                  </a:moveTo>
                  <a:lnTo>
                    <a:pt x="1377" y="217"/>
                  </a:lnTo>
                  <a:lnTo>
                    <a:pt x="1377" y="217"/>
                  </a:lnTo>
                  <a:cubicBezTo>
                    <a:pt x="698" y="217"/>
                    <a:pt x="698" y="217"/>
                    <a:pt x="698" y="217"/>
                  </a:cubicBezTo>
                  <a:cubicBezTo>
                    <a:pt x="653" y="217"/>
                    <a:pt x="618" y="217"/>
                    <a:pt x="581" y="227"/>
                  </a:cubicBezTo>
                  <a:cubicBezTo>
                    <a:pt x="590" y="145"/>
                    <a:pt x="545" y="64"/>
                    <a:pt x="455" y="37"/>
                  </a:cubicBezTo>
                  <a:cubicBezTo>
                    <a:pt x="364" y="0"/>
                    <a:pt x="364" y="0"/>
                    <a:pt x="364" y="0"/>
                  </a:cubicBezTo>
                  <a:cubicBezTo>
                    <a:pt x="328" y="91"/>
                    <a:pt x="328" y="91"/>
                    <a:pt x="328" y="91"/>
                  </a:cubicBezTo>
                  <a:cubicBezTo>
                    <a:pt x="301" y="172"/>
                    <a:pt x="328" y="254"/>
                    <a:pt x="391" y="299"/>
                  </a:cubicBezTo>
                  <a:cubicBezTo>
                    <a:pt x="311" y="353"/>
                    <a:pt x="238" y="426"/>
                    <a:pt x="184" y="516"/>
                  </a:cubicBezTo>
                  <a:cubicBezTo>
                    <a:pt x="166" y="552"/>
                    <a:pt x="147" y="588"/>
                    <a:pt x="147" y="633"/>
                  </a:cubicBezTo>
                  <a:cubicBezTo>
                    <a:pt x="139" y="651"/>
                    <a:pt x="121" y="669"/>
                    <a:pt x="102" y="679"/>
                  </a:cubicBezTo>
                  <a:cubicBezTo>
                    <a:pt x="30" y="688"/>
                    <a:pt x="30" y="688"/>
                    <a:pt x="30" y="688"/>
                  </a:cubicBezTo>
                  <a:cubicBezTo>
                    <a:pt x="12" y="696"/>
                    <a:pt x="-6" y="714"/>
                    <a:pt x="2" y="733"/>
                  </a:cubicBezTo>
                  <a:cubicBezTo>
                    <a:pt x="30" y="904"/>
                    <a:pt x="30" y="904"/>
                    <a:pt x="30" y="904"/>
                  </a:cubicBezTo>
                  <a:cubicBezTo>
                    <a:pt x="39" y="923"/>
                    <a:pt x="57" y="941"/>
                    <a:pt x="75" y="931"/>
                  </a:cubicBezTo>
                  <a:cubicBezTo>
                    <a:pt x="156" y="904"/>
                    <a:pt x="156" y="904"/>
                    <a:pt x="156" y="904"/>
                  </a:cubicBezTo>
                  <a:cubicBezTo>
                    <a:pt x="184" y="904"/>
                    <a:pt x="202" y="913"/>
                    <a:pt x="219" y="931"/>
                  </a:cubicBezTo>
                  <a:cubicBezTo>
                    <a:pt x="301" y="1040"/>
                    <a:pt x="428" y="1121"/>
                    <a:pt x="563" y="1158"/>
                  </a:cubicBezTo>
                  <a:cubicBezTo>
                    <a:pt x="573" y="1158"/>
                    <a:pt x="581" y="1166"/>
                    <a:pt x="590" y="1185"/>
                  </a:cubicBezTo>
                  <a:cubicBezTo>
                    <a:pt x="636" y="1365"/>
                    <a:pt x="636" y="1365"/>
                    <a:pt x="636" y="1365"/>
                  </a:cubicBezTo>
                  <a:cubicBezTo>
                    <a:pt x="636" y="1383"/>
                    <a:pt x="653" y="1392"/>
                    <a:pt x="663" y="1392"/>
                  </a:cubicBezTo>
                  <a:cubicBezTo>
                    <a:pt x="753" y="1392"/>
                    <a:pt x="753" y="1392"/>
                    <a:pt x="753" y="1392"/>
                  </a:cubicBezTo>
                  <a:cubicBezTo>
                    <a:pt x="771" y="1392"/>
                    <a:pt x="780" y="1383"/>
                    <a:pt x="789" y="1365"/>
                  </a:cubicBezTo>
                  <a:cubicBezTo>
                    <a:pt x="825" y="1193"/>
                    <a:pt x="825" y="1193"/>
                    <a:pt x="825" y="1193"/>
                  </a:cubicBezTo>
                  <a:cubicBezTo>
                    <a:pt x="835" y="1175"/>
                    <a:pt x="843" y="1166"/>
                    <a:pt x="862" y="1166"/>
                  </a:cubicBezTo>
                  <a:cubicBezTo>
                    <a:pt x="1124" y="1166"/>
                    <a:pt x="1124" y="1166"/>
                    <a:pt x="1124" y="1166"/>
                  </a:cubicBezTo>
                  <a:cubicBezTo>
                    <a:pt x="1142" y="1166"/>
                    <a:pt x="1160" y="1175"/>
                    <a:pt x="1160" y="1193"/>
                  </a:cubicBezTo>
                  <a:cubicBezTo>
                    <a:pt x="1205" y="1365"/>
                    <a:pt x="1205" y="1365"/>
                    <a:pt x="1205" y="1365"/>
                  </a:cubicBezTo>
                  <a:cubicBezTo>
                    <a:pt x="1205" y="1383"/>
                    <a:pt x="1223" y="1392"/>
                    <a:pt x="1241" y="1392"/>
                  </a:cubicBezTo>
                  <a:cubicBezTo>
                    <a:pt x="1322" y="1392"/>
                    <a:pt x="1322" y="1392"/>
                    <a:pt x="1322" y="1392"/>
                  </a:cubicBezTo>
                  <a:cubicBezTo>
                    <a:pt x="1340" y="1392"/>
                    <a:pt x="1359" y="1383"/>
                    <a:pt x="1359" y="1365"/>
                  </a:cubicBezTo>
                  <a:cubicBezTo>
                    <a:pt x="1404" y="1193"/>
                    <a:pt x="1404" y="1193"/>
                    <a:pt x="1404" y="1193"/>
                  </a:cubicBezTo>
                  <a:cubicBezTo>
                    <a:pt x="1404" y="1185"/>
                    <a:pt x="1412" y="1175"/>
                    <a:pt x="1431" y="1166"/>
                  </a:cubicBezTo>
                  <a:cubicBezTo>
                    <a:pt x="1666" y="1148"/>
                    <a:pt x="1856" y="941"/>
                    <a:pt x="1856" y="696"/>
                  </a:cubicBezTo>
                  <a:cubicBezTo>
                    <a:pt x="1856" y="434"/>
                    <a:pt x="1639" y="217"/>
                    <a:pt x="1377" y="217"/>
                  </a:cubicBezTo>
                  <a:close/>
                </a:path>
              </a:pathLst>
            </a:custGeom>
            <a:solidFill>
              <a:srgbClr val="FFC3C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 name="Google Shape;4956;p46">
              <a:extLst>
                <a:ext uri="{FF2B5EF4-FFF2-40B4-BE49-F238E27FC236}">
                  <a16:creationId xmlns:a16="http://schemas.microsoft.com/office/drawing/2014/main" id="{0699EA3B-C90D-EDEB-8EEE-2D0A202FA9E9}"/>
                </a:ext>
              </a:extLst>
            </p:cNvPr>
            <p:cNvSpPr/>
            <p:nvPr/>
          </p:nvSpPr>
          <p:spPr>
            <a:xfrm>
              <a:off x="7291771" y="2185570"/>
              <a:ext cx="53142" cy="51026"/>
            </a:xfrm>
            <a:custGeom>
              <a:avLst/>
              <a:gdLst/>
              <a:ahLst/>
              <a:cxnLst/>
              <a:rect l="l" t="t" r="r" b="b"/>
              <a:pathLst>
                <a:path w="226" h="217" extrusionOk="0">
                  <a:moveTo>
                    <a:pt x="90" y="137"/>
                  </a:moveTo>
                  <a:lnTo>
                    <a:pt x="90" y="137"/>
                  </a:lnTo>
                  <a:lnTo>
                    <a:pt x="90" y="137"/>
                  </a:lnTo>
                  <a:cubicBezTo>
                    <a:pt x="117" y="182"/>
                    <a:pt x="162" y="217"/>
                    <a:pt x="217" y="217"/>
                  </a:cubicBezTo>
                  <a:cubicBezTo>
                    <a:pt x="225" y="217"/>
                    <a:pt x="225" y="217"/>
                    <a:pt x="225" y="217"/>
                  </a:cubicBezTo>
                  <a:lnTo>
                    <a:pt x="225" y="217"/>
                  </a:lnTo>
                  <a:cubicBezTo>
                    <a:pt x="234" y="137"/>
                    <a:pt x="180" y="64"/>
                    <a:pt x="108" y="37"/>
                  </a:cubicBezTo>
                  <a:cubicBezTo>
                    <a:pt x="8" y="0"/>
                    <a:pt x="8" y="0"/>
                    <a:pt x="8" y="0"/>
                  </a:cubicBezTo>
                  <a:cubicBezTo>
                    <a:pt x="0" y="37"/>
                    <a:pt x="0" y="37"/>
                    <a:pt x="0" y="37"/>
                  </a:cubicBezTo>
                  <a:cubicBezTo>
                    <a:pt x="35" y="55"/>
                    <a:pt x="72" y="91"/>
                    <a:pt x="90" y="137"/>
                  </a:cubicBezTo>
                  <a:close/>
                </a:path>
              </a:pathLst>
            </a:custGeom>
            <a:solidFill>
              <a:srgbClr val="FFC3C0"/>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 name="Google Shape;4957;p46">
              <a:extLst>
                <a:ext uri="{FF2B5EF4-FFF2-40B4-BE49-F238E27FC236}">
                  <a16:creationId xmlns:a16="http://schemas.microsoft.com/office/drawing/2014/main" id="{05AA2324-849C-B1C5-E8BC-D223390FE218}"/>
                </a:ext>
              </a:extLst>
            </p:cNvPr>
            <p:cNvSpPr/>
            <p:nvPr/>
          </p:nvSpPr>
          <p:spPr>
            <a:xfrm>
              <a:off x="7217231" y="2398138"/>
              <a:ext cx="12933" cy="6349"/>
            </a:xfrm>
            <a:custGeom>
              <a:avLst/>
              <a:gdLst/>
              <a:ahLst/>
              <a:cxnLst/>
              <a:rect l="l" t="t" r="r" b="b"/>
              <a:pathLst>
                <a:path w="55" h="27" extrusionOk="0">
                  <a:moveTo>
                    <a:pt x="0" y="0"/>
                  </a:moveTo>
                  <a:lnTo>
                    <a:pt x="0" y="0"/>
                  </a:lnTo>
                  <a:lnTo>
                    <a:pt x="0" y="0"/>
                  </a:lnTo>
                  <a:lnTo>
                    <a:pt x="0" y="0"/>
                  </a:lnTo>
                  <a:cubicBezTo>
                    <a:pt x="9" y="19"/>
                    <a:pt x="27" y="27"/>
                    <a:pt x="45" y="27"/>
                  </a:cubicBezTo>
                  <a:cubicBezTo>
                    <a:pt x="55" y="19"/>
                    <a:pt x="55" y="19"/>
                    <a:pt x="55" y="19"/>
                  </a:cubicBezTo>
                  <a:cubicBezTo>
                    <a:pt x="45" y="0"/>
                    <a:pt x="18" y="0"/>
                    <a:pt x="0" y="0"/>
                  </a:cubicBezTo>
                  <a:close/>
                </a:path>
              </a:pathLst>
            </a:custGeom>
            <a:solidFill>
              <a:srgbClr val="FFC3C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 name="Google Shape;4958;p46">
              <a:extLst>
                <a:ext uri="{FF2B5EF4-FFF2-40B4-BE49-F238E27FC236}">
                  <a16:creationId xmlns:a16="http://schemas.microsoft.com/office/drawing/2014/main" id="{72A7395D-39CD-861C-F5B3-084FE8DB7924}"/>
                </a:ext>
              </a:extLst>
            </p:cNvPr>
            <p:cNvSpPr/>
            <p:nvPr/>
          </p:nvSpPr>
          <p:spPr>
            <a:xfrm>
              <a:off x="7361608" y="2459745"/>
              <a:ext cx="49144" cy="53142"/>
            </a:xfrm>
            <a:custGeom>
              <a:avLst/>
              <a:gdLst/>
              <a:ahLst/>
              <a:cxnLst/>
              <a:rect l="l" t="t" r="r" b="b"/>
              <a:pathLst>
                <a:path w="209" h="226" extrusionOk="0">
                  <a:moveTo>
                    <a:pt x="55" y="27"/>
                  </a:moveTo>
                  <a:lnTo>
                    <a:pt x="55" y="27"/>
                  </a:lnTo>
                  <a:lnTo>
                    <a:pt x="55" y="27"/>
                  </a:lnTo>
                  <a:cubicBezTo>
                    <a:pt x="18" y="199"/>
                    <a:pt x="18" y="199"/>
                    <a:pt x="18" y="199"/>
                  </a:cubicBezTo>
                  <a:cubicBezTo>
                    <a:pt x="18" y="209"/>
                    <a:pt x="10" y="217"/>
                    <a:pt x="0" y="217"/>
                  </a:cubicBezTo>
                  <a:cubicBezTo>
                    <a:pt x="0" y="226"/>
                    <a:pt x="10" y="226"/>
                    <a:pt x="18" y="226"/>
                  </a:cubicBezTo>
                  <a:cubicBezTo>
                    <a:pt x="109" y="226"/>
                    <a:pt x="109" y="226"/>
                    <a:pt x="109" y="226"/>
                  </a:cubicBezTo>
                  <a:cubicBezTo>
                    <a:pt x="118" y="226"/>
                    <a:pt x="136" y="209"/>
                    <a:pt x="136" y="199"/>
                  </a:cubicBezTo>
                  <a:cubicBezTo>
                    <a:pt x="182" y="27"/>
                    <a:pt x="182" y="27"/>
                    <a:pt x="182" y="27"/>
                  </a:cubicBezTo>
                  <a:cubicBezTo>
                    <a:pt x="182" y="9"/>
                    <a:pt x="200" y="0"/>
                    <a:pt x="209" y="0"/>
                  </a:cubicBezTo>
                  <a:cubicBezTo>
                    <a:pt x="91" y="0"/>
                    <a:pt x="91" y="0"/>
                    <a:pt x="91" y="0"/>
                  </a:cubicBezTo>
                  <a:cubicBezTo>
                    <a:pt x="73" y="0"/>
                    <a:pt x="64" y="9"/>
                    <a:pt x="55" y="27"/>
                  </a:cubicBezTo>
                  <a:close/>
                </a:path>
              </a:pathLst>
            </a:custGeom>
            <a:solidFill>
              <a:srgbClr val="FFC3C0"/>
            </a:solidFill>
            <a:ln>
              <a:noFill/>
            </a:ln>
          </p:spPr>
          <p:txBody>
            <a:bodyPr spcFirstLastPara="1" wrap="square" lIns="90000" tIns="36350" rIns="90000" bIns="36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 name="Google Shape;4959;p46">
              <a:extLst>
                <a:ext uri="{FF2B5EF4-FFF2-40B4-BE49-F238E27FC236}">
                  <a16:creationId xmlns:a16="http://schemas.microsoft.com/office/drawing/2014/main" id="{3CE9FD23-E148-E637-B31D-EBFF26BD9EDB}"/>
                </a:ext>
              </a:extLst>
            </p:cNvPr>
            <p:cNvSpPr/>
            <p:nvPr/>
          </p:nvSpPr>
          <p:spPr>
            <a:xfrm>
              <a:off x="7493523" y="2236596"/>
              <a:ext cx="150960" cy="276292"/>
            </a:xfrm>
            <a:custGeom>
              <a:avLst/>
              <a:gdLst/>
              <a:ahLst/>
              <a:cxnLst/>
              <a:rect l="l" t="t" r="r" b="b"/>
              <a:pathLst>
                <a:path w="642" h="1175" extrusionOk="0">
                  <a:moveTo>
                    <a:pt x="163" y="0"/>
                  </a:moveTo>
                  <a:lnTo>
                    <a:pt x="163" y="0"/>
                  </a:lnTo>
                  <a:lnTo>
                    <a:pt x="163" y="0"/>
                  </a:lnTo>
                  <a:cubicBezTo>
                    <a:pt x="45" y="0"/>
                    <a:pt x="45" y="0"/>
                    <a:pt x="45" y="0"/>
                  </a:cubicBezTo>
                  <a:cubicBezTo>
                    <a:pt x="307" y="0"/>
                    <a:pt x="524" y="217"/>
                    <a:pt x="524" y="479"/>
                  </a:cubicBezTo>
                  <a:cubicBezTo>
                    <a:pt x="524" y="724"/>
                    <a:pt x="335" y="931"/>
                    <a:pt x="90" y="958"/>
                  </a:cubicBezTo>
                  <a:cubicBezTo>
                    <a:pt x="81" y="958"/>
                    <a:pt x="73" y="968"/>
                    <a:pt x="63" y="976"/>
                  </a:cubicBezTo>
                  <a:cubicBezTo>
                    <a:pt x="18" y="1148"/>
                    <a:pt x="18" y="1148"/>
                    <a:pt x="18" y="1148"/>
                  </a:cubicBezTo>
                  <a:cubicBezTo>
                    <a:pt x="18" y="1158"/>
                    <a:pt x="9" y="1166"/>
                    <a:pt x="0" y="1175"/>
                  </a:cubicBezTo>
                  <a:cubicBezTo>
                    <a:pt x="9" y="1175"/>
                    <a:pt x="18" y="1175"/>
                    <a:pt x="18" y="1175"/>
                  </a:cubicBezTo>
                  <a:cubicBezTo>
                    <a:pt x="108" y="1175"/>
                    <a:pt x="108" y="1175"/>
                    <a:pt x="108" y="1175"/>
                  </a:cubicBezTo>
                  <a:cubicBezTo>
                    <a:pt x="126" y="1175"/>
                    <a:pt x="135" y="1166"/>
                    <a:pt x="145" y="1148"/>
                  </a:cubicBezTo>
                  <a:cubicBezTo>
                    <a:pt x="181" y="976"/>
                    <a:pt x="181" y="976"/>
                    <a:pt x="181" y="976"/>
                  </a:cubicBezTo>
                  <a:cubicBezTo>
                    <a:pt x="190" y="968"/>
                    <a:pt x="198" y="958"/>
                    <a:pt x="217" y="958"/>
                  </a:cubicBezTo>
                  <a:cubicBezTo>
                    <a:pt x="452" y="931"/>
                    <a:pt x="642" y="724"/>
                    <a:pt x="642" y="479"/>
                  </a:cubicBezTo>
                  <a:cubicBezTo>
                    <a:pt x="642" y="217"/>
                    <a:pt x="425" y="0"/>
                    <a:pt x="163" y="0"/>
                  </a:cubicBezTo>
                  <a:close/>
                </a:path>
              </a:pathLst>
            </a:custGeom>
            <a:solidFill>
              <a:srgbClr val="FFC3C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 name="Google Shape;4960;p46">
              <a:extLst>
                <a:ext uri="{FF2B5EF4-FFF2-40B4-BE49-F238E27FC236}">
                  <a16:creationId xmlns:a16="http://schemas.microsoft.com/office/drawing/2014/main" id="{49AF72DB-DFBB-EA3A-1601-83BEB284768C}"/>
                </a:ext>
              </a:extLst>
            </p:cNvPr>
            <p:cNvSpPr/>
            <p:nvPr/>
          </p:nvSpPr>
          <p:spPr>
            <a:xfrm>
              <a:off x="7416867" y="2198267"/>
              <a:ext cx="81358" cy="70308"/>
            </a:xfrm>
            <a:custGeom>
              <a:avLst/>
              <a:gdLst/>
              <a:ahLst/>
              <a:cxnLst/>
              <a:rect l="l" t="t" r="r" b="b"/>
              <a:pathLst>
                <a:path w="346" h="299" extrusionOk="0">
                  <a:moveTo>
                    <a:pt x="64" y="299"/>
                  </a:moveTo>
                  <a:lnTo>
                    <a:pt x="64" y="299"/>
                  </a:lnTo>
                  <a:lnTo>
                    <a:pt x="64" y="299"/>
                  </a:lnTo>
                  <a:cubicBezTo>
                    <a:pt x="290" y="299"/>
                    <a:pt x="290" y="299"/>
                    <a:pt x="290" y="299"/>
                  </a:cubicBezTo>
                  <a:cubicBezTo>
                    <a:pt x="326" y="272"/>
                    <a:pt x="353" y="218"/>
                    <a:pt x="344" y="163"/>
                  </a:cubicBezTo>
                  <a:cubicBezTo>
                    <a:pt x="344" y="73"/>
                    <a:pt x="272" y="10"/>
                    <a:pt x="190" y="1"/>
                  </a:cubicBezTo>
                  <a:cubicBezTo>
                    <a:pt x="91" y="-9"/>
                    <a:pt x="0" y="73"/>
                    <a:pt x="0" y="173"/>
                  </a:cubicBezTo>
                  <a:cubicBezTo>
                    <a:pt x="0" y="227"/>
                    <a:pt x="27" y="272"/>
                    <a:pt x="64" y="299"/>
                  </a:cubicBezTo>
                  <a:close/>
                </a:path>
              </a:pathLst>
            </a:custGeom>
            <a:solidFill>
              <a:srgbClr val="FFE68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 name="Google Shape;4961;p46">
              <a:extLst>
                <a:ext uri="{FF2B5EF4-FFF2-40B4-BE49-F238E27FC236}">
                  <a16:creationId xmlns:a16="http://schemas.microsoft.com/office/drawing/2014/main" id="{75E2FF75-A46D-1860-07A2-DE9D548F1703}"/>
                </a:ext>
              </a:extLst>
            </p:cNvPr>
            <p:cNvSpPr/>
            <p:nvPr/>
          </p:nvSpPr>
          <p:spPr>
            <a:xfrm>
              <a:off x="7446729" y="2198503"/>
              <a:ext cx="51496" cy="70072"/>
            </a:xfrm>
            <a:custGeom>
              <a:avLst/>
              <a:gdLst/>
              <a:ahLst/>
              <a:cxnLst/>
              <a:rect l="l" t="t" r="r" b="b"/>
              <a:pathLst>
                <a:path w="219" h="298" extrusionOk="0">
                  <a:moveTo>
                    <a:pt x="63" y="0"/>
                  </a:moveTo>
                  <a:lnTo>
                    <a:pt x="63" y="0"/>
                  </a:lnTo>
                  <a:lnTo>
                    <a:pt x="63" y="0"/>
                  </a:lnTo>
                  <a:cubicBezTo>
                    <a:pt x="45" y="0"/>
                    <a:pt x="27" y="0"/>
                    <a:pt x="0" y="9"/>
                  </a:cubicBezTo>
                  <a:cubicBezTo>
                    <a:pt x="72" y="27"/>
                    <a:pt x="127" y="90"/>
                    <a:pt x="127" y="172"/>
                  </a:cubicBezTo>
                  <a:cubicBezTo>
                    <a:pt x="127" y="226"/>
                    <a:pt x="109" y="271"/>
                    <a:pt x="72" y="298"/>
                  </a:cubicBezTo>
                  <a:cubicBezTo>
                    <a:pt x="163" y="298"/>
                    <a:pt x="163" y="298"/>
                    <a:pt x="163" y="298"/>
                  </a:cubicBezTo>
                  <a:cubicBezTo>
                    <a:pt x="199" y="271"/>
                    <a:pt x="226" y="217"/>
                    <a:pt x="217" y="162"/>
                  </a:cubicBezTo>
                  <a:cubicBezTo>
                    <a:pt x="217" y="82"/>
                    <a:pt x="154" y="9"/>
                    <a:pt x="63" y="0"/>
                  </a:cubicBezTo>
                  <a:close/>
                </a:path>
              </a:pathLst>
            </a:custGeom>
            <a:solidFill>
              <a:srgbClr val="EDA03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 name="Google Shape;4962;p46">
              <a:extLst>
                <a:ext uri="{FF2B5EF4-FFF2-40B4-BE49-F238E27FC236}">
                  <a16:creationId xmlns:a16="http://schemas.microsoft.com/office/drawing/2014/main" id="{6DB83D03-2FF1-CC6C-399E-B3F8AEDB494C}"/>
                </a:ext>
              </a:extLst>
            </p:cNvPr>
            <p:cNvSpPr/>
            <p:nvPr/>
          </p:nvSpPr>
          <p:spPr>
            <a:xfrm>
              <a:off x="7542432" y="2474794"/>
              <a:ext cx="89118" cy="29863"/>
            </a:xfrm>
            <a:custGeom>
              <a:avLst/>
              <a:gdLst/>
              <a:ahLst/>
              <a:cxnLst/>
              <a:rect l="l" t="t" r="r" b="b"/>
              <a:pathLst>
                <a:path w="379" h="127" extrusionOk="0">
                  <a:moveTo>
                    <a:pt x="334" y="127"/>
                  </a:moveTo>
                  <a:lnTo>
                    <a:pt x="334" y="127"/>
                  </a:lnTo>
                  <a:lnTo>
                    <a:pt x="334" y="127"/>
                  </a:lnTo>
                  <a:cubicBezTo>
                    <a:pt x="45" y="127"/>
                    <a:pt x="45" y="127"/>
                    <a:pt x="45" y="127"/>
                  </a:cubicBezTo>
                  <a:cubicBezTo>
                    <a:pt x="18" y="127"/>
                    <a:pt x="0" y="108"/>
                    <a:pt x="0" y="81"/>
                  </a:cubicBezTo>
                  <a:cubicBezTo>
                    <a:pt x="0" y="45"/>
                    <a:pt x="0" y="45"/>
                    <a:pt x="0" y="45"/>
                  </a:cubicBezTo>
                  <a:cubicBezTo>
                    <a:pt x="0" y="18"/>
                    <a:pt x="18" y="0"/>
                    <a:pt x="45" y="0"/>
                  </a:cubicBezTo>
                  <a:cubicBezTo>
                    <a:pt x="334" y="0"/>
                    <a:pt x="334" y="0"/>
                    <a:pt x="334" y="0"/>
                  </a:cubicBezTo>
                  <a:cubicBezTo>
                    <a:pt x="361" y="0"/>
                    <a:pt x="379" y="18"/>
                    <a:pt x="379" y="45"/>
                  </a:cubicBezTo>
                  <a:cubicBezTo>
                    <a:pt x="379" y="81"/>
                    <a:pt x="379" y="81"/>
                    <a:pt x="379" y="81"/>
                  </a:cubicBezTo>
                  <a:cubicBezTo>
                    <a:pt x="379" y="108"/>
                    <a:pt x="361" y="127"/>
                    <a:pt x="334" y="127"/>
                  </a:cubicBezTo>
                  <a:close/>
                </a:path>
              </a:pathLst>
            </a:custGeom>
            <a:solidFill>
              <a:srgbClr val="EDA03A"/>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 name="Google Shape;4963;p46">
              <a:extLst>
                <a:ext uri="{FF2B5EF4-FFF2-40B4-BE49-F238E27FC236}">
                  <a16:creationId xmlns:a16="http://schemas.microsoft.com/office/drawing/2014/main" id="{B3BA4AE4-880D-40C5-009B-AB75F88E2899}"/>
                </a:ext>
              </a:extLst>
            </p:cNvPr>
            <p:cNvSpPr/>
            <p:nvPr/>
          </p:nvSpPr>
          <p:spPr>
            <a:xfrm>
              <a:off x="7601923" y="2474794"/>
              <a:ext cx="29628" cy="29863"/>
            </a:xfrm>
            <a:custGeom>
              <a:avLst/>
              <a:gdLst/>
              <a:ahLst/>
              <a:cxnLst/>
              <a:rect l="l" t="t" r="r" b="b"/>
              <a:pathLst>
                <a:path w="126" h="127" extrusionOk="0">
                  <a:moveTo>
                    <a:pt x="81" y="0"/>
                  </a:moveTo>
                  <a:lnTo>
                    <a:pt x="81" y="0"/>
                  </a:lnTo>
                  <a:lnTo>
                    <a:pt x="81" y="0"/>
                  </a:lnTo>
                  <a:cubicBezTo>
                    <a:pt x="0" y="0"/>
                    <a:pt x="0" y="0"/>
                    <a:pt x="0" y="0"/>
                  </a:cubicBezTo>
                  <a:cubicBezTo>
                    <a:pt x="27" y="0"/>
                    <a:pt x="46" y="18"/>
                    <a:pt x="46" y="45"/>
                  </a:cubicBezTo>
                  <a:cubicBezTo>
                    <a:pt x="46" y="81"/>
                    <a:pt x="46" y="81"/>
                    <a:pt x="46" y="81"/>
                  </a:cubicBezTo>
                  <a:cubicBezTo>
                    <a:pt x="46" y="108"/>
                    <a:pt x="27" y="127"/>
                    <a:pt x="0" y="127"/>
                  </a:cubicBezTo>
                  <a:cubicBezTo>
                    <a:pt x="81" y="127"/>
                    <a:pt x="81" y="127"/>
                    <a:pt x="81" y="127"/>
                  </a:cubicBezTo>
                  <a:cubicBezTo>
                    <a:pt x="108" y="127"/>
                    <a:pt x="126" y="108"/>
                    <a:pt x="126" y="81"/>
                  </a:cubicBezTo>
                  <a:cubicBezTo>
                    <a:pt x="126" y="45"/>
                    <a:pt x="126" y="45"/>
                    <a:pt x="126" y="45"/>
                  </a:cubicBezTo>
                  <a:cubicBezTo>
                    <a:pt x="126" y="18"/>
                    <a:pt x="108" y="0"/>
                    <a:pt x="81" y="0"/>
                  </a:cubicBezTo>
                  <a:close/>
                </a:path>
              </a:pathLst>
            </a:custGeom>
            <a:solidFill>
              <a:srgbClr val="EDA03A"/>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 name="Google Shape;4964;p46">
              <a:extLst>
                <a:ext uri="{FF2B5EF4-FFF2-40B4-BE49-F238E27FC236}">
                  <a16:creationId xmlns:a16="http://schemas.microsoft.com/office/drawing/2014/main" id="{D6B7F0CD-C938-4487-EC21-5A883CAE42A8}"/>
                </a:ext>
              </a:extLst>
            </p:cNvPr>
            <p:cNvSpPr/>
            <p:nvPr/>
          </p:nvSpPr>
          <p:spPr>
            <a:xfrm>
              <a:off x="7542432" y="2447282"/>
              <a:ext cx="89118" cy="27512"/>
            </a:xfrm>
            <a:custGeom>
              <a:avLst/>
              <a:gdLst/>
              <a:ahLst/>
              <a:cxnLst/>
              <a:rect l="l" t="t" r="r" b="b"/>
              <a:pathLst>
                <a:path w="379" h="117" extrusionOk="0">
                  <a:moveTo>
                    <a:pt x="334" y="117"/>
                  </a:moveTo>
                  <a:lnTo>
                    <a:pt x="334" y="117"/>
                  </a:lnTo>
                  <a:lnTo>
                    <a:pt x="334" y="117"/>
                  </a:lnTo>
                  <a:cubicBezTo>
                    <a:pt x="45" y="117"/>
                    <a:pt x="45" y="117"/>
                    <a:pt x="45" y="117"/>
                  </a:cubicBezTo>
                  <a:cubicBezTo>
                    <a:pt x="18" y="117"/>
                    <a:pt x="0" y="99"/>
                    <a:pt x="0" y="80"/>
                  </a:cubicBezTo>
                  <a:cubicBezTo>
                    <a:pt x="0" y="35"/>
                    <a:pt x="0" y="35"/>
                    <a:pt x="0" y="35"/>
                  </a:cubicBezTo>
                  <a:cubicBezTo>
                    <a:pt x="0" y="17"/>
                    <a:pt x="18" y="0"/>
                    <a:pt x="45" y="0"/>
                  </a:cubicBezTo>
                  <a:cubicBezTo>
                    <a:pt x="334" y="0"/>
                    <a:pt x="334" y="0"/>
                    <a:pt x="334" y="0"/>
                  </a:cubicBezTo>
                  <a:cubicBezTo>
                    <a:pt x="361" y="0"/>
                    <a:pt x="379" y="17"/>
                    <a:pt x="379" y="35"/>
                  </a:cubicBezTo>
                  <a:cubicBezTo>
                    <a:pt x="379" y="80"/>
                    <a:pt x="379" y="80"/>
                    <a:pt x="379" y="80"/>
                  </a:cubicBezTo>
                  <a:cubicBezTo>
                    <a:pt x="379" y="99"/>
                    <a:pt x="361" y="117"/>
                    <a:pt x="334" y="117"/>
                  </a:cubicBezTo>
                  <a:close/>
                </a:path>
              </a:pathLst>
            </a:custGeom>
            <a:solidFill>
              <a:srgbClr val="FFE68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 name="Google Shape;4965;p46">
              <a:extLst>
                <a:ext uri="{FF2B5EF4-FFF2-40B4-BE49-F238E27FC236}">
                  <a16:creationId xmlns:a16="http://schemas.microsoft.com/office/drawing/2014/main" id="{9FA2561F-72E6-ACD3-47BE-F89DEBF06E04}"/>
                </a:ext>
              </a:extLst>
            </p:cNvPr>
            <p:cNvSpPr/>
            <p:nvPr/>
          </p:nvSpPr>
          <p:spPr>
            <a:xfrm>
              <a:off x="7601923" y="2447282"/>
              <a:ext cx="29628" cy="27512"/>
            </a:xfrm>
            <a:custGeom>
              <a:avLst/>
              <a:gdLst/>
              <a:ahLst/>
              <a:cxnLst/>
              <a:rect l="l" t="t" r="r" b="b"/>
              <a:pathLst>
                <a:path w="126" h="117" extrusionOk="0">
                  <a:moveTo>
                    <a:pt x="81" y="0"/>
                  </a:moveTo>
                  <a:lnTo>
                    <a:pt x="81" y="0"/>
                  </a:lnTo>
                  <a:lnTo>
                    <a:pt x="81" y="0"/>
                  </a:lnTo>
                  <a:cubicBezTo>
                    <a:pt x="0" y="0"/>
                    <a:pt x="0" y="0"/>
                    <a:pt x="0" y="0"/>
                  </a:cubicBezTo>
                  <a:cubicBezTo>
                    <a:pt x="27" y="0"/>
                    <a:pt x="46" y="17"/>
                    <a:pt x="46" y="35"/>
                  </a:cubicBezTo>
                  <a:cubicBezTo>
                    <a:pt x="46" y="80"/>
                    <a:pt x="46" y="80"/>
                    <a:pt x="46" y="80"/>
                  </a:cubicBezTo>
                  <a:cubicBezTo>
                    <a:pt x="46" y="99"/>
                    <a:pt x="27" y="117"/>
                    <a:pt x="0" y="117"/>
                  </a:cubicBezTo>
                  <a:cubicBezTo>
                    <a:pt x="81" y="117"/>
                    <a:pt x="81" y="117"/>
                    <a:pt x="81" y="117"/>
                  </a:cubicBezTo>
                  <a:cubicBezTo>
                    <a:pt x="108" y="117"/>
                    <a:pt x="126" y="99"/>
                    <a:pt x="126" y="80"/>
                  </a:cubicBezTo>
                  <a:cubicBezTo>
                    <a:pt x="126" y="35"/>
                    <a:pt x="126" y="35"/>
                    <a:pt x="126" y="35"/>
                  </a:cubicBezTo>
                  <a:cubicBezTo>
                    <a:pt x="126" y="17"/>
                    <a:pt x="108" y="0"/>
                    <a:pt x="81" y="0"/>
                  </a:cubicBezTo>
                  <a:close/>
                </a:path>
              </a:pathLst>
            </a:custGeom>
            <a:solidFill>
              <a:srgbClr val="EDA03A"/>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 name="Google Shape;4966;p46">
              <a:extLst>
                <a:ext uri="{FF2B5EF4-FFF2-40B4-BE49-F238E27FC236}">
                  <a16:creationId xmlns:a16="http://schemas.microsoft.com/office/drawing/2014/main" id="{62E1785A-9DA0-37DE-2319-7DCE117B3ABD}"/>
                </a:ext>
              </a:extLst>
            </p:cNvPr>
            <p:cNvSpPr/>
            <p:nvPr/>
          </p:nvSpPr>
          <p:spPr>
            <a:xfrm>
              <a:off x="7542432" y="2417419"/>
              <a:ext cx="89118" cy="29863"/>
            </a:xfrm>
            <a:custGeom>
              <a:avLst/>
              <a:gdLst/>
              <a:ahLst/>
              <a:cxnLst/>
              <a:rect l="l" t="t" r="r" b="b"/>
              <a:pathLst>
                <a:path w="379" h="127" extrusionOk="0">
                  <a:moveTo>
                    <a:pt x="334" y="127"/>
                  </a:moveTo>
                  <a:lnTo>
                    <a:pt x="334" y="127"/>
                  </a:lnTo>
                  <a:lnTo>
                    <a:pt x="334" y="127"/>
                  </a:lnTo>
                  <a:cubicBezTo>
                    <a:pt x="45" y="127"/>
                    <a:pt x="45" y="127"/>
                    <a:pt x="45" y="127"/>
                  </a:cubicBezTo>
                  <a:cubicBezTo>
                    <a:pt x="18" y="127"/>
                    <a:pt x="0" y="108"/>
                    <a:pt x="0" y="81"/>
                  </a:cubicBezTo>
                  <a:cubicBezTo>
                    <a:pt x="0" y="45"/>
                    <a:pt x="0" y="45"/>
                    <a:pt x="0" y="45"/>
                  </a:cubicBezTo>
                  <a:cubicBezTo>
                    <a:pt x="0" y="18"/>
                    <a:pt x="18" y="0"/>
                    <a:pt x="45" y="0"/>
                  </a:cubicBezTo>
                  <a:cubicBezTo>
                    <a:pt x="334" y="0"/>
                    <a:pt x="334" y="0"/>
                    <a:pt x="334" y="0"/>
                  </a:cubicBezTo>
                  <a:cubicBezTo>
                    <a:pt x="361" y="0"/>
                    <a:pt x="379" y="18"/>
                    <a:pt x="379" y="45"/>
                  </a:cubicBezTo>
                  <a:cubicBezTo>
                    <a:pt x="379" y="81"/>
                    <a:pt x="379" y="81"/>
                    <a:pt x="379" y="81"/>
                  </a:cubicBezTo>
                  <a:cubicBezTo>
                    <a:pt x="379" y="108"/>
                    <a:pt x="361" y="127"/>
                    <a:pt x="334" y="127"/>
                  </a:cubicBezTo>
                  <a:close/>
                </a:path>
              </a:pathLst>
            </a:custGeom>
            <a:solidFill>
              <a:srgbClr val="EDA03A"/>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 name="Google Shape;4967;p46">
              <a:extLst>
                <a:ext uri="{FF2B5EF4-FFF2-40B4-BE49-F238E27FC236}">
                  <a16:creationId xmlns:a16="http://schemas.microsoft.com/office/drawing/2014/main" id="{3021D13E-F527-2238-DBF8-20AA7F8359A7}"/>
                </a:ext>
              </a:extLst>
            </p:cNvPr>
            <p:cNvSpPr/>
            <p:nvPr/>
          </p:nvSpPr>
          <p:spPr>
            <a:xfrm>
              <a:off x="7601923" y="2417419"/>
              <a:ext cx="29628" cy="29863"/>
            </a:xfrm>
            <a:custGeom>
              <a:avLst/>
              <a:gdLst/>
              <a:ahLst/>
              <a:cxnLst/>
              <a:rect l="l" t="t" r="r" b="b"/>
              <a:pathLst>
                <a:path w="126" h="127" extrusionOk="0">
                  <a:moveTo>
                    <a:pt x="81" y="0"/>
                  </a:moveTo>
                  <a:lnTo>
                    <a:pt x="81" y="0"/>
                  </a:lnTo>
                  <a:lnTo>
                    <a:pt x="81" y="0"/>
                  </a:lnTo>
                  <a:cubicBezTo>
                    <a:pt x="0" y="0"/>
                    <a:pt x="0" y="0"/>
                    <a:pt x="0" y="0"/>
                  </a:cubicBezTo>
                  <a:cubicBezTo>
                    <a:pt x="27" y="0"/>
                    <a:pt x="46" y="18"/>
                    <a:pt x="46" y="36"/>
                  </a:cubicBezTo>
                  <a:cubicBezTo>
                    <a:pt x="46" y="81"/>
                    <a:pt x="46" y="81"/>
                    <a:pt x="46" y="81"/>
                  </a:cubicBezTo>
                  <a:cubicBezTo>
                    <a:pt x="46" y="108"/>
                    <a:pt x="27" y="127"/>
                    <a:pt x="0" y="127"/>
                  </a:cubicBezTo>
                  <a:cubicBezTo>
                    <a:pt x="81" y="127"/>
                    <a:pt x="81" y="127"/>
                    <a:pt x="81" y="127"/>
                  </a:cubicBezTo>
                  <a:cubicBezTo>
                    <a:pt x="108" y="127"/>
                    <a:pt x="126" y="108"/>
                    <a:pt x="126" y="81"/>
                  </a:cubicBezTo>
                  <a:cubicBezTo>
                    <a:pt x="126" y="36"/>
                    <a:pt x="126" y="36"/>
                    <a:pt x="126" y="36"/>
                  </a:cubicBezTo>
                  <a:cubicBezTo>
                    <a:pt x="126" y="18"/>
                    <a:pt x="108" y="0"/>
                    <a:pt x="81" y="0"/>
                  </a:cubicBezTo>
                  <a:close/>
                </a:path>
              </a:pathLst>
            </a:custGeom>
            <a:solidFill>
              <a:srgbClr val="EDA03A"/>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 name="Google Shape;4968;p46">
              <a:extLst>
                <a:ext uri="{FF2B5EF4-FFF2-40B4-BE49-F238E27FC236}">
                  <a16:creationId xmlns:a16="http://schemas.microsoft.com/office/drawing/2014/main" id="{F0D898A1-C864-C20A-CE1E-7787AA737FF1}"/>
                </a:ext>
              </a:extLst>
            </p:cNvPr>
            <p:cNvSpPr/>
            <p:nvPr/>
          </p:nvSpPr>
          <p:spPr>
            <a:xfrm>
              <a:off x="7482941" y="2495956"/>
              <a:ext cx="89353" cy="29863"/>
            </a:xfrm>
            <a:custGeom>
              <a:avLst/>
              <a:gdLst/>
              <a:ahLst/>
              <a:cxnLst/>
              <a:rect l="l" t="t" r="r" b="b"/>
              <a:pathLst>
                <a:path w="380" h="127" extrusionOk="0">
                  <a:moveTo>
                    <a:pt x="335" y="127"/>
                  </a:moveTo>
                  <a:lnTo>
                    <a:pt x="335" y="127"/>
                  </a:lnTo>
                  <a:lnTo>
                    <a:pt x="335" y="127"/>
                  </a:lnTo>
                  <a:cubicBezTo>
                    <a:pt x="45" y="127"/>
                    <a:pt x="45" y="127"/>
                    <a:pt x="45" y="127"/>
                  </a:cubicBezTo>
                  <a:cubicBezTo>
                    <a:pt x="18" y="127"/>
                    <a:pt x="0" y="109"/>
                    <a:pt x="0" y="82"/>
                  </a:cubicBezTo>
                  <a:cubicBezTo>
                    <a:pt x="0" y="45"/>
                    <a:pt x="0" y="45"/>
                    <a:pt x="0" y="45"/>
                  </a:cubicBezTo>
                  <a:cubicBezTo>
                    <a:pt x="0" y="18"/>
                    <a:pt x="18" y="0"/>
                    <a:pt x="45" y="0"/>
                  </a:cubicBezTo>
                  <a:cubicBezTo>
                    <a:pt x="335" y="0"/>
                    <a:pt x="335" y="0"/>
                    <a:pt x="335" y="0"/>
                  </a:cubicBezTo>
                  <a:cubicBezTo>
                    <a:pt x="361" y="0"/>
                    <a:pt x="380" y="18"/>
                    <a:pt x="380" y="45"/>
                  </a:cubicBezTo>
                  <a:cubicBezTo>
                    <a:pt x="380" y="82"/>
                    <a:pt x="380" y="82"/>
                    <a:pt x="380" y="82"/>
                  </a:cubicBezTo>
                  <a:cubicBezTo>
                    <a:pt x="380" y="109"/>
                    <a:pt x="361" y="127"/>
                    <a:pt x="335" y="127"/>
                  </a:cubicBezTo>
                  <a:close/>
                </a:path>
              </a:pathLst>
            </a:custGeom>
            <a:solidFill>
              <a:srgbClr val="EDA03A"/>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 name="Google Shape;4969;p46">
              <a:extLst>
                <a:ext uri="{FF2B5EF4-FFF2-40B4-BE49-F238E27FC236}">
                  <a16:creationId xmlns:a16="http://schemas.microsoft.com/office/drawing/2014/main" id="{D399D2F2-8D6F-236C-8AC9-550D10B34FA4}"/>
                </a:ext>
              </a:extLst>
            </p:cNvPr>
            <p:cNvSpPr/>
            <p:nvPr/>
          </p:nvSpPr>
          <p:spPr>
            <a:xfrm>
              <a:off x="7542432" y="2495956"/>
              <a:ext cx="29863" cy="29863"/>
            </a:xfrm>
            <a:custGeom>
              <a:avLst/>
              <a:gdLst/>
              <a:ahLst/>
              <a:cxnLst/>
              <a:rect l="l" t="t" r="r" b="b"/>
              <a:pathLst>
                <a:path w="127" h="127" extrusionOk="0">
                  <a:moveTo>
                    <a:pt x="82" y="0"/>
                  </a:moveTo>
                  <a:lnTo>
                    <a:pt x="82" y="0"/>
                  </a:lnTo>
                  <a:lnTo>
                    <a:pt x="82" y="0"/>
                  </a:lnTo>
                  <a:cubicBezTo>
                    <a:pt x="0" y="0"/>
                    <a:pt x="0" y="0"/>
                    <a:pt x="0" y="0"/>
                  </a:cubicBezTo>
                  <a:cubicBezTo>
                    <a:pt x="27" y="0"/>
                    <a:pt x="45" y="18"/>
                    <a:pt x="45" y="45"/>
                  </a:cubicBezTo>
                  <a:cubicBezTo>
                    <a:pt x="45" y="82"/>
                    <a:pt x="45" y="82"/>
                    <a:pt x="45" y="82"/>
                  </a:cubicBezTo>
                  <a:cubicBezTo>
                    <a:pt x="45" y="109"/>
                    <a:pt x="27" y="127"/>
                    <a:pt x="0" y="127"/>
                  </a:cubicBezTo>
                  <a:cubicBezTo>
                    <a:pt x="82" y="127"/>
                    <a:pt x="82" y="127"/>
                    <a:pt x="82" y="127"/>
                  </a:cubicBezTo>
                  <a:cubicBezTo>
                    <a:pt x="108" y="127"/>
                    <a:pt x="127" y="109"/>
                    <a:pt x="127" y="82"/>
                  </a:cubicBezTo>
                  <a:cubicBezTo>
                    <a:pt x="127" y="45"/>
                    <a:pt x="127" y="45"/>
                    <a:pt x="127" y="45"/>
                  </a:cubicBezTo>
                  <a:cubicBezTo>
                    <a:pt x="127" y="18"/>
                    <a:pt x="108" y="0"/>
                    <a:pt x="82" y="0"/>
                  </a:cubicBezTo>
                  <a:close/>
                </a:path>
              </a:pathLst>
            </a:custGeom>
            <a:solidFill>
              <a:srgbClr val="EDA03A"/>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4" name="Google Shape;4970;p46">
              <a:extLst>
                <a:ext uri="{FF2B5EF4-FFF2-40B4-BE49-F238E27FC236}">
                  <a16:creationId xmlns:a16="http://schemas.microsoft.com/office/drawing/2014/main" id="{B908725D-21AC-8582-61BF-8AEAAB8C6249}"/>
                </a:ext>
              </a:extLst>
            </p:cNvPr>
            <p:cNvSpPr/>
            <p:nvPr/>
          </p:nvSpPr>
          <p:spPr>
            <a:xfrm>
              <a:off x="7482941" y="2468445"/>
              <a:ext cx="89353" cy="27512"/>
            </a:xfrm>
            <a:custGeom>
              <a:avLst/>
              <a:gdLst/>
              <a:ahLst/>
              <a:cxnLst/>
              <a:rect l="l" t="t" r="r" b="b"/>
              <a:pathLst>
                <a:path w="380" h="117" extrusionOk="0">
                  <a:moveTo>
                    <a:pt x="335" y="117"/>
                  </a:moveTo>
                  <a:lnTo>
                    <a:pt x="335" y="117"/>
                  </a:lnTo>
                  <a:lnTo>
                    <a:pt x="335" y="117"/>
                  </a:lnTo>
                  <a:cubicBezTo>
                    <a:pt x="45" y="117"/>
                    <a:pt x="45" y="117"/>
                    <a:pt x="45" y="117"/>
                  </a:cubicBezTo>
                  <a:cubicBezTo>
                    <a:pt x="18" y="117"/>
                    <a:pt x="0" y="99"/>
                    <a:pt x="0" y="81"/>
                  </a:cubicBezTo>
                  <a:cubicBezTo>
                    <a:pt x="0" y="36"/>
                    <a:pt x="0" y="36"/>
                    <a:pt x="0" y="36"/>
                  </a:cubicBezTo>
                  <a:cubicBezTo>
                    <a:pt x="0" y="17"/>
                    <a:pt x="18" y="0"/>
                    <a:pt x="45" y="0"/>
                  </a:cubicBezTo>
                  <a:cubicBezTo>
                    <a:pt x="335" y="0"/>
                    <a:pt x="335" y="0"/>
                    <a:pt x="335" y="0"/>
                  </a:cubicBezTo>
                  <a:cubicBezTo>
                    <a:pt x="361" y="0"/>
                    <a:pt x="380" y="17"/>
                    <a:pt x="380" y="36"/>
                  </a:cubicBezTo>
                  <a:cubicBezTo>
                    <a:pt x="380" y="81"/>
                    <a:pt x="380" y="81"/>
                    <a:pt x="380" y="81"/>
                  </a:cubicBezTo>
                  <a:cubicBezTo>
                    <a:pt x="380" y="99"/>
                    <a:pt x="361" y="117"/>
                    <a:pt x="335" y="117"/>
                  </a:cubicBezTo>
                  <a:close/>
                </a:path>
              </a:pathLst>
            </a:custGeom>
            <a:solidFill>
              <a:srgbClr val="FFE68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5" name="Google Shape;4971;p46">
              <a:extLst>
                <a:ext uri="{FF2B5EF4-FFF2-40B4-BE49-F238E27FC236}">
                  <a16:creationId xmlns:a16="http://schemas.microsoft.com/office/drawing/2014/main" id="{8D568034-C0AB-F117-CCFD-EFC8060D05A2}"/>
                </a:ext>
              </a:extLst>
            </p:cNvPr>
            <p:cNvSpPr/>
            <p:nvPr/>
          </p:nvSpPr>
          <p:spPr>
            <a:xfrm>
              <a:off x="7542432" y="2468445"/>
              <a:ext cx="29863" cy="27512"/>
            </a:xfrm>
            <a:custGeom>
              <a:avLst/>
              <a:gdLst/>
              <a:ahLst/>
              <a:cxnLst/>
              <a:rect l="l" t="t" r="r" b="b"/>
              <a:pathLst>
                <a:path w="127" h="117" extrusionOk="0">
                  <a:moveTo>
                    <a:pt x="82" y="0"/>
                  </a:moveTo>
                  <a:lnTo>
                    <a:pt x="82" y="0"/>
                  </a:lnTo>
                  <a:lnTo>
                    <a:pt x="82" y="0"/>
                  </a:lnTo>
                  <a:cubicBezTo>
                    <a:pt x="0" y="0"/>
                    <a:pt x="0" y="0"/>
                    <a:pt x="0" y="0"/>
                  </a:cubicBezTo>
                  <a:cubicBezTo>
                    <a:pt x="27" y="0"/>
                    <a:pt x="45" y="17"/>
                    <a:pt x="45" y="36"/>
                  </a:cubicBezTo>
                  <a:cubicBezTo>
                    <a:pt x="45" y="81"/>
                    <a:pt x="45" y="81"/>
                    <a:pt x="45" y="81"/>
                  </a:cubicBezTo>
                  <a:cubicBezTo>
                    <a:pt x="45" y="99"/>
                    <a:pt x="27" y="117"/>
                    <a:pt x="0" y="117"/>
                  </a:cubicBezTo>
                  <a:cubicBezTo>
                    <a:pt x="82" y="117"/>
                    <a:pt x="82" y="117"/>
                    <a:pt x="82" y="117"/>
                  </a:cubicBezTo>
                  <a:cubicBezTo>
                    <a:pt x="108" y="117"/>
                    <a:pt x="127" y="99"/>
                    <a:pt x="127" y="81"/>
                  </a:cubicBezTo>
                  <a:cubicBezTo>
                    <a:pt x="127" y="36"/>
                    <a:pt x="127" y="36"/>
                    <a:pt x="127" y="36"/>
                  </a:cubicBezTo>
                  <a:cubicBezTo>
                    <a:pt x="127" y="17"/>
                    <a:pt x="108" y="0"/>
                    <a:pt x="82" y="0"/>
                  </a:cubicBezTo>
                  <a:close/>
                </a:path>
              </a:pathLst>
            </a:custGeom>
            <a:solidFill>
              <a:srgbClr val="EDA03A"/>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 name="Google Shape;4972;p46">
              <a:extLst>
                <a:ext uri="{FF2B5EF4-FFF2-40B4-BE49-F238E27FC236}">
                  <a16:creationId xmlns:a16="http://schemas.microsoft.com/office/drawing/2014/main" id="{B32924BD-72B3-6630-F2EC-954D99C8E3B3}"/>
                </a:ext>
              </a:extLst>
            </p:cNvPr>
            <p:cNvSpPr/>
            <p:nvPr/>
          </p:nvSpPr>
          <p:spPr>
            <a:xfrm>
              <a:off x="7482941" y="2438582"/>
              <a:ext cx="89353" cy="29863"/>
            </a:xfrm>
            <a:custGeom>
              <a:avLst/>
              <a:gdLst/>
              <a:ahLst/>
              <a:cxnLst/>
              <a:rect l="l" t="t" r="r" b="b"/>
              <a:pathLst>
                <a:path w="380" h="127" extrusionOk="0">
                  <a:moveTo>
                    <a:pt x="335" y="127"/>
                  </a:moveTo>
                  <a:lnTo>
                    <a:pt x="335" y="127"/>
                  </a:lnTo>
                  <a:lnTo>
                    <a:pt x="335" y="127"/>
                  </a:lnTo>
                  <a:cubicBezTo>
                    <a:pt x="45" y="127"/>
                    <a:pt x="45" y="127"/>
                    <a:pt x="45" y="127"/>
                  </a:cubicBezTo>
                  <a:cubicBezTo>
                    <a:pt x="18" y="127"/>
                    <a:pt x="0" y="99"/>
                    <a:pt x="0" y="82"/>
                  </a:cubicBezTo>
                  <a:cubicBezTo>
                    <a:pt x="0" y="45"/>
                    <a:pt x="0" y="45"/>
                    <a:pt x="0" y="45"/>
                  </a:cubicBezTo>
                  <a:cubicBezTo>
                    <a:pt x="0" y="18"/>
                    <a:pt x="18" y="0"/>
                    <a:pt x="45" y="0"/>
                  </a:cubicBezTo>
                  <a:cubicBezTo>
                    <a:pt x="335" y="0"/>
                    <a:pt x="335" y="0"/>
                    <a:pt x="335" y="0"/>
                  </a:cubicBezTo>
                  <a:cubicBezTo>
                    <a:pt x="361" y="0"/>
                    <a:pt x="380" y="18"/>
                    <a:pt x="380" y="45"/>
                  </a:cubicBezTo>
                  <a:cubicBezTo>
                    <a:pt x="380" y="82"/>
                    <a:pt x="380" y="82"/>
                    <a:pt x="380" y="82"/>
                  </a:cubicBezTo>
                  <a:cubicBezTo>
                    <a:pt x="380" y="99"/>
                    <a:pt x="361" y="127"/>
                    <a:pt x="335" y="127"/>
                  </a:cubicBezTo>
                  <a:close/>
                </a:path>
              </a:pathLst>
            </a:custGeom>
            <a:solidFill>
              <a:srgbClr val="EDA03A"/>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 name="Google Shape;4973;p46">
              <a:extLst>
                <a:ext uri="{FF2B5EF4-FFF2-40B4-BE49-F238E27FC236}">
                  <a16:creationId xmlns:a16="http://schemas.microsoft.com/office/drawing/2014/main" id="{EC471D80-8EFE-D856-47F6-83564834A15D}"/>
                </a:ext>
              </a:extLst>
            </p:cNvPr>
            <p:cNvSpPr/>
            <p:nvPr/>
          </p:nvSpPr>
          <p:spPr>
            <a:xfrm>
              <a:off x="7542432" y="2438582"/>
              <a:ext cx="29863" cy="29863"/>
            </a:xfrm>
            <a:custGeom>
              <a:avLst/>
              <a:gdLst/>
              <a:ahLst/>
              <a:cxnLst/>
              <a:rect l="l" t="t" r="r" b="b"/>
              <a:pathLst>
                <a:path w="127" h="127" extrusionOk="0">
                  <a:moveTo>
                    <a:pt x="82" y="0"/>
                  </a:moveTo>
                  <a:lnTo>
                    <a:pt x="82" y="0"/>
                  </a:lnTo>
                  <a:lnTo>
                    <a:pt x="82" y="0"/>
                  </a:lnTo>
                  <a:cubicBezTo>
                    <a:pt x="0" y="0"/>
                    <a:pt x="0" y="0"/>
                    <a:pt x="0" y="0"/>
                  </a:cubicBezTo>
                  <a:cubicBezTo>
                    <a:pt x="27" y="0"/>
                    <a:pt x="45" y="18"/>
                    <a:pt x="45" y="37"/>
                  </a:cubicBezTo>
                  <a:cubicBezTo>
                    <a:pt x="45" y="82"/>
                    <a:pt x="45" y="82"/>
                    <a:pt x="45" y="82"/>
                  </a:cubicBezTo>
                  <a:cubicBezTo>
                    <a:pt x="45" y="109"/>
                    <a:pt x="27" y="127"/>
                    <a:pt x="0" y="127"/>
                  </a:cubicBezTo>
                  <a:cubicBezTo>
                    <a:pt x="82" y="127"/>
                    <a:pt x="82" y="127"/>
                    <a:pt x="82" y="127"/>
                  </a:cubicBezTo>
                  <a:cubicBezTo>
                    <a:pt x="108" y="127"/>
                    <a:pt x="127" y="109"/>
                    <a:pt x="127" y="82"/>
                  </a:cubicBezTo>
                  <a:cubicBezTo>
                    <a:pt x="127" y="37"/>
                    <a:pt x="127" y="37"/>
                    <a:pt x="127" y="37"/>
                  </a:cubicBezTo>
                  <a:cubicBezTo>
                    <a:pt x="127" y="18"/>
                    <a:pt x="108" y="0"/>
                    <a:pt x="82" y="0"/>
                  </a:cubicBezTo>
                  <a:close/>
                </a:path>
              </a:pathLst>
            </a:custGeom>
            <a:solidFill>
              <a:srgbClr val="EDA03A"/>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 name="Google Shape;4974;p46">
              <a:extLst>
                <a:ext uri="{FF2B5EF4-FFF2-40B4-BE49-F238E27FC236}">
                  <a16:creationId xmlns:a16="http://schemas.microsoft.com/office/drawing/2014/main" id="{5A007390-49EB-0FED-F4D4-37619E814C40}"/>
                </a:ext>
              </a:extLst>
            </p:cNvPr>
            <p:cNvSpPr/>
            <p:nvPr/>
          </p:nvSpPr>
          <p:spPr>
            <a:xfrm>
              <a:off x="7463660" y="2408954"/>
              <a:ext cx="87237" cy="29628"/>
            </a:xfrm>
            <a:custGeom>
              <a:avLst/>
              <a:gdLst/>
              <a:ahLst/>
              <a:cxnLst/>
              <a:rect l="l" t="t" r="r" b="b"/>
              <a:pathLst>
                <a:path w="371" h="126" extrusionOk="0">
                  <a:moveTo>
                    <a:pt x="325" y="126"/>
                  </a:moveTo>
                  <a:lnTo>
                    <a:pt x="325" y="126"/>
                  </a:lnTo>
                  <a:lnTo>
                    <a:pt x="325" y="126"/>
                  </a:lnTo>
                  <a:cubicBezTo>
                    <a:pt x="37" y="126"/>
                    <a:pt x="37" y="126"/>
                    <a:pt x="37" y="126"/>
                  </a:cubicBezTo>
                  <a:cubicBezTo>
                    <a:pt x="18" y="126"/>
                    <a:pt x="0" y="108"/>
                    <a:pt x="0" y="90"/>
                  </a:cubicBezTo>
                  <a:cubicBezTo>
                    <a:pt x="0" y="45"/>
                    <a:pt x="0" y="45"/>
                    <a:pt x="0" y="45"/>
                  </a:cubicBezTo>
                  <a:cubicBezTo>
                    <a:pt x="0" y="26"/>
                    <a:pt x="18" y="0"/>
                    <a:pt x="37" y="0"/>
                  </a:cubicBezTo>
                  <a:cubicBezTo>
                    <a:pt x="325" y="0"/>
                    <a:pt x="325" y="0"/>
                    <a:pt x="325" y="0"/>
                  </a:cubicBezTo>
                  <a:cubicBezTo>
                    <a:pt x="353" y="0"/>
                    <a:pt x="371" y="26"/>
                    <a:pt x="371" y="45"/>
                  </a:cubicBezTo>
                  <a:cubicBezTo>
                    <a:pt x="371" y="90"/>
                    <a:pt x="371" y="90"/>
                    <a:pt x="371" y="90"/>
                  </a:cubicBezTo>
                  <a:cubicBezTo>
                    <a:pt x="371" y="108"/>
                    <a:pt x="353" y="126"/>
                    <a:pt x="325" y="126"/>
                  </a:cubicBezTo>
                  <a:close/>
                </a:path>
              </a:pathLst>
            </a:custGeom>
            <a:solidFill>
              <a:srgbClr val="FFE689"/>
            </a:solidFill>
            <a:ln>
              <a:noFill/>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 name="Google Shape;4975;p46">
              <a:extLst>
                <a:ext uri="{FF2B5EF4-FFF2-40B4-BE49-F238E27FC236}">
                  <a16:creationId xmlns:a16="http://schemas.microsoft.com/office/drawing/2014/main" id="{01F3E444-46D4-E2CE-4DC7-EB33FF23AB43}"/>
                </a:ext>
              </a:extLst>
            </p:cNvPr>
            <p:cNvSpPr/>
            <p:nvPr/>
          </p:nvSpPr>
          <p:spPr>
            <a:xfrm>
              <a:off x="7523150" y="2408954"/>
              <a:ext cx="27747" cy="29628"/>
            </a:xfrm>
            <a:custGeom>
              <a:avLst/>
              <a:gdLst/>
              <a:ahLst/>
              <a:cxnLst/>
              <a:rect l="l" t="t" r="r" b="b"/>
              <a:pathLst>
                <a:path w="118" h="126" extrusionOk="0">
                  <a:moveTo>
                    <a:pt x="72" y="0"/>
                  </a:moveTo>
                  <a:lnTo>
                    <a:pt x="72" y="0"/>
                  </a:lnTo>
                  <a:lnTo>
                    <a:pt x="72" y="0"/>
                  </a:lnTo>
                  <a:cubicBezTo>
                    <a:pt x="0" y="0"/>
                    <a:pt x="0" y="0"/>
                    <a:pt x="0" y="0"/>
                  </a:cubicBezTo>
                  <a:cubicBezTo>
                    <a:pt x="27" y="0"/>
                    <a:pt x="46" y="26"/>
                    <a:pt x="46" y="45"/>
                  </a:cubicBezTo>
                  <a:cubicBezTo>
                    <a:pt x="46" y="90"/>
                    <a:pt x="46" y="90"/>
                    <a:pt x="46" y="90"/>
                  </a:cubicBezTo>
                  <a:cubicBezTo>
                    <a:pt x="46" y="108"/>
                    <a:pt x="27" y="126"/>
                    <a:pt x="0" y="126"/>
                  </a:cubicBezTo>
                  <a:cubicBezTo>
                    <a:pt x="72" y="126"/>
                    <a:pt x="72" y="126"/>
                    <a:pt x="72" y="126"/>
                  </a:cubicBezTo>
                  <a:cubicBezTo>
                    <a:pt x="100" y="126"/>
                    <a:pt x="118" y="108"/>
                    <a:pt x="118" y="90"/>
                  </a:cubicBezTo>
                  <a:cubicBezTo>
                    <a:pt x="118" y="45"/>
                    <a:pt x="118" y="45"/>
                    <a:pt x="118" y="45"/>
                  </a:cubicBezTo>
                  <a:cubicBezTo>
                    <a:pt x="118" y="26"/>
                    <a:pt x="100" y="0"/>
                    <a:pt x="72" y="0"/>
                  </a:cubicBezTo>
                  <a:close/>
                </a:path>
              </a:pathLst>
            </a:custGeom>
            <a:solidFill>
              <a:srgbClr val="EDA03A"/>
            </a:solidFill>
            <a:ln>
              <a:noFill/>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 name="Google Shape;4976;p46">
              <a:extLst>
                <a:ext uri="{FF2B5EF4-FFF2-40B4-BE49-F238E27FC236}">
                  <a16:creationId xmlns:a16="http://schemas.microsoft.com/office/drawing/2014/main" id="{16A16EAD-C4E5-0C3D-AF9B-98A90DD6CA36}"/>
                </a:ext>
              </a:extLst>
            </p:cNvPr>
            <p:cNvSpPr/>
            <p:nvPr/>
          </p:nvSpPr>
          <p:spPr>
            <a:xfrm>
              <a:off x="7440381" y="2444931"/>
              <a:ext cx="80888" cy="80889"/>
            </a:xfrm>
            <a:custGeom>
              <a:avLst/>
              <a:gdLst/>
              <a:ahLst/>
              <a:cxnLst/>
              <a:rect l="l" t="t" r="r" b="b"/>
              <a:pathLst>
                <a:path w="344" h="344" extrusionOk="0">
                  <a:moveTo>
                    <a:pt x="172" y="0"/>
                  </a:moveTo>
                  <a:lnTo>
                    <a:pt x="172" y="0"/>
                  </a:lnTo>
                  <a:lnTo>
                    <a:pt x="172" y="0"/>
                  </a:lnTo>
                  <a:cubicBezTo>
                    <a:pt x="262" y="0"/>
                    <a:pt x="344" y="72"/>
                    <a:pt x="344" y="172"/>
                  </a:cubicBezTo>
                  <a:cubicBezTo>
                    <a:pt x="344" y="272"/>
                    <a:pt x="262" y="344"/>
                    <a:pt x="172" y="344"/>
                  </a:cubicBezTo>
                  <a:cubicBezTo>
                    <a:pt x="72" y="344"/>
                    <a:pt x="0" y="272"/>
                    <a:pt x="0" y="172"/>
                  </a:cubicBezTo>
                  <a:cubicBezTo>
                    <a:pt x="0" y="72"/>
                    <a:pt x="72" y="0"/>
                    <a:pt x="172" y="0"/>
                  </a:cubicBezTo>
                  <a:close/>
                </a:path>
              </a:pathLst>
            </a:custGeom>
            <a:solidFill>
              <a:srgbClr val="FFE68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1" name="Google Shape;4977;p46">
              <a:extLst>
                <a:ext uri="{FF2B5EF4-FFF2-40B4-BE49-F238E27FC236}">
                  <a16:creationId xmlns:a16="http://schemas.microsoft.com/office/drawing/2014/main" id="{56625B46-A16E-C647-1006-D93E0F02C2CF}"/>
                </a:ext>
              </a:extLst>
            </p:cNvPr>
            <p:cNvSpPr/>
            <p:nvPr/>
          </p:nvSpPr>
          <p:spPr>
            <a:xfrm>
              <a:off x="7470244" y="2444931"/>
              <a:ext cx="51025" cy="80889"/>
            </a:xfrm>
            <a:custGeom>
              <a:avLst/>
              <a:gdLst/>
              <a:ahLst/>
              <a:cxnLst/>
              <a:rect l="l" t="t" r="r" b="b"/>
              <a:pathLst>
                <a:path w="217" h="344" extrusionOk="0">
                  <a:moveTo>
                    <a:pt x="45" y="0"/>
                  </a:moveTo>
                  <a:lnTo>
                    <a:pt x="45" y="0"/>
                  </a:lnTo>
                  <a:lnTo>
                    <a:pt x="45" y="0"/>
                  </a:lnTo>
                  <a:cubicBezTo>
                    <a:pt x="27" y="0"/>
                    <a:pt x="17" y="0"/>
                    <a:pt x="0" y="0"/>
                  </a:cubicBezTo>
                  <a:cubicBezTo>
                    <a:pt x="72" y="18"/>
                    <a:pt x="135" y="90"/>
                    <a:pt x="135" y="172"/>
                  </a:cubicBezTo>
                  <a:cubicBezTo>
                    <a:pt x="135" y="254"/>
                    <a:pt x="72" y="317"/>
                    <a:pt x="0" y="335"/>
                  </a:cubicBezTo>
                  <a:cubicBezTo>
                    <a:pt x="17" y="344"/>
                    <a:pt x="27" y="344"/>
                    <a:pt x="45" y="344"/>
                  </a:cubicBezTo>
                  <a:cubicBezTo>
                    <a:pt x="135" y="344"/>
                    <a:pt x="217" y="272"/>
                    <a:pt x="217" y="172"/>
                  </a:cubicBezTo>
                  <a:cubicBezTo>
                    <a:pt x="217" y="72"/>
                    <a:pt x="135" y="0"/>
                    <a:pt x="45" y="0"/>
                  </a:cubicBezTo>
                  <a:close/>
                </a:path>
              </a:pathLst>
            </a:custGeom>
            <a:solidFill>
              <a:srgbClr val="EDA03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 name="Google Shape;4978;p46">
              <a:extLst>
                <a:ext uri="{FF2B5EF4-FFF2-40B4-BE49-F238E27FC236}">
                  <a16:creationId xmlns:a16="http://schemas.microsoft.com/office/drawing/2014/main" id="{E8A380AE-55F3-168C-9FE0-BD2CCD31F30D}"/>
                </a:ext>
              </a:extLst>
            </p:cNvPr>
            <p:cNvSpPr/>
            <p:nvPr/>
          </p:nvSpPr>
          <p:spPr>
            <a:xfrm>
              <a:off x="7298120" y="2295616"/>
              <a:ext cx="14814" cy="28217"/>
            </a:xfrm>
            <a:custGeom>
              <a:avLst/>
              <a:gdLst/>
              <a:ahLst/>
              <a:cxnLst/>
              <a:rect l="l" t="t" r="r" b="b"/>
              <a:pathLst>
                <a:path w="63" h="120" extrusionOk="0">
                  <a:moveTo>
                    <a:pt x="63" y="84"/>
                  </a:moveTo>
                  <a:lnTo>
                    <a:pt x="63" y="84"/>
                  </a:lnTo>
                  <a:lnTo>
                    <a:pt x="63" y="84"/>
                  </a:lnTo>
                  <a:cubicBezTo>
                    <a:pt x="63" y="30"/>
                    <a:pt x="63" y="30"/>
                    <a:pt x="63" y="30"/>
                  </a:cubicBezTo>
                  <a:cubicBezTo>
                    <a:pt x="63" y="21"/>
                    <a:pt x="53" y="3"/>
                    <a:pt x="36" y="3"/>
                  </a:cubicBezTo>
                  <a:cubicBezTo>
                    <a:pt x="18" y="-6"/>
                    <a:pt x="0" y="11"/>
                    <a:pt x="0" y="30"/>
                  </a:cubicBezTo>
                  <a:cubicBezTo>
                    <a:pt x="0" y="84"/>
                    <a:pt x="0" y="84"/>
                    <a:pt x="0" y="84"/>
                  </a:cubicBezTo>
                  <a:cubicBezTo>
                    <a:pt x="0" y="102"/>
                    <a:pt x="8" y="120"/>
                    <a:pt x="26" y="120"/>
                  </a:cubicBezTo>
                  <a:cubicBezTo>
                    <a:pt x="45" y="120"/>
                    <a:pt x="63" y="111"/>
                    <a:pt x="63" y="84"/>
                  </a:cubicBezTo>
                  <a:close/>
                </a:path>
              </a:pathLst>
            </a:custGeom>
            <a:solidFill>
              <a:srgbClr val="1F1F1F"/>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3" name="Google Shape;4979;p46">
              <a:extLst>
                <a:ext uri="{FF2B5EF4-FFF2-40B4-BE49-F238E27FC236}">
                  <a16:creationId xmlns:a16="http://schemas.microsoft.com/office/drawing/2014/main" id="{4DB3DAE8-1691-02F4-0C26-3A87C4357569}"/>
                </a:ext>
              </a:extLst>
            </p:cNvPr>
            <p:cNvSpPr/>
            <p:nvPr/>
          </p:nvSpPr>
          <p:spPr>
            <a:xfrm>
              <a:off x="7199831" y="2177340"/>
              <a:ext cx="522481" cy="356946"/>
            </a:xfrm>
            <a:custGeom>
              <a:avLst/>
              <a:gdLst/>
              <a:ahLst/>
              <a:cxnLst/>
              <a:rect l="l" t="t" r="r" b="b"/>
              <a:pathLst>
                <a:path w="2222" h="1518" extrusionOk="0">
                  <a:moveTo>
                    <a:pt x="2207" y="461"/>
                  </a:moveTo>
                  <a:lnTo>
                    <a:pt x="2207" y="461"/>
                  </a:lnTo>
                  <a:lnTo>
                    <a:pt x="2207" y="461"/>
                  </a:lnTo>
                  <a:cubicBezTo>
                    <a:pt x="2135" y="406"/>
                    <a:pt x="2135" y="406"/>
                    <a:pt x="2135" y="406"/>
                  </a:cubicBezTo>
                  <a:cubicBezTo>
                    <a:pt x="2081" y="370"/>
                    <a:pt x="2008" y="379"/>
                    <a:pt x="1972" y="434"/>
                  </a:cubicBezTo>
                  <a:cubicBezTo>
                    <a:pt x="1936" y="479"/>
                    <a:pt x="1945" y="542"/>
                    <a:pt x="1981" y="578"/>
                  </a:cubicBezTo>
                  <a:cubicBezTo>
                    <a:pt x="2008" y="605"/>
                    <a:pt x="2008" y="605"/>
                    <a:pt x="2008" y="605"/>
                  </a:cubicBezTo>
                  <a:cubicBezTo>
                    <a:pt x="2044" y="641"/>
                    <a:pt x="2071" y="686"/>
                    <a:pt x="2090" y="731"/>
                  </a:cubicBezTo>
                  <a:cubicBezTo>
                    <a:pt x="2108" y="776"/>
                    <a:pt x="2071" y="822"/>
                    <a:pt x="2018" y="804"/>
                  </a:cubicBezTo>
                  <a:lnTo>
                    <a:pt x="2008" y="804"/>
                  </a:lnTo>
                  <a:cubicBezTo>
                    <a:pt x="1926" y="714"/>
                    <a:pt x="1926" y="714"/>
                    <a:pt x="1926" y="714"/>
                  </a:cubicBezTo>
                  <a:cubicBezTo>
                    <a:pt x="1918" y="442"/>
                    <a:pt x="1692" y="217"/>
                    <a:pt x="1412" y="217"/>
                  </a:cubicBezTo>
                  <a:cubicBezTo>
                    <a:pt x="1303" y="217"/>
                    <a:pt x="1303" y="217"/>
                    <a:pt x="1303" y="217"/>
                  </a:cubicBezTo>
                  <a:cubicBezTo>
                    <a:pt x="1294" y="189"/>
                    <a:pt x="1285" y="162"/>
                    <a:pt x="1267" y="144"/>
                  </a:cubicBezTo>
                  <a:cubicBezTo>
                    <a:pt x="1258" y="126"/>
                    <a:pt x="1240" y="117"/>
                    <a:pt x="1222" y="126"/>
                  </a:cubicBezTo>
                  <a:cubicBezTo>
                    <a:pt x="1204" y="135"/>
                    <a:pt x="1204" y="162"/>
                    <a:pt x="1213" y="180"/>
                  </a:cubicBezTo>
                  <a:cubicBezTo>
                    <a:pt x="1231" y="198"/>
                    <a:pt x="1240" y="225"/>
                    <a:pt x="1240" y="262"/>
                  </a:cubicBezTo>
                  <a:cubicBezTo>
                    <a:pt x="1240" y="297"/>
                    <a:pt x="1222" y="325"/>
                    <a:pt x="1195" y="352"/>
                  </a:cubicBezTo>
                  <a:cubicBezTo>
                    <a:pt x="996" y="352"/>
                    <a:pt x="996" y="352"/>
                    <a:pt x="996" y="352"/>
                  </a:cubicBezTo>
                  <a:cubicBezTo>
                    <a:pt x="969" y="325"/>
                    <a:pt x="960" y="297"/>
                    <a:pt x="960" y="262"/>
                  </a:cubicBezTo>
                  <a:cubicBezTo>
                    <a:pt x="960" y="180"/>
                    <a:pt x="1023" y="117"/>
                    <a:pt x="1095" y="117"/>
                  </a:cubicBezTo>
                  <a:cubicBezTo>
                    <a:pt x="1105" y="117"/>
                    <a:pt x="1113" y="117"/>
                    <a:pt x="1122" y="117"/>
                  </a:cubicBezTo>
                  <a:cubicBezTo>
                    <a:pt x="1132" y="117"/>
                    <a:pt x="1150" y="117"/>
                    <a:pt x="1159" y="99"/>
                  </a:cubicBezTo>
                  <a:cubicBezTo>
                    <a:pt x="1159" y="80"/>
                    <a:pt x="1150" y="63"/>
                    <a:pt x="1132" y="54"/>
                  </a:cubicBezTo>
                  <a:cubicBezTo>
                    <a:pt x="1122" y="54"/>
                    <a:pt x="1113" y="54"/>
                    <a:pt x="1095" y="54"/>
                  </a:cubicBezTo>
                  <a:cubicBezTo>
                    <a:pt x="996" y="54"/>
                    <a:pt x="915" y="126"/>
                    <a:pt x="897" y="217"/>
                  </a:cubicBezTo>
                  <a:cubicBezTo>
                    <a:pt x="733" y="217"/>
                    <a:pt x="733" y="217"/>
                    <a:pt x="733" y="217"/>
                  </a:cubicBezTo>
                  <a:cubicBezTo>
                    <a:pt x="706" y="217"/>
                    <a:pt x="680" y="217"/>
                    <a:pt x="653" y="225"/>
                  </a:cubicBezTo>
                  <a:cubicBezTo>
                    <a:pt x="643" y="135"/>
                    <a:pt x="589" y="63"/>
                    <a:pt x="508" y="35"/>
                  </a:cubicBezTo>
                  <a:cubicBezTo>
                    <a:pt x="408" y="0"/>
                    <a:pt x="408" y="0"/>
                    <a:pt x="408" y="0"/>
                  </a:cubicBezTo>
                  <a:cubicBezTo>
                    <a:pt x="391" y="0"/>
                    <a:pt x="372" y="8"/>
                    <a:pt x="372" y="27"/>
                  </a:cubicBezTo>
                  <a:cubicBezTo>
                    <a:pt x="336" y="117"/>
                    <a:pt x="336" y="117"/>
                    <a:pt x="336" y="117"/>
                  </a:cubicBezTo>
                  <a:cubicBezTo>
                    <a:pt x="309" y="189"/>
                    <a:pt x="327" y="270"/>
                    <a:pt x="381" y="325"/>
                  </a:cubicBezTo>
                  <a:cubicBezTo>
                    <a:pt x="300" y="379"/>
                    <a:pt x="237" y="451"/>
                    <a:pt x="191" y="533"/>
                  </a:cubicBezTo>
                  <a:lnTo>
                    <a:pt x="191" y="533"/>
                  </a:lnTo>
                  <a:cubicBezTo>
                    <a:pt x="164" y="569"/>
                    <a:pt x="156" y="614"/>
                    <a:pt x="146" y="659"/>
                  </a:cubicBezTo>
                  <a:cubicBezTo>
                    <a:pt x="146" y="668"/>
                    <a:pt x="137" y="668"/>
                    <a:pt x="137" y="677"/>
                  </a:cubicBezTo>
                  <a:cubicBezTo>
                    <a:pt x="56" y="696"/>
                    <a:pt x="56" y="696"/>
                    <a:pt x="56" y="696"/>
                  </a:cubicBezTo>
                  <a:cubicBezTo>
                    <a:pt x="20" y="696"/>
                    <a:pt x="-8" y="731"/>
                    <a:pt x="2" y="768"/>
                  </a:cubicBezTo>
                  <a:cubicBezTo>
                    <a:pt x="37" y="939"/>
                    <a:pt x="37" y="939"/>
                    <a:pt x="37" y="939"/>
                  </a:cubicBezTo>
                  <a:cubicBezTo>
                    <a:pt x="37" y="958"/>
                    <a:pt x="56" y="976"/>
                    <a:pt x="65" y="985"/>
                  </a:cubicBezTo>
                  <a:cubicBezTo>
                    <a:pt x="83" y="993"/>
                    <a:pt x="101" y="993"/>
                    <a:pt x="119" y="993"/>
                  </a:cubicBezTo>
                  <a:cubicBezTo>
                    <a:pt x="201" y="976"/>
                    <a:pt x="201" y="976"/>
                    <a:pt x="201" y="976"/>
                  </a:cubicBezTo>
                  <a:cubicBezTo>
                    <a:pt x="209" y="966"/>
                    <a:pt x="219" y="976"/>
                    <a:pt x="228" y="976"/>
                  </a:cubicBezTo>
                  <a:cubicBezTo>
                    <a:pt x="237" y="993"/>
                    <a:pt x="254" y="1021"/>
                    <a:pt x="273" y="1039"/>
                  </a:cubicBezTo>
                  <a:cubicBezTo>
                    <a:pt x="282" y="1039"/>
                    <a:pt x="291" y="1048"/>
                    <a:pt x="300" y="1048"/>
                  </a:cubicBezTo>
                  <a:cubicBezTo>
                    <a:pt x="309" y="1048"/>
                    <a:pt x="318" y="1039"/>
                    <a:pt x="318" y="1030"/>
                  </a:cubicBezTo>
                  <a:cubicBezTo>
                    <a:pt x="327" y="1021"/>
                    <a:pt x="327" y="1003"/>
                    <a:pt x="318" y="993"/>
                  </a:cubicBezTo>
                  <a:cubicBezTo>
                    <a:pt x="309" y="976"/>
                    <a:pt x="291" y="958"/>
                    <a:pt x="273" y="939"/>
                  </a:cubicBezTo>
                  <a:cubicBezTo>
                    <a:pt x="254" y="913"/>
                    <a:pt x="219" y="903"/>
                    <a:pt x="182" y="913"/>
                  </a:cubicBezTo>
                  <a:cubicBezTo>
                    <a:pt x="101" y="931"/>
                    <a:pt x="101" y="931"/>
                    <a:pt x="101" y="931"/>
                  </a:cubicBezTo>
                  <a:lnTo>
                    <a:pt x="101" y="931"/>
                  </a:lnTo>
                  <a:lnTo>
                    <a:pt x="101" y="931"/>
                  </a:lnTo>
                  <a:cubicBezTo>
                    <a:pt x="65" y="759"/>
                    <a:pt x="65" y="759"/>
                    <a:pt x="65" y="759"/>
                  </a:cubicBezTo>
                  <a:lnTo>
                    <a:pt x="74" y="759"/>
                  </a:lnTo>
                  <a:cubicBezTo>
                    <a:pt x="146" y="741"/>
                    <a:pt x="146" y="741"/>
                    <a:pt x="146" y="741"/>
                  </a:cubicBezTo>
                  <a:cubicBezTo>
                    <a:pt x="182" y="731"/>
                    <a:pt x="209" y="704"/>
                    <a:pt x="209" y="668"/>
                  </a:cubicBezTo>
                  <a:cubicBezTo>
                    <a:pt x="219" y="632"/>
                    <a:pt x="228" y="596"/>
                    <a:pt x="246" y="559"/>
                  </a:cubicBezTo>
                  <a:cubicBezTo>
                    <a:pt x="291" y="479"/>
                    <a:pt x="363" y="415"/>
                    <a:pt x="444" y="361"/>
                  </a:cubicBezTo>
                  <a:lnTo>
                    <a:pt x="454" y="352"/>
                  </a:lnTo>
                  <a:cubicBezTo>
                    <a:pt x="463" y="334"/>
                    <a:pt x="463" y="316"/>
                    <a:pt x="444" y="307"/>
                  </a:cubicBezTo>
                  <a:cubicBezTo>
                    <a:pt x="399" y="270"/>
                    <a:pt x="381" y="198"/>
                    <a:pt x="399" y="135"/>
                  </a:cubicBezTo>
                  <a:cubicBezTo>
                    <a:pt x="418" y="72"/>
                    <a:pt x="418" y="72"/>
                    <a:pt x="418" y="72"/>
                  </a:cubicBezTo>
                  <a:cubicBezTo>
                    <a:pt x="481" y="99"/>
                    <a:pt x="481" y="99"/>
                    <a:pt x="481" y="99"/>
                  </a:cubicBezTo>
                  <a:cubicBezTo>
                    <a:pt x="553" y="117"/>
                    <a:pt x="589" y="189"/>
                    <a:pt x="589" y="262"/>
                  </a:cubicBezTo>
                  <a:cubicBezTo>
                    <a:pt x="580" y="270"/>
                    <a:pt x="589" y="289"/>
                    <a:pt x="608" y="289"/>
                  </a:cubicBezTo>
                  <a:cubicBezTo>
                    <a:pt x="608" y="297"/>
                    <a:pt x="616" y="297"/>
                    <a:pt x="625" y="289"/>
                  </a:cubicBezTo>
                  <a:cubicBezTo>
                    <a:pt x="661" y="289"/>
                    <a:pt x="698" y="280"/>
                    <a:pt x="733" y="280"/>
                  </a:cubicBezTo>
                  <a:cubicBezTo>
                    <a:pt x="897" y="280"/>
                    <a:pt x="897" y="280"/>
                    <a:pt x="897" y="280"/>
                  </a:cubicBezTo>
                  <a:cubicBezTo>
                    <a:pt x="897" y="307"/>
                    <a:pt x="905" y="334"/>
                    <a:pt x="915" y="352"/>
                  </a:cubicBezTo>
                  <a:lnTo>
                    <a:pt x="915" y="352"/>
                  </a:lnTo>
                  <a:cubicBezTo>
                    <a:pt x="897" y="352"/>
                    <a:pt x="878" y="370"/>
                    <a:pt x="878" y="388"/>
                  </a:cubicBezTo>
                  <a:cubicBezTo>
                    <a:pt x="878" y="406"/>
                    <a:pt x="897" y="424"/>
                    <a:pt x="915" y="424"/>
                  </a:cubicBezTo>
                  <a:cubicBezTo>
                    <a:pt x="1285" y="424"/>
                    <a:pt x="1285" y="424"/>
                    <a:pt x="1285" y="424"/>
                  </a:cubicBezTo>
                  <a:cubicBezTo>
                    <a:pt x="1303" y="424"/>
                    <a:pt x="1312" y="406"/>
                    <a:pt x="1322" y="388"/>
                  </a:cubicBezTo>
                  <a:cubicBezTo>
                    <a:pt x="1322" y="370"/>
                    <a:pt x="1303" y="352"/>
                    <a:pt x="1285" y="352"/>
                  </a:cubicBezTo>
                  <a:cubicBezTo>
                    <a:pt x="1276" y="352"/>
                    <a:pt x="1276" y="352"/>
                    <a:pt x="1276" y="352"/>
                  </a:cubicBezTo>
                  <a:cubicBezTo>
                    <a:pt x="1294" y="334"/>
                    <a:pt x="1303" y="307"/>
                    <a:pt x="1303" y="280"/>
                  </a:cubicBezTo>
                  <a:cubicBezTo>
                    <a:pt x="1412" y="280"/>
                    <a:pt x="1412" y="280"/>
                    <a:pt x="1412" y="280"/>
                  </a:cubicBezTo>
                  <a:cubicBezTo>
                    <a:pt x="1647" y="280"/>
                    <a:pt x="1846" y="469"/>
                    <a:pt x="1854" y="704"/>
                  </a:cubicBezTo>
                  <a:cubicBezTo>
                    <a:pt x="1864" y="804"/>
                    <a:pt x="1836" y="903"/>
                    <a:pt x="1773" y="985"/>
                  </a:cubicBezTo>
                  <a:cubicBezTo>
                    <a:pt x="1520" y="985"/>
                    <a:pt x="1520" y="985"/>
                    <a:pt x="1520" y="985"/>
                  </a:cubicBezTo>
                  <a:cubicBezTo>
                    <a:pt x="1502" y="966"/>
                    <a:pt x="1475" y="958"/>
                    <a:pt x="1447" y="958"/>
                  </a:cubicBezTo>
                  <a:cubicBezTo>
                    <a:pt x="1349" y="958"/>
                    <a:pt x="1349" y="958"/>
                    <a:pt x="1349" y="958"/>
                  </a:cubicBezTo>
                  <a:cubicBezTo>
                    <a:pt x="1330" y="958"/>
                    <a:pt x="1322" y="966"/>
                    <a:pt x="1322" y="985"/>
                  </a:cubicBezTo>
                  <a:cubicBezTo>
                    <a:pt x="1312" y="1003"/>
                    <a:pt x="1330" y="1021"/>
                    <a:pt x="1349" y="1021"/>
                  </a:cubicBezTo>
                  <a:cubicBezTo>
                    <a:pt x="1457" y="1021"/>
                    <a:pt x="1457" y="1021"/>
                    <a:pt x="1457" y="1021"/>
                  </a:cubicBezTo>
                  <a:cubicBezTo>
                    <a:pt x="1457" y="1021"/>
                    <a:pt x="1466" y="1021"/>
                    <a:pt x="1466" y="1030"/>
                  </a:cubicBezTo>
                  <a:cubicBezTo>
                    <a:pt x="1466" y="1066"/>
                    <a:pt x="1466" y="1066"/>
                    <a:pt x="1466" y="1066"/>
                  </a:cubicBezTo>
                  <a:cubicBezTo>
                    <a:pt x="1466" y="1075"/>
                    <a:pt x="1457" y="1075"/>
                    <a:pt x="1457" y="1075"/>
                  </a:cubicBezTo>
                  <a:cubicBezTo>
                    <a:pt x="1167" y="1075"/>
                    <a:pt x="1167" y="1075"/>
                    <a:pt x="1167" y="1075"/>
                  </a:cubicBezTo>
                  <a:cubicBezTo>
                    <a:pt x="1159" y="1075"/>
                    <a:pt x="1159" y="1075"/>
                    <a:pt x="1159" y="1066"/>
                  </a:cubicBezTo>
                  <a:cubicBezTo>
                    <a:pt x="1159" y="1021"/>
                    <a:pt x="1159" y="1021"/>
                    <a:pt x="1159" y="1021"/>
                  </a:cubicBezTo>
                  <a:lnTo>
                    <a:pt x="1159" y="1021"/>
                  </a:lnTo>
                  <a:cubicBezTo>
                    <a:pt x="1231" y="1021"/>
                    <a:pt x="1231" y="1021"/>
                    <a:pt x="1231" y="1021"/>
                  </a:cubicBezTo>
                  <a:cubicBezTo>
                    <a:pt x="1231" y="1021"/>
                    <a:pt x="1240" y="1021"/>
                    <a:pt x="1240" y="1011"/>
                  </a:cubicBezTo>
                  <a:cubicBezTo>
                    <a:pt x="1267" y="985"/>
                    <a:pt x="1249" y="958"/>
                    <a:pt x="1222" y="958"/>
                  </a:cubicBezTo>
                  <a:cubicBezTo>
                    <a:pt x="1122" y="958"/>
                    <a:pt x="1122" y="958"/>
                    <a:pt x="1122" y="958"/>
                  </a:cubicBezTo>
                  <a:cubicBezTo>
                    <a:pt x="1105" y="958"/>
                    <a:pt x="1087" y="966"/>
                    <a:pt x="1087" y="985"/>
                  </a:cubicBezTo>
                  <a:cubicBezTo>
                    <a:pt x="1087" y="1066"/>
                    <a:pt x="1087" y="1066"/>
                    <a:pt x="1087" y="1066"/>
                  </a:cubicBezTo>
                  <a:cubicBezTo>
                    <a:pt x="1087" y="1093"/>
                    <a:pt x="1095" y="1111"/>
                    <a:pt x="1113" y="1120"/>
                  </a:cubicBezTo>
                  <a:cubicBezTo>
                    <a:pt x="1087" y="1129"/>
                    <a:pt x="1059" y="1148"/>
                    <a:pt x="1041" y="1175"/>
                  </a:cubicBezTo>
                  <a:cubicBezTo>
                    <a:pt x="897" y="1175"/>
                    <a:pt x="897" y="1175"/>
                    <a:pt x="897" y="1175"/>
                  </a:cubicBezTo>
                  <a:cubicBezTo>
                    <a:pt x="870" y="1175"/>
                    <a:pt x="842" y="1193"/>
                    <a:pt x="833" y="1228"/>
                  </a:cubicBezTo>
                  <a:cubicBezTo>
                    <a:pt x="797" y="1392"/>
                    <a:pt x="797" y="1392"/>
                    <a:pt x="797" y="1392"/>
                  </a:cubicBezTo>
                  <a:lnTo>
                    <a:pt x="788" y="1392"/>
                  </a:lnTo>
                  <a:cubicBezTo>
                    <a:pt x="698" y="1392"/>
                    <a:pt x="698" y="1392"/>
                    <a:pt x="698" y="1392"/>
                  </a:cubicBezTo>
                  <a:lnTo>
                    <a:pt x="698" y="1392"/>
                  </a:lnTo>
                  <a:cubicBezTo>
                    <a:pt x="653" y="1210"/>
                    <a:pt x="653" y="1210"/>
                    <a:pt x="653" y="1210"/>
                  </a:cubicBezTo>
                  <a:cubicBezTo>
                    <a:pt x="653" y="1183"/>
                    <a:pt x="625" y="1165"/>
                    <a:pt x="608" y="1156"/>
                  </a:cubicBezTo>
                  <a:cubicBezTo>
                    <a:pt x="535" y="1148"/>
                    <a:pt x="471" y="1111"/>
                    <a:pt x="418" y="1075"/>
                  </a:cubicBezTo>
                  <a:cubicBezTo>
                    <a:pt x="399" y="1066"/>
                    <a:pt x="381" y="1066"/>
                    <a:pt x="372" y="1075"/>
                  </a:cubicBezTo>
                  <a:cubicBezTo>
                    <a:pt x="354" y="1093"/>
                    <a:pt x="363" y="1120"/>
                    <a:pt x="372" y="1129"/>
                  </a:cubicBezTo>
                  <a:cubicBezTo>
                    <a:pt x="444" y="1175"/>
                    <a:pt x="516" y="1201"/>
                    <a:pt x="589" y="1220"/>
                  </a:cubicBezTo>
                  <a:lnTo>
                    <a:pt x="589" y="1220"/>
                  </a:lnTo>
                  <a:cubicBezTo>
                    <a:pt x="634" y="1410"/>
                    <a:pt x="634" y="1410"/>
                    <a:pt x="634" y="1410"/>
                  </a:cubicBezTo>
                  <a:cubicBezTo>
                    <a:pt x="643" y="1437"/>
                    <a:pt x="671" y="1455"/>
                    <a:pt x="698" y="1455"/>
                  </a:cubicBezTo>
                  <a:cubicBezTo>
                    <a:pt x="788" y="1455"/>
                    <a:pt x="788" y="1455"/>
                    <a:pt x="788" y="1455"/>
                  </a:cubicBezTo>
                  <a:cubicBezTo>
                    <a:pt x="824" y="1455"/>
                    <a:pt x="851" y="1437"/>
                    <a:pt x="860" y="1410"/>
                  </a:cubicBezTo>
                  <a:cubicBezTo>
                    <a:pt x="897" y="1238"/>
                    <a:pt x="897" y="1238"/>
                    <a:pt x="897" y="1238"/>
                  </a:cubicBezTo>
                  <a:lnTo>
                    <a:pt x="897" y="1238"/>
                  </a:lnTo>
                  <a:cubicBezTo>
                    <a:pt x="996" y="1238"/>
                    <a:pt x="996" y="1238"/>
                    <a:pt x="996" y="1238"/>
                  </a:cubicBezTo>
                  <a:cubicBezTo>
                    <a:pt x="987" y="1265"/>
                    <a:pt x="987" y="1283"/>
                    <a:pt x="987" y="1310"/>
                  </a:cubicBezTo>
                  <a:cubicBezTo>
                    <a:pt x="987" y="1427"/>
                    <a:pt x="1077" y="1518"/>
                    <a:pt x="1195" y="1518"/>
                  </a:cubicBezTo>
                  <a:cubicBezTo>
                    <a:pt x="1204" y="1518"/>
                    <a:pt x="1213" y="1518"/>
                    <a:pt x="1231" y="1509"/>
                  </a:cubicBezTo>
                  <a:cubicBezTo>
                    <a:pt x="1231" y="1518"/>
                    <a:pt x="1249" y="1518"/>
                    <a:pt x="1249" y="1518"/>
                  </a:cubicBezTo>
                  <a:cubicBezTo>
                    <a:pt x="1539" y="1518"/>
                    <a:pt x="1539" y="1518"/>
                    <a:pt x="1539" y="1518"/>
                  </a:cubicBezTo>
                  <a:cubicBezTo>
                    <a:pt x="1584" y="1518"/>
                    <a:pt x="1619" y="1482"/>
                    <a:pt x="1619" y="1437"/>
                  </a:cubicBezTo>
                  <a:cubicBezTo>
                    <a:pt x="1619" y="1427"/>
                    <a:pt x="1619" y="1427"/>
                    <a:pt x="1619" y="1427"/>
                  </a:cubicBezTo>
                  <a:cubicBezTo>
                    <a:pt x="1846" y="1427"/>
                    <a:pt x="1846" y="1427"/>
                    <a:pt x="1846" y="1427"/>
                  </a:cubicBezTo>
                  <a:cubicBezTo>
                    <a:pt x="1854" y="1427"/>
                    <a:pt x="1873" y="1418"/>
                    <a:pt x="1873" y="1400"/>
                  </a:cubicBezTo>
                  <a:cubicBezTo>
                    <a:pt x="1873" y="1310"/>
                    <a:pt x="1873" y="1310"/>
                    <a:pt x="1873" y="1310"/>
                  </a:cubicBezTo>
                  <a:cubicBezTo>
                    <a:pt x="1873" y="1292"/>
                    <a:pt x="1864" y="1283"/>
                    <a:pt x="1854" y="1265"/>
                  </a:cubicBezTo>
                  <a:cubicBezTo>
                    <a:pt x="1864" y="1255"/>
                    <a:pt x="1873" y="1238"/>
                    <a:pt x="1873" y="1228"/>
                  </a:cubicBezTo>
                  <a:cubicBezTo>
                    <a:pt x="1873" y="1193"/>
                    <a:pt x="1873" y="1193"/>
                    <a:pt x="1873" y="1193"/>
                  </a:cubicBezTo>
                  <a:cubicBezTo>
                    <a:pt x="1873" y="1175"/>
                    <a:pt x="1864" y="1156"/>
                    <a:pt x="1854" y="1148"/>
                  </a:cubicBezTo>
                  <a:cubicBezTo>
                    <a:pt x="1864" y="1129"/>
                    <a:pt x="1873" y="1120"/>
                    <a:pt x="1873" y="1102"/>
                  </a:cubicBezTo>
                  <a:cubicBezTo>
                    <a:pt x="1873" y="1066"/>
                    <a:pt x="1873" y="1066"/>
                    <a:pt x="1873" y="1066"/>
                  </a:cubicBezTo>
                  <a:cubicBezTo>
                    <a:pt x="1873" y="1039"/>
                    <a:pt x="1854" y="1021"/>
                    <a:pt x="1846" y="1011"/>
                  </a:cubicBezTo>
                  <a:cubicBezTo>
                    <a:pt x="1881" y="948"/>
                    <a:pt x="1909" y="876"/>
                    <a:pt x="1918" y="804"/>
                  </a:cubicBezTo>
                  <a:cubicBezTo>
                    <a:pt x="1954" y="840"/>
                    <a:pt x="1954" y="840"/>
                    <a:pt x="1954" y="840"/>
                  </a:cubicBezTo>
                  <a:cubicBezTo>
                    <a:pt x="1981" y="858"/>
                    <a:pt x="2008" y="876"/>
                    <a:pt x="2044" y="876"/>
                  </a:cubicBezTo>
                  <a:cubicBezTo>
                    <a:pt x="2063" y="876"/>
                    <a:pt x="2081" y="867"/>
                    <a:pt x="2098" y="858"/>
                  </a:cubicBezTo>
                  <a:cubicBezTo>
                    <a:pt x="2153" y="822"/>
                    <a:pt x="2171" y="768"/>
                    <a:pt x="2153" y="714"/>
                  </a:cubicBezTo>
                  <a:cubicBezTo>
                    <a:pt x="2135" y="659"/>
                    <a:pt x="2098" y="605"/>
                    <a:pt x="2063" y="559"/>
                  </a:cubicBezTo>
                  <a:cubicBezTo>
                    <a:pt x="2018" y="524"/>
                    <a:pt x="2018" y="524"/>
                    <a:pt x="2018" y="524"/>
                  </a:cubicBezTo>
                  <a:lnTo>
                    <a:pt x="2018" y="514"/>
                  </a:lnTo>
                  <a:cubicBezTo>
                    <a:pt x="2008" y="461"/>
                    <a:pt x="2063" y="434"/>
                    <a:pt x="2090" y="461"/>
                  </a:cubicBezTo>
                  <a:cubicBezTo>
                    <a:pt x="2171" y="514"/>
                    <a:pt x="2171" y="514"/>
                    <a:pt x="2171" y="514"/>
                  </a:cubicBezTo>
                  <a:cubicBezTo>
                    <a:pt x="2189" y="524"/>
                    <a:pt x="2207" y="524"/>
                    <a:pt x="2216" y="506"/>
                  </a:cubicBezTo>
                  <a:cubicBezTo>
                    <a:pt x="2225" y="487"/>
                    <a:pt x="2225" y="469"/>
                    <a:pt x="2207" y="461"/>
                  </a:cubicBezTo>
                  <a:moveTo>
                    <a:pt x="1529" y="1066"/>
                  </a:moveTo>
                  <a:lnTo>
                    <a:pt x="1529" y="1066"/>
                  </a:lnTo>
                  <a:lnTo>
                    <a:pt x="1529" y="1066"/>
                  </a:lnTo>
                  <a:cubicBezTo>
                    <a:pt x="1529" y="1048"/>
                    <a:pt x="1529" y="1048"/>
                    <a:pt x="1529" y="1048"/>
                  </a:cubicBezTo>
                  <a:cubicBezTo>
                    <a:pt x="1791" y="1048"/>
                    <a:pt x="1791" y="1048"/>
                    <a:pt x="1791" y="1048"/>
                  </a:cubicBezTo>
                  <a:cubicBezTo>
                    <a:pt x="1801" y="1048"/>
                    <a:pt x="1801" y="1057"/>
                    <a:pt x="1801" y="1066"/>
                  </a:cubicBezTo>
                  <a:cubicBezTo>
                    <a:pt x="1801" y="1102"/>
                    <a:pt x="1801" y="1102"/>
                    <a:pt x="1801" y="1102"/>
                  </a:cubicBezTo>
                  <a:cubicBezTo>
                    <a:pt x="1801" y="1111"/>
                    <a:pt x="1801" y="1111"/>
                    <a:pt x="1791" y="1111"/>
                  </a:cubicBezTo>
                  <a:cubicBezTo>
                    <a:pt x="1601" y="1111"/>
                    <a:pt x="1601" y="1111"/>
                    <a:pt x="1601" y="1111"/>
                  </a:cubicBezTo>
                  <a:cubicBezTo>
                    <a:pt x="1592" y="1093"/>
                    <a:pt x="1565" y="1075"/>
                    <a:pt x="1539" y="1075"/>
                  </a:cubicBezTo>
                  <a:cubicBezTo>
                    <a:pt x="1529" y="1075"/>
                    <a:pt x="1529" y="1075"/>
                    <a:pt x="1529" y="1075"/>
                  </a:cubicBezTo>
                  <a:lnTo>
                    <a:pt x="1529" y="1066"/>
                  </a:lnTo>
                  <a:moveTo>
                    <a:pt x="1801" y="1183"/>
                  </a:moveTo>
                  <a:lnTo>
                    <a:pt x="1801" y="1183"/>
                  </a:lnTo>
                  <a:lnTo>
                    <a:pt x="1801" y="1183"/>
                  </a:lnTo>
                  <a:cubicBezTo>
                    <a:pt x="1801" y="1220"/>
                    <a:pt x="1801" y="1220"/>
                    <a:pt x="1801" y="1220"/>
                  </a:cubicBezTo>
                  <a:cubicBezTo>
                    <a:pt x="1801" y="1228"/>
                    <a:pt x="1801" y="1238"/>
                    <a:pt x="1791" y="1238"/>
                  </a:cubicBezTo>
                  <a:cubicBezTo>
                    <a:pt x="1601" y="1238"/>
                    <a:pt x="1601" y="1238"/>
                    <a:pt x="1601" y="1238"/>
                  </a:cubicBezTo>
                  <a:lnTo>
                    <a:pt x="1601" y="1238"/>
                  </a:lnTo>
                  <a:cubicBezTo>
                    <a:pt x="1611" y="1220"/>
                    <a:pt x="1619" y="1201"/>
                    <a:pt x="1619" y="1193"/>
                  </a:cubicBezTo>
                  <a:cubicBezTo>
                    <a:pt x="1619" y="1175"/>
                    <a:pt x="1619" y="1175"/>
                    <a:pt x="1619" y="1175"/>
                  </a:cubicBezTo>
                  <a:cubicBezTo>
                    <a:pt x="1791" y="1175"/>
                    <a:pt x="1791" y="1175"/>
                    <a:pt x="1791" y="1175"/>
                  </a:cubicBezTo>
                  <a:cubicBezTo>
                    <a:pt x="1801" y="1175"/>
                    <a:pt x="1801" y="1183"/>
                    <a:pt x="1801" y="1183"/>
                  </a:cubicBezTo>
                  <a:moveTo>
                    <a:pt x="1384" y="1265"/>
                  </a:moveTo>
                  <a:lnTo>
                    <a:pt x="1384" y="1265"/>
                  </a:lnTo>
                  <a:lnTo>
                    <a:pt x="1384" y="1265"/>
                  </a:lnTo>
                  <a:cubicBezTo>
                    <a:pt x="1539" y="1265"/>
                    <a:pt x="1539" y="1265"/>
                    <a:pt x="1539" y="1265"/>
                  </a:cubicBezTo>
                  <a:cubicBezTo>
                    <a:pt x="1547" y="1265"/>
                    <a:pt x="1556" y="1265"/>
                    <a:pt x="1556" y="1274"/>
                  </a:cubicBezTo>
                  <a:cubicBezTo>
                    <a:pt x="1556" y="1310"/>
                    <a:pt x="1556" y="1310"/>
                    <a:pt x="1556" y="1310"/>
                  </a:cubicBezTo>
                  <a:cubicBezTo>
                    <a:pt x="1556" y="1319"/>
                    <a:pt x="1547" y="1328"/>
                    <a:pt x="1539" y="1328"/>
                  </a:cubicBezTo>
                  <a:cubicBezTo>
                    <a:pt x="1394" y="1328"/>
                    <a:pt x="1394" y="1328"/>
                    <a:pt x="1394" y="1328"/>
                  </a:cubicBezTo>
                  <a:cubicBezTo>
                    <a:pt x="1394" y="1319"/>
                    <a:pt x="1394" y="1310"/>
                    <a:pt x="1394" y="1310"/>
                  </a:cubicBezTo>
                  <a:cubicBezTo>
                    <a:pt x="1394" y="1292"/>
                    <a:pt x="1394" y="1274"/>
                    <a:pt x="1384" y="1265"/>
                  </a:cubicBezTo>
                  <a:moveTo>
                    <a:pt x="1556" y="1156"/>
                  </a:moveTo>
                  <a:lnTo>
                    <a:pt x="1556" y="1156"/>
                  </a:lnTo>
                  <a:lnTo>
                    <a:pt x="1556" y="1156"/>
                  </a:lnTo>
                  <a:cubicBezTo>
                    <a:pt x="1556" y="1193"/>
                    <a:pt x="1556" y="1193"/>
                    <a:pt x="1556" y="1193"/>
                  </a:cubicBezTo>
                  <a:cubicBezTo>
                    <a:pt x="1556" y="1201"/>
                    <a:pt x="1547" y="1201"/>
                    <a:pt x="1539" y="1201"/>
                  </a:cubicBezTo>
                  <a:cubicBezTo>
                    <a:pt x="1367" y="1201"/>
                    <a:pt x="1367" y="1201"/>
                    <a:pt x="1367" y="1201"/>
                  </a:cubicBezTo>
                  <a:cubicBezTo>
                    <a:pt x="1357" y="1183"/>
                    <a:pt x="1339" y="1165"/>
                    <a:pt x="1312" y="1148"/>
                  </a:cubicBezTo>
                  <a:cubicBezTo>
                    <a:pt x="1349" y="1148"/>
                    <a:pt x="1484" y="1148"/>
                    <a:pt x="1539" y="1148"/>
                  </a:cubicBezTo>
                  <a:cubicBezTo>
                    <a:pt x="1547" y="1148"/>
                    <a:pt x="1556" y="1148"/>
                    <a:pt x="1556" y="1156"/>
                  </a:cubicBezTo>
                  <a:moveTo>
                    <a:pt x="1050" y="1310"/>
                  </a:moveTo>
                  <a:lnTo>
                    <a:pt x="1050" y="1310"/>
                  </a:lnTo>
                  <a:lnTo>
                    <a:pt x="1050" y="1310"/>
                  </a:lnTo>
                  <a:cubicBezTo>
                    <a:pt x="1050" y="1228"/>
                    <a:pt x="1113" y="1165"/>
                    <a:pt x="1195" y="1165"/>
                  </a:cubicBezTo>
                  <a:cubicBezTo>
                    <a:pt x="1267" y="1165"/>
                    <a:pt x="1330" y="1228"/>
                    <a:pt x="1330" y="1310"/>
                  </a:cubicBezTo>
                  <a:cubicBezTo>
                    <a:pt x="1330" y="1382"/>
                    <a:pt x="1267" y="1445"/>
                    <a:pt x="1195" y="1445"/>
                  </a:cubicBezTo>
                  <a:cubicBezTo>
                    <a:pt x="1113" y="1445"/>
                    <a:pt x="1050" y="1382"/>
                    <a:pt x="1050" y="1310"/>
                  </a:cubicBezTo>
                  <a:moveTo>
                    <a:pt x="1556" y="1437"/>
                  </a:moveTo>
                  <a:lnTo>
                    <a:pt x="1556" y="1437"/>
                  </a:lnTo>
                  <a:lnTo>
                    <a:pt x="1556" y="1437"/>
                  </a:lnTo>
                  <a:cubicBezTo>
                    <a:pt x="1556" y="1445"/>
                    <a:pt x="1547" y="1455"/>
                    <a:pt x="1539" y="1455"/>
                  </a:cubicBezTo>
                  <a:cubicBezTo>
                    <a:pt x="1339" y="1455"/>
                    <a:pt x="1339" y="1455"/>
                    <a:pt x="1339" y="1455"/>
                  </a:cubicBezTo>
                  <a:cubicBezTo>
                    <a:pt x="1349" y="1437"/>
                    <a:pt x="1367" y="1410"/>
                    <a:pt x="1375" y="1392"/>
                  </a:cubicBezTo>
                  <a:cubicBezTo>
                    <a:pt x="1539" y="1392"/>
                    <a:pt x="1539" y="1392"/>
                    <a:pt x="1539" y="1392"/>
                  </a:cubicBezTo>
                  <a:cubicBezTo>
                    <a:pt x="1547" y="1392"/>
                    <a:pt x="1556" y="1392"/>
                    <a:pt x="1556" y="1400"/>
                  </a:cubicBezTo>
                  <a:cubicBezTo>
                    <a:pt x="1556" y="1437"/>
                    <a:pt x="1556" y="1437"/>
                    <a:pt x="1556" y="1437"/>
                  </a:cubicBezTo>
                  <a:moveTo>
                    <a:pt x="1801" y="1346"/>
                  </a:moveTo>
                  <a:lnTo>
                    <a:pt x="1801" y="1346"/>
                  </a:lnTo>
                  <a:lnTo>
                    <a:pt x="1801" y="1346"/>
                  </a:lnTo>
                  <a:cubicBezTo>
                    <a:pt x="1801" y="1355"/>
                    <a:pt x="1791" y="1355"/>
                    <a:pt x="1791" y="1355"/>
                  </a:cubicBezTo>
                  <a:cubicBezTo>
                    <a:pt x="1601" y="1355"/>
                    <a:pt x="1601" y="1355"/>
                    <a:pt x="1601" y="1355"/>
                  </a:cubicBezTo>
                  <a:lnTo>
                    <a:pt x="1601" y="1355"/>
                  </a:lnTo>
                  <a:cubicBezTo>
                    <a:pt x="1611" y="1346"/>
                    <a:pt x="1619" y="1328"/>
                    <a:pt x="1619" y="1319"/>
                  </a:cubicBezTo>
                  <a:cubicBezTo>
                    <a:pt x="1619" y="1301"/>
                    <a:pt x="1619" y="1301"/>
                    <a:pt x="1619" y="1301"/>
                  </a:cubicBezTo>
                  <a:cubicBezTo>
                    <a:pt x="1791" y="1301"/>
                    <a:pt x="1791" y="1301"/>
                    <a:pt x="1791" y="1301"/>
                  </a:cubicBezTo>
                  <a:cubicBezTo>
                    <a:pt x="1801" y="1301"/>
                    <a:pt x="1801" y="1301"/>
                    <a:pt x="1801" y="1310"/>
                  </a:cubicBezTo>
                  <a:cubicBezTo>
                    <a:pt x="1801" y="1346"/>
                    <a:pt x="1801" y="1346"/>
                    <a:pt x="1801" y="1346"/>
                  </a:cubicBezTo>
                  <a:close/>
                </a:path>
              </a:pathLst>
            </a:custGeom>
            <a:solidFill>
              <a:srgbClr val="1F1F1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24" name="Google Shape;4954;p46">
            <a:extLst>
              <a:ext uri="{FF2B5EF4-FFF2-40B4-BE49-F238E27FC236}">
                <a16:creationId xmlns:a16="http://schemas.microsoft.com/office/drawing/2014/main" id="{809075AF-17A6-A6CE-0B79-6F242B2A3808}"/>
              </a:ext>
            </a:extLst>
          </p:cNvPr>
          <p:cNvGrpSpPr/>
          <p:nvPr/>
        </p:nvGrpSpPr>
        <p:grpSpPr>
          <a:xfrm>
            <a:off x="1021243" y="6557521"/>
            <a:ext cx="837559" cy="779335"/>
            <a:chOff x="7199831" y="2177340"/>
            <a:chExt cx="522481" cy="356946"/>
          </a:xfrm>
        </p:grpSpPr>
        <p:sp>
          <p:nvSpPr>
            <p:cNvPr id="125" name="Google Shape;4955;p46">
              <a:extLst>
                <a:ext uri="{FF2B5EF4-FFF2-40B4-BE49-F238E27FC236}">
                  <a16:creationId xmlns:a16="http://schemas.microsoft.com/office/drawing/2014/main" id="{33FD60BA-ED3C-06E2-BDBC-957F3558F551}"/>
                </a:ext>
              </a:extLst>
            </p:cNvPr>
            <p:cNvSpPr/>
            <p:nvPr/>
          </p:nvSpPr>
          <p:spPr>
            <a:xfrm>
              <a:off x="7208061" y="2185570"/>
              <a:ext cx="436420" cy="327318"/>
            </a:xfrm>
            <a:custGeom>
              <a:avLst/>
              <a:gdLst/>
              <a:ahLst/>
              <a:cxnLst/>
              <a:rect l="l" t="t" r="r" b="b"/>
              <a:pathLst>
                <a:path w="1856" h="1392" extrusionOk="0">
                  <a:moveTo>
                    <a:pt x="1377" y="217"/>
                  </a:moveTo>
                  <a:lnTo>
                    <a:pt x="1377" y="217"/>
                  </a:lnTo>
                  <a:lnTo>
                    <a:pt x="1377" y="217"/>
                  </a:lnTo>
                  <a:cubicBezTo>
                    <a:pt x="698" y="217"/>
                    <a:pt x="698" y="217"/>
                    <a:pt x="698" y="217"/>
                  </a:cubicBezTo>
                  <a:cubicBezTo>
                    <a:pt x="653" y="217"/>
                    <a:pt x="618" y="217"/>
                    <a:pt x="581" y="227"/>
                  </a:cubicBezTo>
                  <a:cubicBezTo>
                    <a:pt x="590" y="145"/>
                    <a:pt x="545" y="64"/>
                    <a:pt x="455" y="37"/>
                  </a:cubicBezTo>
                  <a:cubicBezTo>
                    <a:pt x="364" y="0"/>
                    <a:pt x="364" y="0"/>
                    <a:pt x="364" y="0"/>
                  </a:cubicBezTo>
                  <a:cubicBezTo>
                    <a:pt x="328" y="91"/>
                    <a:pt x="328" y="91"/>
                    <a:pt x="328" y="91"/>
                  </a:cubicBezTo>
                  <a:cubicBezTo>
                    <a:pt x="301" y="172"/>
                    <a:pt x="328" y="254"/>
                    <a:pt x="391" y="299"/>
                  </a:cubicBezTo>
                  <a:cubicBezTo>
                    <a:pt x="311" y="353"/>
                    <a:pt x="238" y="426"/>
                    <a:pt x="184" y="516"/>
                  </a:cubicBezTo>
                  <a:cubicBezTo>
                    <a:pt x="166" y="552"/>
                    <a:pt x="147" y="588"/>
                    <a:pt x="147" y="633"/>
                  </a:cubicBezTo>
                  <a:cubicBezTo>
                    <a:pt x="139" y="651"/>
                    <a:pt x="121" y="669"/>
                    <a:pt x="102" y="679"/>
                  </a:cubicBezTo>
                  <a:cubicBezTo>
                    <a:pt x="30" y="688"/>
                    <a:pt x="30" y="688"/>
                    <a:pt x="30" y="688"/>
                  </a:cubicBezTo>
                  <a:cubicBezTo>
                    <a:pt x="12" y="696"/>
                    <a:pt x="-6" y="714"/>
                    <a:pt x="2" y="733"/>
                  </a:cubicBezTo>
                  <a:cubicBezTo>
                    <a:pt x="30" y="904"/>
                    <a:pt x="30" y="904"/>
                    <a:pt x="30" y="904"/>
                  </a:cubicBezTo>
                  <a:cubicBezTo>
                    <a:pt x="39" y="923"/>
                    <a:pt x="57" y="941"/>
                    <a:pt x="75" y="931"/>
                  </a:cubicBezTo>
                  <a:cubicBezTo>
                    <a:pt x="156" y="904"/>
                    <a:pt x="156" y="904"/>
                    <a:pt x="156" y="904"/>
                  </a:cubicBezTo>
                  <a:cubicBezTo>
                    <a:pt x="184" y="904"/>
                    <a:pt x="202" y="913"/>
                    <a:pt x="219" y="931"/>
                  </a:cubicBezTo>
                  <a:cubicBezTo>
                    <a:pt x="301" y="1040"/>
                    <a:pt x="428" y="1121"/>
                    <a:pt x="563" y="1158"/>
                  </a:cubicBezTo>
                  <a:cubicBezTo>
                    <a:pt x="573" y="1158"/>
                    <a:pt x="581" y="1166"/>
                    <a:pt x="590" y="1185"/>
                  </a:cubicBezTo>
                  <a:cubicBezTo>
                    <a:pt x="636" y="1365"/>
                    <a:pt x="636" y="1365"/>
                    <a:pt x="636" y="1365"/>
                  </a:cubicBezTo>
                  <a:cubicBezTo>
                    <a:pt x="636" y="1383"/>
                    <a:pt x="653" y="1392"/>
                    <a:pt x="663" y="1392"/>
                  </a:cubicBezTo>
                  <a:cubicBezTo>
                    <a:pt x="753" y="1392"/>
                    <a:pt x="753" y="1392"/>
                    <a:pt x="753" y="1392"/>
                  </a:cubicBezTo>
                  <a:cubicBezTo>
                    <a:pt x="771" y="1392"/>
                    <a:pt x="780" y="1383"/>
                    <a:pt x="789" y="1365"/>
                  </a:cubicBezTo>
                  <a:cubicBezTo>
                    <a:pt x="825" y="1193"/>
                    <a:pt x="825" y="1193"/>
                    <a:pt x="825" y="1193"/>
                  </a:cubicBezTo>
                  <a:cubicBezTo>
                    <a:pt x="835" y="1175"/>
                    <a:pt x="843" y="1166"/>
                    <a:pt x="862" y="1166"/>
                  </a:cubicBezTo>
                  <a:cubicBezTo>
                    <a:pt x="1124" y="1166"/>
                    <a:pt x="1124" y="1166"/>
                    <a:pt x="1124" y="1166"/>
                  </a:cubicBezTo>
                  <a:cubicBezTo>
                    <a:pt x="1142" y="1166"/>
                    <a:pt x="1160" y="1175"/>
                    <a:pt x="1160" y="1193"/>
                  </a:cubicBezTo>
                  <a:cubicBezTo>
                    <a:pt x="1205" y="1365"/>
                    <a:pt x="1205" y="1365"/>
                    <a:pt x="1205" y="1365"/>
                  </a:cubicBezTo>
                  <a:cubicBezTo>
                    <a:pt x="1205" y="1383"/>
                    <a:pt x="1223" y="1392"/>
                    <a:pt x="1241" y="1392"/>
                  </a:cubicBezTo>
                  <a:cubicBezTo>
                    <a:pt x="1322" y="1392"/>
                    <a:pt x="1322" y="1392"/>
                    <a:pt x="1322" y="1392"/>
                  </a:cubicBezTo>
                  <a:cubicBezTo>
                    <a:pt x="1340" y="1392"/>
                    <a:pt x="1359" y="1383"/>
                    <a:pt x="1359" y="1365"/>
                  </a:cubicBezTo>
                  <a:cubicBezTo>
                    <a:pt x="1404" y="1193"/>
                    <a:pt x="1404" y="1193"/>
                    <a:pt x="1404" y="1193"/>
                  </a:cubicBezTo>
                  <a:cubicBezTo>
                    <a:pt x="1404" y="1185"/>
                    <a:pt x="1412" y="1175"/>
                    <a:pt x="1431" y="1166"/>
                  </a:cubicBezTo>
                  <a:cubicBezTo>
                    <a:pt x="1666" y="1148"/>
                    <a:pt x="1856" y="941"/>
                    <a:pt x="1856" y="696"/>
                  </a:cubicBezTo>
                  <a:cubicBezTo>
                    <a:pt x="1856" y="434"/>
                    <a:pt x="1639" y="217"/>
                    <a:pt x="1377" y="217"/>
                  </a:cubicBezTo>
                  <a:close/>
                </a:path>
              </a:pathLst>
            </a:custGeom>
            <a:solidFill>
              <a:srgbClr val="FFC3C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6" name="Google Shape;4956;p46">
              <a:extLst>
                <a:ext uri="{FF2B5EF4-FFF2-40B4-BE49-F238E27FC236}">
                  <a16:creationId xmlns:a16="http://schemas.microsoft.com/office/drawing/2014/main" id="{32C50F41-4C38-E82D-E8BC-ED1EAB10EACA}"/>
                </a:ext>
              </a:extLst>
            </p:cNvPr>
            <p:cNvSpPr/>
            <p:nvPr/>
          </p:nvSpPr>
          <p:spPr>
            <a:xfrm>
              <a:off x="7291771" y="2185570"/>
              <a:ext cx="53142" cy="51026"/>
            </a:xfrm>
            <a:custGeom>
              <a:avLst/>
              <a:gdLst/>
              <a:ahLst/>
              <a:cxnLst/>
              <a:rect l="l" t="t" r="r" b="b"/>
              <a:pathLst>
                <a:path w="226" h="217" extrusionOk="0">
                  <a:moveTo>
                    <a:pt x="90" y="137"/>
                  </a:moveTo>
                  <a:lnTo>
                    <a:pt x="90" y="137"/>
                  </a:lnTo>
                  <a:lnTo>
                    <a:pt x="90" y="137"/>
                  </a:lnTo>
                  <a:cubicBezTo>
                    <a:pt x="117" y="182"/>
                    <a:pt x="162" y="217"/>
                    <a:pt x="217" y="217"/>
                  </a:cubicBezTo>
                  <a:cubicBezTo>
                    <a:pt x="225" y="217"/>
                    <a:pt x="225" y="217"/>
                    <a:pt x="225" y="217"/>
                  </a:cubicBezTo>
                  <a:lnTo>
                    <a:pt x="225" y="217"/>
                  </a:lnTo>
                  <a:cubicBezTo>
                    <a:pt x="234" y="137"/>
                    <a:pt x="180" y="64"/>
                    <a:pt x="108" y="37"/>
                  </a:cubicBezTo>
                  <a:cubicBezTo>
                    <a:pt x="8" y="0"/>
                    <a:pt x="8" y="0"/>
                    <a:pt x="8" y="0"/>
                  </a:cubicBezTo>
                  <a:cubicBezTo>
                    <a:pt x="0" y="37"/>
                    <a:pt x="0" y="37"/>
                    <a:pt x="0" y="37"/>
                  </a:cubicBezTo>
                  <a:cubicBezTo>
                    <a:pt x="35" y="55"/>
                    <a:pt x="72" y="91"/>
                    <a:pt x="90" y="137"/>
                  </a:cubicBezTo>
                  <a:close/>
                </a:path>
              </a:pathLst>
            </a:custGeom>
            <a:solidFill>
              <a:srgbClr val="FFC3C0"/>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7" name="Google Shape;4957;p46">
              <a:extLst>
                <a:ext uri="{FF2B5EF4-FFF2-40B4-BE49-F238E27FC236}">
                  <a16:creationId xmlns:a16="http://schemas.microsoft.com/office/drawing/2014/main" id="{943B4CD9-FD19-76B5-36C1-2C9F4FAA1E1A}"/>
                </a:ext>
              </a:extLst>
            </p:cNvPr>
            <p:cNvSpPr/>
            <p:nvPr/>
          </p:nvSpPr>
          <p:spPr>
            <a:xfrm>
              <a:off x="7217231" y="2398138"/>
              <a:ext cx="12933" cy="6349"/>
            </a:xfrm>
            <a:custGeom>
              <a:avLst/>
              <a:gdLst/>
              <a:ahLst/>
              <a:cxnLst/>
              <a:rect l="l" t="t" r="r" b="b"/>
              <a:pathLst>
                <a:path w="55" h="27" extrusionOk="0">
                  <a:moveTo>
                    <a:pt x="0" y="0"/>
                  </a:moveTo>
                  <a:lnTo>
                    <a:pt x="0" y="0"/>
                  </a:lnTo>
                  <a:lnTo>
                    <a:pt x="0" y="0"/>
                  </a:lnTo>
                  <a:lnTo>
                    <a:pt x="0" y="0"/>
                  </a:lnTo>
                  <a:cubicBezTo>
                    <a:pt x="9" y="19"/>
                    <a:pt x="27" y="27"/>
                    <a:pt x="45" y="27"/>
                  </a:cubicBezTo>
                  <a:cubicBezTo>
                    <a:pt x="55" y="19"/>
                    <a:pt x="55" y="19"/>
                    <a:pt x="55" y="19"/>
                  </a:cubicBezTo>
                  <a:cubicBezTo>
                    <a:pt x="45" y="0"/>
                    <a:pt x="18" y="0"/>
                    <a:pt x="0" y="0"/>
                  </a:cubicBezTo>
                  <a:close/>
                </a:path>
              </a:pathLst>
            </a:custGeom>
            <a:solidFill>
              <a:srgbClr val="FFC3C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8" name="Google Shape;4958;p46">
              <a:extLst>
                <a:ext uri="{FF2B5EF4-FFF2-40B4-BE49-F238E27FC236}">
                  <a16:creationId xmlns:a16="http://schemas.microsoft.com/office/drawing/2014/main" id="{F71C08BD-7878-496D-3589-0384CC94A374}"/>
                </a:ext>
              </a:extLst>
            </p:cNvPr>
            <p:cNvSpPr/>
            <p:nvPr/>
          </p:nvSpPr>
          <p:spPr>
            <a:xfrm>
              <a:off x="7361608" y="2459745"/>
              <a:ext cx="49144" cy="53142"/>
            </a:xfrm>
            <a:custGeom>
              <a:avLst/>
              <a:gdLst/>
              <a:ahLst/>
              <a:cxnLst/>
              <a:rect l="l" t="t" r="r" b="b"/>
              <a:pathLst>
                <a:path w="209" h="226" extrusionOk="0">
                  <a:moveTo>
                    <a:pt x="55" y="27"/>
                  </a:moveTo>
                  <a:lnTo>
                    <a:pt x="55" y="27"/>
                  </a:lnTo>
                  <a:lnTo>
                    <a:pt x="55" y="27"/>
                  </a:lnTo>
                  <a:cubicBezTo>
                    <a:pt x="18" y="199"/>
                    <a:pt x="18" y="199"/>
                    <a:pt x="18" y="199"/>
                  </a:cubicBezTo>
                  <a:cubicBezTo>
                    <a:pt x="18" y="209"/>
                    <a:pt x="10" y="217"/>
                    <a:pt x="0" y="217"/>
                  </a:cubicBezTo>
                  <a:cubicBezTo>
                    <a:pt x="0" y="226"/>
                    <a:pt x="10" y="226"/>
                    <a:pt x="18" y="226"/>
                  </a:cubicBezTo>
                  <a:cubicBezTo>
                    <a:pt x="109" y="226"/>
                    <a:pt x="109" y="226"/>
                    <a:pt x="109" y="226"/>
                  </a:cubicBezTo>
                  <a:cubicBezTo>
                    <a:pt x="118" y="226"/>
                    <a:pt x="136" y="209"/>
                    <a:pt x="136" y="199"/>
                  </a:cubicBezTo>
                  <a:cubicBezTo>
                    <a:pt x="182" y="27"/>
                    <a:pt x="182" y="27"/>
                    <a:pt x="182" y="27"/>
                  </a:cubicBezTo>
                  <a:cubicBezTo>
                    <a:pt x="182" y="9"/>
                    <a:pt x="200" y="0"/>
                    <a:pt x="209" y="0"/>
                  </a:cubicBezTo>
                  <a:cubicBezTo>
                    <a:pt x="91" y="0"/>
                    <a:pt x="91" y="0"/>
                    <a:pt x="91" y="0"/>
                  </a:cubicBezTo>
                  <a:cubicBezTo>
                    <a:pt x="73" y="0"/>
                    <a:pt x="64" y="9"/>
                    <a:pt x="55" y="27"/>
                  </a:cubicBezTo>
                  <a:close/>
                </a:path>
              </a:pathLst>
            </a:custGeom>
            <a:solidFill>
              <a:srgbClr val="FFC3C0"/>
            </a:solidFill>
            <a:ln>
              <a:noFill/>
            </a:ln>
          </p:spPr>
          <p:txBody>
            <a:bodyPr spcFirstLastPara="1" wrap="square" lIns="90000" tIns="36350" rIns="90000" bIns="36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9" name="Google Shape;4959;p46">
              <a:extLst>
                <a:ext uri="{FF2B5EF4-FFF2-40B4-BE49-F238E27FC236}">
                  <a16:creationId xmlns:a16="http://schemas.microsoft.com/office/drawing/2014/main" id="{0216E0CA-D41E-DE4E-1338-10B753118AF4}"/>
                </a:ext>
              </a:extLst>
            </p:cNvPr>
            <p:cNvSpPr/>
            <p:nvPr/>
          </p:nvSpPr>
          <p:spPr>
            <a:xfrm>
              <a:off x="7493523" y="2236596"/>
              <a:ext cx="150960" cy="276292"/>
            </a:xfrm>
            <a:custGeom>
              <a:avLst/>
              <a:gdLst/>
              <a:ahLst/>
              <a:cxnLst/>
              <a:rect l="l" t="t" r="r" b="b"/>
              <a:pathLst>
                <a:path w="642" h="1175" extrusionOk="0">
                  <a:moveTo>
                    <a:pt x="163" y="0"/>
                  </a:moveTo>
                  <a:lnTo>
                    <a:pt x="163" y="0"/>
                  </a:lnTo>
                  <a:lnTo>
                    <a:pt x="163" y="0"/>
                  </a:lnTo>
                  <a:cubicBezTo>
                    <a:pt x="45" y="0"/>
                    <a:pt x="45" y="0"/>
                    <a:pt x="45" y="0"/>
                  </a:cubicBezTo>
                  <a:cubicBezTo>
                    <a:pt x="307" y="0"/>
                    <a:pt x="524" y="217"/>
                    <a:pt x="524" y="479"/>
                  </a:cubicBezTo>
                  <a:cubicBezTo>
                    <a:pt x="524" y="724"/>
                    <a:pt x="335" y="931"/>
                    <a:pt x="90" y="958"/>
                  </a:cubicBezTo>
                  <a:cubicBezTo>
                    <a:pt x="81" y="958"/>
                    <a:pt x="73" y="968"/>
                    <a:pt x="63" y="976"/>
                  </a:cubicBezTo>
                  <a:cubicBezTo>
                    <a:pt x="18" y="1148"/>
                    <a:pt x="18" y="1148"/>
                    <a:pt x="18" y="1148"/>
                  </a:cubicBezTo>
                  <a:cubicBezTo>
                    <a:pt x="18" y="1158"/>
                    <a:pt x="9" y="1166"/>
                    <a:pt x="0" y="1175"/>
                  </a:cubicBezTo>
                  <a:cubicBezTo>
                    <a:pt x="9" y="1175"/>
                    <a:pt x="18" y="1175"/>
                    <a:pt x="18" y="1175"/>
                  </a:cubicBezTo>
                  <a:cubicBezTo>
                    <a:pt x="108" y="1175"/>
                    <a:pt x="108" y="1175"/>
                    <a:pt x="108" y="1175"/>
                  </a:cubicBezTo>
                  <a:cubicBezTo>
                    <a:pt x="126" y="1175"/>
                    <a:pt x="135" y="1166"/>
                    <a:pt x="145" y="1148"/>
                  </a:cubicBezTo>
                  <a:cubicBezTo>
                    <a:pt x="181" y="976"/>
                    <a:pt x="181" y="976"/>
                    <a:pt x="181" y="976"/>
                  </a:cubicBezTo>
                  <a:cubicBezTo>
                    <a:pt x="190" y="968"/>
                    <a:pt x="198" y="958"/>
                    <a:pt x="217" y="958"/>
                  </a:cubicBezTo>
                  <a:cubicBezTo>
                    <a:pt x="452" y="931"/>
                    <a:pt x="642" y="724"/>
                    <a:pt x="642" y="479"/>
                  </a:cubicBezTo>
                  <a:cubicBezTo>
                    <a:pt x="642" y="217"/>
                    <a:pt x="425" y="0"/>
                    <a:pt x="163" y="0"/>
                  </a:cubicBezTo>
                  <a:close/>
                </a:path>
              </a:pathLst>
            </a:custGeom>
            <a:solidFill>
              <a:srgbClr val="FFC3C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0" name="Google Shape;4960;p46">
              <a:extLst>
                <a:ext uri="{FF2B5EF4-FFF2-40B4-BE49-F238E27FC236}">
                  <a16:creationId xmlns:a16="http://schemas.microsoft.com/office/drawing/2014/main" id="{5D1862BA-CCBE-D011-E46E-1F4DD1D871C6}"/>
                </a:ext>
              </a:extLst>
            </p:cNvPr>
            <p:cNvSpPr/>
            <p:nvPr/>
          </p:nvSpPr>
          <p:spPr>
            <a:xfrm>
              <a:off x="7416867" y="2198267"/>
              <a:ext cx="81358" cy="70308"/>
            </a:xfrm>
            <a:custGeom>
              <a:avLst/>
              <a:gdLst/>
              <a:ahLst/>
              <a:cxnLst/>
              <a:rect l="l" t="t" r="r" b="b"/>
              <a:pathLst>
                <a:path w="346" h="299" extrusionOk="0">
                  <a:moveTo>
                    <a:pt x="64" y="299"/>
                  </a:moveTo>
                  <a:lnTo>
                    <a:pt x="64" y="299"/>
                  </a:lnTo>
                  <a:lnTo>
                    <a:pt x="64" y="299"/>
                  </a:lnTo>
                  <a:cubicBezTo>
                    <a:pt x="290" y="299"/>
                    <a:pt x="290" y="299"/>
                    <a:pt x="290" y="299"/>
                  </a:cubicBezTo>
                  <a:cubicBezTo>
                    <a:pt x="326" y="272"/>
                    <a:pt x="353" y="218"/>
                    <a:pt x="344" y="163"/>
                  </a:cubicBezTo>
                  <a:cubicBezTo>
                    <a:pt x="344" y="73"/>
                    <a:pt x="272" y="10"/>
                    <a:pt x="190" y="1"/>
                  </a:cubicBezTo>
                  <a:cubicBezTo>
                    <a:pt x="91" y="-9"/>
                    <a:pt x="0" y="73"/>
                    <a:pt x="0" y="173"/>
                  </a:cubicBezTo>
                  <a:cubicBezTo>
                    <a:pt x="0" y="227"/>
                    <a:pt x="27" y="272"/>
                    <a:pt x="64" y="299"/>
                  </a:cubicBezTo>
                  <a:close/>
                </a:path>
              </a:pathLst>
            </a:custGeom>
            <a:solidFill>
              <a:srgbClr val="FFE68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1" name="Google Shape;4961;p46">
              <a:extLst>
                <a:ext uri="{FF2B5EF4-FFF2-40B4-BE49-F238E27FC236}">
                  <a16:creationId xmlns:a16="http://schemas.microsoft.com/office/drawing/2014/main" id="{3B465032-B8AD-290F-99A5-B137C6C2A584}"/>
                </a:ext>
              </a:extLst>
            </p:cNvPr>
            <p:cNvSpPr/>
            <p:nvPr/>
          </p:nvSpPr>
          <p:spPr>
            <a:xfrm>
              <a:off x="7446729" y="2198503"/>
              <a:ext cx="51496" cy="70072"/>
            </a:xfrm>
            <a:custGeom>
              <a:avLst/>
              <a:gdLst/>
              <a:ahLst/>
              <a:cxnLst/>
              <a:rect l="l" t="t" r="r" b="b"/>
              <a:pathLst>
                <a:path w="219" h="298" extrusionOk="0">
                  <a:moveTo>
                    <a:pt x="63" y="0"/>
                  </a:moveTo>
                  <a:lnTo>
                    <a:pt x="63" y="0"/>
                  </a:lnTo>
                  <a:lnTo>
                    <a:pt x="63" y="0"/>
                  </a:lnTo>
                  <a:cubicBezTo>
                    <a:pt x="45" y="0"/>
                    <a:pt x="27" y="0"/>
                    <a:pt x="0" y="9"/>
                  </a:cubicBezTo>
                  <a:cubicBezTo>
                    <a:pt x="72" y="27"/>
                    <a:pt x="127" y="90"/>
                    <a:pt x="127" y="172"/>
                  </a:cubicBezTo>
                  <a:cubicBezTo>
                    <a:pt x="127" y="226"/>
                    <a:pt x="109" y="271"/>
                    <a:pt x="72" y="298"/>
                  </a:cubicBezTo>
                  <a:cubicBezTo>
                    <a:pt x="163" y="298"/>
                    <a:pt x="163" y="298"/>
                    <a:pt x="163" y="298"/>
                  </a:cubicBezTo>
                  <a:cubicBezTo>
                    <a:pt x="199" y="271"/>
                    <a:pt x="226" y="217"/>
                    <a:pt x="217" y="162"/>
                  </a:cubicBezTo>
                  <a:cubicBezTo>
                    <a:pt x="217" y="82"/>
                    <a:pt x="154" y="9"/>
                    <a:pt x="63" y="0"/>
                  </a:cubicBezTo>
                  <a:close/>
                </a:path>
              </a:pathLst>
            </a:custGeom>
            <a:solidFill>
              <a:srgbClr val="EDA03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2" name="Google Shape;4962;p46">
              <a:extLst>
                <a:ext uri="{FF2B5EF4-FFF2-40B4-BE49-F238E27FC236}">
                  <a16:creationId xmlns:a16="http://schemas.microsoft.com/office/drawing/2014/main" id="{09BEF46D-69C0-24EF-69F5-247A72391708}"/>
                </a:ext>
              </a:extLst>
            </p:cNvPr>
            <p:cNvSpPr/>
            <p:nvPr/>
          </p:nvSpPr>
          <p:spPr>
            <a:xfrm>
              <a:off x="7542432" y="2474794"/>
              <a:ext cx="89118" cy="29863"/>
            </a:xfrm>
            <a:custGeom>
              <a:avLst/>
              <a:gdLst/>
              <a:ahLst/>
              <a:cxnLst/>
              <a:rect l="l" t="t" r="r" b="b"/>
              <a:pathLst>
                <a:path w="379" h="127" extrusionOk="0">
                  <a:moveTo>
                    <a:pt x="334" y="127"/>
                  </a:moveTo>
                  <a:lnTo>
                    <a:pt x="334" y="127"/>
                  </a:lnTo>
                  <a:lnTo>
                    <a:pt x="334" y="127"/>
                  </a:lnTo>
                  <a:cubicBezTo>
                    <a:pt x="45" y="127"/>
                    <a:pt x="45" y="127"/>
                    <a:pt x="45" y="127"/>
                  </a:cubicBezTo>
                  <a:cubicBezTo>
                    <a:pt x="18" y="127"/>
                    <a:pt x="0" y="108"/>
                    <a:pt x="0" y="81"/>
                  </a:cubicBezTo>
                  <a:cubicBezTo>
                    <a:pt x="0" y="45"/>
                    <a:pt x="0" y="45"/>
                    <a:pt x="0" y="45"/>
                  </a:cubicBezTo>
                  <a:cubicBezTo>
                    <a:pt x="0" y="18"/>
                    <a:pt x="18" y="0"/>
                    <a:pt x="45" y="0"/>
                  </a:cubicBezTo>
                  <a:cubicBezTo>
                    <a:pt x="334" y="0"/>
                    <a:pt x="334" y="0"/>
                    <a:pt x="334" y="0"/>
                  </a:cubicBezTo>
                  <a:cubicBezTo>
                    <a:pt x="361" y="0"/>
                    <a:pt x="379" y="18"/>
                    <a:pt x="379" y="45"/>
                  </a:cubicBezTo>
                  <a:cubicBezTo>
                    <a:pt x="379" y="81"/>
                    <a:pt x="379" y="81"/>
                    <a:pt x="379" y="81"/>
                  </a:cubicBezTo>
                  <a:cubicBezTo>
                    <a:pt x="379" y="108"/>
                    <a:pt x="361" y="127"/>
                    <a:pt x="334" y="127"/>
                  </a:cubicBezTo>
                  <a:close/>
                </a:path>
              </a:pathLst>
            </a:custGeom>
            <a:solidFill>
              <a:srgbClr val="EDA03A"/>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3" name="Google Shape;4963;p46">
              <a:extLst>
                <a:ext uri="{FF2B5EF4-FFF2-40B4-BE49-F238E27FC236}">
                  <a16:creationId xmlns:a16="http://schemas.microsoft.com/office/drawing/2014/main" id="{3F603660-8E2E-5BBB-66FF-986583864712}"/>
                </a:ext>
              </a:extLst>
            </p:cNvPr>
            <p:cNvSpPr/>
            <p:nvPr/>
          </p:nvSpPr>
          <p:spPr>
            <a:xfrm>
              <a:off x="7601923" y="2474794"/>
              <a:ext cx="29628" cy="29863"/>
            </a:xfrm>
            <a:custGeom>
              <a:avLst/>
              <a:gdLst/>
              <a:ahLst/>
              <a:cxnLst/>
              <a:rect l="l" t="t" r="r" b="b"/>
              <a:pathLst>
                <a:path w="126" h="127" extrusionOk="0">
                  <a:moveTo>
                    <a:pt x="81" y="0"/>
                  </a:moveTo>
                  <a:lnTo>
                    <a:pt x="81" y="0"/>
                  </a:lnTo>
                  <a:lnTo>
                    <a:pt x="81" y="0"/>
                  </a:lnTo>
                  <a:cubicBezTo>
                    <a:pt x="0" y="0"/>
                    <a:pt x="0" y="0"/>
                    <a:pt x="0" y="0"/>
                  </a:cubicBezTo>
                  <a:cubicBezTo>
                    <a:pt x="27" y="0"/>
                    <a:pt x="46" y="18"/>
                    <a:pt x="46" y="45"/>
                  </a:cubicBezTo>
                  <a:cubicBezTo>
                    <a:pt x="46" y="81"/>
                    <a:pt x="46" y="81"/>
                    <a:pt x="46" y="81"/>
                  </a:cubicBezTo>
                  <a:cubicBezTo>
                    <a:pt x="46" y="108"/>
                    <a:pt x="27" y="127"/>
                    <a:pt x="0" y="127"/>
                  </a:cubicBezTo>
                  <a:cubicBezTo>
                    <a:pt x="81" y="127"/>
                    <a:pt x="81" y="127"/>
                    <a:pt x="81" y="127"/>
                  </a:cubicBezTo>
                  <a:cubicBezTo>
                    <a:pt x="108" y="127"/>
                    <a:pt x="126" y="108"/>
                    <a:pt x="126" y="81"/>
                  </a:cubicBezTo>
                  <a:cubicBezTo>
                    <a:pt x="126" y="45"/>
                    <a:pt x="126" y="45"/>
                    <a:pt x="126" y="45"/>
                  </a:cubicBezTo>
                  <a:cubicBezTo>
                    <a:pt x="126" y="18"/>
                    <a:pt x="108" y="0"/>
                    <a:pt x="81" y="0"/>
                  </a:cubicBezTo>
                  <a:close/>
                </a:path>
              </a:pathLst>
            </a:custGeom>
            <a:solidFill>
              <a:srgbClr val="EDA03A"/>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 name="Google Shape;4964;p46">
              <a:extLst>
                <a:ext uri="{FF2B5EF4-FFF2-40B4-BE49-F238E27FC236}">
                  <a16:creationId xmlns:a16="http://schemas.microsoft.com/office/drawing/2014/main" id="{AE0C66D2-3FFC-C26C-A26C-5E0901B86831}"/>
                </a:ext>
              </a:extLst>
            </p:cNvPr>
            <p:cNvSpPr/>
            <p:nvPr/>
          </p:nvSpPr>
          <p:spPr>
            <a:xfrm>
              <a:off x="7542432" y="2447282"/>
              <a:ext cx="89118" cy="27512"/>
            </a:xfrm>
            <a:custGeom>
              <a:avLst/>
              <a:gdLst/>
              <a:ahLst/>
              <a:cxnLst/>
              <a:rect l="l" t="t" r="r" b="b"/>
              <a:pathLst>
                <a:path w="379" h="117" extrusionOk="0">
                  <a:moveTo>
                    <a:pt x="334" y="117"/>
                  </a:moveTo>
                  <a:lnTo>
                    <a:pt x="334" y="117"/>
                  </a:lnTo>
                  <a:lnTo>
                    <a:pt x="334" y="117"/>
                  </a:lnTo>
                  <a:cubicBezTo>
                    <a:pt x="45" y="117"/>
                    <a:pt x="45" y="117"/>
                    <a:pt x="45" y="117"/>
                  </a:cubicBezTo>
                  <a:cubicBezTo>
                    <a:pt x="18" y="117"/>
                    <a:pt x="0" y="99"/>
                    <a:pt x="0" y="80"/>
                  </a:cubicBezTo>
                  <a:cubicBezTo>
                    <a:pt x="0" y="35"/>
                    <a:pt x="0" y="35"/>
                    <a:pt x="0" y="35"/>
                  </a:cubicBezTo>
                  <a:cubicBezTo>
                    <a:pt x="0" y="17"/>
                    <a:pt x="18" y="0"/>
                    <a:pt x="45" y="0"/>
                  </a:cubicBezTo>
                  <a:cubicBezTo>
                    <a:pt x="334" y="0"/>
                    <a:pt x="334" y="0"/>
                    <a:pt x="334" y="0"/>
                  </a:cubicBezTo>
                  <a:cubicBezTo>
                    <a:pt x="361" y="0"/>
                    <a:pt x="379" y="17"/>
                    <a:pt x="379" y="35"/>
                  </a:cubicBezTo>
                  <a:cubicBezTo>
                    <a:pt x="379" y="80"/>
                    <a:pt x="379" y="80"/>
                    <a:pt x="379" y="80"/>
                  </a:cubicBezTo>
                  <a:cubicBezTo>
                    <a:pt x="379" y="99"/>
                    <a:pt x="361" y="117"/>
                    <a:pt x="334" y="117"/>
                  </a:cubicBezTo>
                  <a:close/>
                </a:path>
              </a:pathLst>
            </a:custGeom>
            <a:solidFill>
              <a:srgbClr val="FFE68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 name="Google Shape;4965;p46">
              <a:extLst>
                <a:ext uri="{FF2B5EF4-FFF2-40B4-BE49-F238E27FC236}">
                  <a16:creationId xmlns:a16="http://schemas.microsoft.com/office/drawing/2014/main" id="{98288E0C-A18D-0E8E-007D-16CE33CA01F0}"/>
                </a:ext>
              </a:extLst>
            </p:cNvPr>
            <p:cNvSpPr/>
            <p:nvPr/>
          </p:nvSpPr>
          <p:spPr>
            <a:xfrm>
              <a:off x="7601923" y="2447282"/>
              <a:ext cx="29628" cy="27512"/>
            </a:xfrm>
            <a:custGeom>
              <a:avLst/>
              <a:gdLst/>
              <a:ahLst/>
              <a:cxnLst/>
              <a:rect l="l" t="t" r="r" b="b"/>
              <a:pathLst>
                <a:path w="126" h="117" extrusionOk="0">
                  <a:moveTo>
                    <a:pt x="81" y="0"/>
                  </a:moveTo>
                  <a:lnTo>
                    <a:pt x="81" y="0"/>
                  </a:lnTo>
                  <a:lnTo>
                    <a:pt x="81" y="0"/>
                  </a:lnTo>
                  <a:cubicBezTo>
                    <a:pt x="0" y="0"/>
                    <a:pt x="0" y="0"/>
                    <a:pt x="0" y="0"/>
                  </a:cubicBezTo>
                  <a:cubicBezTo>
                    <a:pt x="27" y="0"/>
                    <a:pt x="46" y="17"/>
                    <a:pt x="46" y="35"/>
                  </a:cubicBezTo>
                  <a:cubicBezTo>
                    <a:pt x="46" y="80"/>
                    <a:pt x="46" y="80"/>
                    <a:pt x="46" y="80"/>
                  </a:cubicBezTo>
                  <a:cubicBezTo>
                    <a:pt x="46" y="99"/>
                    <a:pt x="27" y="117"/>
                    <a:pt x="0" y="117"/>
                  </a:cubicBezTo>
                  <a:cubicBezTo>
                    <a:pt x="81" y="117"/>
                    <a:pt x="81" y="117"/>
                    <a:pt x="81" y="117"/>
                  </a:cubicBezTo>
                  <a:cubicBezTo>
                    <a:pt x="108" y="117"/>
                    <a:pt x="126" y="99"/>
                    <a:pt x="126" y="80"/>
                  </a:cubicBezTo>
                  <a:cubicBezTo>
                    <a:pt x="126" y="35"/>
                    <a:pt x="126" y="35"/>
                    <a:pt x="126" y="35"/>
                  </a:cubicBezTo>
                  <a:cubicBezTo>
                    <a:pt x="126" y="17"/>
                    <a:pt x="108" y="0"/>
                    <a:pt x="81" y="0"/>
                  </a:cubicBezTo>
                  <a:close/>
                </a:path>
              </a:pathLst>
            </a:custGeom>
            <a:solidFill>
              <a:srgbClr val="EDA03A"/>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 name="Google Shape;4966;p46">
              <a:extLst>
                <a:ext uri="{FF2B5EF4-FFF2-40B4-BE49-F238E27FC236}">
                  <a16:creationId xmlns:a16="http://schemas.microsoft.com/office/drawing/2014/main" id="{2A89F796-D0D2-4FBF-4D06-C227F23F44F4}"/>
                </a:ext>
              </a:extLst>
            </p:cNvPr>
            <p:cNvSpPr/>
            <p:nvPr/>
          </p:nvSpPr>
          <p:spPr>
            <a:xfrm>
              <a:off x="7542432" y="2417419"/>
              <a:ext cx="89118" cy="29863"/>
            </a:xfrm>
            <a:custGeom>
              <a:avLst/>
              <a:gdLst/>
              <a:ahLst/>
              <a:cxnLst/>
              <a:rect l="l" t="t" r="r" b="b"/>
              <a:pathLst>
                <a:path w="379" h="127" extrusionOk="0">
                  <a:moveTo>
                    <a:pt x="334" y="127"/>
                  </a:moveTo>
                  <a:lnTo>
                    <a:pt x="334" y="127"/>
                  </a:lnTo>
                  <a:lnTo>
                    <a:pt x="334" y="127"/>
                  </a:lnTo>
                  <a:cubicBezTo>
                    <a:pt x="45" y="127"/>
                    <a:pt x="45" y="127"/>
                    <a:pt x="45" y="127"/>
                  </a:cubicBezTo>
                  <a:cubicBezTo>
                    <a:pt x="18" y="127"/>
                    <a:pt x="0" y="108"/>
                    <a:pt x="0" y="81"/>
                  </a:cubicBezTo>
                  <a:cubicBezTo>
                    <a:pt x="0" y="45"/>
                    <a:pt x="0" y="45"/>
                    <a:pt x="0" y="45"/>
                  </a:cubicBezTo>
                  <a:cubicBezTo>
                    <a:pt x="0" y="18"/>
                    <a:pt x="18" y="0"/>
                    <a:pt x="45" y="0"/>
                  </a:cubicBezTo>
                  <a:cubicBezTo>
                    <a:pt x="334" y="0"/>
                    <a:pt x="334" y="0"/>
                    <a:pt x="334" y="0"/>
                  </a:cubicBezTo>
                  <a:cubicBezTo>
                    <a:pt x="361" y="0"/>
                    <a:pt x="379" y="18"/>
                    <a:pt x="379" y="45"/>
                  </a:cubicBezTo>
                  <a:cubicBezTo>
                    <a:pt x="379" y="81"/>
                    <a:pt x="379" y="81"/>
                    <a:pt x="379" y="81"/>
                  </a:cubicBezTo>
                  <a:cubicBezTo>
                    <a:pt x="379" y="108"/>
                    <a:pt x="361" y="127"/>
                    <a:pt x="334" y="127"/>
                  </a:cubicBezTo>
                  <a:close/>
                </a:path>
              </a:pathLst>
            </a:custGeom>
            <a:solidFill>
              <a:srgbClr val="EDA03A"/>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 name="Google Shape;4967;p46">
              <a:extLst>
                <a:ext uri="{FF2B5EF4-FFF2-40B4-BE49-F238E27FC236}">
                  <a16:creationId xmlns:a16="http://schemas.microsoft.com/office/drawing/2014/main" id="{EC9D9560-4747-DE81-5AE5-81304292034A}"/>
                </a:ext>
              </a:extLst>
            </p:cNvPr>
            <p:cNvSpPr/>
            <p:nvPr/>
          </p:nvSpPr>
          <p:spPr>
            <a:xfrm>
              <a:off x="7601923" y="2417419"/>
              <a:ext cx="29628" cy="29863"/>
            </a:xfrm>
            <a:custGeom>
              <a:avLst/>
              <a:gdLst/>
              <a:ahLst/>
              <a:cxnLst/>
              <a:rect l="l" t="t" r="r" b="b"/>
              <a:pathLst>
                <a:path w="126" h="127" extrusionOk="0">
                  <a:moveTo>
                    <a:pt x="81" y="0"/>
                  </a:moveTo>
                  <a:lnTo>
                    <a:pt x="81" y="0"/>
                  </a:lnTo>
                  <a:lnTo>
                    <a:pt x="81" y="0"/>
                  </a:lnTo>
                  <a:cubicBezTo>
                    <a:pt x="0" y="0"/>
                    <a:pt x="0" y="0"/>
                    <a:pt x="0" y="0"/>
                  </a:cubicBezTo>
                  <a:cubicBezTo>
                    <a:pt x="27" y="0"/>
                    <a:pt x="46" y="18"/>
                    <a:pt x="46" y="36"/>
                  </a:cubicBezTo>
                  <a:cubicBezTo>
                    <a:pt x="46" y="81"/>
                    <a:pt x="46" y="81"/>
                    <a:pt x="46" y="81"/>
                  </a:cubicBezTo>
                  <a:cubicBezTo>
                    <a:pt x="46" y="108"/>
                    <a:pt x="27" y="127"/>
                    <a:pt x="0" y="127"/>
                  </a:cubicBezTo>
                  <a:cubicBezTo>
                    <a:pt x="81" y="127"/>
                    <a:pt x="81" y="127"/>
                    <a:pt x="81" y="127"/>
                  </a:cubicBezTo>
                  <a:cubicBezTo>
                    <a:pt x="108" y="127"/>
                    <a:pt x="126" y="108"/>
                    <a:pt x="126" y="81"/>
                  </a:cubicBezTo>
                  <a:cubicBezTo>
                    <a:pt x="126" y="36"/>
                    <a:pt x="126" y="36"/>
                    <a:pt x="126" y="36"/>
                  </a:cubicBezTo>
                  <a:cubicBezTo>
                    <a:pt x="126" y="18"/>
                    <a:pt x="108" y="0"/>
                    <a:pt x="81" y="0"/>
                  </a:cubicBezTo>
                  <a:close/>
                </a:path>
              </a:pathLst>
            </a:custGeom>
            <a:solidFill>
              <a:srgbClr val="EDA03A"/>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 name="Google Shape;4968;p46">
              <a:extLst>
                <a:ext uri="{FF2B5EF4-FFF2-40B4-BE49-F238E27FC236}">
                  <a16:creationId xmlns:a16="http://schemas.microsoft.com/office/drawing/2014/main" id="{392CCF76-2FE8-C517-57EE-E18CD3671286}"/>
                </a:ext>
              </a:extLst>
            </p:cNvPr>
            <p:cNvSpPr/>
            <p:nvPr/>
          </p:nvSpPr>
          <p:spPr>
            <a:xfrm>
              <a:off x="7482941" y="2495956"/>
              <a:ext cx="89353" cy="29863"/>
            </a:xfrm>
            <a:custGeom>
              <a:avLst/>
              <a:gdLst/>
              <a:ahLst/>
              <a:cxnLst/>
              <a:rect l="l" t="t" r="r" b="b"/>
              <a:pathLst>
                <a:path w="380" h="127" extrusionOk="0">
                  <a:moveTo>
                    <a:pt x="335" y="127"/>
                  </a:moveTo>
                  <a:lnTo>
                    <a:pt x="335" y="127"/>
                  </a:lnTo>
                  <a:lnTo>
                    <a:pt x="335" y="127"/>
                  </a:lnTo>
                  <a:cubicBezTo>
                    <a:pt x="45" y="127"/>
                    <a:pt x="45" y="127"/>
                    <a:pt x="45" y="127"/>
                  </a:cubicBezTo>
                  <a:cubicBezTo>
                    <a:pt x="18" y="127"/>
                    <a:pt x="0" y="109"/>
                    <a:pt x="0" y="82"/>
                  </a:cubicBezTo>
                  <a:cubicBezTo>
                    <a:pt x="0" y="45"/>
                    <a:pt x="0" y="45"/>
                    <a:pt x="0" y="45"/>
                  </a:cubicBezTo>
                  <a:cubicBezTo>
                    <a:pt x="0" y="18"/>
                    <a:pt x="18" y="0"/>
                    <a:pt x="45" y="0"/>
                  </a:cubicBezTo>
                  <a:cubicBezTo>
                    <a:pt x="335" y="0"/>
                    <a:pt x="335" y="0"/>
                    <a:pt x="335" y="0"/>
                  </a:cubicBezTo>
                  <a:cubicBezTo>
                    <a:pt x="361" y="0"/>
                    <a:pt x="380" y="18"/>
                    <a:pt x="380" y="45"/>
                  </a:cubicBezTo>
                  <a:cubicBezTo>
                    <a:pt x="380" y="82"/>
                    <a:pt x="380" y="82"/>
                    <a:pt x="380" y="82"/>
                  </a:cubicBezTo>
                  <a:cubicBezTo>
                    <a:pt x="380" y="109"/>
                    <a:pt x="361" y="127"/>
                    <a:pt x="335" y="127"/>
                  </a:cubicBezTo>
                  <a:close/>
                </a:path>
              </a:pathLst>
            </a:custGeom>
            <a:solidFill>
              <a:srgbClr val="EDA03A"/>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 name="Google Shape;4969;p46">
              <a:extLst>
                <a:ext uri="{FF2B5EF4-FFF2-40B4-BE49-F238E27FC236}">
                  <a16:creationId xmlns:a16="http://schemas.microsoft.com/office/drawing/2014/main" id="{79614558-2CAE-1820-8961-9EAAC0F7941C}"/>
                </a:ext>
              </a:extLst>
            </p:cNvPr>
            <p:cNvSpPr/>
            <p:nvPr/>
          </p:nvSpPr>
          <p:spPr>
            <a:xfrm>
              <a:off x="7542432" y="2495956"/>
              <a:ext cx="29863" cy="29863"/>
            </a:xfrm>
            <a:custGeom>
              <a:avLst/>
              <a:gdLst/>
              <a:ahLst/>
              <a:cxnLst/>
              <a:rect l="l" t="t" r="r" b="b"/>
              <a:pathLst>
                <a:path w="127" h="127" extrusionOk="0">
                  <a:moveTo>
                    <a:pt x="82" y="0"/>
                  </a:moveTo>
                  <a:lnTo>
                    <a:pt x="82" y="0"/>
                  </a:lnTo>
                  <a:lnTo>
                    <a:pt x="82" y="0"/>
                  </a:lnTo>
                  <a:cubicBezTo>
                    <a:pt x="0" y="0"/>
                    <a:pt x="0" y="0"/>
                    <a:pt x="0" y="0"/>
                  </a:cubicBezTo>
                  <a:cubicBezTo>
                    <a:pt x="27" y="0"/>
                    <a:pt x="45" y="18"/>
                    <a:pt x="45" y="45"/>
                  </a:cubicBezTo>
                  <a:cubicBezTo>
                    <a:pt x="45" y="82"/>
                    <a:pt x="45" y="82"/>
                    <a:pt x="45" y="82"/>
                  </a:cubicBezTo>
                  <a:cubicBezTo>
                    <a:pt x="45" y="109"/>
                    <a:pt x="27" y="127"/>
                    <a:pt x="0" y="127"/>
                  </a:cubicBezTo>
                  <a:cubicBezTo>
                    <a:pt x="82" y="127"/>
                    <a:pt x="82" y="127"/>
                    <a:pt x="82" y="127"/>
                  </a:cubicBezTo>
                  <a:cubicBezTo>
                    <a:pt x="108" y="127"/>
                    <a:pt x="127" y="109"/>
                    <a:pt x="127" y="82"/>
                  </a:cubicBezTo>
                  <a:cubicBezTo>
                    <a:pt x="127" y="45"/>
                    <a:pt x="127" y="45"/>
                    <a:pt x="127" y="45"/>
                  </a:cubicBezTo>
                  <a:cubicBezTo>
                    <a:pt x="127" y="18"/>
                    <a:pt x="108" y="0"/>
                    <a:pt x="82" y="0"/>
                  </a:cubicBezTo>
                  <a:close/>
                </a:path>
              </a:pathLst>
            </a:custGeom>
            <a:solidFill>
              <a:srgbClr val="EDA03A"/>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 name="Google Shape;4970;p46">
              <a:extLst>
                <a:ext uri="{FF2B5EF4-FFF2-40B4-BE49-F238E27FC236}">
                  <a16:creationId xmlns:a16="http://schemas.microsoft.com/office/drawing/2014/main" id="{FD7D9FF2-018C-FA13-8B80-7595441FABE3}"/>
                </a:ext>
              </a:extLst>
            </p:cNvPr>
            <p:cNvSpPr/>
            <p:nvPr/>
          </p:nvSpPr>
          <p:spPr>
            <a:xfrm>
              <a:off x="7482941" y="2468445"/>
              <a:ext cx="89353" cy="27512"/>
            </a:xfrm>
            <a:custGeom>
              <a:avLst/>
              <a:gdLst/>
              <a:ahLst/>
              <a:cxnLst/>
              <a:rect l="l" t="t" r="r" b="b"/>
              <a:pathLst>
                <a:path w="380" h="117" extrusionOk="0">
                  <a:moveTo>
                    <a:pt x="335" y="117"/>
                  </a:moveTo>
                  <a:lnTo>
                    <a:pt x="335" y="117"/>
                  </a:lnTo>
                  <a:lnTo>
                    <a:pt x="335" y="117"/>
                  </a:lnTo>
                  <a:cubicBezTo>
                    <a:pt x="45" y="117"/>
                    <a:pt x="45" y="117"/>
                    <a:pt x="45" y="117"/>
                  </a:cubicBezTo>
                  <a:cubicBezTo>
                    <a:pt x="18" y="117"/>
                    <a:pt x="0" y="99"/>
                    <a:pt x="0" y="81"/>
                  </a:cubicBezTo>
                  <a:cubicBezTo>
                    <a:pt x="0" y="36"/>
                    <a:pt x="0" y="36"/>
                    <a:pt x="0" y="36"/>
                  </a:cubicBezTo>
                  <a:cubicBezTo>
                    <a:pt x="0" y="17"/>
                    <a:pt x="18" y="0"/>
                    <a:pt x="45" y="0"/>
                  </a:cubicBezTo>
                  <a:cubicBezTo>
                    <a:pt x="335" y="0"/>
                    <a:pt x="335" y="0"/>
                    <a:pt x="335" y="0"/>
                  </a:cubicBezTo>
                  <a:cubicBezTo>
                    <a:pt x="361" y="0"/>
                    <a:pt x="380" y="17"/>
                    <a:pt x="380" y="36"/>
                  </a:cubicBezTo>
                  <a:cubicBezTo>
                    <a:pt x="380" y="81"/>
                    <a:pt x="380" y="81"/>
                    <a:pt x="380" y="81"/>
                  </a:cubicBezTo>
                  <a:cubicBezTo>
                    <a:pt x="380" y="99"/>
                    <a:pt x="361" y="117"/>
                    <a:pt x="335" y="117"/>
                  </a:cubicBezTo>
                  <a:close/>
                </a:path>
              </a:pathLst>
            </a:custGeom>
            <a:solidFill>
              <a:srgbClr val="FFE68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 name="Google Shape;4971;p46">
              <a:extLst>
                <a:ext uri="{FF2B5EF4-FFF2-40B4-BE49-F238E27FC236}">
                  <a16:creationId xmlns:a16="http://schemas.microsoft.com/office/drawing/2014/main" id="{60872FE1-4854-838E-6D9B-34E1095AC172}"/>
                </a:ext>
              </a:extLst>
            </p:cNvPr>
            <p:cNvSpPr/>
            <p:nvPr/>
          </p:nvSpPr>
          <p:spPr>
            <a:xfrm>
              <a:off x="7542432" y="2468445"/>
              <a:ext cx="29863" cy="27512"/>
            </a:xfrm>
            <a:custGeom>
              <a:avLst/>
              <a:gdLst/>
              <a:ahLst/>
              <a:cxnLst/>
              <a:rect l="l" t="t" r="r" b="b"/>
              <a:pathLst>
                <a:path w="127" h="117" extrusionOk="0">
                  <a:moveTo>
                    <a:pt x="82" y="0"/>
                  </a:moveTo>
                  <a:lnTo>
                    <a:pt x="82" y="0"/>
                  </a:lnTo>
                  <a:lnTo>
                    <a:pt x="82" y="0"/>
                  </a:lnTo>
                  <a:cubicBezTo>
                    <a:pt x="0" y="0"/>
                    <a:pt x="0" y="0"/>
                    <a:pt x="0" y="0"/>
                  </a:cubicBezTo>
                  <a:cubicBezTo>
                    <a:pt x="27" y="0"/>
                    <a:pt x="45" y="17"/>
                    <a:pt x="45" y="36"/>
                  </a:cubicBezTo>
                  <a:cubicBezTo>
                    <a:pt x="45" y="81"/>
                    <a:pt x="45" y="81"/>
                    <a:pt x="45" y="81"/>
                  </a:cubicBezTo>
                  <a:cubicBezTo>
                    <a:pt x="45" y="99"/>
                    <a:pt x="27" y="117"/>
                    <a:pt x="0" y="117"/>
                  </a:cubicBezTo>
                  <a:cubicBezTo>
                    <a:pt x="82" y="117"/>
                    <a:pt x="82" y="117"/>
                    <a:pt x="82" y="117"/>
                  </a:cubicBezTo>
                  <a:cubicBezTo>
                    <a:pt x="108" y="117"/>
                    <a:pt x="127" y="99"/>
                    <a:pt x="127" y="81"/>
                  </a:cubicBezTo>
                  <a:cubicBezTo>
                    <a:pt x="127" y="36"/>
                    <a:pt x="127" y="36"/>
                    <a:pt x="127" y="36"/>
                  </a:cubicBezTo>
                  <a:cubicBezTo>
                    <a:pt x="127" y="17"/>
                    <a:pt x="108" y="0"/>
                    <a:pt x="82" y="0"/>
                  </a:cubicBezTo>
                  <a:close/>
                </a:path>
              </a:pathLst>
            </a:custGeom>
            <a:solidFill>
              <a:srgbClr val="EDA03A"/>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 name="Google Shape;4972;p46">
              <a:extLst>
                <a:ext uri="{FF2B5EF4-FFF2-40B4-BE49-F238E27FC236}">
                  <a16:creationId xmlns:a16="http://schemas.microsoft.com/office/drawing/2014/main" id="{F4A40914-055D-0993-6AEE-EA38BA749F22}"/>
                </a:ext>
              </a:extLst>
            </p:cNvPr>
            <p:cNvSpPr/>
            <p:nvPr/>
          </p:nvSpPr>
          <p:spPr>
            <a:xfrm>
              <a:off x="7482941" y="2438582"/>
              <a:ext cx="89353" cy="29863"/>
            </a:xfrm>
            <a:custGeom>
              <a:avLst/>
              <a:gdLst/>
              <a:ahLst/>
              <a:cxnLst/>
              <a:rect l="l" t="t" r="r" b="b"/>
              <a:pathLst>
                <a:path w="380" h="127" extrusionOk="0">
                  <a:moveTo>
                    <a:pt x="335" y="127"/>
                  </a:moveTo>
                  <a:lnTo>
                    <a:pt x="335" y="127"/>
                  </a:lnTo>
                  <a:lnTo>
                    <a:pt x="335" y="127"/>
                  </a:lnTo>
                  <a:cubicBezTo>
                    <a:pt x="45" y="127"/>
                    <a:pt x="45" y="127"/>
                    <a:pt x="45" y="127"/>
                  </a:cubicBezTo>
                  <a:cubicBezTo>
                    <a:pt x="18" y="127"/>
                    <a:pt x="0" y="99"/>
                    <a:pt x="0" y="82"/>
                  </a:cubicBezTo>
                  <a:cubicBezTo>
                    <a:pt x="0" y="45"/>
                    <a:pt x="0" y="45"/>
                    <a:pt x="0" y="45"/>
                  </a:cubicBezTo>
                  <a:cubicBezTo>
                    <a:pt x="0" y="18"/>
                    <a:pt x="18" y="0"/>
                    <a:pt x="45" y="0"/>
                  </a:cubicBezTo>
                  <a:cubicBezTo>
                    <a:pt x="335" y="0"/>
                    <a:pt x="335" y="0"/>
                    <a:pt x="335" y="0"/>
                  </a:cubicBezTo>
                  <a:cubicBezTo>
                    <a:pt x="361" y="0"/>
                    <a:pt x="380" y="18"/>
                    <a:pt x="380" y="45"/>
                  </a:cubicBezTo>
                  <a:cubicBezTo>
                    <a:pt x="380" y="82"/>
                    <a:pt x="380" y="82"/>
                    <a:pt x="380" y="82"/>
                  </a:cubicBezTo>
                  <a:cubicBezTo>
                    <a:pt x="380" y="99"/>
                    <a:pt x="361" y="127"/>
                    <a:pt x="335" y="127"/>
                  </a:cubicBezTo>
                  <a:close/>
                </a:path>
              </a:pathLst>
            </a:custGeom>
            <a:solidFill>
              <a:srgbClr val="EDA03A"/>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 name="Google Shape;4973;p46">
              <a:extLst>
                <a:ext uri="{FF2B5EF4-FFF2-40B4-BE49-F238E27FC236}">
                  <a16:creationId xmlns:a16="http://schemas.microsoft.com/office/drawing/2014/main" id="{F37F6DB2-F6B9-A366-5F23-701BF7F2119B}"/>
                </a:ext>
              </a:extLst>
            </p:cNvPr>
            <p:cNvSpPr/>
            <p:nvPr/>
          </p:nvSpPr>
          <p:spPr>
            <a:xfrm>
              <a:off x="7542432" y="2438582"/>
              <a:ext cx="29863" cy="29863"/>
            </a:xfrm>
            <a:custGeom>
              <a:avLst/>
              <a:gdLst/>
              <a:ahLst/>
              <a:cxnLst/>
              <a:rect l="l" t="t" r="r" b="b"/>
              <a:pathLst>
                <a:path w="127" h="127" extrusionOk="0">
                  <a:moveTo>
                    <a:pt x="82" y="0"/>
                  </a:moveTo>
                  <a:lnTo>
                    <a:pt x="82" y="0"/>
                  </a:lnTo>
                  <a:lnTo>
                    <a:pt x="82" y="0"/>
                  </a:lnTo>
                  <a:cubicBezTo>
                    <a:pt x="0" y="0"/>
                    <a:pt x="0" y="0"/>
                    <a:pt x="0" y="0"/>
                  </a:cubicBezTo>
                  <a:cubicBezTo>
                    <a:pt x="27" y="0"/>
                    <a:pt x="45" y="18"/>
                    <a:pt x="45" y="37"/>
                  </a:cubicBezTo>
                  <a:cubicBezTo>
                    <a:pt x="45" y="82"/>
                    <a:pt x="45" y="82"/>
                    <a:pt x="45" y="82"/>
                  </a:cubicBezTo>
                  <a:cubicBezTo>
                    <a:pt x="45" y="109"/>
                    <a:pt x="27" y="127"/>
                    <a:pt x="0" y="127"/>
                  </a:cubicBezTo>
                  <a:cubicBezTo>
                    <a:pt x="82" y="127"/>
                    <a:pt x="82" y="127"/>
                    <a:pt x="82" y="127"/>
                  </a:cubicBezTo>
                  <a:cubicBezTo>
                    <a:pt x="108" y="127"/>
                    <a:pt x="127" y="109"/>
                    <a:pt x="127" y="82"/>
                  </a:cubicBezTo>
                  <a:cubicBezTo>
                    <a:pt x="127" y="37"/>
                    <a:pt x="127" y="37"/>
                    <a:pt x="127" y="37"/>
                  </a:cubicBezTo>
                  <a:cubicBezTo>
                    <a:pt x="127" y="18"/>
                    <a:pt x="108" y="0"/>
                    <a:pt x="82" y="0"/>
                  </a:cubicBezTo>
                  <a:close/>
                </a:path>
              </a:pathLst>
            </a:custGeom>
            <a:solidFill>
              <a:srgbClr val="EDA03A"/>
            </a:solidFill>
            <a:ln>
              <a:noFill/>
            </a:ln>
          </p:spPr>
          <p:txBody>
            <a:bodyPr spcFirstLastPara="1" wrap="square" lIns="90000" tIns="700" rIns="9000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4" name="Google Shape;4974;p46">
              <a:extLst>
                <a:ext uri="{FF2B5EF4-FFF2-40B4-BE49-F238E27FC236}">
                  <a16:creationId xmlns:a16="http://schemas.microsoft.com/office/drawing/2014/main" id="{0862F452-4730-BACF-7ABC-E00ECC472BBD}"/>
                </a:ext>
              </a:extLst>
            </p:cNvPr>
            <p:cNvSpPr/>
            <p:nvPr/>
          </p:nvSpPr>
          <p:spPr>
            <a:xfrm>
              <a:off x="7463660" y="2408954"/>
              <a:ext cx="87237" cy="29628"/>
            </a:xfrm>
            <a:custGeom>
              <a:avLst/>
              <a:gdLst/>
              <a:ahLst/>
              <a:cxnLst/>
              <a:rect l="l" t="t" r="r" b="b"/>
              <a:pathLst>
                <a:path w="371" h="126" extrusionOk="0">
                  <a:moveTo>
                    <a:pt x="325" y="126"/>
                  </a:moveTo>
                  <a:lnTo>
                    <a:pt x="325" y="126"/>
                  </a:lnTo>
                  <a:lnTo>
                    <a:pt x="325" y="126"/>
                  </a:lnTo>
                  <a:cubicBezTo>
                    <a:pt x="37" y="126"/>
                    <a:pt x="37" y="126"/>
                    <a:pt x="37" y="126"/>
                  </a:cubicBezTo>
                  <a:cubicBezTo>
                    <a:pt x="18" y="126"/>
                    <a:pt x="0" y="108"/>
                    <a:pt x="0" y="90"/>
                  </a:cubicBezTo>
                  <a:cubicBezTo>
                    <a:pt x="0" y="45"/>
                    <a:pt x="0" y="45"/>
                    <a:pt x="0" y="45"/>
                  </a:cubicBezTo>
                  <a:cubicBezTo>
                    <a:pt x="0" y="26"/>
                    <a:pt x="18" y="0"/>
                    <a:pt x="37" y="0"/>
                  </a:cubicBezTo>
                  <a:cubicBezTo>
                    <a:pt x="325" y="0"/>
                    <a:pt x="325" y="0"/>
                    <a:pt x="325" y="0"/>
                  </a:cubicBezTo>
                  <a:cubicBezTo>
                    <a:pt x="353" y="0"/>
                    <a:pt x="371" y="26"/>
                    <a:pt x="371" y="45"/>
                  </a:cubicBezTo>
                  <a:cubicBezTo>
                    <a:pt x="371" y="90"/>
                    <a:pt x="371" y="90"/>
                    <a:pt x="371" y="90"/>
                  </a:cubicBezTo>
                  <a:cubicBezTo>
                    <a:pt x="371" y="108"/>
                    <a:pt x="353" y="126"/>
                    <a:pt x="325" y="126"/>
                  </a:cubicBezTo>
                  <a:close/>
                </a:path>
              </a:pathLst>
            </a:custGeom>
            <a:solidFill>
              <a:srgbClr val="FFE689"/>
            </a:solidFill>
            <a:ln>
              <a:noFill/>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 name="Google Shape;4975;p46">
              <a:extLst>
                <a:ext uri="{FF2B5EF4-FFF2-40B4-BE49-F238E27FC236}">
                  <a16:creationId xmlns:a16="http://schemas.microsoft.com/office/drawing/2014/main" id="{19C1F8EB-B4E1-D4DB-EC11-24F324B92CBF}"/>
                </a:ext>
              </a:extLst>
            </p:cNvPr>
            <p:cNvSpPr/>
            <p:nvPr/>
          </p:nvSpPr>
          <p:spPr>
            <a:xfrm>
              <a:off x="7523150" y="2408954"/>
              <a:ext cx="27747" cy="29628"/>
            </a:xfrm>
            <a:custGeom>
              <a:avLst/>
              <a:gdLst/>
              <a:ahLst/>
              <a:cxnLst/>
              <a:rect l="l" t="t" r="r" b="b"/>
              <a:pathLst>
                <a:path w="118" h="126" extrusionOk="0">
                  <a:moveTo>
                    <a:pt x="72" y="0"/>
                  </a:moveTo>
                  <a:lnTo>
                    <a:pt x="72" y="0"/>
                  </a:lnTo>
                  <a:lnTo>
                    <a:pt x="72" y="0"/>
                  </a:lnTo>
                  <a:cubicBezTo>
                    <a:pt x="0" y="0"/>
                    <a:pt x="0" y="0"/>
                    <a:pt x="0" y="0"/>
                  </a:cubicBezTo>
                  <a:cubicBezTo>
                    <a:pt x="27" y="0"/>
                    <a:pt x="46" y="26"/>
                    <a:pt x="46" y="45"/>
                  </a:cubicBezTo>
                  <a:cubicBezTo>
                    <a:pt x="46" y="90"/>
                    <a:pt x="46" y="90"/>
                    <a:pt x="46" y="90"/>
                  </a:cubicBezTo>
                  <a:cubicBezTo>
                    <a:pt x="46" y="108"/>
                    <a:pt x="27" y="126"/>
                    <a:pt x="0" y="126"/>
                  </a:cubicBezTo>
                  <a:cubicBezTo>
                    <a:pt x="72" y="126"/>
                    <a:pt x="72" y="126"/>
                    <a:pt x="72" y="126"/>
                  </a:cubicBezTo>
                  <a:cubicBezTo>
                    <a:pt x="100" y="126"/>
                    <a:pt x="118" y="108"/>
                    <a:pt x="118" y="90"/>
                  </a:cubicBezTo>
                  <a:cubicBezTo>
                    <a:pt x="118" y="45"/>
                    <a:pt x="118" y="45"/>
                    <a:pt x="118" y="45"/>
                  </a:cubicBezTo>
                  <a:cubicBezTo>
                    <a:pt x="118" y="26"/>
                    <a:pt x="100" y="0"/>
                    <a:pt x="72" y="0"/>
                  </a:cubicBezTo>
                  <a:close/>
                </a:path>
              </a:pathLst>
            </a:custGeom>
            <a:solidFill>
              <a:srgbClr val="EDA03A"/>
            </a:solidFill>
            <a:ln>
              <a:noFill/>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 name="Google Shape;4976;p46">
              <a:extLst>
                <a:ext uri="{FF2B5EF4-FFF2-40B4-BE49-F238E27FC236}">
                  <a16:creationId xmlns:a16="http://schemas.microsoft.com/office/drawing/2014/main" id="{8889885F-8DEC-7AD2-5F38-77C7D66DA63D}"/>
                </a:ext>
              </a:extLst>
            </p:cNvPr>
            <p:cNvSpPr/>
            <p:nvPr/>
          </p:nvSpPr>
          <p:spPr>
            <a:xfrm>
              <a:off x="7440381" y="2444931"/>
              <a:ext cx="80888" cy="80889"/>
            </a:xfrm>
            <a:custGeom>
              <a:avLst/>
              <a:gdLst/>
              <a:ahLst/>
              <a:cxnLst/>
              <a:rect l="l" t="t" r="r" b="b"/>
              <a:pathLst>
                <a:path w="344" h="344" extrusionOk="0">
                  <a:moveTo>
                    <a:pt x="172" y="0"/>
                  </a:moveTo>
                  <a:lnTo>
                    <a:pt x="172" y="0"/>
                  </a:lnTo>
                  <a:lnTo>
                    <a:pt x="172" y="0"/>
                  </a:lnTo>
                  <a:cubicBezTo>
                    <a:pt x="262" y="0"/>
                    <a:pt x="344" y="72"/>
                    <a:pt x="344" y="172"/>
                  </a:cubicBezTo>
                  <a:cubicBezTo>
                    <a:pt x="344" y="272"/>
                    <a:pt x="262" y="344"/>
                    <a:pt x="172" y="344"/>
                  </a:cubicBezTo>
                  <a:cubicBezTo>
                    <a:pt x="72" y="344"/>
                    <a:pt x="0" y="272"/>
                    <a:pt x="0" y="172"/>
                  </a:cubicBezTo>
                  <a:cubicBezTo>
                    <a:pt x="0" y="72"/>
                    <a:pt x="72" y="0"/>
                    <a:pt x="172" y="0"/>
                  </a:cubicBezTo>
                  <a:close/>
                </a:path>
              </a:pathLst>
            </a:custGeom>
            <a:solidFill>
              <a:srgbClr val="FFE68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 name="Google Shape;4977;p46">
              <a:extLst>
                <a:ext uri="{FF2B5EF4-FFF2-40B4-BE49-F238E27FC236}">
                  <a16:creationId xmlns:a16="http://schemas.microsoft.com/office/drawing/2014/main" id="{17997C1F-220D-CEF0-A717-1E3B65D65023}"/>
                </a:ext>
              </a:extLst>
            </p:cNvPr>
            <p:cNvSpPr/>
            <p:nvPr/>
          </p:nvSpPr>
          <p:spPr>
            <a:xfrm>
              <a:off x="7470244" y="2444931"/>
              <a:ext cx="51025" cy="80889"/>
            </a:xfrm>
            <a:custGeom>
              <a:avLst/>
              <a:gdLst/>
              <a:ahLst/>
              <a:cxnLst/>
              <a:rect l="l" t="t" r="r" b="b"/>
              <a:pathLst>
                <a:path w="217" h="344" extrusionOk="0">
                  <a:moveTo>
                    <a:pt x="45" y="0"/>
                  </a:moveTo>
                  <a:lnTo>
                    <a:pt x="45" y="0"/>
                  </a:lnTo>
                  <a:lnTo>
                    <a:pt x="45" y="0"/>
                  </a:lnTo>
                  <a:cubicBezTo>
                    <a:pt x="27" y="0"/>
                    <a:pt x="17" y="0"/>
                    <a:pt x="0" y="0"/>
                  </a:cubicBezTo>
                  <a:cubicBezTo>
                    <a:pt x="72" y="18"/>
                    <a:pt x="135" y="90"/>
                    <a:pt x="135" y="172"/>
                  </a:cubicBezTo>
                  <a:cubicBezTo>
                    <a:pt x="135" y="254"/>
                    <a:pt x="72" y="317"/>
                    <a:pt x="0" y="335"/>
                  </a:cubicBezTo>
                  <a:cubicBezTo>
                    <a:pt x="17" y="344"/>
                    <a:pt x="27" y="344"/>
                    <a:pt x="45" y="344"/>
                  </a:cubicBezTo>
                  <a:cubicBezTo>
                    <a:pt x="135" y="344"/>
                    <a:pt x="217" y="272"/>
                    <a:pt x="217" y="172"/>
                  </a:cubicBezTo>
                  <a:cubicBezTo>
                    <a:pt x="217" y="72"/>
                    <a:pt x="135" y="0"/>
                    <a:pt x="45" y="0"/>
                  </a:cubicBezTo>
                  <a:close/>
                </a:path>
              </a:pathLst>
            </a:custGeom>
            <a:solidFill>
              <a:srgbClr val="EDA03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 name="Google Shape;4978;p46">
              <a:extLst>
                <a:ext uri="{FF2B5EF4-FFF2-40B4-BE49-F238E27FC236}">
                  <a16:creationId xmlns:a16="http://schemas.microsoft.com/office/drawing/2014/main" id="{F22E7994-72D6-B142-599F-0A653E962C48}"/>
                </a:ext>
              </a:extLst>
            </p:cNvPr>
            <p:cNvSpPr/>
            <p:nvPr/>
          </p:nvSpPr>
          <p:spPr>
            <a:xfrm>
              <a:off x="7298120" y="2295616"/>
              <a:ext cx="14814" cy="28217"/>
            </a:xfrm>
            <a:custGeom>
              <a:avLst/>
              <a:gdLst/>
              <a:ahLst/>
              <a:cxnLst/>
              <a:rect l="l" t="t" r="r" b="b"/>
              <a:pathLst>
                <a:path w="63" h="120" extrusionOk="0">
                  <a:moveTo>
                    <a:pt x="63" y="84"/>
                  </a:moveTo>
                  <a:lnTo>
                    <a:pt x="63" y="84"/>
                  </a:lnTo>
                  <a:lnTo>
                    <a:pt x="63" y="84"/>
                  </a:lnTo>
                  <a:cubicBezTo>
                    <a:pt x="63" y="30"/>
                    <a:pt x="63" y="30"/>
                    <a:pt x="63" y="30"/>
                  </a:cubicBezTo>
                  <a:cubicBezTo>
                    <a:pt x="63" y="21"/>
                    <a:pt x="53" y="3"/>
                    <a:pt x="36" y="3"/>
                  </a:cubicBezTo>
                  <a:cubicBezTo>
                    <a:pt x="18" y="-6"/>
                    <a:pt x="0" y="11"/>
                    <a:pt x="0" y="30"/>
                  </a:cubicBezTo>
                  <a:cubicBezTo>
                    <a:pt x="0" y="84"/>
                    <a:pt x="0" y="84"/>
                    <a:pt x="0" y="84"/>
                  </a:cubicBezTo>
                  <a:cubicBezTo>
                    <a:pt x="0" y="102"/>
                    <a:pt x="8" y="120"/>
                    <a:pt x="26" y="120"/>
                  </a:cubicBezTo>
                  <a:cubicBezTo>
                    <a:pt x="45" y="120"/>
                    <a:pt x="63" y="111"/>
                    <a:pt x="63" y="84"/>
                  </a:cubicBezTo>
                  <a:close/>
                </a:path>
              </a:pathLst>
            </a:custGeom>
            <a:solidFill>
              <a:srgbClr val="1F1F1F"/>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9" name="Google Shape;4979;p46">
              <a:extLst>
                <a:ext uri="{FF2B5EF4-FFF2-40B4-BE49-F238E27FC236}">
                  <a16:creationId xmlns:a16="http://schemas.microsoft.com/office/drawing/2014/main" id="{6E9B28F7-CA2B-0420-C28F-F95CEB972BE0}"/>
                </a:ext>
              </a:extLst>
            </p:cNvPr>
            <p:cNvSpPr/>
            <p:nvPr/>
          </p:nvSpPr>
          <p:spPr>
            <a:xfrm>
              <a:off x="7199831" y="2177340"/>
              <a:ext cx="522481" cy="356946"/>
            </a:xfrm>
            <a:custGeom>
              <a:avLst/>
              <a:gdLst/>
              <a:ahLst/>
              <a:cxnLst/>
              <a:rect l="l" t="t" r="r" b="b"/>
              <a:pathLst>
                <a:path w="2222" h="1518" extrusionOk="0">
                  <a:moveTo>
                    <a:pt x="2207" y="461"/>
                  </a:moveTo>
                  <a:lnTo>
                    <a:pt x="2207" y="461"/>
                  </a:lnTo>
                  <a:lnTo>
                    <a:pt x="2207" y="461"/>
                  </a:lnTo>
                  <a:cubicBezTo>
                    <a:pt x="2135" y="406"/>
                    <a:pt x="2135" y="406"/>
                    <a:pt x="2135" y="406"/>
                  </a:cubicBezTo>
                  <a:cubicBezTo>
                    <a:pt x="2081" y="370"/>
                    <a:pt x="2008" y="379"/>
                    <a:pt x="1972" y="434"/>
                  </a:cubicBezTo>
                  <a:cubicBezTo>
                    <a:pt x="1936" y="479"/>
                    <a:pt x="1945" y="542"/>
                    <a:pt x="1981" y="578"/>
                  </a:cubicBezTo>
                  <a:cubicBezTo>
                    <a:pt x="2008" y="605"/>
                    <a:pt x="2008" y="605"/>
                    <a:pt x="2008" y="605"/>
                  </a:cubicBezTo>
                  <a:cubicBezTo>
                    <a:pt x="2044" y="641"/>
                    <a:pt x="2071" y="686"/>
                    <a:pt x="2090" y="731"/>
                  </a:cubicBezTo>
                  <a:cubicBezTo>
                    <a:pt x="2108" y="776"/>
                    <a:pt x="2071" y="822"/>
                    <a:pt x="2018" y="804"/>
                  </a:cubicBezTo>
                  <a:lnTo>
                    <a:pt x="2008" y="804"/>
                  </a:lnTo>
                  <a:cubicBezTo>
                    <a:pt x="1926" y="714"/>
                    <a:pt x="1926" y="714"/>
                    <a:pt x="1926" y="714"/>
                  </a:cubicBezTo>
                  <a:cubicBezTo>
                    <a:pt x="1918" y="442"/>
                    <a:pt x="1692" y="217"/>
                    <a:pt x="1412" y="217"/>
                  </a:cubicBezTo>
                  <a:cubicBezTo>
                    <a:pt x="1303" y="217"/>
                    <a:pt x="1303" y="217"/>
                    <a:pt x="1303" y="217"/>
                  </a:cubicBezTo>
                  <a:cubicBezTo>
                    <a:pt x="1294" y="189"/>
                    <a:pt x="1285" y="162"/>
                    <a:pt x="1267" y="144"/>
                  </a:cubicBezTo>
                  <a:cubicBezTo>
                    <a:pt x="1258" y="126"/>
                    <a:pt x="1240" y="117"/>
                    <a:pt x="1222" y="126"/>
                  </a:cubicBezTo>
                  <a:cubicBezTo>
                    <a:pt x="1204" y="135"/>
                    <a:pt x="1204" y="162"/>
                    <a:pt x="1213" y="180"/>
                  </a:cubicBezTo>
                  <a:cubicBezTo>
                    <a:pt x="1231" y="198"/>
                    <a:pt x="1240" y="225"/>
                    <a:pt x="1240" y="262"/>
                  </a:cubicBezTo>
                  <a:cubicBezTo>
                    <a:pt x="1240" y="297"/>
                    <a:pt x="1222" y="325"/>
                    <a:pt x="1195" y="352"/>
                  </a:cubicBezTo>
                  <a:cubicBezTo>
                    <a:pt x="996" y="352"/>
                    <a:pt x="996" y="352"/>
                    <a:pt x="996" y="352"/>
                  </a:cubicBezTo>
                  <a:cubicBezTo>
                    <a:pt x="969" y="325"/>
                    <a:pt x="960" y="297"/>
                    <a:pt x="960" y="262"/>
                  </a:cubicBezTo>
                  <a:cubicBezTo>
                    <a:pt x="960" y="180"/>
                    <a:pt x="1023" y="117"/>
                    <a:pt x="1095" y="117"/>
                  </a:cubicBezTo>
                  <a:cubicBezTo>
                    <a:pt x="1105" y="117"/>
                    <a:pt x="1113" y="117"/>
                    <a:pt x="1122" y="117"/>
                  </a:cubicBezTo>
                  <a:cubicBezTo>
                    <a:pt x="1132" y="117"/>
                    <a:pt x="1150" y="117"/>
                    <a:pt x="1159" y="99"/>
                  </a:cubicBezTo>
                  <a:cubicBezTo>
                    <a:pt x="1159" y="80"/>
                    <a:pt x="1150" y="63"/>
                    <a:pt x="1132" y="54"/>
                  </a:cubicBezTo>
                  <a:cubicBezTo>
                    <a:pt x="1122" y="54"/>
                    <a:pt x="1113" y="54"/>
                    <a:pt x="1095" y="54"/>
                  </a:cubicBezTo>
                  <a:cubicBezTo>
                    <a:pt x="996" y="54"/>
                    <a:pt x="915" y="126"/>
                    <a:pt x="897" y="217"/>
                  </a:cubicBezTo>
                  <a:cubicBezTo>
                    <a:pt x="733" y="217"/>
                    <a:pt x="733" y="217"/>
                    <a:pt x="733" y="217"/>
                  </a:cubicBezTo>
                  <a:cubicBezTo>
                    <a:pt x="706" y="217"/>
                    <a:pt x="680" y="217"/>
                    <a:pt x="653" y="225"/>
                  </a:cubicBezTo>
                  <a:cubicBezTo>
                    <a:pt x="643" y="135"/>
                    <a:pt x="589" y="63"/>
                    <a:pt x="508" y="35"/>
                  </a:cubicBezTo>
                  <a:cubicBezTo>
                    <a:pt x="408" y="0"/>
                    <a:pt x="408" y="0"/>
                    <a:pt x="408" y="0"/>
                  </a:cubicBezTo>
                  <a:cubicBezTo>
                    <a:pt x="391" y="0"/>
                    <a:pt x="372" y="8"/>
                    <a:pt x="372" y="27"/>
                  </a:cubicBezTo>
                  <a:cubicBezTo>
                    <a:pt x="336" y="117"/>
                    <a:pt x="336" y="117"/>
                    <a:pt x="336" y="117"/>
                  </a:cubicBezTo>
                  <a:cubicBezTo>
                    <a:pt x="309" y="189"/>
                    <a:pt x="327" y="270"/>
                    <a:pt x="381" y="325"/>
                  </a:cubicBezTo>
                  <a:cubicBezTo>
                    <a:pt x="300" y="379"/>
                    <a:pt x="237" y="451"/>
                    <a:pt x="191" y="533"/>
                  </a:cubicBezTo>
                  <a:lnTo>
                    <a:pt x="191" y="533"/>
                  </a:lnTo>
                  <a:cubicBezTo>
                    <a:pt x="164" y="569"/>
                    <a:pt x="156" y="614"/>
                    <a:pt x="146" y="659"/>
                  </a:cubicBezTo>
                  <a:cubicBezTo>
                    <a:pt x="146" y="668"/>
                    <a:pt x="137" y="668"/>
                    <a:pt x="137" y="677"/>
                  </a:cubicBezTo>
                  <a:cubicBezTo>
                    <a:pt x="56" y="696"/>
                    <a:pt x="56" y="696"/>
                    <a:pt x="56" y="696"/>
                  </a:cubicBezTo>
                  <a:cubicBezTo>
                    <a:pt x="20" y="696"/>
                    <a:pt x="-8" y="731"/>
                    <a:pt x="2" y="768"/>
                  </a:cubicBezTo>
                  <a:cubicBezTo>
                    <a:pt x="37" y="939"/>
                    <a:pt x="37" y="939"/>
                    <a:pt x="37" y="939"/>
                  </a:cubicBezTo>
                  <a:cubicBezTo>
                    <a:pt x="37" y="958"/>
                    <a:pt x="56" y="976"/>
                    <a:pt x="65" y="985"/>
                  </a:cubicBezTo>
                  <a:cubicBezTo>
                    <a:pt x="83" y="993"/>
                    <a:pt x="101" y="993"/>
                    <a:pt x="119" y="993"/>
                  </a:cubicBezTo>
                  <a:cubicBezTo>
                    <a:pt x="201" y="976"/>
                    <a:pt x="201" y="976"/>
                    <a:pt x="201" y="976"/>
                  </a:cubicBezTo>
                  <a:cubicBezTo>
                    <a:pt x="209" y="966"/>
                    <a:pt x="219" y="976"/>
                    <a:pt x="228" y="976"/>
                  </a:cubicBezTo>
                  <a:cubicBezTo>
                    <a:pt x="237" y="993"/>
                    <a:pt x="254" y="1021"/>
                    <a:pt x="273" y="1039"/>
                  </a:cubicBezTo>
                  <a:cubicBezTo>
                    <a:pt x="282" y="1039"/>
                    <a:pt x="291" y="1048"/>
                    <a:pt x="300" y="1048"/>
                  </a:cubicBezTo>
                  <a:cubicBezTo>
                    <a:pt x="309" y="1048"/>
                    <a:pt x="318" y="1039"/>
                    <a:pt x="318" y="1030"/>
                  </a:cubicBezTo>
                  <a:cubicBezTo>
                    <a:pt x="327" y="1021"/>
                    <a:pt x="327" y="1003"/>
                    <a:pt x="318" y="993"/>
                  </a:cubicBezTo>
                  <a:cubicBezTo>
                    <a:pt x="309" y="976"/>
                    <a:pt x="291" y="958"/>
                    <a:pt x="273" y="939"/>
                  </a:cubicBezTo>
                  <a:cubicBezTo>
                    <a:pt x="254" y="913"/>
                    <a:pt x="219" y="903"/>
                    <a:pt x="182" y="913"/>
                  </a:cubicBezTo>
                  <a:cubicBezTo>
                    <a:pt x="101" y="931"/>
                    <a:pt x="101" y="931"/>
                    <a:pt x="101" y="931"/>
                  </a:cubicBezTo>
                  <a:lnTo>
                    <a:pt x="101" y="931"/>
                  </a:lnTo>
                  <a:lnTo>
                    <a:pt x="101" y="931"/>
                  </a:lnTo>
                  <a:cubicBezTo>
                    <a:pt x="65" y="759"/>
                    <a:pt x="65" y="759"/>
                    <a:pt x="65" y="759"/>
                  </a:cubicBezTo>
                  <a:lnTo>
                    <a:pt x="74" y="759"/>
                  </a:lnTo>
                  <a:cubicBezTo>
                    <a:pt x="146" y="741"/>
                    <a:pt x="146" y="741"/>
                    <a:pt x="146" y="741"/>
                  </a:cubicBezTo>
                  <a:cubicBezTo>
                    <a:pt x="182" y="731"/>
                    <a:pt x="209" y="704"/>
                    <a:pt x="209" y="668"/>
                  </a:cubicBezTo>
                  <a:cubicBezTo>
                    <a:pt x="219" y="632"/>
                    <a:pt x="228" y="596"/>
                    <a:pt x="246" y="559"/>
                  </a:cubicBezTo>
                  <a:cubicBezTo>
                    <a:pt x="291" y="479"/>
                    <a:pt x="363" y="415"/>
                    <a:pt x="444" y="361"/>
                  </a:cubicBezTo>
                  <a:lnTo>
                    <a:pt x="454" y="352"/>
                  </a:lnTo>
                  <a:cubicBezTo>
                    <a:pt x="463" y="334"/>
                    <a:pt x="463" y="316"/>
                    <a:pt x="444" y="307"/>
                  </a:cubicBezTo>
                  <a:cubicBezTo>
                    <a:pt x="399" y="270"/>
                    <a:pt x="381" y="198"/>
                    <a:pt x="399" y="135"/>
                  </a:cubicBezTo>
                  <a:cubicBezTo>
                    <a:pt x="418" y="72"/>
                    <a:pt x="418" y="72"/>
                    <a:pt x="418" y="72"/>
                  </a:cubicBezTo>
                  <a:cubicBezTo>
                    <a:pt x="481" y="99"/>
                    <a:pt x="481" y="99"/>
                    <a:pt x="481" y="99"/>
                  </a:cubicBezTo>
                  <a:cubicBezTo>
                    <a:pt x="553" y="117"/>
                    <a:pt x="589" y="189"/>
                    <a:pt x="589" y="262"/>
                  </a:cubicBezTo>
                  <a:cubicBezTo>
                    <a:pt x="580" y="270"/>
                    <a:pt x="589" y="289"/>
                    <a:pt x="608" y="289"/>
                  </a:cubicBezTo>
                  <a:cubicBezTo>
                    <a:pt x="608" y="297"/>
                    <a:pt x="616" y="297"/>
                    <a:pt x="625" y="289"/>
                  </a:cubicBezTo>
                  <a:cubicBezTo>
                    <a:pt x="661" y="289"/>
                    <a:pt x="698" y="280"/>
                    <a:pt x="733" y="280"/>
                  </a:cubicBezTo>
                  <a:cubicBezTo>
                    <a:pt x="897" y="280"/>
                    <a:pt x="897" y="280"/>
                    <a:pt x="897" y="280"/>
                  </a:cubicBezTo>
                  <a:cubicBezTo>
                    <a:pt x="897" y="307"/>
                    <a:pt x="905" y="334"/>
                    <a:pt x="915" y="352"/>
                  </a:cubicBezTo>
                  <a:lnTo>
                    <a:pt x="915" y="352"/>
                  </a:lnTo>
                  <a:cubicBezTo>
                    <a:pt x="897" y="352"/>
                    <a:pt x="878" y="370"/>
                    <a:pt x="878" y="388"/>
                  </a:cubicBezTo>
                  <a:cubicBezTo>
                    <a:pt x="878" y="406"/>
                    <a:pt x="897" y="424"/>
                    <a:pt x="915" y="424"/>
                  </a:cubicBezTo>
                  <a:cubicBezTo>
                    <a:pt x="1285" y="424"/>
                    <a:pt x="1285" y="424"/>
                    <a:pt x="1285" y="424"/>
                  </a:cubicBezTo>
                  <a:cubicBezTo>
                    <a:pt x="1303" y="424"/>
                    <a:pt x="1312" y="406"/>
                    <a:pt x="1322" y="388"/>
                  </a:cubicBezTo>
                  <a:cubicBezTo>
                    <a:pt x="1322" y="370"/>
                    <a:pt x="1303" y="352"/>
                    <a:pt x="1285" y="352"/>
                  </a:cubicBezTo>
                  <a:cubicBezTo>
                    <a:pt x="1276" y="352"/>
                    <a:pt x="1276" y="352"/>
                    <a:pt x="1276" y="352"/>
                  </a:cubicBezTo>
                  <a:cubicBezTo>
                    <a:pt x="1294" y="334"/>
                    <a:pt x="1303" y="307"/>
                    <a:pt x="1303" y="280"/>
                  </a:cubicBezTo>
                  <a:cubicBezTo>
                    <a:pt x="1412" y="280"/>
                    <a:pt x="1412" y="280"/>
                    <a:pt x="1412" y="280"/>
                  </a:cubicBezTo>
                  <a:cubicBezTo>
                    <a:pt x="1647" y="280"/>
                    <a:pt x="1846" y="469"/>
                    <a:pt x="1854" y="704"/>
                  </a:cubicBezTo>
                  <a:cubicBezTo>
                    <a:pt x="1864" y="804"/>
                    <a:pt x="1836" y="903"/>
                    <a:pt x="1773" y="985"/>
                  </a:cubicBezTo>
                  <a:cubicBezTo>
                    <a:pt x="1520" y="985"/>
                    <a:pt x="1520" y="985"/>
                    <a:pt x="1520" y="985"/>
                  </a:cubicBezTo>
                  <a:cubicBezTo>
                    <a:pt x="1502" y="966"/>
                    <a:pt x="1475" y="958"/>
                    <a:pt x="1447" y="958"/>
                  </a:cubicBezTo>
                  <a:cubicBezTo>
                    <a:pt x="1349" y="958"/>
                    <a:pt x="1349" y="958"/>
                    <a:pt x="1349" y="958"/>
                  </a:cubicBezTo>
                  <a:cubicBezTo>
                    <a:pt x="1330" y="958"/>
                    <a:pt x="1322" y="966"/>
                    <a:pt x="1322" y="985"/>
                  </a:cubicBezTo>
                  <a:cubicBezTo>
                    <a:pt x="1312" y="1003"/>
                    <a:pt x="1330" y="1021"/>
                    <a:pt x="1349" y="1021"/>
                  </a:cubicBezTo>
                  <a:cubicBezTo>
                    <a:pt x="1457" y="1021"/>
                    <a:pt x="1457" y="1021"/>
                    <a:pt x="1457" y="1021"/>
                  </a:cubicBezTo>
                  <a:cubicBezTo>
                    <a:pt x="1457" y="1021"/>
                    <a:pt x="1466" y="1021"/>
                    <a:pt x="1466" y="1030"/>
                  </a:cubicBezTo>
                  <a:cubicBezTo>
                    <a:pt x="1466" y="1066"/>
                    <a:pt x="1466" y="1066"/>
                    <a:pt x="1466" y="1066"/>
                  </a:cubicBezTo>
                  <a:cubicBezTo>
                    <a:pt x="1466" y="1075"/>
                    <a:pt x="1457" y="1075"/>
                    <a:pt x="1457" y="1075"/>
                  </a:cubicBezTo>
                  <a:cubicBezTo>
                    <a:pt x="1167" y="1075"/>
                    <a:pt x="1167" y="1075"/>
                    <a:pt x="1167" y="1075"/>
                  </a:cubicBezTo>
                  <a:cubicBezTo>
                    <a:pt x="1159" y="1075"/>
                    <a:pt x="1159" y="1075"/>
                    <a:pt x="1159" y="1066"/>
                  </a:cubicBezTo>
                  <a:cubicBezTo>
                    <a:pt x="1159" y="1021"/>
                    <a:pt x="1159" y="1021"/>
                    <a:pt x="1159" y="1021"/>
                  </a:cubicBezTo>
                  <a:lnTo>
                    <a:pt x="1159" y="1021"/>
                  </a:lnTo>
                  <a:cubicBezTo>
                    <a:pt x="1231" y="1021"/>
                    <a:pt x="1231" y="1021"/>
                    <a:pt x="1231" y="1021"/>
                  </a:cubicBezTo>
                  <a:cubicBezTo>
                    <a:pt x="1231" y="1021"/>
                    <a:pt x="1240" y="1021"/>
                    <a:pt x="1240" y="1011"/>
                  </a:cubicBezTo>
                  <a:cubicBezTo>
                    <a:pt x="1267" y="985"/>
                    <a:pt x="1249" y="958"/>
                    <a:pt x="1222" y="958"/>
                  </a:cubicBezTo>
                  <a:cubicBezTo>
                    <a:pt x="1122" y="958"/>
                    <a:pt x="1122" y="958"/>
                    <a:pt x="1122" y="958"/>
                  </a:cubicBezTo>
                  <a:cubicBezTo>
                    <a:pt x="1105" y="958"/>
                    <a:pt x="1087" y="966"/>
                    <a:pt x="1087" y="985"/>
                  </a:cubicBezTo>
                  <a:cubicBezTo>
                    <a:pt x="1087" y="1066"/>
                    <a:pt x="1087" y="1066"/>
                    <a:pt x="1087" y="1066"/>
                  </a:cubicBezTo>
                  <a:cubicBezTo>
                    <a:pt x="1087" y="1093"/>
                    <a:pt x="1095" y="1111"/>
                    <a:pt x="1113" y="1120"/>
                  </a:cubicBezTo>
                  <a:cubicBezTo>
                    <a:pt x="1087" y="1129"/>
                    <a:pt x="1059" y="1148"/>
                    <a:pt x="1041" y="1175"/>
                  </a:cubicBezTo>
                  <a:cubicBezTo>
                    <a:pt x="897" y="1175"/>
                    <a:pt x="897" y="1175"/>
                    <a:pt x="897" y="1175"/>
                  </a:cubicBezTo>
                  <a:cubicBezTo>
                    <a:pt x="870" y="1175"/>
                    <a:pt x="842" y="1193"/>
                    <a:pt x="833" y="1228"/>
                  </a:cubicBezTo>
                  <a:cubicBezTo>
                    <a:pt x="797" y="1392"/>
                    <a:pt x="797" y="1392"/>
                    <a:pt x="797" y="1392"/>
                  </a:cubicBezTo>
                  <a:lnTo>
                    <a:pt x="788" y="1392"/>
                  </a:lnTo>
                  <a:cubicBezTo>
                    <a:pt x="698" y="1392"/>
                    <a:pt x="698" y="1392"/>
                    <a:pt x="698" y="1392"/>
                  </a:cubicBezTo>
                  <a:lnTo>
                    <a:pt x="698" y="1392"/>
                  </a:lnTo>
                  <a:cubicBezTo>
                    <a:pt x="653" y="1210"/>
                    <a:pt x="653" y="1210"/>
                    <a:pt x="653" y="1210"/>
                  </a:cubicBezTo>
                  <a:cubicBezTo>
                    <a:pt x="653" y="1183"/>
                    <a:pt x="625" y="1165"/>
                    <a:pt x="608" y="1156"/>
                  </a:cubicBezTo>
                  <a:cubicBezTo>
                    <a:pt x="535" y="1148"/>
                    <a:pt x="471" y="1111"/>
                    <a:pt x="418" y="1075"/>
                  </a:cubicBezTo>
                  <a:cubicBezTo>
                    <a:pt x="399" y="1066"/>
                    <a:pt x="381" y="1066"/>
                    <a:pt x="372" y="1075"/>
                  </a:cubicBezTo>
                  <a:cubicBezTo>
                    <a:pt x="354" y="1093"/>
                    <a:pt x="363" y="1120"/>
                    <a:pt x="372" y="1129"/>
                  </a:cubicBezTo>
                  <a:cubicBezTo>
                    <a:pt x="444" y="1175"/>
                    <a:pt x="516" y="1201"/>
                    <a:pt x="589" y="1220"/>
                  </a:cubicBezTo>
                  <a:lnTo>
                    <a:pt x="589" y="1220"/>
                  </a:lnTo>
                  <a:cubicBezTo>
                    <a:pt x="634" y="1410"/>
                    <a:pt x="634" y="1410"/>
                    <a:pt x="634" y="1410"/>
                  </a:cubicBezTo>
                  <a:cubicBezTo>
                    <a:pt x="643" y="1437"/>
                    <a:pt x="671" y="1455"/>
                    <a:pt x="698" y="1455"/>
                  </a:cubicBezTo>
                  <a:cubicBezTo>
                    <a:pt x="788" y="1455"/>
                    <a:pt x="788" y="1455"/>
                    <a:pt x="788" y="1455"/>
                  </a:cubicBezTo>
                  <a:cubicBezTo>
                    <a:pt x="824" y="1455"/>
                    <a:pt x="851" y="1437"/>
                    <a:pt x="860" y="1410"/>
                  </a:cubicBezTo>
                  <a:cubicBezTo>
                    <a:pt x="897" y="1238"/>
                    <a:pt x="897" y="1238"/>
                    <a:pt x="897" y="1238"/>
                  </a:cubicBezTo>
                  <a:lnTo>
                    <a:pt x="897" y="1238"/>
                  </a:lnTo>
                  <a:cubicBezTo>
                    <a:pt x="996" y="1238"/>
                    <a:pt x="996" y="1238"/>
                    <a:pt x="996" y="1238"/>
                  </a:cubicBezTo>
                  <a:cubicBezTo>
                    <a:pt x="987" y="1265"/>
                    <a:pt x="987" y="1283"/>
                    <a:pt x="987" y="1310"/>
                  </a:cubicBezTo>
                  <a:cubicBezTo>
                    <a:pt x="987" y="1427"/>
                    <a:pt x="1077" y="1518"/>
                    <a:pt x="1195" y="1518"/>
                  </a:cubicBezTo>
                  <a:cubicBezTo>
                    <a:pt x="1204" y="1518"/>
                    <a:pt x="1213" y="1518"/>
                    <a:pt x="1231" y="1509"/>
                  </a:cubicBezTo>
                  <a:cubicBezTo>
                    <a:pt x="1231" y="1518"/>
                    <a:pt x="1249" y="1518"/>
                    <a:pt x="1249" y="1518"/>
                  </a:cubicBezTo>
                  <a:cubicBezTo>
                    <a:pt x="1539" y="1518"/>
                    <a:pt x="1539" y="1518"/>
                    <a:pt x="1539" y="1518"/>
                  </a:cubicBezTo>
                  <a:cubicBezTo>
                    <a:pt x="1584" y="1518"/>
                    <a:pt x="1619" y="1482"/>
                    <a:pt x="1619" y="1437"/>
                  </a:cubicBezTo>
                  <a:cubicBezTo>
                    <a:pt x="1619" y="1427"/>
                    <a:pt x="1619" y="1427"/>
                    <a:pt x="1619" y="1427"/>
                  </a:cubicBezTo>
                  <a:cubicBezTo>
                    <a:pt x="1846" y="1427"/>
                    <a:pt x="1846" y="1427"/>
                    <a:pt x="1846" y="1427"/>
                  </a:cubicBezTo>
                  <a:cubicBezTo>
                    <a:pt x="1854" y="1427"/>
                    <a:pt x="1873" y="1418"/>
                    <a:pt x="1873" y="1400"/>
                  </a:cubicBezTo>
                  <a:cubicBezTo>
                    <a:pt x="1873" y="1310"/>
                    <a:pt x="1873" y="1310"/>
                    <a:pt x="1873" y="1310"/>
                  </a:cubicBezTo>
                  <a:cubicBezTo>
                    <a:pt x="1873" y="1292"/>
                    <a:pt x="1864" y="1283"/>
                    <a:pt x="1854" y="1265"/>
                  </a:cubicBezTo>
                  <a:cubicBezTo>
                    <a:pt x="1864" y="1255"/>
                    <a:pt x="1873" y="1238"/>
                    <a:pt x="1873" y="1228"/>
                  </a:cubicBezTo>
                  <a:cubicBezTo>
                    <a:pt x="1873" y="1193"/>
                    <a:pt x="1873" y="1193"/>
                    <a:pt x="1873" y="1193"/>
                  </a:cubicBezTo>
                  <a:cubicBezTo>
                    <a:pt x="1873" y="1175"/>
                    <a:pt x="1864" y="1156"/>
                    <a:pt x="1854" y="1148"/>
                  </a:cubicBezTo>
                  <a:cubicBezTo>
                    <a:pt x="1864" y="1129"/>
                    <a:pt x="1873" y="1120"/>
                    <a:pt x="1873" y="1102"/>
                  </a:cubicBezTo>
                  <a:cubicBezTo>
                    <a:pt x="1873" y="1066"/>
                    <a:pt x="1873" y="1066"/>
                    <a:pt x="1873" y="1066"/>
                  </a:cubicBezTo>
                  <a:cubicBezTo>
                    <a:pt x="1873" y="1039"/>
                    <a:pt x="1854" y="1021"/>
                    <a:pt x="1846" y="1011"/>
                  </a:cubicBezTo>
                  <a:cubicBezTo>
                    <a:pt x="1881" y="948"/>
                    <a:pt x="1909" y="876"/>
                    <a:pt x="1918" y="804"/>
                  </a:cubicBezTo>
                  <a:cubicBezTo>
                    <a:pt x="1954" y="840"/>
                    <a:pt x="1954" y="840"/>
                    <a:pt x="1954" y="840"/>
                  </a:cubicBezTo>
                  <a:cubicBezTo>
                    <a:pt x="1981" y="858"/>
                    <a:pt x="2008" y="876"/>
                    <a:pt x="2044" y="876"/>
                  </a:cubicBezTo>
                  <a:cubicBezTo>
                    <a:pt x="2063" y="876"/>
                    <a:pt x="2081" y="867"/>
                    <a:pt x="2098" y="858"/>
                  </a:cubicBezTo>
                  <a:cubicBezTo>
                    <a:pt x="2153" y="822"/>
                    <a:pt x="2171" y="768"/>
                    <a:pt x="2153" y="714"/>
                  </a:cubicBezTo>
                  <a:cubicBezTo>
                    <a:pt x="2135" y="659"/>
                    <a:pt x="2098" y="605"/>
                    <a:pt x="2063" y="559"/>
                  </a:cubicBezTo>
                  <a:cubicBezTo>
                    <a:pt x="2018" y="524"/>
                    <a:pt x="2018" y="524"/>
                    <a:pt x="2018" y="524"/>
                  </a:cubicBezTo>
                  <a:lnTo>
                    <a:pt x="2018" y="514"/>
                  </a:lnTo>
                  <a:cubicBezTo>
                    <a:pt x="2008" y="461"/>
                    <a:pt x="2063" y="434"/>
                    <a:pt x="2090" y="461"/>
                  </a:cubicBezTo>
                  <a:cubicBezTo>
                    <a:pt x="2171" y="514"/>
                    <a:pt x="2171" y="514"/>
                    <a:pt x="2171" y="514"/>
                  </a:cubicBezTo>
                  <a:cubicBezTo>
                    <a:pt x="2189" y="524"/>
                    <a:pt x="2207" y="524"/>
                    <a:pt x="2216" y="506"/>
                  </a:cubicBezTo>
                  <a:cubicBezTo>
                    <a:pt x="2225" y="487"/>
                    <a:pt x="2225" y="469"/>
                    <a:pt x="2207" y="461"/>
                  </a:cubicBezTo>
                  <a:moveTo>
                    <a:pt x="1529" y="1066"/>
                  </a:moveTo>
                  <a:lnTo>
                    <a:pt x="1529" y="1066"/>
                  </a:lnTo>
                  <a:lnTo>
                    <a:pt x="1529" y="1066"/>
                  </a:lnTo>
                  <a:cubicBezTo>
                    <a:pt x="1529" y="1048"/>
                    <a:pt x="1529" y="1048"/>
                    <a:pt x="1529" y="1048"/>
                  </a:cubicBezTo>
                  <a:cubicBezTo>
                    <a:pt x="1791" y="1048"/>
                    <a:pt x="1791" y="1048"/>
                    <a:pt x="1791" y="1048"/>
                  </a:cubicBezTo>
                  <a:cubicBezTo>
                    <a:pt x="1801" y="1048"/>
                    <a:pt x="1801" y="1057"/>
                    <a:pt x="1801" y="1066"/>
                  </a:cubicBezTo>
                  <a:cubicBezTo>
                    <a:pt x="1801" y="1102"/>
                    <a:pt x="1801" y="1102"/>
                    <a:pt x="1801" y="1102"/>
                  </a:cubicBezTo>
                  <a:cubicBezTo>
                    <a:pt x="1801" y="1111"/>
                    <a:pt x="1801" y="1111"/>
                    <a:pt x="1791" y="1111"/>
                  </a:cubicBezTo>
                  <a:cubicBezTo>
                    <a:pt x="1601" y="1111"/>
                    <a:pt x="1601" y="1111"/>
                    <a:pt x="1601" y="1111"/>
                  </a:cubicBezTo>
                  <a:cubicBezTo>
                    <a:pt x="1592" y="1093"/>
                    <a:pt x="1565" y="1075"/>
                    <a:pt x="1539" y="1075"/>
                  </a:cubicBezTo>
                  <a:cubicBezTo>
                    <a:pt x="1529" y="1075"/>
                    <a:pt x="1529" y="1075"/>
                    <a:pt x="1529" y="1075"/>
                  </a:cubicBezTo>
                  <a:lnTo>
                    <a:pt x="1529" y="1066"/>
                  </a:lnTo>
                  <a:moveTo>
                    <a:pt x="1801" y="1183"/>
                  </a:moveTo>
                  <a:lnTo>
                    <a:pt x="1801" y="1183"/>
                  </a:lnTo>
                  <a:lnTo>
                    <a:pt x="1801" y="1183"/>
                  </a:lnTo>
                  <a:cubicBezTo>
                    <a:pt x="1801" y="1220"/>
                    <a:pt x="1801" y="1220"/>
                    <a:pt x="1801" y="1220"/>
                  </a:cubicBezTo>
                  <a:cubicBezTo>
                    <a:pt x="1801" y="1228"/>
                    <a:pt x="1801" y="1238"/>
                    <a:pt x="1791" y="1238"/>
                  </a:cubicBezTo>
                  <a:cubicBezTo>
                    <a:pt x="1601" y="1238"/>
                    <a:pt x="1601" y="1238"/>
                    <a:pt x="1601" y="1238"/>
                  </a:cubicBezTo>
                  <a:lnTo>
                    <a:pt x="1601" y="1238"/>
                  </a:lnTo>
                  <a:cubicBezTo>
                    <a:pt x="1611" y="1220"/>
                    <a:pt x="1619" y="1201"/>
                    <a:pt x="1619" y="1193"/>
                  </a:cubicBezTo>
                  <a:cubicBezTo>
                    <a:pt x="1619" y="1175"/>
                    <a:pt x="1619" y="1175"/>
                    <a:pt x="1619" y="1175"/>
                  </a:cubicBezTo>
                  <a:cubicBezTo>
                    <a:pt x="1791" y="1175"/>
                    <a:pt x="1791" y="1175"/>
                    <a:pt x="1791" y="1175"/>
                  </a:cubicBezTo>
                  <a:cubicBezTo>
                    <a:pt x="1801" y="1175"/>
                    <a:pt x="1801" y="1183"/>
                    <a:pt x="1801" y="1183"/>
                  </a:cubicBezTo>
                  <a:moveTo>
                    <a:pt x="1384" y="1265"/>
                  </a:moveTo>
                  <a:lnTo>
                    <a:pt x="1384" y="1265"/>
                  </a:lnTo>
                  <a:lnTo>
                    <a:pt x="1384" y="1265"/>
                  </a:lnTo>
                  <a:cubicBezTo>
                    <a:pt x="1539" y="1265"/>
                    <a:pt x="1539" y="1265"/>
                    <a:pt x="1539" y="1265"/>
                  </a:cubicBezTo>
                  <a:cubicBezTo>
                    <a:pt x="1547" y="1265"/>
                    <a:pt x="1556" y="1265"/>
                    <a:pt x="1556" y="1274"/>
                  </a:cubicBezTo>
                  <a:cubicBezTo>
                    <a:pt x="1556" y="1310"/>
                    <a:pt x="1556" y="1310"/>
                    <a:pt x="1556" y="1310"/>
                  </a:cubicBezTo>
                  <a:cubicBezTo>
                    <a:pt x="1556" y="1319"/>
                    <a:pt x="1547" y="1328"/>
                    <a:pt x="1539" y="1328"/>
                  </a:cubicBezTo>
                  <a:cubicBezTo>
                    <a:pt x="1394" y="1328"/>
                    <a:pt x="1394" y="1328"/>
                    <a:pt x="1394" y="1328"/>
                  </a:cubicBezTo>
                  <a:cubicBezTo>
                    <a:pt x="1394" y="1319"/>
                    <a:pt x="1394" y="1310"/>
                    <a:pt x="1394" y="1310"/>
                  </a:cubicBezTo>
                  <a:cubicBezTo>
                    <a:pt x="1394" y="1292"/>
                    <a:pt x="1394" y="1274"/>
                    <a:pt x="1384" y="1265"/>
                  </a:cubicBezTo>
                  <a:moveTo>
                    <a:pt x="1556" y="1156"/>
                  </a:moveTo>
                  <a:lnTo>
                    <a:pt x="1556" y="1156"/>
                  </a:lnTo>
                  <a:lnTo>
                    <a:pt x="1556" y="1156"/>
                  </a:lnTo>
                  <a:cubicBezTo>
                    <a:pt x="1556" y="1193"/>
                    <a:pt x="1556" y="1193"/>
                    <a:pt x="1556" y="1193"/>
                  </a:cubicBezTo>
                  <a:cubicBezTo>
                    <a:pt x="1556" y="1201"/>
                    <a:pt x="1547" y="1201"/>
                    <a:pt x="1539" y="1201"/>
                  </a:cubicBezTo>
                  <a:cubicBezTo>
                    <a:pt x="1367" y="1201"/>
                    <a:pt x="1367" y="1201"/>
                    <a:pt x="1367" y="1201"/>
                  </a:cubicBezTo>
                  <a:cubicBezTo>
                    <a:pt x="1357" y="1183"/>
                    <a:pt x="1339" y="1165"/>
                    <a:pt x="1312" y="1148"/>
                  </a:cubicBezTo>
                  <a:cubicBezTo>
                    <a:pt x="1349" y="1148"/>
                    <a:pt x="1484" y="1148"/>
                    <a:pt x="1539" y="1148"/>
                  </a:cubicBezTo>
                  <a:cubicBezTo>
                    <a:pt x="1547" y="1148"/>
                    <a:pt x="1556" y="1148"/>
                    <a:pt x="1556" y="1156"/>
                  </a:cubicBezTo>
                  <a:moveTo>
                    <a:pt x="1050" y="1310"/>
                  </a:moveTo>
                  <a:lnTo>
                    <a:pt x="1050" y="1310"/>
                  </a:lnTo>
                  <a:lnTo>
                    <a:pt x="1050" y="1310"/>
                  </a:lnTo>
                  <a:cubicBezTo>
                    <a:pt x="1050" y="1228"/>
                    <a:pt x="1113" y="1165"/>
                    <a:pt x="1195" y="1165"/>
                  </a:cubicBezTo>
                  <a:cubicBezTo>
                    <a:pt x="1267" y="1165"/>
                    <a:pt x="1330" y="1228"/>
                    <a:pt x="1330" y="1310"/>
                  </a:cubicBezTo>
                  <a:cubicBezTo>
                    <a:pt x="1330" y="1382"/>
                    <a:pt x="1267" y="1445"/>
                    <a:pt x="1195" y="1445"/>
                  </a:cubicBezTo>
                  <a:cubicBezTo>
                    <a:pt x="1113" y="1445"/>
                    <a:pt x="1050" y="1382"/>
                    <a:pt x="1050" y="1310"/>
                  </a:cubicBezTo>
                  <a:moveTo>
                    <a:pt x="1556" y="1437"/>
                  </a:moveTo>
                  <a:lnTo>
                    <a:pt x="1556" y="1437"/>
                  </a:lnTo>
                  <a:lnTo>
                    <a:pt x="1556" y="1437"/>
                  </a:lnTo>
                  <a:cubicBezTo>
                    <a:pt x="1556" y="1445"/>
                    <a:pt x="1547" y="1455"/>
                    <a:pt x="1539" y="1455"/>
                  </a:cubicBezTo>
                  <a:cubicBezTo>
                    <a:pt x="1339" y="1455"/>
                    <a:pt x="1339" y="1455"/>
                    <a:pt x="1339" y="1455"/>
                  </a:cubicBezTo>
                  <a:cubicBezTo>
                    <a:pt x="1349" y="1437"/>
                    <a:pt x="1367" y="1410"/>
                    <a:pt x="1375" y="1392"/>
                  </a:cubicBezTo>
                  <a:cubicBezTo>
                    <a:pt x="1539" y="1392"/>
                    <a:pt x="1539" y="1392"/>
                    <a:pt x="1539" y="1392"/>
                  </a:cubicBezTo>
                  <a:cubicBezTo>
                    <a:pt x="1547" y="1392"/>
                    <a:pt x="1556" y="1392"/>
                    <a:pt x="1556" y="1400"/>
                  </a:cubicBezTo>
                  <a:cubicBezTo>
                    <a:pt x="1556" y="1437"/>
                    <a:pt x="1556" y="1437"/>
                    <a:pt x="1556" y="1437"/>
                  </a:cubicBezTo>
                  <a:moveTo>
                    <a:pt x="1801" y="1346"/>
                  </a:moveTo>
                  <a:lnTo>
                    <a:pt x="1801" y="1346"/>
                  </a:lnTo>
                  <a:lnTo>
                    <a:pt x="1801" y="1346"/>
                  </a:lnTo>
                  <a:cubicBezTo>
                    <a:pt x="1801" y="1355"/>
                    <a:pt x="1791" y="1355"/>
                    <a:pt x="1791" y="1355"/>
                  </a:cubicBezTo>
                  <a:cubicBezTo>
                    <a:pt x="1601" y="1355"/>
                    <a:pt x="1601" y="1355"/>
                    <a:pt x="1601" y="1355"/>
                  </a:cubicBezTo>
                  <a:lnTo>
                    <a:pt x="1601" y="1355"/>
                  </a:lnTo>
                  <a:cubicBezTo>
                    <a:pt x="1611" y="1346"/>
                    <a:pt x="1619" y="1328"/>
                    <a:pt x="1619" y="1319"/>
                  </a:cubicBezTo>
                  <a:cubicBezTo>
                    <a:pt x="1619" y="1301"/>
                    <a:pt x="1619" y="1301"/>
                    <a:pt x="1619" y="1301"/>
                  </a:cubicBezTo>
                  <a:cubicBezTo>
                    <a:pt x="1791" y="1301"/>
                    <a:pt x="1791" y="1301"/>
                    <a:pt x="1791" y="1301"/>
                  </a:cubicBezTo>
                  <a:cubicBezTo>
                    <a:pt x="1801" y="1301"/>
                    <a:pt x="1801" y="1301"/>
                    <a:pt x="1801" y="1310"/>
                  </a:cubicBezTo>
                  <a:cubicBezTo>
                    <a:pt x="1801" y="1346"/>
                    <a:pt x="1801" y="1346"/>
                    <a:pt x="1801" y="1346"/>
                  </a:cubicBezTo>
                  <a:close/>
                </a:path>
              </a:pathLst>
            </a:custGeom>
            <a:solidFill>
              <a:srgbClr val="1F1F1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150" name="文本框 149">
            <a:extLst>
              <a:ext uri="{FF2B5EF4-FFF2-40B4-BE49-F238E27FC236}">
                <a16:creationId xmlns:a16="http://schemas.microsoft.com/office/drawing/2014/main" id="{36955451-241C-4588-4A7C-8A0D3B973795}"/>
              </a:ext>
            </a:extLst>
          </p:cNvPr>
          <p:cNvSpPr txBox="1"/>
          <p:nvPr/>
        </p:nvSpPr>
        <p:spPr>
          <a:xfrm>
            <a:off x="11599683" y="1590092"/>
            <a:ext cx="6692328" cy="8156079"/>
          </a:xfrm>
          <a:prstGeom prst="rect">
            <a:avLst/>
          </a:prstGeom>
          <a:noFill/>
        </p:spPr>
        <p:txBody>
          <a:bodyPr wrap="square" rtlCol="0">
            <a:spAutoFit/>
          </a:bodyPr>
          <a:lstStyle/>
          <a:p>
            <a:r>
              <a:rPr lang="en-US" altLang="zh-CN" sz="3600" b="1" kern="100" dirty="0">
                <a:effectLst/>
                <a:latin typeface="等线" panose="02010600030101010101" pitchFamily="2" charset="-122"/>
                <a:ea typeface="等线" panose="02010600030101010101" pitchFamily="2" charset="-122"/>
                <a:cs typeface="Times New Roman" panose="02020603050405020304" pitchFamily="18" charset="0"/>
              </a:rPr>
              <a:t>Other Occasions to Give Red Envelopes</a:t>
            </a:r>
            <a:r>
              <a:rPr lang="zh-CN" altLang="en-US" sz="3600" b="1" kern="100" dirty="0">
                <a:effectLst/>
                <a:latin typeface="等线" panose="02010600030101010101" pitchFamily="2" charset="-122"/>
                <a:ea typeface="等线" panose="02010600030101010101" pitchFamily="2" charset="-122"/>
                <a:cs typeface="Times New Roman" panose="02020603050405020304" pitchFamily="18" charset="0"/>
              </a:rPr>
              <a:t>：</a:t>
            </a:r>
            <a:endParaRPr lang="en-US" altLang="zh-CN" sz="3600" b="1"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en-US" altLang="zh-CN" sz="2800" b="1" kern="100" dirty="0">
              <a:latin typeface="等线" panose="02010600030101010101" pitchFamily="2" charset="-122"/>
              <a:ea typeface="等线" panose="02010600030101010101" pitchFamily="2" charset="-122"/>
              <a:cs typeface="Times New Roman" panose="02020603050405020304" pitchFamily="18" charset="0"/>
            </a:endParaRPr>
          </a:p>
          <a:p>
            <a:pPr marL="571500" indent="-571500">
              <a:buFont typeface="Arial" panose="020B0604020202020204" pitchFamily="34" charset="0"/>
              <a:buChar char="•"/>
            </a:pPr>
            <a:r>
              <a:rPr lang="en-US" altLang="zh-CN" sz="4400" b="1" dirty="0">
                <a:solidFill>
                  <a:srgbClr val="000000"/>
                </a:solidFill>
                <a:latin typeface="Glacial Indifference"/>
              </a:rPr>
              <a:t>Attending wedding ceremonies </a:t>
            </a:r>
          </a:p>
          <a:p>
            <a:endParaRPr lang="en-US" altLang="zh-CN" sz="4400" b="1" dirty="0">
              <a:solidFill>
                <a:srgbClr val="000000"/>
              </a:solidFill>
              <a:latin typeface="Glacial Indifference"/>
            </a:endParaRPr>
          </a:p>
          <a:p>
            <a:pPr marL="571500" indent="-571500">
              <a:buFont typeface="Arial" panose="020B0604020202020204" pitchFamily="34" charset="0"/>
              <a:buChar char="•"/>
            </a:pPr>
            <a:r>
              <a:rPr lang="en-US" altLang="zh-CN" sz="4400" b="1" dirty="0">
                <a:solidFill>
                  <a:srgbClr val="000000"/>
                </a:solidFill>
                <a:latin typeface="Glacial Indifference"/>
              </a:rPr>
              <a:t>Attending senior people's birthday parties</a:t>
            </a:r>
          </a:p>
          <a:p>
            <a:endParaRPr lang="en-US" altLang="zh-CN" sz="4400" b="1" dirty="0">
              <a:solidFill>
                <a:srgbClr val="000000"/>
              </a:solidFill>
              <a:latin typeface="Glacial Indifference"/>
            </a:endParaRPr>
          </a:p>
          <a:p>
            <a:pPr marL="571500" indent="-571500">
              <a:buFont typeface="Arial" panose="020B0604020202020204" pitchFamily="34" charset="0"/>
              <a:buChar char="•"/>
            </a:pPr>
            <a:r>
              <a:rPr lang="en-US" altLang="zh-CN" sz="4400" b="1" dirty="0">
                <a:solidFill>
                  <a:srgbClr val="000000"/>
                </a:solidFill>
                <a:latin typeface="Glacial Indifference"/>
              </a:rPr>
              <a:t>Visiting a newborn baby</a:t>
            </a:r>
            <a:endParaRPr lang="zh-CN" altLang="zh-CN" sz="4400" b="1" dirty="0">
              <a:solidFill>
                <a:srgbClr val="000000"/>
              </a:solidFill>
              <a:latin typeface="Glacial Indifference"/>
            </a:endParaRPr>
          </a:p>
          <a:p>
            <a:endParaRPr lang="zh-CN" altLang="en-US" sz="2800" dirty="0"/>
          </a:p>
        </p:txBody>
      </p:sp>
      <p:grpSp>
        <p:nvGrpSpPr>
          <p:cNvPr id="151" name="Google Shape;5468;p46">
            <a:extLst>
              <a:ext uri="{FF2B5EF4-FFF2-40B4-BE49-F238E27FC236}">
                <a16:creationId xmlns:a16="http://schemas.microsoft.com/office/drawing/2014/main" id="{6D28C52C-70A6-3913-8E21-D4DE710D65BF}"/>
              </a:ext>
            </a:extLst>
          </p:cNvPr>
          <p:cNvGrpSpPr/>
          <p:nvPr/>
        </p:nvGrpSpPr>
        <p:grpSpPr>
          <a:xfrm>
            <a:off x="10542737" y="1105112"/>
            <a:ext cx="1063030" cy="1023608"/>
            <a:chOff x="1912675" y="4101502"/>
            <a:chExt cx="522951" cy="483453"/>
          </a:xfrm>
        </p:grpSpPr>
        <p:sp>
          <p:nvSpPr>
            <p:cNvPr id="152" name="Google Shape;5469;p46">
              <a:extLst>
                <a:ext uri="{FF2B5EF4-FFF2-40B4-BE49-F238E27FC236}">
                  <a16:creationId xmlns:a16="http://schemas.microsoft.com/office/drawing/2014/main" id="{613B6543-4E58-5D9F-DF2B-36C32CEC2A92}"/>
                </a:ext>
              </a:extLst>
            </p:cNvPr>
            <p:cNvSpPr/>
            <p:nvPr/>
          </p:nvSpPr>
          <p:spPr>
            <a:xfrm>
              <a:off x="1948886" y="4178863"/>
              <a:ext cx="420901" cy="371995"/>
            </a:xfrm>
            <a:custGeom>
              <a:avLst/>
              <a:gdLst/>
              <a:ahLst/>
              <a:cxnLst/>
              <a:rect l="l" t="t" r="r" b="b"/>
              <a:pathLst>
                <a:path w="1790" h="1582" extrusionOk="0">
                  <a:moveTo>
                    <a:pt x="1717" y="1582"/>
                  </a:moveTo>
                  <a:lnTo>
                    <a:pt x="1717" y="1582"/>
                  </a:lnTo>
                  <a:lnTo>
                    <a:pt x="1717" y="1582"/>
                  </a:lnTo>
                  <a:cubicBezTo>
                    <a:pt x="72" y="1582"/>
                    <a:pt x="72" y="1582"/>
                    <a:pt x="72" y="1582"/>
                  </a:cubicBezTo>
                  <a:cubicBezTo>
                    <a:pt x="36" y="1582"/>
                    <a:pt x="0" y="1555"/>
                    <a:pt x="0" y="1510"/>
                  </a:cubicBezTo>
                  <a:cubicBezTo>
                    <a:pt x="0" y="72"/>
                    <a:pt x="0" y="72"/>
                    <a:pt x="0" y="72"/>
                  </a:cubicBezTo>
                  <a:cubicBezTo>
                    <a:pt x="0" y="37"/>
                    <a:pt x="36" y="0"/>
                    <a:pt x="72" y="0"/>
                  </a:cubicBezTo>
                  <a:cubicBezTo>
                    <a:pt x="1717" y="0"/>
                    <a:pt x="1717" y="0"/>
                    <a:pt x="1717" y="0"/>
                  </a:cubicBezTo>
                  <a:cubicBezTo>
                    <a:pt x="1753" y="0"/>
                    <a:pt x="1790" y="37"/>
                    <a:pt x="1790" y="72"/>
                  </a:cubicBezTo>
                  <a:cubicBezTo>
                    <a:pt x="1790" y="1510"/>
                    <a:pt x="1790" y="1510"/>
                    <a:pt x="1790" y="1510"/>
                  </a:cubicBezTo>
                  <a:cubicBezTo>
                    <a:pt x="1790" y="1555"/>
                    <a:pt x="1753" y="1582"/>
                    <a:pt x="1717" y="1582"/>
                  </a:cubicBezTo>
                  <a:close/>
                </a:path>
              </a:pathLst>
            </a:custGeom>
            <a:solidFill>
              <a:srgbClr val="8D90D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 name="Google Shape;5470;p46">
              <a:extLst>
                <a:ext uri="{FF2B5EF4-FFF2-40B4-BE49-F238E27FC236}">
                  <a16:creationId xmlns:a16="http://schemas.microsoft.com/office/drawing/2014/main" id="{9A32C935-BA9B-559F-5FD0-79D53AFCDE50}"/>
                </a:ext>
              </a:extLst>
            </p:cNvPr>
            <p:cNvSpPr/>
            <p:nvPr/>
          </p:nvSpPr>
          <p:spPr>
            <a:xfrm>
              <a:off x="2329345" y="4178863"/>
              <a:ext cx="40444" cy="371995"/>
            </a:xfrm>
            <a:custGeom>
              <a:avLst/>
              <a:gdLst/>
              <a:ahLst/>
              <a:cxnLst/>
              <a:rect l="l" t="t" r="r" b="b"/>
              <a:pathLst>
                <a:path w="172" h="1582" extrusionOk="0">
                  <a:moveTo>
                    <a:pt x="99" y="0"/>
                  </a:moveTo>
                  <a:lnTo>
                    <a:pt x="99" y="0"/>
                  </a:lnTo>
                  <a:lnTo>
                    <a:pt x="99" y="0"/>
                  </a:lnTo>
                  <a:cubicBezTo>
                    <a:pt x="0" y="0"/>
                    <a:pt x="0" y="0"/>
                    <a:pt x="0" y="0"/>
                  </a:cubicBezTo>
                  <a:cubicBezTo>
                    <a:pt x="35" y="0"/>
                    <a:pt x="72" y="37"/>
                    <a:pt x="72" y="72"/>
                  </a:cubicBezTo>
                  <a:cubicBezTo>
                    <a:pt x="72" y="1510"/>
                    <a:pt x="72" y="1510"/>
                    <a:pt x="72" y="1510"/>
                  </a:cubicBezTo>
                  <a:cubicBezTo>
                    <a:pt x="72" y="1555"/>
                    <a:pt x="35" y="1582"/>
                    <a:pt x="0" y="1582"/>
                  </a:cubicBezTo>
                  <a:cubicBezTo>
                    <a:pt x="99" y="1582"/>
                    <a:pt x="99" y="1582"/>
                    <a:pt x="99" y="1582"/>
                  </a:cubicBezTo>
                  <a:cubicBezTo>
                    <a:pt x="135" y="1582"/>
                    <a:pt x="172" y="1555"/>
                    <a:pt x="172" y="1510"/>
                  </a:cubicBezTo>
                  <a:cubicBezTo>
                    <a:pt x="172" y="72"/>
                    <a:pt x="172" y="72"/>
                    <a:pt x="172" y="72"/>
                  </a:cubicBezTo>
                  <a:cubicBezTo>
                    <a:pt x="172" y="37"/>
                    <a:pt x="135" y="0"/>
                    <a:pt x="99" y="0"/>
                  </a:cubicBezTo>
                  <a:close/>
                </a:path>
              </a:pathLst>
            </a:custGeom>
            <a:solidFill>
              <a:srgbClr val="8D90D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 name="Google Shape;5471;p46">
              <a:extLst>
                <a:ext uri="{FF2B5EF4-FFF2-40B4-BE49-F238E27FC236}">
                  <a16:creationId xmlns:a16="http://schemas.microsoft.com/office/drawing/2014/main" id="{C800B0AB-7C44-885C-E0B9-B674B50DDC6A}"/>
                </a:ext>
              </a:extLst>
            </p:cNvPr>
            <p:cNvSpPr/>
            <p:nvPr/>
          </p:nvSpPr>
          <p:spPr>
            <a:xfrm>
              <a:off x="2169684" y="4108791"/>
              <a:ext cx="85121" cy="127447"/>
            </a:xfrm>
            <a:custGeom>
              <a:avLst/>
              <a:gdLst/>
              <a:ahLst/>
              <a:cxnLst/>
              <a:rect l="l" t="t" r="r" b="b"/>
              <a:pathLst>
                <a:path w="362" h="542" extrusionOk="0">
                  <a:moveTo>
                    <a:pt x="64" y="525"/>
                  </a:moveTo>
                  <a:lnTo>
                    <a:pt x="64" y="525"/>
                  </a:lnTo>
                  <a:lnTo>
                    <a:pt x="64" y="525"/>
                  </a:lnTo>
                  <a:cubicBezTo>
                    <a:pt x="64" y="525"/>
                    <a:pt x="73" y="325"/>
                    <a:pt x="0" y="91"/>
                  </a:cubicBezTo>
                  <a:cubicBezTo>
                    <a:pt x="290" y="0"/>
                    <a:pt x="290" y="0"/>
                    <a:pt x="290" y="0"/>
                  </a:cubicBezTo>
                  <a:cubicBezTo>
                    <a:pt x="372" y="290"/>
                    <a:pt x="362" y="534"/>
                    <a:pt x="362" y="542"/>
                  </a:cubicBezTo>
                  <a:cubicBezTo>
                    <a:pt x="217" y="534"/>
                    <a:pt x="217" y="534"/>
                    <a:pt x="217" y="534"/>
                  </a:cubicBezTo>
                  <a:cubicBezTo>
                    <a:pt x="64" y="525"/>
                    <a:pt x="64" y="525"/>
                    <a:pt x="64" y="525"/>
                  </a:cubicBezTo>
                  <a:close/>
                </a:path>
              </a:pathLst>
            </a:custGeom>
            <a:solidFill>
              <a:srgbClr val="79976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 name="Google Shape;5472;p46">
              <a:extLst>
                <a:ext uri="{FF2B5EF4-FFF2-40B4-BE49-F238E27FC236}">
                  <a16:creationId xmlns:a16="http://schemas.microsoft.com/office/drawing/2014/main" id="{2B0575F5-4CCD-079F-F4DC-0F375400992E}"/>
                </a:ext>
              </a:extLst>
            </p:cNvPr>
            <p:cNvSpPr/>
            <p:nvPr/>
          </p:nvSpPr>
          <p:spPr>
            <a:xfrm>
              <a:off x="2223061" y="4108791"/>
              <a:ext cx="31979" cy="127447"/>
            </a:xfrm>
            <a:custGeom>
              <a:avLst/>
              <a:gdLst/>
              <a:ahLst/>
              <a:cxnLst/>
              <a:rect l="l" t="t" r="r" b="b"/>
              <a:pathLst>
                <a:path w="136" h="542" extrusionOk="0">
                  <a:moveTo>
                    <a:pt x="72" y="542"/>
                  </a:moveTo>
                  <a:lnTo>
                    <a:pt x="72" y="542"/>
                  </a:lnTo>
                  <a:lnTo>
                    <a:pt x="72" y="542"/>
                  </a:lnTo>
                  <a:cubicBezTo>
                    <a:pt x="135" y="542"/>
                    <a:pt x="135" y="542"/>
                    <a:pt x="135" y="542"/>
                  </a:cubicBezTo>
                  <a:cubicBezTo>
                    <a:pt x="135" y="534"/>
                    <a:pt x="153" y="290"/>
                    <a:pt x="63" y="0"/>
                  </a:cubicBezTo>
                  <a:cubicBezTo>
                    <a:pt x="0" y="28"/>
                    <a:pt x="0" y="28"/>
                    <a:pt x="0" y="28"/>
                  </a:cubicBezTo>
                  <a:cubicBezTo>
                    <a:pt x="72" y="262"/>
                    <a:pt x="72" y="479"/>
                    <a:pt x="72" y="542"/>
                  </a:cubicBezTo>
                  <a:close/>
                </a:path>
              </a:pathLst>
            </a:custGeom>
            <a:solidFill>
              <a:srgbClr val="79976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6" name="Google Shape;5473;p46">
              <a:extLst>
                <a:ext uri="{FF2B5EF4-FFF2-40B4-BE49-F238E27FC236}">
                  <a16:creationId xmlns:a16="http://schemas.microsoft.com/office/drawing/2014/main" id="{E90DF2F3-C90D-59D5-FAED-1B1B2F14236E}"/>
                </a:ext>
              </a:extLst>
            </p:cNvPr>
            <p:cNvSpPr/>
            <p:nvPr/>
          </p:nvSpPr>
          <p:spPr>
            <a:xfrm>
              <a:off x="1921140" y="4338289"/>
              <a:ext cx="125330" cy="85122"/>
            </a:xfrm>
            <a:custGeom>
              <a:avLst/>
              <a:gdLst/>
              <a:ahLst/>
              <a:cxnLst/>
              <a:rect l="l" t="t" r="r" b="b"/>
              <a:pathLst>
                <a:path w="533" h="362" extrusionOk="0">
                  <a:moveTo>
                    <a:pt x="525" y="299"/>
                  </a:moveTo>
                  <a:lnTo>
                    <a:pt x="525" y="299"/>
                  </a:lnTo>
                  <a:lnTo>
                    <a:pt x="525" y="299"/>
                  </a:lnTo>
                  <a:cubicBezTo>
                    <a:pt x="525" y="299"/>
                    <a:pt x="316" y="290"/>
                    <a:pt x="91" y="362"/>
                  </a:cubicBezTo>
                  <a:cubicBezTo>
                    <a:pt x="0" y="82"/>
                    <a:pt x="0" y="82"/>
                    <a:pt x="0" y="82"/>
                  </a:cubicBezTo>
                  <a:cubicBezTo>
                    <a:pt x="281" y="-9"/>
                    <a:pt x="525" y="0"/>
                    <a:pt x="533" y="0"/>
                  </a:cubicBezTo>
                  <a:cubicBezTo>
                    <a:pt x="533" y="154"/>
                    <a:pt x="533" y="154"/>
                    <a:pt x="533" y="154"/>
                  </a:cubicBezTo>
                  <a:cubicBezTo>
                    <a:pt x="525" y="299"/>
                    <a:pt x="525" y="299"/>
                    <a:pt x="525" y="299"/>
                  </a:cubicBezTo>
                  <a:close/>
                </a:path>
              </a:pathLst>
            </a:custGeom>
            <a:solidFill>
              <a:srgbClr val="79976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 name="Google Shape;5474;p46">
              <a:extLst>
                <a:ext uri="{FF2B5EF4-FFF2-40B4-BE49-F238E27FC236}">
                  <a16:creationId xmlns:a16="http://schemas.microsoft.com/office/drawing/2014/main" id="{8B7BFC4A-D7DC-C33E-2308-9E75D2139F76}"/>
                </a:ext>
              </a:extLst>
            </p:cNvPr>
            <p:cNvSpPr/>
            <p:nvPr/>
          </p:nvSpPr>
          <p:spPr>
            <a:xfrm>
              <a:off x="1980631" y="4338289"/>
              <a:ext cx="65839" cy="76421"/>
            </a:xfrm>
            <a:custGeom>
              <a:avLst/>
              <a:gdLst/>
              <a:ahLst/>
              <a:cxnLst/>
              <a:rect l="l" t="t" r="r" b="b"/>
              <a:pathLst>
                <a:path w="280" h="325" extrusionOk="0">
                  <a:moveTo>
                    <a:pt x="0" y="18"/>
                  </a:moveTo>
                  <a:lnTo>
                    <a:pt x="0" y="18"/>
                  </a:lnTo>
                  <a:lnTo>
                    <a:pt x="0" y="18"/>
                  </a:lnTo>
                  <a:cubicBezTo>
                    <a:pt x="0" y="325"/>
                    <a:pt x="0" y="325"/>
                    <a:pt x="0" y="325"/>
                  </a:cubicBezTo>
                  <a:cubicBezTo>
                    <a:pt x="154" y="299"/>
                    <a:pt x="272" y="299"/>
                    <a:pt x="272" y="299"/>
                  </a:cubicBezTo>
                  <a:cubicBezTo>
                    <a:pt x="280" y="154"/>
                    <a:pt x="280" y="154"/>
                    <a:pt x="280" y="154"/>
                  </a:cubicBezTo>
                  <a:cubicBezTo>
                    <a:pt x="280" y="0"/>
                    <a:pt x="280" y="0"/>
                    <a:pt x="280" y="0"/>
                  </a:cubicBezTo>
                  <a:cubicBezTo>
                    <a:pt x="280" y="0"/>
                    <a:pt x="163" y="0"/>
                    <a:pt x="0" y="18"/>
                  </a:cubicBezTo>
                  <a:close/>
                </a:path>
              </a:pathLst>
            </a:custGeom>
            <a:solidFill>
              <a:srgbClr val="79976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 name="Google Shape;5475;p46">
              <a:extLst>
                <a:ext uri="{FF2B5EF4-FFF2-40B4-BE49-F238E27FC236}">
                  <a16:creationId xmlns:a16="http://schemas.microsoft.com/office/drawing/2014/main" id="{75FB5329-A2BD-C62B-1752-8EEB1165B159}"/>
                </a:ext>
              </a:extLst>
            </p:cNvPr>
            <p:cNvSpPr/>
            <p:nvPr/>
          </p:nvSpPr>
          <p:spPr>
            <a:xfrm>
              <a:off x="2021075" y="4147119"/>
              <a:ext cx="85121" cy="125331"/>
            </a:xfrm>
            <a:custGeom>
              <a:avLst/>
              <a:gdLst/>
              <a:ahLst/>
              <a:cxnLst/>
              <a:rect l="l" t="t" r="r" b="b"/>
              <a:pathLst>
                <a:path w="362" h="533" extrusionOk="0">
                  <a:moveTo>
                    <a:pt x="63" y="515"/>
                  </a:moveTo>
                  <a:lnTo>
                    <a:pt x="63" y="515"/>
                  </a:lnTo>
                  <a:lnTo>
                    <a:pt x="63" y="515"/>
                  </a:lnTo>
                  <a:cubicBezTo>
                    <a:pt x="63" y="515"/>
                    <a:pt x="73" y="316"/>
                    <a:pt x="0" y="82"/>
                  </a:cubicBezTo>
                  <a:cubicBezTo>
                    <a:pt x="280" y="0"/>
                    <a:pt x="280" y="0"/>
                    <a:pt x="280" y="0"/>
                  </a:cubicBezTo>
                  <a:cubicBezTo>
                    <a:pt x="370" y="271"/>
                    <a:pt x="362" y="524"/>
                    <a:pt x="362" y="533"/>
                  </a:cubicBezTo>
                  <a:cubicBezTo>
                    <a:pt x="217" y="524"/>
                    <a:pt x="217" y="524"/>
                    <a:pt x="217" y="524"/>
                  </a:cubicBezTo>
                  <a:cubicBezTo>
                    <a:pt x="63" y="515"/>
                    <a:pt x="63" y="515"/>
                    <a:pt x="63" y="515"/>
                  </a:cubicBezTo>
                  <a:close/>
                </a:path>
              </a:pathLst>
            </a:custGeom>
            <a:solidFill>
              <a:srgbClr val="79976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 name="Google Shape;5476;p46">
              <a:extLst>
                <a:ext uri="{FF2B5EF4-FFF2-40B4-BE49-F238E27FC236}">
                  <a16:creationId xmlns:a16="http://schemas.microsoft.com/office/drawing/2014/main" id="{257033F4-5725-BA39-E5BC-1DCA47AA8A08}"/>
                </a:ext>
              </a:extLst>
            </p:cNvPr>
            <p:cNvSpPr/>
            <p:nvPr/>
          </p:nvSpPr>
          <p:spPr>
            <a:xfrm>
              <a:off x="2074217" y="4147119"/>
              <a:ext cx="32214" cy="125331"/>
            </a:xfrm>
            <a:custGeom>
              <a:avLst/>
              <a:gdLst/>
              <a:ahLst/>
              <a:cxnLst/>
              <a:rect l="l" t="t" r="r" b="b"/>
              <a:pathLst>
                <a:path w="137" h="533" extrusionOk="0">
                  <a:moveTo>
                    <a:pt x="72" y="533"/>
                  </a:moveTo>
                  <a:lnTo>
                    <a:pt x="72" y="533"/>
                  </a:lnTo>
                  <a:lnTo>
                    <a:pt x="72" y="533"/>
                  </a:lnTo>
                  <a:cubicBezTo>
                    <a:pt x="136" y="533"/>
                    <a:pt x="136" y="533"/>
                    <a:pt x="136" y="533"/>
                  </a:cubicBezTo>
                  <a:cubicBezTo>
                    <a:pt x="136" y="524"/>
                    <a:pt x="154" y="271"/>
                    <a:pt x="64" y="0"/>
                  </a:cubicBezTo>
                  <a:cubicBezTo>
                    <a:pt x="0" y="18"/>
                    <a:pt x="0" y="18"/>
                    <a:pt x="0" y="18"/>
                  </a:cubicBezTo>
                  <a:cubicBezTo>
                    <a:pt x="72" y="253"/>
                    <a:pt x="72" y="470"/>
                    <a:pt x="72" y="533"/>
                  </a:cubicBezTo>
                  <a:close/>
                </a:path>
              </a:pathLst>
            </a:custGeom>
            <a:solidFill>
              <a:srgbClr val="79976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0" name="Google Shape;5477;p46">
              <a:extLst>
                <a:ext uri="{FF2B5EF4-FFF2-40B4-BE49-F238E27FC236}">
                  <a16:creationId xmlns:a16="http://schemas.microsoft.com/office/drawing/2014/main" id="{E95DAAD5-D6F4-83FD-1590-9E0892F9224A}"/>
                </a:ext>
              </a:extLst>
            </p:cNvPr>
            <p:cNvSpPr/>
            <p:nvPr/>
          </p:nvSpPr>
          <p:spPr>
            <a:xfrm>
              <a:off x="1999912" y="4229889"/>
              <a:ext cx="318850" cy="269944"/>
            </a:xfrm>
            <a:custGeom>
              <a:avLst/>
              <a:gdLst/>
              <a:ahLst/>
              <a:cxnLst/>
              <a:rect l="l" t="t" r="r" b="b"/>
              <a:pathLst>
                <a:path w="1356" h="1148" extrusionOk="0">
                  <a:moveTo>
                    <a:pt x="0" y="1121"/>
                  </a:moveTo>
                  <a:lnTo>
                    <a:pt x="0" y="1121"/>
                  </a:lnTo>
                  <a:lnTo>
                    <a:pt x="0" y="1121"/>
                  </a:lnTo>
                  <a:cubicBezTo>
                    <a:pt x="0" y="27"/>
                    <a:pt x="0" y="27"/>
                    <a:pt x="0" y="27"/>
                  </a:cubicBezTo>
                  <a:cubicBezTo>
                    <a:pt x="0" y="10"/>
                    <a:pt x="9" y="0"/>
                    <a:pt x="26" y="0"/>
                  </a:cubicBezTo>
                  <a:cubicBezTo>
                    <a:pt x="1328" y="0"/>
                    <a:pt x="1328" y="0"/>
                    <a:pt x="1328" y="0"/>
                  </a:cubicBezTo>
                  <a:cubicBezTo>
                    <a:pt x="1346" y="0"/>
                    <a:pt x="1356" y="10"/>
                    <a:pt x="1356" y="27"/>
                  </a:cubicBezTo>
                  <a:cubicBezTo>
                    <a:pt x="1356" y="1121"/>
                    <a:pt x="1356" y="1121"/>
                    <a:pt x="1356" y="1121"/>
                  </a:cubicBezTo>
                  <a:cubicBezTo>
                    <a:pt x="1356" y="1140"/>
                    <a:pt x="1346" y="1148"/>
                    <a:pt x="1328" y="1148"/>
                  </a:cubicBezTo>
                  <a:cubicBezTo>
                    <a:pt x="26" y="1148"/>
                    <a:pt x="26" y="1148"/>
                    <a:pt x="26" y="1148"/>
                  </a:cubicBezTo>
                  <a:cubicBezTo>
                    <a:pt x="9" y="1148"/>
                    <a:pt x="0" y="1140"/>
                    <a:pt x="0" y="1121"/>
                  </a:cubicBezTo>
                  <a:close/>
                </a:path>
              </a:pathLst>
            </a:custGeom>
            <a:solidFill>
              <a:srgbClr val="8D90D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1" name="Google Shape;5478;p46">
              <a:extLst>
                <a:ext uri="{FF2B5EF4-FFF2-40B4-BE49-F238E27FC236}">
                  <a16:creationId xmlns:a16="http://schemas.microsoft.com/office/drawing/2014/main" id="{8E8FC2D0-8A87-81D5-7BD7-B4AB1AC32934}"/>
                </a:ext>
              </a:extLst>
            </p:cNvPr>
            <p:cNvSpPr/>
            <p:nvPr/>
          </p:nvSpPr>
          <p:spPr>
            <a:xfrm>
              <a:off x="2288901" y="4229889"/>
              <a:ext cx="29863" cy="269944"/>
            </a:xfrm>
            <a:custGeom>
              <a:avLst/>
              <a:gdLst/>
              <a:ahLst/>
              <a:cxnLst/>
              <a:rect l="l" t="t" r="r" b="b"/>
              <a:pathLst>
                <a:path w="127" h="1148" extrusionOk="0">
                  <a:moveTo>
                    <a:pt x="127" y="27"/>
                  </a:moveTo>
                  <a:lnTo>
                    <a:pt x="127" y="27"/>
                  </a:lnTo>
                  <a:lnTo>
                    <a:pt x="127" y="27"/>
                  </a:lnTo>
                  <a:cubicBezTo>
                    <a:pt x="127" y="10"/>
                    <a:pt x="117" y="0"/>
                    <a:pt x="90" y="0"/>
                  </a:cubicBezTo>
                  <a:cubicBezTo>
                    <a:pt x="0" y="0"/>
                    <a:pt x="0" y="0"/>
                    <a:pt x="0" y="0"/>
                  </a:cubicBezTo>
                  <a:cubicBezTo>
                    <a:pt x="18" y="0"/>
                    <a:pt x="36" y="10"/>
                    <a:pt x="36" y="27"/>
                  </a:cubicBezTo>
                  <a:cubicBezTo>
                    <a:pt x="36" y="1121"/>
                    <a:pt x="36" y="1121"/>
                    <a:pt x="36" y="1121"/>
                  </a:cubicBezTo>
                  <a:cubicBezTo>
                    <a:pt x="36" y="1140"/>
                    <a:pt x="18" y="1148"/>
                    <a:pt x="0" y="1148"/>
                  </a:cubicBezTo>
                  <a:cubicBezTo>
                    <a:pt x="90" y="1148"/>
                    <a:pt x="90" y="1148"/>
                    <a:pt x="90" y="1148"/>
                  </a:cubicBezTo>
                  <a:cubicBezTo>
                    <a:pt x="117" y="1148"/>
                    <a:pt x="127" y="1140"/>
                    <a:pt x="127" y="1121"/>
                  </a:cubicBezTo>
                  <a:cubicBezTo>
                    <a:pt x="127" y="27"/>
                    <a:pt x="127" y="27"/>
                    <a:pt x="127" y="27"/>
                  </a:cubicBezTo>
                  <a:close/>
                </a:path>
              </a:pathLst>
            </a:custGeom>
            <a:solidFill>
              <a:srgbClr val="8D90D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2" name="Google Shape;5479;p46">
              <a:extLst>
                <a:ext uri="{FF2B5EF4-FFF2-40B4-BE49-F238E27FC236}">
                  <a16:creationId xmlns:a16="http://schemas.microsoft.com/office/drawing/2014/main" id="{7413E6D5-6C1B-C958-E165-5915B11A091E}"/>
                </a:ext>
              </a:extLst>
            </p:cNvPr>
            <p:cNvSpPr/>
            <p:nvPr/>
          </p:nvSpPr>
          <p:spPr>
            <a:xfrm>
              <a:off x="2144289" y="4351222"/>
              <a:ext cx="29863" cy="27512"/>
            </a:xfrm>
            <a:custGeom>
              <a:avLst/>
              <a:gdLst/>
              <a:ahLst/>
              <a:cxnLst/>
              <a:rect l="l" t="t" r="r" b="b"/>
              <a:pathLst>
                <a:path w="127" h="117" extrusionOk="0">
                  <a:moveTo>
                    <a:pt x="63" y="0"/>
                  </a:moveTo>
                  <a:lnTo>
                    <a:pt x="63" y="0"/>
                  </a:lnTo>
                  <a:lnTo>
                    <a:pt x="63" y="0"/>
                  </a:lnTo>
                  <a:cubicBezTo>
                    <a:pt x="100" y="0"/>
                    <a:pt x="127" y="27"/>
                    <a:pt x="127" y="54"/>
                  </a:cubicBezTo>
                  <a:cubicBezTo>
                    <a:pt x="127" y="90"/>
                    <a:pt x="100" y="117"/>
                    <a:pt x="63" y="117"/>
                  </a:cubicBezTo>
                  <a:cubicBezTo>
                    <a:pt x="28" y="117"/>
                    <a:pt x="0" y="90"/>
                    <a:pt x="0" y="54"/>
                  </a:cubicBezTo>
                  <a:cubicBezTo>
                    <a:pt x="0" y="27"/>
                    <a:pt x="28" y="0"/>
                    <a:pt x="63" y="0"/>
                  </a:cubicBezTo>
                  <a:close/>
                </a:path>
              </a:pathLst>
            </a:custGeom>
            <a:solidFill>
              <a:srgbClr val="8D90D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3" name="Google Shape;5480;p46">
              <a:extLst>
                <a:ext uri="{FF2B5EF4-FFF2-40B4-BE49-F238E27FC236}">
                  <a16:creationId xmlns:a16="http://schemas.microsoft.com/office/drawing/2014/main" id="{C7416046-2935-F041-6131-1766ECBDE5E8}"/>
                </a:ext>
              </a:extLst>
            </p:cNvPr>
            <p:cNvSpPr/>
            <p:nvPr/>
          </p:nvSpPr>
          <p:spPr>
            <a:xfrm>
              <a:off x="2295250" y="4482901"/>
              <a:ext cx="114748" cy="40445"/>
            </a:xfrm>
            <a:custGeom>
              <a:avLst/>
              <a:gdLst/>
              <a:ahLst/>
              <a:cxnLst/>
              <a:rect l="l" t="t" r="r" b="b"/>
              <a:pathLst>
                <a:path w="488" h="172" extrusionOk="0">
                  <a:moveTo>
                    <a:pt x="434" y="172"/>
                  </a:moveTo>
                  <a:lnTo>
                    <a:pt x="434" y="172"/>
                  </a:lnTo>
                  <a:lnTo>
                    <a:pt x="434" y="172"/>
                  </a:lnTo>
                  <a:cubicBezTo>
                    <a:pt x="55" y="172"/>
                    <a:pt x="55" y="172"/>
                    <a:pt x="55" y="172"/>
                  </a:cubicBezTo>
                  <a:cubicBezTo>
                    <a:pt x="18" y="172"/>
                    <a:pt x="0" y="144"/>
                    <a:pt x="0" y="117"/>
                  </a:cubicBezTo>
                  <a:cubicBezTo>
                    <a:pt x="0" y="54"/>
                    <a:pt x="0" y="54"/>
                    <a:pt x="0" y="54"/>
                  </a:cubicBezTo>
                  <a:cubicBezTo>
                    <a:pt x="0" y="27"/>
                    <a:pt x="18" y="0"/>
                    <a:pt x="55" y="0"/>
                  </a:cubicBezTo>
                  <a:cubicBezTo>
                    <a:pt x="434" y="0"/>
                    <a:pt x="434" y="0"/>
                    <a:pt x="434" y="0"/>
                  </a:cubicBezTo>
                  <a:cubicBezTo>
                    <a:pt x="461" y="0"/>
                    <a:pt x="488" y="27"/>
                    <a:pt x="488" y="54"/>
                  </a:cubicBezTo>
                  <a:cubicBezTo>
                    <a:pt x="488" y="117"/>
                    <a:pt x="488" y="117"/>
                    <a:pt x="488" y="117"/>
                  </a:cubicBezTo>
                  <a:cubicBezTo>
                    <a:pt x="488" y="144"/>
                    <a:pt x="461" y="172"/>
                    <a:pt x="434" y="172"/>
                  </a:cubicBezTo>
                  <a:close/>
                </a:path>
              </a:pathLst>
            </a:custGeom>
            <a:solidFill>
              <a:srgbClr val="EDA03A"/>
            </a:solidFill>
            <a:ln>
              <a:noFill/>
            </a:ln>
          </p:spPr>
          <p:txBody>
            <a:bodyPr spcFirstLastPara="1" wrap="square" lIns="90000" tIns="16900" rIns="90000" bIns="16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4" name="Google Shape;5481;p46">
              <a:extLst>
                <a:ext uri="{FF2B5EF4-FFF2-40B4-BE49-F238E27FC236}">
                  <a16:creationId xmlns:a16="http://schemas.microsoft.com/office/drawing/2014/main" id="{BA17CB20-190B-E07D-36BF-5BE73E9C94FF}"/>
                </a:ext>
              </a:extLst>
            </p:cNvPr>
            <p:cNvSpPr/>
            <p:nvPr/>
          </p:nvSpPr>
          <p:spPr>
            <a:xfrm>
              <a:off x="2378020" y="4482901"/>
              <a:ext cx="31979" cy="40445"/>
            </a:xfrm>
            <a:custGeom>
              <a:avLst/>
              <a:gdLst/>
              <a:ahLst/>
              <a:cxnLst/>
              <a:rect l="l" t="t" r="r" b="b"/>
              <a:pathLst>
                <a:path w="136" h="172" extrusionOk="0">
                  <a:moveTo>
                    <a:pt x="136" y="54"/>
                  </a:moveTo>
                  <a:lnTo>
                    <a:pt x="136" y="54"/>
                  </a:lnTo>
                  <a:lnTo>
                    <a:pt x="136" y="54"/>
                  </a:lnTo>
                  <a:cubicBezTo>
                    <a:pt x="136" y="27"/>
                    <a:pt x="118" y="0"/>
                    <a:pt x="90" y="0"/>
                  </a:cubicBezTo>
                  <a:cubicBezTo>
                    <a:pt x="0" y="0"/>
                    <a:pt x="0" y="0"/>
                    <a:pt x="0" y="0"/>
                  </a:cubicBezTo>
                  <a:cubicBezTo>
                    <a:pt x="28" y="0"/>
                    <a:pt x="55" y="27"/>
                    <a:pt x="55" y="54"/>
                  </a:cubicBezTo>
                  <a:cubicBezTo>
                    <a:pt x="55" y="117"/>
                    <a:pt x="55" y="117"/>
                    <a:pt x="55" y="117"/>
                  </a:cubicBezTo>
                  <a:cubicBezTo>
                    <a:pt x="55" y="144"/>
                    <a:pt x="28" y="172"/>
                    <a:pt x="0" y="172"/>
                  </a:cubicBezTo>
                  <a:cubicBezTo>
                    <a:pt x="90" y="172"/>
                    <a:pt x="90" y="172"/>
                    <a:pt x="90" y="172"/>
                  </a:cubicBezTo>
                  <a:cubicBezTo>
                    <a:pt x="118" y="172"/>
                    <a:pt x="136" y="144"/>
                    <a:pt x="136" y="117"/>
                  </a:cubicBezTo>
                  <a:cubicBezTo>
                    <a:pt x="136" y="54"/>
                    <a:pt x="136" y="54"/>
                    <a:pt x="136" y="54"/>
                  </a:cubicBezTo>
                  <a:close/>
                </a:path>
              </a:pathLst>
            </a:custGeom>
            <a:solidFill>
              <a:srgbClr val="EDA03A"/>
            </a:solidFill>
            <a:ln>
              <a:noFill/>
            </a:ln>
          </p:spPr>
          <p:txBody>
            <a:bodyPr spcFirstLastPara="1" wrap="square" lIns="90000" tIns="16900" rIns="90000" bIns="16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 name="Google Shape;5482;p46">
              <a:extLst>
                <a:ext uri="{FF2B5EF4-FFF2-40B4-BE49-F238E27FC236}">
                  <a16:creationId xmlns:a16="http://schemas.microsoft.com/office/drawing/2014/main" id="{72F5EA83-B602-8074-D806-F3CB05DF629F}"/>
                </a:ext>
              </a:extLst>
            </p:cNvPr>
            <p:cNvSpPr/>
            <p:nvPr/>
          </p:nvSpPr>
          <p:spPr>
            <a:xfrm>
              <a:off x="2310064" y="4404129"/>
              <a:ext cx="116865" cy="38328"/>
            </a:xfrm>
            <a:custGeom>
              <a:avLst/>
              <a:gdLst/>
              <a:ahLst/>
              <a:cxnLst/>
              <a:rect l="l" t="t" r="r" b="b"/>
              <a:pathLst>
                <a:path w="497" h="163" extrusionOk="0">
                  <a:moveTo>
                    <a:pt x="443" y="163"/>
                  </a:moveTo>
                  <a:lnTo>
                    <a:pt x="443" y="163"/>
                  </a:lnTo>
                  <a:lnTo>
                    <a:pt x="443" y="163"/>
                  </a:lnTo>
                  <a:cubicBezTo>
                    <a:pt x="54" y="163"/>
                    <a:pt x="54" y="163"/>
                    <a:pt x="54" y="163"/>
                  </a:cubicBezTo>
                  <a:cubicBezTo>
                    <a:pt x="27" y="163"/>
                    <a:pt x="0" y="145"/>
                    <a:pt x="0" y="109"/>
                  </a:cubicBezTo>
                  <a:cubicBezTo>
                    <a:pt x="0" y="55"/>
                    <a:pt x="0" y="55"/>
                    <a:pt x="0" y="55"/>
                  </a:cubicBezTo>
                  <a:cubicBezTo>
                    <a:pt x="0" y="19"/>
                    <a:pt x="27" y="0"/>
                    <a:pt x="54" y="0"/>
                  </a:cubicBezTo>
                  <a:cubicBezTo>
                    <a:pt x="443" y="0"/>
                    <a:pt x="443" y="0"/>
                    <a:pt x="443" y="0"/>
                  </a:cubicBezTo>
                  <a:cubicBezTo>
                    <a:pt x="471" y="0"/>
                    <a:pt x="497" y="19"/>
                    <a:pt x="497" y="55"/>
                  </a:cubicBezTo>
                  <a:cubicBezTo>
                    <a:pt x="497" y="109"/>
                    <a:pt x="497" y="109"/>
                    <a:pt x="497" y="109"/>
                  </a:cubicBezTo>
                  <a:cubicBezTo>
                    <a:pt x="497" y="145"/>
                    <a:pt x="471" y="163"/>
                    <a:pt x="443" y="163"/>
                  </a:cubicBezTo>
                  <a:close/>
                </a:path>
              </a:pathLst>
            </a:custGeom>
            <a:solidFill>
              <a:srgbClr val="EDA03A"/>
            </a:solidFill>
            <a:ln>
              <a:noFill/>
            </a:ln>
          </p:spPr>
          <p:txBody>
            <a:bodyPr spcFirstLastPara="1" wrap="square" lIns="90000" tIns="13675" rIns="90000" bIns="136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 name="Google Shape;5483;p46">
              <a:extLst>
                <a:ext uri="{FF2B5EF4-FFF2-40B4-BE49-F238E27FC236}">
                  <a16:creationId xmlns:a16="http://schemas.microsoft.com/office/drawing/2014/main" id="{698054B1-B4EF-FDBD-1933-3E3672F1F993}"/>
                </a:ext>
              </a:extLst>
            </p:cNvPr>
            <p:cNvSpPr/>
            <p:nvPr/>
          </p:nvSpPr>
          <p:spPr>
            <a:xfrm>
              <a:off x="2395185" y="4404129"/>
              <a:ext cx="31744" cy="38328"/>
            </a:xfrm>
            <a:custGeom>
              <a:avLst/>
              <a:gdLst/>
              <a:ahLst/>
              <a:cxnLst/>
              <a:rect l="l" t="t" r="r" b="b"/>
              <a:pathLst>
                <a:path w="135" h="163" extrusionOk="0">
                  <a:moveTo>
                    <a:pt x="81" y="0"/>
                  </a:moveTo>
                  <a:lnTo>
                    <a:pt x="81" y="0"/>
                  </a:lnTo>
                  <a:lnTo>
                    <a:pt x="81" y="0"/>
                  </a:lnTo>
                  <a:cubicBezTo>
                    <a:pt x="0" y="0"/>
                    <a:pt x="0" y="0"/>
                    <a:pt x="0" y="0"/>
                  </a:cubicBezTo>
                  <a:cubicBezTo>
                    <a:pt x="27" y="0"/>
                    <a:pt x="54" y="19"/>
                    <a:pt x="54" y="55"/>
                  </a:cubicBezTo>
                  <a:cubicBezTo>
                    <a:pt x="54" y="109"/>
                    <a:pt x="54" y="109"/>
                    <a:pt x="54" y="109"/>
                  </a:cubicBezTo>
                  <a:cubicBezTo>
                    <a:pt x="54" y="145"/>
                    <a:pt x="27" y="163"/>
                    <a:pt x="0" y="163"/>
                  </a:cubicBezTo>
                  <a:cubicBezTo>
                    <a:pt x="81" y="163"/>
                    <a:pt x="81" y="163"/>
                    <a:pt x="81" y="163"/>
                  </a:cubicBezTo>
                  <a:cubicBezTo>
                    <a:pt x="109" y="163"/>
                    <a:pt x="135" y="145"/>
                    <a:pt x="135" y="109"/>
                  </a:cubicBezTo>
                  <a:cubicBezTo>
                    <a:pt x="135" y="55"/>
                    <a:pt x="135" y="55"/>
                    <a:pt x="135" y="55"/>
                  </a:cubicBezTo>
                  <a:cubicBezTo>
                    <a:pt x="135" y="19"/>
                    <a:pt x="109" y="0"/>
                    <a:pt x="81" y="0"/>
                  </a:cubicBezTo>
                  <a:close/>
                </a:path>
              </a:pathLst>
            </a:custGeom>
            <a:solidFill>
              <a:srgbClr val="EDA03A"/>
            </a:solidFill>
            <a:ln>
              <a:noFill/>
            </a:ln>
          </p:spPr>
          <p:txBody>
            <a:bodyPr spcFirstLastPara="1" wrap="square" lIns="90000" tIns="13675" rIns="90000" bIns="136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 name="Google Shape;5484;p46">
              <a:extLst>
                <a:ext uri="{FF2B5EF4-FFF2-40B4-BE49-F238E27FC236}">
                  <a16:creationId xmlns:a16="http://schemas.microsoft.com/office/drawing/2014/main" id="{89852A1A-E537-CEE1-3DE1-F7895FFBC079}"/>
                </a:ext>
              </a:extLst>
            </p:cNvPr>
            <p:cNvSpPr/>
            <p:nvPr/>
          </p:nvSpPr>
          <p:spPr>
            <a:xfrm>
              <a:off x="2280436" y="4323475"/>
              <a:ext cx="114748" cy="40445"/>
            </a:xfrm>
            <a:custGeom>
              <a:avLst/>
              <a:gdLst/>
              <a:ahLst/>
              <a:cxnLst/>
              <a:rect l="l" t="t" r="r" b="b"/>
              <a:pathLst>
                <a:path w="488" h="172" extrusionOk="0">
                  <a:moveTo>
                    <a:pt x="433" y="172"/>
                  </a:moveTo>
                  <a:lnTo>
                    <a:pt x="433" y="172"/>
                  </a:lnTo>
                  <a:lnTo>
                    <a:pt x="433" y="172"/>
                  </a:lnTo>
                  <a:cubicBezTo>
                    <a:pt x="54" y="172"/>
                    <a:pt x="54" y="172"/>
                    <a:pt x="54" y="172"/>
                  </a:cubicBezTo>
                  <a:cubicBezTo>
                    <a:pt x="26" y="172"/>
                    <a:pt x="0" y="145"/>
                    <a:pt x="0" y="118"/>
                  </a:cubicBezTo>
                  <a:cubicBezTo>
                    <a:pt x="0" y="54"/>
                    <a:pt x="0" y="54"/>
                    <a:pt x="0" y="54"/>
                  </a:cubicBezTo>
                  <a:cubicBezTo>
                    <a:pt x="0" y="28"/>
                    <a:pt x="26" y="0"/>
                    <a:pt x="54" y="0"/>
                  </a:cubicBezTo>
                  <a:cubicBezTo>
                    <a:pt x="433" y="0"/>
                    <a:pt x="433" y="0"/>
                    <a:pt x="433" y="0"/>
                  </a:cubicBezTo>
                  <a:cubicBezTo>
                    <a:pt x="460" y="0"/>
                    <a:pt x="488" y="28"/>
                    <a:pt x="488" y="54"/>
                  </a:cubicBezTo>
                  <a:cubicBezTo>
                    <a:pt x="488" y="118"/>
                    <a:pt x="488" y="118"/>
                    <a:pt x="488" y="118"/>
                  </a:cubicBezTo>
                  <a:cubicBezTo>
                    <a:pt x="488" y="145"/>
                    <a:pt x="460" y="172"/>
                    <a:pt x="433" y="172"/>
                  </a:cubicBezTo>
                  <a:close/>
                </a:path>
              </a:pathLst>
            </a:custGeom>
            <a:solidFill>
              <a:srgbClr val="EDA03A"/>
            </a:solidFill>
            <a:ln>
              <a:noFill/>
            </a:ln>
          </p:spPr>
          <p:txBody>
            <a:bodyPr spcFirstLastPara="1" wrap="square" lIns="90000" tIns="16900" rIns="90000" bIns="16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 name="Google Shape;5485;p46">
              <a:extLst>
                <a:ext uri="{FF2B5EF4-FFF2-40B4-BE49-F238E27FC236}">
                  <a16:creationId xmlns:a16="http://schemas.microsoft.com/office/drawing/2014/main" id="{3516FA0E-9ACD-C18F-DEE4-45D393A081AF}"/>
                </a:ext>
              </a:extLst>
            </p:cNvPr>
            <p:cNvSpPr/>
            <p:nvPr/>
          </p:nvSpPr>
          <p:spPr>
            <a:xfrm>
              <a:off x="2363206" y="4323475"/>
              <a:ext cx="34095" cy="40445"/>
            </a:xfrm>
            <a:custGeom>
              <a:avLst/>
              <a:gdLst/>
              <a:ahLst/>
              <a:cxnLst/>
              <a:rect l="l" t="t" r="r" b="b"/>
              <a:pathLst>
                <a:path w="145" h="172" extrusionOk="0">
                  <a:moveTo>
                    <a:pt x="91" y="0"/>
                  </a:moveTo>
                  <a:lnTo>
                    <a:pt x="91" y="0"/>
                  </a:lnTo>
                  <a:lnTo>
                    <a:pt x="91" y="0"/>
                  </a:lnTo>
                  <a:cubicBezTo>
                    <a:pt x="0" y="0"/>
                    <a:pt x="0" y="0"/>
                    <a:pt x="0" y="0"/>
                  </a:cubicBezTo>
                  <a:cubicBezTo>
                    <a:pt x="28" y="0"/>
                    <a:pt x="55" y="28"/>
                    <a:pt x="55" y="54"/>
                  </a:cubicBezTo>
                  <a:cubicBezTo>
                    <a:pt x="55" y="118"/>
                    <a:pt x="55" y="118"/>
                    <a:pt x="55" y="118"/>
                  </a:cubicBezTo>
                  <a:cubicBezTo>
                    <a:pt x="55" y="145"/>
                    <a:pt x="28" y="172"/>
                    <a:pt x="0" y="172"/>
                  </a:cubicBezTo>
                  <a:cubicBezTo>
                    <a:pt x="91" y="172"/>
                    <a:pt x="91" y="172"/>
                    <a:pt x="91" y="172"/>
                  </a:cubicBezTo>
                  <a:cubicBezTo>
                    <a:pt x="118" y="172"/>
                    <a:pt x="145" y="145"/>
                    <a:pt x="145" y="118"/>
                  </a:cubicBezTo>
                  <a:cubicBezTo>
                    <a:pt x="145" y="54"/>
                    <a:pt x="145" y="54"/>
                    <a:pt x="145" y="54"/>
                  </a:cubicBezTo>
                  <a:cubicBezTo>
                    <a:pt x="145" y="28"/>
                    <a:pt x="118" y="0"/>
                    <a:pt x="91" y="0"/>
                  </a:cubicBezTo>
                  <a:close/>
                </a:path>
              </a:pathLst>
            </a:custGeom>
            <a:solidFill>
              <a:srgbClr val="EDA03A"/>
            </a:solidFill>
            <a:ln>
              <a:noFill/>
            </a:ln>
          </p:spPr>
          <p:txBody>
            <a:bodyPr spcFirstLastPara="1" wrap="square" lIns="90000" tIns="16900" rIns="90000" bIns="16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9" name="Google Shape;5486;p46">
              <a:extLst>
                <a:ext uri="{FF2B5EF4-FFF2-40B4-BE49-F238E27FC236}">
                  <a16:creationId xmlns:a16="http://schemas.microsoft.com/office/drawing/2014/main" id="{199340AC-B50A-5914-57B5-5FA1443AC274}"/>
                </a:ext>
              </a:extLst>
            </p:cNvPr>
            <p:cNvSpPr/>
            <p:nvPr/>
          </p:nvSpPr>
          <p:spPr>
            <a:xfrm>
              <a:off x="2295250" y="4442457"/>
              <a:ext cx="114748" cy="40445"/>
            </a:xfrm>
            <a:custGeom>
              <a:avLst/>
              <a:gdLst/>
              <a:ahLst/>
              <a:cxnLst/>
              <a:rect l="l" t="t" r="r" b="b"/>
              <a:pathLst>
                <a:path w="488" h="172" extrusionOk="0">
                  <a:moveTo>
                    <a:pt x="434" y="172"/>
                  </a:moveTo>
                  <a:lnTo>
                    <a:pt x="434" y="172"/>
                  </a:lnTo>
                  <a:lnTo>
                    <a:pt x="434" y="172"/>
                  </a:lnTo>
                  <a:cubicBezTo>
                    <a:pt x="55" y="172"/>
                    <a:pt x="55" y="172"/>
                    <a:pt x="55" y="172"/>
                  </a:cubicBezTo>
                  <a:cubicBezTo>
                    <a:pt x="18" y="172"/>
                    <a:pt x="0" y="145"/>
                    <a:pt x="0" y="118"/>
                  </a:cubicBezTo>
                  <a:cubicBezTo>
                    <a:pt x="0" y="54"/>
                    <a:pt x="0" y="54"/>
                    <a:pt x="0" y="54"/>
                  </a:cubicBezTo>
                  <a:cubicBezTo>
                    <a:pt x="0" y="27"/>
                    <a:pt x="18" y="0"/>
                    <a:pt x="55" y="0"/>
                  </a:cubicBezTo>
                  <a:cubicBezTo>
                    <a:pt x="434" y="0"/>
                    <a:pt x="434" y="0"/>
                    <a:pt x="434" y="0"/>
                  </a:cubicBezTo>
                  <a:cubicBezTo>
                    <a:pt x="461" y="0"/>
                    <a:pt x="488" y="27"/>
                    <a:pt x="488" y="54"/>
                  </a:cubicBezTo>
                  <a:cubicBezTo>
                    <a:pt x="488" y="118"/>
                    <a:pt x="488" y="118"/>
                    <a:pt x="488" y="118"/>
                  </a:cubicBezTo>
                  <a:cubicBezTo>
                    <a:pt x="488" y="145"/>
                    <a:pt x="461" y="172"/>
                    <a:pt x="434" y="172"/>
                  </a:cubicBezTo>
                  <a:close/>
                </a:path>
              </a:pathLst>
            </a:custGeom>
            <a:solidFill>
              <a:srgbClr val="FFE689"/>
            </a:solidFill>
            <a:ln>
              <a:noFill/>
            </a:ln>
          </p:spPr>
          <p:txBody>
            <a:bodyPr spcFirstLastPara="1" wrap="square" lIns="90000" tIns="16900" rIns="90000" bIns="16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0" name="Google Shape;5487;p46">
              <a:extLst>
                <a:ext uri="{FF2B5EF4-FFF2-40B4-BE49-F238E27FC236}">
                  <a16:creationId xmlns:a16="http://schemas.microsoft.com/office/drawing/2014/main" id="{63D1365F-32A5-76DD-F38D-0B112D291C7F}"/>
                </a:ext>
              </a:extLst>
            </p:cNvPr>
            <p:cNvSpPr/>
            <p:nvPr/>
          </p:nvSpPr>
          <p:spPr>
            <a:xfrm>
              <a:off x="2378020" y="4442457"/>
              <a:ext cx="31979" cy="40445"/>
            </a:xfrm>
            <a:custGeom>
              <a:avLst/>
              <a:gdLst/>
              <a:ahLst/>
              <a:cxnLst/>
              <a:rect l="l" t="t" r="r" b="b"/>
              <a:pathLst>
                <a:path w="136" h="172" extrusionOk="0">
                  <a:moveTo>
                    <a:pt x="136" y="54"/>
                  </a:moveTo>
                  <a:lnTo>
                    <a:pt x="136" y="54"/>
                  </a:lnTo>
                  <a:lnTo>
                    <a:pt x="136" y="54"/>
                  </a:lnTo>
                  <a:cubicBezTo>
                    <a:pt x="136" y="27"/>
                    <a:pt x="118" y="0"/>
                    <a:pt x="90" y="0"/>
                  </a:cubicBezTo>
                  <a:cubicBezTo>
                    <a:pt x="0" y="0"/>
                    <a:pt x="0" y="0"/>
                    <a:pt x="0" y="0"/>
                  </a:cubicBezTo>
                  <a:cubicBezTo>
                    <a:pt x="28" y="0"/>
                    <a:pt x="55" y="27"/>
                    <a:pt x="55" y="54"/>
                  </a:cubicBezTo>
                  <a:cubicBezTo>
                    <a:pt x="55" y="118"/>
                    <a:pt x="55" y="118"/>
                    <a:pt x="55" y="118"/>
                  </a:cubicBezTo>
                  <a:cubicBezTo>
                    <a:pt x="55" y="145"/>
                    <a:pt x="28" y="172"/>
                    <a:pt x="0" y="172"/>
                  </a:cubicBezTo>
                  <a:cubicBezTo>
                    <a:pt x="90" y="172"/>
                    <a:pt x="90" y="172"/>
                    <a:pt x="90" y="172"/>
                  </a:cubicBezTo>
                  <a:cubicBezTo>
                    <a:pt x="118" y="172"/>
                    <a:pt x="136" y="145"/>
                    <a:pt x="136" y="118"/>
                  </a:cubicBezTo>
                  <a:cubicBezTo>
                    <a:pt x="136" y="54"/>
                    <a:pt x="136" y="54"/>
                    <a:pt x="136" y="54"/>
                  </a:cubicBezTo>
                  <a:close/>
                </a:path>
              </a:pathLst>
            </a:custGeom>
            <a:solidFill>
              <a:srgbClr val="EDA03A"/>
            </a:solidFill>
            <a:ln>
              <a:noFill/>
            </a:ln>
          </p:spPr>
          <p:txBody>
            <a:bodyPr spcFirstLastPara="1" wrap="square" lIns="90000" tIns="16900" rIns="90000" bIns="16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1" name="Google Shape;5488;p46">
              <a:extLst>
                <a:ext uri="{FF2B5EF4-FFF2-40B4-BE49-F238E27FC236}">
                  <a16:creationId xmlns:a16="http://schemas.microsoft.com/office/drawing/2014/main" id="{70F96BDC-637C-2A8B-DE2F-B03275FDAADC}"/>
                </a:ext>
              </a:extLst>
            </p:cNvPr>
            <p:cNvSpPr/>
            <p:nvPr/>
          </p:nvSpPr>
          <p:spPr>
            <a:xfrm>
              <a:off x="2295250" y="4363920"/>
              <a:ext cx="114748" cy="40209"/>
            </a:xfrm>
            <a:custGeom>
              <a:avLst/>
              <a:gdLst/>
              <a:ahLst/>
              <a:cxnLst/>
              <a:rect l="l" t="t" r="r" b="b"/>
              <a:pathLst>
                <a:path w="488" h="171" extrusionOk="0">
                  <a:moveTo>
                    <a:pt x="434" y="171"/>
                  </a:moveTo>
                  <a:lnTo>
                    <a:pt x="434" y="171"/>
                  </a:lnTo>
                  <a:lnTo>
                    <a:pt x="434" y="171"/>
                  </a:lnTo>
                  <a:cubicBezTo>
                    <a:pt x="55" y="171"/>
                    <a:pt x="55" y="171"/>
                    <a:pt x="55" y="171"/>
                  </a:cubicBezTo>
                  <a:cubicBezTo>
                    <a:pt x="18" y="171"/>
                    <a:pt x="0" y="144"/>
                    <a:pt x="0" y="118"/>
                  </a:cubicBezTo>
                  <a:cubicBezTo>
                    <a:pt x="0" y="54"/>
                    <a:pt x="0" y="54"/>
                    <a:pt x="0" y="54"/>
                  </a:cubicBezTo>
                  <a:cubicBezTo>
                    <a:pt x="0" y="27"/>
                    <a:pt x="18" y="0"/>
                    <a:pt x="55" y="0"/>
                  </a:cubicBezTo>
                  <a:cubicBezTo>
                    <a:pt x="434" y="0"/>
                    <a:pt x="434" y="0"/>
                    <a:pt x="434" y="0"/>
                  </a:cubicBezTo>
                  <a:cubicBezTo>
                    <a:pt x="461" y="0"/>
                    <a:pt x="488" y="27"/>
                    <a:pt x="488" y="54"/>
                  </a:cubicBezTo>
                  <a:cubicBezTo>
                    <a:pt x="488" y="118"/>
                    <a:pt x="488" y="118"/>
                    <a:pt x="488" y="118"/>
                  </a:cubicBezTo>
                  <a:cubicBezTo>
                    <a:pt x="488" y="144"/>
                    <a:pt x="461" y="171"/>
                    <a:pt x="434" y="171"/>
                  </a:cubicBezTo>
                  <a:close/>
                </a:path>
              </a:pathLst>
            </a:custGeom>
            <a:solidFill>
              <a:srgbClr val="FFE689"/>
            </a:solidFill>
            <a:ln>
              <a:noFill/>
            </a:ln>
          </p:spPr>
          <p:txBody>
            <a:bodyPr spcFirstLastPara="1" wrap="square" lIns="90000" tIns="16550" rIns="90000" bIns="16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 name="Google Shape;5489;p46">
              <a:extLst>
                <a:ext uri="{FF2B5EF4-FFF2-40B4-BE49-F238E27FC236}">
                  <a16:creationId xmlns:a16="http://schemas.microsoft.com/office/drawing/2014/main" id="{A54A6A54-82F7-AAAA-0052-EECFDF5C86A8}"/>
                </a:ext>
              </a:extLst>
            </p:cNvPr>
            <p:cNvSpPr/>
            <p:nvPr/>
          </p:nvSpPr>
          <p:spPr>
            <a:xfrm>
              <a:off x="2378020" y="4363920"/>
              <a:ext cx="31979" cy="40209"/>
            </a:xfrm>
            <a:custGeom>
              <a:avLst/>
              <a:gdLst/>
              <a:ahLst/>
              <a:cxnLst/>
              <a:rect l="l" t="t" r="r" b="b"/>
              <a:pathLst>
                <a:path w="136" h="171" extrusionOk="0">
                  <a:moveTo>
                    <a:pt x="136" y="54"/>
                  </a:moveTo>
                  <a:lnTo>
                    <a:pt x="136" y="54"/>
                  </a:lnTo>
                  <a:lnTo>
                    <a:pt x="136" y="54"/>
                  </a:lnTo>
                  <a:cubicBezTo>
                    <a:pt x="136" y="27"/>
                    <a:pt x="118" y="0"/>
                    <a:pt x="90" y="0"/>
                  </a:cubicBezTo>
                  <a:cubicBezTo>
                    <a:pt x="0" y="0"/>
                    <a:pt x="0" y="0"/>
                    <a:pt x="0" y="0"/>
                  </a:cubicBezTo>
                  <a:cubicBezTo>
                    <a:pt x="28" y="0"/>
                    <a:pt x="55" y="27"/>
                    <a:pt x="55" y="54"/>
                  </a:cubicBezTo>
                  <a:cubicBezTo>
                    <a:pt x="55" y="118"/>
                    <a:pt x="55" y="118"/>
                    <a:pt x="55" y="118"/>
                  </a:cubicBezTo>
                  <a:cubicBezTo>
                    <a:pt x="55" y="144"/>
                    <a:pt x="28" y="171"/>
                    <a:pt x="0" y="171"/>
                  </a:cubicBezTo>
                  <a:cubicBezTo>
                    <a:pt x="90" y="171"/>
                    <a:pt x="90" y="171"/>
                    <a:pt x="90" y="171"/>
                  </a:cubicBezTo>
                  <a:cubicBezTo>
                    <a:pt x="118" y="171"/>
                    <a:pt x="136" y="144"/>
                    <a:pt x="136" y="118"/>
                  </a:cubicBezTo>
                  <a:cubicBezTo>
                    <a:pt x="136" y="54"/>
                    <a:pt x="136" y="54"/>
                    <a:pt x="136" y="54"/>
                  </a:cubicBezTo>
                  <a:close/>
                </a:path>
              </a:pathLst>
            </a:custGeom>
            <a:solidFill>
              <a:srgbClr val="EDA03A"/>
            </a:solidFill>
            <a:ln>
              <a:noFill/>
            </a:ln>
          </p:spPr>
          <p:txBody>
            <a:bodyPr spcFirstLastPara="1" wrap="square" lIns="90000" tIns="16550" rIns="90000" bIns="16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 name="Google Shape;5490;p46">
              <a:extLst>
                <a:ext uri="{FF2B5EF4-FFF2-40B4-BE49-F238E27FC236}">
                  <a16:creationId xmlns:a16="http://schemas.microsoft.com/office/drawing/2014/main" id="{F585222F-FF88-60C7-E442-608BC70F8FB2}"/>
                </a:ext>
              </a:extLst>
            </p:cNvPr>
            <p:cNvSpPr/>
            <p:nvPr/>
          </p:nvSpPr>
          <p:spPr>
            <a:xfrm>
              <a:off x="1980631" y="4550857"/>
              <a:ext cx="352945" cy="25631"/>
            </a:xfrm>
            <a:custGeom>
              <a:avLst/>
              <a:gdLst/>
              <a:ahLst/>
              <a:cxnLst/>
              <a:rect l="l" t="t" r="r" b="b"/>
              <a:pathLst>
                <a:path w="1501" h="109" extrusionOk="0">
                  <a:moveTo>
                    <a:pt x="1465" y="109"/>
                  </a:moveTo>
                  <a:lnTo>
                    <a:pt x="1465" y="109"/>
                  </a:lnTo>
                  <a:lnTo>
                    <a:pt x="1465" y="109"/>
                  </a:lnTo>
                  <a:cubicBezTo>
                    <a:pt x="28" y="109"/>
                    <a:pt x="28" y="109"/>
                    <a:pt x="28" y="109"/>
                  </a:cubicBezTo>
                  <a:cubicBezTo>
                    <a:pt x="18" y="109"/>
                    <a:pt x="0" y="100"/>
                    <a:pt x="0" y="82"/>
                  </a:cubicBezTo>
                  <a:cubicBezTo>
                    <a:pt x="0" y="0"/>
                    <a:pt x="0" y="0"/>
                    <a:pt x="0" y="0"/>
                  </a:cubicBezTo>
                  <a:cubicBezTo>
                    <a:pt x="1501" y="0"/>
                    <a:pt x="1501" y="0"/>
                    <a:pt x="1501" y="0"/>
                  </a:cubicBezTo>
                  <a:cubicBezTo>
                    <a:pt x="1501" y="82"/>
                    <a:pt x="1501" y="82"/>
                    <a:pt x="1501" y="82"/>
                  </a:cubicBezTo>
                  <a:cubicBezTo>
                    <a:pt x="1501" y="100"/>
                    <a:pt x="1483" y="109"/>
                    <a:pt x="1465" y="109"/>
                  </a:cubicBezTo>
                  <a:close/>
                </a:path>
              </a:pathLst>
            </a:custGeom>
            <a:solidFill>
              <a:srgbClr val="8D90D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 name="Google Shape;5491;p46">
              <a:extLst>
                <a:ext uri="{FF2B5EF4-FFF2-40B4-BE49-F238E27FC236}">
                  <a16:creationId xmlns:a16="http://schemas.microsoft.com/office/drawing/2014/main" id="{0E30C786-88CC-5739-B473-3A9A25AC7FA9}"/>
                </a:ext>
              </a:extLst>
            </p:cNvPr>
            <p:cNvSpPr/>
            <p:nvPr/>
          </p:nvSpPr>
          <p:spPr>
            <a:xfrm>
              <a:off x="2312180" y="4550857"/>
              <a:ext cx="19046" cy="25631"/>
            </a:xfrm>
            <a:custGeom>
              <a:avLst/>
              <a:gdLst/>
              <a:ahLst/>
              <a:cxnLst/>
              <a:rect l="l" t="t" r="r" b="b"/>
              <a:pathLst>
                <a:path w="81" h="109" extrusionOk="0">
                  <a:moveTo>
                    <a:pt x="0" y="0"/>
                  </a:moveTo>
                  <a:lnTo>
                    <a:pt x="0" y="0"/>
                  </a:lnTo>
                  <a:lnTo>
                    <a:pt x="0" y="0"/>
                  </a:lnTo>
                  <a:cubicBezTo>
                    <a:pt x="0" y="109"/>
                    <a:pt x="0" y="109"/>
                    <a:pt x="0" y="109"/>
                  </a:cubicBezTo>
                  <a:cubicBezTo>
                    <a:pt x="55" y="109"/>
                    <a:pt x="55" y="109"/>
                    <a:pt x="55" y="109"/>
                  </a:cubicBezTo>
                  <a:cubicBezTo>
                    <a:pt x="73" y="109"/>
                    <a:pt x="81" y="100"/>
                    <a:pt x="81" y="82"/>
                  </a:cubicBezTo>
                  <a:cubicBezTo>
                    <a:pt x="81" y="0"/>
                    <a:pt x="81" y="0"/>
                    <a:pt x="81" y="0"/>
                  </a:cubicBezTo>
                  <a:cubicBezTo>
                    <a:pt x="0" y="0"/>
                    <a:pt x="0" y="0"/>
                    <a:pt x="0" y="0"/>
                  </a:cubicBezTo>
                  <a:close/>
                </a:path>
              </a:pathLst>
            </a:custGeom>
            <a:solidFill>
              <a:srgbClr val="8D90D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5" name="Google Shape;5492;p46">
              <a:extLst>
                <a:ext uri="{FF2B5EF4-FFF2-40B4-BE49-F238E27FC236}">
                  <a16:creationId xmlns:a16="http://schemas.microsoft.com/office/drawing/2014/main" id="{3E32C017-A9DA-D374-710E-850754FBC7C1}"/>
                </a:ext>
              </a:extLst>
            </p:cNvPr>
            <p:cNvSpPr/>
            <p:nvPr/>
          </p:nvSpPr>
          <p:spPr>
            <a:xfrm>
              <a:off x="2080566" y="4285147"/>
              <a:ext cx="159425" cy="159427"/>
            </a:xfrm>
            <a:custGeom>
              <a:avLst/>
              <a:gdLst/>
              <a:ahLst/>
              <a:cxnLst/>
              <a:rect l="l" t="t" r="r" b="b"/>
              <a:pathLst>
                <a:path w="678" h="678" extrusionOk="0">
                  <a:moveTo>
                    <a:pt x="72" y="551"/>
                  </a:moveTo>
                  <a:lnTo>
                    <a:pt x="72" y="551"/>
                  </a:lnTo>
                  <a:lnTo>
                    <a:pt x="72" y="551"/>
                  </a:lnTo>
                  <a:cubicBezTo>
                    <a:pt x="63" y="570"/>
                    <a:pt x="63" y="570"/>
                    <a:pt x="63" y="570"/>
                  </a:cubicBezTo>
                  <a:cubicBezTo>
                    <a:pt x="45" y="579"/>
                    <a:pt x="45" y="597"/>
                    <a:pt x="63" y="615"/>
                  </a:cubicBezTo>
                  <a:cubicBezTo>
                    <a:pt x="72" y="624"/>
                    <a:pt x="72" y="624"/>
                    <a:pt x="82" y="624"/>
                  </a:cubicBezTo>
                  <a:cubicBezTo>
                    <a:pt x="90" y="624"/>
                    <a:pt x="100" y="624"/>
                    <a:pt x="109" y="615"/>
                  </a:cubicBezTo>
                  <a:cubicBezTo>
                    <a:pt x="117" y="597"/>
                    <a:pt x="117" y="597"/>
                    <a:pt x="117" y="597"/>
                  </a:cubicBezTo>
                  <a:cubicBezTo>
                    <a:pt x="181" y="651"/>
                    <a:pt x="253" y="678"/>
                    <a:pt x="334" y="678"/>
                  </a:cubicBezTo>
                  <a:cubicBezTo>
                    <a:pt x="416" y="678"/>
                    <a:pt x="497" y="651"/>
                    <a:pt x="551" y="597"/>
                  </a:cubicBezTo>
                  <a:cubicBezTo>
                    <a:pt x="569" y="615"/>
                    <a:pt x="569" y="615"/>
                    <a:pt x="569" y="615"/>
                  </a:cubicBezTo>
                  <a:cubicBezTo>
                    <a:pt x="569" y="624"/>
                    <a:pt x="579" y="624"/>
                    <a:pt x="588" y="624"/>
                  </a:cubicBezTo>
                  <a:cubicBezTo>
                    <a:pt x="596" y="624"/>
                    <a:pt x="606" y="624"/>
                    <a:pt x="614" y="615"/>
                  </a:cubicBezTo>
                  <a:cubicBezTo>
                    <a:pt x="624" y="597"/>
                    <a:pt x="624" y="579"/>
                    <a:pt x="614" y="570"/>
                  </a:cubicBezTo>
                  <a:cubicBezTo>
                    <a:pt x="596" y="551"/>
                    <a:pt x="596" y="551"/>
                    <a:pt x="596" y="551"/>
                  </a:cubicBezTo>
                  <a:cubicBezTo>
                    <a:pt x="651" y="498"/>
                    <a:pt x="678" y="416"/>
                    <a:pt x="678" y="335"/>
                  </a:cubicBezTo>
                  <a:cubicBezTo>
                    <a:pt x="678" y="254"/>
                    <a:pt x="651" y="181"/>
                    <a:pt x="596" y="118"/>
                  </a:cubicBezTo>
                  <a:cubicBezTo>
                    <a:pt x="614" y="109"/>
                    <a:pt x="614" y="109"/>
                    <a:pt x="614" y="109"/>
                  </a:cubicBezTo>
                  <a:cubicBezTo>
                    <a:pt x="624" y="100"/>
                    <a:pt x="624" y="73"/>
                    <a:pt x="614" y="64"/>
                  </a:cubicBezTo>
                  <a:cubicBezTo>
                    <a:pt x="596" y="54"/>
                    <a:pt x="579" y="54"/>
                    <a:pt x="569" y="64"/>
                  </a:cubicBezTo>
                  <a:cubicBezTo>
                    <a:pt x="551" y="73"/>
                    <a:pt x="551" y="73"/>
                    <a:pt x="551" y="73"/>
                  </a:cubicBezTo>
                  <a:cubicBezTo>
                    <a:pt x="497" y="27"/>
                    <a:pt x="416" y="0"/>
                    <a:pt x="334" y="0"/>
                  </a:cubicBezTo>
                  <a:cubicBezTo>
                    <a:pt x="253" y="0"/>
                    <a:pt x="181" y="27"/>
                    <a:pt x="117" y="73"/>
                  </a:cubicBezTo>
                  <a:cubicBezTo>
                    <a:pt x="109" y="64"/>
                    <a:pt x="109" y="64"/>
                    <a:pt x="109" y="64"/>
                  </a:cubicBezTo>
                  <a:cubicBezTo>
                    <a:pt x="90" y="54"/>
                    <a:pt x="72" y="54"/>
                    <a:pt x="63" y="64"/>
                  </a:cubicBezTo>
                  <a:cubicBezTo>
                    <a:pt x="45" y="73"/>
                    <a:pt x="45" y="100"/>
                    <a:pt x="63" y="109"/>
                  </a:cubicBezTo>
                  <a:cubicBezTo>
                    <a:pt x="72" y="118"/>
                    <a:pt x="72" y="118"/>
                    <a:pt x="72" y="118"/>
                  </a:cubicBezTo>
                  <a:cubicBezTo>
                    <a:pt x="27" y="181"/>
                    <a:pt x="0" y="254"/>
                    <a:pt x="0" y="335"/>
                  </a:cubicBezTo>
                  <a:cubicBezTo>
                    <a:pt x="0" y="416"/>
                    <a:pt x="27" y="498"/>
                    <a:pt x="72" y="551"/>
                  </a:cubicBezTo>
                  <a:moveTo>
                    <a:pt x="334" y="615"/>
                  </a:moveTo>
                  <a:lnTo>
                    <a:pt x="334" y="615"/>
                  </a:lnTo>
                  <a:lnTo>
                    <a:pt x="334" y="615"/>
                  </a:lnTo>
                  <a:cubicBezTo>
                    <a:pt x="271" y="615"/>
                    <a:pt x="217" y="588"/>
                    <a:pt x="162" y="551"/>
                  </a:cubicBezTo>
                  <a:cubicBezTo>
                    <a:pt x="299" y="426"/>
                    <a:pt x="299" y="426"/>
                    <a:pt x="299" y="426"/>
                  </a:cubicBezTo>
                  <a:cubicBezTo>
                    <a:pt x="317" y="434"/>
                    <a:pt x="352" y="434"/>
                    <a:pt x="379" y="426"/>
                  </a:cubicBezTo>
                  <a:cubicBezTo>
                    <a:pt x="506" y="551"/>
                    <a:pt x="506" y="551"/>
                    <a:pt x="506" y="551"/>
                  </a:cubicBezTo>
                  <a:cubicBezTo>
                    <a:pt x="461" y="588"/>
                    <a:pt x="398" y="615"/>
                    <a:pt x="334" y="615"/>
                  </a:cubicBezTo>
                  <a:moveTo>
                    <a:pt x="317" y="317"/>
                  </a:moveTo>
                  <a:lnTo>
                    <a:pt x="317" y="317"/>
                  </a:lnTo>
                  <a:lnTo>
                    <a:pt x="317" y="317"/>
                  </a:lnTo>
                  <a:lnTo>
                    <a:pt x="317" y="317"/>
                  </a:lnTo>
                  <a:cubicBezTo>
                    <a:pt x="325" y="308"/>
                    <a:pt x="344" y="308"/>
                    <a:pt x="362" y="317"/>
                  </a:cubicBezTo>
                  <a:lnTo>
                    <a:pt x="362" y="317"/>
                  </a:lnTo>
                  <a:lnTo>
                    <a:pt x="362" y="317"/>
                  </a:lnTo>
                  <a:cubicBezTo>
                    <a:pt x="371" y="326"/>
                    <a:pt x="371" y="344"/>
                    <a:pt x="362" y="362"/>
                  </a:cubicBezTo>
                  <a:cubicBezTo>
                    <a:pt x="344" y="371"/>
                    <a:pt x="325" y="371"/>
                    <a:pt x="317" y="362"/>
                  </a:cubicBezTo>
                  <a:lnTo>
                    <a:pt x="317" y="362"/>
                  </a:lnTo>
                  <a:lnTo>
                    <a:pt x="317" y="362"/>
                  </a:lnTo>
                  <a:cubicBezTo>
                    <a:pt x="307" y="344"/>
                    <a:pt x="307" y="326"/>
                    <a:pt x="317" y="317"/>
                  </a:cubicBezTo>
                  <a:moveTo>
                    <a:pt x="614" y="335"/>
                  </a:moveTo>
                  <a:lnTo>
                    <a:pt x="614" y="335"/>
                  </a:lnTo>
                  <a:lnTo>
                    <a:pt x="614" y="335"/>
                  </a:lnTo>
                  <a:cubicBezTo>
                    <a:pt x="614" y="398"/>
                    <a:pt x="588" y="461"/>
                    <a:pt x="551" y="506"/>
                  </a:cubicBezTo>
                  <a:cubicBezTo>
                    <a:pt x="425" y="380"/>
                    <a:pt x="425" y="380"/>
                    <a:pt x="425" y="380"/>
                  </a:cubicBezTo>
                  <a:cubicBezTo>
                    <a:pt x="434" y="353"/>
                    <a:pt x="434" y="326"/>
                    <a:pt x="425" y="299"/>
                  </a:cubicBezTo>
                  <a:cubicBezTo>
                    <a:pt x="551" y="172"/>
                    <a:pt x="551" y="172"/>
                    <a:pt x="551" y="172"/>
                  </a:cubicBezTo>
                  <a:cubicBezTo>
                    <a:pt x="588" y="217"/>
                    <a:pt x="614" y="271"/>
                    <a:pt x="614" y="335"/>
                  </a:cubicBezTo>
                  <a:moveTo>
                    <a:pt x="334" y="64"/>
                  </a:moveTo>
                  <a:lnTo>
                    <a:pt x="334" y="64"/>
                  </a:lnTo>
                  <a:lnTo>
                    <a:pt x="334" y="64"/>
                  </a:lnTo>
                  <a:cubicBezTo>
                    <a:pt x="398" y="64"/>
                    <a:pt x="461" y="82"/>
                    <a:pt x="506" y="118"/>
                  </a:cubicBezTo>
                  <a:cubicBezTo>
                    <a:pt x="379" y="254"/>
                    <a:pt x="379" y="254"/>
                    <a:pt x="379" y="254"/>
                  </a:cubicBezTo>
                  <a:cubicBezTo>
                    <a:pt x="352" y="244"/>
                    <a:pt x="325" y="244"/>
                    <a:pt x="299" y="254"/>
                  </a:cubicBezTo>
                  <a:cubicBezTo>
                    <a:pt x="162" y="118"/>
                    <a:pt x="162" y="118"/>
                    <a:pt x="162" y="118"/>
                  </a:cubicBezTo>
                  <a:cubicBezTo>
                    <a:pt x="217" y="82"/>
                    <a:pt x="271" y="64"/>
                    <a:pt x="334" y="64"/>
                  </a:cubicBezTo>
                  <a:moveTo>
                    <a:pt x="253" y="299"/>
                  </a:moveTo>
                  <a:lnTo>
                    <a:pt x="253" y="299"/>
                  </a:lnTo>
                  <a:lnTo>
                    <a:pt x="253" y="299"/>
                  </a:lnTo>
                  <a:cubicBezTo>
                    <a:pt x="235" y="326"/>
                    <a:pt x="235" y="353"/>
                    <a:pt x="253" y="380"/>
                  </a:cubicBezTo>
                  <a:cubicBezTo>
                    <a:pt x="117" y="506"/>
                    <a:pt x="117" y="506"/>
                    <a:pt x="117" y="506"/>
                  </a:cubicBezTo>
                  <a:cubicBezTo>
                    <a:pt x="82" y="461"/>
                    <a:pt x="63" y="398"/>
                    <a:pt x="63" y="335"/>
                  </a:cubicBezTo>
                  <a:cubicBezTo>
                    <a:pt x="63" y="271"/>
                    <a:pt x="82" y="217"/>
                    <a:pt x="117" y="172"/>
                  </a:cubicBezTo>
                  <a:cubicBezTo>
                    <a:pt x="253" y="299"/>
                    <a:pt x="253" y="299"/>
                    <a:pt x="253" y="299"/>
                  </a:cubicBezTo>
                  <a:close/>
                </a:path>
              </a:pathLst>
            </a:custGeom>
            <a:solidFill>
              <a:srgbClr val="1F1F1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6" name="Google Shape;5493;p46">
              <a:extLst>
                <a:ext uri="{FF2B5EF4-FFF2-40B4-BE49-F238E27FC236}">
                  <a16:creationId xmlns:a16="http://schemas.microsoft.com/office/drawing/2014/main" id="{AC1E58AF-204B-0080-A311-8948E2D58266}"/>
                </a:ext>
              </a:extLst>
            </p:cNvPr>
            <p:cNvSpPr/>
            <p:nvPr/>
          </p:nvSpPr>
          <p:spPr>
            <a:xfrm>
              <a:off x="1912675" y="4101502"/>
              <a:ext cx="522951" cy="483453"/>
            </a:xfrm>
            <a:custGeom>
              <a:avLst/>
              <a:gdLst/>
              <a:ahLst/>
              <a:cxnLst/>
              <a:rect l="l" t="t" r="r" b="b"/>
              <a:pathLst>
                <a:path w="2224" h="2056" extrusionOk="0">
                  <a:moveTo>
                    <a:pt x="2142" y="1252"/>
                  </a:moveTo>
                  <a:lnTo>
                    <a:pt x="2142" y="1252"/>
                  </a:lnTo>
                  <a:lnTo>
                    <a:pt x="2142" y="1252"/>
                  </a:lnTo>
                  <a:cubicBezTo>
                    <a:pt x="2151" y="1242"/>
                    <a:pt x="2151" y="1234"/>
                    <a:pt x="2151" y="1224"/>
                  </a:cubicBezTo>
                  <a:cubicBezTo>
                    <a:pt x="2151" y="1170"/>
                    <a:pt x="2151" y="1170"/>
                    <a:pt x="2151" y="1170"/>
                  </a:cubicBezTo>
                  <a:cubicBezTo>
                    <a:pt x="2151" y="1125"/>
                    <a:pt x="2124" y="1098"/>
                    <a:pt x="2088" y="1080"/>
                  </a:cubicBezTo>
                  <a:cubicBezTo>
                    <a:pt x="2088" y="1080"/>
                    <a:pt x="2088" y="1070"/>
                    <a:pt x="2088" y="1062"/>
                  </a:cubicBezTo>
                  <a:cubicBezTo>
                    <a:pt x="2088" y="998"/>
                    <a:pt x="2088" y="998"/>
                    <a:pt x="2088" y="998"/>
                  </a:cubicBezTo>
                  <a:cubicBezTo>
                    <a:pt x="2088" y="953"/>
                    <a:pt x="2052" y="908"/>
                    <a:pt x="2007" y="908"/>
                  </a:cubicBezTo>
                  <a:cubicBezTo>
                    <a:pt x="1979" y="908"/>
                    <a:pt x="1979" y="908"/>
                    <a:pt x="1979" y="908"/>
                  </a:cubicBezTo>
                  <a:cubicBezTo>
                    <a:pt x="1979" y="401"/>
                    <a:pt x="1979" y="401"/>
                    <a:pt x="1979" y="401"/>
                  </a:cubicBezTo>
                  <a:cubicBezTo>
                    <a:pt x="1979" y="339"/>
                    <a:pt x="1934" y="293"/>
                    <a:pt x="1871" y="293"/>
                  </a:cubicBezTo>
                  <a:cubicBezTo>
                    <a:pt x="1473" y="293"/>
                    <a:pt x="1473" y="293"/>
                    <a:pt x="1473" y="293"/>
                  </a:cubicBezTo>
                  <a:cubicBezTo>
                    <a:pt x="1473" y="276"/>
                    <a:pt x="1465" y="248"/>
                    <a:pt x="1465" y="231"/>
                  </a:cubicBezTo>
                  <a:cubicBezTo>
                    <a:pt x="1455" y="212"/>
                    <a:pt x="1446" y="203"/>
                    <a:pt x="1419" y="203"/>
                  </a:cubicBezTo>
                  <a:cubicBezTo>
                    <a:pt x="1410" y="212"/>
                    <a:pt x="1392" y="221"/>
                    <a:pt x="1401" y="239"/>
                  </a:cubicBezTo>
                  <a:cubicBezTo>
                    <a:pt x="1419" y="356"/>
                    <a:pt x="1419" y="447"/>
                    <a:pt x="1428" y="510"/>
                  </a:cubicBezTo>
                  <a:cubicBezTo>
                    <a:pt x="1193" y="510"/>
                    <a:pt x="1193" y="510"/>
                    <a:pt x="1193" y="510"/>
                  </a:cubicBezTo>
                  <a:cubicBezTo>
                    <a:pt x="1193" y="438"/>
                    <a:pt x="1184" y="303"/>
                    <a:pt x="1139" y="149"/>
                  </a:cubicBezTo>
                  <a:cubicBezTo>
                    <a:pt x="1356" y="76"/>
                    <a:pt x="1356" y="76"/>
                    <a:pt x="1356" y="76"/>
                  </a:cubicBezTo>
                  <a:cubicBezTo>
                    <a:pt x="1365" y="86"/>
                    <a:pt x="1365" y="104"/>
                    <a:pt x="1374" y="122"/>
                  </a:cubicBezTo>
                  <a:cubicBezTo>
                    <a:pt x="1374" y="131"/>
                    <a:pt x="1392" y="149"/>
                    <a:pt x="1410" y="139"/>
                  </a:cubicBezTo>
                  <a:cubicBezTo>
                    <a:pt x="1428" y="139"/>
                    <a:pt x="1437" y="122"/>
                    <a:pt x="1437" y="104"/>
                  </a:cubicBezTo>
                  <a:cubicBezTo>
                    <a:pt x="1428" y="76"/>
                    <a:pt x="1419" y="49"/>
                    <a:pt x="1410" y="22"/>
                  </a:cubicBezTo>
                  <a:lnTo>
                    <a:pt x="1410" y="14"/>
                  </a:lnTo>
                  <a:cubicBezTo>
                    <a:pt x="1401" y="4"/>
                    <a:pt x="1383" y="-5"/>
                    <a:pt x="1374" y="4"/>
                  </a:cubicBezTo>
                  <a:cubicBezTo>
                    <a:pt x="1085" y="94"/>
                    <a:pt x="1085" y="94"/>
                    <a:pt x="1085" y="94"/>
                  </a:cubicBezTo>
                  <a:cubicBezTo>
                    <a:pt x="1066" y="94"/>
                    <a:pt x="1058" y="122"/>
                    <a:pt x="1066" y="131"/>
                  </a:cubicBezTo>
                  <a:cubicBezTo>
                    <a:pt x="1085" y="194"/>
                    <a:pt x="1093" y="239"/>
                    <a:pt x="1103" y="293"/>
                  </a:cubicBezTo>
                  <a:cubicBezTo>
                    <a:pt x="823" y="293"/>
                    <a:pt x="823" y="293"/>
                    <a:pt x="823" y="293"/>
                  </a:cubicBezTo>
                  <a:cubicBezTo>
                    <a:pt x="814" y="257"/>
                    <a:pt x="796" y="212"/>
                    <a:pt x="786" y="176"/>
                  </a:cubicBezTo>
                  <a:cubicBezTo>
                    <a:pt x="777" y="158"/>
                    <a:pt x="759" y="149"/>
                    <a:pt x="741" y="158"/>
                  </a:cubicBezTo>
                  <a:cubicBezTo>
                    <a:pt x="461" y="248"/>
                    <a:pt x="461" y="248"/>
                    <a:pt x="461" y="248"/>
                  </a:cubicBezTo>
                  <a:cubicBezTo>
                    <a:pt x="443" y="248"/>
                    <a:pt x="434" y="276"/>
                    <a:pt x="443" y="293"/>
                  </a:cubicBezTo>
                  <a:lnTo>
                    <a:pt x="443" y="293"/>
                  </a:lnTo>
                  <a:cubicBezTo>
                    <a:pt x="226" y="293"/>
                    <a:pt x="226" y="293"/>
                    <a:pt x="226" y="293"/>
                  </a:cubicBezTo>
                  <a:cubicBezTo>
                    <a:pt x="172" y="293"/>
                    <a:pt x="117" y="339"/>
                    <a:pt x="117" y="401"/>
                  </a:cubicBezTo>
                  <a:cubicBezTo>
                    <a:pt x="117" y="1025"/>
                    <a:pt x="117" y="1025"/>
                    <a:pt x="117" y="1025"/>
                  </a:cubicBezTo>
                  <a:cubicBezTo>
                    <a:pt x="90" y="1035"/>
                    <a:pt x="55" y="1044"/>
                    <a:pt x="27" y="1062"/>
                  </a:cubicBezTo>
                  <a:cubicBezTo>
                    <a:pt x="9" y="1062"/>
                    <a:pt x="0" y="1080"/>
                    <a:pt x="0" y="1098"/>
                  </a:cubicBezTo>
                  <a:cubicBezTo>
                    <a:pt x="100" y="1378"/>
                    <a:pt x="100" y="1378"/>
                    <a:pt x="100" y="1378"/>
                  </a:cubicBezTo>
                  <a:cubicBezTo>
                    <a:pt x="100" y="1387"/>
                    <a:pt x="108" y="1396"/>
                    <a:pt x="117" y="1405"/>
                  </a:cubicBezTo>
                  <a:cubicBezTo>
                    <a:pt x="117" y="1839"/>
                    <a:pt x="117" y="1839"/>
                    <a:pt x="117" y="1839"/>
                  </a:cubicBezTo>
                  <a:cubicBezTo>
                    <a:pt x="117" y="1893"/>
                    <a:pt x="172" y="1948"/>
                    <a:pt x="226" y="1948"/>
                  </a:cubicBezTo>
                  <a:cubicBezTo>
                    <a:pt x="262" y="1948"/>
                    <a:pt x="262" y="1948"/>
                    <a:pt x="262" y="1948"/>
                  </a:cubicBezTo>
                  <a:cubicBezTo>
                    <a:pt x="262" y="2020"/>
                    <a:pt x="262" y="2020"/>
                    <a:pt x="262" y="2020"/>
                  </a:cubicBezTo>
                  <a:cubicBezTo>
                    <a:pt x="262" y="2038"/>
                    <a:pt x="280" y="2056"/>
                    <a:pt x="298" y="2056"/>
                  </a:cubicBezTo>
                  <a:cubicBezTo>
                    <a:pt x="389" y="2056"/>
                    <a:pt x="389" y="2056"/>
                    <a:pt x="389" y="2056"/>
                  </a:cubicBezTo>
                  <a:cubicBezTo>
                    <a:pt x="397" y="2056"/>
                    <a:pt x="397" y="2047"/>
                    <a:pt x="407" y="2047"/>
                  </a:cubicBezTo>
                  <a:cubicBezTo>
                    <a:pt x="425" y="2020"/>
                    <a:pt x="407" y="1993"/>
                    <a:pt x="380" y="1993"/>
                  </a:cubicBezTo>
                  <a:cubicBezTo>
                    <a:pt x="325" y="1993"/>
                    <a:pt x="325" y="1993"/>
                    <a:pt x="325" y="1993"/>
                  </a:cubicBezTo>
                  <a:cubicBezTo>
                    <a:pt x="325" y="1948"/>
                    <a:pt x="325" y="1948"/>
                    <a:pt x="325" y="1948"/>
                  </a:cubicBezTo>
                  <a:cubicBezTo>
                    <a:pt x="1754" y="1948"/>
                    <a:pt x="1754" y="1948"/>
                    <a:pt x="1754" y="1948"/>
                  </a:cubicBezTo>
                  <a:cubicBezTo>
                    <a:pt x="1754" y="1993"/>
                    <a:pt x="1754" y="1993"/>
                    <a:pt x="1754" y="1993"/>
                  </a:cubicBezTo>
                  <a:cubicBezTo>
                    <a:pt x="506" y="1993"/>
                    <a:pt x="506" y="1993"/>
                    <a:pt x="506" y="1993"/>
                  </a:cubicBezTo>
                  <a:cubicBezTo>
                    <a:pt x="489" y="1993"/>
                    <a:pt x="479" y="2001"/>
                    <a:pt x="479" y="2020"/>
                  </a:cubicBezTo>
                  <a:cubicBezTo>
                    <a:pt x="470" y="2038"/>
                    <a:pt x="489" y="2056"/>
                    <a:pt x="506" y="2056"/>
                  </a:cubicBezTo>
                  <a:cubicBezTo>
                    <a:pt x="1754" y="2056"/>
                    <a:pt x="1754" y="2056"/>
                    <a:pt x="1754" y="2056"/>
                  </a:cubicBezTo>
                  <a:cubicBezTo>
                    <a:pt x="1790" y="2056"/>
                    <a:pt x="1817" y="2028"/>
                    <a:pt x="1817" y="1993"/>
                  </a:cubicBezTo>
                  <a:cubicBezTo>
                    <a:pt x="1817" y="1948"/>
                    <a:pt x="1817" y="1948"/>
                    <a:pt x="1817" y="1948"/>
                  </a:cubicBezTo>
                  <a:cubicBezTo>
                    <a:pt x="1871" y="1948"/>
                    <a:pt x="1871" y="1948"/>
                    <a:pt x="1871" y="1948"/>
                  </a:cubicBezTo>
                  <a:cubicBezTo>
                    <a:pt x="1934" y="1948"/>
                    <a:pt x="1979" y="1893"/>
                    <a:pt x="1979" y="1839"/>
                  </a:cubicBezTo>
                  <a:cubicBezTo>
                    <a:pt x="1979" y="1821"/>
                    <a:pt x="1979" y="1821"/>
                    <a:pt x="1979" y="1821"/>
                  </a:cubicBezTo>
                  <a:cubicBezTo>
                    <a:pt x="2061" y="1821"/>
                    <a:pt x="2061" y="1821"/>
                    <a:pt x="2061" y="1821"/>
                  </a:cubicBezTo>
                  <a:cubicBezTo>
                    <a:pt x="2115" y="1821"/>
                    <a:pt x="2151" y="1785"/>
                    <a:pt x="2151" y="1739"/>
                  </a:cubicBezTo>
                  <a:cubicBezTo>
                    <a:pt x="2151" y="1676"/>
                    <a:pt x="2151" y="1676"/>
                    <a:pt x="2151" y="1676"/>
                  </a:cubicBezTo>
                  <a:cubicBezTo>
                    <a:pt x="2151" y="1658"/>
                    <a:pt x="2142" y="1640"/>
                    <a:pt x="2133" y="1622"/>
                  </a:cubicBezTo>
                  <a:cubicBezTo>
                    <a:pt x="2142" y="1604"/>
                    <a:pt x="2151" y="1586"/>
                    <a:pt x="2151" y="1568"/>
                  </a:cubicBezTo>
                  <a:cubicBezTo>
                    <a:pt x="2151" y="1504"/>
                    <a:pt x="2151" y="1504"/>
                    <a:pt x="2151" y="1504"/>
                  </a:cubicBezTo>
                  <a:cubicBezTo>
                    <a:pt x="2151" y="1496"/>
                    <a:pt x="2151" y="1486"/>
                    <a:pt x="2142" y="1486"/>
                  </a:cubicBezTo>
                  <a:cubicBezTo>
                    <a:pt x="2187" y="1477"/>
                    <a:pt x="2224" y="1441"/>
                    <a:pt x="2224" y="1396"/>
                  </a:cubicBezTo>
                  <a:cubicBezTo>
                    <a:pt x="2224" y="1332"/>
                    <a:pt x="2224" y="1332"/>
                    <a:pt x="2224" y="1332"/>
                  </a:cubicBezTo>
                  <a:cubicBezTo>
                    <a:pt x="2224" y="1297"/>
                    <a:pt x="2187" y="1260"/>
                    <a:pt x="2142" y="1252"/>
                  </a:cubicBezTo>
                  <a:moveTo>
                    <a:pt x="2088" y="1504"/>
                  </a:moveTo>
                  <a:lnTo>
                    <a:pt x="2088" y="1504"/>
                  </a:lnTo>
                  <a:lnTo>
                    <a:pt x="2088" y="1504"/>
                  </a:lnTo>
                  <a:cubicBezTo>
                    <a:pt x="2088" y="1568"/>
                    <a:pt x="2088" y="1568"/>
                    <a:pt x="2088" y="1568"/>
                  </a:cubicBezTo>
                  <a:cubicBezTo>
                    <a:pt x="2088" y="1577"/>
                    <a:pt x="2079" y="1586"/>
                    <a:pt x="2061" y="1586"/>
                  </a:cubicBezTo>
                  <a:cubicBezTo>
                    <a:pt x="1682" y="1586"/>
                    <a:pt x="1682" y="1586"/>
                    <a:pt x="1682" y="1586"/>
                  </a:cubicBezTo>
                  <a:cubicBezTo>
                    <a:pt x="1672" y="1586"/>
                    <a:pt x="1663" y="1577"/>
                    <a:pt x="1663" y="1568"/>
                  </a:cubicBezTo>
                  <a:cubicBezTo>
                    <a:pt x="1663" y="1504"/>
                    <a:pt x="1663" y="1504"/>
                    <a:pt x="1663" y="1504"/>
                  </a:cubicBezTo>
                  <a:cubicBezTo>
                    <a:pt x="1663" y="1496"/>
                    <a:pt x="1672" y="1486"/>
                    <a:pt x="1682" y="1486"/>
                  </a:cubicBezTo>
                  <a:cubicBezTo>
                    <a:pt x="2061" y="1486"/>
                    <a:pt x="2061" y="1486"/>
                    <a:pt x="2061" y="1486"/>
                  </a:cubicBezTo>
                  <a:cubicBezTo>
                    <a:pt x="2079" y="1486"/>
                    <a:pt x="2088" y="1496"/>
                    <a:pt x="2088" y="1504"/>
                  </a:cubicBezTo>
                  <a:moveTo>
                    <a:pt x="1663" y="1224"/>
                  </a:moveTo>
                  <a:lnTo>
                    <a:pt x="1663" y="1224"/>
                  </a:lnTo>
                  <a:lnTo>
                    <a:pt x="1663" y="1224"/>
                  </a:lnTo>
                  <a:cubicBezTo>
                    <a:pt x="1663" y="1170"/>
                    <a:pt x="1663" y="1170"/>
                    <a:pt x="1663" y="1170"/>
                  </a:cubicBezTo>
                  <a:cubicBezTo>
                    <a:pt x="1663" y="1152"/>
                    <a:pt x="1672" y="1143"/>
                    <a:pt x="1682" y="1143"/>
                  </a:cubicBezTo>
                  <a:cubicBezTo>
                    <a:pt x="2061" y="1143"/>
                    <a:pt x="2061" y="1143"/>
                    <a:pt x="2061" y="1143"/>
                  </a:cubicBezTo>
                  <a:cubicBezTo>
                    <a:pt x="2079" y="1143"/>
                    <a:pt x="2088" y="1152"/>
                    <a:pt x="2088" y="1170"/>
                  </a:cubicBezTo>
                  <a:cubicBezTo>
                    <a:pt x="2088" y="1224"/>
                    <a:pt x="2088" y="1224"/>
                    <a:pt x="2088" y="1224"/>
                  </a:cubicBezTo>
                  <a:cubicBezTo>
                    <a:pt x="2088" y="1242"/>
                    <a:pt x="2079" y="1252"/>
                    <a:pt x="2061" y="1252"/>
                  </a:cubicBezTo>
                  <a:cubicBezTo>
                    <a:pt x="1682" y="1252"/>
                    <a:pt x="1682" y="1252"/>
                    <a:pt x="1682" y="1252"/>
                  </a:cubicBezTo>
                  <a:cubicBezTo>
                    <a:pt x="1672" y="1252"/>
                    <a:pt x="1663" y="1242"/>
                    <a:pt x="1663" y="1224"/>
                  </a:cubicBezTo>
                  <a:moveTo>
                    <a:pt x="2024" y="998"/>
                  </a:moveTo>
                  <a:lnTo>
                    <a:pt x="2024" y="998"/>
                  </a:lnTo>
                  <a:lnTo>
                    <a:pt x="2024" y="998"/>
                  </a:lnTo>
                  <a:cubicBezTo>
                    <a:pt x="2024" y="1062"/>
                    <a:pt x="2024" y="1062"/>
                    <a:pt x="2024" y="1062"/>
                  </a:cubicBezTo>
                  <a:cubicBezTo>
                    <a:pt x="2024" y="1070"/>
                    <a:pt x="2016" y="1080"/>
                    <a:pt x="2007" y="1080"/>
                  </a:cubicBezTo>
                  <a:cubicBezTo>
                    <a:pt x="1618" y="1080"/>
                    <a:pt x="1618" y="1080"/>
                    <a:pt x="1618" y="1080"/>
                  </a:cubicBezTo>
                  <a:cubicBezTo>
                    <a:pt x="1609" y="1080"/>
                    <a:pt x="1600" y="1070"/>
                    <a:pt x="1600" y="1062"/>
                  </a:cubicBezTo>
                  <a:cubicBezTo>
                    <a:pt x="1600" y="998"/>
                    <a:pt x="1600" y="998"/>
                    <a:pt x="1600" y="998"/>
                  </a:cubicBezTo>
                  <a:cubicBezTo>
                    <a:pt x="1600" y="990"/>
                    <a:pt x="1609" y="972"/>
                    <a:pt x="1618" y="972"/>
                  </a:cubicBezTo>
                  <a:cubicBezTo>
                    <a:pt x="2007" y="972"/>
                    <a:pt x="2007" y="972"/>
                    <a:pt x="2007" y="972"/>
                  </a:cubicBezTo>
                  <a:cubicBezTo>
                    <a:pt x="2016" y="972"/>
                    <a:pt x="2024" y="990"/>
                    <a:pt x="2024" y="998"/>
                  </a:cubicBezTo>
                  <a:moveTo>
                    <a:pt x="1482" y="356"/>
                  </a:moveTo>
                  <a:lnTo>
                    <a:pt x="1482" y="356"/>
                  </a:lnTo>
                  <a:lnTo>
                    <a:pt x="1482" y="356"/>
                  </a:lnTo>
                  <a:cubicBezTo>
                    <a:pt x="1871" y="356"/>
                    <a:pt x="1871" y="356"/>
                    <a:pt x="1871" y="356"/>
                  </a:cubicBezTo>
                  <a:cubicBezTo>
                    <a:pt x="1899" y="356"/>
                    <a:pt x="1916" y="375"/>
                    <a:pt x="1916" y="401"/>
                  </a:cubicBezTo>
                  <a:cubicBezTo>
                    <a:pt x="1916" y="908"/>
                    <a:pt x="1916" y="908"/>
                    <a:pt x="1916" y="908"/>
                  </a:cubicBezTo>
                  <a:cubicBezTo>
                    <a:pt x="1762" y="908"/>
                    <a:pt x="1762" y="908"/>
                    <a:pt x="1762" y="908"/>
                  </a:cubicBezTo>
                  <a:cubicBezTo>
                    <a:pt x="1762" y="573"/>
                    <a:pt x="1762" y="573"/>
                    <a:pt x="1762" y="573"/>
                  </a:cubicBezTo>
                  <a:cubicBezTo>
                    <a:pt x="1762" y="538"/>
                    <a:pt x="1735" y="510"/>
                    <a:pt x="1699" y="510"/>
                  </a:cubicBezTo>
                  <a:cubicBezTo>
                    <a:pt x="1492" y="510"/>
                    <a:pt x="1492" y="510"/>
                    <a:pt x="1492" y="510"/>
                  </a:cubicBezTo>
                  <a:cubicBezTo>
                    <a:pt x="1492" y="474"/>
                    <a:pt x="1492" y="420"/>
                    <a:pt x="1482" y="356"/>
                  </a:cubicBezTo>
                  <a:moveTo>
                    <a:pt x="1121" y="356"/>
                  </a:moveTo>
                  <a:lnTo>
                    <a:pt x="1121" y="356"/>
                  </a:lnTo>
                  <a:lnTo>
                    <a:pt x="1121" y="356"/>
                  </a:lnTo>
                  <a:cubicBezTo>
                    <a:pt x="1130" y="420"/>
                    <a:pt x="1130" y="474"/>
                    <a:pt x="1130" y="510"/>
                  </a:cubicBezTo>
                  <a:cubicBezTo>
                    <a:pt x="849" y="510"/>
                    <a:pt x="849" y="510"/>
                    <a:pt x="849" y="510"/>
                  </a:cubicBezTo>
                  <a:cubicBezTo>
                    <a:pt x="841" y="456"/>
                    <a:pt x="831" y="411"/>
                    <a:pt x="823" y="356"/>
                  </a:cubicBezTo>
                  <a:cubicBezTo>
                    <a:pt x="1121" y="356"/>
                    <a:pt x="1121" y="356"/>
                    <a:pt x="1121" y="356"/>
                  </a:cubicBezTo>
                  <a:moveTo>
                    <a:pt x="723" y="231"/>
                  </a:moveTo>
                  <a:lnTo>
                    <a:pt x="723" y="231"/>
                  </a:lnTo>
                  <a:lnTo>
                    <a:pt x="723" y="231"/>
                  </a:lnTo>
                  <a:cubicBezTo>
                    <a:pt x="751" y="321"/>
                    <a:pt x="768" y="411"/>
                    <a:pt x="777" y="510"/>
                  </a:cubicBezTo>
                  <a:cubicBezTo>
                    <a:pt x="551" y="510"/>
                    <a:pt x="551" y="510"/>
                    <a:pt x="551" y="510"/>
                  </a:cubicBezTo>
                  <a:cubicBezTo>
                    <a:pt x="542" y="438"/>
                    <a:pt x="524" y="366"/>
                    <a:pt x="506" y="303"/>
                  </a:cubicBezTo>
                  <a:cubicBezTo>
                    <a:pt x="723" y="231"/>
                    <a:pt x="723" y="231"/>
                    <a:pt x="723" y="231"/>
                  </a:cubicBezTo>
                  <a:moveTo>
                    <a:pt x="190" y="401"/>
                  </a:moveTo>
                  <a:lnTo>
                    <a:pt x="190" y="401"/>
                  </a:lnTo>
                  <a:lnTo>
                    <a:pt x="190" y="401"/>
                  </a:lnTo>
                  <a:cubicBezTo>
                    <a:pt x="190" y="375"/>
                    <a:pt x="208" y="356"/>
                    <a:pt x="226" y="356"/>
                  </a:cubicBezTo>
                  <a:cubicBezTo>
                    <a:pt x="452" y="356"/>
                    <a:pt x="452" y="356"/>
                    <a:pt x="452" y="356"/>
                  </a:cubicBezTo>
                  <a:cubicBezTo>
                    <a:pt x="470" y="401"/>
                    <a:pt x="479" y="456"/>
                    <a:pt x="489" y="510"/>
                  </a:cubicBezTo>
                  <a:cubicBezTo>
                    <a:pt x="371" y="510"/>
                    <a:pt x="371" y="510"/>
                    <a:pt x="371" y="510"/>
                  </a:cubicBezTo>
                  <a:cubicBezTo>
                    <a:pt x="352" y="510"/>
                    <a:pt x="334" y="519"/>
                    <a:pt x="334" y="546"/>
                  </a:cubicBezTo>
                  <a:cubicBezTo>
                    <a:pt x="334" y="755"/>
                    <a:pt x="334" y="755"/>
                    <a:pt x="334" y="755"/>
                  </a:cubicBezTo>
                  <a:cubicBezTo>
                    <a:pt x="334" y="763"/>
                    <a:pt x="334" y="763"/>
                    <a:pt x="344" y="763"/>
                  </a:cubicBezTo>
                  <a:cubicBezTo>
                    <a:pt x="371" y="790"/>
                    <a:pt x="397" y="773"/>
                    <a:pt x="397" y="745"/>
                  </a:cubicBezTo>
                  <a:cubicBezTo>
                    <a:pt x="397" y="573"/>
                    <a:pt x="397" y="573"/>
                    <a:pt x="397" y="573"/>
                  </a:cubicBezTo>
                  <a:lnTo>
                    <a:pt x="407" y="573"/>
                  </a:lnTo>
                  <a:cubicBezTo>
                    <a:pt x="1699" y="573"/>
                    <a:pt x="1699" y="573"/>
                    <a:pt x="1699" y="573"/>
                  </a:cubicBezTo>
                  <a:lnTo>
                    <a:pt x="1699" y="573"/>
                  </a:lnTo>
                  <a:cubicBezTo>
                    <a:pt x="1699" y="908"/>
                    <a:pt x="1699" y="908"/>
                    <a:pt x="1699" y="908"/>
                  </a:cubicBezTo>
                  <a:cubicBezTo>
                    <a:pt x="1618" y="908"/>
                    <a:pt x="1618" y="908"/>
                    <a:pt x="1618" y="908"/>
                  </a:cubicBezTo>
                  <a:cubicBezTo>
                    <a:pt x="1573" y="908"/>
                    <a:pt x="1537" y="953"/>
                    <a:pt x="1537" y="998"/>
                  </a:cubicBezTo>
                  <a:cubicBezTo>
                    <a:pt x="1537" y="1062"/>
                    <a:pt x="1537" y="1062"/>
                    <a:pt x="1537" y="1062"/>
                  </a:cubicBezTo>
                  <a:cubicBezTo>
                    <a:pt x="1537" y="1098"/>
                    <a:pt x="1564" y="1134"/>
                    <a:pt x="1600" y="1143"/>
                  </a:cubicBezTo>
                  <a:cubicBezTo>
                    <a:pt x="1600" y="1152"/>
                    <a:pt x="1600" y="1161"/>
                    <a:pt x="1600" y="1170"/>
                  </a:cubicBezTo>
                  <a:cubicBezTo>
                    <a:pt x="1600" y="1234"/>
                    <a:pt x="1600" y="1234"/>
                    <a:pt x="1600" y="1234"/>
                  </a:cubicBezTo>
                  <a:cubicBezTo>
                    <a:pt x="1600" y="1269"/>
                    <a:pt x="1627" y="1306"/>
                    <a:pt x="1672" y="1315"/>
                  </a:cubicBezTo>
                  <a:cubicBezTo>
                    <a:pt x="1663" y="1324"/>
                    <a:pt x="1663" y="1332"/>
                    <a:pt x="1663" y="1332"/>
                  </a:cubicBezTo>
                  <a:cubicBezTo>
                    <a:pt x="1663" y="1396"/>
                    <a:pt x="1663" y="1396"/>
                    <a:pt x="1663" y="1396"/>
                  </a:cubicBezTo>
                  <a:cubicBezTo>
                    <a:pt x="1663" y="1405"/>
                    <a:pt x="1663" y="1414"/>
                    <a:pt x="1672" y="1424"/>
                  </a:cubicBezTo>
                  <a:cubicBezTo>
                    <a:pt x="1627" y="1424"/>
                    <a:pt x="1600" y="1459"/>
                    <a:pt x="1600" y="1504"/>
                  </a:cubicBezTo>
                  <a:cubicBezTo>
                    <a:pt x="1600" y="1568"/>
                    <a:pt x="1600" y="1568"/>
                    <a:pt x="1600" y="1568"/>
                  </a:cubicBezTo>
                  <a:cubicBezTo>
                    <a:pt x="1600" y="1586"/>
                    <a:pt x="1600" y="1604"/>
                    <a:pt x="1618" y="1622"/>
                  </a:cubicBezTo>
                  <a:cubicBezTo>
                    <a:pt x="1609" y="1631"/>
                    <a:pt x="1600" y="1649"/>
                    <a:pt x="1600" y="1667"/>
                  </a:cubicBezTo>
                  <a:cubicBezTo>
                    <a:pt x="407" y="1667"/>
                    <a:pt x="407" y="1667"/>
                    <a:pt x="407" y="1667"/>
                  </a:cubicBezTo>
                  <a:cubicBezTo>
                    <a:pt x="397" y="1667"/>
                    <a:pt x="397" y="1667"/>
                    <a:pt x="397" y="1667"/>
                  </a:cubicBezTo>
                  <a:cubicBezTo>
                    <a:pt x="397" y="881"/>
                    <a:pt x="397" y="881"/>
                    <a:pt x="397" y="881"/>
                  </a:cubicBezTo>
                  <a:cubicBezTo>
                    <a:pt x="397" y="863"/>
                    <a:pt x="389" y="845"/>
                    <a:pt x="371" y="845"/>
                  </a:cubicBezTo>
                  <a:cubicBezTo>
                    <a:pt x="352" y="845"/>
                    <a:pt x="334" y="854"/>
                    <a:pt x="334" y="872"/>
                  </a:cubicBezTo>
                  <a:cubicBezTo>
                    <a:pt x="334" y="990"/>
                    <a:pt x="334" y="990"/>
                    <a:pt x="334" y="990"/>
                  </a:cubicBezTo>
                  <a:cubicBezTo>
                    <a:pt x="289" y="998"/>
                    <a:pt x="235" y="1007"/>
                    <a:pt x="190" y="1017"/>
                  </a:cubicBezTo>
                  <a:cubicBezTo>
                    <a:pt x="190" y="401"/>
                    <a:pt x="190" y="401"/>
                    <a:pt x="190" y="401"/>
                  </a:cubicBezTo>
                  <a:moveTo>
                    <a:pt x="82" y="1107"/>
                  </a:moveTo>
                  <a:lnTo>
                    <a:pt x="82" y="1107"/>
                  </a:lnTo>
                  <a:lnTo>
                    <a:pt x="82" y="1107"/>
                  </a:lnTo>
                  <a:cubicBezTo>
                    <a:pt x="163" y="1089"/>
                    <a:pt x="244" y="1070"/>
                    <a:pt x="334" y="1052"/>
                  </a:cubicBezTo>
                  <a:cubicBezTo>
                    <a:pt x="334" y="1287"/>
                    <a:pt x="334" y="1287"/>
                    <a:pt x="334" y="1287"/>
                  </a:cubicBezTo>
                  <a:cubicBezTo>
                    <a:pt x="272" y="1297"/>
                    <a:pt x="208" y="1315"/>
                    <a:pt x="145" y="1332"/>
                  </a:cubicBezTo>
                  <a:cubicBezTo>
                    <a:pt x="82" y="1107"/>
                    <a:pt x="82" y="1107"/>
                    <a:pt x="82" y="1107"/>
                  </a:cubicBezTo>
                  <a:moveTo>
                    <a:pt x="1916" y="1848"/>
                  </a:moveTo>
                  <a:lnTo>
                    <a:pt x="1916" y="1848"/>
                  </a:lnTo>
                  <a:lnTo>
                    <a:pt x="1916" y="1848"/>
                  </a:lnTo>
                  <a:cubicBezTo>
                    <a:pt x="1916" y="1866"/>
                    <a:pt x="1907" y="1884"/>
                    <a:pt x="1889" y="1884"/>
                  </a:cubicBezTo>
                  <a:cubicBezTo>
                    <a:pt x="226" y="1884"/>
                    <a:pt x="226" y="1884"/>
                    <a:pt x="226" y="1884"/>
                  </a:cubicBezTo>
                  <a:cubicBezTo>
                    <a:pt x="208" y="1884"/>
                    <a:pt x="190" y="1857"/>
                    <a:pt x="190" y="1839"/>
                  </a:cubicBezTo>
                  <a:cubicBezTo>
                    <a:pt x="190" y="1387"/>
                    <a:pt x="190" y="1387"/>
                    <a:pt x="190" y="1387"/>
                  </a:cubicBezTo>
                  <a:cubicBezTo>
                    <a:pt x="235" y="1369"/>
                    <a:pt x="289" y="1360"/>
                    <a:pt x="334" y="1351"/>
                  </a:cubicBezTo>
                  <a:cubicBezTo>
                    <a:pt x="334" y="1667"/>
                    <a:pt x="334" y="1667"/>
                    <a:pt x="334" y="1667"/>
                  </a:cubicBezTo>
                  <a:cubicBezTo>
                    <a:pt x="334" y="1703"/>
                    <a:pt x="371" y="1731"/>
                    <a:pt x="407" y="1731"/>
                  </a:cubicBezTo>
                  <a:cubicBezTo>
                    <a:pt x="1600" y="1731"/>
                    <a:pt x="1600" y="1731"/>
                    <a:pt x="1600" y="1731"/>
                  </a:cubicBezTo>
                  <a:cubicBezTo>
                    <a:pt x="1600" y="1766"/>
                    <a:pt x="1600" y="1766"/>
                    <a:pt x="1600" y="1766"/>
                  </a:cubicBezTo>
                  <a:cubicBezTo>
                    <a:pt x="1600" y="1803"/>
                    <a:pt x="1618" y="1821"/>
                    <a:pt x="1645" y="1821"/>
                  </a:cubicBezTo>
                  <a:cubicBezTo>
                    <a:pt x="1916" y="1821"/>
                    <a:pt x="1916" y="1821"/>
                    <a:pt x="1916" y="1821"/>
                  </a:cubicBezTo>
                  <a:cubicBezTo>
                    <a:pt x="1916" y="1848"/>
                    <a:pt x="1916" y="1848"/>
                    <a:pt x="1916" y="1848"/>
                  </a:cubicBezTo>
                  <a:moveTo>
                    <a:pt x="2061" y="1758"/>
                  </a:moveTo>
                  <a:lnTo>
                    <a:pt x="2061" y="1758"/>
                  </a:lnTo>
                  <a:lnTo>
                    <a:pt x="2061" y="1758"/>
                  </a:lnTo>
                  <a:cubicBezTo>
                    <a:pt x="1682" y="1758"/>
                    <a:pt x="1682" y="1758"/>
                    <a:pt x="1682" y="1758"/>
                  </a:cubicBezTo>
                  <a:cubicBezTo>
                    <a:pt x="1672" y="1758"/>
                    <a:pt x="1663" y="1749"/>
                    <a:pt x="1663" y="1739"/>
                  </a:cubicBezTo>
                  <a:cubicBezTo>
                    <a:pt x="1663" y="1676"/>
                    <a:pt x="1663" y="1676"/>
                    <a:pt x="1663" y="1676"/>
                  </a:cubicBezTo>
                  <a:cubicBezTo>
                    <a:pt x="1663" y="1667"/>
                    <a:pt x="1672" y="1658"/>
                    <a:pt x="1682" y="1658"/>
                  </a:cubicBezTo>
                  <a:cubicBezTo>
                    <a:pt x="2061" y="1658"/>
                    <a:pt x="2061" y="1658"/>
                    <a:pt x="2061" y="1658"/>
                  </a:cubicBezTo>
                  <a:cubicBezTo>
                    <a:pt x="2079" y="1658"/>
                    <a:pt x="2088" y="1667"/>
                    <a:pt x="2088" y="1676"/>
                  </a:cubicBezTo>
                  <a:cubicBezTo>
                    <a:pt x="2088" y="1739"/>
                    <a:pt x="2088" y="1739"/>
                    <a:pt x="2088" y="1739"/>
                  </a:cubicBezTo>
                  <a:cubicBezTo>
                    <a:pt x="2088" y="1749"/>
                    <a:pt x="2079" y="1758"/>
                    <a:pt x="2061" y="1758"/>
                  </a:cubicBezTo>
                  <a:moveTo>
                    <a:pt x="2133" y="1424"/>
                  </a:moveTo>
                  <a:lnTo>
                    <a:pt x="2133" y="1424"/>
                  </a:lnTo>
                  <a:lnTo>
                    <a:pt x="2133" y="1424"/>
                  </a:lnTo>
                  <a:cubicBezTo>
                    <a:pt x="1754" y="1424"/>
                    <a:pt x="1754" y="1424"/>
                    <a:pt x="1754" y="1424"/>
                  </a:cubicBezTo>
                  <a:cubicBezTo>
                    <a:pt x="1735" y="1424"/>
                    <a:pt x="1727" y="1414"/>
                    <a:pt x="1727" y="1396"/>
                  </a:cubicBezTo>
                  <a:cubicBezTo>
                    <a:pt x="1727" y="1342"/>
                    <a:pt x="1727" y="1342"/>
                    <a:pt x="1727" y="1342"/>
                  </a:cubicBezTo>
                  <a:cubicBezTo>
                    <a:pt x="1727" y="1324"/>
                    <a:pt x="1735" y="1315"/>
                    <a:pt x="1754" y="1315"/>
                  </a:cubicBezTo>
                  <a:cubicBezTo>
                    <a:pt x="2133" y="1315"/>
                    <a:pt x="2133" y="1315"/>
                    <a:pt x="2133" y="1315"/>
                  </a:cubicBezTo>
                  <a:cubicBezTo>
                    <a:pt x="2142" y="1315"/>
                    <a:pt x="2151" y="1324"/>
                    <a:pt x="2151" y="1342"/>
                  </a:cubicBezTo>
                  <a:cubicBezTo>
                    <a:pt x="2151" y="1396"/>
                    <a:pt x="2151" y="1396"/>
                    <a:pt x="2151" y="1396"/>
                  </a:cubicBezTo>
                  <a:cubicBezTo>
                    <a:pt x="2151" y="1414"/>
                    <a:pt x="2142" y="1424"/>
                    <a:pt x="2133" y="1424"/>
                  </a:cubicBezTo>
                  <a:close/>
                </a:path>
              </a:pathLst>
            </a:custGeom>
            <a:solidFill>
              <a:srgbClr val="1F1F1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7" name="Google Shape;5494;p46">
              <a:extLst>
                <a:ext uri="{FF2B5EF4-FFF2-40B4-BE49-F238E27FC236}">
                  <a16:creationId xmlns:a16="http://schemas.microsoft.com/office/drawing/2014/main" id="{6CB624B5-4F80-7FD2-C4C5-9A397C7BA4B3}"/>
                </a:ext>
              </a:extLst>
            </p:cNvPr>
            <p:cNvSpPr/>
            <p:nvPr/>
          </p:nvSpPr>
          <p:spPr>
            <a:xfrm>
              <a:off x="2039651" y="4257636"/>
              <a:ext cx="21868" cy="14814"/>
            </a:xfrm>
            <a:custGeom>
              <a:avLst/>
              <a:gdLst/>
              <a:ahLst/>
              <a:cxnLst/>
              <a:rect l="l" t="t" r="r" b="b"/>
              <a:pathLst>
                <a:path w="93" h="63" extrusionOk="0">
                  <a:moveTo>
                    <a:pt x="29" y="63"/>
                  </a:moveTo>
                  <a:lnTo>
                    <a:pt x="29" y="63"/>
                  </a:lnTo>
                  <a:lnTo>
                    <a:pt x="29" y="63"/>
                  </a:lnTo>
                  <a:cubicBezTo>
                    <a:pt x="57" y="63"/>
                    <a:pt x="57" y="63"/>
                    <a:pt x="57" y="63"/>
                  </a:cubicBezTo>
                  <a:cubicBezTo>
                    <a:pt x="74" y="63"/>
                    <a:pt x="84" y="45"/>
                    <a:pt x="93" y="36"/>
                  </a:cubicBezTo>
                  <a:cubicBezTo>
                    <a:pt x="93" y="18"/>
                    <a:pt x="74" y="0"/>
                    <a:pt x="57" y="0"/>
                  </a:cubicBezTo>
                  <a:cubicBezTo>
                    <a:pt x="29" y="0"/>
                    <a:pt x="29" y="0"/>
                    <a:pt x="29" y="0"/>
                  </a:cubicBezTo>
                  <a:cubicBezTo>
                    <a:pt x="11" y="0"/>
                    <a:pt x="2" y="9"/>
                    <a:pt x="2" y="27"/>
                  </a:cubicBezTo>
                  <a:cubicBezTo>
                    <a:pt x="-6" y="45"/>
                    <a:pt x="11" y="63"/>
                    <a:pt x="29" y="63"/>
                  </a:cubicBezTo>
                  <a:close/>
                </a:path>
              </a:pathLst>
            </a:custGeom>
            <a:solidFill>
              <a:srgbClr val="1F1F1F"/>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8" name="Google Shape;5495;p46">
              <a:extLst>
                <a:ext uri="{FF2B5EF4-FFF2-40B4-BE49-F238E27FC236}">
                  <a16:creationId xmlns:a16="http://schemas.microsoft.com/office/drawing/2014/main" id="{3E37EE47-BB23-752B-8AB5-41FF19012FDD}"/>
                </a:ext>
              </a:extLst>
            </p:cNvPr>
            <p:cNvSpPr/>
            <p:nvPr/>
          </p:nvSpPr>
          <p:spPr>
            <a:xfrm>
              <a:off x="2258568" y="4257636"/>
              <a:ext cx="21868" cy="14814"/>
            </a:xfrm>
            <a:custGeom>
              <a:avLst/>
              <a:gdLst/>
              <a:ahLst/>
              <a:cxnLst/>
              <a:rect l="l" t="t" r="r" b="b"/>
              <a:pathLst>
                <a:path w="93" h="63" extrusionOk="0">
                  <a:moveTo>
                    <a:pt x="29" y="63"/>
                  </a:moveTo>
                  <a:lnTo>
                    <a:pt x="29" y="63"/>
                  </a:lnTo>
                  <a:lnTo>
                    <a:pt x="29" y="63"/>
                  </a:lnTo>
                  <a:cubicBezTo>
                    <a:pt x="56" y="63"/>
                    <a:pt x="56" y="63"/>
                    <a:pt x="56" y="63"/>
                  </a:cubicBezTo>
                  <a:cubicBezTo>
                    <a:pt x="74" y="63"/>
                    <a:pt x="93" y="45"/>
                    <a:pt x="93" y="36"/>
                  </a:cubicBezTo>
                  <a:cubicBezTo>
                    <a:pt x="93" y="18"/>
                    <a:pt x="74" y="0"/>
                    <a:pt x="56" y="0"/>
                  </a:cubicBezTo>
                  <a:cubicBezTo>
                    <a:pt x="29" y="0"/>
                    <a:pt x="29" y="0"/>
                    <a:pt x="29" y="0"/>
                  </a:cubicBezTo>
                  <a:cubicBezTo>
                    <a:pt x="21" y="0"/>
                    <a:pt x="2" y="9"/>
                    <a:pt x="2" y="27"/>
                  </a:cubicBezTo>
                  <a:cubicBezTo>
                    <a:pt x="-6" y="45"/>
                    <a:pt x="11" y="63"/>
                    <a:pt x="29" y="63"/>
                  </a:cubicBezTo>
                  <a:close/>
                </a:path>
              </a:pathLst>
            </a:custGeom>
            <a:solidFill>
              <a:srgbClr val="1F1F1F"/>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9" name="Google Shape;5496;p46">
              <a:extLst>
                <a:ext uri="{FF2B5EF4-FFF2-40B4-BE49-F238E27FC236}">
                  <a16:creationId xmlns:a16="http://schemas.microsoft.com/office/drawing/2014/main" id="{8288A60B-6138-54C7-BA83-16342437F213}"/>
                </a:ext>
              </a:extLst>
            </p:cNvPr>
            <p:cNvSpPr/>
            <p:nvPr/>
          </p:nvSpPr>
          <p:spPr>
            <a:xfrm>
              <a:off x="2039651" y="4457506"/>
              <a:ext cx="21868" cy="14814"/>
            </a:xfrm>
            <a:custGeom>
              <a:avLst/>
              <a:gdLst/>
              <a:ahLst/>
              <a:cxnLst/>
              <a:rect l="l" t="t" r="r" b="b"/>
              <a:pathLst>
                <a:path w="93" h="63" extrusionOk="0">
                  <a:moveTo>
                    <a:pt x="29" y="63"/>
                  </a:moveTo>
                  <a:lnTo>
                    <a:pt x="29" y="63"/>
                  </a:lnTo>
                  <a:lnTo>
                    <a:pt x="29" y="63"/>
                  </a:lnTo>
                  <a:cubicBezTo>
                    <a:pt x="57" y="63"/>
                    <a:pt x="57" y="63"/>
                    <a:pt x="57" y="63"/>
                  </a:cubicBezTo>
                  <a:cubicBezTo>
                    <a:pt x="74" y="63"/>
                    <a:pt x="84" y="54"/>
                    <a:pt x="93" y="35"/>
                  </a:cubicBezTo>
                  <a:cubicBezTo>
                    <a:pt x="93" y="18"/>
                    <a:pt x="74" y="0"/>
                    <a:pt x="57" y="0"/>
                  </a:cubicBezTo>
                  <a:cubicBezTo>
                    <a:pt x="29" y="0"/>
                    <a:pt x="29" y="0"/>
                    <a:pt x="29" y="0"/>
                  </a:cubicBezTo>
                  <a:cubicBezTo>
                    <a:pt x="11" y="0"/>
                    <a:pt x="2" y="8"/>
                    <a:pt x="2" y="27"/>
                  </a:cubicBezTo>
                  <a:cubicBezTo>
                    <a:pt x="-6" y="45"/>
                    <a:pt x="11" y="63"/>
                    <a:pt x="29" y="63"/>
                  </a:cubicBezTo>
                  <a:close/>
                </a:path>
              </a:pathLst>
            </a:custGeom>
            <a:solidFill>
              <a:srgbClr val="1F1F1F"/>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80" name="Google Shape;5497;p46">
              <a:extLst>
                <a:ext uri="{FF2B5EF4-FFF2-40B4-BE49-F238E27FC236}">
                  <a16:creationId xmlns:a16="http://schemas.microsoft.com/office/drawing/2014/main" id="{1F0680F7-E7F8-5BB2-E3C3-877CECFD2D62}"/>
                </a:ext>
              </a:extLst>
            </p:cNvPr>
            <p:cNvSpPr/>
            <p:nvPr/>
          </p:nvSpPr>
          <p:spPr>
            <a:xfrm>
              <a:off x="2258568" y="4457506"/>
              <a:ext cx="21868" cy="14814"/>
            </a:xfrm>
            <a:custGeom>
              <a:avLst/>
              <a:gdLst/>
              <a:ahLst/>
              <a:cxnLst/>
              <a:rect l="l" t="t" r="r" b="b"/>
              <a:pathLst>
                <a:path w="93" h="63" extrusionOk="0">
                  <a:moveTo>
                    <a:pt x="29" y="63"/>
                  </a:moveTo>
                  <a:lnTo>
                    <a:pt x="29" y="63"/>
                  </a:lnTo>
                  <a:lnTo>
                    <a:pt x="29" y="63"/>
                  </a:lnTo>
                  <a:cubicBezTo>
                    <a:pt x="56" y="63"/>
                    <a:pt x="56" y="63"/>
                    <a:pt x="56" y="63"/>
                  </a:cubicBezTo>
                  <a:cubicBezTo>
                    <a:pt x="74" y="63"/>
                    <a:pt x="93" y="54"/>
                    <a:pt x="93" y="35"/>
                  </a:cubicBezTo>
                  <a:cubicBezTo>
                    <a:pt x="93" y="18"/>
                    <a:pt x="74" y="0"/>
                    <a:pt x="56" y="0"/>
                  </a:cubicBezTo>
                  <a:cubicBezTo>
                    <a:pt x="29" y="0"/>
                    <a:pt x="29" y="0"/>
                    <a:pt x="29" y="0"/>
                  </a:cubicBezTo>
                  <a:cubicBezTo>
                    <a:pt x="21" y="0"/>
                    <a:pt x="2" y="8"/>
                    <a:pt x="2" y="27"/>
                  </a:cubicBezTo>
                  <a:cubicBezTo>
                    <a:pt x="-6" y="45"/>
                    <a:pt x="11" y="63"/>
                    <a:pt x="29" y="63"/>
                  </a:cubicBezTo>
                  <a:close/>
                </a:path>
              </a:pathLst>
            </a:custGeom>
            <a:solidFill>
              <a:srgbClr val="1F1F1F"/>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cSld>
  <p:clrMapOvr>
    <a:masterClrMapping/>
  </p:clrMapOvr>
  <p:transition>
    <p:circl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327</TotalTime>
  <Words>730</Words>
  <Application>Microsoft Office PowerPoint</Application>
  <PresentationFormat>自定义</PresentationFormat>
  <Paragraphs>67</Paragraphs>
  <Slides>17</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17</vt:i4>
      </vt:variant>
    </vt:vector>
  </HeadingPairs>
  <TitlesOfParts>
    <vt:vector size="26" baseType="lpstr">
      <vt:lpstr>Zcool Kuaile</vt:lpstr>
      <vt:lpstr>Arial</vt:lpstr>
      <vt:lpstr>Poppins</vt:lpstr>
      <vt:lpstr>Calibri</vt:lpstr>
      <vt:lpstr>Glacial Indifference</vt:lpstr>
      <vt:lpstr>Niramit</vt:lpstr>
      <vt:lpstr>Gadugi</vt:lpstr>
      <vt:lpstr>等线</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Illustrated Elementary Activities to Celebrate Chinese New Year Presentation 副本</dc:title>
  <dc:creator>Administrator</dc:creator>
  <cp:lastModifiedBy>806741202@qq.com</cp:lastModifiedBy>
  <cp:revision>15</cp:revision>
  <dcterms:created xsi:type="dcterms:W3CDTF">2006-08-16T00:00:00Z</dcterms:created>
  <dcterms:modified xsi:type="dcterms:W3CDTF">2024-10-09T10:03:31Z</dcterms:modified>
  <dc:identifier>DAGRW3Ze7Rc</dc:identifier>
</cp:coreProperties>
</file>