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99" r:id="rId2"/>
    <p:sldId id="307" r:id="rId3"/>
    <p:sldId id="289" r:id="rId4"/>
    <p:sldId id="301" r:id="rId5"/>
    <p:sldId id="294" r:id="rId6"/>
    <p:sldId id="305" r:id="rId7"/>
    <p:sldId id="295" r:id="rId8"/>
    <p:sldId id="291" r:id="rId9"/>
    <p:sldId id="296" r:id="rId10"/>
    <p:sldId id="302" r:id="rId11"/>
    <p:sldId id="303" r:id="rId12"/>
    <p:sldId id="298" r:id="rId13"/>
  </p:sldIdLst>
  <p:sldSz cx="9144000" cy="5143500" type="screen16x9"/>
  <p:notesSz cx="6858000" cy="9144000"/>
  <p:defaultTextStyle>
    <a:lvl1pPr marL="0" indent="0" algn="l" defTabSz="914400" rtl="0" fontAlgn="base" hangingPunct="1">
      <a:lnSpc>
        <a:spcPct val="100000"/>
      </a:lnSpc>
      <a:spcBef>
        <a:spcPts val="0"/>
      </a:spcBef>
      <a:spcAft>
        <a:spcPts val="0"/>
      </a:spcAft>
      <a:buNone/>
      <a:defRPr lang="zh-CN" sz="1800">
        <a:solidFill>
          <a:schemeClr val="dk1"/>
        </a:solidFill>
        <a:latin typeface="Arial" panose="020B0604020202020204"/>
        <a:ea typeface="微软雅黑" panose="020B0503020204020204" charset="-122"/>
      </a:defRPr>
    </a:lvl1pPr>
    <a:lvl2pPr marL="457200" indent="457200" algn="l" defTabSz="914400" rtl="0" fontAlgn="base" hangingPunct="1">
      <a:lnSpc>
        <a:spcPct val="100000"/>
      </a:lnSpc>
      <a:spcBef>
        <a:spcPts val="0"/>
      </a:spcBef>
      <a:spcAft>
        <a:spcPts val="0"/>
      </a:spcAft>
      <a:buNone/>
      <a:defRPr lang="zh-CN" sz="1800">
        <a:solidFill>
          <a:schemeClr val="dk1"/>
        </a:solidFill>
        <a:latin typeface="Arial" panose="020B0604020202020204"/>
        <a:ea typeface="微软雅黑" panose="020B0503020204020204" charset="-122"/>
      </a:defRPr>
    </a:lvl2pPr>
    <a:lvl3pPr marL="914400" indent="914400" algn="l" defTabSz="914400" rtl="0" fontAlgn="base" hangingPunct="1">
      <a:lnSpc>
        <a:spcPct val="100000"/>
      </a:lnSpc>
      <a:spcBef>
        <a:spcPts val="0"/>
      </a:spcBef>
      <a:spcAft>
        <a:spcPts val="0"/>
      </a:spcAft>
      <a:buNone/>
      <a:defRPr lang="zh-CN" sz="1800">
        <a:solidFill>
          <a:schemeClr val="dk1"/>
        </a:solidFill>
        <a:latin typeface="Arial" panose="020B0604020202020204"/>
        <a:ea typeface="微软雅黑" panose="020B0503020204020204" charset="-122"/>
      </a:defRPr>
    </a:lvl3pPr>
    <a:lvl4pPr marL="1371600" indent="1371600" algn="l" defTabSz="914400" rtl="0" fontAlgn="base" hangingPunct="1">
      <a:lnSpc>
        <a:spcPct val="100000"/>
      </a:lnSpc>
      <a:spcBef>
        <a:spcPts val="0"/>
      </a:spcBef>
      <a:spcAft>
        <a:spcPts val="0"/>
      </a:spcAft>
      <a:buNone/>
      <a:defRPr lang="zh-CN" sz="1800">
        <a:solidFill>
          <a:schemeClr val="dk1"/>
        </a:solidFill>
        <a:latin typeface="Arial" panose="020B0604020202020204"/>
        <a:ea typeface="微软雅黑" panose="020B0503020204020204" charset="-122"/>
      </a:defRPr>
    </a:lvl4pPr>
    <a:lvl5pPr marL="1828800" indent="1828800" algn="l" defTabSz="914400" rtl="0" fontAlgn="base" hangingPunct="1">
      <a:lnSpc>
        <a:spcPct val="100000"/>
      </a:lnSpc>
      <a:spcBef>
        <a:spcPts val="0"/>
      </a:spcBef>
      <a:spcAft>
        <a:spcPts val="0"/>
      </a:spcAft>
      <a:buNone/>
      <a:defRPr lang="zh-CN" sz="1800">
        <a:solidFill>
          <a:schemeClr val="dk1"/>
        </a:solidFill>
        <a:latin typeface="Arial" panose="020B0604020202020204"/>
        <a:ea typeface="微软雅黑" panose="020B0503020204020204" charset="-122"/>
      </a:defRPr>
    </a:lvl5pPr>
    <a:lvl6pPr>
      <a:defRPr lang="zh-CN" sz="1800"/>
    </a:lvl6pPr>
    <a:lvl7pPr>
      <a:defRPr lang="zh-CN" sz="1800"/>
    </a:lvl7pPr>
    <a:lvl8pPr>
      <a:defRPr lang="zh-CN" sz="1800"/>
    </a:lvl8pPr>
    <a:lvl9pPr>
      <a:defRPr lang="zh-CN" sz="1800"/>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33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61" autoAdjust="0"/>
    <p:restoredTop sz="94660"/>
  </p:normalViewPr>
  <p:slideViewPr>
    <p:cSldViewPr showGuides="1">
      <p:cViewPr varScale="1">
        <p:scale>
          <a:sx n="94" d="100"/>
          <a:sy n="94" d="100"/>
        </p:scale>
        <p:origin x="72" y="41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noChangeShapeType="1"/>
          </p:cNvSpPr>
          <p:nvPr>
            <p:ph type="hdr"/>
          </p:nvPr>
        </p:nvSpPr>
        <p:spPr>
          <a:xfrm>
            <a:off x="0" y="0"/>
            <a:ext cx="2971800" cy="457200"/>
          </a:xfrm>
          <a:prstGeom prst="rect">
            <a:avLst/>
          </a:prstGeom>
          <a:noFill/>
        </p:spPr>
        <p:txBody>
          <a:bodyPr lIns="91440" tIns="45720" rIns="91440" bIns="45720" anchor="t"/>
          <a:lstStyle/>
          <a:p>
            <a:endParaRPr sz="1400" dirty="0"/>
          </a:p>
        </p:txBody>
      </p:sp>
      <p:sp>
        <p:nvSpPr>
          <p:cNvPr id="3" name="日期占位符 2"/>
          <p:cNvSpPr>
            <a:spLocks noGrp="1" noChangeShapeType="1"/>
          </p:cNvSpPr>
          <p:nvPr>
            <p:ph type="dt"/>
          </p:nvPr>
        </p:nvSpPr>
        <p:spPr>
          <a:xfrm>
            <a:off x="3884612" y="0"/>
            <a:ext cx="2971800" cy="457200"/>
          </a:xfrm>
          <a:prstGeom prst="rect">
            <a:avLst/>
          </a:prstGeom>
          <a:noFill/>
        </p:spPr>
        <p:txBody>
          <a:bodyPr lIns="91440" tIns="45720" rIns="91440" bIns="45720" anchor="t"/>
          <a:lstStyle>
            <a:lvl1pPr marL="0" indent="0" algn="l" defTabSz="914400" rtl="0" fontAlgn="base" hangingPunct="1">
              <a:lnSpc>
                <a:spcPct val="100000"/>
              </a:lnSpc>
              <a:spcBef>
                <a:spcPts val="0"/>
              </a:spcBef>
              <a:spcAft>
                <a:spcPts val="0"/>
              </a:spcAft>
              <a:buNone/>
              <a:defRPr sz="1800">
                <a:solidFill>
                  <a:schemeClr val="dk1"/>
                </a:solidFill>
                <a:latin typeface="Arial" panose="020B0604020202020204"/>
                <a:ea typeface="微软雅黑" panose="020B0503020204020204" charset="-122"/>
              </a:defRPr>
            </a:lvl1pPr>
            <a:lvl2pPr marL="457200" indent="457200" algn="l" defTabSz="914400" rtl="0" fontAlgn="base" hangingPunct="1">
              <a:lnSpc>
                <a:spcPct val="100000"/>
              </a:lnSpc>
              <a:spcBef>
                <a:spcPts val="0"/>
              </a:spcBef>
              <a:spcAft>
                <a:spcPts val="0"/>
              </a:spcAft>
              <a:buNone/>
              <a:defRPr sz="1800">
                <a:solidFill>
                  <a:schemeClr val="dk1"/>
                </a:solidFill>
                <a:latin typeface="Arial" panose="020B0604020202020204"/>
                <a:ea typeface="微软雅黑" panose="020B0503020204020204" charset="-122"/>
              </a:defRPr>
            </a:lvl2pPr>
            <a:lvl3pPr marL="914400" indent="914400" algn="l" defTabSz="914400" rtl="0" fontAlgn="base" hangingPunct="1">
              <a:lnSpc>
                <a:spcPct val="100000"/>
              </a:lnSpc>
              <a:spcBef>
                <a:spcPts val="0"/>
              </a:spcBef>
              <a:spcAft>
                <a:spcPts val="0"/>
              </a:spcAft>
              <a:buNone/>
              <a:defRPr sz="1800">
                <a:solidFill>
                  <a:schemeClr val="dk1"/>
                </a:solidFill>
                <a:latin typeface="Arial" panose="020B0604020202020204"/>
                <a:ea typeface="微软雅黑" panose="020B0503020204020204" charset="-122"/>
              </a:defRPr>
            </a:lvl3pPr>
            <a:lvl4pPr marL="1371600" indent="1371600" algn="l" defTabSz="914400" rtl="0" fontAlgn="base" hangingPunct="1">
              <a:lnSpc>
                <a:spcPct val="100000"/>
              </a:lnSpc>
              <a:spcBef>
                <a:spcPts val="0"/>
              </a:spcBef>
              <a:spcAft>
                <a:spcPts val="0"/>
              </a:spcAft>
              <a:buNone/>
              <a:defRPr sz="1800">
                <a:solidFill>
                  <a:schemeClr val="dk1"/>
                </a:solidFill>
                <a:latin typeface="Arial" panose="020B0604020202020204"/>
                <a:ea typeface="微软雅黑" panose="020B0503020204020204" charset="-122"/>
              </a:defRPr>
            </a:lvl4pPr>
            <a:lvl5pPr marL="1828800" indent="1828800" algn="l" defTabSz="914400" rtl="0" fontAlgn="base" hangingPunct="1">
              <a:lnSpc>
                <a:spcPct val="100000"/>
              </a:lnSpc>
              <a:spcBef>
                <a:spcPts val="0"/>
              </a:spcBef>
              <a:spcAft>
                <a:spcPts val="0"/>
              </a:spcAft>
              <a:buNone/>
              <a:defRPr sz="1800">
                <a:solidFill>
                  <a:schemeClr val="dk1"/>
                </a:solidFill>
                <a:latin typeface="Arial" panose="020B0604020202020204"/>
                <a:ea typeface="微软雅黑" panose="020B0503020204020204" charset="-122"/>
              </a:defRPr>
            </a:lvl5pPr>
          </a:lstStyle>
          <a:p>
            <a:pPr marL="0" lvl="0" indent="0" algn="r">
              <a:spcBef>
                <a:spcPts val="0"/>
              </a:spcBef>
              <a:buNone/>
            </a:pPr>
            <a:fld id="{D7E01130-044F-4930-9A27-C729C70D8524}" type="datetime1">
              <a:rPr lang="en-US" altLang="zh-CN" sz="1200"/>
              <a:t>11/12/2025</a:t>
            </a:fld>
            <a:endParaRPr lang="en-US" altLang="zh-CN" sz="1200"/>
          </a:p>
        </p:txBody>
      </p:sp>
      <p:sp>
        <p:nvSpPr>
          <p:cNvPr id="4" name="幻灯片图像占位符 3"/>
          <p:cNvSpPr>
            <a:spLocks noGrp="1" noRot="1" noChangeAspect="1" noChangeShapeType="1"/>
          </p:cNvSpPr>
          <p:nvPr>
            <p:ph type="sldImg"/>
          </p:nvPr>
        </p:nvSpPr>
        <p:spPr>
          <a:xfrm>
            <a:off x="381000" y="685800"/>
            <a:ext cx="6096000" cy="3429000"/>
          </a:xfrm>
          <a:prstGeom prst="rect">
            <a:avLst/>
          </a:prstGeom>
          <a:noFill/>
          <a:ln w="12700">
            <a:solidFill>
              <a:srgbClr val="000000"/>
            </a:solidFill>
            <a:round/>
          </a:ln>
        </p:spPr>
        <p:txBody>
          <a:bodyPr lIns="91440" tIns="45720" rIns="91440" bIns="45720" anchor="ctr" anchorCtr="0"/>
          <a:lstStyle/>
          <a:p>
            <a:endParaRPr sz="1400" dirty="0"/>
          </a:p>
        </p:txBody>
      </p:sp>
      <p:sp>
        <p:nvSpPr>
          <p:cNvPr id="5" name="备注占位符 4"/>
          <p:cNvSpPr>
            <a:spLocks noGrp="1" noChangeShapeType="1"/>
          </p:cNvSpPr>
          <p:nvPr>
            <p:ph type="body"/>
          </p:nvPr>
        </p:nvSpPr>
        <p:spPr>
          <a:xfrm>
            <a:off x="685800" y="4343400"/>
            <a:ext cx="5486400" cy="4114800"/>
          </a:xfrm>
          <a:prstGeom prst="rect">
            <a:avLst/>
          </a:prstGeom>
          <a:noFill/>
        </p:spPr>
        <p:txBody>
          <a:bodyPr lIns="91440" tIns="45720" rIns="91440" bIns="45720" anchor="t"/>
          <a:lstStyle>
            <a:lvl1pPr marL="0" indent="0" algn="l" defTabSz="914400" rtl="0" fontAlgn="base" hangingPunct="1">
              <a:lnSpc>
                <a:spcPct val="100000"/>
              </a:lnSpc>
              <a:spcBef>
                <a:spcPts val="0"/>
              </a:spcBef>
              <a:spcAft>
                <a:spcPts val="0"/>
              </a:spcAft>
              <a:buNone/>
              <a:defRPr sz="1200">
                <a:solidFill>
                  <a:schemeClr val="dk1"/>
                </a:solidFill>
                <a:latin typeface="Calibri" panose="020F0502020204030204"/>
                <a:ea typeface="宋体" panose="02010600030101010101" pitchFamily="2" charset="-122"/>
              </a:defRPr>
            </a:lvl1pPr>
            <a:lvl2pPr marL="457200" indent="457200" algn="l" defTabSz="914400" rtl="0" fontAlgn="base" hangingPunct="1">
              <a:lnSpc>
                <a:spcPct val="100000"/>
              </a:lnSpc>
              <a:spcBef>
                <a:spcPts val="0"/>
              </a:spcBef>
              <a:spcAft>
                <a:spcPts val="0"/>
              </a:spcAft>
              <a:buNone/>
              <a:defRPr sz="1200">
                <a:solidFill>
                  <a:schemeClr val="dk1"/>
                </a:solidFill>
                <a:latin typeface="Calibri" panose="020F0502020204030204"/>
                <a:ea typeface="宋体" panose="02010600030101010101" pitchFamily="2" charset="-122"/>
              </a:defRPr>
            </a:lvl2pPr>
            <a:lvl3pPr marL="914400" indent="914400" algn="l" defTabSz="914400" rtl="0" fontAlgn="base" hangingPunct="1">
              <a:lnSpc>
                <a:spcPct val="100000"/>
              </a:lnSpc>
              <a:spcBef>
                <a:spcPts val="0"/>
              </a:spcBef>
              <a:spcAft>
                <a:spcPts val="0"/>
              </a:spcAft>
              <a:buNone/>
              <a:defRPr sz="1200">
                <a:solidFill>
                  <a:schemeClr val="dk1"/>
                </a:solidFill>
                <a:latin typeface="Calibri" panose="020F0502020204030204"/>
                <a:ea typeface="宋体" panose="02010600030101010101" pitchFamily="2" charset="-122"/>
              </a:defRPr>
            </a:lvl3pPr>
            <a:lvl4pPr marL="1371600" indent="1371600" algn="l" defTabSz="914400" rtl="0" fontAlgn="base" hangingPunct="1">
              <a:lnSpc>
                <a:spcPct val="100000"/>
              </a:lnSpc>
              <a:spcBef>
                <a:spcPts val="0"/>
              </a:spcBef>
              <a:spcAft>
                <a:spcPts val="0"/>
              </a:spcAft>
              <a:buNone/>
              <a:defRPr sz="1200">
                <a:solidFill>
                  <a:schemeClr val="dk1"/>
                </a:solidFill>
                <a:latin typeface="Calibri" panose="020F0502020204030204"/>
                <a:ea typeface="宋体" panose="02010600030101010101" pitchFamily="2" charset="-122"/>
              </a:defRPr>
            </a:lvl4pPr>
            <a:lvl5pPr marL="1828800" indent="1828800" algn="l" defTabSz="914400" rtl="0" fontAlgn="base" hangingPunct="1">
              <a:lnSpc>
                <a:spcPct val="100000"/>
              </a:lnSpc>
              <a:spcBef>
                <a:spcPts val="0"/>
              </a:spcBef>
              <a:spcAft>
                <a:spcPts val="0"/>
              </a:spcAft>
              <a:buNone/>
              <a:defRPr sz="1200">
                <a:solidFill>
                  <a:schemeClr val="dk1"/>
                </a:solidFill>
                <a:latin typeface="Calibri" panose="020F0502020204030204"/>
                <a:ea typeface="宋体" panose="02010600030101010101" pitchFamily="2" charset="-122"/>
              </a:defRPr>
            </a:lvl5pPr>
          </a:lstStyle>
          <a:p>
            <a:pPr marL="0" lvl="0" indent="0">
              <a:spcBef>
                <a:spcPts val="0"/>
              </a:spcBef>
              <a:buNone/>
            </a:pPr>
            <a:r>
              <a:rPr lang="zh-CN"/>
              <a:t>单击此处编辑母版文本样式</a:t>
            </a:r>
          </a:p>
          <a:p>
            <a:pPr marL="457200" lvl="1" indent="0">
              <a:spcBef>
                <a:spcPts val="0"/>
              </a:spcBef>
              <a:buNone/>
            </a:pPr>
            <a:r>
              <a:rPr lang="zh-CN"/>
              <a:t>第二级</a:t>
            </a:r>
          </a:p>
          <a:p>
            <a:pPr marL="914400" lvl="2" indent="0">
              <a:spcBef>
                <a:spcPts val="0"/>
              </a:spcBef>
              <a:buNone/>
            </a:pPr>
            <a:r>
              <a:rPr lang="zh-CN"/>
              <a:t>第三级</a:t>
            </a:r>
          </a:p>
          <a:p>
            <a:pPr marL="1371600" lvl="3" indent="0">
              <a:spcBef>
                <a:spcPts val="0"/>
              </a:spcBef>
              <a:buNone/>
            </a:pPr>
            <a:r>
              <a:rPr lang="zh-CN"/>
              <a:t>第四级</a:t>
            </a:r>
          </a:p>
          <a:p>
            <a:pPr marL="1828800" lvl="4" indent="0">
              <a:spcBef>
                <a:spcPts val="0"/>
              </a:spcBef>
              <a:buNone/>
            </a:pPr>
            <a:r>
              <a:rPr lang="zh-CN"/>
              <a:t>第五级</a:t>
            </a:r>
          </a:p>
        </p:txBody>
      </p:sp>
      <p:sp>
        <p:nvSpPr>
          <p:cNvPr id="6" name="页脚占位符 5"/>
          <p:cNvSpPr>
            <a:spLocks noGrp="1" noChangeShapeType="1"/>
          </p:cNvSpPr>
          <p:nvPr>
            <p:ph type="ftr"/>
          </p:nvPr>
        </p:nvSpPr>
        <p:spPr>
          <a:xfrm>
            <a:off x="0" y="8685212"/>
            <a:ext cx="2971800" cy="457200"/>
          </a:xfrm>
          <a:prstGeom prst="rect">
            <a:avLst/>
          </a:prstGeom>
          <a:noFill/>
        </p:spPr>
        <p:txBody>
          <a:bodyPr lIns="91440" tIns="45720" rIns="91440" bIns="45720" anchor="b"/>
          <a:lstStyle/>
          <a:p>
            <a:endParaRPr sz="1400" dirty="0"/>
          </a:p>
        </p:txBody>
      </p:sp>
      <p:sp>
        <p:nvSpPr>
          <p:cNvPr id="7" name="灯片编号占位符 6"/>
          <p:cNvSpPr>
            <a:spLocks noGrp="1" noChangeShapeType="1"/>
          </p:cNvSpPr>
          <p:nvPr>
            <p:ph type="sldNum"/>
          </p:nvPr>
        </p:nvSpPr>
        <p:spPr>
          <a:xfrm>
            <a:off x="3884612" y="8685212"/>
            <a:ext cx="2971800" cy="457200"/>
          </a:xfrm>
          <a:prstGeom prst="rect">
            <a:avLst/>
          </a:prstGeom>
          <a:noFill/>
        </p:spPr>
        <p:txBody>
          <a:bodyPr lIns="91440" tIns="45720" rIns="91440" bIns="45720" anchor="b"/>
          <a:lstStyle>
            <a:lvl1pPr marL="0" indent="0" algn="l" defTabSz="914400" rtl="0" fontAlgn="base" hangingPunct="1">
              <a:lnSpc>
                <a:spcPct val="100000"/>
              </a:lnSpc>
              <a:spcBef>
                <a:spcPts val="0"/>
              </a:spcBef>
              <a:spcAft>
                <a:spcPts val="0"/>
              </a:spcAft>
              <a:buNone/>
              <a:defRPr sz="1800">
                <a:solidFill>
                  <a:schemeClr val="dk1"/>
                </a:solidFill>
                <a:latin typeface="Arial" panose="020B0604020202020204"/>
                <a:ea typeface="微软雅黑" panose="020B0503020204020204" charset="-122"/>
              </a:defRPr>
            </a:lvl1pPr>
            <a:lvl2pPr marL="457200" indent="457200" algn="l" defTabSz="914400" rtl="0" fontAlgn="base" hangingPunct="1">
              <a:lnSpc>
                <a:spcPct val="100000"/>
              </a:lnSpc>
              <a:spcBef>
                <a:spcPts val="0"/>
              </a:spcBef>
              <a:spcAft>
                <a:spcPts val="0"/>
              </a:spcAft>
              <a:buNone/>
              <a:defRPr sz="1800">
                <a:solidFill>
                  <a:schemeClr val="dk1"/>
                </a:solidFill>
                <a:latin typeface="Arial" panose="020B0604020202020204"/>
                <a:ea typeface="微软雅黑" panose="020B0503020204020204" charset="-122"/>
              </a:defRPr>
            </a:lvl2pPr>
            <a:lvl3pPr marL="914400" indent="914400" algn="l" defTabSz="914400" rtl="0" fontAlgn="base" hangingPunct="1">
              <a:lnSpc>
                <a:spcPct val="100000"/>
              </a:lnSpc>
              <a:spcBef>
                <a:spcPts val="0"/>
              </a:spcBef>
              <a:spcAft>
                <a:spcPts val="0"/>
              </a:spcAft>
              <a:buNone/>
              <a:defRPr sz="1800">
                <a:solidFill>
                  <a:schemeClr val="dk1"/>
                </a:solidFill>
                <a:latin typeface="Arial" panose="020B0604020202020204"/>
                <a:ea typeface="微软雅黑" panose="020B0503020204020204" charset="-122"/>
              </a:defRPr>
            </a:lvl3pPr>
            <a:lvl4pPr marL="1371600" indent="1371600" algn="l" defTabSz="914400" rtl="0" fontAlgn="base" hangingPunct="1">
              <a:lnSpc>
                <a:spcPct val="100000"/>
              </a:lnSpc>
              <a:spcBef>
                <a:spcPts val="0"/>
              </a:spcBef>
              <a:spcAft>
                <a:spcPts val="0"/>
              </a:spcAft>
              <a:buNone/>
              <a:defRPr sz="1800">
                <a:solidFill>
                  <a:schemeClr val="dk1"/>
                </a:solidFill>
                <a:latin typeface="Arial" panose="020B0604020202020204"/>
                <a:ea typeface="微软雅黑" panose="020B0503020204020204" charset="-122"/>
              </a:defRPr>
            </a:lvl4pPr>
            <a:lvl5pPr marL="1828800" indent="1828800" algn="l" defTabSz="914400" rtl="0" fontAlgn="base" hangingPunct="1">
              <a:lnSpc>
                <a:spcPct val="100000"/>
              </a:lnSpc>
              <a:spcBef>
                <a:spcPts val="0"/>
              </a:spcBef>
              <a:spcAft>
                <a:spcPts val="0"/>
              </a:spcAft>
              <a:buNone/>
              <a:defRPr sz="1800">
                <a:solidFill>
                  <a:schemeClr val="dk1"/>
                </a:solidFill>
                <a:latin typeface="Arial" panose="020B0604020202020204"/>
                <a:ea typeface="微软雅黑" panose="020B0503020204020204" charset="-122"/>
              </a:defRPr>
            </a:lvl5pPr>
          </a:lstStyle>
          <a:p>
            <a:pPr marL="0" lvl="0" indent="0" algn="r">
              <a:spcBef>
                <a:spcPts val="0"/>
              </a:spcBef>
              <a:buNone/>
            </a:pPr>
            <a:fld id="{D038279B-FC19-497E-A7D1-5ADD9CAF016F}" type="slidenum">
              <a:rPr lang="en-US" altLang="zh-CN" sz="1200"/>
              <a:t>‹#›</a:t>
            </a:fld>
            <a:endParaRPr lang="en-US" altLang="zh-CN" sz="1200"/>
          </a:p>
        </p:txBody>
      </p:sp>
    </p:spTree>
  </p:cSld>
  <p:clrMap bg1="lt1" tx1="dk1" bg2="lt2" tx2="dk2" accent1="accent1" accent2="accent2" accent3="accent3" accent4="accent4" accent5="accent5" accent6="accent6" hlink="hlink" folHlink="folHlink"/>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p:nvPr>
        </p:nvSpPr>
        <p:spPr/>
        <p:txBody>
          <a:bodyPr/>
          <a:lstStyle/>
          <a:p>
            <a:pPr marL="0" lvl="0" indent="0" algn="r">
              <a:spcBef>
                <a:spcPts val="0"/>
              </a:spcBef>
              <a:buNone/>
            </a:pPr>
            <a:fld id="{D038279B-FC19-497E-A7D1-5ADD9CAF016F}" type="slidenum">
              <a:rPr lang="en-US" altLang="zh-CN" sz="1200" smtClean="0"/>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nd Object Slide">
    <p:spTree>
      <p:nvGrpSpPr>
        <p:cNvPr id="1" name=""/>
        <p:cNvGrpSpPr/>
        <p:nvPr/>
      </p:nvGrpSpPr>
      <p:grpSpPr>
        <a:xfrm>
          <a:off x="0" y="0"/>
          <a:ext cx="0" cy="0"/>
          <a:chOff x="0" y="0"/>
          <a:chExt cx="0" cy="0"/>
        </a:xfrm>
      </p:grpSpPr>
      <p:sp>
        <p:nvSpPr>
          <p:cNvPr id="2" name="Shape 1000"/>
          <p:cNvSpPr>
            <a:spLocks noGrp="1" noChangeShapeType="1"/>
          </p:cNvSpPr>
          <p:nvPr>
            <p:ph type="dt"/>
          </p:nvPr>
        </p:nvSpPr>
        <p:spPr>
          <a:prstGeom prst="rect">
            <a:avLst/>
          </a:prstGeom>
        </p:spPr>
        <p:txBody>
          <a:bodyPr lIns="91440" tIns="45720" rIns="91440" bIns="45720"/>
          <a:lstStyle/>
          <a:p>
            <a:endParaRPr sz="1400" dirty="0"/>
          </a:p>
        </p:txBody>
      </p:sp>
      <p:sp>
        <p:nvSpPr>
          <p:cNvPr id="3" name="Shape 1001"/>
          <p:cNvSpPr>
            <a:spLocks noGrp="1" noChangeShapeType="1"/>
          </p:cNvSpPr>
          <p:nvPr>
            <p:ph type="ftr"/>
          </p:nvPr>
        </p:nvSpPr>
        <p:spPr>
          <a:prstGeom prst="rect">
            <a:avLst/>
          </a:prstGeom>
        </p:spPr>
        <p:txBody>
          <a:bodyPr lIns="91440" tIns="45720" rIns="91440" bIns="45720"/>
          <a:lstStyle/>
          <a:p>
            <a:endParaRPr sz="1400" dirty="0"/>
          </a:p>
        </p:txBody>
      </p:sp>
      <p:sp>
        <p:nvSpPr>
          <p:cNvPr id="4" name="Shape 1002"/>
          <p:cNvSpPr>
            <a:spLocks noGrp="1" noChangeShapeType="1"/>
          </p:cNvSpPr>
          <p:nvPr>
            <p:ph type="sldNum"/>
          </p:nvPr>
        </p:nvSpPr>
        <p:spPr>
          <a:prstGeom prst="rect">
            <a:avLst/>
          </a:prstGeom>
        </p:spPr>
        <p:txBody>
          <a:bodyPr lIns="91440" tIns="45720" rIns="91440" bIns="45720"/>
          <a:lstStyle/>
          <a:p>
            <a:endParaRPr sz="14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1_Office 主题">
    <p:spTree>
      <p:nvGrpSpPr>
        <p:cNvPr id="1" name=""/>
        <p:cNvGrpSpPr/>
        <p:nvPr/>
      </p:nvGrpSpPr>
      <p:grpSpPr>
        <a:xfrm>
          <a:off x="0" y="0"/>
          <a:ext cx="0" cy="0"/>
          <a:chOff x="0" y="0"/>
          <a:chExt cx="0" cy="0"/>
        </a:xfrm>
      </p:grpSpPr>
      <p:pic>
        <p:nvPicPr>
          <p:cNvPr id="6" name="Picture 2" descr="C:\Users\ABC\Desktop\52d004e23efaf.png"/>
          <p:cNvPicPr>
            <a:picLocks noGrp="1" noChangeAspect="1"/>
          </p:cNvPicPr>
          <p:nvPr/>
        </p:nvPicPr>
        <p:blipFill>
          <a:blip r:embed="rId2"/>
          <a:srcRect/>
          <a:stretch>
            <a:fillRect/>
          </a:stretch>
        </p:blipFill>
        <p:spPr>
          <a:xfrm>
            <a:off x="53975" y="60325"/>
            <a:ext cx="9036050" cy="5022850"/>
          </a:xfrm>
          <a:prstGeom prst="rect">
            <a:avLst/>
          </a:prstGeom>
          <a:noFill/>
        </p:spPr>
      </p:pic>
      <p:grpSp>
        <p:nvGrpSpPr>
          <p:cNvPr id="7" name="组合 3"/>
          <p:cNvGrpSpPr/>
          <p:nvPr/>
        </p:nvGrpSpPr>
        <p:grpSpPr>
          <a:xfrm>
            <a:off x="2124075" y="461962"/>
            <a:ext cx="623887" cy="298450"/>
            <a:chOff x="1257902" y="4131116"/>
            <a:chExt cx="623856" cy="298673"/>
          </a:xfrm>
        </p:grpSpPr>
        <p:sp>
          <p:nvSpPr>
            <p:cNvPr id="8" name="Freeform 46"/>
            <p:cNvSpPr>
              <a:spLocks noChangeShapeType="1"/>
            </p:cNvSpPr>
            <p:nvPr/>
          </p:nvSpPr>
          <p:spPr>
            <a:xfrm>
              <a:off x="1257902" y="4131116"/>
              <a:ext cx="623856" cy="298673"/>
            </a:xfrm>
            <a:custGeom>
              <a:avLst/>
              <a:gdLst>
                <a:gd name="gd0" fmla="val 65536"/>
                <a:gd name="gd1" fmla="val 985"/>
                <a:gd name="gd2" fmla="val 106"/>
                <a:gd name="gd3" fmla="val 1145"/>
                <a:gd name="gd4" fmla="val 279"/>
                <a:gd name="gd5" fmla="val 1435"/>
                <a:gd name="gd6" fmla="val 487"/>
                <a:gd name="gd7" fmla="val 1150"/>
                <a:gd name="gd8" fmla="val 657"/>
                <a:gd name="gd9" fmla="val 1128"/>
                <a:gd name="gd10" fmla="val 522"/>
                <a:gd name="gd11" fmla="val 1249"/>
                <a:gd name="gd12" fmla="val 504"/>
                <a:gd name="gd13" fmla="val 1101"/>
                <a:gd name="gd14" fmla="val 660"/>
                <a:gd name="gd15" fmla="val 2060"/>
                <a:gd name="gd16" fmla="val 488"/>
                <a:gd name="gd17" fmla="val 1778"/>
                <a:gd name="gd18" fmla="val 672"/>
                <a:gd name="gd19" fmla="val 1498"/>
                <a:gd name="gd20" fmla="val 851"/>
                <a:gd name="gd21" fmla="val 980"/>
                <a:gd name="gd22" fmla="val 980"/>
                <a:gd name="gd23" fmla="val 459"/>
                <a:gd name="gd24" fmla="val 747"/>
                <a:gd name="gd25" fmla="val 421"/>
                <a:gd name="gd26" fmla="val 551"/>
                <a:gd name="gd27" fmla="val 1146"/>
                <a:gd name="gd28" fmla="val 861"/>
                <a:gd name="gd29" fmla="val 1495"/>
                <a:gd name="gd30" fmla="val 770"/>
                <a:gd name="gd31" fmla="val 914"/>
                <a:gd name="gd32" fmla="val 495"/>
                <a:gd name="gd33" fmla="val 721"/>
                <a:gd name="gd34" fmla="val 352"/>
                <a:gd name="gd35" fmla="val 538"/>
                <a:gd name="gd36" fmla="val 386"/>
                <a:gd name="gd37" fmla="val 419"/>
                <a:gd name="gd38" fmla="val 516"/>
                <a:gd name="gd39" fmla="val 382"/>
                <a:gd name="gd40" fmla="val 399"/>
                <a:gd name="gd41" fmla="val 198"/>
                <a:gd name="gd42" fmla="val 396"/>
                <a:gd name="gd43" fmla="val 382"/>
                <a:gd name="gd44" fmla="val 527"/>
                <a:gd name="gd45" fmla="val 167"/>
                <a:gd name="gd46" fmla="val 631"/>
                <a:gd name="gd47" fmla="val 23"/>
                <a:gd name="gd48" fmla="val 440"/>
                <a:gd name="gd49" fmla="val 311"/>
                <a:gd name="gd50" fmla="val 196"/>
                <a:gd name="gd51" fmla="val 805"/>
                <a:gd name="gd52" fmla="val 172"/>
                <a:gd name="gd53" fmla="val 985"/>
                <a:gd name="gd54" fmla="val 106"/>
                <a:gd name="gd55" fmla="*/ w 0 2060"/>
                <a:gd name="gd56" fmla="*/ h 0 983"/>
                <a:gd name="gd57" fmla="*/ w 21600 2060"/>
                <a:gd name="gd58" fmla="*/ h 21600 983"/>
              </a:gdLst>
              <a:ahLst/>
              <a:cxnLst/>
              <a:rect l="gd55" t="gd56" r="gd57" b="gd58"/>
              <a:pathLst>
                <a:path w="2060" h="983">
                  <a:moveTo>
                    <a:pt x="gd1" y="gd2"/>
                  </a:moveTo>
                  <a:cubicBezTo>
                    <a:pt x="1096" y="122"/>
                    <a:pt x="1122" y="212"/>
                    <a:pt x="1145" y="279"/>
                  </a:cubicBezTo>
                  <a:cubicBezTo>
                    <a:pt x="1308" y="274"/>
                    <a:pt x="1437" y="389"/>
                    <a:pt x="1435" y="487"/>
                  </a:cubicBezTo>
                  <a:cubicBezTo>
                    <a:pt x="1430" y="707"/>
                    <a:pt x="1240" y="727"/>
                    <a:pt x="1150" y="657"/>
                  </a:cubicBezTo>
                  <a:cubicBezTo>
                    <a:pt x="1100" y="618"/>
                    <a:pt x="1093" y="583"/>
                    <a:pt x="1128" y="522"/>
                  </a:cubicBezTo>
                  <a:cubicBezTo>
                    <a:pt x="1151" y="481"/>
                    <a:pt x="1219" y="512"/>
                    <a:pt x="1249" y="504"/>
                  </a:cubicBezTo>
                  <a:cubicBezTo>
                    <a:pt x="1139" y="397"/>
                    <a:pt x="1004" y="551"/>
                    <a:pt x="1101" y="660"/>
                  </a:cubicBezTo>
                  <a:cubicBezTo>
                    <a:pt x="1288" y="869"/>
                    <a:pt x="1751" y="523"/>
                    <a:pt x="2060" y="488"/>
                  </a:cubicBezTo>
                  <a:cubicBezTo>
                    <a:pt x="1979" y="527"/>
                    <a:pt x="1830" y="645"/>
                    <a:pt x="1778" y="672"/>
                  </a:cubicBezTo>
                  <a:cubicBezTo>
                    <a:pt x="1707" y="708"/>
                    <a:pt x="1581" y="808"/>
                    <a:pt x="1498" y="851"/>
                  </a:cubicBezTo>
                  <a:cubicBezTo>
                    <a:pt x="1357" y="924"/>
                    <a:pt x="1148" y="983"/>
                    <a:pt x="980" y="980"/>
                  </a:cubicBezTo>
                  <a:cubicBezTo>
                    <a:pt x="836" y="978"/>
                    <a:pt x="622" y="919"/>
                    <a:pt x="459" y="747"/>
                  </a:cubicBezTo>
                  <a:cubicBezTo>
                    <a:pt x="396" y="681"/>
                    <a:pt x="372" y="660"/>
                    <a:pt x="421" y="551"/>
                  </a:cubicBezTo>
                  <a:cubicBezTo>
                    <a:pt x="546" y="840"/>
                    <a:pt x="863" y="867"/>
                    <a:pt x="1146" y="861"/>
                  </a:cubicBezTo>
                  <a:cubicBezTo>
                    <a:pt x="1267" y="859"/>
                    <a:pt x="1411" y="794"/>
                    <a:pt x="1495" y="770"/>
                  </a:cubicBezTo>
                  <a:cubicBezTo>
                    <a:pt x="1252" y="839"/>
                    <a:pt x="888" y="745"/>
                    <a:pt x="914" y="495"/>
                  </a:cubicBezTo>
                  <a:cubicBezTo>
                    <a:pt x="921" y="425"/>
                    <a:pt x="845" y="283"/>
                    <a:pt x="721" y="352"/>
                  </a:cubicBezTo>
                  <a:cubicBezTo>
                    <a:pt x="651" y="329"/>
                    <a:pt x="572" y="335"/>
                    <a:pt x="538" y="386"/>
                  </a:cubicBezTo>
                  <a:cubicBezTo>
                    <a:pt x="479" y="369"/>
                    <a:pt x="436" y="453"/>
                    <a:pt x="419" y="516"/>
                  </a:cubicBezTo>
                  <a:cubicBezTo>
                    <a:pt x="413" y="489"/>
                    <a:pt x="404" y="421"/>
                    <a:pt x="382" y="399"/>
                  </a:cubicBezTo>
                  <a:cubicBezTo>
                    <a:pt x="341" y="358"/>
                    <a:pt x="257" y="340"/>
                    <a:pt x="198" y="396"/>
                  </a:cubicBezTo>
                  <a:cubicBezTo>
                    <a:pt x="265" y="386"/>
                    <a:pt x="391" y="395"/>
                    <a:pt x="382" y="527"/>
                  </a:cubicBezTo>
                  <a:cubicBezTo>
                    <a:pt x="374" y="652"/>
                    <a:pt x="284" y="690"/>
                    <a:pt x="167" y="631"/>
                  </a:cubicBezTo>
                  <a:cubicBezTo>
                    <a:pt x="87" y="591"/>
                    <a:pt x="31" y="518"/>
                    <a:pt x="23" y="440"/>
                  </a:cubicBezTo>
                  <a:cubicBezTo>
                    <a:pt x="0" y="236"/>
                    <a:pt x="133" y="167"/>
                    <a:pt x="311" y="196"/>
                  </a:cubicBezTo>
                  <a:cubicBezTo>
                    <a:pt x="443" y="0"/>
                    <a:pt x="609" y="42"/>
                    <a:pt x="805" y="172"/>
                  </a:cubicBezTo>
                  <a:cubicBezTo>
                    <a:pt x="852" y="146"/>
                    <a:pt x="920" y="97"/>
                    <a:pt x="985" y="106"/>
                  </a:cubicBezTo>
                  <a:close/>
                </a:path>
                <a:path w="2060" h="983"/>
              </a:pathLst>
            </a:custGeom>
            <a:solidFill>
              <a:srgbClr val="E50012"/>
            </a:solidFill>
          </p:spPr>
          <p:txBody>
            <a:bodyPr lIns="91440" tIns="45720" rIns="91440" bIns="45720" anchor="t"/>
            <a:lstStyle/>
            <a:p>
              <a:endParaRPr sz="1400" dirty="0"/>
            </a:p>
          </p:txBody>
        </p:sp>
        <p:sp>
          <p:nvSpPr>
            <p:cNvPr id="9" name="Freeform 47"/>
            <p:cNvSpPr>
              <a:spLocks noChangeShapeType="1"/>
            </p:cNvSpPr>
            <p:nvPr/>
          </p:nvSpPr>
          <p:spPr>
            <a:xfrm>
              <a:off x="1390450" y="4240688"/>
              <a:ext cx="238585" cy="144918"/>
            </a:xfrm>
            <a:custGeom>
              <a:avLst/>
              <a:gdLst>
                <a:gd name="gd0" fmla="val 65536"/>
                <a:gd name="gd1" fmla="val 418"/>
                <a:gd name="gd2" fmla="val 63"/>
                <a:gd name="gd3" fmla="val 489"/>
                <a:gd name="gd4" fmla="val 312"/>
                <a:gd name="gd5" fmla="val 785"/>
                <a:gd name="gd6" fmla="val 463"/>
                <a:gd name="gd7" fmla="val 365"/>
                <a:gd name="gd8" fmla="val 438"/>
                <a:gd name="gd9" fmla="val 23"/>
                <a:gd name="gd10" fmla="val 154"/>
                <a:gd name="gd11" fmla="val 121"/>
                <a:gd name="gd12" fmla="val 76"/>
                <a:gd name="gd13" fmla="val 286"/>
                <a:gd name="gd14" fmla="val 46"/>
                <a:gd name="gd15" fmla="val 418"/>
                <a:gd name="gd16" fmla="val 63"/>
                <a:gd name="gd17" fmla="*/ w 0 785"/>
                <a:gd name="gd18" fmla="*/ h 0 478"/>
                <a:gd name="gd19" fmla="*/ w 21600 785"/>
                <a:gd name="gd20" fmla="*/ h 21600 478"/>
              </a:gdLst>
              <a:ahLst/>
              <a:cxnLst/>
              <a:rect l="gd17" t="gd18" r="gd19" b="gd20"/>
              <a:pathLst>
                <a:path w="785" h="478">
                  <a:moveTo>
                    <a:pt x="gd1" y="gd2"/>
                  </a:moveTo>
                  <a:cubicBezTo>
                    <a:pt x="458" y="134"/>
                    <a:pt x="416" y="231"/>
                    <a:pt x="489" y="312"/>
                  </a:cubicBezTo>
                  <a:cubicBezTo>
                    <a:pt x="555" y="385"/>
                    <a:pt x="683" y="439"/>
                    <a:pt x="785" y="463"/>
                  </a:cubicBezTo>
                  <a:cubicBezTo>
                    <a:pt x="680" y="478"/>
                    <a:pt x="469" y="465"/>
                    <a:pt x="365" y="438"/>
                  </a:cubicBezTo>
                  <a:cubicBezTo>
                    <a:pt x="163" y="386"/>
                    <a:pt x="0" y="236"/>
                    <a:pt x="23" y="154"/>
                  </a:cubicBezTo>
                  <a:cubicBezTo>
                    <a:pt x="39" y="94"/>
                    <a:pt x="66" y="69"/>
                    <a:pt x="121" y="76"/>
                  </a:cubicBezTo>
                  <a:cubicBezTo>
                    <a:pt x="162" y="15"/>
                    <a:pt x="243" y="14"/>
                    <a:pt x="286" y="46"/>
                  </a:cubicBezTo>
                  <a:cubicBezTo>
                    <a:pt x="335" y="0"/>
                    <a:pt x="398" y="27"/>
                    <a:pt x="418" y="63"/>
                  </a:cubicBezTo>
                  <a:close/>
                </a:path>
                <a:path w="785" h="478"/>
              </a:pathLst>
            </a:custGeom>
            <a:solidFill>
              <a:srgbClr val="E50012"/>
            </a:solidFill>
          </p:spPr>
          <p:txBody>
            <a:bodyPr lIns="91440" tIns="45720" rIns="91440" bIns="45720" anchor="t"/>
            <a:lstStyle/>
            <a:p>
              <a:endParaRPr sz="1400" dirty="0"/>
            </a:p>
          </p:txBody>
        </p:sp>
      </p:grpSp>
      <p:grpSp>
        <p:nvGrpSpPr>
          <p:cNvPr id="10" name="组合 6"/>
          <p:cNvGrpSpPr/>
          <p:nvPr/>
        </p:nvGrpSpPr>
        <p:grpSpPr>
          <a:xfrm flipH="1">
            <a:off x="6564312" y="495300"/>
            <a:ext cx="623887" cy="298450"/>
            <a:chOff x="1257902" y="4131116"/>
            <a:chExt cx="623856" cy="298673"/>
          </a:xfrm>
        </p:grpSpPr>
        <p:sp>
          <p:nvSpPr>
            <p:cNvPr id="11" name="Freeform 46"/>
            <p:cNvSpPr>
              <a:spLocks noChangeShapeType="1"/>
            </p:cNvSpPr>
            <p:nvPr/>
          </p:nvSpPr>
          <p:spPr>
            <a:xfrm>
              <a:off x="1257902" y="4131116"/>
              <a:ext cx="623856" cy="298673"/>
            </a:xfrm>
            <a:custGeom>
              <a:avLst/>
              <a:gdLst>
                <a:gd name="gd0" fmla="val 65536"/>
                <a:gd name="gd1" fmla="val 985"/>
                <a:gd name="gd2" fmla="val 106"/>
                <a:gd name="gd3" fmla="val 1145"/>
                <a:gd name="gd4" fmla="val 279"/>
                <a:gd name="gd5" fmla="val 1435"/>
                <a:gd name="gd6" fmla="val 487"/>
                <a:gd name="gd7" fmla="val 1150"/>
                <a:gd name="gd8" fmla="val 657"/>
                <a:gd name="gd9" fmla="val 1128"/>
                <a:gd name="gd10" fmla="val 522"/>
                <a:gd name="gd11" fmla="val 1249"/>
                <a:gd name="gd12" fmla="val 504"/>
                <a:gd name="gd13" fmla="val 1101"/>
                <a:gd name="gd14" fmla="val 660"/>
                <a:gd name="gd15" fmla="val 2060"/>
                <a:gd name="gd16" fmla="val 488"/>
                <a:gd name="gd17" fmla="val 1778"/>
                <a:gd name="gd18" fmla="val 672"/>
                <a:gd name="gd19" fmla="val 1498"/>
                <a:gd name="gd20" fmla="val 851"/>
                <a:gd name="gd21" fmla="val 980"/>
                <a:gd name="gd22" fmla="val 980"/>
                <a:gd name="gd23" fmla="val 459"/>
                <a:gd name="gd24" fmla="val 747"/>
                <a:gd name="gd25" fmla="val 421"/>
                <a:gd name="gd26" fmla="val 551"/>
                <a:gd name="gd27" fmla="val 1146"/>
                <a:gd name="gd28" fmla="val 861"/>
                <a:gd name="gd29" fmla="val 1495"/>
                <a:gd name="gd30" fmla="val 770"/>
                <a:gd name="gd31" fmla="val 914"/>
                <a:gd name="gd32" fmla="val 495"/>
                <a:gd name="gd33" fmla="val 721"/>
                <a:gd name="gd34" fmla="val 352"/>
                <a:gd name="gd35" fmla="val 538"/>
                <a:gd name="gd36" fmla="val 386"/>
                <a:gd name="gd37" fmla="val 419"/>
                <a:gd name="gd38" fmla="val 516"/>
                <a:gd name="gd39" fmla="val 382"/>
                <a:gd name="gd40" fmla="val 399"/>
                <a:gd name="gd41" fmla="val 198"/>
                <a:gd name="gd42" fmla="val 396"/>
                <a:gd name="gd43" fmla="val 382"/>
                <a:gd name="gd44" fmla="val 527"/>
                <a:gd name="gd45" fmla="val 167"/>
                <a:gd name="gd46" fmla="val 631"/>
                <a:gd name="gd47" fmla="val 23"/>
                <a:gd name="gd48" fmla="val 440"/>
                <a:gd name="gd49" fmla="val 311"/>
                <a:gd name="gd50" fmla="val 196"/>
                <a:gd name="gd51" fmla="val 805"/>
                <a:gd name="gd52" fmla="val 172"/>
                <a:gd name="gd53" fmla="val 985"/>
                <a:gd name="gd54" fmla="val 106"/>
                <a:gd name="gd55" fmla="*/ w 0 2060"/>
                <a:gd name="gd56" fmla="*/ h 0 983"/>
                <a:gd name="gd57" fmla="*/ w 21600 2060"/>
                <a:gd name="gd58" fmla="*/ h 21600 983"/>
              </a:gdLst>
              <a:ahLst/>
              <a:cxnLst/>
              <a:rect l="gd55" t="gd56" r="gd57" b="gd58"/>
              <a:pathLst>
                <a:path w="2060" h="983">
                  <a:moveTo>
                    <a:pt x="gd1" y="gd2"/>
                  </a:moveTo>
                  <a:cubicBezTo>
                    <a:pt x="1096" y="122"/>
                    <a:pt x="1122" y="212"/>
                    <a:pt x="1145" y="279"/>
                  </a:cubicBezTo>
                  <a:cubicBezTo>
                    <a:pt x="1308" y="274"/>
                    <a:pt x="1437" y="389"/>
                    <a:pt x="1435" y="487"/>
                  </a:cubicBezTo>
                  <a:cubicBezTo>
                    <a:pt x="1430" y="707"/>
                    <a:pt x="1240" y="727"/>
                    <a:pt x="1150" y="657"/>
                  </a:cubicBezTo>
                  <a:cubicBezTo>
                    <a:pt x="1100" y="618"/>
                    <a:pt x="1093" y="583"/>
                    <a:pt x="1128" y="522"/>
                  </a:cubicBezTo>
                  <a:cubicBezTo>
                    <a:pt x="1151" y="481"/>
                    <a:pt x="1219" y="512"/>
                    <a:pt x="1249" y="504"/>
                  </a:cubicBezTo>
                  <a:cubicBezTo>
                    <a:pt x="1139" y="397"/>
                    <a:pt x="1004" y="551"/>
                    <a:pt x="1101" y="660"/>
                  </a:cubicBezTo>
                  <a:cubicBezTo>
                    <a:pt x="1288" y="869"/>
                    <a:pt x="1751" y="523"/>
                    <a:pt x="2060" y="488"/>
                  </a:cubicBezTo>
                  <a:cubicBezTo>
                    <a:pt x="1979" y="527"/>
                    <a:pt x="1830" y="645"/>
                    <a:pt x="1778" y="672"/>
                  </a:cubicBezTo>
                  <a:cubicBezTo>
                    <a:pt x="1707" y="708"/>
                    <a:pt x="1581" y="808"/>
                    <a:pt x="1498" y="851"/>
                  </a:cubicBezTo>
                  <a:cubicBezTo>
                    <a:pt x="1357" y="924"/>
                    <a:pt x="1148" y="983"/>
                    <a:pt x="980" y="980"/>
                  </a:cubicBezTo>
                  <a:cubicBezTo>
                    <a:pt x="836" y="978"/>
                    <a:pt x="622" y="919"/>
                    <a:pt x="459" y="747"/>
                  </a:cubicBezTo>
                  <a:cubicBezTo>
                    <a:pt x="396" y="681"/>
                    <a:pt x="372" y="660"/>
                    <a:pt x="421" y="551"/>
                  </a:cubicBezTo>
                  <a:cubicBezTo>
                    <a:pt x="546" y="840"/>
                    <a:pt x="863" y="867"/>
                    <a:pt x="1146" y="861"/>
                  </a:cubicBezTo>
                  <a:cubicBezTo>
                    <a:pt x="1267" y="859"/>
                    <a:pt x="1411" y="794"/>
                    <a:pt x="1495" y="770"/>
                  </a:cubicBezTo>
                  <a:cubicBezTo>
                    <a:pt x="1252" y="839"/>
                    <a:pt x="888" y="745"/>
                    <a:pt x="914" y="495"/>
                  </a:cubicBezTo>
                  <a:cubicBezTo>
                    <a:pt x="921" y="425"/>
                    <a:pt x="845" y="283"/>
                    <a:pt x="721" y="352"/>
                  </a:cubicBezTo>
                  <a:cubicBezTo>
                    <a:pt x="651" y="329"/>
                    <a:pt x="572" y="335"/>
                    <a:pt x="538" y="386"/>
                  </a:cubicBezTo>
                  <a:cubicBezTo>
                    <a:pt x="479" y="369"/>
                    <a:pt x="436" y="453"/>
                    <a:pt x="419" y="516"/>
                  </a:cubicBezTo>
                  <a:cubicBezTo>
                    <a:pt x="413" y="489"/>
                    <a:pt x="404" y="421"/>
                    <a:pt x="382" y="399"/>
                  </a:cubicBezTo>
                  <a:cubicBezTo>
                    <a:pt x="341" y="358"/>
                    <a:pt x="257" y="340"/>
                    <a:pt x="198" y="396"/>
                  </a:cubicBezTo>
                  <a:cubicBezTo>
                    <a:pt x="265" y="386"/>
                    <a:pt x="391" y="395"/>
                    <a:pt x="382" y="527"/>
                  </a:cubicBezTo>
                  <a:cubicBezTo>
                    <a:pt x="374" y="652"/>
                    <a:pt x="284" y="690"/>
                    <a:pt x="167" y="631"/>
                  </a:cubicBezTo>
                  <a:cubicBezTo>
                    <a:pt x="87" y="591"/>
                    <a:pt x="31" y="518"/>
                    <a:pt x="23" y="440"/>
                  </a:cubicBezTo>
                  <a:cubicBezTo>
                    <a:pt x="0" y="236"/>
                    <a:pt x="133" y="167"/>
                    <a:pt x="311" y="196"/>
                  </a:cubicBezTo>
                  <a:cubicBezTo>
                    <a:pt x="443" y="0"/>
                    <a:pt x="609" y="42"/>
                    <a:pt x="805" y="172"/>
                  </a:cubicBezTo>
                  <a:cubicBezTo>
                    <a:pt x="852" y="146"/>
                    <a:pt x="920" y="97"/>
                    <a:pt x="985" y="106"/>
                  </a:cubicBezTo>
                  <a:close/>
                </a:path>
                <a:path w="2060" h="983"/>
              </a:pathLst>
            </a:custGeom>
            <a:solidFill>
              <a:srgbClr val="E50012"/>
            </a:solidFill>
          </p:spPr>
          <p:txBody>
            <a:bodyPr lIns="91440" tIns="45720" rIns="91440" bIns="45720" anchor="t"/>
            <a:lstStyle/>
            <a:p>
              <a:endParaRPr sz="1400" dirty="0"/>
            </a:p>
          </p:txBody>
        </p:sp>
        <p:sp>
          <p:nvSpPr>
            <p:cNvPr id="12" name="Freeform 47"/>
            <p:cNvSpPr>
              <a:spLocks noChangeShapeType="1"/>
            </p:cNvSpPr>
            <p:nvPr/>
          </p:nvSpPr>
          <p:spPr>
            <a:xfrm>
              <a:off x="1390450" y="4240688"/>
              <a:ext cx="238585" cy="144918"/>
            </a:xfrm>
            <a:custGeom>
              <a:avLst/>
              <a:gdLst>
                <a:gd name="gd0" fmla="val 65536"/>
                <a:gd name="gd1" fmla="val 418"/>
                <a:gd name="gd2" fmla="val 63"/>
                <a:gd name="gd3" fmla="val 489"/>
                <a:gd name="gd4" fmla="val 312"/>
                <a:gd name="gd5" fmla="val 785"/>
                <a:gd name="gd6" fmla="val 463"/>
                <a:gd name="gd7" fmla="val 365"/>
                <a:gd name="gd8" fmla="val 438"/>
                <a:gd name="gd9" fmla="val 23"/>
                <a:gd name="gd10" fmla="val 154"/>
                <a:gd name="gd11" fmla="val 121"/>
                <a:gd name="gd12" fmla="val 76"/>
                <a:gd name="gd13" fmla="val 286"/>
                <a:gd name="gd14" fmla="val 46"/>
                <a:gd name="gd15" fmla="val 418"/>
                <a:gd name="gd16" fmla="val 63"/>
                <a:gd name="gd17" fmla="*/ w 0 785"/>
                <a:gd name="gd18" fmla="*/ h 0 478"/>
                <a:gd name="gd19" fmla="*/ w 21600 785"/>
                <a:gd name="gd20" fmla="*/ h 21600 478"/>
              </a:gdLst>
              <a:ahLst/>
              <a:cxnLst/>
              <a:rect l="gd17" t="gd18" r="gd19" b="gd20"/>
              <a:pathLst>
                <a:path w="785" h="478">
                  <a:moveTo>
                    <a:pt x="gd1" y="gd2"/>
                  </a:moveTo>
                  <a:cubicBezTo>
                    <a:pt x="458" y="134"/>
                    <a:pt x="416" y="231"/>
                    <a:pt x="489" y="312"/>
                  </a:cubicBezTo>
                  <a:cubicBezTo>
                    <a:pt x="555" y="385"/>
                    <a:pt x="683" y="439"/>
                    <a:pt x="785" y="463"/>
                  </a:cubicBezTo>
                  <a:cubicBezTo>
                    <a:pt x="680" y="478"/>
                    <a:pt x="469" y="465"/>
                    <a:pt x="365" y="438"/>
                  </a:cubicBezTo>
                  <a:cubicBezTo>
                    <a:pt x="163" y="386"/>
                    <a:pt x="0" y="236"/>
                    <a:pt x="23" y="154"/>
                  </a:cubicBezTo>
                  <a:cubicBezTo>
                    <a:pt x="39" y="94"/>
                    <a:pt x="66" y="69"/>
                    <a:pt x="121" y="76"/>
                  </a:cubicBezTo>
                  <a:cubicBezTo>
                    <a:pt x="162" y="15"/>
                    <a:pt x="243" y="14"/>
                    <a:pt x="286" y="46"/>
                  </a:cubicBezTo>
                  <a:cubicBezTo>
                    <a:pt x="335" y="0"/>
                    <a:pt x="398" y="27"/>
                    <a:pt x="418" y="63"/>
                  </a:cubicBezTo>
                  <a:close/>
                </a:path>
                <a:path w="785" h="478"/>
              </a:pathLst>
            </a:custGeom>
            <a:solidFill>
              <a:srgbClr val="E50012"/>
            </a:solidFill>
          </p:spPr>
          <p:txBody>
            <a:bodyPr lIns="91440" tIns="45720" rIns="91440" bIns="45720" anchor="t"/>
            <a:lstStyle/>
            <a:p>
              <a:endParaRPr sz="1400" dirty="0"/>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2_Office 主题">
    <p:spTree>
      <p:nvGrpSpPr>
        <p:cNvPr id="1" name=""/>
        <p:cNvGrpSpPr/>
        <p:nvPr/>
      </p:nvGrpSpPr>
      <p:grpSpPr>
        <a:xfrm>
          <a:off x="0" y="0"/>
          <a:ext cx="0" cy="0"/>
          <a:chOff x="0" y="0"/>
          <a:chExt cx="0" cy="0"/>
        </a:xfrm>
      </p:grpSpPr>
      <p:pic>
        <p:nvPicPr>
          <p:cNvPr id="14" name="Picture 2" descr="C:\Users\ABC\Desktop\52d004e23efaf.png"/>
          <p:cNvPicPr>
            <a:picLocks noGrp="1" noChangeAspect="1"/>
          </p:cNvPicPr>
          <p:nvPr/>
        </p:nvPicPr>
        <p:blipFill>
          <a:blip r:embed="rId2"/>
          <a:srcRect/>
          <a:stretch>
            <a:fillRect/>
          </a:stretch>
        </p:blipFill>
        <p:spPr>
          <a:xfrm>
            <a:off x="53975" y="60325"/>
            <a:ext cx="9036050" cy="5022850"/>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7CB"/>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marL="0" indent="0" algn="ctr" defTabSz="914400" rtl="0" fontAlgn="base" hangingPunct="1">
        <a:lnSpc>
          <a:spcPct val="100000"/>
        </a:lnSpc>
        <a:spcBef>
          <a:spcPts val="0"/>
        </a:spcBef>
        <a:spcAft>
          <a:spcPts val="0"/>
        </a:spcAft>
        <a:buNone/>
        <a:defRPr lang="zh-CN" sz="4400">
          <a:solidFill>
            <a:schemeClr val="dk1"/>
          </a:solidFill>
          <a:latin typeface="Arial" panose="020B0604020202020204"/>
          <a:ea typeface="微软雅黑" panose="020B0503020204020204" charset="-122"/>
        </a:defRPr>
      </a:lvl1pPr>
      <a:lvl2pPr marL="0" indent="0" algn="ctr" defTabSz="914400" rtl="0" fontAlgn="base" hangingPunct="1">
        <a:lnSpc>
          <a:spcPct val="100000"/>
        </a:lnSpc>
        <a:spcBef>
          <a:spcPts val="0"/>
        </a:spcBef>
        <a:spcAft>
          <a:spcPts val="0"/>
        </a:spcAft>
        <a:buNone/>
        <a:defRPr lang="zh-CN" sz="4400">
          <a:solidFill>
            <a:schemeClr val="dk1"/>
          </a:solidFill>
          <a:latin typeface="Arial" panose="020B0604020202020204"/>
          <a:ea typeface="微软雅黑" panose="020B0503020204020204" charset="-122"/>
        </a:defRPr>
      </a:lvl2pPr>
      <a:lvl3pPr marL="0" indent="0" algn="ctr" defTabSz="914400" rtl="0" fontAlgn="base" hangingPunct="1">
        <a:lnSpc>
          <a:spcPct val="100000"/>
        </a:lnSpc>
        <a:spcBef>
          <a:spcPts val="0"/>
        </a:spcBef>
        <a:spcAft>
          <a:spcPts val="0"/>
        </a:spcAft>
        <a:buNone/>
        <a:defRPr lang="zh-CN" sz="4400">
          <a:solidFill>
            <a:schemeClr val="dk1"/>
          </a:solidFill>
          <a:latin typeface="Arial" panose="020B0604020202020204"/>
          <a:ea typeface="微软雅黑" panose="020B0503020204020204" charset="-122"/>
        </a:defRPr>
      </a:lvl3pPr>
      <a:lvl4pPr marL="0" indent="0" algn="ctr" defTabSz="914400" rtl="0" fontAlgn="base" hangingPunct="1">
        <a:lnSpc>
          <a:spcPct val="100000"/>
        </a:lnSpc>
        <a:spcBef>
          <a:spcPts val="0"/>
        </a:spcBef>
        <a:spcAft>
          <a:spcPts val="0"/>
        </a:spcAft>
        <a:buNone/>
        <a:defRPr lang="zh-CN" sz="4400">
          <a:solidFill>
            <a:schemeClr val="dk1"/>
          </a:solidFill>
          <a:latin typeface="Arial" panose="020B0604020202020204"/>
          <a:ea typeface="微软雅黑" panose="020B0503020204020204" charset="-122"/>
        </a:defRPr>
      </a:lvl4pPr>
      <a:lvl5pPr marL="0" indent="0" algn="ctr" defTabSz="914400" rtl="0" fontAlgn="base" hangingPunct="1">
        <a:lnSpc>
          <a:spcPct val="100000"/>
        </a:lnSpc>
        <a:spcBef>
          <a:spcPts val="0"/>
        </a:spcBef>
        <a:spcAft>
          <a:spcPts val="0"/>
        </a:spcAft>
        <a:buNone/>
        <a:defRPr lang="zh-CN" sz="4400">
          <a:solidFill>
            <a:schemeClr val="dk1"/>
          </a:solidFill>
          <a:latin typeface="Arial" panose="020B0604020202020204"/>
          <a:ea typeface="微软雅黑" panose="020B0503020204020204" charset="-122"/>
        </a:defRPr>
      </a:lvl5pPr>
      <a:lvl6pPr>
        <a:defRPr lang="zh-CN" sz="1800"/>
      </a:lvl6pPr>
      <a:lvl7pPr>
        <a:defRPr lang="zh-CN" sz="1800"/>
      </a:lvl7pPr>
      <a:lvl8pPr>
        <a:defRPr lang="zh-CN" sz="1800"/>
      </a:lvl8pPr>
      <a:lvl9pPr>
        <a:defRPr lang="zh-CN" sz="1800"/>
      </a:lvl9pPr>
    </p:titleStyle>
    <p:bodyStyle>
      <a:lvl1pPr marL="342900" indent="0" algn="l" defTabSz="914400" rtl="0" fontAlgn="base" hangingPunct="1">
        <a:lnSpc>
          <a:spcPct val="100000"/>
        </a:lnSpc>
        <a:spcBef>
          <a:spcPct val="20000"/>
        </a:spcBef>
        <a:spcAft>
          <a:spcPts val="0"/>
        </a:spcAft>
        <a:buFont typeface="Arial" panose="020B0604020202020204"/>
        <a:buChar char="•"/>
        <a:defRPr lang="zh-CN" sz="3200">
          <a:solidFill>
            <a:schemeClr val="dk1"/>
          </a:solidFill>
          <a:latin typeface="Arial" panose="020B0604020202020204"/>
          <a:ea typeface="微软雅黑" panose="020B0503020204020204" charset="-122"/>
        </a:defRPr>
      </a:lvl1pPr>
      <a:lvl2pPr marL="742950" indent="457200" algn="l" defTabSz="914400" rtl="0" fontAlgn="base" hangingPunct="1">
        <a:lnSpc>
          <a:spcPct val="100000"/>
        </a:lnSpc>
        <a:spcBef>
          <a:spcPct val="20000"/>
        </a:spcBef>
        <a:spcAft>
          <a:spcPts val="0"/>
        </a:spcAft>
        <a:buFont typeface="Arial" panose="020B0604020202020204"/>
        <a:buChar char="–"/>
        <a:defRPr lang="zh-CN" sz="2800">
          <a:solidFill>
            <a:schemeClr val="dk1"/>
          </a:solidFill>
          <a:latin typeface="Arial" panose="020B0604020202020204"/>
          <a:ea typeface="微软雅黑" panose="020B0503020204020204" charset="-122"/>
        </a:defRPr>
      </a:lvl2pPr>
      <a:lvl3pPr marL="1143000" indent="914400" algn="l" defTabSz="914400" rtl="0" fontAlgn="base" hangingPunct="1">
        <a:lnSpc>
          <a:spcPct val="100000"/>
        </a:lnSpc>
        <a:spcBef>
          <a:spcPct val="20000"/>
        </a:spcBef>
        <a:spcAft>
          <a:spcPts val="0"/>
        </a:spcAft>
        <a:buFont typeface="Arial" panose="020B0604020202020204"/>
        <a:buChar char="•"/>
        <a:defRPr lang="zh-CN" sz="2400">
          <a:solidFill>
            <a:schemeClr val="dk1"/>
          </a:solidFill>
          <a:latin typeface="Arial" panose="020B0604020202020204"/>
          <a:ea typeface="微软雅黑" panose="020B0503020204020204" charset="-122"/>
        </a:defRPr>
      </a:lvl3pPr>
      <a:lvl4pPr marL="1600200" indent="1371600" algn="l" defTabSz="914400" rtl="0" fontAlgn="base" hangingPunct="1">
        <a:lnSpc>
          <a:spcPct val="100000"/>
        </a:lnSpc>
        <a:spcBef>
          <a:spcPct val="20000"/>
        </a:spcBef>
        <a:spcAft>
          <a:spcPts val="0"/>
        </a:spcAft>
        <a:buFont typeface="Arial" panose="020B0604020202020204"/>
        <a:buChar char="–"/>
        <a:defRPr lang="zh-CN" sz="2000">
          <a:solidFill>
            <a:schemeClr val="dk1"/>
          </a:solidFill>
          <a:latin typeface="Arial" panose="020B0604020202020204"/>
          <a:ea typeface="微软雅黑" panose="020B0503020204020204" charset="-122"/>
        </a:defRPr>
      </a:lvl4pPr>
      <a:lvl5pPr marL="2057400" indent="1828800" algn="l" defTabSz="914400" rtl="0" fontAlgn="base" hangingPunct="1">
        <a:lnSpc>
          <a:spcPct val="100000"/>
        </a:lnSpc>
        <a:spcBef>
          <a:spcPct val="20000"/>
        </a:spcBef>
        <a:spcAft>
          <a:spcPts val="0"/>
        </a:spcAft>
        <a:buFont typeface="Arial" panose="020B0604020202020204"/>
        <a:buChar char="»"/>
        <a:defRPr lang="zh-CN" sz="2000">
          <a:solidFill>
            <a:schemeClr val="dk1"/>
          </a:solidFill>
          <a:latin typeface="Arial" panose="020B0604020202020204"/>
          <a:ea typeface="微软雅黑" panose="020B0503020204020204" charset="-122"/>
        </a:defRPr>
      </a:lvl5pPr>
      <a:lvl6pPr>
        <a:defRPr lang="zh-CN" sz="1800"/>
      </a:lvl6pPr>
      <a:lvl7pPr>
        <a:defRPr lang="zh-CN" sz="1800"/>
      </a:lvl7pPr>
      <a:lvl8pPr>
        <a:defRPr lang="zh-CN" sz="1800"/>
      </a:lvl8pPr>
      <a:lvl9pPr>
        <a:defRPr lang="zh-CN" sz="1800"/>
      </a:lvl9pPr>
    </p:bodyStyle>
    <p:otherStyle>
      <a:lvl1pPr marL="0" indent="0" algn="l" defTabSz="914400" rtl="0" fontAlgn="base" hangingPunct="1">
        <a:lnSpc>
          <a:spcPct val="100000"/>
        </a:lnSpc>
        <a:spcBef>
          <a:spcPts val="0"/>
        </a:spcBef>
        <a:spcAft>
          <a:spcPts val="0"/>
        </a:spcAft>
        <a:buNone/>
        <a:defRPr lang="zh-CN" sz="1800">
          <a:solidFill>
            <a:schemeClr val="dk1"/>
          </a:solidFill>
          <a:latin typeface="Arial" panose="020B0604020202020204"/>
          <a:ea typeface="微软雅黑" panose="020B0503020204020204" charset="-122"/>
        </a:defRPr>
      </a:lvl1pPr>
      <a:lvl2pPr marL="457200" indent="457200" algn="l" defTabSz="914400" rtl="0" fontAlgn="base" hangingPunct="1">
        <a:lnSpc>
          <a:spcPct val="100000"/>
        </a:lnSpc>
        <a:spcBef>
          <a:spcPts val="0"/>
        </a:spcBef>
        <a:spcAft>
          <a:spcPts val="0"/>
        </a:spcAft>
        <a:buNone/>
        <a:defRPr lang="zh-CN" sz="1800">
          <a:solidFill>
            <a:schemeClr val="dk1"/>
          </a:solidFill>
          <a:latin typeface="Arial" panose="020B0604020202020204"/>
          <a:ea typeface="微软雅黑" panose="020B0503020204020204" charset="-122"/>
        </a:defRPr>
      </a:lvl2pPr>
      <a:lvl3pPr marL="914400" indent="914400" algn="l" defTabSz="914400" rtl="0" fontAlgn="base" hangingPunct="1">
        <a:lnSpc>
          <a:spcPct val="100000"/>
        </a:lnSpc>
        <a:spcBef>
          <a:spcPts val="0"/>
        </a:spcBef>
        <a:spcAft>
          <a:spcPts val="0"/>
        </a:spcAft>
        <a:buNone/>
        <a:defRPr lang="zh-CN" sz="1800">
          <a:solidFill>
            <a:schemeClr val="dk1"/>
          </a:solidFill>
          <a:latin typeface="Arial" panose="020B0604020202020204"/>
          <a:ea typeface="微软雅黑" panose="020B0503020204020204" charset="-122"/>
        </a:defRPr>
      </a:lvl3pPr>
      <a:lvl4pPr marL="1371600" indent="1371600" algn="l" defTabSz="914400" rtl="0" fontAlgn="base" hangingPunct="1">
        <a:lnSpc>
          <a:spcPct val="100000"/>
        </a:lnSpc>
        <a:spcBef>
          <a:spcPts val="0"/>
        </a:spcBef>
        <a:spcAft>
          <a:spcPts val="0"/>
        </a:spcAft>
        <a:buNone/>
        <a:defRPr lang="zh-CN" sz="1800">
          <a:solidFill>
            <a:schemeClr val="dk1"/>
          </a:solidFill>
          <a:latin typeface="Arial" panose="020B0604020202020204"/>
          <a:ea typeface="微软雅黑" panose="020B0503020204020204" charset="-122"/>
        </a:defRPr>
      </a:lvl4pPr>
      <a:lvl5pPr marL="1828800" indent="1828800" algn="l" defTabSz="914400" rtl="0" fontAlgn="base" hangingPunct="1">
        <a:lnSpc>
          <a:spcPct val="100000"/>
        </a:lnSpc>
        <a:spcBef>
          <a:spcPts val="0"/>
        </a:spcBef>
        <a:spcAft>
          <a:spcPts val="0"/>
        </a:spcAft>
        <a:buNone/>
        <a:defRPr lang="zh-CN" sz="1800">
          <a:solidFill>
            <a:schemeClr val="dk1"/>
          </a:solidFill>
          <a:latin typeface="Arial" panose="020B0604020202020204"/>
          <a:ea typeface="微软雅黑" panose="020B0503020204020204" charset="-122"/>
        </a:defRPr>
      </a:lvl5pPr>
      <a:lvl6pPr>
        <a:defRPr lang="zh-CN" sz="1800"/>
      </a:lvl6pPr>
      <a:lvl7pPr>
        <a:defRPr lang="zh-CN" sz="1800"/>
      </a:lvl7pPr>
      <a:lvl8pPr>
        <a:defRPr lang="zh-CN" sz="1800"/>
      </a:lvl8pPr>
      <a:lvl9pPr>
        <a:defRPr lang="zh-CN" sz="1800"/>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4"/>
          <p:cNvSpPr txBox="1">
            <a:spLocks noGrp="1" noChangeShapeType="1"/>
          </p:cNvSpPr>
          <p:nvPr/>
        </p:nvSpPr>
        <p:spPr>
          <a:xfrm>
            <a:off x="3587750" y="3014662"/>
            <a:ext cx="184731" cy="369332"/>
          </a:xfrm>
          <a:prstGeom prst="rect">
            <a:avLst/>
          </a:prstGeom>
          <a:noFill/>
        </p:spPr>
        <p:txBody>
          <a:bodyPr wrap="none" anchor="t">
            <a:spAutoFit/>
          </a:bodyPr>
          <a:lstStyle/>
          <a:p>
            <a:pPr lvl="0"/>
            <a:endParaRPr dirty="0"/>
          </a:p>
        </p:txBody>
      </p:sp>
      <p:sp>
        <p:nvSpPr>
          <p:cNvPr id="5" name="矩形 4"/>
          <p:cNvSpPr/>
          <p:nvPr/>
        </p:nvSpPr>
        <p:spPr>
          <a:xfrm>
            <a:off x="0" y="0"/>
            <a:ext cx="9144000" cy="51435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34" name="任意多边形: 形状 33"/>
          <p:cNvSpPr/>
          <p:nvPr/>
        </p:nvSpPr>
        <p:spPr>
          <a:xfrm>
            <a:off x="1827168" y="232456"/>
            <a:ext cx="5984347" cy="2794039"/>
          </a:xfrm>
          <a:custGeom>
            <a:avLst/>
            <a:gdLst>
              <a:gd name="connsiteX0" fmla="*/ 1527165 w 5984347"/>
              <a:gd name="connsiteY0" fmla="*/ 2571939 h 2794039"/>
              <a:gd name="connsiteX1" fmla="*/ 1344121 w 5984347"/>
              <a:gd name="connsiteY1" fmla="*/ 2702517 h 2794039"/>
              <a:gd name="connsiteX2" fmla="*/ 1433639 w 5984347"/>
              <a:gd name="connsiteY2" fmla="*/ 2639148 h 2794039"/>
              <a:gd name="connsiteX3" fmla="*/ 1799726 w 5984347"/>
              <a:gd name="connsiteY3" fmla="*/ 2571939 h 2794039"/>
              <a:gd name="connsiteX4" fmla="*/ 1527165 w 5984347"/>
              <a:gd name="connsiteY4" fmla="*/ 2571939 h 2794039"/>
              <a:gd name="connsiteX5" fmla="*/ 1386876 w 5984347"/>
              <a:gd name="connsiteY5" fmla="*/ 2747963 h 2794039"/>
              <a:gd name="connsiteX6" fmla="*/ 1450340 w 5984347"/>
              <a:gd name="connsiteY6" fmla="*/ 2792129 h 2794039"/>
              <a:gd name="connsiteX7" fmla="*/ 1434975 w 5984347"/>
              <a:gd name="connsiteY7" fmla="*/ 2723960 h 2794039"/>
              <a:gd name="connsiteX8" fmla="*/ 1386876 w 5984347"/>
              <a:gd name="connsiteY8" fmla="*/ 2747963 h 2794039"/>
              <a:gd name="connsiteX9" fmla="*/ 5766565 w 5984347"/>
              <a:gd name="connsiteY9" fmla="*/ 1294324 h 2794039"/>
              <a:gd name="connsiteX10" fmla="*/ 5687736 w 5984347"/>
              <a:gd name="connsiteY10" fmla="*/ 1278322 h 2794039"/>
              <a:gd name="connsiteX11" fmla="*/ 5534086 w 5984347"/>
              <a:gd name="connsiteY11" fmla="*/ 1223914 h 2794039"/>
              <a:gd name="connsiteX12" fmla="*/ 5699093 w 5984347"/>
              <a:gd name="connsiteY12" fmla="*/ 1193190 h 2794039"/>
              <a:gd name="connsiteX13" fmla="*/ 5962970 w 5984347"/>
              <a:gd name="connsiteY13" fmla="*/ 1112859 h 2794039"/>
              <a:gd name="connsiteX14" fmla="*/ 5701097 w 5984347"/>
              <a:gd name="connsiteY14" fmla="*/ 1128861 h 2794039"/>
              <a:gd name="connsiteX15" fmla="*/ 5629616 w 5984347"/>
              <a:gd name="connsiteY15" fmla="*/ 1124060 h 2794039"/>
              <a:gd name="connsiteX16" fmla="*/ 5081153 w 5984347"/>
              <a:gd name="connsiteY16" fmla="*/ 1105818 h 2794039"/>
              <a:gd name="connsiteX17" fmla="*/ 5009673 w 5984347"/>
              <a:gd name="connsiteY17" fmla="*/ 1096857 h 2794039"/>
              <a:gd name="connsiteX18" fmla="*/ 5081821 w 5984347"/>
              <a:gd name="connsiteY18" fmla="*/ 1078934 h 2794039"/>
              <a:gd name="connsiteX19" fmla="*/ 5542103 w 5984347"/>
              <a:gd name="connsiteY19" fmla="*/ 1065492 h 2794039"/>
              <a:gd name="connsiteX20" fmla="*/ 5533419 w 5984347"/>
              <a:gd name="connsiteY20" fmla="*/ 1058771 h 2794039"/>
              <a:gd name="connsiteX21" fmla="*/ 5540099 w 5984347"/>
              <a:gd name="connsiteY21" fmla="*/ 1057811 h 2794039"/>
              <a:gd name="connsiteX22" fmla="*/ 5542103 w 5984347"/>
              <a:gd name="connsiteY22" fmla="*/ 1065812 h 2794039"/>
              <a:gd name="connsiteX23" fmla="*/ 5763893 w 5984347"/>
              <a:gd name="connsiteY23" fmla="*/ 1039249 h 2794039"/>
              <a:gd name="connsiteX24" fmla="*/ 5538763 w 5984347"/>
              <a:gd name="connsiteY24" fmla="*/ 1019086 h 2794039"/>
              <a:gd name="connsiteX25" fmla="*/ 5296931 w 5984347"/>
              <a:gd name="connsiteY25" fmla="*/ 986121 h 2794039"/>
              <a:gd name="connsiteX26" fmla="*/ 5369080 w 5984347"/>
              <a:gd name="connsiteY26" fmla="*/ 954437 h 2794039"/>
              <a:gd name="connsiteX27" fmla="*/ 5570161 w 5984347"/>
              <a:gd name="connsiteY27" fmla="*/ 946756 h 2794039"/>
              <a:gd name="connsiteX28" fmla="*/ 5626945 w 5984347"/>
              <a:gd name="connsiteY28" fmla="*/ 951237 h 2794039"/>
              <a:gd name="connsiteX29" fmla="*/ 5630953 w 5984347"/>
              <a:gd name="connsiteY29" fmla="*/ 886268 h 2794039"/>
              <a:gd name="connsiteX30" fmla="*/ 5359059 w 5984347"/>
              <a:gd name="connsiteY30" fmla="*/ 843382 h 2794039"/>
              <a:gd name="connsiteX31" fmla="*/ 5133261 w 5984347"/>
              <a:gd name="connsiteY31" fmla="*/ 803376 h 2794039"/>
              <a:gd name="connsiteX32" fmla="*/ 5145954 w 5984347"/>
              <a:gd name="connsiteY32" fmla="*/ 748969 h 2794039"/>
              <a:gd name="connsiteX33" fmla="*/ 4998984 w 5984347"/>
              <a:gd name="connsiteY33" fmla="*/ 632153 h 2794039"/>
              <a:gd name="connsiteX34" fmla="*/ 5076477 w 5984347"/>
              <a:gd name="connsiteY34" fmla="*/ 622552 h 2794039"/>
              <a:gd name="connsiteX35" fmla="*/ 5319645 w 5984347"/>
              <a:gd name="connsiteY35" fmla="*/ 571985 h 2794039"/>
              <a:gd name="connsiteX36" fmla="*/ 4858695 w 5984347"/>
              <a:gd name="connsiteY36" fmla="*/ 583186 h 2794039"/>
              <a:gd name="connsiteX37" fmla="*/ 4766505 w 5984347"/>
              <a:gd name="connsiteY37" fmla="*/ 604629 h 2794039"/>
              <a:gd name="connsiteX38" fmla="*/ 4681664 w 5984347"/>
              <a:gd name="connsiteY38" fmla="*/ 607509 h 2794039"/>
              <a:gd name="connsiteX39" fmla="*/ 4511313 w 5984347"/>
              <a:gd name="connsiteY39" fmla="*/ 566224 h 2794039"/>
              <a:gd name="connsiteX40" fmla="*/ 4091782 w 5984347"/>
              <a:gd name="connsiteY40" fmla="*/ 540300 h 2794039"/>
              <a:gd name="connsiteX41" fmla="*/ 4501960 w 5984347"/>
              <a:gd name="connsiteY41" fmla="*/ 476291 h 2794039"/>
              <a:gd name="connsiteX42" fmla="*/ 4673647 w 5984347"/>
              <a:gd name="connsiteY42" fmla="*/ 481732 h 2794039"/>
              <a:gd name="connsiteX43" fmla="*/ 5306284 w 5984347"/>
              <a:gd name="connsiteY43" fmla="*/ 453248 h 2794039"/>
              <a:gd name="connsiteX44" fmla="*/ 5268205 w 5984347"/>
              <a:gd name="connsiteY44" fmla="*/ 347314 h 2794039"/>
              <a:gd name="connsiteX45" fmla="*/ 5216766 w 5984347"/>
              <a:gd name="connsiteY45" fmla="*/ 338993 h 2794039"/>
              <a:gd name="connsiteX46" fmla="*/ 5173343 w 5984347"/>
              <a:gd name="connsiteY46" fmla="*/ 347954 h 2794039"/>
              <a:gd name="connsiteX47" fmla="*/ 5136601 w 5984347"/>
              <a:gd name="connsiteY47" fmla="*/ 346674 h 2794039"/>
              <a:gd name="connsiteX48" fmla="*/ 5135265 w 5984347"/>
              <a:gd name="connsiteY48" fmla="*/ 332272 h 2794039"/>
              <a:gd name="connsiteX49" fmla="*/ 5318976 w 5984347"/>
              <a:gd name="connsiteY49" fmla="*/ 265062 h 2794039"/>
              <a:gd name="connsiteX50" fmla="*/ 5361064 w 5984347"/>
              <a:gd name="connsiteY50" fmla="*/ 267623 h 2794039"/>
              <a:gd name="connsiteX51" fmla="*/ 5447909 w 5984347"/>
              <a:gd name="connsiteY51" fmla="*/ 239779 h 2794039"/>
              <a:gd name="connsiteX52" fmla="*/ 5381105 w 5984347"/>
              <a:gd name="connsiteY52" fmla="*/ 217056 h 2794039"/>
              <a:gd name="connsiteX53" fmla="*/ 4949549 w 5984347"/>
              <a:gd name="connsiteY53" fmla="*/ 238819 h 2794039"/>
              <a:gd name="connsiteX54" fmla="*/ 4771181 w 5984347"/>
              <a:gd name="connsiteY54" fmla="*/ 253541 h 2794039"/>
              <a:gd name="connsiteX55" fmla="*/ 4707717 w 5984347"/>
              <a:gd name="connsiteY55" fmla="*/ 258982 h 2794039"/>
              <a:gd name="connsiteX56" fmla="*/ 4636237 w 5984347"/>
              <a:gd name="connsiteY56" fmla="*/ 260902 h 2794039"/>
              <a:gd name="connsiteX57" fmla="*/ 4034330 w 5984347"/>
              <a:gd name="connsiteY57" fmla="*/ 273704 h 2794039"/>
              <a:gd name="connsiteX58" fmla="*/ 4032994 w 5984347"/>
              <a:gd name="connsiteY58" fmla="*/ 273384 h 2794039"/>
              <a:gd name="connsiteX59" fmla="*/ 3951493 w 5984347"/>
              <a:gd name="connsiteY59" fmla="*/ 280104 h 2794039"/>
              <a:gd name="connsiteX60" fmla="*/ 3925439 w 5984347"/>
              <a:gd name="connsiteY60" fmla="*/ 279784 h 2794039"/>
              <a:gd name="connsiteX61" fmla="*/ 3870659 w 5984347"/>
              <a:gd name="connsiteY61" fmla="*/ 260582 h 2794039"/>
              <a:gd name="connsiteX62" fmla="*/ 3592754 w 5984347"/>
              <a:gd name="connsiteY62" fmla="*/ 199453 h 2794039"/>
              <a:gd name="connsiteX63" fmla="*/ 3598098 w 5984347"/>
              <a:gd name="connsiteY63" fmla="*/ 196893 h 2794039"/>
              <a:gd name="connsiteX64" fmla="*/ 3672919 w 5984347"/>
              <a:gd name="connsiteY64" fmla="*/ 162648 h 2794039"/>
              <a:gd name="connsiteX65" fmla="*/ 3690288 w 5984347"/>
              <a:gd name="connsiteY65" fmla="*/ 154647 h 2794039"/>
              <a:gd name="connsiteX66" fmla="*/ 3851286 w 5984347"/>
              <a:gd name="connsiteY66" fmla="*/ 130964 h 2794039"/>
              <a:gd name="connsiteX67" fmla="*/ 3367623 w 5984347"/>
              <a:gd name="connsiteY67" fmla="*/ 131924 h 2794039"/>
              <a:gd name="connsiteX68" fmla="*/ 3329544 w 5984347"/>
              <a:gd name="connsiteY68" fmla="*/ 197213 h 2794039"/>
              <a:gd name="connsiteX69" fmla="*/ 3300151 w 5984347"/>
              <a:gd name="connsiteY69" fmla="*/ 205214 h 2794039"/>
              <a:gd name="connsiteX70" fmla="*/ 2871935 w 5984347"/>
              <a:gd name="connsiteY70" fmla="*/ 192412 h 2794039"/>
              <a:gd name="connsiteX71" fmla="*/ 2616743 w 5984347"/>
              <a:gd name="connsiteY71" fmla="*/ 199773 h 2794039"/>
              <a:gd name="connsiteX72" fmla="*/ 2521881 w 5984347"/>
              <a:gd name="connsiteY72" fmla="*/ 178330 h 2794039"/>
              <a:gd name="connsiteX73" fmla="*/ 2432363 w 5984347"/>
              <a:gd name="connsiteY73" fmla="*/ 134484 h 2794039"/>
              <a:gd name="connsiteX74" fmla="*/ 2290070 w 5984347"/>
              <a:gd name="connsiteY74" fmla="*/ 132884 h 2794039"/>
              <a:gd name="connsiteX75" fmla="*/ 1974753 w 5984347"/>
              <a:gd name="connsiteY75" fmla="*/ 115282 h 2794039"/>
              <a:gd name="connsiteX76" fmla="*/ 1709540 w 5984347"/>
              <a:gd name="connsiteY76" fmla="*/ 106641 h 2794039"/>
              <a:gd name="connsiteX77" fmla="*/ 1625367 w 5984347"/>
              <a:gd name="connsiteY77" fmla="*/ 70796 h 2794039"/>
              <a:gd name="connsiteX78" fmla="*/ 1711544 w 5984347"/>
              <a:gd name="connsiteY78" fmla="*/ 63435 h 2794039"/>
              <a:gd name="connsiteX79" fmla="*/ 1704864 w 5984347"/>
              <a:gd name="connsiteY79" fmla="*/ 55754 h 2794039"/>
              <a:gd name="connsiteX80" fmla="*/ 1706868 w 5984347"/>
              <a:gd name="connsiteY80" fmla="*/ 55754 h 2794039"/>
              <a:gd name="connsiteX81" fmla="*/ 1711544 w 5984347"/>
              <a:gd name="connsiteY81" fmla="*/ 63435 h 2794039"/>
              <a:gd name="connsiteX82" fmla="*/ 1980766 w 5984347"/>
              <a:gd name="connsiteY82" fmla="*/ 47753 h 2794039"/>
              <a:gd name="connsiteX83" fmla="*/ 2200552 w 5984347"/>
              <a:gd name="connsiteY83" fmla="*/ 46152 h 2794039"/>
              <a:gd name="connsiteX84" fmla="*/ 2217921 w 5984347"/>
              <a:gd name="connsiteY84" fmla="*/ 49353 h 2794039"/>
              <a:gd name="connsiteX85" fmla="*/ 2236626 w 5984347"/>
              <a:gd name="connsiteY85" fmla="*/ 49033 h 2794039"/>
              <a:gd name="connsiteX86" fmla="*/ 3234014 w 5984347"/>
              <a:gd name="connsiteY86" fmla="*/ 40392 h 2794039"/>
              <a:gd name="connsiteX87" fmla="*/ 3471838 w 5984347"/>
              <a:gd name="connsiteY87" fmla="*/ 33351 h 2794039"/>
              <a:gd name="connsiteX88" fmla="*/ 3234682 w 5984347"/>
              <a:gd name="connsiteY88" fmla="*/ 27270 h 2794039"/>
              <a:gd name="connsiteX89" fmla="*/ 2695572 w 5984347"/>
              <a:gd name="connsiteY89" fmla="*/ 25029 h 2794039"/>
              <a:gd name="connsiteX90" fmla="*/ 2199216 w 5984347"/>
              <a:gd name="connsiteY90" fmla="*/ 22469 h 2794039"/>
              <a:gd name="connsiteX91" fmla="*/ 1928658 w 5984347"/>
              <a:gd name="connsiteY91" fmla="*/ 22789 h 2794039"/>
              <a:gd name="connsiteX92" fmla="*/ 1484410 w 5984347"/>
              <a:gd name="connsiteY92" fmla="*/ 42952 h 2794039"/>
              <a:gd name="connsiteX93" fmla="*/ 1480402 w 5984347"/>
              <a:gd name="connsiteY93" fmla="*/ 67275 h 2794039"/>
              <a:gd name="connsiteX94" fmla="*/ 1387544 w 5984347"/>
              <a:gd name="connsiteY94" fmla="*/ 103440 h 2794039"/>
              <a:gd name="connsiteX95" fmla="*/ 1569251 w 5984347"/>
              <a:gd name="connsiteY95" fmla="*/ 131604 h 2794039"/>
              <a:gd name="connsiteX96" fmla="*/ 1575932 w 5984347"/>
              <a:gd name="connsiteY96" fmla="*/ 152087 h 2794039"/>
              <a:gd name="connsiteX97" fmla="*/ 1568583 w 5984347"/>
              <a:gd name="connsiteY97" fmla="*/ 173850 h 2794039"/>
              <a:gd name="connsiteX98" fmla="*/ 1523824 w 5984347"/>
              <a:gd name="connsiteY98" fmla="*/ 179291 h 2794039"/>
              <a:gd name="connsiteX99" fmla="*/ 1440319 w 5984347"/>
              <a:gd name="connsiteY99" fmla="*/ 172890 h 2794039"/>
              <a:gd name="connsiteX100" fmla="*/ 1211848 w 5984347"/>
              <a:gd name="connsiteY100" fmla="*/ 151127 h 2794039"/>
              <a:gd name="connsiteX101" fmla="*/ 1188467 w 5984347"/>
              <a:gd name="connsiteY101" fmla="*/ 112081 h 2794039"/>
              <a:gd name="connsiteX102" fmla="*/ 1076904 w 5984347"/>
              <a:gd name="connsiteY102" fmla="*/ 155287 h 2794039"/>
              <a:gd name="connsiteX103" fmla="*/ 1083584 w 5984347"/>
              <a:gd name="connsiteY103" fmla="*/ 174490 h 2794039"/>
              <a:gd name="connsiteX104" fmla="*/ 903880 w 5984347"/>
              <a:gd name="connsiteY104" fmla="*/ 236899 h 2794039"/>
              <a:gd name="connsiteX105" fmla="*/ 656705 w 5984347"/>
              <a:gd name="connsiteY105" fmla="*/ 307308 h 2794039"/>
              <a:gd name="connsiteX106" fmla="*/ 579212 w 5984347"/>
              <a:gd name="connsiteY106" fmla="*/ 318190 h 2794039"/>
              <a:gd name="connsiteX107" fmla="*/ 629315 w 5984347"/>
              <a:gd name="connsiteY107" fmla="*/ 348594 h 2794039"/>
              <a:gd name="connsiteX108" fmla="*/ 630651 w 5984347"/>
              <a:gd name="connsiteY108" fmla="*/ 369717 h 2794039"/>
              <a:gd name="connsiteX109" fmla="*/ 679418 w 5984347"/>
              <a:gd name="connsiteY109" fmla="*/ 423804 h 2794039"/>
              <a:gd name="connsiteX110" fmla="*/ 850437 w 5984347"/>
              <a:gd name="connsiteY110" fmla="*/ 390520 h 2794039"/>
              <a:gd name="connsiteX111" fmla="*/ 931270 w 5984347"/>
              <a:gd name="connsiteY111" fmla="*/ 433085 h 2794039"/>
              <a:gd name="connsiteX112" fmla="*/ 801670 w 5984347"/>
              <a:gd name="connsiteY112" fmla="*/ 452288 h 2794039"/>
              <a:gd name="connsiteX113" fmla="*/ 681422 w 5984347"/>
              <a:gd name="connsiteY113" fmla="*/ 460609 h 2794039"/>
              <a:gd name="connsiteX114" fmla="*/ 595245 w 5984347"/>
              <a:gd name="connsiteY114" fmla="*/ 490693 h 2794039"/>
              <a:gd name="connsiteX115" fmla="*/ 214460 w 5984347"/>
              <a:gd name="connsiteY115" fmla="*/ 731686 h 2794039"/>
              <a:gd name="connsiteX116" fmla="*/ 173709 w 5984347"/>
              <a:gd name="connsiteY116" fmla="*/ 736807 h 2794039"/>
              <a:gd name="connsiteX117" fmla="*/ 76175 w 5984347"/>
              <a:gd name="connsiteY117" fmla="*/ 747049 h 2794039"/>
              <a:gd name="connsiteX118" fmla="*/ 118262 w 5984347"/>
              <a:gd name="connsiteY118" fmla="*/ 774252 h 2794039"/>
              <a:gd name="connsiteX119" fmla="*/ 354749 w 5984347"/>
              <a:gd name="connsiteY119" fmla="*/ 778413 h 2794039"/>
              <a:gd name="connsiteX120" fmla="*/ 531781 w 5984347"/>
              <a:gd name="connsiteY120" fmla="*/ 777453 h 2794039"/>
              <a:gd name="connsiteX121" fmla="*/ 617290 w 5984347"/>
              <a:gd name="connsiteY121" fmla="*/ 780973 h 2794039"/>
              <a:gd name="connsiteX122" fmla="*/ 670065 w 5984347"/>
              <a:gd name="connsiteY122" fmla="*/ 822899 h 2794039"/>
              <a:gd name="connsiteX123" fmla="*/ 393496 w 5984347"/>
              <a:gd name="connsiteY123" fmla="*/ 847222 h 2794039"/>
              <a:gd name="connsiteX124" fmla="*/ 153668 w 5984347"/>
              <a:gd name="connsiteY124" fmla="*/ 861944 h 2794039"/>
              <a:gd name="connsiteX125" fmla="*/ 303978 w 5984347"/>
              <a:gd name="connsiteY125" fmla="*/ 910911 h 2794039"/>
              <a:gd name="connsiteX126" fmla="*/ 212456 w 5984347"/>
              <a:gd name="connsiteY126" fmla="*/ 949636 h 2794039"/>
              <a:gd name="connsiteX127" fmla="*/ 159012 w 5984347"/>
              <a:gd name="connsiteY127" fmla="*/ 970119 h 2794039"/>
              <a:gd name="connsiteX128" fmla="*/ 126278 w 5984347"/>
              <a:gd name="connsiteY128" fmla="*/ 996043 h 2794039"/>
              <a:gd name="connsiteX129" fmla="*/ 126278 w 5984347"/>
              <a:gd name="connsiteY129" fmla="*/ 1038609 h 2794039"/>
              <a:gd name="connsiteX130" fmla="*/ 172373 w 5984347"/>
              <a:gd name="connsiteY130" fmla="*/ 1082135 h 2794039"/>
              <a:gd name="connsiteX131" fmla="*/ 177718 w 5984347"/>
              <a:gd name="connsiteY131" fmla="*/ 1120860 h 2794039"/>
              <a:gd name="connsiteX132" fmla="*/ 167029 w 5984347"/>
              <a:gd name="connsiteY132" fmla="*/ 1166626 h 2794039"/>
              <a:gd name="connsiteX133" fmla="*/ 84192 w 5984347"/>
              <a:gd name="connsiteY133" fmla="*/ 1165346 h 2794039"/>
              <a:gd name="connsiteX134" fmla="*/ 2690 w 5984347"/>
              <a:gd name="connsiteY134" fmla="*/ 1180388 h 2794039"/>
              <a:gd name="connsiteX135" fmla="*/ 80183 w 5984347"/>
              <a:gd name="connsiteY135" fmla="*/ 1298804 h 2794039"/>
              <a:gd name="connsiteX136" fmla="*/ 172373 w 5984347"/>
              <a:gd name="connsiteY136" fmla="*/ 1232875 h 2794039"/>
              <a:gd name="connsiteX137" fmla="*/ 174378 w 5984347"/>
              <a:gd name="connsiteY137" fmla="*/ 1232875 h 2794039"/>
              <a:gd name="connsiteX138" fmla="*/ 248530 w 5984347"/>
              <a:gd name="connsiteY138" fmla="*/ 1248557 h 2794039"/>
              <a:gd name="connsiteX139" fmla="*/ 308654 w 5984347"/>
              <a:gd name="connsiteY139" fmla="*/ 1320887 h 2794039"/>
              <a:gd name="connsiteX140" fmla="*/ 488358 w 5984347"/>
              <a:gd name="connsiteY140" fmla="*/ 1275761 h 2794039"/>
              <a:gd name="connsiteX141" fmla="*/ 671401 w 5984347"/>
              <a:gd name="connsiteY141" fmla="*/ 1316407 h 2794039"/>
              <a:gd name="connsiteX142" fmla="*/ 686098 w 5984347"/>
              <a:gd name="connsiteY142" fmla="*/ 1323128 h 2794039"/>
              <a:gd name="connsiteX143" fmla="*/ 706140 w 5984347"/>
              <a:gd name="connsiteY143" fmla="*/ 1323128 h 2794039"/>
              <a:gd name="connsiteX144" fmla="*/ 842420 w 5984347"/>
              <a:gd name="connsiteY144" fmla="*/ 1344571 h 2794039"/>
              <a:gd name="connsiteX145" fmla="*/ 619294 w 5984347"/>
              <a:gd name="connsiteY145" fmla="*/ 1423942 h 2794039"/>
              <a:gd name="connsiteX146" fmla="*/ 435582 w 5984347"/>
              <a:gd name="connsiteY146" fmla="*/ 1406019 h 2794039"/>
              <a:gd name="connsiteX147" fmla="*/ 251870 w 5984347"/>
              <a:gd name="connsiteY147" fmla="*/ 1430983 h 2794039"/>
              <a:gd name="connsiteX148" fmla="*/ 443599 w 5984347"/>
              <a:gd name="connsiteY148" fmla="*/ 1449865 h 2794039"/>
              <a:gd name="connsiteX149" fmla="*/ 531112 w 5984347"/>
              <a:gd name="connsiteY149" fmla="*/ 1474509 h 2794039"/>
              <a:gd name="connsiteX150" fmla="*/ 587896 w 5984347"/>
              <a:gd name="connsiteY150" fmla="*/ 1511314 h 2794039"/>
              <a:gd name="connsiteX151" fmla="*/ 751567 w 5984347"/>
              <a:gd name="connsiteY151" fmla="*/ 1575322 h 2794039"/>
              <a:gd name="connsiteX152" fmla="*/ 536457 w 5984347"/>
              <a:gd name="connsiteY152" fmla="*/ 1601886 h 2794039"/>
              <a:gd name="connsiteX153" fmla="*/ 529776 w 5984347"/>
              <a:gd name="connsiteY153" fmla="*/ 1688618 h 2794039"/>
              <a:gd name="connsiteX154" fmla="*/ 664721 w 5984347"/>
              <a:gd name="connsiteY154" fmla="*/ 1689578 h 2794039"/>
              <a:gd name="connsiteX155" fmla="*/ 705472 w 5984347"/>
              <a:gd name="connsiteY155" fmla="*/ 1727023 h 2794039"/>
              <a:gd name="connsiteX156" fmla="*/ 761587 w 5984347"/>
              <a:gd name="connsiteY156" fmla="*/ 1795192 h 2794039"/>
              <a:gd name="connsiteX157" fmla="*/ 762923 w 5984347"/>
              <a:gd name="connsiteY157" fmla="*/ 1813755 h 2794039"/>
              <a:gd name="connsiteX158" fmla="*/ 942627 w 5984347"/>
              <a:gd name="connsiteY158" fmla="*/ 1923210 h 2794039"/>
              <a:gd name="connsiteX159" fmla="*/ 1215189 w 5984347"/>
              <a:gd name="connsiteY159" fmla="*/ 1951694 h 2794039"/>
              <a:gd name="connsiteX160" fmla="*/ 1258611 w 5984347"/>
              <a:gd name="connsiteY160" fmla="*/ 1957775 h 2794039"/>
              <a:gd name="connsiteX161" fmla="*/ 1436311 w 5984347"/>
              <a:gd name="connsiteY161" fmla="*/ 1987219 h 2794039"/>
              <a:gd name="connsiteX162" fmla="*/ 1791042 w 5984347"/>
              <a:gd name="connsiteY162" fmla="*/ 2134439 h 2794039"/>
              <a:gd name="connsiteX163" fmla="*/ 1746951 w 5984347"/>
              <a:gd name="connsiteY163" fmla="*/ 2139560 h 2794039"/>
              <a:gd name="connsiteX164" fmla="*/ 1574596 w 5984347"/>
              <a:gd name="connsiteY164" fmla="*/ 2150121 h 2794039"/>
              <a:gd name="connsiteX165" fmla="*/ 1459692 w 5984347"/>
              <a:gd name="connsiteY165" fmla="*/ 2165804 h 2794039"/>
              <a:gd name="connsiteX166" fmla="*/ 1535181 w 5984347"/>
              <a:gd name="connsiteY166" fmla="*/ 2331266 h 2794039"/>
              <a:gd name="connsiteX167" fmla="*/ 1927322 w 5984347"/>
              <a:gd name="connsiteY167" fmla="*/ 2336387 h 2794039"/>
              <a:gd name="connsiteX168" fmla="*/ 2192535 w 5984347"/>
              <a:gd name="connsiteY168" fmla="*/ 2379593 h 2794039"/>
              <a:gd name="connsiteX169" fmla="*/ 2187859 w 5984347"/>
              <a:gd name="connsiteY169" fmla="*/ 2433680 h 2794039"/>
              <a:gd name="connsiteX170" fmla="*/ 2561295 w 5984347"/>
              <a:gd name="connsiteY170" fmla="*/ 2481367 h 2794039"/>
              <a:gd name="connsiteX171" fmla="*/ 3056315 w 5984347"/>
              <a:gd name="connsiteY171" fmla="*/ 2506010 h 2794039"/>
              <a:gd name="connsiteX172" fmla="*/ 3191928 w 5984347"/>
              <a:gd name="connsiteY172" fmla="*/ 2506970 h 2794039"/>
              <a:gd name="connsiteX173" fmla="*/ 3278105 w 5984347"/>
              <a:gd name="connsiteY173" fmla="*/ 2552096 h 2794039"/>
              <a:gd name="connsiteX174" fmla="*/ 3684276 w 5984347"/>
              <a:gd name="connsiteY174" fmla="*/ 2526173 h 2794039"/>
              <a:gd name="connsiteX175" fmla="*/ 3865315 w 5984347"/>
              <a:gd name="connsiteY175" fmla="*/ 2528093 h 2794039"/>
              <a:gd name="connsiteX176" fmla="*/ 3970866 w 5984347"/>
              <a:gd name="connsiteY176" fmla="*/ 2486487 h 2794039"/>
              <a:gd name="connsiteX177" fmla="*/ 3914082 w 5984347"/>
              <a:gd name="connsiteY177" fmla="*/ 2464084 h 2794039"/>
              <a:gd name="connsiteX178" fmla="*/ 4049027 w 5984347"/>
              <a:gd name="connsiteY178" fmla="*/ 2425359 h 2794039"/>
              <a:gd name="connsiteX179" fmla="*/ 4137876 w 5984347"/>
              <a:gd name="connsiteY179" fmla="*/ 2420878 h 2794039"/>
              <a:gd name="connsiteX180" fmla="*/ 4536698 w 5984347"/>
              <a:gd name="connsiteY180" fmla="*/ 2404556 h 2794039"/>
              <a:gd name="connsiteX181" fmla="*/ 4294199 w 5984347"/>
              <a:gd name="connsiteY181" fmla="*/ 2377033 h 2794039"/>
              <a:gd name="connsiteX182" fmla="*/ 3825900 w 5984347"/>
              <a:gd name="connsiteY182" fmla="*/ 2250295 h 2794039"/>
              <a:gd name="connsiteX183" fmla="*/ 3918091 w 5984347"/>
              <a:gd name="connsiteY183" fmla="*/ 2245815 h 2794039"/>
              <a:gd name="connsiteX184" fmla="*/ 4169275 w 5984347"/>
              <a:gd name="connsiteY184" fmla="*/ 2252215 h 2794039"/>
              <a:gd name="connsiteX185" fmla="*/ 4700369 w 5984347"/>
              <a:gd name="connsiteY185" fmla="*/ 2223091 h 2794039"/>
              <a:gd name="connsiteX186" fmla="*/ 4275494 w 5984347"/>
              <a:gd name="connsiteY186" fmla="*/ 2160043 h 2794039"/>
              <a:gd name="connsiteX187" fmla="*/ 4276162 w 5984347"/>
              <a:gd name="connsiteY187" fmla="*/ 2120037 h 2794039"/>
              <a:gd name="connsiteX188" fmla="*/ 4381044 w 5984347"/>
              <a:gd name="connsiteY188" fmla="*/ 2123238 h 2794039"/>
              <a:gd name="connsiteX189" fmla="*/ 4381712 w 5984347"/>
              <a:gd name="connsiteY189" fmla="*/ 2098274 h 2794039"/>
              <a:gd name="connsiteX190" fmla="*/ 4227395 w 5984347"/>
              <a:gd name="connsiteY190" fmla="*/ 2097634 h 2794039"/>
              <a:gd name="connsiteX191" fmla="*/ 3741059 w 5984347"/>
              <a:gd name="connsiteY191" fmla="*/ 2044507 h 2794039"/>
              <a:gd name="connsiteX192" fmla="*/ 4140549 w 5984347"/>
              <a:gd name="connsiteY192" fmla="*/ 2013143 h 2794039"/>
              <a:gd name="connsiteX193" fmla="*/ 4407766 w 5984347"/>
              <a:gd name="connsiteY193" fmla="*/ 2032665 h 2794039"/>
              <a:gd name="connsiteX194" fmla="*/ 4497952 w 5984347"/>
              <a:gd name="connsiteY194" fmla="*/ 2032665 h 2794039"/>
              <a:gd name="connsiteX195" fmla="*/ 4713062 w 5984347"/>
              <a:gd name="connsiteY195" fmla="*/ 2027545 h 2794039"/>
              <a:gd name="connsiteX196" fmla="*/ 4497284 w 5984347"/>
              <a:gd name="connsiteY196" fmla="*/ 2011222 h 2794039"/>
              <a:gd name="connsiteX197" fmla="*/ 4542711 w 5984347"/>
              <a:gd name="connsiteY197" fmla="*/ 1967376 h 2794039"/>
              <a:gd name="connsiteX198" fmla="*/ 4902786 w 5984347"/>
              <a:gd name="connsiteY198" fmla="*/ 1968016 h 2794039"/>
              <a:gd name="connsiteX199" fmla="*/ 5260189 w 5984347"/>
              <a:gd name="connsiteY199" fmla="*/ 1986579 h 2794039"/>
              <a:gd name="connsiteX200" fmla="*/ 5336346 w 5984347"/>
              <a:gd name="connsiteY200" fmla="*/ 1973137 h 2794039"/>
              <a:gd name="connsiteX201" fmla="*/ 5465278 w 5984347"/>
              <a:gd name="connsiteY201" fmla="*/ 1851840 h 2794039"/>
              <a:gd name="connsiteX202" fmla="*/ 5302944 w 5984347"/>
              <a:gd name="connsiteY202" fmla="*/ 1840639 h 2794039"/>
              <a:gd name="connsiteX203" fmla="*/ 5135265 w 5984347"/>
              <a:gd name="connsiteY203" fmla="*/ 1836478 h 2794039"/>
              <a:gd name="connsiteX204" fmla="*/ 5129920 w 5984347"/>
              <a:gd name="connsiteY204" fmla="*/ 1816635 h 2794039"/>
              <a:gd name="connsiteX205" fmla="*/ 5303612 w 5984347"/>
              <a:gd name="connsiteY205" fmla="*/ 1814395 h 2794039"/>
              <a:gd name="connsiteX206" fmla="*/ 5536090 w 5984347"/>
              <a:gd name="connsiteY206" fmla="*/ 1798073 h 2794039"/>
              <a:gd name="connsiteX207" fmla="*/ 5532750 w 5984347"/>
              <a:gd name="connsiteY207" fmla="*/ 1794553 h 2794039"/>
              <a:gd name="connsiteX208" fmla="*/ 5578845 w 5984347"/>
              <a:gd name="connsiteY208" fmla="*/ 1792312 h 2794039"/>
              <a:gd name="connsiteX209" fmla="*/ 5805980 w 5984347"/>
              <a:gd name="connsiteY209" fmla="*/ 1795513 h 2794039"/>
              <a:gd name="connsiteX210" fmla="*/ 5659011 w 5984347"/>
              <a:gd name="connsiteY210" fmla="*/ 1755187 h 2794039"/>
              <a:gd name="connsiteX211" fmla="*/ 5620264 w 5984347"/>
              <a:gd name="connsiteY211" fmla="*/ 1757107 h 2794039"/>
              <a:gd name="connsiteX212" fmla="*/ 5402482 w 5984347"/>
              <a:gd name="connsiteY212" fmla="*/ 1727983 h 2794039"/>
              <a:gd name="connsiteX213" fmla="*/ 5404486 w 5984347"/>
              <a:gd name="connsiteY213" fmla="*/ 1708781 h 2794039"/>
              <a:gd name="connsiteX214" fmla="*/ 5666359 w 5984347"/>
              <a:gd name="connsiteY214" fmla="*/ 1707180 h 2794039"/>
              <a:gd name="connsiteX215" fmla="*/ 5774582 w 5984347"/>
              <a:gd name="connsiteY215" fmla="*/ 1680617 h 2794039"/>
              <a:gd name="connsiteX216" fmla="*/ 5501353 w 5984347"/>
              <a:gd name="connsiteY216" fmla="*/ 1557080 h 2794039"/>
              <a:gd name="connsiteX217" fmla="*/ 5355051 w 5984347"/>
              <a:gd name="connsiteY217" fmla="*/ 1515154 h 2794039"/>
              <a:gd name="connsiteX218" fmla="*/ 5480643 w 5984347"/>
              <a:gd name="connsiteY218" fmla="*/ 1422981 h 2794039"/>
              <a:gd name="connsiteX219" fmla="*/ 5630285 w 5984347"/>
              <a:gd name="connsiteY219" fmla="*/ 1366974 h 2794039"/>
              <a:gd name="connsiteX220" fmla="*/ 5802640 w 5984347"/>
              <a:gd name="connsiteY220" fmla="*/ 1341050 h 2794039"/>
              <a:gd name="connsiteX221" fmla="*/ 5984348 w 5984347"/>
              <a:gd name="connsiteY221" fmla="*/ 1317687 h 2794039"/>
              <a:gd name="connsiteX222" fmla="*/ 5766565 w 5984347"/>
              <a:gd name="connsiteY222" fmla="*/ 1294324 h 2794039"/>
              <a:gd name="connsiteX223" fmla="*/ 5803308 w 5984347"/>
              <a:gd name="connsiteY223" fmla="*/ 1160545 h 2794039"/>
              <a:gd name="connsiteX224" fmla="*/ 5803308 w 5984347"/>
              <a:gd name="connsiteY224" fmla="*/ 1160545 h 2794039"/>
              <a:gd name="connsiteX225" fmla="*/ 5803308 w 5984347"/>
              <a:gd name="connsiteY225" fmla="*/ 1160545 h 2794039"/>
              <a:gd name="connsiteX226" fmla="*/ 5803308 w 5984347"/>
              <a:gd name="connsiteY226" fmla="*/ 1160545 h 2794039"/>
              <a:gd name="connsiteX227" fmla="*/ 4415783 w 5984347"/>
              <a:gd name="connsiteY227" fmla="*/ 395320 h 2794039"/>
              <a:gd name="connsiteX228" fmla="*/ 4410438 w 5984347"/>
              <a:gd name="connsiteY228" fmla="*/ 396280 h 2794039"/>
              <a:gd name="connsiteX229" fmla="*/ 4410438 w 5984347"/>
              <a:gd name="connsiteY229" fmla="*/ 395000 h 2794039"/>
              <a:gd name="connsiteX230" fmla="*/ 4415783 w 5984347"/>
              <a:gd name="connsiteY230" fmla="*/ 395320 h 2794039"/>
              <a:gd name="connsiteX231" fmla="*/ 403516 w 5984347"/>
              <a:gd name="connsiteY231" fmla="*/ 860984 h 2794039"/>
              <a:gd name="connsiteX232" fmla="*/ 403516 w 5984347"/>
              <a:gd name="connsiteY232" fmla="*/ 872506 h 2794039"/>
              <a:gd name="connsiteX233" fmla="*/ 392160 w 5984347"/>
              <a:gd name="connsiteY233" fmla="*/ 872826 h 2794039"/>
              <a:gd name="connsiteX234" fmla="*/ 397504 w 5984347"/>
              <a:gd name="connsiteY234" fmla="*/ 871546 h 2794039"/>
              <a:gd name="connsiteX235" fmla="*/ 403516 w 5984347"/>
              <a:gd name="connsiteY235" fmla="*/ 860984 h 2794039"/>
              <a:gd name="connsiteX236" fmla="*/ 403516 w 5984347"/>
              <a:gd name="connsiteY236" fmla="*/ 860344 h 2794039"/>
              <a:gd name="connsiteX237" fmla="*/ 403516 w 5984347"/>
              <a:gd name="connsiteY237" fmla="*/ 860984 h 2794039"/>
              <a:gd name="connsiteX238" fmla="*/ 450947 w 5984347"/>
              <a:gd name="connsiteY238" fmla="*/ 1014605 h 2794039"/>
              <a:gd name="connsiteX239" fmla="*/ 451615 w 5984347"/>
              <a:gd name="connsiteY239" fmla="*/ 1013005 h 2794039"/>
              <a:gd name="connsiteX240" fmla="*/ 453619 w 5984347"/>
              <a:gd name="connsiteY240" fmla="*/ 1012685 h 2794039"/>
              <a:gd name="connsiteX241" fmla="*/ 454287 w 5984347"/>
              <a:gd name="connsiteY241" fmla="*/ 1013965 h 2794039"/>
              <a:gd name="connsiteX242" fmla="*/ 450947 w 5984347"/>
              <a:gd name="connsiteY242" fmla="*/ 1014605 h 2794039"/>
              <a:gd name="connsiteX243" fmla="*/ 611946 w 5984347"/>
              <a:gd name="connsiteY243" fmla="*/ 1028687 h 2794039"/>
              <a:gd name="connsiteX244" fmla="*/ 595913 w 5984347"/>
              <a:gd name="connsiteY244" fmla="*/ 1017486 h 2794039"/>
              <a:gd name="connsiteX245" fmla="*/ 621298 w 5984347"/>
              <a:gd name="connsiteY245" fmla="*/ 1027407 h 2794039"/>
              <a:gd name="connsiteX246" fmla="*/ 611946 w 5984347"/>
              <a:gd name="connsiteY246" fmla="*/ 1028687 h 2794039"/>
              <a:gd name="connsiteX247" fmla="*/ 818371 w 5984347"/>
              <a:gd name="connsiteY247" fmla="*/ 785454 h 2794039"/>
              <a:gd name="connsiteX248" fmla="*/ 817703 w 5984347"/>
              <a:gd name="connsiteY248" fmla="*/ 784494 h 2794039"/>
              <a:gd name="connsiteX249" fmla="*/ 818371 w 5984347"/>
              <a:gd name="connsiteY249" fmla="*/ 784494 h 2794039"/>
              <a:gd name="connsiteX250" fmla="*/ 818371 w 5984347"/>
              <a:gd name="connsiteY250" fmla="*/ 785454 h 2794039"/>
              <a:gd name="connsiteX251" fmla="*/ 901208 w 5984347"/>
              <a:gd name="connsiteY251" fmla="*/ 1753267 h 2794039"/>
              <a:gd name="connsiteX252" fmla="*/ 901208 w 5984347"/>
              <a:gd name="connsiteY252" fmla="*/ 1753267 h 2794039"/>
              <a:gd name="connsiteX253" fmla="*/ 901876 w 5984347"/>
              <a:gd name="connsiteY253" fmla="*/ 1753587 h 2794039"/>
              <a:gd name="connsiteX254" fmla="*/ 901208 w 5984347"/>
              <a:gd name="connsiteY254" fmla="*/ 1753267 h 2794039"/>
              <a:gd name="connsiteX255" fmla="*/ 988722 w 5984347"/>
              <a:gd name="connsiteY255" fmla="*/ 369397 h 2794039"/>
              <a:gd name="connsiteX256" fmla="*/ 987386 w 5984347"/>
              <a:gd name="connsiteY256" fmla="*/ 368437 h 2794039"/>
              <a:gd name="connsiteX257" fmla="*/ 989390 w 5984347"/>
              <a:gd name="connsiteY257" fmla="*/ 368437 h 2794039"/>
              <a:gd name="connsiteX258" fmla="*/ 988722 w 5984347"/>
              <a:gd name="connsiteY258" fmla="*/ 369397 h 2794039"/>
              <a:gd name="connsiteX259" fmla="*/ 1018784 w 5984347"/>
              <a:gd name="connsiteY259" fmla="*/ 495174 h 2794039"/>
              <a:gd name="connsiteX260" fmla="*/ 1048846 w 5984347"/>
              <a:gd name="connsiteY260" fmla="*/ 481732 h 2794039"/>
              <a:gd name="connsiteX261" fmla="*/ 1060203 w 5984347"/>
              <a:gd name="connsiteY261" fmla="*/ 496774 h 2794039"/>
              <a:gd name="connsiteX262" fmla="*/ 1018784 w 5984347"/>
              <a:gd name="connsiteY262" fmla="*/ 495174 h 2794039"/>
              <a:gd name="connsiteX263" fmla="*/ 1278653 w 5984347"/>
              <a:gd name="connsiteY263" fmla="*/ 236899 h 2794039"/>
              <a:gd name="connsiteX264" fmla="*/ 1276648 w 5984347"/>
              <a:gd name="connsiteY264" fmla="*/ 240099 h 2794039"/>
              <a:gd name="connsiteX265" fmla="*/ 1269968 w 5984347"/>
              <a:gd name="connsiteY265" fmla="*/ 234018 h 2794039"/>
              <a:gd name="connsiteX266" fmla="*/ 1278653 w 5984347"/>
              <a:gd name="connsiteY266" fmla="*/ 236899 h 2794039"/>
              <a:gd name="connsiteX267" fmla="*/ 1753631 w 5984347"/>
              <a:gd name="connsiteY267" fmla="*/ 175450 h 2794039"/>
              <a:gd name="connsiteX268" fmla="*/ 1752295 w 5984347"/>
              <a:gd name="connsiteY268" fmla="*/ 169049 h 2794039"/>
              <a:gd name="connsiteX269" fmla="*/ 1770332 w 5984347"/>
              <a:gd name="connsiteY269" fmla="*/ 176730 h 2794039"/>
              <a:gd name="connsiteX270" fmla="*/ 1753631 w 5984347"/>
              <a:gd name="connsiteY270" fmla="*/ 175450 h 2794039"/>
              <a:gd name="connsiteX271" fmla="*/ 4947545 w 5984347"/>
              <a:gd name="connsiteY271" fmla="*/ 626392 h 2794039"/>
              <a:gd name="connsiteX272" fmla="*/ 4947545 w 5984347"/>
              <a:gd name="connsiteY272" fmla="*/ 625752 h 2794039"/>
              <a:gd name="connsiteX273" fmla="*/ 4948213 w 5984347"/>
              <a:gd name="connsiteY273" fmla="*/ 626392 h 2794039"/>
              <a:gd name="connsiteX274" fmla="*/ 4947545 w 5984347"/>
              <a:gd name="connsiteY274" fmla="*/ 626392 h 2794039"/>
              <a:gd name="connsiteX275" fmla="*/ 5313632 w 5984347"/>
              <a:gd name="connsiteY275" fmla="*/ 1799033 h 2794039"/>
              <a:gd name="connsiteX276" fmla="*/ 5313632 w 5984347"/>
              <a:gd name="connsiteY276" fmla="*/ 1796153 h 2794039"/>
              <a:gd name="connsiteX277" fmla="*/ 5318309 w 5984347"/>
              <a:gd name="connsiteY277" fmla="*/ 1793912 h 2794039"/>
              <a:gd name="connsiteX278" fmla="*/ 5325657 w 5984347"/>
              <a:gd name="connsiteY278" fmla="*/ 1798713 h 2794039"/>
              <a:gd name="connsiteX279" fmla="*/ 5313632 w 5984347"/>
              <a:gd name="connsiteY279" fmla="*/ 1799033 h 2794039"/>
              <a:gd name="connsiteX280" fmla="*/ 5711118 w 5984347"/>
              <a:gd name="connsiteY280" fmla="*/ 1322808 h 2794039"/>
              <a:gd name="connsiteX281" fmla="*/ 5710450 w 5984347"/>
              <a:gd name="connsiteY281" fmla="*/ 1321848 h 2794039"/>
              <a:gd name="connsiteX282" fmla="*/ 5715126 w 5984347"/>
              <a:gd name="connsiteY282" fmla="*/ 1321848 h 2794039"/>
              <a:gd name="connsiteX283" fmla="*/ 5711118 w 5984347"/>
              <a:gd name="connsiteY283" fmla="*/ 1322808 h 279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5984347" h="2794039">
                <a:moveTo>
                  <a:pt x="1527165" y="2571939"/>
                </a:moveTo>
                <a:cubicBezTo>
                  <a:pt x="1282661" y="2572579"/>
                  <a:pt x="1264624" y="2585381"/>
                  <a:pt x="1344121" y="2702517"/>
                </a:cubicBezTo>
                <a:cubicBezTo>
                  <a:pt x="1398232" y="2689395"/>
                  <a:pt x="1380863" y="2652910"/>
                  <a:pt x="1433639" y="2639148"/>
                </a:cubicBezTo>
                <a:cubicBezTo>
                  <a:pt x="1494431" y="2567779"/>
                  <a:pt x="1652757" y="2610025"/>
                  <a:pt x="1799726" y="2571939"/>
                </a:cubicBezTo>
                <a:cubicBezTo>
                  <a:pt x="1674134" y="2571939"/>
                  <a:pt x="1600649" y="2571619"/>
                  <a:pt x="1527165" y="2571939"/>
                </a:cubicBezTo>
                <a:close/>
                <a:moveTo>
                  <a:pt x="1386876" y="2747963"/>
                </a:moveTo>
                <a:cubicBezTo>
                  <a:pt x="1391552" y="2769086"/>
                  <a:pt x="1408253" y="2802371"/>
                  <a:pt x="1450340" y="2792129"/>
                </a:cubicBezTo>
                <a:cubicBezTo>
                  <a:pt x="1531173" y="2772607"/>
                  <a:pt x="1452344" y="2746683"/>
                  <a:pt x="1434975" y="2723960"/>
                </a:cubicBezTo>
                <a:cubicBezTo>
                  <a:pt x="1419610" y="2731961"/>
                  <a:pt x="1402909" y="2739962"/>
                  <a:pt x="1386876" y="2747963"/>
                </a:cubicBezTo>
                <a:close/>
                <a:moveTo>
                  <a:pt x="5766565" y="1294324"/>
                </a:moveTo>
                <a:cubicBezTo>
                  <a:pt x="5740512" y="1288563"/>
                  <a:pt x="5713790" y="1278322"/>
                  <a:pt x="5687736" y="1278322"/>
                </a:cubicBezTo>
                <a:cubicBezTo>
                  <a:pt x="5605567" y="1278322"/>
                  <a:pt x="5530746" y="1271281"/>
                  <a:pt x="5534086" y="1223914"/>
                </a:cubicBezTo>
                <a:cubicBezTo>
                  <a:pt x="5538095" y="1163106"/>
                  <a:pt x="5643646" y="1192870"/>
                  <a:pt x="5699093" y="1193190"/>
                </a:cubicBezTo>
                <a:cubicBezTo>
                  <a:pt x="5827357" y="1193830"/>
                  <a:pt x="5907523" y="1168227"/>
                  <a:pt x="5962970" y="1112859"/>
                </a:cubicBezTo>
                <a:cubicBezTo>
                  <a:pt x="5866772" y="1099097"/>
                  <a:pt x="5787943" y="1130461"/>
                  <a:pt x="5701097" y="1128861"/>
                </a:cubicBezTo>
                <a:cubicBezTo>
                  <a:pt x="5677048" y="1127261"/>
                  <a:pt x="5653666" y="1125661"/>
                  <a:pt x="5629616" y="1124060"/>
                </a:cubicBezTo>
                <a:cubicBezTo>
                  <a:pt x="5451917" y="1082455"/>
                  <a:pt x="5264865" y="1104538"/>
                  <a:pt x="5081153" y="1105818"/>
                </a:cubicBezTo>
                <a:cubicBezTo>
                  <a:pt x="5056436" y="1102937"/>
                  <a:pt x="5009673" y="1100377"/>
                  <a:pt x="5009673" y="1096857"/>
                </a:cubicBezTo>
                <a:cubicBezTo>
                  <a:pt x="5007001" y="1069973"/>
                  <a:pt x="5055100" y="1083095"/>
                  <a:pt x="5081821" y="1078934"/>
                </a:cubicBezTo>
                <a:cubicBezTo>
                  <a:pt x="5237476" y="1090456"/>
                  <a:pt x="5391793" y="1093656"/>
                  <a:pt x="5542103" y="1065492"/>
                </a:cubicBezTo>
                <a:cubicBezTo>
                  <a:pt x="5540099" y="1062932"/>
                  <a:pt x="5536090" y="1061012"/>
                  <a:pt x="5533419" y="1058771"/>
                </a:cubicBezTo>
                <a:cubicBezTo>
                  <a:pt x="5535423" y="1058451"/>
                  <a:pt x="5537427" y="1058131"/>
                  <a:pt x="5540099" y="1057811"/>
                </a:cubicBezTo>
                <a:lnTo>
                  <a:pt x="5542103" y="1065812"/>
                </a:lnTo>
                <a:cubicBezTo>
                  <a:pt x="5614920" y="1054611"/>
                  <a:pt x="5707778" y="1081815"/>
                  <a:pt x="5763893" y="1039249"/>
                </a:cubicBezTo>
                <a:cubicBezTo>
                  <a:pt x="5683728" y="1045650"/>
                  <a:pt x="5612248" y="1029647"/>
                  <a:pt x="5538763" y="1019086"/>
                </a:cubicBezTo>
                <a:cubicBezTo>
                  <a:pt x="5478639" y="980041"/>
                  <a:pt x="5371752" y="1004684"/>
                  <a:pt x="5296931" y="986121"/>
                </a:cubicBezTo>
                <a:cubicBezTo>
                  <a:pt x="5324321" y="976840"/>
                  <a:pt x="5351711" y="967879"/>
                  <a:pt x="5369080" y="954437"/>
                </a:cubicBezTo>
                <a:cubicBezTo>
                  <a:pt x="5437888" y="966279"/>
                  <a:pt x="5504024" y="952517"/>
                  <a:pt x="5570161" y="946756"/>
                </a:cubicBezTo>
                <a:cubicBezTo>
                  <a:pt x="5588866" y="948356"/>
                  <a:pt x="5608239" y="949636"/>
                  <a:pt x="5626945" y="951237"/>
                </a:cubicBezTo>
                <a:cubicBezTo>
                  <a:pt x="5640973" y="929794"/>
                  <a:pt x="5817337" y="910591"/>
                  <a:pt x="5630953" y="886268"/>
                </a:cubicBezTo>
                <a:cubicBezTo>
                  <a:pt x="5580849" y="813298"/>
                  <a:pt x="5449913" y="857784"/>
                  <a:pt x="5359059" y="843382"/>
                </a:cubicBezTo>
                <a:cubicBezTo>
                  <a:pt x="5322317" y="780013"/>
                  <a:pt x="5212090" y="812338"/>
                  <a:pt x="5133261" y="803376"/>
                </a:cubicBezTo>
                <a:cubicBezTo>
                  <a:pt x="5136601" y="784174"/>
                  <a:pt x="5184032" y="746088"/>
                  <a:pt x="5145954" y="748969"/>
                </a:cubicBezTo>
                <a:cubicBezTo>
                  <a:pt x="4876732" y="769132"/>
                  <a:pt x="5001656" y="683680"/>
                  <a:pt x="4998984" y="632153"/>
                </a:cubicBezTo>
                <a:cubicBezTo>
                  <a:pt x="5025038" y="628952"/>
                  <a:pt x="5051091" y="625752"/>
                  <a:pt x="5076477" y="622552"/>
                </a:cubicBezTo>
                <a:cubicBezTo>
                  <a:pt x="5174679" y="627992"/>
                  <a:pt x="5251504" y="608470"/>
                  <a:pt x="5319645" y="571985"/>
                </a:cubicBezTo>
                <a:cubicBezTo>
                  <a:pt x="5163991" y="574225"/>
                  <a:pt x="5009005" y="545101"/>
                  <a:pt x="4858695" y="583186"/>
                </a:cubicBezTo>
                <a:cubicBezTo>
                  <a:pt x="4827965" y="590227"/>
                  <a:pt x="4797235" y="597588"/>
                  <a:pt x="4766505" y="604629"/>
                </a:cubicBezTo>
                <a:cubicBezTo>
                  <a:pt x="4738447" y="605589"/>
                  <a:pt x="4709722" y="606549"/>
                  <a:pt x="4681664" y="607509"/>
                </a:cubicBezTo>
                <a:cubicBezTo>
                  <a:pt x="4628888" y="589587"/>
                  <a:pt x="4567428" y="579666"/>
                  <a:pt x="4511313" y="566224"/>
                </a:cubicBezTo>
                <a:cubicBezTo>
                  <a:pt x="4373696" y="533579"/>
                  <a:pt x="4223386" y="574865"/>
                  <a:pt x="4091782" y="540300"/>
                </a:cubicBezTo>
                <a:cubicBezTo>
                  <a:pt x="4200673" y="477572"/>
                  <a:pt x="4360335" y="490373"/>
                  <a:pt x="4501960" y="476291"/>
                </a:cubicBezTo>
                <a:cubicBezTo>
                  <a:pt x="4559412" y="478212"/>
                  <a:pt x="4616863" y="479812"/>
                  <a:pt x="4673647" y="481732"/>
                </a:cubicBezTo>
                <a:cubicBezTo>
                  <a:pt x="4884749" y="472131"/>
                  <a:pt x="5095182" y="462850"/>
                  <a:pt x="5306284" y="453248"/>
                </a:cubicBezTo>
                <a:cubicBezTo>
                  <a:pt x="5383777" y="410362"/>
                  <a:pt x="5165995" y="392120"/>
                  <a:pt x="5268205" y="347314"/>
                </a:cubicBezTo>
                <a:cubicBezTo>
                  <a:pt x="5254177" y="340273"/>
                  <a:pt x="5236807" y="337392"/>
                  <a:pt x="5216766" y="338993"/>
                </a:cubicBezTo>
                <a:cubicBezTo>
                  <a:pt x="5201401" y="341233"/>
                  <a:pt x="5186704" y="344433"/>
                  <a:pt x="5173343" y="347954"/>
                </a:cubicBezTo>
                <a:cubicBezTo>
                  <a:pt x="5161319" y="347634"/>
                  <a:pt x="5149294" y="347314"/>
                  <a:pt x="5136601" y="346674"/>
                </a:cubicBezTo>
                <a:cubicBezTo>
                  <a:pt x="5135933" y="341873"/>
                  <a:pt x="5135933" y="337072"/>
                  <a:pt x="5135265" y="332272"/>
                </a:cubicBezTo>
                <a:cubicBezTo>
                  <a:pt x="5228123" y="328431"/>
                  <a:pt x="5290919" y="307308"/>
                  <a:pt x="5318976" y="265062"/>
                </a:cubicBezTo>
                <a:cubicBezTo>
                  <a:pt x="5331002" y="269543"/>
                  <a:pt x="5345030" y="270503"/>
                  <a:pt x="5361064" y="267623"/>
                </a:cubicBezTo>
                <a:cubicBezTo>
                  <a:pt x="5391125" y="258662"/>
                  <a:pt x="5438556" y="252261"/>
                  <a:pt x="5447909" y="239779"/>
                </a:cubicBezTo>
                <a:cubicBezTo>
                  <a:pt x="5468618" y="211615"/>
                  <a:pt x="5410498" y="215456"/>
                  <a:pt x="5381105" y="217056"/>
                </a:cubicBezTo>
                <a:cubicBezTo>
                  <a:pt x="5237476" y="224737"/>
                  <a:pt x="5087166" y="201694"/>
                  <a:pt x="4949549" y="238819"/>
                </a:cubicBezTo>
                <a:cubicBezTo>
                  <a:pt x="4890093" y="243619"/>
                  <a:pt x="4830637" y="248740"/>
                  <a:pt x="4771181" y="253541"/>
                </a:cubicBezTo>
                <a:cubicBezTo>
                  <a:pt x="4749804" y="254821"/>
                  <a:pt x="4728427" y="256421"/>
                  <a:pt x="4707717" y="258982"/>
                </a:cubicBezTo>
                <a:cubicBezTo>
                  <a:pt x="4683668" y="259622"/>
                  <a:pt x="4660286" y="260262"/>
                  <a:pt x="4636237" y="260902"/>
                </a:cubicBezTo>
                <a:cubicBezTo>
                  <a:pt x="4434488" y="258341"/>
                  <a:pt x="4233407" y="259942"/>
                  <a:pt x="4034330" y="273704"/>
                </a:cubicBezTo>
                <a:cubicBezTo>
                  <a:pt x="4033662" y="273704"/>
                  <a:pt x="4033662" y="273384"/>
                  <a:pt x="4032994" y="273384"/>
                </a:cubicBezTo>
                <a:cubicBezTo>
                  <a:pt x="4004936" y="272103"/>
                  <a:pt x="3977546" y="274024"/>
                  <a:pt x="3951493" y="280104"/>
                </a:cubicBezTo>
                <a:cubicBezTo>
                  <a:pt x="3942808" y="276584"/>
                  <a:pt x="3934792" y="276584"/>
                  <a:pt x="3925439" y="279784"/>
                </a:cubicBezTo>
                <a:cubicBezTo>
                  <a:pt x="3907402" y="273384"/>
                  <a:pt x="3889364" y="266983"/>
                  <a:pt x="3870659" y="260582"/>
                </a:cubicBezTo>
                <a:cubicBezTo>
                  <a:pt x="3777802" y="240419"/>
                  <a:pt x="3685611" y="219936"/>
                  <a:pt x="3592754" y="199453"/>
                </a:cubicBezTo>
                <a:lnTo>
                  <a:pt x="3598098" y="196893"/>
                </a:lnTo>
                <a:cubicBezTo>
                  <a:pt x="3622816" y="185371"/>
                  <a:pt x="3648201" y="173850"/>
                  <a:pt x="3672919" y="162648"/>
                </a:cubicBezTo>
                <a:cubicBezTo>
                  <a:pt x="3681603" y="161368"/>
                  <a:pt x="3688284" y="159128"/>
                  <a:pt x="3690288" y="154647"/>
                </a:cubicBezTo>
                <a:cubicBezTo>
                  <a:pt x="3742395" y="146006"/>
                  <a:pt x="3809868" y="160408"/>
                  <a:pt x="3851286" y="130964"/>
                </a:cubicBezTo>
                <a:cubicBezTo>
                  <a:pt x="3688284" y="90318"/>
                  <a:pt x="3527953" y="133524"/>
                  <a:pt x="3367623" y="131924"/>
                </a:cubicBezTo>
                <a:cubicBezTo>
                  <a:pt x="3265413" y="130964"/>
                  <a:pt x="3340901" y="174490"/>
                  <a:pt x="3329544" y="197213"/>
                </a:cubicBezTo>
                <a:cubicBezTo>
                  <a:pt x="3319524" y="199453"/>
                  <a:pt x="3309503" y="202014"/>
                  <a:pt x="3300151" y="205214"/>
                </a:cubicBezTo>
                <a:cubicBezTo>
                  <a:pt x="3160530" y="175770"/>
                  <a:pt x="3020909" y="148886"/>
                  <a:pt x="2871935" y="192412"/>
                </a:cubicBezTo>
                <a:cubicBezTo>
                  <a:pt x="2787094" y="194973"/>
                  <a:pt x="2701584" y="197533"/>
                  <a:pt x="2616743" y="199773"/>
                </a:cubicBezTo>
                <a:cubicBezTo>
                  <a:pt x="2585345" y="192732"/>
                  <a:pt x="2553947" y="185371"/>
                  <a:pt x="2521881" y="178330"/>
                </a:cubicBezTo>
                <a:cubicBezTo>
                  <a:pt x="2602714" y="112401"/>
                  <a:pt x="2486474" y="138005"/>
                  <a:pt x="2432363" y="134484"/>
                </a:cubicBezTo>
                <a:cubicBezTo>
                  <a:pt x="2384932" y="133844"/>
                  <a:pt x="2337501" y="133524"/>
                  <a:pt x="2290070" y="132884"/>
                </a:cubicBezTo>
                <a:cubicBezTo>
                  <a:pt x="2185187" y="127123"/>
                  <a:pt x="2079636" y="121043"/>
                  <a:pt x="1974753" y="115282"/>
                </a:cubicBezTo>
                <a:cubicBezTo>
                  <a:pt x="1886572" y="112401"/>
                  <a:pt x="1797722" y="109521"/>
                  <a:pt x="1709540" y="106641"/>
                </a:cubicBezTo>
                <a:cubicBezTo>
                  <a:pt x="1681483" y="94799"/>
                  <a:pt x="1653425" y="82637"/>
                  <a:pt x="1625367" y="70796"/>
                </a:cubicBezTo>
                <a:cubicBezTo>
                  <a:pt x="1654093" y="68235"/>
                  <a:pt x="1682818" y="65995"/>
                  <a:pt x="1711544" y="63435"/>
                </a:cubicBezTo>
                <a:cubicBezTo>
                  <a:pt x="1709540" y="60874"/>
                  <a:pt x="1706868" y="58314"/>
                  <a:pt x="1704864" y="55754"/>
                </a:cubicBezTo>
                <a:lnTo>
                  <a:pt x="1706868" y="55754"/>
                </a:lnTo>
                <a:cubicBezTo>
                  <a:pt x="1708872" y="58314"/>
                  <a:pt x="1710876" y="60554"/>
                  <a:pt x="1711544" y="63435"/>
                </a:cubicBezTo>
                <a:cubicBezTo>
                  <a:pt x="1801730" y="59594"/>
                  <a:pt x="1899932" y="87118"/>
                  <a:pt x="1980766" y="47753"/>
                </a:cubicBezTo>
                <a:cubicBezTo>
                  <a:pt x="2054919" y="72716"/>
                  <a:pt x="2127735" y="59594"/>
                  <a:pt x="2200552" y="46152"/>
                </a:cubicBezTo>
                <a:lnTo>
                  <a:pt x="2217921" y="49353"/>
                </a:lnTo>
                <a:lnTo>
                  <a:pt x="2236626" y="49033"/>
                </a:lnTo>
                <a:cubicBezTo>
                  <a:pt x="2570648" y="80397"/>
                  <a:pt x="2901997" y="57994"/>
                  <a:pt x="3234014" y="40392"/>
                </a:cubicBezTo>
                <a:cubicBezTo>
                  <a:pt x="3314180" y="43592"/>
                  <a:pt x="3395013" y="53193"/>
                  <a:pt x="3471838" y="33351"/>
                </a:cubicBezTo>
                <a:cubicBezTo>
                  <a:pt x="3395013" y="12548"/>
                  <a:pt x="3314847" y="21509"/>
                  <a:pt x="3234682" y="27270"/>
                </a:cubicBezTo>
                <a:cubicBezTo>
                  <a:pt x="3054979" y="13828"/>
                  <a:pt x="2875275" y="19589"/>
                  <a:pt x="2695572" y="25029"/>
                </a:cubicBezTo>
                <a:cubicBezTo>
                  <a:pt x="2529897" y="22469"/>
                  <a:pt x="2365559" y="-11776"/>
                  <a:pt x="2199216" y="22469"/>
                </a:cubicBezTo>
                <a:cubicBezTo>
                  <a:pt x="2109030" y="19589"/>
                  <a:pt x="2018176" y="-26818"/>
                  <a:pt x="1928658" y="22789"/>
                </a:cubicBezTo>
                <a:cubicBezTo>
                  <a:pt x="1781689" y="33671"/>
                  <a:pt x="1622027" y="-17856"/>
                  <a:pt x="1484410" y="42952"/>
                </a:cubicBezTo>
                <a:cubicBezTo>
                  <a:pt x="1483074" y="50953"/>
                  <a:pt x="1481738" y="59274"/>
                  <a:pt x="1480402" y="67275"/>
                </a:cubicBezTo>
                <a:cubicBezTo>
                  <a:pt x="1444327" y="77837"/>
                  <a:pt x="1370174" y="89358"/>
                  <a:pt x="1387544" y="103440"/>
                </a:cubicBezTo>
                <a:cubicBezTo>
                  <a:pt x="1422282" y="130964"/>
                  <a:pt x="1499775" y="134164"/>
                  <a:pt x="1569251" y="131604"/>
                </a:cubicBezTo>
                <a:cubicBezTo>
                  <a:pt x="1567247" y="138645"/>
                  <a:pt x="1569251" y="145686"/>
                  <a:pt x="1575932" y="152087"/>
                </a:cubicBezTo>
                <a:cubicBezTo>
                  <a:pt x="1573259" y="159448"/>
                  <a:pt x="1571255" y="166489"/>
                  <a:pt x="1568583" y="173850"/>
                </a:cubicBezTo>
                <a:cubicBezTo>
                  <a:pt x="1553886" y="175770"/>
                  <a:pt x="1538521" y="177370"/>
                  <a:pt x="1523824" y="179291"/>
                </a:cubicBezTo>
                <a:cubicBezTo>
                  <a:pt x="1495766" y="177050"/>
                  <a:pt x="1468377" y="175130"/>
                  <a:pt x="1440319" y="172890"/>
                </a:cubicBezTo>
                <a:cubicBezTo>
                  <a:pt x="1375519" y="138965"/>
                  <a:pt x="1287337" y="161048"/>
                  <a:pt x="1211848" y="151127"/>
                </a:cubicBezTo>
                <a:cubicBezTo>
                  <a:pt x="1217193" y="136085"/>
                  <a:pt x="1247255" y="115922"/>
                  <a:pt x="1188467" y="112081"/>
                </a:cubicBezTo>
                <a:cubicBezTo>
                  <a:pt x="1122999" y="107601"/>
                  <a:pt x="1072895" y="116562"/>
                  <a:pt x="1076904" y="155287"/>
                </a:cubicBezTo>
                <a:cubicBezTo>
                  <a:pt x="1073563" y="162008"/>
                  <a:pt x="1075567" y="168409"/>
                  <a:pt x="1083584" y="174490"/>
                </a:cubicBezTo>
                <a:cubicBezTo>
                  <a:pt x="958660" y="152087"/>
                  <a:pt x="905885" y="199773"/>
                  <a:pt x="903880" y="236899"/>
                </a:cubicBezTo>
                <a:cubicBezTo>
                  <a:pt x="897868" y="332592"/>
                  <a:pt x="786305" y="324271"/>
                  <a:pt x="656705" y="307308"/>
                </a:cubicBezTo>
                <a:cubicBezTo>
                  <a:pt x="620630" y="302508"/>
                  <a:pt x="586560" y="287786"/>
                  <a:pt x="579212" y="318190"/>
                </a:cubicBezTo>
                <a:cubicBezTo>
                  <a:pt x="575871" y="333552"/>
                  <a:pt x="597249" y="344433"/>
                  <a:pt x="629315" y="348594"/>
                </a:cubicBezTo>
                <a:cubicBezTo>
                  <a:pt x="629983" y="355635"/>
                  <a:pt x="629983" y="362676"/>
                  <a:pt x="630651" y="369717"/>
                </a:cubicBezTo>
                <a:cubicBezTo>
                  <a:pt x="541133" y="410042"/>
                  <a:pt x="595913" y="415483"/>
                  <a:pt x="679418" y="423804"/>
                </a:cubicBezTo>
                <a:cubicBezTo>
                  <a:pt x="758915" y="431805"/>
                  <a:pt x="781629" y="386679"/>
                  <a:pt x="850437" y="390520"/>
                </a:cubicBezTo>
                <a:cubicBezTo>
                  <a:pt x="891188" y="398841"/>
                  <a:pt x="928598" y="408442"/>
                  <a:pt x="931270" y="433085"/>
                </a:cubicBezTo>
                <a:cubicBezTo>
                  <a:pt x="883839" y="433085"/>
                  <a:pt x="835072" y="430205"/>
                  <a:pt x="801670" y="452288"/>
                </a:cubicBezTo>
                <a:cubicBezTo>
                  <a:pt x="761587" y="455169"/>
                  <a:pt x="721505" y="457729"/>
                  <a:pt x="681422" y="460609"/>
                </a:cubicBezTo>
                <a:cubicBezTo>
                  <a:pt x="633323" y="458049"/>
                  <a:pt x="596581" y="458369"/>
                  <a:pt x="595245" y="490693"/>
                </a:cubicBezTo>
                <a:cubicBezTo>
                  <a:pt x="586560" y="654236"/>
                  <a:pt x="526436" y="691041"/>
                  <a:pt x="214460" y="731686"/>
                </a:cubicBezTo>
                <a:cubicBezTo>
                  <a:pt x="201099" y="733287"/>
                  <a:pt x="187070" y="734887"/>
                  <a:pt x="173709" y="736807"/>
                </a:cubicBezTo>
                <a:cubicBezTo>
                  <a:pt x="138971" y="735847"/>
                  <a:pt x="96885" y="728486"/>
                  <a:pt x="76175" y="747049"/>
                </a:cubicBezTo>
                <a:cubicBezTo>
                  <a:pt x="57470" y="764011"/>
                  <a:pt x="94212" y="773292"/>
                  <a:pt x="118262" y="774252"/>
                </a:cubicBezTo>
                <a:cubicBezTo>
                  <a:pt x="196423" y="777453"/>
                  <a:pt x="275920" y="777133"/>
                  <a:pt x="354749" y="778413"/>
                </a:cubicBezTo>
                <a:lnTo>
                  <a:pt x="531781" y="777453"/>
                </a:lnTo>
                <a:cubicBezTo>
                  <a:pt x="560506" y="778733"/>
                  <a:pt x="589232" y="779693"/>
                  <a:pt x="617290" y="780973"/>
                </a:cubicBezTo>
                <a:cubicBezTo>
                  <a:pt x="634659" y="795055"/>
                  <a:pt x="652696" y="808817"/>
                  <a:pt x="670065" y="822899"/>
                </a:cubicBezTo>
                <a:cubicBezTo>
                  <a:pt x="585892" y="851383"/>
                  <a:pt x="483013" y="831860"/>
                  <a:pt x="393496" y="847222"/>
                </a:cubicBezTo>
                <a:cubicBezTo>
                  <a:pt x="312662" y="845622"/>
                  <a:pt x="228489" y="834101"/>
                  <a:pt x="153668" y="861944"/>
                </a:cubicBezTo>
                <a:cubicBezTo>
                  <a:pt x="193083" y="894589"/>
                  <a:pt x="251870" y="900350"/>
                  <a:pt x="303978" y="910911"/>
                </a:cubicBezTo>
                <a:cubicBezTo>
                  <a:pt x="273248" y="923713"/>
                  <a:pt x="243186" y="936515"/>
                  <a:pt x="212456" y="949636"/>
                </a:cubicBezTo>
                <a:cubicBezTo>
                  <a:pt x="194419" y="956357"/>
                  <a:pt x="177050" y="963078"/>
                  <a:pt x="159012" y="970119"/>
                </a:cubicBezTo>
                <a:cubicBezTo>
                  <a:pt x="134295" y="974600"/>
                  <a:pt x="112249" y="980041"/>
                  <a:pt x="126278" y="996043"/>
                </a:cubicBezTo>
                <a:lnTo>
                  <a:pt x="126278" y="1038609"/>
                </a:lnTo>
                <a:cubicBezTo>
                  <a:pt x="76175" y="1069013"/>
                  <a:pt x="172373" y="1063892"/>
                  <a:pt x="172373" y="1082135"/>
                </a:cubicBezTo>
                <a:cubicBezTo>
                  <a:pt x="106237" y="1097177"/>
                  <a:pt x="182394" y="1107738"/>
                  <a:pt x="177718" y="1120860"/>
                </a:cubicBezTo>
                <a:cubicBezTo>
                  <a:pt x="174378" y="1136222"/>
                  <a:pt x="170369" y="1151264"/>
                  <a:pt x="167029" y="1166626"/>
                </a:cubicBezTo>
                <a:cubicBezTo>
                  <a:pt x="139639" y="1166306"/>
                  <a:pt x="111581" y="1165666"/>
                  <a:pt x="84192" y="1165346"/>
                </a:cubicBezTo>
                <a:cubicBezTo>
                  <a:pt x="36093" y="1146463"/>
                  <a:pt x="-12007" y="1151904"/>
                  <a:pt x="2690" y="1180388"/>
                </a:cubicBezTo>
                <a:cubicBezTo>
                  <a:pt x="22732" y="1220074"/>
                  <a:pt x="15383" y="1265520"/>
                  <a:pt x="80183" y="1298804"/>
                </a:cubicBezTo>
                <a:cubicBezTo>
                  <a:pt x="110913" y="1276721"/>
                  <a:pt x="141643" y="1254958"/>
                  <a:pt x="172373" y="1232875"/>
                </a:cubicBezTo>
                <a:lnTo>
                  <a:pt x="174378" y="1232875"/>
                </a:lnTo>
                <a:cubicBezTo>
                  <a:pt x="198427" y="1239276"/>
                  <a:pt x="223145" y="1244077"/>
                  <a:pt x="248530" y="1248557"/>
                </a:cubicBezTo>
                <a:cubicBezTo>
                  <a:pt x="273916" y="1270961"/>
                  <a:pt x="250534" y="1310326"/>
                  <a:pt x="308654" y="1320887"/>
                </a:cubicBezTo>
                <a:cubicBezTo>
                  <a:pt x="346733" y="1286323"/>
                  <a:pt x="407525" y="1271601"/>
                  <a:pt x="488358" y="1275761"/>
                </a:cubicBezTo>
                <a:cubicBezTo>
                  <a:pt x="549150" y="1289203"/>
                  <a:pt x="609942" y="1302965"/>
                  <a:pt x="671401" y="1316407"/>
                </a:cubicBezTo>
                <a:lnTo>
                  <a:pt x="686098" y="1323128"/>
                </a:lnTo>
                <a:lnTo>
                  <a:pt x="706140" y="1323128"/>
                </a:lnTo>
                <a:cubicBezTo>
                  <a:pt x="740210" y="1346811"/>
                  <a:pt x="796326" y="1337850"/>
                  <a:pt x="842420" y="1344571"/>
                </a:cubicBezTo>
                <a:cubicBezTo>
                  <a:pt x="759583" y="1365694"/>
                  <a:pt x="676078" y="1386176"/>
                  <a:pt x="619294" y="1423942"/>
                </a:cubicBezTo>
                <a:cubicBezTo>
                  <a:pt x="548482" y="1436103"/>
                  <a:pt x="494370" y="1406339"/>
                  <a:pt x="435582" y="1406019"/>
                </a:cubicBezTo>
                <a:cubicBezTo>
                  <a:pt x="376126" y="1405699"/>
                  <a:pt x="277256" y="1367294"/>
                  <a:pt x="251870" y="1430983"/>
                </a:cubicBezTo>
                <a:cubicBezTo>
                  <a:pt x="297297" y="1481229"/>
                  <a:pt x="372786" y="1459786"/>
                  <a:pt x="443599" y="1449865"/>
                </a:cubicBezTo>
                <a:cubicBezTo>
                  <a:pt x="472993" y="1458186"/>
                  <a:pt x="502387" y="1466187"/>
                  <a:pt x="531112" y="1474509"/>
                </a:cubicBezTo>
                <a:cubicBezTo>
                  <a:pt x="537793" y="1513554"/>
                  <a:pt x="537793" y="1511314"/>
                  <a:pt x="587896" y="1511314"/>
                </a:cubicBezTo>
                <a:cubicBezTo>
                  <a:pt x="677414" y="1510994"/>
                  <a:pt x="801002" y="1493391"/>
                  <a:pt x="751567" y="1575322"/>
                </a:cubicBezTo>
                <a:cubicBezTo>
                  <a:pt x="678750" y="1582683"/>
                  <a:pt x="594577" y="1567321"/>
                  <a:pt x="536457" y="1601886"/>
                </a:cubicBezTo>
                <a:cubicBezTo>
                  <a:pt x="466980" y="1629730"/>
                  <a:pt x="478337" y="1658854"/>
                  <a:pt x="529776" y="1688618"/>
                </a:cubicBezTo>
                <a:cubicBezTo>
                  <a:pt x="573867" y="1723183"/>
                  <a:pt x="619294" y="1690858"/>
                  <a:pt x="664721" y="1689578"/>
                </a:cubicBezTo>
                <a:cubicBezTo>
                  <a:pt x="678082" y="1702060"/>
                  <a:pt x="691443" y="1714542"/>
                  <a:pt x="705472" y="1727023"/>
                </a:cubicBezTo>
                <a:cubicBezTo>
                  <a:pt x="673406" y="1759348"/>
                  <a:pt x="764259" y="1768309"/>
                  <a:pt x="761587" y="1795192"/>
                </a:cubicBezTo>
                <a:cubicBezTo>
                  <a:pt x="756911" y="1801593"/>
                  <a:pt x="756911" y="1807674"/>
                  <a:pt x="762923" y="1813755"/>
                </a:cubicBezTo>
                <a:cubicBezTo>
                  <a:pt x="800334" y="1858881"/>
                  <a:pt x="858453" y="1896006"/>
                  <a:pt x="942627" y="1923210"/>
                </a:cubicBezTo>
                <a:cubicBezTo>
                  <a:pt x="1031477" y="1936972"/>
                  <a:pt x="1116986" y="1958095"/>
                  <a:pt x="1215189" y="1951694"/>
                </a:cubicBezTo>
                <a:cubicBezTo>
                  <a:pt x="1229885" y="1953614"/>
                  <a:pt x="1243914" y="1955855"/>
                  <a:pt x="1258611" y="1957775"/>
                </a:cubicBezTo>
                <a:cubicBezTo>
                  <a:pt x="1305374" y="1984979"/>
                  <a:pt x="1382199" y="1969616"/>
                  <a:pt x="1436311" y="1987219"/>
                </a:cubicBezTo>
                <a:cubicBezTo>
                  <a:pt x="1599981" y="2011542"/>
                  <a:pt x="1730250" y="2053788"/>
                  <a:pt x="1791042" y="2134439"/>
                </a:cubicBezTo>
                <a:cubicBezTo>
                  <a:pt x="1776345" y="2136039"/>
                  <a:pt x="1761648" y="2137960"/>
                  <a:pt x="1746951" y="2139560"/>
                </a:cubicBezTo>
                <a:cubicBezTo>
                  <a:pt x="1689499" y="2142760"/>
                  <a:pt x="1628707" y="2141800"/>
                  <a:pt x="1574596" y="2150121"/>
                </a:cubicBezTo>
                <a:cubicBezTo>
                  <a:pt x="1533845" y="2156202"/>
                  <a:pt x="1422950" y="2139240"/>
                  <a:pt x="1459692" y="2165804"/>
                </a:cubicBezTo>
                <a:cubicBezTo>
                  <a:pt x="1535849" y="2220211"/>
                  <a:pt x="1321407" y="2299262"/>
                  <a:pt x="1535181" y="2331266"/>
                </a:cubicBezTo>
                <a:cubicBezTo>
                  <a:pt x="1666786" y="2314304"/>
                  <a:pt x="1797054" y="2332866"/>
                  <a:pt x="1927322" y="2336387"/>
                </a:cubicBezTo>
                <a:cubicBezTo>
                  <a:pt x="1996799" y="2376712"/>
                  <a:pt x="2115042" y="2349829"/>
                  <a:pt x="2192535" y="2379593"/>
                </a:cubicBezTo>
                <a:cubicBezTo>
                  <a:pt x="2233954" y="2399436"/>
                  <a:pt x="2130407" y="2432080"/>
                  <a:pt x="2187859" y="2433680"/>
                </a:cubicBezTo>
                <a:cubicBezTo>
                  <a:pt x="2322136" y="2437201"/>
                  <a:pt x="2417666" y="2503770"/>
                  <a:pt x="2561295" y="2481367"/>
                </a:cubicBezTo>
                <a:cubicBezTo>
                  <a:pt x="2726302" y="2490328"/>
                  <a:pt x="2887300" y="2517532"/>
                  <a:pt x="3056315" y="2506010"/>
                </a:cubicBezTo>
                <a:lnTo>
                  <a:pt x="3191928" y="2506970"/>
                </a:lnTo>
                <a:cubicBezTo>
                  <a:pt x="3244703" y="2513051"/>
                  <a:pt x="3238691" y="2570019"/>
                  <a:pt x="3278105" y="2552096"/>
                </a:cubicBezTo>
                <a:cubicBezTo>
                  <a:pt x="3407706" y="2493528"/>
                  <a:pt x="3552003" y="2539935"/>
                  <a:pt x="3684276" y="2526173"/>
                </a:cubicBezTo>
                <a:cubicBezTo>
                  <a:pt x="3744399" y="2526813"/>
                  <a:pt x="3804523" y="2527453"/>
                  <a:pt x="3865315" y="2528093"/>
                </a:cubicBezTo>
                <a:cubicBezTo>
                  <a:pt x="3928111" y="2530334"/>
                  <a:pt x="3960177" y="2512091"/>
                  <a:pt x="3970866" y="2486487"/>
                </a:cubicBezTo>
                <a:cubicBezTo>
                  <a:pt x="3978214" y="2468245"/>
                  <a:pt x="3940804" y="2467285"/>
                  <a:pt x="3914082" y="2464084"/>
                </a:cubicBezTo>
                <a:cubicBezTo>
                  <a:pt x="3958841" y="2451283"/>
                  <a:pt x="4004268" y="2438161"/>
                  <a:pt x="4049027" y="2425359"/>
                </a:cubicBezTo>
                <a:cubicBezTo>
                  <a:pt x="4078421" y="2423759"/>
                  <a:pt x="4108483" y="2422479"/>
                  <a:pt x="4137876" y="2420878"/>
                </a:cubicBezTo>
                <a:cubicBezTo>
                  <a:pt x="4270149" y="2412877"/>
                  <a:pt x="4411106" y="2451923"/>
                  <a:pt x="4536698" y="2404556"/>
                </a:cubicBezTo>
                <a:cubicBezTo>
                  <a:pt x="4473902" y="2356870"/>
                  <a:pt x="4369020" y="2392395"/>
                  <a:pt x="4294199" y="2377033"/>
                </a:cubicBezTo>
                <a:cubicBezTo>
                  <a:pt x="4128524" y="2343428"/>
                  <a:pt x="3874668" y="2382153"/>
                  <a:pt x="3825900" y="2250295"/>
                </a:cubicBezTo>
                <a:cubicBezTo>
                  <a:pt x="3856631" y="2248695"/>
                  <a:pt x="3887360" y="2247415"/>
                  <a:pt x="3918091" y="2245815"/>
                </a:cubicBezTo>
                <a:cubicBezTo>
                  <a:pt x="4001596" y="2248055"/>
                  <a:pt x="4085769" y="2249975"/>
                  <a:pt x="4169275" y="2252215"/>
                </a:cubicBezTo>
                <a:cubicBezTo>
                  <a:pt x="4349646" y="2274619"/>
                  <a:pt x="4519997" y="2241014"/>
                  <a:pt x="4700369" y="2223091"/>
                </a:cubicBezTo>
                <a:cubicBezTo>
                  <a:pt x="4558744" y="2201969"/>
                  <a:pt x="4417118" y="2181166"/>
                  <a:pt x="4275494" y="2160043"/>
                </a:cubicBezTo>
                <a:cubicBezTo>
                  <a:pt x="4275494" y="2146601"/>
                  <a:pt x="4276162" y="2133479"/>
                  <a:pt x="4276162" y="2120037"/>
                </a:cubicBezTo>
                <a:cubicBezTo>
                  <a:pt x="4311568" y="2121637"/>
                  <a:pt x="4348310" y="2126758"/>
                  <a:pt x="4381044" y="2123238"/>
                </a:cubicBezTo>
                <a:cubicBezTo>
                  <a:pt x="4405094" y="2120677"/>
                  <a:pt x="4397745" y="2106595"/>
                  <a:pt x="4381712" y="2098274"/>
                </a:cubicBezTo>
                <a:cubicBezTo>
                  <a:pt x="4330941" y="2071070"/>
                  <a:pt x="4279502" y="2082272"/>
                  <a:pt x="4227395" y="2097634"/>
                </a:cubicBezTo>
                <a:cubicBezTo>
                  <a:pt x="4078421" y="2049948"/>
                  <a:pt x="3883352" y="2092833"/>
                  <a:pt x="3741059" y="2044507"/>
                </a:cubicBezTo>
                <a:cubicBezTo>
                  <a:pt x="3863979" y="2002581"/>
                  <a:pt x="4020301" y="2070430"/>
                  <a:pt x="4140549" y="2013143"/>
                </a:cubicBezTo>
                <a:cubicBezTo>
                  <a:pt x="4230735" y="2015383"/>
                  <a:pt x="4312904" y="2044187"/>
                  <a:pt x="4407766" y="2032665"/>
                </a:cubicBezTo>
                <a:lnTo>
                  <a:pt x="4497952" y="2032665"/>
                </a:lnTo>
                <a:cubicBezTo>
                  <a:pt x="4564756" y="2023384"/>
                  <a:pt x="4638909" y="2063069"/>
                  <a:pt x="4713062" y="2027545"/>
                </a:cubicBezTo>
                <a:cubicBezTo>
                  <a:pt x="4639577" y="2000021"/>
                  <a:pt x="4566092" y="2013462"/>
                  <a:pt x="4497284" y="2011222"/>
                </a:cubicBezTo>
                <a:cubicBezTo>
                  <a:pt x="4447180" y="1981138"/>
                  <a:pt x="4554067" y="1988499"/>
                  <a:pt x="4542711" y="1967376"/>
                </a:cubicBezTo>
                <a:cubicBezTo>
                  <a:pt x="4662959" y="1959055"/>
                  <a:pt x="4783206" y="1956175"/>
                  <a:pt x="4902786" y="1968016"/>
                </a:cubicBezTo>
                <a:cubicBezTo>
                  <a:pt x="5015017" y="2004501"/>
                  <a:pt x="5140609" y="1982738"/>
                  <a:pt x="5260189" y="1986579"/>
                </a:cubicBezTo>
                <a:lnTo>
                  <a:pt x="5336346" y="1973137"/>
                </a:lnTo>
                <a:cubicBezTo>
                  <a:pt x="5263529" y="1908168"/>
                  <a:pt x="5381105" y="1882885"/>
                  <a:pt x="5465278" y="1851840"/>
                </a:cubicBezTo>
                <a:cubicBezTo>
                  <a:pt x="5403818" y="1831358"/>
                  <a:pt x="5353047" y="1838398"/>
                  <a:pt x="5302944" y="1840639"/>
                </a:cubicBezTo>
                <a:cubicBezTo>
                  <a:pt x="5246828" y="1839359"/>
                  <a:pt x="5191380" y="1837758"/>
                  <a:pt x="5135265" y="1836478"/>
                </a:cubicBezTo>
                <a:cubicBezTo>
                  <a:pt x="5123908" y="1830397"/>
                  <a:pt x="5121904" y="1823996"/>
                  <a:pt x="5129920" y="1816635"/>
                </a:cubicBezTo>
                <a:cubicBezTo>
                  <a:pt x="5188040" y="1815995"/>
                  <a:pt x="5246160" y="1815035"/>
                  <a:pt x="5303612" y="1814395"/>
                </a:cubicBezTo>
                <a:cubicBezTo>
                  <a:pt x="5383109" y="1815355"/>
                  <a:pt x="5467950" y="1834558"/>
                  <a:pt x="5536090" y="1798073"/>
                </a:cubicBezTo>
                <a:lnTo>
                  <a:pt x="5532750" y="1794553"/>
                </a:lnTo>
                <a:cubicBezTo>
                  <a:pt x="5548116" y="1793912"/>
                  <a:pt x="5563480" y="1792952"/>
                  <a:pt x="5578845" y="1792312"/>
                </a:cubicBezTo>
                <a:cubicBezTo>
                  <a:pt x="5654334" y="1793272"/>
                  <a:pt x="5730491" y="1794232"/>
                  <a:pt x="5805980" y="1795513"/>
                </a:cubicBezTo>
                <a:cubicBezTo>
                  <a:pt x="5838714" y="1713581"/>
                  <a:pt x="5711786" y="1765749"/>
                  <a:pt x="5659011" y="1755187"/>
                </a:cubicBezTo>
                <a:cubicBezTo>
                  <a:pt x="5645650" y="1755507"/>
                  <a:pt x="5632957" y="1756147"/>
                  <a:pt x="5620264" y="1757107"/>
                </a:cubicBezTo>
                <a:cubicBezTo>
                  <a:pt x="5547447" y="1747506"/>
                  <a:pt x="5475299" y="1737905"/>
                  <a:pt x="5402482" y="1727983"/>
                </a:cubicBezTo>
                <a:cubicBezTo>
                  <a:pt x="5396470" y="1721582"/>
                  <a:pt x="5397138" y="1715182"/>
                  <a:pt x="5404486" y="1708781"/>
                </a:cubicBezTo>
                <a:cubicBezTo>
                  <a:pt x="5492000" y="1708141"/>
                  <a:pt x="5578845" y="1707821"/>
                  <a:pt x="5666359" y="1707180"/>
                </a:cubicBezTo>
                <a:cubicBezTo>
                  <a:pt x="5712454" y="1704300"/>
                  <a:pt x="5809988" y="1710061"/>
                  <a:pt x="5774582" y="1680617"/>
                </a:cubicBezTo>
                <a:cubicBezTo>
                  <a:pt x="5713790" y="1629730"/>
                  <a:pt x="5727819" y="1530196"/>
                  <a:pt x="5501353" y="1557080"/>
                </a:cubicBezTo>
                <a:cubicBezTo>
                  <a:pt x="5439893" y="1564441"/>
                  <a:pt x="5361731" y="1562201"/>
                  <a:pt x="5355051" y="1515154"/>
                </a:cubicBezTo>
                <a:cubicBezTo>
                  <a:pt x="5505361" y="1518354"/>
                  <a:pt x="5521394" y="1479309"/>
                  <a:pt x="5480643" y="1422981"/>
                </a:cubicBezTo>
                <a:cubicBezTo>
                  <a:pt x="5530746" y="1404419"/>
                  <a:pt x="5580849" y="1385856"/>
                  <a:pt x="5630285" y="1366974"/>
                </a:cubicBezTo>
                <a:lnTo>
                  <a:pt x="5802640" y="1341050"/>
                </a:lnTo>
                <a:cubicBezTo>
                  <a:pt x="5861427" y="1338810"/>
                  <a:pt x="5928232" y="1353212"/>
                  <a:pt x="5984348" y="1317687"/>
                </a:cubicBezTo>
                <a:cubicBezTo>
                  <a:pt x="5921551" y="1286963"/>
                  <a:pt x="5836710" y="1303285"/>
                  <a:pt x="5766565" y="1294324"/>
                </a:cubicBezTo>
                <a:close/>
                <a:moveTo>
                  <a:pt x="5803308" y="1160545"/>
                </a:moveTo>
                <a:cubicBezTo>
                  <a:pt x="5803976" y="1160865"/>
                  <a:pt x="5803976" y="1160865"/>
                  <a:pt x="5803308" y="1160545"/>
                </a:cubicBezTo>
                <a:cubicBezTo>
                  <a:pt x="5803976" y="1160865"/>
                  <a:pt x="5803976" y="1160865"/>
                  <a:pt x="5803308" y="1160545"/>
                </a:cubicBezTo>
                <a:cubicBezTo>
                  <a:pt x="5803308" y="1160865"/>
                  <a:pt x="5803308" y="1160865"/>
                  <a:pt x="5803308" y="1160545"/>
                </a:cubicBezTo>
                <a:close/>
                <a:moveTo>
                  <a:pt x="4415783" y="395320"/>
                </a:moveTo>
                <a:cubicBezTo>
                  <a:pt x="4413778" y="395640"/>
                  <a:pt x="4411774" y="395960"/>
                  <a:pt x="4410438" y="396280"/>
                </a:cubicBezTo>
                <a:lnTo>
                  <a:pt x="4410438" y="395000"/>
                </a:lnTo>
                <a:cubicBezTo>
                  <a:pt x="4411774" y="395320"/>
                  <a:pt x="4413778" y="395320"/>
                  <a:pt x="4415783" y="395320"/>
                </a:cubicBezTo>
                <a:close/>
                <a:moveTo>
                  <a:pt x="403516" y="860984"/>
                </a:moveTo>
                <a:cubicBezTo>
                  <a:pt x="404184" y="864825"/>
                  <a:pt x="404184" y="868665"/>
                  <a:pt x="403516" y="872506"/>
                </a:cubicBezTo>
                <a:cubicBezTo>
                  <a:pt x="399508" y="872506"/>
                  <a:pt x="396168" y="872826"/>
                  <a:pt x="392160" y="872826"/>
                </a:cubicBezTo>
                <a:cubicBezTo>
                  <a:pt x="394164" y="872506"/>
                  <a:pt x="395500" y="871866"/>
                  <a:pt x="397504" y="871546"/>
                </a:cubicBezTo>
                <a:cubicBezTo>
                  <a:pt x="398840" y="868025"/>
                  <a:pt x="400844" y="864505"/>
                  <a:pt x="403516" y="860984"/>
                </a:cubicBezTo>
                <a:lnTo>
                  <a:pt x="403516" y="860344"/>
                </a:lnTo>
                <a:cubicBezTo>
                  <a:pt x="402848" y="860344"/>
                  <a:pt x="403516" y="860664"/>
                  <a:pt x="403516" y="860984"/>
                </a:cubicBezTo>
                <a:close/>
                <a:moveTo>
                  <a:pt x="450947" y="1014605"/>
                </a:moveTo>
                <a:cubicBezTo>
                  <a:pt x="450947" y="1013965"/>
                  <a:pt x="451615" y="1013645"/>
                  <a:pt x="451615" y="1013005"/>
                </a:cubicBezTo>
                <a:cubicBezTo>
                  <a:pt x="452283" y="1013005"/>
                  <a:pt x="452951" y="1013005"/>
                  <a:pt x="453619" y="1012685"/>
                </a:cubicBezTo>
                <a:cubicBezTo>
                  <a:pt x="453619" y="1013005"/>
                  <a:pt x="454287" y="1013645"/>
                  <a:pt x="454287" y="1013965"/>
                </a:cubicBezTo>
                <a:cubicBezTo>
                  <a:pt x="453619" y="1014285"/>
                  <a:pt x="452283" y="1014285"/>
                  <a:pt x="450947" y="1014605"/>
                </a:cubicBezTo>
                <a:close/>
                <a:moveTo>
                  <a:pt x="611946" y="1028687"/>
                </a:moveTo>
                <a:cubicBezTo>
                  <a:pt x="603929" y="1027087"/>
                  <a:pt x="597249" y="1024207"/>
                  <a:pt x="595913" y="1017486"/>
                </a:cubicBezTo>
                <a:cubicBezTo>
                  <a:pt x="601925" y="1024207"/>
                  <a:pt x="611278" y="1026447"/>
                  <a:pt x="621298" y="1027407"/>
                </a:cubicBezTo>
                <a:cubicBezTo>
                  <a:pt x="617958" y="1028047"/>
                  <a:pt x="614618" y="1028367"/>
                  <a:pt x="611946" y="1028687"/>
                </a:cubicBezTo>
                <a:close/>
                <a:moveTo>
                  <a:pt x="818371" y="785454"/>
                </a:moveTo>
                <a:cubicBezTo>
                  <a:pt x="818371" y="785134"/>
                  <a:pt x="817703" y="784814"/>
                  <a:pt x="817703" y="784494"/>
                </a:cubicBezTo>
                <a:lnTo>
                  <a:pt x="818371" y="784494"/>
                </a:lnTo>
                <a:lnTo>
                  <a:pt x="818371" y="785454"/>
                </a:lnTo>
                <a:close/>
                <a:moveTo>
                  <a:pt x="901208" y="1753267"/>
                </a:moveTo>
                <a:cubicBezTo>
                  <a:pt x="901208" y="1753267"/>
                  <a:pt x="901876" y="1753267"/>
                  <a:pt x="901208" y="1753267"/>
                </a:cubicBezTo>
                <a:cubicBezTo>
                  <a:pt x="901876" y="1753267"/>
                  <a:pt x="901876" y="1753587"/>
                  <a:pt x="901876" y="1753587"/>
                </a:cubicBezTo>
                <a:lnTo>
                  <a:pt x="901208" y="1753267"/>
                </a:lnTo>
                <a:close/>
                <a:moveTo>
                  <a:pt x="988722" y="369397"/>
                </a:moveTo>
                <a:cubicBezTo>
                  <a:pt x="988054" y="369077"/>
                  <a:pt x="988054" y="368757"/>
                  <a:pt x="987386" y="368437"/>
                </a:cubicBezTo>
                <a:lnTo>
                  <a:pt x="989390" y="368437"/>
                </a:lnTo>
                <a:cubicBezTo>
                  <a:pt x="989390" y="368757"/>
                  <a:pt x="988722" y="369077"/>
                  <a:pt x="988722" y="369397"/>
                </a:cubicBezTo>
                <a:close/>
                <a:moveTo>
                  <a:pt x="1018784" y="495174"/>
                </a:moveTo>
                <a:lnTo>
                  <a:pt x="1048846" y="481732"/>
                </a:lnTo>
                <a:cubicBezTo>
                  <a:pt x="1056194" y="485573"/>
                  <a:pt x="1060871" y="490373"/>
                  <a:pt x="1060203" y="496774"/>
                </a:cubicBezTo>
                <a:cubicBezTo>
                  <a:pt x="1046842" y="496134"/>
                  <a:pt x="1032813" y="495494"/>
                  <a:pt x="1018784" y="495174"/>
                </a:cubicBezTo>
                <a:close/>
                <a:moveTo>
                  <a:pt x="1278653" y="236899"/>
                </a:moveTo>
                <a:cubicBezTo>
                  <a:pt x="1277985" y="238179"/>
                  <a:pt x="1277317" y="239139"/>
                  <a:pt x="1276648" y="240099"/>
                </a:cubicBezTo>
                <a:cubicBezTo>
                  <a:pt x="1274644" y="238179"/>
                  <a:pt x="1271972" y="235938"/>
                  <a:pt x="1269968" y="234018"/>
                </a:cubicBezTo>
                <a:cubicBezTo>
                  <a:pt x="1272640" y="234978"/>
                  <a:pt x="1275980" y="235938"/>
                  <a:pt x="1278653" y="236899"/>
                </a:cubicBezTo>
                <a:close/>
                <a:moveTo>
                  <a:pt x="1753631" y="175450"/>
                </a:moveTo>
                <a:cubicBezTo>
                  <a:pt x="1753631" y="173210"/>
                  <a:pt x="1752963" y="171290"/>
                  <a:pt x="1752295" y="169049"/>
                </a:cubicBezTo>
                <a:cubicBezTo>
                  <a:pt x="1758976" y="170970"/>
                  <a:pt x="1764988" y="173530"/>
                  <a:pt x="1770332" y="176730"/>
                </a:cubicBezTo>
                <a:cubicBezTo>
                  <a:pt x="1764988" y="176410"/>
                  <a:pt x="1759643" y="176090"/>
                  <a:pt x="1753631" y="175450"/>
                </a:cubicBezTo>
                <a:close/>
                <a:moveTo>
                  <a:pt x="4947545" y="626392"/>
                </a:moveTo>
                <a:lnTo>
                  <a:pt x="4947545" y="625752"/>
                </a:lnTo>
                <a:cubicBezTo>
                  <a:pt x="4947545" y="626072"/>
                  <a:pt x="4948213" y="626072"/>
                  <a:pt x="4948213" y="626392"/>
                </a:cubicBezTo>
                <a:lnTo>
                  <a:pt x="4947545" y="626392"/>
                </a:lnTo>
                <a:close/>
                <a:moveTo>
                  <a:pt x="5313632" y="1799033"/>
                </a:moveTo>
                <a:lnTo>
                  <a:pt x="5313632" y="1796153"/>
                </a:lnTo>
                <a:cubicBezTo>
                  <a:pt x="5314968" y="1795513"/>
                  <a:pt x="5316972" y="1794873"/>
                  <a:pt x="5318309" y="1793912"/>
                </a:cubicBezTo>
                <a:cubicBezTo>
                  <a:pt x="5320313" y="1795833"/>
                  <a:pt x="5322985" y="1797433"/>
                  <a:pt x="5325657" y="1798713"/>
                </a:cubicBezTo>
                <a:cubicBezTo>
                  <a:pt x="5321649" y="1798713"/>
                  <a:pt x="5317641" y="1799033"/>
                  <a:pt x="5313632" y="1799033"/>
                </a:cubicBezTo>
                <a:close/>
                <a:moveTo>
                  <a:pt x="5711118" y="1322808"/>
                </a:moveTo>
                <a:cubicBezTo>
                  <a:pt x="5711118" y="1322488"/>
                  <a:pt x="5710450" y="1322168"/>
                  <a:pt x="5710450" y="1321848"/>
                </a:cubicBezTo>
                <a:lnTo>
                  <a:pt x="5715126" y="1321848"/>
                </a:lnTo>
                <a:lnTo>
                  <a:pt x="5711118" y="1322808"/>
                </a:lnTo>
                <a:close/>
              </a:path>
            </a:pathLst>
          </a:custGeom>
          <a:ln w="6679" cap="flat">
            <a:noFill/>
            <a:prstDash val="solid"/>
            <a:miter/>
          </a:ln>
        </p:spPr>
        <p:txBody>
          <a:bodyPr rtlCol="0" anchor="ctr"/>
          <a:lstStyle/>
          <a:p>
            <a:endParaRPr lang="zh-CN" altLang="en-US"/>
          </a:p>
        </p:txBody>
      </p:sp>
      <p:sp useBgFill="1">
        <p:nvSpPr>
          <p:cNvPr id="35" name="任意多边形: 形状 34"/>
          <p:cNvSpPr/>
          <p:nvPr/>
        </p:nvSpPr>
        <p:spPr>
          <a:xfrm>
            <a:off x="1902008" y="202422"/>
            <a:ext cx="5679033" cy="2574332"/>
          </a:xfrm>
          <a:custGeom>
            <a:avLst/>
            <a:gdLst>
              <a:gd name="connsiteX0" fmla="*/ 4516639 w 5679033"/>
              <a:gd name="connsiteY0" fmla="*/ 206444 h 2574332"/>
              <a:gd name="connsiteX1" fmla="*/ 4695674 w 5679033"/>
              <a:gd name="connsiteY1" fmla="*/ 226607 h 2574332"/>
              <a:gd name="connsiteX2" fmla="*/ 4888071 w 5679033"/>
              <a:gd name="connsiteY2" fmla="*/ 202924 h 2574332"/>
              <a:gd name="connsiteX3" fmla="*/ 5362381 w 5679033"/>
              <a:gd name="connsiteY3" fmla="*/ 168999 h 2574332"/>
              <a:gd name="connsiteX4" fmla="*/ 5275536 w 5679033"/>
              <a:gd name="connsiteY4" fmla="*/ 99550 h 2574332"/>
              <a:gd name="connsiteX5" fmla="*/ 5104517 w 5679033"/>
              <a:gd name="connsiteY5" fmla="*/ 101470 h 2574332"/>
              <a:gd name="connsiteX6" fmla="*/ 4921473 w 5679033"/>
              <a:gd name="connsiteY6" fmla="*/ 117792 h 2574332"/>
              <a:gd name="connsiteX7" fmla="*/ 4560730 w 5679033"/>
              <a:gd name="connsiteY7" fmla="*/ 144356 h 2574332"/>
              <a:gd name="connsiteX8" fmla="*/ 4466536 w 5679033"/>
              <a:gd name="connsiteY8" fmla="*/ 165159 h 2574332"/>
              <a:gd name="connsiteX9" fmla="*/ 4175269 w 5679033"/>
              <a:gd name="connsiteY9" fmla="*/ 181161 h 2574332"/>
              <a:gd name="connsiteX10" fmla="*/ 4177941 w 5679033"/>
              <a:gd name="connsiteY10" fmla="*/ 206444 h 2574332"/>
              <a:gd name="connsiteX11" fmla="*/ 4516639 w 5679033"/>
              <a:gd name="connsiteY11" fmla="*/ 206444 h 2574332"/>
              <a:gd name="connsiteX12" fmla="*/ 1416251 w 5679033"/>
              <a:gd name="connsiteY12" fmla="*/ 2557807 h 2574332"/>
              <a:gd name="connsiteX13" fmla="*/ 1448985 w 5679033"/>
              <a:gd name="connsiteY13" fmla="*/ 2547246 h 2574332"/>
              <a:gd name="connsiteX14" fmla="*/ 1285983 w 5679033"/>
              <a:gd name="connsiteY14" fmla="*/ 2470435 h 2574332"/>
              <a:gd name="connsiteX15" fmla="*/ 1416251 w 5679033"/>
              <a:gd name="connsiteY15" fmla="*/ 2557807 h 2574332"/>
              <a:gd name="connsiteX16" fmla="*/ 5257498 w 5679033"/>
              <a:gd name="connsiteY16" fmla="*/ 694191 h 2574332"/>
              <a:gd name="connsiteX17" fmla="*/ 5454571 w 5679033"/>
              <a:gd name="connsiteY17" fmla="*/ 677869 h 2574332"/>
              <a:gd name="connsiteX18" fmla="*/ 5257498 w 5679033"/>
              <a:gd name="connsiteY18" fmla="*/ 694191 h 2574332"/>
              <a:gd name="connsiteX19" fmla="*/ 1927972 w 5679033"/>
              <a:gd name="connsiteY19" fmla="*/ 2438751 h 2574332"/>
              <a:gd name="connsiteX20" fmla="*/ 1855155 w 5679033"/>
              <a:gd name="connsiteY20" fmla="*/ 2514601 h 2574332"/>
              <a:gd name="connsiteX21" fmla="*/ 1883213 w 5679033"/>
              <a:gd name="connsiteY21" fmla="*/ 2571889 h 2574332"/>
              <a:gd name="connsiteX22" fmla="*/ 1950686 w 5679033"/>
              <a:gd name="connsiteY22" fmla="*/ 2537005 h 2574332"/>
              <a:gd name="connsiteX23" fmla="*/ 1927972 w 5679033"/>
              <a:gd name="connsiteY23" fmla="*/ 2438751 h 2574332"/>
              <a:gd name="connsiteX24" fmla="*/ 5031700 w 5679033"/>
              <a:gd name="connsiteY24" fmla="*/ 707953 h 2574332"/>
              <a:gd name="connsiteX25" fmla="*/ 5089152 w 5679033"/>
              <a:gd name="connsiteY25" fmla="*/ 736117 h 2574332"/>
              <a:gd name="connsiteX26" fmla="*/ 5141259 w 5679033"/>
              <a:gd name="connsiteY26" fmla="*/ 710514 h 2574332"/>
              <a:gd name="connsiteX27" fmla="*/ 5085143 w 5679033"/>
              <a:gd name="connsiteY27" fmla="*/ 682990 h 2574332"/>
              <a:gd name="connsiteX28" fmla="*/ 5031700 w 5679033"/>
              <a:gd name="connsiteY28" fmla="*/ 707953 h 2574332"/>
              <a:gd name="connsiteX29" fmla="*/ 5483965 w 5679033"/>
              <a:gd name="connsiteY29" fmla="*/ 1886675 h 2574332"/>
              <a:gd name="connsiteX30" fmla="*/ 5679034 w 5679033"/>
              <a:gd name="connsiteY30" fmla="*/ 1877714 h 2574332"/>
              <a:gd name="connsiteX31" fmla="*/ 5483965 w 5679033"/>
              <a:gd name="connsiteY31" fmla="*/ 1886675 h 2574332"/>
              <a:gd name="connsiteX32" fmla="*/ 1246568 w 5679033"/>
              <a:gd name="connsiteY32" fmla="*/ 2202879 h 2574332"/>
              <a:gd name="connsiteX33" fmla="*/ 1159055 w 5679033"/>
              <a:gd name="connsiteY33" fmla="*/ 2192317 h 2574332"/>
              <a:gd name="connsiteX34" fmla="*/ 1293999 w 5679033"/>
              <a:gd name="connsiteY34" fmla="*/ 2234243 h 2574332"/>
              <a:gd name="connsiteX35" fmla="*/ 1246568 w 5679033"/>
              <a:gd name="connsiteY35" fmla="*/ 2202879 h 2574332"/>
              <a:gd name="connsiteX36" fmla="*/ 1656079 w 5679033"/>
              <a:gd name="connsiteY36" fmla="*/ 2436191 h 2574332"/>
              <a:gd name="connsiteX37" fmla="*/ 1605975 w 5679033"/>
              <a:gd name="connsiteY37" fmla="*/ 2403866 h 2574332"/>
              <a:gd name="connsiteX38" fmla="*/ 1553868 w 5679033"/>
              <a:gd name="connsiteY38" fmla="*/ 2410907 h 2574332"/>
              <a:gd name="connsiteX39" fmla="*/ 1607979 w 5679033"/>
              <a:gd name="connsiteY39" fmla="*/ 2447392 h 2574332"/>
              <a:gd name="connsiteX40" fmla="*/ 1656079 w 5679033"/>
              <a:gd name="connsiteY40" fmla="*/ 2436191 h 2574332"/>
              <a:gd name="connsiteX41" fmla="*/ 4074394 w 5679033"/>
              <a:gd name="connsiteY41" fmla="*/ 2492518 h 2574332"/>
              <a:gd name="connsiteX42" fmla="*/ 4044332 w 5679033"/>
              <a:gd name="connsiteY42" fmla="*/ 2516842 h 2574332"/>
              <a:gd name="connsiteX43" fmla="*/ 4090427 w 5679033"/>
              <a:gd name="connsiteY43" fmla="*/ 2533804 h 2574332"/>
              <a:gd name="connsiteX44" fmla="*/ 4134518 w 5679033"/>
              <a:gd name="connsiteY44" fmla="*/ 2508201 h 2574332"/>
              <a:gd name="connsiteX45" fmla="*/ 4074394 w 5679033"/>
              <a:gd name="connsiteY45" fmla="*/ 2492518 h 2574332"/>
              <a:gd name="connsiteX46" fmla="*/ 54111 w 5679033"/>
              <a:gd name="connsiteY46" fmla="*/ 1555110 h 2574332"/>
              <a:gd name="connsiteX47" fmla="*/ 0 w 5679033"/>
              <a:gd name="connsiteY47" fmla="*/ 1568552 h 2574332"/>
              <a:gd name="connsiteX48" fmla="*/ 49435 w 5679033"/>
              <a:gd name="connsiteY48" fmla="*/ 1597676 h 2574332"/>
              <a:gd name="connsiteX49" fmla="*/ 91522 w 5679033"/>
              <a:gd name="connsiteY49" fmla="*/ 1582954 h 2574332"/>
              <a:gd name="connsiteX50" fmla="*/ 54111 w 5679033"/>
              <a:gd name="connsiteY50" fmla="*/ 1555110 h 2574332"/>
              <a:gd name="connsiteX51" fmla="*/ 4703691 w 5679033"/>
              <a:gd name="connsiteY51" fmla="*/ 31380 h 2574332"/>
              <a:gd name="connsiteX52" fmla="*/ 4779848 w 5679033"/>
              <a:gd name="connsiteY52" fmla="*/ 14418 h 2574332"/>
              <a:gd name="connsiteX53" fmla="*/ 4735089 w 5679033"/>
              <a:gd name="connsiteY53" fmla="*/ 16 h 2574332"/>
              <a:gd name="connsiteX54" fmla="*/ 4676969 w 5679033"/>
              <a:gd name="connsiteY54" fmla="*/ 11218 h 2574332"/>
              <a:gd name="connsiteX55" fmla="*/ 4703691 w 5679033"/>
              <a:gd name="connsiteY55" fmla="*/ 31380 h 2574332"/>
              <a:gd name="connsiteX56" fmla="*/ 4542692 w 5679033"/>
              <a:gd name="connsiteY56" fmla="*/ 2137270 h 2574332"/>
              <a:gd name="connsiteX57" fmla="*/ 4733085 w 5679033"/>
              <a:gd name="connsiteY57" fmla="*/ 2136950 h 2574332"/>
              <a:gd name="connsiteX58" fmla="*/ 4542692 w 5679033"/>
              <a:gd name="connsiteY58" fmla="*/ 2137270 h 2574332"/>
              <a:gd name="connsiteX59" fmla="*/ 429552 w 5679033"/>
              <a:gd name="connsiteY59" fmla="*/ 600419 h 2574332"/>
              <a:gd name="connsiteX60" fmla="*/ 466294 w 5679033"/>
              <a:gd name="connsiteY60" fmla="*/ 577695 h 2574332"/>
              <a:gd name="connsiteX61" fmla="*/ 416859 w 5679033"/>
              <a:gd name="connsiteY61" fmla="*/ 559773 h 2574332"/>
              <a:gd name="connsiteX62" fmla="*/ 389469 w 5679033"/>
              <a:gd name="connsiteY62" fmla="*/ 580576 h 2574332"/>
              <a:gd name="connsiteX63" fmla="*/ 429552 w 5679033"/>
              <a:gd name="connsiteY63" fmla="*/ 600419 h 257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679033" h="2574332">
                <a:moveTo>
                  <a:pt x="4516639" y="206444"/>
                </a:moveTo>
                <a:cubicBezTo>
                  <a:pt x="4565406" y="235248"/>
                  <a:pt x="4636218" y="219886"/>
                  <a:pt x="4695674" y="226607"/>
                </a:cubicBezTo>
                <a:cubicBezTo>
                  <a:pt x="4771831" y="241009"/>
                  <a:pt x="4793208" y="153317"/>
                  <a:pt x="4888071" y="202924"/>
                </a:cubicBezTo>
                <a:cubicBezTo>
                  <a:pt x="5047733" y="195563"/>
                  <a:pt x="5212071" y="204204"/>
                  <a:pt x="5362381" y="168999"/>
                </a:cubicBezTo>
                <a:cubicBezTo>
                  <a:pt x="5351024" y="140835"/>
                  <a:pt x="5341004" y="112352"/>
                  <a:pt x="5275536" y="99550"/>
                </a:cubicBezTo>
                <a:lnTo>
                  <a:pt x="5104517" y="101470"/>
                </a:lnTo>
                <a:cubicBezTo>
                  <a:pt x="5039716" y="96989"/>
                  <a:pt x="4976920" y="98590"/>
                  <a:pt x="4921473" y="117792"/>
                </a:cubicBezTo>
                <a:cubicBezTo>
                  <a:pt x="4801893" y="128674"/>
                  <a:pt x="4666280" y="88988"/>
                  <a:pt x="4560730" y="144356"/>
                </a:cubicBezTo>
                <a:cubicBezTo>
                  <a:pt x="4529331" y="151397"/>
                  <a:pt x="4497934" y="158438"/>
                  <a:pt x="4466536" y="165159"/>
                </a:cubicBezTo>
                <a:cubicBezTo>
                  <a:pt x="4369669" y="170600"/>
                  <a:pt x="4272135" y="176040"/>
                  <a:pt x="4175269" y="181161"/>
                </a:cubicBezTo>
                <a:cubicBezTo>
                  <a:pt x="4175937" y="189482"/>
                  <a:pt x="4177273" y="198123"/>
                  <a:pt x="4177941" y="206444"/>
                </a:cubicBezTo>
                <a:lnTo>
                  <a:pt x="4516639" y="206444"/>
                </a:lnTo>
                <a:close/>
                <a:moveTo>
                  <a:pt x="1416251" y="2557807"/>
                </a:moveTo>
                <a:cubicBezTo>
                  <a:pt x="1426272" y="2558448"/>
                  <a:pt x="1448985" y="2551087"/>
                  <a:pt x="1448985" y="2547246"/>
                </a:cubicBezTo>
                <a:cubicBezTo>
                  <a:pt x="1449653" y="2499239"/>
                  <a:pt x="1372160" y="2482597"/>
                  <a:pt x="1285983" y="2470435"/>
                </a:cubicBezTo>
                <a:cubicBezTo>
                  <a:pt x="1313373" y="2505960"/>
                  <a:pt x="1311368" y="2551087"/>
                  <a:pt x="1416251" y="2557807"/>
                </a:cubicBezTo>
                <a:close/>
                <a:moveTo>
                  <a:pt x="5257498" y="694191"/>
                </a:moveTo>
                <a:cubicBezTo>
                  <a:pt x="5341004" y="702833"/>
                  <a:pt x="5403132" y="712114"/>
                  <a:pt x="5454571" y="677869"/>
                </a:cubicBezTo>
                <a:cubicBezTo>
                  <a:pt x="5379750" y="651946"/>
                  <a:pt x="5323635" y="653226"/>
                  <a:pt x="5257498" y="694191"/>
                </a:cubicBezTo>
                <a:close/>
                <a:moveTo>
                  <a:pt x="1927972" y="2438751"/>
                </a:moveTo>
                <a:cubicBezTo>
                  <a:pt x="1845135" y="2457954"/>
                  <a:pt x="1859832" y="2488038"/>
                  <a:pt x="1855155" y="2514601"/>
                </a:cubicBezTo>
                <a:cubicBezTo>
                  <a:pt x="1813069" y="2539565"/>
                  <a:pt x="1828434" y="2562608"/>
                  <a:pt x="1883213" y="2571889"/>
                </a:cubicBezTo>
                <a:cubicBezTo>
                  <a:pt x="1938661" y="2581491"/>
                  <a:pt x="1956698" y="2561328"/>
                  <a:pt x="1950686" y="2537005"/>
                </a:cubicBezTo>
                <a:cubicBezTo>
                  <a:pt x="1955362" y="2504360"/>
                  <a:pt x="1964715" y="2471076"/>
                  <a:pt x="1927972" y="2438751"/>
                </a:cubicBezTo>
                <a:close/>
                <a:moveTo>
                  <a:pt x="5031700" y="707953"/>
                </a:moveTo>
                <a:cubicBezTo>
                  <a:pt x="5037712" y="719475"/>
                  <a:pt x="5065770" y="732917"/>
                  <a:pt x="5089152" y="736117"/>
                </a:cubicBezTo>
                <a:cubicBezTo>
                  <a:pt x="5121886" y="740598"/>
                  <a:pt x="5141927" y="726196"/>
                  <a:pt x="5141259" y="710514"/>
                </a:cubicBezTo>
                <a:cubicBezTo>
                  <a:pt x="5139923" y="694831"/>
                  <a:pt x="5117878" y="685550"/>
                  <a:pt x="5085143" y="682990"/>
                </a:cubicBezTo>
                <a:cubicBezTo>
                  <a:pt x="5052409" y="684270"/>
                  <a:pt x="5023015" y="691951"/>
                  <a:pt x="5031700" y="707953"/>
                </a:cubicBezTo>
                <a:close/>
                <a:moveTo>
                  <a:pt x="5483965" y="1886675"/>
                </a:moveTo>
                <a:cubicBezTo>
                  <a:pt x="5562794" y="1913239"/>
                  <a:pt x="5602877" y="1899157"/>
                  <a:pt x="5679034" y="1877714"/>
                </a:cubicBezTo>
                <a:cubicBezTo>
                  <a:pt x="5589516" y="1867473"/>
                  <a:pt x="5541417" y="1858831"/>
                  <a:pt x="5483965" y="1886675"/>
                </a:cubicBezTo>
                <a:close/>
                <a:moveTo>
                  <a:pt x="1246568" y="2202879"/>
                </a:moveTo>
                <a:cubicBezTo>
                  <a:pt x="1221183" y="2190077"/>
                  <a:pt x="1187112" y="2157752"/>
                  <a:pt x="1159055" y="2192317"/>
                </a:cubicBezTo>
                <a:cubicBezTo>
                  <a:pt x="1137677" y="2217921"/>
                  <a:pt x="1201809" y="2231363"/>
                  <a:pt x="1293999" y="2234243"/>
                </a:cubicBezTo>
                <a:cubicBezTo>
                  <a:pt x="1269282" y="2217921"/>
                  <a:pt x="1259929" y="2209600"/>
                  <a:pt x="1246568" y="2202879"/>
                </a:cubicBezTo>
                <a:close/>
                <a:moveTo>
                  <a:pt x="1656079" y="2436191"/>
                </a:moveTo>
                <a:cubicBezTo>
                  <a:pt x="1661423" y="2414108"/>
                  <a:pt x="1633365" y="2407067"/>
                  <a:pt x="1605975" y="2403866"/>
                </a:cubicBezTo>
                <a:cubicBezTo>
                  <a:pt x="1589942" y="2401946"/>
                  <a:pt x="1555872" y="2406427"/>
                  <a:pt x="1553868" y="2410907"/>
                </a:cubicBezTo>
                <a:cubicBezTo>
                  <a:pt x="1545183" y="2430430"/>
                  <a:pt x="1563221" y="2445792"/>
                  <a:pt x="1607979" y="2447392"/>
                </a:cubicBezTo>
                <a:cubicBezTo>
                  <a:pt x="1624013" y="2447712"/>
                  <a:pt x="1642718" y="2439391"/>
                  <a:pt x="1656079" y="2436191"/>
                </a:cubicBezTo>
                <a:close/>
                <a:moveTo>
                  <a:pt x="4074394" y="2492518"/>
                </a:moveTo>
                <a:cubicBezTo>
                  <a:pt x="4061701" y="2502120"/>
                  <a:pt x="4040324" y="2511721"/>
                  <a:pt x="4044332" y="2516842"/>
                </a:cubicBezTo>
                <a:cubicBezTo>
                  <a:pt x="4050345" y="2524523"/>
                  <a:pt x="4073726" y="2533164"/>
                  <a:pt x="4090427" y="2533804"/>
                </a:cubicBezTo>
                <a:cubicBezTo>
                  <a:pt x="4123161" y="2535084"/>
                  <a:pt x="4148547" y="2525163"/>
                  <a:pt x="4134518" y="2508201"/>
                </a:cubicBezTo>
                <a:cubicBezTo>
                  <a:pt x="4129174" y="2501480"/>
                  <a:pt x="4099780" y="2498919"/>
                  <a:pt x="4074394" y="2492518"/>
                </a:cubicBezTo>
                <a:close/>
                <a:moveTo>
                  <a:pt x="54111" y="1555110"/>
                </a:moveTo>
                <a:cubicBezTo>
                  <a:pt x="36742" y="1555430"/>
                  <a:pt x="19373" y="1563431"/>
                  <a:pt x="0" y="1568552"/>
                </a:cubicBezTo>
                <a:cubicBezTo>
                  <a:pt x="25386" y="1584234"/>
                  <a:pt x="34738" y="1595755"/>
                  <a:pt x="49435" y="1597676"/>
                </a:cubicBezTo>
                <a:cubicBezTo>
                  <a:pt x="60792" y="1598956"/>
                  <a:pt x="86846" y="1589674"/>
                  <a:pt x="91522" y="1582954"/>
                </a:cubicBezTo>
                <a:cubicBezTo>
                  <a:pt x="100206" y="1569192"/>
                  <a:pt x="92190" y="1554470"/>
                  <a:pt x="54111" y="1555110"/>
                </a:cubicBezTo>
                <a:close/>
                <a:moveTo>
                  <a:pt x="4703691" y="31380"/>
                </a:moveTo>
                <a:cubicBezTo>
                  <a:pt x="4731749" y="33621"/>
                  <a:pt x="4761142" y="34581"/>
                  <a:pt x="4779848" y="14418"/>
                </a:cubicBezTo>
                <a:cubicBezTo>
                  <a:pt x="4765819" y="9617"/>
                  <a:pt x="4750454" y="336"/>
                  <a:pt x="4735089" y="16"/>
                </a:cubicBezTo>
                <a:cubicBezTo>
                  <a:pt x="4715716" y="-304"/>
                  <a:pt x="4688326" y="4177"/>
                  <a:pt x="4676969" y="11218"/>
                </a:cubicBezTo>
                <a:cubicBezTo>
                  <a:pt x="4659600" y="22419"/>
                  <a:pt x="4681646" y="29460"/>
                  <a:pt x="4703691" y="31380"/>
                </a:cubicBezTo>
                <a:close/>
                <a:moveTo>
                  <a:pt x="4542692" y="2137270"/>
                </a:moveTo>
                <a:cubicBezTo>
                  <a:pt x="4608161" y="2156472"/>
                  <a:pt x="4668285" y="2154872"/>
                  <a:pt x="4733085" y="2136950"/>
                </a:cubicBezTo>
                <a:cubicBezTo>
                  <a:pt x="4667616" y="2116787"/>
                  <a:pt x="4607493" y="2118387"/>
                  <a:pt x="4542692" y="2137270"/>
                </a:cubicBezTo>
                <a:close/>
                <a:moveTo>
                  <a:pt x="429552" y="600419"/>
                </a:moveTo>
                <a:cubicBezTo>
                  <a:pt x="440240" y="593698"/>
                  <a:pt x="450929" y="587297"/>
                  <a:pt x="466294" y="577695"/>
                </a:cubicBezTo>
                <a:cubicBezTo>
                  <a:pt x="446253" y="570334"/>
                  <a:pt x="431556" y="565214"/>
                  <a:pt x="416859" y="559773"/>
                </a:cubicBezTo>
                <a:cubicBezTo>
                  <a:pt x="406838" y="566814"/>
                  <a:pt x="386797" y="575135"/>
                  <a:pt x="389469" y="580576"/>
                </a:cubicBezTo>
                <a:cubicBezTo>
                  <a:pt x="394145" y="588257"/>
                  <a:pt x="415523" y="594018"/>
                  <a:pt x="429552" y="600419"/>
                </a:cubicBezTo>
                <a:close/>
              </a:path>
            </a:pathLst>
          </a:custGeom>
          <a:ln w="6679" cap="flat">
            <a:noFill/>
            <a:prstDash val="solid"/>
            <a:miter/>
          </a:ln>
        </p:spPr>
        <p:txBody>
          <a:bodyPr rtlCol="0" anchor="ctr"/>
          <a:lstStyle/>
          <a:p>
            <a:endParaRPr lang="zh-CN" altLang="en-US"/>
          </a:p>
        </p:txBody>
      </p:sp>
      <p:sp>
        <p:nvSpPr>
          <p:cNvPr id="36" name="TextBox 1"/>
          <p:cNvSpPr txBox="1">
            <a:spLocks noGrp="1" noChangeShapeType="1"/>
          </p:cNvSpPr>
          <p:nvPr/>
        </p:nvSpPr>
        <p:spPr>
          <a:xfrm>
            <a:off x="1682834" y="3127370"/>
            <a:ext cx="6583854" cy="707886"/>
          </a:xfrm>
          <a:prstGeom prst="rect">
            <a:avLst/>
          </a:prstGeom>
          <a:noFill/>
        </p:spPr>
        <p:txBody>
          <a:bodyPr wrap="none" anchor="t">
            <a:spAutoFit/>
          </a:bodyPr>
          <a:lstStyle/>
          <a:p>
            <a:pPr lvl="0" fontAlgn="base">
              <a:spcBef>
                <a:spcPts val="0"/>
              </a:spcBef>
              <a:spcAft>
                <a:spcPts val="0"/>
              </a:spcAft>
            </a:pPr>
            <a:r>
              <a:rPr lang="en-US" altLang="zh-CN" sz="4000" dirty="0">
                <a:solidFill>
                  <a:srgbClr val="D1000E"/>
                </a:solidFill>
                <a:latin typeface="Cooper Black" panose="0208090404030B020404" pitchFamily="18" charset="0"/>
                <a:ea typeface="方正剪纸简体" pitchFamily="65" charset="-122"/>
              </a:rPr>
              <a:t>Crying Marriage of Tujia</a:t>
            </a:r>
            <a:endParaRPr dirty="0">
              <a:latin typeface="Cooper Black" panose="0208090404030B020404" pitchFamily="18" charset="0"/>
            </a:endParaRPr>
          </a:p>
        </p:txBody>
      </p:sp>
      <p:sp>
        <p:nvSpPr>
          <p:cNvPr id="37" name="文本框 36"/>
          <p:cNvSpPr txBox="1"/>
          <p:nvPr/>
        </p:nvSpPr>
        <p:spPr>
          <a:xfrm>
            <a:off x="3203848" y="3795886"/>
            <a:ext cx="3168352" cy="830997"/>
          </a:xfrm>
          <a:prstGeom prst="rect">
            <a:avLst/>
          </a:prstGeom>
          <a:noFill/>
        </p:spPr>
        <p:txBody>
          <a:bodyPr wrap="square" rtlCol="0">
            <a:spAutoFit/>
          </a:bodyPr>
          <a:lstStyle/>
          <a:p>
            <a:r>
              <a:rPr lang="zh-CN" altLang="en-US" sz="4800" dirty="0">
                <a:solidFill>
                  <a:srgbClr val="C00000"/>
                </a:solidFill>
                <a:latin typeface="华文隶书" panose="02010800040101010101" pitchFamily="2" charset="-122"/>
                <a:ea typeface="华文隶书" panose="02010800040101010101" pitchFamily="2" charset="-122"/>
              </a:rPr>
              <a:t>土家哭嫁</a:t>
            </a:r>
          </a:p>
        </p:txBody>
      </p:sp>
    </p:spTree>
  </p:cSld>
  <p:clrMapOvr>
    <a:masterClrMapping/>
  </p:clrMapOvr>
  <p:transition spd="med" advTm="59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fill="hold"/>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3" presetClass="entr" presetSubtype="36" fill="hold" nodeType="afterEffect">
                                  <p:stCondLst>
                                    <p:cond delay="0"/>
                                  </p:stCondLst>
                                  <p:iterate type="lt">
                                    <p:tmPct val="10000"/>
                                  </p:iterate>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strVal val="(6*min(max(#ppt_w*#ppt_h,.3),1)-7.4)/-.7*#ppt_w"/>
                                          </p:val>
                                        </p:tav>
                                        <p:tav tm="100000">
                                          <p:val>
                                            <p:strVal val="#ppt_w"/>
                                          </p:val>
                                        </p:tav>
                                      </p:tavLst>
                                    </p:anim>
                                    <p:anim calcmode="lin" valueType="num">
                                      <p:cBhvr>
                                        <p:cTn id="14" dur="500" fill="hold"/>
                                        <p:tgtEl>
                                          <p:spTgt spid="36"/>
                                        </p:tgtEl>
                                        <p:attrNameLst>
                                          <p:attrName>ppt_h</p:attrName>
                                        </p:attrNameLst>
                                      </p:cBhvr>
                                      <p:tavLst>
                                        <p:tav tm="0">
                                          <p:val>
                                            <p:strVal val="(6*min(max(#ppt_w*#ppt_h,.3),1)-7.4)/-.7*#ppt_h"/>
                                          </p:val>
                                        </p:tav>
                                        <p:tav tm="100000">
                                          <p:val>
                                            <p:strVal val="#ppt_h"/>
                                          </p:val>
                                        </p:tav>
                                      </p:tavLst>
                                    </p:anim>
                                    <p:anim calcmode="lin" valueType="num">
                                      <p:cBhvr>
                                        <p:cTn id="15" dur="500" fill="hold"/>
                                        <p:tgtEl>
                                          <p:spTgt spid="36"/>
                                        </p:tgtEl>
                                        <p:attrNameLst>
                                          <p:attrName>ppt_x</p:attrName>
                                        </p:attrNameLst>
                                      </p:cBhvr>
                                      <p:tavLst>
                                        <p:tav tm="0">
                                          <p:val>
                                            <p:fltVal val="0.5"/>
                                          </p:val>
                                        </p:tav>
                                        <p:tav tm="100000">
                                          <p:val>
                                            <p:strVal val="#ppt_x"/>
                                          </p:val>
                                        </p:tav>
                                      </p:tavLst>
                                    </p:anim>
                                    <p:anim calcmode="lin" valueType="num">
                                      <p:cBhvr>
                                        <p:cTn id="16" dur="500" fill="hold"/>
                                        <p:tgtEl>
                                          <p:spTgt spid="36"/>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cond evt="onPrev" delay="0"/>
              </p:prevCondLst>
              <p:nextCondLst>
                <p:cond evt="onNext" delay="0">
                  <p:tgtEl>
                    <p:sldTgt/>
                  </p:tgtEl>
                </p:cond>
              </p:nextCondLst>
            </p:seq>
          </p:childTnLst>
        </p:cTn>
      </p:par>
    </p:tnLst>
    <p:bldLst>
      <p:bldP spid="3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矩形 1"/>
          <p:cNvSpPr/>
          <p:nvPr/>
        </p:nvSpPr>
        <p:spPr>
          <a:xfrm>
            <a:off x="0" y="0"/>
            <a:ext cx="9144000" cy="51435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4"/>
          <p:cNvSpPr>
            <a:spLocks noGrp="1" noChangeShapeType="1"/>
          </p:cNvSpPr>
          <p:nvPr/>
        </p:nvSpPr>
        <p:spPr>
          <a:xfrm>
            <a:off x="611560" y="987574"/>
            <a:ext cx="3917950" cy="3636962"/>
          </a:xfrm>
          <a:prstGeom prst="rect">
            <a:avLst/>
          </a:prstGeom>
          <a:noFill/>
        </p:spPr>
        <p:txBody>
          <a:bodyPr lIns="90000" tIns="90000" rIns="90000" bIns="90000" anchor="t"/>
          <a:lstStyle/>
          <a:p>
            <a:pPr lvl="0" algn="just">
              <a:lnSpc>
                <a:spcPct val="150000"/>
              </a:lnSpc>
              <a:spcBef>
                <a:spcPts val="600"/>
              </a:spcBef>
              <a:spcAft>
                <a:spcPts val="600"/>
              </a:spcAft>
            </a:pPr>
            <a:r>
              <a:rPr lang="en-US" altLang="zh-CN" dirty="0">
                <a:solidFill>
                  <a:srgbClr val="7F7F7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a:rPr>
              <a:t>1.She cries for her sad fate with low status in the society. </a:t>
            </a:r>
          </a:p>
          <a:p>
            <a:pPr lvl="0" algn="just">
              <a:lnSpc>
                <a:spcPct val="150000"/>
              </a:lnSpc>
              <a:spcBef>
                <a:spcPts val="600"/>
              </a:spcBef>
              <a:spcAft>
                <a:spcPts val="600"/>
              </a:spcAft>
            </a:pPr>
            <a:r>
              <a:rPr lang="en-US" altLang="zh-CN" dirty="0">
                <a:solidFill>
                  <a:srgbClr val="7F7F7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a:rPr>
              <a:t>2.Wedding laments show the bride's filial pity and attachment to her parents, siblings and relatives. </a:t>
            </a:r>
          </a:p>
          <a:p>
            <a:pPr lvl="0" algn="just">
              <a:lnSpc>
                <a:spcPct val="150000"/>
              </a:lnSpc>
              <a:spcBef>
                <a:spcPts val="600"/>
              </a:spcBef>
              <a:spcAft>
                <a:spcPts val="600"/>
              </a:spcAft>
            </a:pPr>
            <a:r>
              <a:rPr lang="en-US" altLang="zh-CN" dirty="0">
                <a:solidFill>
                  <a:srgbClr val="7F7F7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a:rPr>
              <a:t>3.Crying marriage is seen as an effective tool to deceive evil spirits and protect the peace of family house.</a:t>
            </a:r>
            <a:endParaRPr lang="zh-CN" dirty="0">
              <a:solidFill>
                <a:srgbClr val="7F7F7F"/>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5" name="标题 2"/>
          <p:cNvSpPr txBox="1">
            <a:spLocks noChangeShapeType="1"/>
          </p:cNvSpPr>
          <p:nvPr/>
        </p:nvSpPr>
        <p:spPr>
          <a:xfrm>
            <a:off x="3419872" y="277664"/>
            <a:ext cx="2064320" cy="576262"/>
          </a:xfrm>
          <a:prstGeom prst="rect">
            <a:avLst/>
          </a:prstGeom>
          <a:noFill/>
        </p:spPr>
        <p:txBody>
          <a:bodyPr lIns="91440" tIns="45720" rIns="91440" bIns="45720" anchor="t"/>
          <a:lstStyle>
            <a:lvl1pPr marL="0" indent="0" algn="ctr" defTabSz="914400" rtl="0" fontAlgn="base" hangingPunct="1">
              <a:lnSpc>
                <a:spcPct val="100000"/>
              </a:lnSpc>
              <a:spcBef>
                <a:spcPts val="0"/>
              </a:spcBef>
              <a:spcAft>
                <a:spcPts val="0"/>
              </a:spcAft>
              <a:buNone/>
              <a:defRPr lang="zh-CN" sz="4400">
                <a:solidFill>
                  <a:schemeClr val="dk1"/>
                </a:solidFill>
                <a:latin typeface="Arial" panose="020B0604020202020204"/>
                <a:ea typeface="微软雅黑" panose="020B0503020204020204" charset="-122"/>
              </a:defRPr>
            </a:lvl1pPr>
            <a:lvl2pPr marL="0" indent="0" algn="ctr" defTabSz="914400" rtl="0" fontAlgn="base" hangingPunct="1">
              <a:lnSpc>
                <a:spcPct val="100000"/>
              </a:lnSpc>
              <a:spcBef>
                <a:spcPts val="0"/>
              </a:spcBef>
              <a:spcAft>
                <a:spcPts val="0"/>
              </a:spcAft>
              <a:buNone/>
              <a:defRPr lang="zh-CN" sz="4400">
                <a:solidFill>
                  <a:schemeClr val="dk1"/>
                </a:solidFill>
                <a:latin typeface="Arial" panose="020B0604020202020204"/>
                <a:ea typeface="微软雅黑" panose="020B0503020204020204" charset="-122"/>
              </a:defRPr>
            </a:lvl2pPr>
            <a:lvl3pPr marL="0" indent="0" algn="ctr" defTabSz="914400" rtl="0" fontAlgn="base" hangingPunct="1">
              <a:lnSpc>
                <a:spcPct val="100000"/>
              </a:lnSpc>
              <a:spcBef>
                <a:spcPts val="0"/>
              </a:spcBef>
              <a:spcAft>
                <a:spcPts val="0"/>
              </a:spcAft>
              <a:buNone/>
              <a:defRPr lang="zh-CN" sz="4400">
                <a:solidFill>
                  <a:schemeClr val="dk1"/>
                </a:solidFill>
                <a:latin typeface="Arial" panose="020B0604020202020204"/>
                <a:ea typeface="微软雅黑" panose="020B0503020204020204" charset="-122"/>
              </a:defRPr>
            </a:lvl3pPr>
            <a:lvl4pPr marL="0" indent="0" algn="ctr" defTabSz="914400" rtl="0" fontAlgn="base" hangingPunct="1">
              <a:lnSpc>
                <a:spcPct val="100000"/>
              </a:lnSpc>
              <a:spcBef>
                <a:spcPts val="0"/>
              </a:spcBef>
              <a:spcAft>
                <a:spcPts val="0"/>
              </a:spcAft>
              <a:buNone/>
              <a:defRPr lang="zh-CN" sz="4400">
                <a:solidFill>
                  <a:schemeClr val="dk1"/>
                </a:solidFill>
                <a:latin typeface="Arial" panose="020B0604020202020204"/>
                <a:ea typeface="微软雅黑" panose="020B0503020204020204" charset="-122"/>
              </a:defRPr>
            </a:lvl4pPr>
            <a:lvl5pPr marL="0" indent="0" algn="ctr" defTabSz="914400" rtl="0" fontAlgn="base" hangingPunct="1">
              <a:lnSpc>
                <a:spcPct val="100000"/>
              </a:lnSpc>
              <a:spcBef>
                <a:spcPts val="0"/>
              </a:spcBef>
              <a:spcAft>
                <a:spcPts val="0"/>
              </a:spcAft>
              <a:buNone/>
              <a:defRPr lang="zh-CN" sz="4400">
                <a:solidFill>
                  <a:schemeClr val="dk1"/>
                </a:solidFill>
                <a:latin typeface="Arial" panose="020B0604020202020204"/>
                <a:ea typeface="微软雅黑" panose="020B0503020204020204" charset="-122"/>
              </a:defRPr>
            </a:lvl5pPr>
            <a:lvl6pPr>
              <a:defRPr lang="zh-CN" sz="1800"/>
            </a:lvl6pPr>
            <a:lvl7pPr>
              <a:defRPr lang="zh-CN" sz="1800"/>
            </a:lvl7pPr>
            <a:lvl8pPr>
              <a:defRPr lang="zh-CN" sz="1800"/>
            </a:lvl8pPr>
            <a:lvl9pPr>
              <a:defRPr lang="zh-CN" sz="1800"/>
            </a:lvl9pPr>
          </a:lstStyle>
          <a:p>
            <a:r>
              <a:rPr lang="en-US" altLang="zh-CN" sz="3200" dirty="0">
                <a:solidFill>
                  <a:srgbClr val="D51B19"/>
                </a:solidFill>
                <a:latin typeface="Segoe UI Black" panose="020B0A02040204020203" pitchFamily="34" charset="0"/>
                <a:ea typeface="Segoe UI Black" panose="020B0A02040204020203" pitchFamily="34" charset="0"/>
              </a:rPr>
              <a:t>Part 4</a:t>
            </a:r>
            <a:endParaRPr lang="en-US" dirty="0">
              <a:latin typeface="Segoe UI Black" panose="020B0A02040204020203" pitchFamily="34" charset="0"/>
              <a:ea typeface="Segoe UI Black" panose="020B0A02040204020203" pitchFamily="34" charset="0"/>
            </a:endParaRPr>
          </a:p>
        </p:txBody>
      </p:sp>
      <p:sp>
        <p:nvSpPr>
          <p:cNvPr id="6" name="矩形: 圆角 5"/>
          <p:cNvSpPr/>
          <p:nvPr/>
        </p:nvSpPr>
        <p:spPr>
          <a:xfrm>
            <a:off x="5160197" y="1383618"/>
            <a:ext cx="3747913" cy="2376264"/>
          </a:xfrm>
          <a:prstGeom prst="round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fill="hold"/>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任意多边形: 形状 6"/>
          <p:cNvSpPr/>
          <p:nvPr/>
        </p:nvSpPr>
        <p:spPr>
          <a:xfrm>
            <a:off x="0" y="0"/>
            <a:ext cx="9144000" cy="5143500"/>
          </a:xfrm>
          <a:custGeom>
            <a:avLst/>
            <a:gdLst/>
            <a:ahLst/>
            <a:cxnLst/>
            <a:rect l="l" t="t" r="r" b="b"/>
            <a:pathLst>
              <a:path w="9144000" h="5143500">
                <a:moveTo>
                  <a:pt x="4349729" y="2521997"/>
                </a:moveTo>
                <a:lnTo>
                  <a:pt x="4415956" y="2737686"/>
                </a:lnTo>
                <a:lnTo>
                  <a:pt x="4284194" y="2737686"/>
                </a:lnTo>
                <a:close/>
                <a:moveTo>
                  <a:pt x="5429384" y="2366472"/>
                </a:moveTo>
                <a:lnTo>
                  <a:pt x="5429384" y="2966472"/>
                </a:lnTo>
                <a:lnTo>
                  <a:pt x="5614787" y="2966472"/>
                </a:lnTo>
                <a:lnTo>
                  <a:pt x="5614787" y="2820060"/>
                </a:lnTo>
                <a:lnTo>
                  <a:pt x="5710577" y="2719723"/>
                </a:lnTo>
                <a:lnTo>
                  <a:pt x="5837082" y="2966472"/>
                </a:lnTo>
                <a:lnTo>
                  <a:pt x="6065401" y="2966472"/>
                </a:lnTo>
                <a:lnTo>
                  <a:pt x="5836628" y="2592943"/>
                </a:lnTo>
                <a:lnTo>
                  <a:pt x="6055579" y="2366472"/>
                </a:lnTo>
                <a:lnTo>
                  <a:pt x="5808995" y="2366472"/>
                </a:lnTo>
                <a:lnTo>
                  <a:pt x="5614787" y="2593211"/>
                </a:lnTo>
                <a:lnTo>
                  <a:pt x="5614787" y="2366472"/>
                </a:lnTo>
                <a:close/>
                <a:moveTo>
                  <a:pt x="4734469" y="2366472"/>
                </a:moveTo>
                <a:lnTo>
                  <a:pt x="4734469" y="2966472"/>
                </a:lnTo>
                <a:lnTo>
                  <a:pt x="4908821" y="2966472"/>
                </a:lnTo>
                <a:lnTo>
                  <a:pt x="4908821" y="2637029"/>
                </a:lnTo>
                <a:lnTo>
                  <a:pt x="5133514" y="2966472"/>
                </a:lnTo>
                <a:lnTo>
                  <a:pt x="5308275" y="2966472"/>
                </a:lnTo>
                <a:lnTo>
                  <a:pt x="5308275" y="2366472"/>
                </a:lnTo>
                <a:lnTo>
                  <a:pt x="5133514" y="2366472"/>
                </a:lnTo>
                <a:lnTo>
                  <a:pt x="5133514" y="2698421"/>
                </a:lnTo>
                <a:lnTo>
                  <a:pt x="4907593" y="2366472"/>
                </a:lnTo>
                <a:close/>
                <a:moveTo>
                  <a:pt x="4250889" y="2366472"/>
                </a:moveTo>
                <a:lnTo>
                  <a:pt x="4025377" y="2966472"/>
                </a:lnTo>
                <a:lnTo>
                  <a:pt x="4214681" y="2966472"/>
                </a:lnTo>
                <a:lnTo>
                  <a:pt x="4243925" y="2867427"/>
                </a:lnTo>
                <a:lnTo>
                  <a:pt x="4454415" y="2867427"/>
                </a:lnTo>
                <a:lnTo>
                  <a:pt x="4484433" y="2966472"/>
                </a:lnTo>
                <a:lnTo>
                  <a:pt x="4678584" y="2966472"/>
                </a:lnTo>
                <a:lnTo>
                  <a:pt x="4453123" y="2366472"/>
                </a:lnTo>
                <a:close/>
                <a:moveTo>
                  <a:pt x="3391035" y="2366472"/>
                </a:moveTo>
                <a:lnTo>
                  <a:pt x="3391035" y="2966472"/>
                </a:lnTo>
                <a:lnTo>
                  <a:pt x="3576437" y="2966472"/>
                </a:lnTo>
                <a:lnTo>
                  <a:pt x="3576437" y="2723771"/>
                </a:lnTo>
                <a:lnTo>
                  <a:pt x="3779029" y="2723771"/>
                </a:lnTo>
                <a:lnTo>
                  <a:pt x="3779029" y="2966472"/>
                </a:lnTo>
                <a:lnTo>
                  <a:pt x="3965251" y="2966472"/>
                </a:lnTo>
                <a:lnTo>
                  <a:pt x="3965251" y="2366472"/>
                </a:lnTo>
                <a:lnTo>
                  <a:pt x="3779029" y="2366472"/>
                </a:lnTo>
                <a:lnTo>
                  <a:pt x="3779029" y="2576431"/>
                </a:lnTo>
                <a:lnTo>
                  <a:pt x="3576437" y="2576431"/>
                </a:lnTo>
                <a:lnTo>
                  <a:pt x="3576437" y="2366472"/>
                </a:lnTo>
                <a:close/>
                <a:moveTo>
                  <a:pt x="2738460" y="2366472"/>
                </a:moveTo>
                <a:lnTo>
                  <a:pt x="2738460" y="2514630"/>
                </a:lnTo>
                <a:lnTo>
                  <a:pt x="2927546" y="2514630"/>
                </a:lnTo>
                <a:lnTo>
                  <a:pt x="2927546" y="2966472"/>
                </a:lnTo>
                <a:lnTo>
                  <a:pt x="3112949" y="2966472"/>
                </a:lnTo>
                <a:lnTo>
                  <a:pt x="3112949" y="2514630"/>
                </a:lnTo>
                <a:lnTo>
                  <a:pt x="3302035" y="2514630"/>
                </a:lnTo>
                <a:lnTo>
                  <a:pt x="3302035" y="2366472"/>
                </a:lnTo>
                <a:close/>
                <a:moveTo>
                  <a:pt x="6369048" y="2356240"/>
                </a:moveTo>
                <a:cubicBezTo>
                  <a:pt x="6306565" y="2356240"/>
                  <a:pt x="6257383" y="2364084"/>
                  <a:pt x="6221503" y="2379773"/>
                </a:cubicBezTo>
                <a:cubicBezTo>
                  <a:pt x="6185623" y="2395462"/>
                  <a:pt x="6158747" y="2417017"/>
                  <a:pt x="6140876" y="2444439"/>
                </a:cubicBezTo>
                <a:cubicBezTo>
                  <a:pt x="6123004" y="2471860"/>
                  <a:pt x="6114068" y="2500987"/>
                  <a:pt x="6114068" y="2531820"/>
                </a:cubicBezTo>
                <a:cubicBezTo>
                  <a:pt x="6114068" y="2578750"/>
                  <a:pt x="6131530" y="2617359"/>
                  <a:pt x="6166456" y="2647645"/>
                </a:cubicBezTo>
                <a:cubicBezTo>
                  <a:pt x="6201108" y="2677932"/>
                  <a:pt x="6259089" y="2702215"/>
                  <a:pt x="6340398" y="2720496"/>
                </a:cubicBezTo>
                <a:cubicBezTo>
                  <a:pt x="6390057" y="2731411"/>
                  <a:pt x="6421708" y="2743007"/>
                  <a:pt x="6435351" y="2755285"/>
                </a:cubicBezTo>
                <a:cubicBezTo>
                  <a:pt x="6448993" y="2767563"/>
                  <a:pt x="6455815" y="2781479"/>
                  <a:pt x="6455815" y="2797031"/>
                </a:cubicBezTo>
                <a:cubicBezTo>
                  <a:pt x="6455815" y="2813402"/>
                  <a:pt x="6448652" y="2827795"/>
                  <a:pt x="6434328" y="2840210"/>
                </a:cubicBezTo>
                <a:cubicBezTo>
                  <a:pt x="6420003" y="2852625"/>
                  <a:pt x="6399607" y="2858832"/>
                  <a:pt x="6373141" y="2858832"/>
                </a:cubicBezTo>
                <a:cubicBezTo>
                  <a:pt x="6337670" y="2858832"/>
                  <a:pt x="6310385" y="2846690"/>
                  <a:pt x="6291285" y="2822407"/>
                </a:cubicBezTo>
                <a:cubicBezTo>
                  <a:pt x="6279553" y="2807400"/>
                  <a:pt x="6271776" y="2785572"/>
                  <a:pt x="6267956" y="2756922"/>
                </a:cubicBezTo>
                <a:lnTo>
                  <a:pt x="6091558" y="2767973"/>
                </a:lnTo>
                <a:cubicBezTo>
                  <a:pt x="6096742" y="2828546"/>
                  <a:pt x="6118979" y="2878478"/>
                  <a:pt x="6158270" y="2917768"/>
                </a:cubicBezTo>
                <a:cubicBezTo>
                  <a:pt x="6197561" y="2957059"/>
                  <a:pt x="6268229" y="2976704"/>
                  <a:pt x="6370276" y="2976704"/>
                </a:cubicBezTo>
                <a:cubicBezTo>
                  <a:pt x="6428393" y="2976704"/>
                  <a:pt x="6476551" y="2968314"/>
                  <a:pt x="6514751" y="2951534"/>
                </a:cubicBezTo>
                <a:cubicBezTo>
                  <a:pt x="6552950" y="2934753"/>
                  <a:pt x="6582691" y="2910128"/>
                  <a:pt x="6603973" y="2877659"/>
                </a:cubicBezTo>
                <a:cubicBezTo>
                  <a:pt x="6625256" y="2845190"/>
                  <a:pt x="6635897" y="2809719"/>
                  <a:pt x="6635897" y="2771247"/>
                </a:cubicBezTo>
                <a:cubicBezTo>
                  <a:pt x="6635897" y="2738505"/>
                  <a:pt x="6627916" y="2708900"/>
                  <a:pt x="6611954" y="2682434"/>
                </a:cubicBezTo>
                <a:cubicBezTo>
                  <a:pt x="6595992" y="2655967"/>
                  <a:pt x="6570480" y="2633798"/>
                  <a:pt x="6535419" y="2615926"/>
                </a:cubicBezTo>
                <a:cubicBezTo>
                  <a:pt x="6500358" y="2598054"/>
                  <a:pt x="6442309" y="2580387"/>
                  <a:pt x="6361272" y="2562925"/>
                </a:cubicBezTo>
                <a:cubicBezTo>
                  <a:pt x="6328529" y="2556103"/>
                  <a:pt x="6307793" y="2548736"/>
                  <a:pt x="6299061" y="2540824"/>
                </a:cubicBezTo>
                <a:cubicBezTo>
                  <a:pt x="6290057" y="2533184"/>
                  <a:pt x="6285555" y="2524589"/>
                  <a:pt x="6285555" y="2515039"/>
                </a:cubicBezTo>
                <a:cubicBezTo>
                  <a:pt x="6285555" y="2501942"/>
                  <a:pt x="6291012" y="2490824"/>
                  <a:pt x="6301926" y="2481683"/>
                </a:cubicBezTo>
                <a:cubicBezTo>
                  <a:pt x="6312840" y="2472543"/>
                  <a:pt x="6329075" y="2467972"/>
                  <a:pt x="6350630" y="2467972"/>
                </a:cubicBezTo>
                <a:cubicBezTo>
                  <a:pt x="6376824" y="2467972"/>
                  <a:pt x="6397356" y="2474111"/>
                  <a:pt x="6412227" y="2486390"/>
                </a:cubicBezTo>
                <a:cubicBezTo>
                  <a:pt x="6427097" y="2498668"/>
                  <a:pt x="6436851" y="2518313"/>
                  <a:pt x="6441490" y="2545326"/>
                </a:cubicBezTo>
                <a:lnTo>
                  <a:pt x="6616251" y="2535094"/>
                </a:lnTo>
                <a:cubicBezTo>
                  <a:pt x="6608611" y="2472884"/>
                  <a:pt x="6584669" y="2427522"/>
                  <a:pt x="6544423" y="2399009"/>
                </a:cubicBezTo>
                <a:cubicBezTo>
                  <a:pt x="6504177" y="2370496"/>
                  <a:pt x="6445719" y="2356240"/>
                  <a:pt x="6369048" y="2356240"/>
                </a:cubicBezTo>
                <a:close/>
                <a:moveTo>
                  <a:pt x="0" y="0"/>
                </a:moveTo>
                <a:lnTo>
                  <a:pt x="9144000" y="0"/>
                </a:lnTo>
                <a:lnTo>
                  <a:pt x="9144000" y="5143500"/>
                </a:lnTo>
                <a:lnTo>
                  <a:pt x="0" y="5143500"/>
                </a:lnTo>
                <a:close/>
              </a:path>
            </a:pathLst>
          </a:cu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Picture 2" descr="C:\Users\ABC\Desktop\52d004e23efaf.png"/>
          <p:cNvPicPr>
            <a:picLocks noGrp="1" noChangeAspect="1"/>
          </p:cNvPicPr>
          <p:nvPr/>
        </p:nvPicPr>
        <p:blipFill>
          <a:blip r:embed="rId2"/>
          <a:srcRect/>
          <a:stretch>
            <a:fillRect/>
          </a:stretch>
        </p:blipFill>
        <p:spPr>
          <a:xfrm>
            <a:off x="53975" y="60325"/>
            <a:ext cx="9036050" cy="5022850"/>
          </a:xfrm>
          <a:prstGeom prst="rect">
            <a:avLst/>
          </a:prstGeom>
          <a:noFill/>
        </p:spPr>
      </p:pic>
      <p:sp>
        <p:nvSpPr>
          <p:cNvPr id="2" name="文本框 1"/>
          <p:cNvSpPr txBox="1"/>
          <p:nvPr/>
        </p:nvSpPr>
        <p:spPr>
          <a:xfrm>
            <a:off x="971600" y="2340917"/>
            <a:ext cx="7200800" cy="830997"/>
          </a:xfrm>
          <a:prstGeom prst="rect">
            <a:avLst/>
          </a:prstGeom>
          <a:noFill/>
        </p:spPr>
        <p:txBody>
          <a:bodyPr wrap="square" rtlCol="0">
            <a:spAutoFit/>
          </a:bodyPr>
          <a:lstStyle/>
          <a:p>
            <a:r>
              <a:rPr lang="zh-CN" altLang="en-US" sz="2400" dirty="0"/>
              <a:t>图片视频材料来源：</a:t>
            </a:r>
            <a:endParaRPr lang="en-US" altLang="zh-CN" sz="2400" dirty="0"/>
          </a:p>
          <a:p>
            <a:r>
              <a:rPr lang="zh-CN" altLang="en-US" sz="2400" dirty="0"/>
              <a:t>非遗湘西纪录片、中国语言文化课本、百度、小红书</a:t>
            </a:r>
          </a:p>
        </p:txBody>
      </p:sp>
    </p:spTree>
  </p:cSld>
  <p:clrMapOvr>
    <a:masterClrMapping/>
  </p:clrMapOvr>
  <p:transition spd="med" advTm="54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12"/>
                                        </p:tgtEl>
                                        <p:attrNameLst>
                                          <p:attrName>style.visibility</p:attrName>
                                        </p:attrNameLst>
                                      </p:cBhvr>
                                      <p:to>
                                        <p:strVal val="visible"/>
                                      </p:to>
                                    </p:set>
                                    <p:anim calcmode="lin" valueType="num">
                                      <p:cBhvr>
                                        <p:cTn id="7" dur="500" fill="hold"/>
                                        <p:tgtEl>
                                          <p:spTgt spid="412"/>
                                        </p:tgtEl>
                                        <p:attrNameLst>
                                          <p:attrName>ppt_w</p:attrName>
                                        </p:attrNameLst>
                                      </p:cBhvr>
                                      <p:tavLst>
                                        <p:tav tm="0">
                                          <p:val>
                                            <p:fltVal val="0"/>
                                          </p:val>
                                        </p:tav>
                                        <p:tav tm="100000">
                                          <p:val>
                                            <p:strVal val="#ppt_w"/>
                                          </p:val>
                                        </p:tav>
                                      </p:tavLst>
                                    </p:anim>
                                    <p:anim calcmode="lin" valueType="num">
                                      <p:cBhvr>
                                        <p:cTn id="8" dur="500" fill="hold"/>
                                        <p:tgtEl>
                                          <p:spTgt spid="412"/>
                                        </p:tgtEl>
                                        <p:attrNameLst>
                                          <p:attrName>ppt_h</p:attrName>
                                        </p:attrNameLst>
                                      </p:cBhvr>
                                      <p:tavLst>
                                        <p:tav tm="0">
                                          <p:val>
                                            <p:fltVal val="0"/>
                                          </p:val>
                                        </p:tav>
                                        <p:tav tm="100000">
                                          <p:val>
                                            <p:strVal val="#ppt_h"/>
                                          </p:val>
                                        </p:tav>
                                      </p:tavLst>
                                    </p:anim>
                                    <p:animEffect transition="in" filter="fade">
                                      <p:cBhvr>
                                        <p:cTn id="9" dur="500" fill="hold"/>
                                        <p:tgtEl>
                                          <p:spTgt spid="412"/>
                                        </p:tgtEl>
                                      </p:cBhvr>
                                    </p:animEffect>
                                  </p:childTnLst>
                                </p:cTn>
                              </p:par>
                            </p:childTnLst>
                          </p:cTn>
                        </p:par>
                      </p:childTnLst>
                    </p:cTn>
                  </p:par>
                </p:childTnLst>
              </p:cTn>
              <p:prevCondLst>
                <p:cond evt="onPrev" delay="0">
                  <p:tgtEl>
                    <p:sldTgt/>
                  </p:tgtEl>
                </p:cond>
                <p:cond evt="onPrev" delay="0"/>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0"/>
          <p:cNvSpPr txBox="1">
            <a:spLocks noGrp="1" noChangeShapeType="1"/>
          </p:cNvSpPr>
          <p:nvPr/>
        </p:nvSpPr>
        <p:spPr>
          <a:xfrm>
            <a:off x="3369229" y="412381"/>
            <a:ext cx="2262158" cy="646331"/>
          </a:xfrm>
          <a:prstGeom prst="rect">
            <a:avLst/>
          </a:prstGeom>
          <a:noFill/>
        </p:spPr>
        <p:txBody>
          <a:bodyPr wrap="none" anchor="t">
            <a:spAutoFit/>
          </a:bodyPr>
          <a:lstStyle/>
          <a:p>
            <a:pPr lvl="0" fontAlgn="base">
              <a:spcBef>
                <a:spcPts val="0"/>
              </a:spcBef>
              <a:spcAft>
                <a:spcPts val="0"/>
              </a:spcAft>
            </a:pPr>
            <a:r>
              <a:rPr lang="en-US" altLang="zh-CN" sz="3600" dirty="0">
                <a:solidFill>
                  <a:srgbClr val="D1000E"/>
                </a:solidFill>
                <a:latin typeface="Segoe UI Black" panose="020B0A02040204020203" pitchFamily="34" charset="0"/>
                <a:ea typeface="Segoe UI Black" panose="020B0A02040204020203" pitchFamily="34" charset="0"/>
              </a:rPr>
              <a:t>Prologue</a:t>
            </a:r>
            <a:endParaRPr dirty="0">
              <a:latin typeface="Segoe UI Black" panose="020B0A02040204020203" pitchFamily="34" charset="0"/>
              <a:ea typeface="Segoe UI Black" panose="020B0A02040204020203" pitchFamily="34" charset="0"/>
            </a:endParaRPr>
          </a:p>
        </p:txBody>
      </p:sp>
      <p:grpSp>
        <p:nvGrpSpPr>
          <p:cNvPr id="3" name="组合 5"/>
          <p:cNvGrpSpPr/>
          <p:nvPr/>
        </p:nvGrpSpPr>
        <p:grpSpPr>
          <a:xfrm>
            <a:off x="2745342" y="625475"/>
            <a:ext cx="623887" cy="300037"/>
            <a:chOff x="1257902" y="4131116"/>
            <a:chExt cx="623856" cy="298673"/>
          </a:xfrm>
        </p:grpSpPr>
        <p:sp>
          <p:nvSpPr>
            <p:cNvPr id="4" name="Freeform 46"/>
            <p:cNvSpPr>
              <a:spLocks noChangeShapeType="1"/>
            </p:cNvSpPr>
            <p:nvPr/>
          </p:nvSpPr>
          <p:spPr>
            <a:xfrm>
              <a:off x="1257902" y="4131116"/>
              <a:ext cx="623856" cy="298673"/>
            </a:xfrm>
            <a:custGeom>
              <a:avLst/>
              <a:gdLst>
                <a:gd name="gd0" fmla="val 65536"/>
                <a:gd name="gd1" fmla="val 985"/>
                <a:gd name="gd2" fmla="val 106"/>
                <a:gd name="gd3" fmla="val 1145"/>
                <a:gd name="gd4" fmla="val 279"/>
                <a:gd name="gd5" fmla="val 1435"/>
                <a:gd name="gd6" fmla="val 487"/>
                <a:gd name="gd7" fmla="val 1150"/>
                <a:gd name="gd8" fmla="val 657"/>
                <a:gd name="gd9" fmla="val 1128"/>
                <a:gd name="gd10" fmla="val 522"/>
                <a:gd name="gd11" fmla="val 1249"/>
                <a:gd name="gd12" fmla="val 504"/>
                <a:gd name="gd13" fmla="val 1101"/>
                <a:gd name="gd14" fmla="val 660"/>
                <a:gd name="gd15" fmla="val 2060"/>
                <a:gd name="gd16" fmla="val 488"/>
                <a:gd name="gd17" fmla="val 1778"/>
                <a:gd name="gd18" fmla="val 672"/>
                <a:gd name="gd19" fmla="val 1498"/>
                <a:gd name="gd20" fmla="val 851"/>
                <a:gd name="gd21" fmla="val 980"/>
                <a:gd name="gd22" fmla="val 980"/>
                <a:gd name="gd23" fmla="val 459"/>
                <a:gd name="gd24" fmla="val 747"/>
                <a:gd name="gd25" fmla="val 421"/>
                <a:gd name="gd26" fmla="val 551"/>
                <a:gd name="gd27" fmla="val 1146"/>
                <a:gd name="gd28" fmla="val 861"/>
                <a:gd name="gd29" fmla="val 1495"/>
                <a:gd name="gd30" fmla="val 770"/>
                <a:gd name="gd31" fmla="val 914"/>
                <a:gd name="gd32" fmla="val 495"/>
                <a:gd name="gd33" fmla="val 721"/>
                <a:gd name="gd34" fmla="val 352"/>
                <a:gd name="gd35" fmla="val 538"/>
                <a:gd name="gd36" fmla="val 386"/>
                <a:gd name="gd37" fmla="val 419"/>
                <a:gd name="gd38" fmla="val 516"/>
                <a:gd name="gd39" fmla="val 382"/>
                <a:gd name="gd40" fmla="val 399"/>
                <a:gd name="gd41" fmla="val 198"/>
                <a:gd name="gd42" fmla="val 396"/>
                <a:gd name="gd43" fmla="val 382"/>
                <a:gd name="gd44" fmla="val 527"/>
                <a:gd name="gd45" fmla="val 167"/>
                <a:gd name="gd46" fmla="val 631"/>
                <a:gd name="gd47" fmla="val 23"/>
                <a:gd name="gd48" fmla="val 440"/>
                <a:gd name="gd49" fmla="val 311"/>
                <a:gd name="gd50" fmla="val 196"/>
                <a:gd name="gd51" fmla="val 805"/>
                <a:gd name="gd52" fmla="val 172"/>
                <a:gd name="gd53" fmla="val 985"/>
                <a:gd name="gd54" fmla="val 106"/>
                <a:gd name="gd55" fmla="*/ w 0 2060"/>
                <a:gd name="gd56" fmla="*/ h 0 983"/>
                <a:gd name="gd57" fmla="*/ w 21600 2060"/>
                <a:gd name="gd58" fmla="*/ h 21600 983"/>
              </a:gdLst>
              <a:ahLst/>
              <a:cxnLst/>
              <a:rect l="gd55" t="gd56" r="gd57" b="gd58"/>
              <a:pathLst>
                <a:path w="2060" h="983">
                  <a:moveTo>
                    <a:pt x="gd1" y="gd2"/>
                  </a:moveTo>
                  <a:cubicBezTo>
                    <a:pt x="1096" y="122"/>
                    <a:pt x="1122" y="212"/>
                    <a:pt x="1145" y="279"/>
                  </a:cubicBezTo>
                  <a:cubicBezTo>
                    <a:pt x="1308" y="274"/>
                    <a:pt x="1437" y="389"/>
                    <a:pt x="1435" y="487"/>
                  </a:cubicBezTo>
                  <a:cubicBezTo>
                    <a:pt x="1430" y="707"/>
                    <a:pt x="1240" y="727"/>
                    <a:pt x="1150" y="657"/>
                  </a:cubicBezTo>
                  <a:cubicBezTo>
                    <a:pt x="1100" y="618"/>
                    <a:pt x="1093" y="583"/>
                    <a:pt x="1128" y="522"/>
                  </a:cubicBezTo>
                  <a:cubicBezTo>
                    <a:pt x="1151" y="481"/>
                    <a:pt x="1219" y="512"/>
                    <a:pt x="1249" y="504"/>
                  </a:cubicBezTo>
                  <a:cubicBezTo>
                    <a:pt x="1139" y="397"/>
                    <a:pt x="1004" y="551"/>
                    <a:pt x="1101" y="660"/>
                  </a:cubicBezTo>
                  <a:cubicBezTo>
                    <a:pt x="1288" y="869"/>
                    <a:pt x="1751" y="523"/>
                    <a:pt x="2060" y="488"/>
                  </a:cubicBezTo>
                  <a:cubicBezTo>
                    <a:pt x="1979" y="527"/>
                    <a:pt x="1830" y="645"/>
                    <a:pt x="1778" y="672"/>
                  </a:cubicBezTo>
                  <a:cubicBezTo>
                    <a:pt x="1707" y="708"/>
                    <a:pt x="1581" y="808"/>
                    <a:pt x="1498" y="851"/>
                  </a:cubicBezTo>
                  <a:cubicBezTo>
                    <a:pt x="1357" y="924"/>
                    <a:pt x="1148" y="983"/>
                    <a:pt x="980" y="980"/>
                  </a:cubicBezTo>
                  <a:cubicBezTo>
                    <a:pt x="836" y="978"/>
                    <a:pt x="622" y="919"/>
                    <a:pt x="459" y="747"/>
                  </a:cubicBezTo>
                  <a:cubicBezTo>
                    <a:pt x="396" y="681"/>
                    <a:pt x="372" y="660"/>
                    <a:pt x="421" y="551"/>
                  </a:cubicBezTo>
                  <a:cubicBezTo>
                    <a:pt x="546" y="840"/>
                    <a:pt x="863" y="867"/>
                    <a:pt x="1146" y="861"/>
                  </a:cubicBezTo>
                  <a:cubicBezTo>
                    <a:pt x="1267" y="859"/>
                    <a:pt x="1411" y="794"/>
                    <a:pt x="1495" y="770"/>
                  </a:cubicBezTo>
                  <a:cubicBezTo>
                    <a:pt x="1252" y="839"/>
                    <a:pt x="888" y="745"/>
                    <a:pt x="914" y="495"/>
                  </a:cubicBezTo>
                  <a:cubicBezTo>
                    <a:pt x="921" y="425"/>
                    <a:pt x="845" y="283"/>
                    <a:pt x="721" y="352"/>
                  </a:cubicBezTo>
                  <a:cubicBezTo>
                    <a:pt x="651" y="329"/>
                    <a:pt x="572" y="335"/>
                    <a:pt x="538" y="386"/>
                  </a:cubicBezTo>
                  <a:cubicBezTo>
                    <a:pt x="479" y="369"/>
                    <a:pt x="436" y="453"/>
                    <a:pt x="419" y="516"/>
                  </a:cubicBezTo>
                  <a:cubicBezTo>
                    <a:pt x="413" y="489"/>
                    <a:pt x="404" y="421"/>
                    <a:pt x="382" y="399"/>
                  </a:cubicBezTo>
                  <a:cubicBezTo>
                    <a:pt x="341" y="358"/>
                    <a:pt x="257" y="340"/>
                    <a:pt x="198" y="396"/>
                  </a:cubicBezTo>
                  <a:cubicBezTo>
                    <a:pt x="265" y="386"/>
                    <a:pt x="391" y="395"/>
                    <a:pt x="382" y="527"/>
                  </a:cubicBezTo>
                  <a:cubicBezTo>
                    <a:pt x="374" y="652"/>
                    <a:pt x="284" y="690"/>
                    <a:pt x="167" y="631"/>
                  </a:cubicBezTo>
                  <a:cubicBezTo>
                    <a:pt x="87" y="591"/>
                    <a:pt x="31" y="518"/>
                    <a:pt x="23" y="440"/>
                  </a:cubicBezTo>
                  <a:cubicBezTo>
                    <a:pt x="0" y="236"/>
                    <a:pt x="133" y="167"/>
                    <a:pt x="311" y="196"/>
                  </a:cubicBezTo>
                  <a:cubicBezTo>
                    <a:pt x="443" y="0"/>
                    <a:pt x="609" y="42"/>
                    <a:pt x="805" y="172"/>
                  </a:cubicBezTo>
                  <a:cubicBezTo>
                    <a:pt x="852" y="146"/>
                    <a:pt x="920" y="97"/>
                    <a:pt x="985" y="106"/>
                  </a:cubicBezTo>
                  <a:close/>
                </a:path>
                <a:path w="2060" h="983"/>
              </a:pathLst>
            </a:custGeom>
            <a:solidFill>
              <a:srgbClr val="E50012"/>
            </a:solidFill>
          </p:spPr>
          <p:txBody>
            <a:bodyPr lIns="91440" tIns="45720" rIns="91440" bIns="45720" anchor="t"/>
            <a:lstStyle/>
            <a:p>
              <a:endParaRPr sz="1400" dirty="0"/>
            </a:p>
          </p:txBody>
        </p:sp>
        <p:sp>
          <p:nvSpPr>
            <p:cNvPr id="5" name="Freeform 47"/>
            <p:cNvSpPr>
              <a:spLocks noChangeShapeType="1"/>
            </p:cNvSpPr>
            <p:nvPr/>
          </p:nvSpPr>
          <p:spPr>
            <a:xfrm>
              <a:off x="1390450" y="4240688"/>
              <a:ext cx="238585" cy="144918"/>
            </a:xfrm>
            <a:custGeom>
              <a:avLst/>
              <a:gdLst>
                <a:gd name="gd0" fmla="val 65536"/>
                <a:gd name="gd1" fmla="val 418"/>
                <a:gd name="gd2" fmla="val 63"/>
                <a:gd name="gd3" fmla="val 489"/>
                <a:gd name="gd4" fmla="val 312"/>
                <a:gd name="gd5" fmla="val 785"/>
                <a:gd name="gd6" fmla="val 463"/>
                <a:gd name="gd7" fmla="val 365"/>
                <a:gd name="gd8" fmla="val 438"/>
                <a:gd name="gd9" fmla="val 23"/>
                <a:gd name="gd10" fmla="val 154"/>
                <a:gd name="gd11" fmla="val 121"/>
                <a:gd name="gd12" fmla="val 76"/>
                <a:gd name="gd13" fmla="val 286"/>
                <a:gd name="gd14" fmla="val 46"/>
                <a:gd name="gd15" fmla="val 418"/>
                <a:gd name="gd16" fmla="val 63"/>
                <a:gd name="gd17" fmla="*/ w 0 785"/>
                <a:gd name="gd18" fmla="*/ h 0 478"/>
                <a:gd name="gd19" fmla="*/ w 21600 785"/>
                <a:gd name="gd20" fmla="*/ h 21600 478"/>
              </a:gdLst>
              <a:ahLst/>
              <a:cxnLst/>
              <a:rect l="gd17" t="gd18" r="gd19" b="gd20"/>
              <a:pathLst>
                <a:path w="785" h="478">
                  <a:moveTo>
                    <a:pt x="gd1" y="gd2"/>
                  </a:moveTo>
                  <a:cubicBezTo>
                    <a:pt x="458" y="134"/>
                    <a:pt x="416" y="231"/>
                    <a:pt x="489" y="312"/>
                  </a:cubicBezTo>
                  <a:cubicBezTo>
                    <a:pt x="555" y="385"/>
                    <a:pt x="683" y="439"/>
                    <a:pt x="785" y="463"/>
                  </a:cubicBezTo>
                  <a:cubicBezTo>
                    <a:pt x="680" y="478"/>
                    <a:pt x="469" y="465"/>
                    <a:pt x="365" y="438"/>
                  </a:cubicBezTo>
                  <a:cubicBezTo>
                    <a:pt x="163" y="386"/>
                    <a:pt x="0" y="236"/>
                    <a:pt x="23" y="154"/>
                  </a:cubicBezTo>
                  <a:cubicBezTo>
                    <a:pt x="39" y="94"/>
                    <a:pt x="66" y="69"/>
                    <a:pt x="121" y="76"/>
                  </a:cubicBezTo>
                  <a:cubicBezTo>
                    <a:pt x="162" y="15"/>
                    <a:pt x="243" y="14"/>
                    <a:pt x="286" y="46"/>
                  </a:cubicBezTo>
                  <a:cubicBezTo>
                    <a:pt x="335" y="0"/>
                    <a:pt x="398" y="27"/>
                    <a:pt x="418" y="63"/>
                  </a:cubicBezTo>
                  <a:close/>
                </a:path>
                <a:path w="785" h="478"/>
              </a:pathLst>
            </a:custGeom>
            <a:solidFill>
              <a:srgbClr val="E50012"/>
            </a:solidFill>
          </p:spPr>
          <p:txBody>
            <a:bodyPr lIns="91440" tIns="45720" rIns="91440" bIns="45720" anchor="t"/>
            <a:lstStyle/>
            <a:p>
              <a:endParaRPr sz="1400" dirty="0"/>
            </a:p>
          </p:txBody>
        </p:sp>
      </p:grpSp>
      <p:grpSp>
        <p:nvGrpSpPr>
          <p:cNvPr id="6" name="组合 8"/>
          <p:cNvGrpSpPr/>
          <p:nvPr/>
        </p:nvGrpSpPr>
        <p:grpSpPr>
          <a:xfrm flipH="1">
            <a:off x="5514936" y="625475"/>
            <a:ext cx="623887" cy="298450"/>
            <a:chOff x="1257902" y="4131116"/>
            <a:chExt cx="623856" cy="298673"/>
          </a:xfrm>
        </p:grpSpPr>
        <p:sp>
          <p:nvSpPr>
            <p:cNvPr id="7" name="Freeform 46"/>
            <p:cNvSpPr>
              <a:spLocks noChangeShapeType="1"/>
            </p:cNvSpPr>
            <p:nvPr/>
          </p:nvSpPr>
          <p:spPr>
            <a:xfrm>
              <a:off x="1257902" y="4131116"/>
              <a:ext cx="623856" cy="298673"/>
            </a:xfrm>
            <a:custGeom>
              <a:avLst/>
              <a:gdLst>
                <a:gd name="gd0" fmla="val 65536"/>
                <a:gd name="gd1" fmla="val 985"/>
                <a:gd name="gd2" fmla="val 106"/>
                <a:gd name="gd3" fmla="val 1145"/>
                <a:gd name="gd4" fmla="val 279"/>
                <a:gd name="gd5" fmla="val 1435"/>
                <a:gd name="gd6" fmla="val 487"/>
                <a:gd name="gd7" fmla="val 1150"/>
                <a:gd name="gd8" fmla="val 657"/>
                <a:gd name="gd9" fmla="val 1128"/>
                <a:gd name="gd10" fmla="val 522"/>
                <a:gd name="gd11" fmla="val 1249"/>
                <a:gd name="gd12" fmla="val 504"/>
                <a:gd name="gd13" fmla="val 1101"/>
                <a:gd name="gd14" fmla="val 660"/>
                <a:gd name="gd15" fmla="val 2060"/>
                <a:gd name="gd16" fmla="val 488"/>
                <a:gd name="gd17" fmla="val 1778"/>
                <a:gd name="gd18" fmla="val 672"/>
                <a:gd name="gd19" fmla="val 1498"/>
                <a:gd name="gd20" fmla="val 851"/>
                <a:gd name="gd21" fmla="val 980"/>
                <a:gd name="gd22" fmla="val 980"/>
                <a:gd name="gd23" fmla="val 459"/>
                <a:gd name="gd24" fmla="val 747"/>
                <a:gd name="gd25" fmla="val 421"/>
                <a:gd name="gd26" fmla="val 551"/>
                <a:gd name="gd27" fmla="val 1146"/>
                <a:gd name="gd28" fmla="val 861"/>
                <a:gd name="gd29" fmla="val 1495"/>
                <a:gd name="gd30" fmla="val 770"/>
                <a:gd name="gd31" fmla="val 914"/>
                <a:gd name="gd32" fmla="val 495"/>
                <a:gd name="gd33" fmla="val 721"/>
                <a:gd name="gd34" fmla="val 352"/>
                <a:gd name="gd35" fmla="val 538"/>
                <a:gd name="gd36" fmla="val 386"/>
                <a:gd name="gd37" fmla="val 419"/>
                <a:gd name="gd38" fmla="val 516"/>
                <a:gd name="gd39" fmla="val 382"/>
                <a:gd name="gd40" fmla="val 399"/>
                <a:gd name="gd41" fmla="val 198"/>
                <a:gd name="gd42" fmla="val 396"/>
                <a:gd name="gd43" fmla="val 382"/>
                <a:gd name="gd44" fmla="val 527"/>
                <a:gd name="gd45" fmla="val 167"/>
                <a:gd name="gd46" fmla="val 631"/>
                <a:gd name="gd47" fmla="val 23"/>
                <a:gd name="gd48" fmla="val 440"/>
                <a:gd name="gd49" fmla="val 311"/>
                <a:gd name="gd50" fmla="val 196"/>
                <a:gd name="gd51" fmla="val 805"/>
                <a:gd name="gd52" fmla="val 172"/>
                <a:gd name="gd53" fmla="val 985"/>
                <a:gd name="gd54" fmla="val 106"/>
                <a:gd name="gd55" fmla="*/ w 0 2060"/>
                <a:gd name="gd56" fmla="*/ h 0 983"/>
                <a:gd name="gd57" fmla="*/ w 21600 2060"/>
                <a:gd name="gd58" fmla="*/ h 21600 983"/>
              </a:gdLst>
              <a:ahLst/>
              <a:cxnLst/>
              <a:rect l="gd55" t="gd56" r="gd57" b="gd58"/>
              <a:pathLst>
                <a:path w="2060" h="983">
                  <a:moveTo>
                    <a:pt x="gd1" y="gd2"/>
                  </a:moveTo>
                  <a:cubicBezTo>
                    <a:pt x="1096" y="122"/>
                    <a:pt x="1122" y="212"/>
                    <a:pt x="1145" y="279"/>
                  </a:cubicBezTo>
                  <a:cubicBezTo>
                    <a:pt x="1308" y="274"/>
                    <a:pt x="1437" y="389"/>
                    <a:pt x="1435" y="487"/>
                  </a:cubicBezTo>
                  <a:cubicBezTo>
                    <a:pt x="1430" y="707"/>
                    <a:pt x="1240" y="727"/>
                    <a:pt x="1150" y="657"/>
                  </a:cubicBezTo>
                  <a:cubicBezTo>
                    <a:pt x="1100" y="618"/>
                    <a:pt x="1093" y="583"/>
                    <a:pt x="1128" y="522"/>
                  </a:cubicBezTo>
                  <a:cubicBezTo>
                    <a:pt x="1151" y="481"/>
                    <a:pt x="1219" y="512"/>
                    <a:pt x="1249" y="504"/>
                  </a:cubicBezTo>
                  <a:cubicBezTo>
                    <a:pt x="1139" y="397"/>
                    <a:pt x="1004" y="551"/>
                    <a:pt x="1101" y="660"/>
                  </a:cubicBezTo>
                  <a:cubicBezTo>
                    <a:pt x="1288" y="869"/>
                    <a:pt x="1751" y="523"/>
                    <a:pt x="2060" y="488"/>
                  </a:cubicBezTo>
                  <a:cubicBezTo>
                    <a:pt x="1979" y="527"/>
                    <a:pt x="1830" y="645"/>
                    <a:pt x="1778" y="672"/>
                  </a:cubicBezTo>
                  <a:cubicBezTo>
                    <a:pt x="1707" y="708"/>
                    <a:pt x="1581" y="808"/>
                    <a:pt x="1498" y="851"/>
                  </a:cubicBezTo>
                  <a:cubicBezTo>
                    <a:pt x="1357" y="924"/>
                    <a:pt x="1148" y="983"/>
                    <a:pt x="980" y="980"/>
                  </a:cubicBezTo>
                  <a:cubicBezTo>
                    <a:pt x="836" y="978"/>
                    <a:pt x="622" y="919"/>
                    <a:pt x="459" y="747"/>
                  </a:cubicBezTo>
                  <a:cubicBezTo>
                    <a:pt x="396" y="681"/>
                    <a:pt x="372" y="660"/>
                    <a:pt x="421" y="551"/>
                  </a:cubicBezTo>
                  <a:cubicBezTo>
                    <a:pt x="546" y="840"/>
                    <a:pt x="863" y="867"/>
                    <a:pt x="1146" y="861"/>
                  </a:cubicBezTo>
                  <a:cubicBezTo>
                    <a:pt x="1267" y="859"/>
                    <a:pt x="1411" y="794"/>
                    <a:pt x="1495" y="770"/>
                  </a:cubicBezTo>
                  <a:cubicBezTo>
                    <a:pt x="1252" y="839"/>
                    <a:pt x="888" y="745"/>
                    <a:pt x="914" y="495"/>
                  </a:cubicBezTo>
                  <a:cubicBezTo>
                    <a:pt x="921" y="425"/>
                    <a:pt x="845" y="283"/>
                    <a:pt x="721" y="352"/>
                  </a:cubicBezTo>
                  <a:cubicBezTo>
                    <a:pt x="651" y="329"/>
                    <a:pt x="572" y="335"/>
                    <a:pt x="538" y="386"/>
                  </a:cubicBezTo>
                  <a:cubicBezTo>
                    <a:pt x="479" y="369"/>
                    <a:pt x="436" y="453"/>
                    <a:pt x="419" y="516"/>
                  </a:cubicBezTo>
                  <a:cubicBezTo>
                    <a:pt x="413" y="489"/>
                    <a:pt x="404" y="421"/>
                    <a:pt x="382" y="399"/>
                  </a:cubicBezTo>
                  <a:cubicBezTo>
                    <a:pt x="341" y="358"/>
                    <a:pt x="257" y="340"/>
                    <a:pt x="198" y="396"/>
                  </a:cubicBezTo>
                  <a:cubicBezTo>
                    <a:pt x="265" y="386"/>
                    <a:pt x="391" y="395"/>
                    <a:pt x="382" y="527"/>
                  </a:cubicBezTo>
                  <a:cubicBezTo>
                    <a:pt x="374" y="652"/>
                    <a:pt x="284" y="690"/>
                    <a:pt x="167" y="631"/>
                  </a:cubicBezTo>
                  <a:cubicBezTo>
                    <a:pt x="87" y="591"/>
                    <a:pt x="31" y="518"/>
                    <a:pt x="23" y="440"/>
                  </a:cubicBezTo>
                  <a:cubicBezTo>
                    <a:pt x="0" y="236"/>
                    <a:pt x="133" y="167"/>
                    <a:pt x="311" y="196"/>
                  </a:cubicBezTo>
                  <a:cubicBezTo>
                    <a:pt x="443" y="0"/>
                    <a:pt x="609" y="42"/>
                    <a:pt x="805" y="172"/>
                  </a:cubicBezTo>
                  <a:cubicBezTo>
                    <a:pt x="852" y="146"/>
                    <a:pt x="920" y="97"/>
                    <a:pt x="985" y="106"/>
                  </a:cubicBezTo>
                  <a:close/>
                </a:path>
                <a:path w="2060" h="983"/>
              </a:pathLst>
            </a:custGeom>
            <a:solidFill>
              <a:srgbClr val="E50012"/>
            </a:solidFill>
          </p:spPr>
          <p:txBody>
            <a:bodyPr lIns="91440" tIns="45720" rIns="91440" bIns="45720" anchor="t"/>
            <a:lstStyle/>
            <a:p>
              <a:endParaRPr sz="1400" dirty="0"/>
            </a:p>
          </p:txBody>
        </p:sp>
        <p:sp>
          <p:nvSpPr>
            <p:cNvPr id="8" name="Freeform 47"/>
            <p:cNvSpPr>
              <a:spLocks noChangeShapeType="1"/>
            </p:cNvSpPr>
            <p:nvPr/>
          </p:nvSpPr>
          <p:spPr>
            <a:xfrm>
              <a:off x="1390450" y="4240688"/>
              <a:ext cx="238585" cy="144918"/>
            </a:xfrm>
            <a:custGeom>
              <a:avLst/>
              <a:gdLst>
                <a:gd name="gd0" fmla="val 65536"/>
                <a:gd name="gd1" fmla="val 418"/>
                <a:gd name="gd2" fmla="val 63"/>
                <a:gd name="gd3" fmla="val 489"/>
                <a:gd name="gd4" fmla="val 312"/>
                <a:gd name="gd5" fmla="val 785"/>
                <a:gd name="gd6" fmla="val 463"/>
                <a:gd name="gd7" fmla="val 365"/>
                <a:gd name="gd8" fmla="val 438"/>
                <a:gd name="gd9" fmla="val 23"/>
                <a:gd name="gd10" fmla="val 154"/>
                <a:gd name="gd11" fmla="val 121"/>
                <a:gd name="gd12" fmla="val 76"/>
                <a:gd name="gd13" fmla="val 286"/>
                <a:gd name="gd14" fmla="val 46"/>
                <a:gd name="gd15" fmla="val 418"/>
                <a:gd name="gd16" fmla="val 63"/>
                <a:gd name="gd17" fmla="*/ w 0 785"/>
                <a:gd name="gd18" fmla="*/ h 0 478"/>
                <a:gd name="gd19" fmla="*/ w 21600 785"/>
                <a:gd name="gd20" fmla="*/ h 21600 478"/>
              </a:gdLst>
              <a:ahLst/>
              <a:cxnLst/>
              <a:rect l="gd17" t="gd18" r="gd19" b="gd20"/>
              <a:pathLst>
                <a:path w="785" h="478">
                  <a:moveTo>
                    <a:pt x="gd1" y="gd2"/>
                  </a:moveTo>
                  <a:cubicBezTo>
                    <a:pt x="458" y="134"/>
                    <a:pt x="416" y="231"/>
                    <a:pt x="489" y="312"/>
                  </a:cubicBezTo>
                  <a:cubicBezTo>
                    <a:pt x="555" y="385"/>
                    <a:pt x="683" y="439"/>
                    <a:pt x="785" y="463"/>
                  </a:cubicBezTo>
                  <a:cubicBezTo>
                    <a:pt x="680" y="478"/>
                    <a:pt x="469" y="465"/>
                    <a:pt x="365" y="438"/>
                  </a:cubicBezTo>
                  <a:cubicBezTo>
                    <a:pt x="163" y="386"/>
                    <a:pt x="0" y="236"/>
                    <a:pt x="23" y="154"/>
                  </a:cubicBezTo>
                  <a:cubicBezTo>
                    <a:pt x="39" y="94"/>
                    <a:pt x="66" y="69"/>
                    <a:pt x="121" y="76"/>
                  </a:cubicBezTo>
                  <a:cubicBezTo>
                    <a:pt x="162" y="15"/>
                    <a:pt x="243" y="14"/>
                    <a:pt x="286" y="46"/>
                  </a:cubicBezTo>
                  <a:cubicBezTo>
                    <a:pt x="335" y="0"/>
                    <a:pt x="398" y="27"/>
                    <a:pt x="418" y="63"/>
                  </a:cubicBezTo>
                  <a:close/>
                </a:path>
                <a:path w="785" h="478"/>
              </a:pathLst>
            </a:custGeom>
            <a:solidFill>
              <a:srgbClr val="E50012"/>
            </a:solidFill>
          </p:spPr>
          <p:txBody>
            <a:bodyPr lIns="91440" tIns="45720" rIns="91440" bIns="45720" anchor="t"/>
            <a:lstStyle/>
            <a:p>
              <a:endParaRPr sz="1400" dirty="0"/>
            </a:p>
          </p:txBody>
        </p:sp>
      </p:grpSp>
      <p:pic>
        <p:nvPicPr>
          <p:cNvPr id="9" name="图片 8"/>
          <p:cNvPicPr>
            <a:picLocks noChangeAspect="1"/>
          </p:cNvPicPr>
          <p:nvPr/>
        </p:nvPicPr>
        <p:blipFill>
          <a:blip r:embed="rId2"/>
          <a:stretch>
            <a:fillRect/>
          </a:stretch>
        </p:blipFill>
        <p:spPr>
          <a:xfrm>
            <a:off x="490396" y="923925"/>
            <a:ext cx="2609793" cy="3482441"/>
          </a:xfrm>
          <a:prstGeom prst="rect">
            <a:avLst/>
          </a:prstGeom>
        </p:spPr>
      </p:pic>
      <p:sp>
        <p:nvSpPr>
          <p:cNvPr id="10" name="矩形 4"/>
          <p:cNvSpPr>
            <a:spLocks noGrp="1" noChangeShapeType="1"/>
          </p:cNvSpPr>
          <p:nvPr/>
        </p:nvSpPr>
        <p:spPr>
          <a:xfrm>
            <a:off x="3116494" y="1323607"/>
            <a:ext cx="5055906" cy="2951064"/>
          </a:xfrm>
          <a:prstGeom prst="rect">
            <a:avLst/>
          </a:prstGeom>
          <a:noFill/>
        </p:spPr>
        <p:txBody>
          <a:bodyPr wrap="square" lIns="91440" tIns="45720" rIns="91440" bIns="45720" anchor="t">
            <a:spAutoFit/>
          </a:bodyPr>
          <a:lstStyle/>
          <a:p>
            <a:pPr lvl="0" indent="266700">
              <a:lnSpc>
                <a:spcPct val="150000"/>
              </a:lnSpc>
              <a:spcAft>
                <a:spcPts val="1000"/>
              </a:spcAft>
            </a:pPr>
            <a:r>
              <a:rPr lang="en-US" altLang="zh-CN" dirty="0">
                <a:solidFill>
                  <a:srgbClr val="7F7F7F"/>
                </a:solidFill>
                <a:latin typeface="Times New Roman" panose="02020603050405020304" pitchFamily="18" charset="0"/>
                <a:ea typeface="微软雅黑" panose="020B0503020204020204" charset="-122"/>
                <a:cs typeface="Times New Roman" panose="02020603050405020304" pitchFamily="18" charset="0"/>
              </a:rPr>
              <a:t>Hello everyone, I’m A Ya, a girl from the Tujia ethnic group. Tonight is an unforgettable moment for me. Tomorrow, I will leave the home where I was born and raised and marry into a village beyond the mountains. In our culture, the most important thing for a daughter getting married is not wearing the wedding dress, but crying</a:t>
            </a:r>
            <a:r>
              <a:rPr lang="en-US" altLang="zh-CN" sz="1400" dirty="0">
                <a:solidFill>
                  <a:srgbClr val="8E8E8E"/>
                </a:solidFill>
                <a:latin typeface="Times New Roman" panose="02020603050405020304" pitchFamily="18" charset="0"/>
                <a:ea typeface="微软雅黑" panose="020B0503020204020204" charset="-122"/>
                <a:cs typeface="Times New Roman" panose="02020603050405020304" pitchFamily="18" charset="0"/>
              </a:rPr>
              <a:t>.</a:t>
            </a:r>
            <a:endParaRPr sz="2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fill="hold"/>
                                        <p:tgtEl>
                                          <p:spTgt spid="2"/>
                                        </p:tgtEl>
                                      </p:cBhvr>
                                    </p:animEffect>
                                  </p:childTnLst>
                                </p:cTn>
                              </p:par>
                              <p:par>
                                <p:cTn id="8" presetID="12" presetClass="entr" presetSubtype="2"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ppt_x</p:attrName>
                                        </p:attrNameLst>
                                      </p:cBhvr>
                                      <p:tavLst>
                                        <p:tav tm="0">
                                          <p:val>
                                            <p:strVal val="#ppt_x+#ppt_w*1.125000"/>
                                          </p:val>
                                        </p:tav>
                                        <p:tav tm="100000">
                                          <p:val>
                                            <p:strVal val="#ppt_x"/>
                                          </p:val>
                                        </p:tav>
                                      </p:tavLst>
                                    </p:anim>
                                    <p:animEffect transition="in" filter="wipe(left)">
                                      <p:cBhvr>
                                        <p:cTn id="11" dur="500" fill="hold"/>
                                        <p:tgtEl>
                                          <p:spTgt spid="3"/>
                                        </p:tgtEl>
                                      </p:cBhvr>
                                    </p:animEffect>
                                  </p:childTnLst>
                                </p:cTn>
                              </p:par>
                              <p:par>
                                <p:cTn id="12" presetID="12" presetClass="entr" presetSubtype="8" fill="hold" nodeType="withEffect">
                                  <p:stCondLst>
                                    <p:cond delay="30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ppt_x</p:attrName>
                                        </p:attrNameLst>
                                      </p:cBhvr>
                                      <p:tavLst>
                                        <p:tav tm="0">
                                          <p:val>
                                            <p:strVal val="#ppt_x-#ppt_w*1.125000"/>
                                          </p:val>
                                        </p:tav>
                                        <p:tav tm="100000">
                                          <p:val>
                                            <p:strVal val="#ppt_x"/>
                                          </p:val>
                                        </p:tav>
                                      </p:tavLst>
                                    </p:anim>
                                    <p:animEffect transition="in" filter="wipe(right)">
                                      <p:cBhvr>
                                        <p:cTn id="15" dur="500" fill="hold"/>
                                        <p:tgtEl>
                                          <p:spTgt spid="6"/>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1000" fill="hold"/>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文本框 20"/>
          <p:cNvSpPr txBox="1">
            <a:spLocks noGrp="1" noChangeShapeType="1"/>
          </p:cNvSpPr>
          <p:nvPr/>
        </p:nvSpPr>
        <p:spPr>
          <a:xfrm>
            <a:off x="3779837" y="411162"/>
            <a:ext cx="1492716" cy="646331"/>
          </a:xfrm>
          <a:prstGeom prst="rect">
            <a:avLst/>
          </a:prstGeom>
          <a:noFill/>
        </p:spPr>
        <p:txBody>
          <a:bodyPr wrap="none" anchor="t">
            <a:spAutoFit/>
          </a:bodyPr>
          <a:lstStyle/>
          <a:p>
            <a:pPr lvl="0" fontAlgn="base">
              <a:spcBef>
                <a:spcPts val="0"/>
              </a:spcBef>
              <a:spcAft>
                <a:spcPts val="0"/>
              </a:spcAft>
            </a:pPr>
            <a:r>
              <a:rPr lang="en-US" altLang="zh-CN" sz="3600" dirty="0">
                <a:solidFill>
                  <a:srgbClr val="D1000E"/>
                </a:solidFill>
                <a:latin typeface="Segoe UI Black" panose="020B0A02040204020203" pitchFamily="34" charset="0"/>
                <a:ea typeface="Segoe UI Black" panose="020B0A02040204020203" pitchFamily="34" charset="0"/>
              </a:rPr>
              <a:t>Part 1</a:t>
            </a:r>
            <a:endParaRPr dirty="0">
              <a:latin typeface="Segoe UI Black" panose="020B0A02040204020203" pitchFamily="34" charset="0"/>
              <a:ea typeface="Segoe UI Black" panose="020B0A02040204020203" pitchFamily="34" charset="0"/>
            </a:endParaRPr>
          </a:p>
        </p:txBody>
      </p:sp>
      <p:grpSp>
        <p:nvGrpSpPr>
          <p:cNvPr id="168" name="组合 5"/>
          <p:cNvGrpSpPr/>
          <p:nvPr/>
        </p:nvGrpSpPr>
        <p:grpSpPr>
          <a:xfrm>
            <a:off x="2987824" y="576750"/>
            <a:ext cx="623887" cy="300037"/>
            <a:chOff x="1257902" y="4131116"/>
            <a:chExt cx="623856" cy="298673"/>
          </a:xfrm>
        </p:grpSpPr>
        <p:sp>
          <p:nvSpPr>
            <p:cNvPr id="169" name="Freeform 46"/>
            <p:cNvSpPr>
              <a:spLocks noChangeShapeType="1"/>
            </p:cNvSpPr>
            <p:nvPr/>
          </p:nvSpPr>
          <p:spPr>
            <a:xfrm>
              <a:off x="1257902" y="4131116"/>
              <a:ext cx="623856" cy="298673"/>
            </a:xfrm>
            <a:custGeom>
              <a:avLst/>
              <a:gdLst>
                <a:gd name="gd0" fmla="val 65536"/>
                <a:gd name="gd1" fmla="val 985"/>
                <a:gd name="gd2" fmla="val 106"/>
                <a:gd name="gd3" fmla="val 1145"/>
                <a:gd name="gd4" fmla="val 279"/>
                <a:gd name="gd5" fmla="val 1435"/>
                <a:gd name="gd6" fmla="val 487"/>
                <a:gd name="gd7" fmla="val 1150"/>
                <a:gd name="gd8" fmla="val 657"/>
                <a:gd name="gd9" fmla="val 1128"/>
                <a:gd name="gd10" fmla="val 522"/>
                <a:gd name="gd11" fmla="val 1249"/>
                <a:gd name="gd12" fmla="val 504"/>
                <a:gd name="gd13" fmla="val 1101"/>
                <a:gd name="gd14" fmla="val 660"/>
                <a:gd name="gd15" fmla="val 2060"/>
                <a:gd name="gd16" fmla="val 488"/>
                <a:gd name="gd17" fmla="val 1778"/>
                <a:gd name="gd18" fmla="val 672"/>
                <a:gd name="gd19" fmla="val 1498"/>
                <a:gd name="gd20" fmla="val 851"/>
                <a:gd name="gd21" fmla="val 980"/>
                <a:gd name="gd22" fmla="val 980"/>
                <a:gd name="gd23" fmla="val 459"/>
                <a:gd name="gd24" fmla="val 747"/>
                <a:gd name="gd25" fmla="val 421"/>
                <a:gd name="gd26" fmla="val 551"/>
                <a:gd name="gd27" fmla="val 1146"/>
                <a:gd name="gd28" fmla="val 861"/>
                <a:gd name="gd29" fmla="val 1495"/>
                <a:gd name="gd30" fmla="val 770"/>
                <a:gd name="gd31" fmla="val 914"/>
                <a:gd name="gd32" fmla="val 495"/>
                <a:gd name="gd33" fmla="val 721"/>
                <a:gd name="gd34" fmla="val 352"/>
                <a:gd name="gd35" fmla="val 538"/>
                <a:gd name="gd36" fmla="val 386"/>
                <a:gd name="gd37" fmla="val 419"/>
                <a:gd name="gd38" fmla="val 516"/>
                <a:gd name="gd39" fmla="val 382"/>
                <a:gd name="gd40" fmla="val 399"/>
                <a:gd name="gd41" fmla="val 198"/>
                <a:gd name="gd42" fmla="val 396"/>
                <a:gd name="gd43" fmla="val 382"/>
                <a:gd name="gd44" fmla="val 527"/>
                <a:gd name="gd45" fmla="val 167"/>
                <a:gd name="gd46" fmla="val 631"/>
                <a:gd name="gd47" fmla="val 23"/>
                <a:gd name="gd48" fmla="val 440"/>
                <a:gd name="gd49" fmla="val 311"/>
                <a:gd name="gd50" fmla="val 196"/>
                <a:gd name="gd51" fmla="val 805"/>
                <a:gd name="gd52" fmla="val 172"/>
                <a:gd name="gd53" fmla="val 985"/>
                <a:gd name="gd54" fmla="val 106"/>
                <a:gd name="gd55" fmla="*/ w 0 2060"/>
                <a:gd name="gd56" fmla="*/ h 0 983"/>
                <a:gd name="gd57" fmla="*/ w 21600 2060"/>
                <a:gd name="gd58" fmla="*/ h 21600 983"/>
              </a:gdLst>
              <a:ahLst/>
              <a:cxnLst/>
              <a:rect l="gd55" t="gd56" r="gd57" b="gd58"/>
              <a:pathLst>
                <a:path w="2060" h="983">
                  <a:moveTo>
                    <a:pt x="gd1" y="gd2"/>
                  </a:moveTo>
                  <a:cubicBezTo>
                    <a:pt x="1096" y="122"/>
                    <a:pt x="1122" y="212"/>
                    <a:pt x="1145" y="279"/>
                  </a:cubicBezTo>
                  <a:cubicBezTo>
                    <a:pt x="1308" y="274"/>
                    <a:pt x="1437" y="389"/>
                    <a:pt x="1435" y="487"/>
                  </a:cubicBezTo>
                  <a:cubicBezTo>
                    <a:pt x="1430" y="707"/>
                    <a:pt x="1240" y="727"/>
                    <a:pt x="1150" y="657"/>
                  </a:cubicBezTo>
                  <a:cubicBezTo>
                    <a:pt x="1100" y="618"/>
                    <a:pt x="1093" y="583"/>
                    <a:pt x="1128" y="522"/>
                  </a:cubicBezTo>
                  <a:cubicBezTo>
                    <a:pt x="1151" y="481"/>
                    <a:pt x="1219" y="512"/>
                    <a:pt x="1249" y="504"/>
                  </a:cubicBezTo>
                  <a:cubicBezTo>
                    <a:pt x="1139" y="397"/>
                    <a:pt x="1004" y="551"/>
                    <a:pt x="1101" y="660"/>
                  </a:cubicBezTo>
                  <a:cubicBezTo>
                    <a:pt x="1288" y="869"/>
                    <a:pt x="1751" y="523"/>
                    <a:pt x="2060" y="488"/>
                  </a:cubicBezTo>
                  <a:cubicBezTo>
                    <a:pt x="1979" y="527"/>
                    <a:pt x="1830" y="645"/>
                    <a:pt x="1778" y="672"/>
                  </a:cubicBezTo>
                  <a:cubicBezTo>
                    <a:pt x="1707" y="708"/>
                    <a:pt x="1581" y="808"/>
                    <a:pt x="1498" y="851"/>
                  </a:cubicBezTo>
                  <a:cubicBezTo>
                    <a:pt x="1357" y="924"/>
                    <a:pt x="1148" y="983"/>
                    <a:pt x="980" y="980"/>
                  </a:cubicBezTo>
                  <a:cubicBezTo>
                    <a:pt x="836" y="978"/>
                    <a:pt x="622" y="919"/>
                    <a:pt x="459" y="747"/>
                  </a:cubicBezTo>
                  <a:cubicBezTo>
                    <a:pt x="396" y="681"/>
                    <a:pt x="372" y="660"/>
                    <a:pt x="421" y="551"/>
                  </a:cubicBezTo>
                  <a:cubicBezTo>
                    <a:pt x="546" y="840"/>
                    <a:pt x="863" y="867"/>
                    <a:pt x="1146" y="861"/>
                  </a:cubicBezTo>
                  <a:cubicBezTo>
                    <a:pt x="1267" y="859"/>
                    <a:pt x="1411" y="794"/>
                    <a:pt x="1495" y="770"/>
                  </a:cubicBezTo>
                  <a:cubicBezTo>
                    <a:pt x="1252" y="839"/>
                    <a:pt x="888" y="745"/>
                    <a:pt x="914" y="495"/>
                  </a:cubicBezTo>
                  <a:cubicBezTo>
                    <a:pt x="921" y="425"/>
                    <a:pt x="845" y="283"/>
                    <a:pt x="721" y="352"/>
                  </a:cubicBezTo>
                  <a:cubicBezTo>
                    <a:pt x="651" y="329"/>
                    <a:pt x="572" y="335"/>
                    <a:pt x="538" y="386"/>
                  </a:cubicBezTo>
                  <a:cubicBezTo>
                    <a:pt x="479" y="369"/>
                    <a:pt x="436" y="453"/>
                    <a:pt x="419" y="516"/>
                  </a:cubicBezTo>
                  <a:cubicBezTo>
                    <a:pt x="413" y="489"/>
                    <a:pt x="404" y="421"/>
                    <a:pt x="382" y="399"/>
                  </a:cubicBezTo>
                  <a:cubicBezTo>
                    <a:pt x="341" y="358"/>
                    <a:pt x="257" y="340"/>
                    <a:pt x="198" y="396"/>
                  </a:cubicBezTo>
                  <a:cubicBezTo>
                    <a:pt x="265" y="386"/>
                    <a:pt x="391" y="395"/>
                    <a:pt x="382" y="527"/>
                  </a:cubicBezTo>
                  <a:cubicBezTo>
                    <a:pt x="374" y="652"/>
                    <a:pt x="284" y="690"/>
                    <a:pt x="167" y="631"/>
                  </a:cubicBezTo>
                  <a:cubicBezTo>
                    <a:pt x="87" y="591"/>
                    <a:pt x="31" y="518"/>
                    <a:pt x="23" y="440"/>
                  </a:cubicBezTo>
                  <a:cubicBezTo>
                    <a:pt x="0" y="236"/>
                    <a:pt x="133" y="167"/>
                    <a:pt x="311" y="196"/>
                  </a:cubicBezTo>
                  <a:cubicBezTo>
                    <a:pt x="443" y="0"/>
                    <a:pt x="609" y="42"/>
                    <a:pt x="805" y="172"/>
                  </a:cubicBezTo>
                  <a:cubicBezTo>
                    <a:pt x="852" y="146"/>
                    <a:pt x="920" y="97"/>
                    <a:pt x="985" y="106"/>
                  </a:cubicBezTo>
                  <a:close/>
                </a:path>
                <a:path w="2060" h="983"/>
              </a:pathLst>
            </a:custGeom>
            <a:solidFill>
              <a:srgbClr val="E50012"/>
            </a:solidFill>
          </p:spPr>
          <p:txBody>
            <a:bodyPr lIns="91440" tIns="45720" rIns="91440" bIns="45720" anchor="t"/>
            <a:lstStyle/>
            <a:p>
              <a:endParaRPr sz="1400" dirty="0"/>
            </a:p>
          </p:txBody>
        </p:sp>
        <p:sp>
          <p:nvSpPr>
            <p:cNvPr id="170" name="Freeform 47"/>
            <p:cNvSpPr>
              <a:spLocks noChangeShapeType="1"/>
            </p:cNvSpPr>
            <p:nvPr/>
          </p:nvSpPr>
          <p:spPr>
            <a:xfrm>
              <a:off x="1390450" y="4240688"/>
              <a:ext cx="238585" cy="144918"/>
            </a:xfrm>
            <a:custGeom>
              <a:avLst/>
              <a:gdLst>
                <a:gd name="gd0" fmla="val 65536"/>
                <a:gd name="gd1" fmla="val 418"/>
                <a:gd name="gd2" fmla="val 63"/>
                <a:gd name="gd3" fmla="val 489"/>
                <a:gd name="gd4" fmla="val 312"/>
                <a:gd name="gd5" fmla="val 785"/>
                <a:gd name="gd6" fmla="val 463"/>
                <a:gd name="gd7" fmla="val 365"/>
                <a:gd name="gd8" fmla="val 438"/>
                <a:gd name="gd9" fmla="val 23"/>
                <a:gd name="gd10" fmla="val 154"/>
                <a:gd name="gd11" fmla="val 121"/>
                <a:gd name="gd12" fmla="val 76"/>
                <a:gd name="gd13" fmla="val 286"/>
                <a:gd name="gd14" fmla="val 46"/>
                <a:gd name="gd15" fmla="val 418"/>
                <a:gd name="gd16" fmla="val 63"/>
                <a:gd name="gd17" fmla="*/ w 0 785"/>
                <a:gd name="gd18" fmla="*/ h 0 478"/>
                <a:gd name="gd19" fmla="*/ w 21600 785"/>
                <a:gd name="gd20" fmla="*/ h 21600 478"/>
              </a:gdLst>
              <a:ahLst/>
              <a:cxnLst/>
              <a:rect l="gd17" t="gd18" r="gd19" b="gd20"/>
              <a:pathLst>
                <a:path w="785" h="478">
                  <a:moveTo>
                    <a:pt x="gd1" y="gd2"/>
                  </a:moveTo>
                  <a:cubicBezTo>
                    <a:pt x="458" y="134"/>
                    <a:pt x="416" y="231"/>
                    <a:pt x="489" y="312"/>
                  </a:cubicBezTo>
                  <a:cubicBezTo>
                    <a:pt x="555" y="385"/>
                    <a:pt x="683" y="439"/>
                    <a:pt x="785" y="463"/>
                  </a:cubicBezTo>
                  <a:cubicBezTo>
                    <a:pt x="680" y="478"/>
                    <a:pt x="469" y="465"/>
                    <a:pt x="365" y="438"/>
                  </a:cubicBezTo>
                  <a:cubicBezTo>
                    <a:pt x="163" y="386"/>
                    <a:pt x="0" y="236"/>
                    <a:pt x="23" y="154"/>
                  </a:cubicBezTo>
                  <a:cubicBezTo>
                    <a:pt x="39" y="94"/>
                    <a:pt x="66" y="69"/>
                    <a:pt x="121" y="76"/>
                  </a:cubicBezTo>
                  <a:cubicBezTo>
                    <a:pt x="162" y="15"/>
                    <a:pt x="243" y="14"/>
                    <a:pt x="286" y="46"/>
                  </a:cubicBezTo>
                  <a:cubicBezTo>
                    <a:pt x="335" y="0"/>
                    <a:pt x="398" y="27"/>
                    <a:pt x="418" y="63"/>
                  </a:cubicBezTo>
                  <a:close/>
                </a:path>
                <a:path w="785" h="478"/>
              </a:pathLst>
            </a:custGeom>
            <a:solidFill>
              <a:srgbClr val="E50012"/>
            </a:solidFill>
          </p:spPr>
          <p:txBody>
            <a:bodyPr lIns="91440" tIns="45720" rIns="91440" bIns="45720" anchor="t"/>
            <a:lstStyle/>
            <a:p>
              <a:endParaRPr sz="1400" dirty="0"/>
            </a:p>
          </p:txBody>
        </p:sp>
      </p:grpSp>
      <p:grpSp>
        <p:nvGrpSpPr>
          <p:cNvPr id="171" name="组合 8"/>
          <p:cNvGrpSpPr/>
          <p:nvPr/>
        </p:nvGrpSpPr>
        <p:grpSpPr>
          <a:xfrm flipH="1">
            <a:off x="5364162" y="593725"/>
            <a:ext cx="623887" cy="298450"/>
            <a:chOff x="1257902" y="4131116"/>
            <a:chExt cx="623856" cy="298673"/>
          </a:xfrm>
        </p:grpSpPr>
        <p:sp>
          <p:nvSpPr>
            <p:cNvPr id="172" name="Freeform 46"/>
            <p:cNvSpPr>
              <a:spLocks noChangeShapeType="1"/>
            </p:cNvSpPr>
            <p:nvPr/>
          </p:nvSpPr>
          <p:spPr>
            <a:xfrm>
              <a:off x="1257902" y="4131116"/>
              <a:ext cx="623856" cy="298673"/>
            </a:xfrm>
            <a:custGeom>
              <a:avLst/>
              <a:gdLst>
                <a:gd name="gd0" fmla="val 65536"/>
                <a:gd name="gd1" fmla="val 985"/>
                <a:gd name="gd2" fmla="val 106"/>
                <a:gd name="gd3" fmla="val 1145"/>
                <a:gd name="gd4" fmla="val 279"/>
                <a:gd name="gd5" fmla="val 1435"/>
                <a:gd name="gd6" fmla="val 487"/>
                <a:gd name="gd7" fmla="val 1150"/>
                <a:gd name="gd8" fmla="val 657"/>
                <a:gd name="gd9" fmla="val 1128"/>
                <a:gd name="gd10" fmla="val 522"/>
                <a:gd name="gd11" fmla="val 1249"/>
                <a:gd name="gd12" fmla="val 504"/>
                <a:gd name="gd13" fmla="val 1101"/>
                <a:gd name="gd14" fmla="val 660"/>
                <a:gd name="gd15" fmla="val 2060"/>
                <a:gd name="gd16" fmla="val 488"/>
                <a:gd name="gd17" fmla="val 1778"/>
                <a:gd name="gd18" fmla="val 672"/>
                <a:gd name="gd19" fmla="val 1498"/>
                <a:gd name="gd20" fmla="val 851"/>
                <a:gd name="gd21" fmla="val 980"/>
                <a:gd name="gd22" fmla="val 980"/>
                <a:gd name="gd23" fmla="val 459"/>
                <a:gd name="gd24" fmla="val 747"/>
                <a:gd name="gd25" fmla="val 421"/>
                <a:gd name="gd26" fmla="val 551"/>
                <a:gd name="gd27" fmla="val 1146"/>
                <a:gd name="gd28" fmla="val 861"/>
                <a:gd name="gd29" fmla="val 1495"/>
                <a:gd name="gd30" fmla="val 770"/>
                <a:gd name="gd31" fmla="val 914"/>
                <a:gd name="gd32" fmla="val 495"/>
                <a:gd name="gd33" fmla="val 721"/>
                <a:gd name="gd34" fmla="val 352"/>
                <a:gd name="gd35" fmla="val 538"/>
                <a:gd name="gd36" fmla="val 386"/>
                <a:gd name="gd37" fmla="val 419"/>
                <a:gd name="gd38" fmla="val 516"/>
                <a:gd name="gd39" fmla="val 382"/>
                <a:gd name="gd40" fmla="val 399"/>
                <a:gd name="gd41" fmla="val 198"/>
                <a:gd name="gd42" fmla="val 396"/>
                <a:gd name="gd43" fmla="val 382"/>
                <a:gd name="gd44" fmla="val 527"/>
                <a:gd name="gd45" fmla="val 167"/>
                <a:gd name="gd46" fmla="val 631"/>
                <a:gd name="gd47" fmla="val 23"/>
                <a:gd name="gd48" fmla="val 440"/>
                <a:gd name="gd49" fmla="val 311"/>
                <a:gd name="gd50" fmla="val 196"/>
                <a:gd name="gd51" fmla="val 805"/>
                <a:gd name="gd52" fmla="val 172"/>
                <a:gd name="gd53" fmla="val 985"/>
                <a:gd name="gd54" fmla="val 106"/>
                <a:gd name="gd55" fmla="*/ w 0 2060"/>
                <a:gd name="gd56" fmla="*/ h 0 983"/>
                <a:gd name="gd57" fmla="*/ w 21600 2060"/>
                <a:gd name="gd58" fmla="*/ h 21600 983"/>
              </a:gdLst>
              <a:ahLst/>
              <a:cxnLst/>
              <a:rect l="gd55" t="gd56" r="gd57" b="gd58"/>
              <a:pathLst>
                <a:path w="2060" h="983">
                  <a:moveTo>
                    <a:pt x="gd1" y="gd2"/>
                  </a:moveTo>
                  <a:cubicBezTo>
                    <a:pt x="1096" y="122"/>
                    <a:pt x="1122" y="212"/>
                    <a:pt x="1145" y="279"/>
                  </a:cubicBezTo>
                  <a:cubicBezTo>
                    <a:pt x="1308" y="274"/>
                    <a:pt x="1437" y="389"/>
                    <a:pt x="1435" y="487"/>
                  </a:cubicBezTo>
                  <a:cubicBezTo>
                    <a:pt x="1430" y="707"/>
                    <a:pt x="1240" y="727"/>
                    <a:pt x="1150" y="657"/>
                  </a:cubicBezTo>
                  <a:cubicBezTo>
                    <a:pt x="1100" y="618"/>
                    <a:pt x="1093" y="583"/>
                    <a:pt x="1128" y="522"/>
                  </a:cubicBezTo>
                  <a:cubicBezTo>
                    <a:pt x="1151" y="481"/>
                    <a:pt x="1219" y="512"/>
                    <a:pt x="1249" y="504"/>
                  </a:cubicBezTo>
                  <a:cubicBezTo>
                    <a:pt x="1139" y="397"/>
                    <a:pt x="1004" y="551"/>
                    <a:pt x="1101" y="660"/>
                  </a:cubicBezTo>
                  <a:cubicBezTo>
                    <a:pt x="1288" y="869"/>
                    <a:pt x="1751" y="523"/>
                    <a:pt x="2060" y="488"/>
                  </a:cubicBezTo>
                  <a:cubicBezTo>
                    <a:pt x="1979" y="527"/>
                    <a:pt x="1830" y="645"/>
                    <a:pt x="1778" y="672"/>
                  </a:cubicBezTo>
                  <a:cubicBezTo>
                    <a:pt x="1707" y="708"/>
                    <a:pt x="1581" y="808"/>
                    <a:pt x="1498" y="851"/>
                  </a:cubicBezTo>
                  <a:cubicBezTo>
                    <a:pt x="1357" y="924"/>
                    <a:pt x="1148" y="983"/>
                    <a:pt x="980" y="980"/>
                  </a:cubicBezTo>
                  <a:cubicBezTo>
                    <a:pt x="836" y="978"/>
                    <a:pt x="622" y="919"/>
                    <a:pt x="459" y="747"/>
                  </a:cubicBezTo>
                  <a:cubicBezTo>
                    <a:pt x="396" y="681"/>
                    <a:pt x="372" y="660"/>
                    <a:pt x="421" y="551"/>
                  </a:cubicBezTo>
                  <a:cubicBezTo>
                    <a:pt x="546" y="840"/>
                    <a:pt x="863" y="867"/>
                    <a:pt x="1146" y="861"/>
                  </a:cubicBezTo>
                  <a:cubicBezTo>
                    <a:pt x="1267" y="859"/>
                    <a:pt x="1411" y="794"/>
                    <a:pt x="1495" y="770"/>
                  </a:cubicBezTo>
                  <a:cubicBezTo>
                    <a:pt x="1252" y="839"/>
                    <a:pt x="888" y="745"/>
                    <a:pt x="914" y="495"/>
                  </a:cubicBezTo>
                  <a:cubicBezTo>
                    <a:pt x="921" y="425"/>
                    <a:pt x="845" y="283"/>
                    <a:pt x="721" y="352"/>
                  </a:cubicBezTo>
                  <a:cubicBezTo>
                    <a:pt x="651" y="329"/>
                    <a:pt x="572" y="335"/>
                    <a:pt x="538" y="386"/>
                  </a:cubicBezTo>
                  <a:cubicBezTo>
                    <a:pt x="479" y="369"/>
                    <a:pt x="436" y="453"/>
                    <a:pt x="419" y="516"/>
                  </a:cubicBezTo>
                  <a:cubicBezTo>
                    <a:pt x="413" y="489"/>
                    <a:pt x="404" y="421"/>
                    <a:pt x="382" y="399"/>
                  </a:cubicBezTo>
                  <a:cubicBezTo>
                    <a:pt x="341" y="358"/>
                    <a:pt x="257" y="340"/>
                    <a:pt x="198" y="396"/>
                  </a:cubicBezTo>
                  <a:cubicBezTo>
                    <a:pt x="265" y="386"/>
                    <a:pt x="391" y="395"/>
                    <a:pt x="382" y="527"/>
                  </a:cubicBezTo>
                  <a:cubicBezTo>
                    <a:pt x="374" y="652"/>
                    <a:pt x="284" y="690"/>
                    <a:pt x="167" y="631"/>
                  </a:cubicBezTo>
                  <a:cubicBezTo>
                    <a:pt x="87" y="591"/>
                    <a:pt x="31" y="518"/>
                    <a:pt x="23" y="440"/>
                  </a:cubicBezTo>
                  <a:cubicBezTo>
                    <a:pt x="0" y="236"/>
                    <a:pt x="133" y="167"/>
                    <a:pt x="311" y="196"/>
                  </a:cubicBezTo>
                  <a:cubicBezTo>
                    <a:pt x="443" y="0"/>
                    <a:pt x="609" y="42"/>
                    <a:pt x="805" y="172"/>
                  </a:cubicBezTo>
                  <a:cubicBezTo>
                    <a:pt x="852" y="146"/>
                    <a:pt x="920" y="97"/>
                    <a:pt x="985" y="106"/>
                  </a:cubicBezTo>
                  <a:close/>
                </a:path>
                <a:path w="2060" h="983"/>
              </a:pathLst>
            </a:custGeom>
            <a:solidFill>
              <a:srgbClr val="E50012"/>
            </a:solidFill>
          </p:spPr>
          <p:txBody>
            <a:bodyPr lIns="91440" tIns="45720" rIns="91440" bIns="45720" anchor="t"/>
            <a:lstStyle/>
            <a:p>
              <a:endParaRPr sz="1400" dirty="0"/>
            </a:p>
          </p:txBody>
        </p:sp>
        <p:sp>
          <p:nvSpPr>
            <p:cNvPr id="173" name="Freeform 47"/>
            <p:cNvSpPr>
              <a:spLocks noChangeShapeType="1"/>
            </p:cNvSpPr>
            <p:nvPr/>
          </p:nvSpPr>
          <p:spPr>
            <a:xfrm>
              <a:off x="1390450" y="4240688"/>
              <a:ext cx="238585" cy="144918"/>
            </a:xfrm>
            <a:custGeom>
              <a:avLst/>
              <a:gdLst>
                <a:gd name="gd0" fmla="val 65536"/>
                <a:gd name="gd1" fmla="val 418"/>
                <a:gd name="gd2" fmla="val 63"/>
                <a:gd name="gd3" fmla="val 489"/>
                <a:gd name="gd4" fmla="val 312"/>
                <a:gd name="gd5" fmla="val 785"/>
                <a:gd name="gd6" fmla="val 463"/>
                <a:gd name="gd7" fmla="val 365"/>
                <a:gd name="gd8" fmla="val 438"/>
                <a:gd name="gd9" fmla="val 23"/>
                <a:gd name="gd10" fmla="val 154"/>
                <a:gd name="gd11" fmla="val 121"/>
                <a:gd name="gd12" fmla="val 76"/>
                <a:gd name="gd13" fmla="val 286"/>
                <a:gd name="gd14" fmla="val 46"/>
                <a:gd name="gd15" fmla="val 418"/>
                <a:gd name="gd16" fmla="val 63"/>
                <a:gd name="gd17" fmla="*/ w 0 785"/>
                <a:gd name="gd18" fmla="*/ h 0 478"/>
                <a:gd name="gd19" fmla="*/ w 21600 785"/>
                <a:gd name="gd20" fmla="*/ h 21600 478"/>
              </a:gdLst>
              <a:ahLst/>
              <a:cxnLst/>
              <a:rect l="gd17" t="gd18" r="gd19" b="gd20"/>
              <a:pathLst>
                <a:path w="785" h="478">
                  <a:moveTo>
                    <a:pt x="gd1" y="gd2"/>
                  </a:moveTo>
                  <a:cubicBezTo>
                    <a:pt x="458" y="134"/>
                    <a:pt x="416" y="231"/>
                    <a:pt x="489" y="312"/>
                  </a:cubicBezTo>
                  <a:cubicBezTo>
                    <a:pt x="555" y="385"/>
                    <a:pt x="683" y="439"/>
                    <a:pt x="785" y="463"/>
                  </a:cubicBezTo>
                  <a:cubicBezTo>
                    <a:pt x="680" y="478"/>
                    <a:pt x="469" y="465"/>
                    <a:pt x="365" y="438"/>
                  </a:cubicBezTo>
                  <a:cubicBezTo>
                    <a:pt x="163" y="386"/>
                    <a:pt x="0" y="236"/>
                    <a:pt x="23" y="154"/>
                  </a:cubicBezTo>
                  <a:cubicBezTo>
                    <a:pt x="39" y="94"/>
                    <a:pt x="66" y="69"/>
                    <a:pt x="121" y="76"/>
                  </a:cubicBezTo>
                  <a:cubicBezTo>
                    <a:pt x="162" y="15"/>
                    <a:pt x="243" y="14"/>
                    <a:pt x="286" y="46"/>
                  </a:cubicBezTo>
                  <a:cubicBezTo>
                    <a:pt x="335" y="0"/>
                    <a:pt x="398" y="27"/>
                    <a:pt x="418" y="63"/>
                  </a:cubicBezTo>
                  <a:close/>
                </a:path>
                <a:path w="785" h="478"/>
              </a:pathLst>
            </a:custGeom>
            <a:solidFill>
              <a:srgbClr val="E50012"/>
            </a:solidFill>
          </p:spPr>
          <p:txBody>
            <a:bodyPr lIns="91440" tIns="45720" rIns="91440" bIns="45720" anchor="t"/>
            <a:lstStyle/>
            <a:p>
              <a:endParaRPr sz="1400" dirty="0"/>
            </a:p>
          </p:txBody>
        </p:sp>
      </p:grpSp>
      <p:pic>
        <p:nvPicPr>
          <p:cNvPr id="3" name="图片 2"/>
          <p:cNvPicPr>
            <a:picLocks noChangeAspect="1"/>
          </p:cNvPicPr>
          <p:nvPr/>
        </p:nvPicPr>
        <p:blipFill>
          <a:blip r:embed="rId2"/>
          <a:stretch>
            <a:fillRect/>
          </a:stretch>
        </p:blipFill>
        <p:spPr>
          <a:xfrm>
            <a:off x="1115616" y="1001665"/>
            <a:ext cx="6768751" cy="3766883"/>
          </a:xfrm>
          <a:prstGeom prst="rect">
            <a:avLst/>
          </a:prstGeom>
        </p:spPr>
      </p:pic>
    </p:spTree>
  </p:cSld>
  <p:clrMapOvr>
    <a:masterClrMapping/>
  </p:clrMapOvr>
  <p:transition spd="med" advTm="42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barn(outVertical)">
                                      <p:cBhvr>
                                        <p:cTn id="7" dur="500" fill="hold"/>
                                        <p:tgtEl>
                                          <p:spTgt spid="166"/>
                                        </p:tgtEl>
                                      </p:cBhvr>
                                    </p:animEffect>
                                  </p:childTnLst>
                                </p:cTn>
                              </p:par>
                              <p:par>
                                <p:cTn id="8" presetID="12" presetClass="entr" presetSubtype="2" fill="hold" nodeType="withEffect">
                                  <p:stCondLst>
                                    <p:cond delay="300"/>
                                  </p:stCondLst>
                                  <p:childTnLst>
                                    <p:set>
                                      <p:cBhvr>
                                        <p:cTn id="9" dur="1" fill="hold">
                                          <p:stCondLst>
                                            <p:cond delay="0"/>
                                          </p:stCondLst>
                                        </p:cTn>
                                        <p:tgtEl>
                                          <p:spTgt spid="168"/>
                                        </p:tgtEl>
                                        <p:attrNameLst>
                                          <p:attrName>style.visibility</p:attrName>
                                        </p:attrNameLst>
                                      </p:cBhvr>
                                      <p:to>
                                        <p:strVal val="visible"/>
                                      </p:to>
                                    </p:set>
                                    <p:anim calcmode="lin" valueType="num">
                                      <p:cBhvr>
                                        <p:cTn id="10" dur="500" fill="hold"/>
                                        <p:tgtEl>
                                          <p:spTgt spid="168"/>
                                        </p:tgtEl>
                                        <p:attrNameLst>
                                          <p:attrName>ppt_x</p:attrName>
                                        </p:attrNameLst>
                                      </p:cBhvr>
                                      <p:tavLst>
                                        <p:tav tm="0">
                                          <p:val>
                                            <p:strVal val="#ppt_x+#ppt_w*1.125000"/>
                                          </p:val>
                                        </p:tav>
                                        <p:tav tm="100000">
                                          <p:val>
                                            <p:strVal val="#ppt_x"/>
                                          </p:val>
                                        </p:tav>
                                      </p:tavLst>
                                    </p:anim>
                                    <p:animEffect transition="in" filter="wipe(left)">
                                      <p:cBhvr>
                                        <p:cTn id="11" dur="500" fill="hold"/>
                                        <p:tgtEl>
                                          <p:spTgt spid="168"/>
                                        </p:tgtEl>
                                      </p:cBhvr>
                                    </p:animEffect>
                                  </p:childTnLst>
                                </p:cTn>
                              </p:par>
                              <p:par>
                                <p:cTn id="12" presetID="12" presetClass="entr" presetSubtype="8" fill="hold" nodeType="withEffect">
                                  <p:stCondLst>
                                    <p:cond delay="300"/>
                                  </p:stCondLst>
                                  <p:childTnLst>
                                    <p:set>
                                      <p:cBhvr>
                                        <p:cTn id="13" dur="1" fill="hold">
                                          <p:stCondLst>
                                            <p:cond delay="0"/>
                                          </p:stCondLst>
                                        </p:cTn>
                                        <p:tgtEl>
                                          <p:spTgt spid="171"/>
                                        </p:tgtEl>
                                        <p:attrNameLst>
                                          <p:attrName>style.visibility</p:attrName>
                                        </p:attrNameLst>
                                      </p:cBhvr>
                                      <p:to>
                                        <p:strVal val="visible"/>
                                      </p:to>
                                    </p:set>
                                    <p:anim calcmode="lin" valueType="num">
                                      <p:cBhvr>
                                        <p:cTn id="14" dur="500" fill="hold"/>
                                        <p:tgtEl>
                                          <p:spTgt spid="171"/>
                                        </p:tgtEl>
                                        <p:attrNameLst>
                                          <p:attrName>ppt_x</p:attrName>
                                        </p:attrNameLst>
                                      </p:cBhvr>
                                      <p:tavLst>
                                        <p:tav tm="0">
                                          <p:val>
                                            <p:strVal val="#ppt_x-#ppt_w*1.125000"/>
                                          </p:val>
                                        </p:tav>
                                        <p:tav tm="100000">
                                          <p:val>
                                            <p:strVal val="#ppt_x"/>
                                          </p:val>
                                        </p:tav>
                                      </p:tavLst>
                                    </p:anim>
                                    <p:animEffect transition="in" filter="wipe(right)">
                                      <p:cBhvr>
                                        <p:cTn id="15" dur="500" fill="hold"/>
                                        <p:tgtEl>
                                          <p:spTgt spid="171"/>
                                        </p:tgtEl>
                                      </p:cBhvr>
                                    </p:animEffect>
                                  </p:childTnLst>
                                </p:cTn>
                              </p:par>
                            </p:childTnLst>
                          </p:cTn>
                        </p:par>
                      </p:childTnLst>
                    </p:cTn>
                  </p:par>
                </p:childTnLst>
              </p:cTn>
              <p:prevCondLst>
                <p:cond evt="onPrev" delay="0">
                  <p:tgtEl>
                    <p:sldTgt/>
                  </p:tgtEl>
                </p:cond>
                <p:cond evt="onPrev" delay="0"/>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4" name="任意多边形: 形状 3"/>
          <p:cNvSpPr/>
          <p:nvPr/>
        </p:nvSpPr>
        <p:spPr>
          <a:xfrm>
            <a:off x="3851920" y="0"/>
            <a:ext cx="5292080" cy="5143500"/>
          </a:xfrm>
          <a:custGeom>
            <a:avLst/>
            <a:gdLst>
              <a:gd name="connsiteX0" fmla="*/ 0 w 4653733"/>
              <a:gd name="connsiteY0" fmla="*/ 0 h 3312368"/>
              <a:gd name="connsiteX1" fmla="*/ 4653733 w 4653733"/>
              <a:gd name="connsiteY1" fmla="*/ 0 h 3312368"/>
              <a:gd name="connsiteX2" fmla="*/ 4653733 w 4653733"/>
              <a:gd name="connsiteY2" fmla="*/ 3312368 h 3312368"/>
              <a:gd name="connsiteX3" fmla="*/ 383668 w 4653733"/>
              <a:gd name="connsiteY3" fmla="*/ 3312368 h 3312368"/>
              <a:gd name="connsiteX4" fmla="*/ 406885 w 4653733"/>
              <a:gd name="connsiteY4" fmla="*/ 3281321 h 3312368"/>
              <a:gd name="connsiteX5" fmla="*/ 837309 w 4653733"/>
              <a:gd name="connsiteY5" fmla="*/ 1872208 h 3312368"/>
              <a:gd name="connsiteX6" fmla="*/ 99136 w 4653733"/>
              <a:gd name="connsiteY6" fmla="*/ 90101 h 331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3733" h="3312368">
                <a:moveTo>
                  <a:pt x="0" y="0"/>
                </a:moveTo>
                <a:lnTo>
                  <a:pt x="4653733" y="0"/>
                </a:lnTo>
                <a:lnTo>
                  <a:pt x="4653733" y="3312368"/>
                </a:lnTo>
                <a:lnTo>
                  <a:pt x="383668" y="3312368"/>
                </a:lnTo>
                <a:lnTo>
                  <a:pt x="406885" y="3281321"/>
                </a:lnTo>
                <a:cubicBezTo>
                  <a:pt x="678633" y="2879081"/>
                  <a:pt x="837309" y="2394175"/>
                  <a:pt x="837309" y="1872208"/>
                </a:cubicBezTo>
                <a:cubicBezTo>
                  <a:pt x="837309" y="1176252"/>
                  <a:pt x="555217" y="546182"/>
                  <a:pt x="99136" y="90101"/>
                </a:cubicBezTo>
                <a:close/>
              </a:path>
            </a:pathLst>
          </a:cu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标题 2"/>
          <p:cNvSpPr txBox="1">
            <a:spLocks noChangeShapeType="1"/>
          </p:cNvSpPr>
          <p:nvPr/>
        </p:nvSpPr>
        <p:spPr>
          <a:xfrm>
            <a:off x="5465800" y="123478"/>
            <a:ext cx="2064320" cy="576262"/>
          </a:xfrm>
          <a:prstGeom prst="rect">
            <a:avLst/>
          </a:prstGeom>
          <a:noFill/>
        </p:spPr>
        <p:txBody>
          <a:bodyPr lIns="91440" tIns="45720" rIns="91440" bIns="45720" anchor="t"/>
          <a:lstStyle>
            <a:lvl1pPr marL="0" indent="0" algn="ctr" defTabSz="914400" rtl="0" fontAlgn="base" hangingPunct="1">
              <a:lnSpc>
                <a:spcPct val="100000"/>
              </a:lnSpc>
              <a:spcBef>
                <a:spcPts val="0"/>
              </a:spcBef>
              <a:spcAft>
                <a:spcPts val="0"/>
              </a:spcAft>
              <a:buNone/>
              <a:defRPr lang="zh-CN" sz="4400">
                <a:solidFill>
                  <a:schemeClr val="dk1"/>
                </a:solidFill>
                <a:latin typeface="Arial" panose="020B0604020202020204"/>
                <a:ea typeface="微软雅黑" panose="020B0503020204020204" charset="-122"/>
              </a:defRPr>
            </a:lvl1pPr>
            <a:lvl2pPr marL="0" indent="0" algn="ctr" defTabSz="914400" rtl="0" fontAlgn="base" hangingPunct="1">
              <a:lnSpc>
                <a:spcPct val="100000"/>
              </a:lnSpc>
              <a:spcBef>
                <a:spcPts val="0"/>
              </a:spcBef>
              <a:spcAft>
                <a:spcPts val="0"/>
              </a:spcAft>
              <a:buNone/>
              <a:defRPr lang="zh-CN" sz="4400">
                <a:solidFill>
                  <a:schemeClr val="dk1"/>
                </a:solidFill>
                <a:latin typeface="Arial" panose="020B0604020202020204"/>
                <a:ea typeface="微软雅黑" panose="020B0503020204020204" charset="-122"/>
              </a:defRPr>
            </a:lvl2pPr>
            <a:lvl3pPr marL="0" indent="0" algn="ctr" defTabSz="914400" rtl="0" fontAlgn="base" hangingPunct="1">
              <a:lnSpc>
                <a:spcPct val="100000"/>
              </a:lnSpc>
              <a:spcBef>
                <a:spcPts val="0"/>
              </a:spcBef>
              <a:spcAft>
                <a:spcPts val="0"/>
              </a:spcAft>
              <a:buNone/>
              <a:defRPr lang="zh-CN" sz="4400">
                <a:solidFill>
                  <a:schemeClr val="dk1"/>
                </a:solidFill>
                <a:latin typeface="Arial" panose="020B0604020202020204"/>
                <a:ea typeface="微软雅黑" panose="020B0503020204020204" charset="-122"/>
              </a:defRPr>
            </a:lvl3pPr>
            <a:lvl4pPr marL="0" indent="0" algn="ctr" defTabSz="914400" rtl="0" fontAlgn="base" hangingPunct="1">
              <a:lnSpc>
                <a:spcPct val="100000"/>
              </a:lnSpc>
              <a:spcBef>
                <a:spcPts val="0"/>
              </a:spcBef>
              <a:spcAft>
                <a:spcPts val="0"/>
              </a:spcAft>
              <a:buNone/>
              <a:defRPr lang="zh-CN" sz="4400">
                <a:solidFill>
                  <a:schemeClr val="dk1"/>
                </a:solidFill>
                <a:latin typeface="Arial" panose="020B0604020202020204"/>
                <a:ea typeface="微软雅黑" panose="020B0503020204020204" charset="-122"/>
              </a:defRPr>
            </a:lvl4pPr>
            <a:lvl5pPr marL="0" indent="0" algn="ctr" defTabSz="914400" rtl="0" fontAlgn="base" hangingPunct="1">
              <a:lnSpc>
                <a:spcPct val="100000"/>
              </a:lnSpc>
              <a:spcBef>
                <a:spcPts val="0"/>
              </a:spcBef>
              <a:spcAft>
                <a:spcPts val="0"/>
              </a:spcAft>
              <a:buNone/>
              <a:defRPr lang="zh-CN" sz="4400">
                <a:solidFill>
                  <a:schemeClr val="dk1"/>
                </a:solidFill>
                <a:latin typeface="Arial" panose="020B0604020202020204"/>
                <a:ea typeface="微软雅黑" panose="020B0503020204020204" charset="-122"/>
              </a:defRPr>
            </a:lvl5pPr>
            <a:lvl6pPr>
              <a:defRPr lang="zh-CN" sz="1800"/>
            </a:lvl6pPr>
            <a:lvl7pPr>
              <a:defRPr lang="zh-CN" sz="1800"/>
            </a:lvl7pPr>
            <a:lvl8pPr>
              <a:defRPr lang="zh-CN" sz="1800"/>
            </a:lvl8pPr>
            <a:lvl9pPr>
              <a:defRPr lang="zh-CN" sz="1800"/>
            </a:lvl9pPr>
          </a:lstStyle>
          <a:p>
            <a:r>
              <a:rPr lang="en-US" altLang="zh-CN" sz="3200" dirty="0">
                <a:solidFill>
                  <a:srgbClr val="D51B19"/>
                </a:solidFill>
                <a:latin typeface="Segoe UI Black" panose="020B0A02040204020203" pitchFamily="34" charset="0"/>
                <a:ea typeface="Segoe UI Black" panose="020B0A02040204020203" pitchFamily="34" charset="0"/>
              </a:rPr>
              <a:t>Part 1</a:t>
            </a:r>
            <a:endParaRPr lang="en-US" dirty="0">
              <a:latin typeface="Segoe UI Black" panose="020B0A02040204020203" pitchFamily="34" charset="0"/>
              <a:ea typeface="Segoe UI Black" panose="020B0A02040204020203" pitchFamily="34" charset="0"/>
            </a:endParaRPr>
          </a:p>
        </p:txBody>
      </p:sp>
      <p:sp>
        <p:nvSpPr>
          <p:cNvPr id="6" name="矩形 4"/>
          <p:cNvSpPr>
            <a:spLocks noGrp="1" noChangeShapeType="1"/>
          </p:cNvSpPr>
          <p:nvPr/>
        </p:nvSpPr>
        <p:spPr>
          <a:xfrm>
            <a:off x="5004048" y="1131590"/>
            <a:ext cx="3917950" cy="2665412"/>
          </a:xfrm>
          <a:prstGeom prst="rect">
            <a:avLst/>
          </a:prstGeom>
          <a:noFill/>
        </p:spPr>
        <p:txBody>
          <a:bodyPr lIns="90000" tIns="90000" rIns="90000" bIns="90000" anchor="t"/>
          <a:lstStyle/>
          <a:p>
            <a:pPr lvl="0" algn="just">
              <a:lnSpc>
                <a:spcPct val="150000"/>
              </a:lnSpc>
              <a:spcBef>
                <a:spcPts val="600"/>
              </a:spcBef>
              <a:spcAft>
                <a:spcPts val="600"/>
              </a:spcAft>
            </a:pPr>
            <a:r>
              <a:rPr lang="en-US" altLang="zh-CN" dirty="0">
                <a:solidFill>
                  <a:srgbClr val="7F7F7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a:rPr>
              <a:t>Crying Marriage is a traditional ceremony held by Tujia women before they get married.</a:t>
            </a:r>
          </a:p>
          <a:p>
            <a:pPr algn="just">
              <a:lnSpc>
                <a:spcPct val="150000"/>
              </a:lnSpc>
              <a:spcBef>
                <a:spcPts val="600"/>
              </a:spcBef>
              <a:spcAft>
                <a:spcPts val="600"/>
              </a:spcAft>
            </a:pPr>
            <a:r>
              <a:rPr lang="en-US" dirty="0">
                <a:solidFill>
                  <a:srgbClr val="7F7F7F"/>
                </a:solidFill>
                <a:latin typeface="Times New Roman" panose="02020603050405020304" pitchFamily="18" charset="0"/>
                <a:ea typeface="微软雅黑" panose="020B0503020204020204" charset="-122"/>
                <a:cs typeface="Times New Roman" panose="02020603050405020304" pitchFamily="18" charset="0"/>
              </a:rPr>
              <a:t>The bride's mother leads the bride into a state of crying and they cry together. </a:t>
            </a:r>
            <a:endParaRPr lang="zh-CN" dirty="0">
              <a:solidFill>
                <a:srgbClr val="7F7F7F"/>
              </a:solidFill>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fill="hold"/>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735049B-D7EA-B0D1-EC95-AA14CA99F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493353"/>
            <a:ext cx="7364828" cy="415679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矩形 6"/>
          <p:cNvSpPr/>
          <p:nvPr/>
        </p:nvSpPr>
        <p:spPr>
          <a:xfrm>
            <a:off x="0" y="0"/>
            <a:ext cx="9144000" cy="51435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p:cNvSpPr/>
          <p:nvPr/>
        </p:nvSpPr>
        <p:spPr>
          <a:xfrm>
            <a:off x="4452032" y="1275606"/>
            <a:ext cx="4536504" cy="3317563"/>
          </a:xfrm>
          <a:custGeom>
            <a:avLst/>
            <a:gdLst>
              <a:gd name="connsiteX0" fmla="*/ 3456384 w 4536504"/>
              <a:gd name="connsiteY0" fmla="*/ 581259 h 3317563"/>
              <a:gd name="connsiteX1" fmla="*/ 4536504 w 4536504"/>
              <a:gd name="connsiteY1" fmla="*/ 581259 h 3317563"/>
              <a:gd name="connsiteX2" fmla="*/ 4176464 w 4536504"/>
              <a:gd name="connsiteY2" fmla="*/ 3106734 h 3317563"/>
              <a:gd name="connsiteX3" fmla="*/ 3096344 w 4536504"/>
              <a:gd name="connsiteY3" fmla="*/ 3106734 h 3317563"/>
              <a:gd name="connsiteX4" fmla="*/ 2613099 w 4536504"/>
              <a:gd name="connsiteY4" fmla="*/ 354748 h 3317563"/>
              <a:gd name="connsiteX5" fmla="*/ 3368345 w 4536504"/>
              <a:gd name="connsiteY5" fmla="*/ 390344 h 3317563"/>
              <a:gd name="connsiteX6" fmla="*/ 2999533 w 4536504"/>
              <a:gd name="connsiteY6" fmla="*/ 2862252 h 3317563"/>
              <a:gd name="connsiteX7" fmla="*/ 2244288 w 4536504"/>
              <a:gd name="connsiteY7" fmla="*/ 2826656 h 3317563"/>
              <a:gd name="connsiteX8" fmla="*/ 288032 w 4536504"/>
              <a:gd name="connsiteY8" fmla="*/ 276352 h 3317563"/>
              <a:gd name="connsiteX9" fmla="*/ 1152128 w 4536504"/>
              <a:gd name="connsiteY9" fmla="*/ 276352 h 3317563"/>
              <a:gd name="connsiteX10" fmla="*/ 864096 w 4536504"/>
              <a:gd name="connsiteY10" fmla="*/ 2940648 h 3317563"/>
              <a:gd name="connsiteX11" fmla="*/ 0 w 4536504"/>
              <a:gd name="connsiteY11" fmla="*/ 2940648 h 3317563"/>
              <a:gd name="connsiteX12" fmla="*/ 1386154 w 4536504"/>
              <a:gd name="connsiteY12" fmla="*/ 0 h 3317563"/>
              <a:gd name="connsiteX13" fmla="*/ 2520280 w 4536504"/>
              <a:gd name="connsiteY13" fmla="*/ 0 h 3317563"/>
              <a:gd name="connsiteX14" fmla="*/ 2142238 w 4536504"/>
              <a:gd name="connsiteY14" fmla="*/ 3317563 h 3317563"/>
              <a:gd name="connsiteX15" fmla="*/ 1008112 w 4536504"/>
              <a:gd name="connsiteY15" fmla="*/ 3317563 h 33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6504" h="3317563">
                <a:moveTo>
                  <a:pt x="3456384" y="581259"/>
                </a:moveTo>
                <a:lnTo>
                  <a:pt x="4536504" y="581259"/>
                </a:lnTo>
                <a:lnTo>
                  <a:pt x="4176464" y="3106734"/>
                </a:lnTo>
                <a:lnTo>
                  <a:pt x="3096344" y="3106734"/>
                </a:lnTo>
                <a:close/>
                <a:moveTo>
                  <a:pt x="2613099" y="354748"/>
                </a:moveTo>
                <a:lnTo>
                  <a:pt x="3368345" y="390344"/>
                </a:lnTo>
                <a:lnTo>
                  <a:pt x="2999533" y="2862252"/>
                </a:lnTo>
                <a:lnTo>
                  <a:pt x="2244288" y="2826656"/>
                </a:lnTo>
                <a:close/>
                <a:moveTo>
                  <a:pt x="288032" y="276352"/>
                </a:moveTo>
                <a:lnTo>
                  <a:pt x="1152128" y="276352"/>
                </a:lnTo>
                <a:lnTo>
                  <a:pt x="864096" y="2940648"/>
                </a:lnTo>
                <a:lnTo>
                  <a:pt x="0" y="2940648"/>
                </a:lnTo>
                <a:close/>
                <a:moveTo>
                  <a:pt x="1386154" y="0"/>
                </a:moveTo>
                <a:lnTo>
                  <a:pt x="2520280" y="0"/>
                </a:lnTo>
                <a:lnTo>
                  <a:pt x="2142238" y="3317563"/>
                </a:lnTo>
                <a:lnTo>
                  <a:pt x="1008112" y="3317563"/>
                </a:ln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8" name="标题 2"/>
          <p:cNvSpPr txBox="1">
            <a:spLocks noChangeShapeType="1"/>
          </p:cNvSpPr>
          <p:nvPr/>
        </p:nvSpPr>
        <p:spPr>
          <a:xfrm>
            <a:off x="3419872" y="411510"/>
            <a:ext cx="2064320" cy="576262"/>
          </a:xfrm>
          <a:prstGeom prst="rect">
            <a:avLst/>
          </a:prstGeom>
          <a:noFill/>
        </p:spPr>
        <p:txBody>
          <a:bodyPr lIns="91440" tIns="45720" rIns="91440" bIns="45720" anchor="t"/>
          <a:lstStyle>
            <a:lvl1pPr marL="0" indent="0" algn="ctr" defTabSz="914400" rtl="0" fontAlgn="base" hangingPunct="1">
              <a:lnSpc>
                <a:spcPct val="100000"/>
              </a:lnSpc>
              <a:spcBef>
                <a:spcPts val="0"/>
              </a:spcBef>
              <a:spcAft>
                <a:spcPts val="0"/>
              </a:spcAft>
              <a:buNone/>
              <a:defRPr lang="zh-CN" sz="4400">
                <a:solidFill>
                  <a:schemeClr val="dk1"/>
                </a:solidFill>
                <a:latin typeface="Arial" panose="020B0604020202020204"/>
                <a:ea typeface="微软雅黑" panose="020B0503020204020204" charset="-122"/>
              </a:defRPr>
            </a:lvl1pPr>
            <a:lvl2pPr marL="0" indent="0" algn="ctr" defTabSz="914400" rtl="0" fontAlgn="base" hangingPunct="1">
              <a:lnSpc>
                <a:spcPct val="100000"/>
              </a:lnSpc>
              <a:spcBef>
                <a:spcPts val="0"/>
              </a:spcBef>
              <a:spcAft>
                <a:spcPts val="0"/>
              </a:spcAft>
              <a:buNone/>
              <a:defRPr lang="zh-CN" sz="4400">
                <a:solidFill>
                  <a:schemeClr val="dk1"/>
                </a:solidFill>
                <a:latin typeface="Arial" panose="020B0604020202020204"/>
                <a:ea typeface="微软雅黑" panose="020B0503020204020204" charset="-122"/>
              </a:defRPr>
            </a:lvl2pPr>
            <a:lvl3pPr marL="0" indent="0" algn="ctr" defTabSz="914400" rtl="0" fontAlgn="base" hangingPunct="1">
              <a:lnSpc>
                <a:spcPct val="100000"/>
              </a:lnSpc>
              <a:spcBef>
                <a:spcPts val="0"/>
              </a:spcBef>
              <a:spcAft>
                <a:spcPts val="0"/>
              </a:spcAft>
              <a:buNone/>
              <a:defRPr lang="zh-CN" sz="4400">
                <a:solidFill>
                  <a:schemeClr val="dk1"/>
                </a:solidFill>
                <a:latin typeface="Arial" panose="020B0604020202020204"/>
                <a:ea typeface="微软雅黑" panose="020B0503020204020204" charset="-122"/>
              </a:defRPr>
            </a:lvl3pPr>
            <a:lvl4pPr marL="0" indent="0" algn="ctr" defTabSz="914400" rtl="0" fontAlgn="base" hangingPunct="1">
              <a:lnSpc>
                <a:spcPct val="100000"/>
              </a:lnSpc>
              <a:spcBef>
                <a:spcPts val="0"/>
              </a:spcBef>
              <a:spcAft>
                <a:spcPts val="0"/>
              </a:spcAft>
              <a:buNone/>
              <a:defRPr lang="zh-CN" sz="4400">
                <a:solidFill>
                  <a:schemeClr val="dk1"/>
                </a:solidFill>
                <a:latin typeface="Arial" panose="020B0604020202020204"/>
                <a:ea typeface="微软雅黑" panose="020B0503020204020204" charset="-122"/>
              </a:defRPr>
            </a:lvl4pPr>
            <a:lvl5pPr marL="0" indent="0" algn="ctr" defTabSz="914400" rtl="0" fontAlgn="base" hangingPunct="1">
              <a:lnSpc>
                <a:spcPct val="100000"/>
              </a:lnSpc>
              <a:spcBef>
                <a:spcPts val="0"/>
              </a:spcBef>
              <a:spcAft>
                <a:spcPts val="0"/>
              </a:spcAft>
              <a:buNone/>
              <a:defRPr lang="zh-CN" sz="4400">
                <a:solidFill>
                  <a:schemeClr val="dk1"/>
                </a:solidFill>
                <a:latin typeface="Arial" panose="020B0604020202020204"/>
                <a:ea typeface="微软雅黑" panose="020B0503020204020204" charset="-122"/>
              </a:defRPr>
            </a:lvl5pPr>
            <a:lvl6pPr>
              <a:defRPr lang="zh-CN" sz="1800"/>
            </a:lvl6pPr>
            <a:lvl7pPr>
              <a:defRPr lang="zh-CN" sz="1800"/>
            </a:lvl7pPr>
            <a:lvl8pPr>
              <a:defRPr lang="zh-CN" sz="1800"/>
            </a:lvl8pPr>
            <a:lvl9pPr>
              <a:defRPr lang="zh-CN" sz="1800"/>
            </a:lvl9pPr>
          </a:lstStyle>
          <a:p>
            <a:r>
              <a:rPr lang="en-US" altLang="zh-CN" sz="3200" dirty="0">
                <a:solidFill>
                  <a:srgbClr val="D51B19"/>
                </a:solidFill>
                <a:latin typeface="Segoe UI Black" panose="020B0A02040204020203" pitchFamily="34" charset="0"/>
                <a:ea typeface="Segoe UI Black" panose="020B0A02040204020203" pitchFamily="34" charset="0"/>
              </a:rPr>
              <a:t>Part 2</a:t>
            </a:r>
            <a:endParaRPr lang="en-US" dirty="0">
              <a:latin typeface="Segoe UI Black" panose="020B0A02040204020203" pitchFamily="34" charset="0"/>
              <a:ea typeface="Segoe UI Black" panose="020B0A02040204020203" pitchFamily="34" charset="0"/>
            </a:endParaRPr>
          </a:p>
        </p:txBody>
      </p:sp>
      <p:sp>
        <p:nvSpPr>
          <p:cNvPr id="9" name="矩形 4"/>
          <p:cNvSpPr>
            <a:spLocks noGrp="1" noChangeShapeType="1"/>
          </p:cNvSpPr>
          <p:nvPr/>
        </p:nvSpPr>
        <p:spPr>
          <a:xfrm>
            <a:off x="375551" y="1732930"/>
            <a:ext cx="3917950" cy="2665412"/>
          </a:xfrm>
          <a:prstGeom prst="rect">
            <a:avLst/>
          </a:prstGeom>
          <a:noFill/>
        </p:spPr>
        <p:txBody>
          <a:bodyPr lIns="90000" tIns="90000" rIns="90000" bIns="90000" anchor="t"/>
          <a:lstStyle/>
          <a:p>
            <a:pPr lvl="0" algn="just">
              <a:lnSpc>
                <a:spcPct val="150000"/>
              </a:lnSpc>
              <a:spcBef>
                <a:spcPts val="600"/>
              </a:spcBef>
              <a:spcAft>
                <a:spcPts val="600"/>
              </a:spcAft>
            </a:pPr>
            <a:r>
              <a:rPr lang="en-US" altLang="zh-CN" dirty="0">
                <a:solidFill>
                  <a:srgbClr val="7F7F7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a:rPr>
              <a:t>The neighbors and other single women come to cry with her, all of them sitting on  the bed. While the bride and one of the companies cry aloud, the others weep by the side. </a:t>
            </a:r>
            <a:endParaRPr lang="zh-CN" dirty="0">
              <a:solidFill>
                <a:srgbClr val="7F7F7F"/>
              </a:solidFill>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fill="hold"/>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1F64414-183D-0C53-1FAD-0BACF348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467" y="483518"/>
            <a:ext cx="7457066" cy="425723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标题 2"/>
          <p:cNvSpPr>
            <a:spLocks noGrp="1" noChangeShapeType="1"/>
          </p:cNvSpPr>
          <p:nvPr>
            <p:ph type="title"/>
          </p:nvPr>
        </p:nvSpPr>
        <p:spPr>
          <a:xfrm>
            <a:off x="3419872" y="411510"/>
            <a:ext cx="2064320" cy="576262"/>
          </a:xfrm>
          <a:prstGeom prst="rect">
            <a:avLst/>
          </a:prstGeom>
          <a:noFill/>
        </p:spPr>
        <p:txBody>
          <a:bodyPr lIns="91440" tIns="45720" rIns="91440" bIns="45720" anchor="t"/>
          <a:lstStyle>
            <a:lvl1pPr marL="0" indent="0" algn="ctr" defTabSz="914400" rtl="0" fontAlgn="base" hangingPunct="1">
              <a:lnSpc>
                <a:spcPct val="100000"/>
              </a:lnSpc>
              <a:spcBef>
                <a:spcPts val="0"/>
              </a:spcBef>
              <a:spcAft>
                <a:spcPts val="0"/>
              </a:spcAft>
              <a:buNone/>
              <a:defRPr sz="4400">
                <a:solidFill>
                  <a:schemeClr val="dk1"/>
                </a:solidFill>
                <a:latin typeface="Arial" panose="020B0604020202020204"/>
                <a:ea typeface="微软雅黑" panose="020B0503020204020204" charset="-122"/>
              </a:defRPr>
            </a:lvl1pPr>
            <a:lvl2pPr marL="0" indent="0" algn="ctr" defTabSz="914400" rtl="0" fontAlgn="base" hangingPunct="1">
              <a:lnSpc>
                <a:spcPct val="100000"/>
              </a:lnSpc>
              <a:spcBef>
                <a:spcPts val="0"/>
              </a:spcBef>
              <a:spcAft>
                <a:spcPts val="0"/>
              </a:spcAft>
              <a:buNone/>
              <a:defRPr sz="4400">
                <a:solidFill>
                  <a:schemeClr val="dk1"/>
                </a:solidFill>
                <a:latin typeface="Arial" panose="020B0604020202020204"/>
                <a:ea typeface="微软雅黑" panose="020B0503020204020204" charset="-122"/>
              </a:defRPr>
            </a:lvl2pPr>
            <a:lvl3pPr marL="0" indent="0" algn="ctr" defTabSz="914400" rtl="0" fontAlgn="base" hangingPunct="1">
              <a:lnSpc>
                <a:spcPct val="100000"/>
              </a:lnSpc>
              <a:spcBef>
                <a:spcPts val="0"/>
              </a:spcBef>
              <a:spcAft>
                <a:spcPts val="0"/>
              </a:spcAft>
              <a:buNone/>
              <a:defRPr sz="4400">
                <a:solidFill>
                  <a:schemeClr val="dk1"/>
                </a:solidFill>
                <a:latin typeface="Arial" panose="020B0604020202020204"/>
                <a:ea typeface="微软雅黑" panose="020B0503020204020204" charset="-122"/>
              </a:defRPr>
            </a:lvl3pPr>
            <a:lvl4pPr marL="0" indent="0" algn="ctr" defTabSz="914400" rtl="0" fontAlgn="base" hangingPunct="1">
              <a:lnSpc>
                <a:spcPct val="100000"/>
              </a:lnSpc>
              <a:spcBef>
                <a:spcPts val="0"/>
              </a:spcBef>
              <a:spcAft>
                <a:spcPts val="0"/>
              </a:spcAft>
              <a:buNone/>
              <a:defRPr sz="4400">
                <a:solidFill>
                  <a:schemeClr val="dk1"/>
                </a:solidFill>
                <a:latin typeface="Arial" panose="020B0604020202020204"/>
                <a:ea typeface="微软雅黑" panose="020B0503020204020204" charset="-122"/>
              </a:defRPr>
            </a:lvl4pPr>
            <a:lvl5pPr marL="0" indent="0" algn="ctr" defTabSz="914400" rtl="0" fontAlgn="base" hangingPunct="1">
              <a:lnSpc>
                <a:spcPct val="100000"/>
              </a:lnSpc>
              <a:spcBef>
                <a:spcPts val="0"/>
              </a:spcBef>
              <a:spcAft>
                <a:spcPts val="0"/>
              </a:spcAft>
              <a:buNone/>
              <a:defRPr sz="4400">
                <a:solidFill>
                  <a:schemeClr val="dk1"/>
                </a:solidFill>
                <a:latin typeface="Arial" panose="020B0604020202020204"/>
                <a:ea typeface="微软雅黑" panose="020B0503020204020204" charset="-122"/>
              </a:defRPr>
            </a:lvl5pPr>
          </a:lstStyle>
          <a:p>
            <a:pPr marL="0" lvl="0" indent="0">
              <a:spcBef>
                <a:spcPts val="0"/>
              </a:spcBef>
              <a:buNone/>
            </a:pPr>
            <a:r>
              <a:rPr lang="en-US" altLang="zh-CN" sz="3200" dirty="0">
                <a:solidFill>
                  <a:srgbClr val="D51B19"/>
                </a:solidFill>
                <a:latin typeface="Segoe UI Black" panose="020B0A02040204020203" pitchFamily="34" charset="0"/>
                <a:ea typeface="Segoe UI Black" panose="020B0A02040204020203" pitchFamily="34" charset="0"/>
              </a:rPr>
              <a:t>Part 2</a:t>
            </a:r>
            <a:endParaRPr dirty="0">
              <a:latin typeface="Segoe UI Black" panose="020B0A02040204020203" pitchFamily="34" charset="0"/>
              <a:ea typeface="Segoe UI Black" panose="020B0A02040204020203" pitchFamily="34" charset="0"/>
            </a:endParaRPr>
          </a:p>
        </p:txBody>
      </p:sp>
      <p:pic>
        <p:nvPicPr>
          <p:cNvPr id="4" name="图片 3"/>
          <p:cNvPicPr>
            <a:picLocks noChangeAspect="1"/>
          </p:cNvPicPr>
          <p:nvPr/>
        </p:nvPicPr>
        <p:blipFill>
          <a:blip r:embed="rId2"/>
          <a:srcRect b="7232"/>
          <a:stretch>
            <a:fillRect/>
          </a:stretch>
        </p:blipFill>
        <p:spPr>
          <a:xfrm>
            <a:off x="6228184" y="987772"/>
            <a:ext cx="2232248" cy="3363838"/>
          </a:xfrm>
          <a:prstGeom prst="rect">
            <a:avLst/>
          </a:prstGeom>
        </p:spPr>
      </p:pic>
      <p:pic>
        <p:nvPicPr>
          <p:cNvPr id="5" name="图片 4"/>
          <p:cNvPicPr>
            <a:picLocks noChangeAspect="1"/>
          </p:cNvPicPr>
          <p:nvPr/>
        </p:nvPicPr>
        <p:blipFill>
          <a:blip r:embed="rId3"/>
          <a:srcRect b="6034"/>
          <a:stretch>
            <a:fillRect/>
          </a:stretch>
        </p:blipFill>
        <p:spPr>
          <a:xfrm>
            <a:off x="3393409" y="987772"/>
            <a:ext cx="2498783" cy="3363838"/>
          </a:xfrm>
          <a:prstGeom prst="rect">
            <a:avLst/>
          </a:prstGeom>
        </p:spPr>
      </p:pic>
      <p:pic>
        <p:nvPicPr>
          <p:cNvPr id="6" name="图片 5"/>
          <p:cNvPicPr>
            <a:picLocks noChangeAspect="1"/>
          </p:cNvPicPr>
          <p:nvPr/>
        </p:nvPicPr>
        <p:blipFill>
          <a:blip r:embed="rId4"/>
          <a:stretch>
            <a:fillRect/>
          </a:stretch>
        </p:blipFill>
        <p:spPr>
          <a:xfrm>
            <a:off x="664525" y="987772"/>
            <a:ext cx="2263687" cy="3363838"/>
          </a:xfrm>
          <a:prstGeom prst="rect">
            <a:avLst/>
          </a:prstGeom>
        </p:spPr>
      </p:pic>
    </p:spTree>
  </p:cSld>
  <p:clrMapOvr>
    <a:masterClrMapping/>
  </p:clrMapOvr>
  <p:transition spd="med" advTm="4191">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标题 2"/>
          <p:cNvSpPr>
            <a:spLocks noGrp="1" noChangeShapeType="1"/>
          </p:cNvSpPr>
          <p:nvPr>
            <p:ph type="title"/>
          </p:nvPr>
        </p:nvSpPr>
        <p:spPr>
          <a:xfrm>
            <a:off x="3419872" y="411510"/>
            <a:ext cx="2064320" cy="576262"/>
          </a:xfrm>
          <a:prstGeom prst="rect">
            <a:avLst/>
          </a:prstGeom>
          <a:noFill/>
        </p:spPr>
        <p:txBody>
          <a:bodyPr lIns="91440" tIns="45720" rIns="91440" bIns="45720" anchor="t"/>
          <a:lstStyle>
            <a:lvl1pPr marL="0" indent="0" algn="ctr" defTabSz="914400" rtl="0" fontAlgn="base" hangingPunct="1">
              <a:lnSpc>
                <a:spcPct val="100000"/>
              </a:lnSpc>
              <a:spcBef>
                <a:spcPts val="0"/>
              </a:spcBef>
              <a:spcAft>
                <a:spcPts val="0"/>
              </a:spcAft>
              <a:buNone/>
              <a:defRPr sz="4400">
                <a:solidFill>
                  <a:schemeClr val="dk1"/>
                </a:solidFill>
                <a:latin typeface="Arial" panose="020B0604020202020204"/>
                <a:ea typeface="微软雅黑" panose="020B0503020204020204" charset="-122"/>
              </a:defRPr>
            </a:lvl1pPr>
            <a:lvl2pPr marL="0" indent="0" algn="ctr" defTabSz="914400" rtl="0" fontAlgn="base" hangingPunct="1">
              <a:lnSpc>
                <a:spcPct val="100000"/>
              </a:lnSpc>
              <a:spcBef>
                <a:spcPts val="0"/>
              </a:spcBef>
              <a:spcAft>
                <a:spcPts val="0"/>
              </a:spcAft>
              <a:buNone/>
              <a:defRPr sz="4400">
                <a:solidFill>
                  <a:schemeClr val="dk1"/>
                </a:solidFill>
                <a:latin typeface="Arial" panose="020B0604020202020204"/>
                <a:ea typeface="微软雅黑" panose="020B0503020204020204" charset="-122"/>
              </a:defRPr>
            </a:lvl2pPr>
            <a:lvl3pPr marL="0" indent="0" algn="ctr" defTabSz="914400" rtl="0" fontAlgn="base" hangingPunct="1">
              <a:lnSpc>
                <a:spcPct val="100000"/>
              </a:lnSpc>
              <a:spcBef>
                <a:spcPts val="0"/>
              </a:spcBef>
              <a:spcAft>
                <a:spcPts val="0"/>
              </a:spcAft>
              <a:buNone/>
              <a:defRPr sz="4400">
                <a:solidFill>
                  <a:schemeClr val="dk1"/>
                </a:solidFill>
                <a:latin typeface="Arial" panose="020B0604020202020204"/>
                <a:ea typeface="微软雅黑" panose="020B0503020204020204" charset="-122"/>
              </a:defRPr>
            </a:lvl3pPr>
            <a:lvl4pPr marL="0" indent="0" algn="ctr" defTabSz="914400" rtl="0" fontAlgn="base" hangingPunct="1">
              <a:lnSpc>
                <a:spcPct val="100000"/>
              </a:lnSpc>
              <a:spcBef>
                <a:spcPts val="0"/>
              </a:spcBef>
              <a:spcAft>
                <a:spcPts val="0"/>
              </a:spcAft>
              <a:buNone/>
              <a:defRPr sz="4400">
                <a:solidFill>
                  <a:schemeClr val="dk1"/>
                </a:solidFill>
                <a:latin typeface="Arial" panose="020B0604020202020204"/>
                <a:ea typeface="微软雅黑" panose="020B0503020204020204" charset="-122"/>
              </a:defRPr>
            </a:lvl4pPr>
            <a:lvl5pPr marL="0" indent="0" algn="ctr" defTabSz="914400" rtl="0" fontAlgn="base" hangingPunct="1">
              <a:lnSpc>
                <a:spcPct val="100000"/>
              </a:lnSpc>
              <a:spcBef>
                <a:spcPts val="0"/>
              </a:spcBef>
              <a:spcAft>
                <a:spcPts val="0"/>
              </a:spcAft>
              <a:buNone/>
              <a:defRPr sz="4400">
                <a:solidFill>
                  <a:schemeClr val="dk1"/>
                </a:solidFill>
                <a:latin typeface="Arial" panose="020B0604020202020204"/>
                <a:ea typeface="微软雅黑" panose="020B0503020204020204" charset="-122"/>
              </a:defRPr>
            </a:lvl5pPr>
          </a:lstStyle>
          <a:p>
            <a:pPr marL="0" lvl="0" indent="0">
              <a:spcBef>
                <a:spcPts val="0"/>
              </a:spcBef>
              <a:buNone/>
            </a:pPr>
            <a:r>
              <a:rPr lang="en-US" altLang="zh-CN" sz="3200" dirty="0">
                <a:solidFill>
                  <a:srgbClr val="D51B19"/>
                </a:solidFill>
                <a:latin typeface="Segoe UI Black" panose="020B0A02040204020203" pitchFamily="34" charset="0"/>
                <a:ea typeface="Segoe UI Black" panose="020B0A02040204020203" pitchFamily="34" charset="0"/>
              </a:rPr>
              <a:t>Part 3</a:t>
            </a:r>
            <a:endParaRPr dirty="0">
              <a:latin typeface="Segoe UI Black" panose="020B0A02040204020203" pitchFamily="34" charset="0"/>
              <a:ea typeface="Segoe UI Black" panose="020B0A02040204020203" pitchFamily="34" charset="0"/>
            </a:endParaRPr>
          </a:p>
        </p:txBody>
      </p:sp>
      <p:sp>
        <p:nvSpPr>
          <p:cNvPr id="443" name="矩形 4"/>
          <p:cNvSpPr>
            <a:spLocks noGrp="1" noChangeShapeType="1"/>
          </p:cNvSpPr>
          <p:nvPr/>
        </p:nvSpPr>
        <p:spPr>
          <a:xfrm>
            <a:off x="3525217" y="1245027"/>
            <a:ext cx="3917950" cy="1944216"/>
          </a:xfrm>
          <a:prstGeom prst="rect">
            <a:avLst/>
          </a:prstGeom>
          <a:noFill/>
        </p:spPr>
        <p:txBody>
          <a:bodyPr lIns="90000" tIns="90000" rIns="90000" bIns="90000" anchor="t"/>
          <a:lstStyle/>
          <a:p>
            <a:pPr lvl="0" algn="just">
              <a:lnSpc>
                <a:spcPct val="150000"/>
              </a:lnSpc>
              <a:spcBef>
                <a:spcPts val="600"/>
              </a:spcBef>
              <a:spcAft>
                <a:spcPts val="600"/>
              </a:spcAft>
            </a:pPr>
            <a:r>
              <a:rPr lang="en-US" altLang="zh-CN" dirty="0">
                <a:solidFill>
                  <a:srgbClr val="7F7F7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a:rPr>
              <a:t>The bride’s brother carries her on his back and steps out of the house, with crying relatives behind him.</a:t>
            </a:r>
            <a:endParaRPr lang="zh-CN" dirty="0">
              <a:solidFill>
                <a:srgbClr val="7F7F7F"/>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13" name="图片 12"/>
          <p:cNvPicPr>
            <a:picLocks noChangeAspect="1"/>
          </p:cNvPicPr>
          <p:nvPr/>
        </p:nvPicPr>
        <p:blipFill>
          <a:blip r:embed="rId2"/>
          <a:srcRect l="7296" t="4807" r="14019" b="2776"/>
          <a:stretch>
            <a:fillRect/>
          </a:stretch>
        </p:blipFill>
        <p:spPr>
          <a:xfrm>
            <a:off x="827584" y="1059582"/>
            <a:ext cx="2489969" cy="1944215"/>
          </a:xfrm>
          <a:custGeom>
            <a:avLst/>
            <a:gdLst>
              <a:gd name="connsiteX0" fmla="*/ 355978 w 2301166"/>
              <a:gd name="connsiteY0" fmla="*/ 1717076 h 1796794"/>
              <a:gd name="connsiteX1" fmla="*/ 354222 w 2301166"/>
              <a:gd name="connsiteY1" fmla="*/ 1717954 h 1796794"/>
              <a:gd name="connsiteX2" fmla="*/ 355393 w 2301166"/>
              <a:gd name="connsiteY2" fmla="*/ 1718247 h 1796794"/>
              <a:gd name="connsiteX3" fmla="*/ 355978 w 2301166"/>
              <a:gd name="connsiteY3" fmla="*/ 1717076 h 1796794"/>
              <a:gd name="connsiteX4" fmla="*/ 380858 w 2301166"/>
              <a:gd name="connsiteY4" fmla="*/ 1624579 h 1796794"/>
              <a:gd name="connsiteX5" fmla="*/ 380273 w 2301166"/>
              <a:gd name="connsiteY5" fmla="*/ 1625164 h 1796794"/>
              <a:gd name="connsiteX6" fmla="*/ 381444 w 2301166"/>
              <a:gd name="connsiteY6" fmla="*/ 1625457 h 1796794"/>
              <a:gd name="connsiteX7" fmla="*/ 380858 w 2301166"/>
              <a:gd name="connsiteY7" fmla="*/ 1624579 h 1796794"/>
              <a:gd name="connsiteX8" fmla="*/ 773092 w 2301166"/>
              <a:gd name="connsiteY8" fmla="*/ 1593552 h 1796794"/>
              <a:gd name="connsiteX9" fmla="*/ 766360 w 2301166"/>
              <a:gd name="connsiteY9" fmla="*/ 1594137 h 1796794"/>
              <a:gd name="connsiteX10" fmla="*/ 773092 w 2301166"/>
              <a:gd name="connsiteY10" fmla="*/ 1594137 h 1796794"/>
              <a:gd name="connsiteX11" fmla="*/ 435888 w 2301166"/>
              <a:gd name="connsiteY11" fmla="*/ 1564573 h 1796794"/>
              <a:gd name="connsiteX12" fmla="*/ 434425 w 2301166"/>
              <a:gd name="connsiteY12" fmla="*/ 1564866 h 1796794"/>
              <a:gd name="connsiteX13" fmla="*/ 435595 w 2301166"/>
              <a:gd name="connsiteY13" fmla="*/ 1567500 h 1796794"/>
              <a:gd name="connsiteX14" fmla="*/ 435888 w 2301166"/>
              <a:gd name="connsiteY14" fmla="*/ 1564573 h 1796794"/>
              <a:gd name="connsiteX15" fmla="*/ 1629859 w 2301166"/>
              <a:gd name="connsiteY15" fmla="*/ 1547303 h 1796794"/>
              <a:gd name="connsiteX16" fmla="*/ 1619029 w 2301166"/>
              <a:gd name="connsiteY16" fmla="*/ 1549937 h 1796794"/>
              <a:gd name="connsiteX17" fmla="*/ 1628395 w 2301166"/>
              <a:gd name="connsiteY17" fmla="*/ 1560182 h 1796794"/>
              <a:gd name="connsiteX18" fmla="*/ 1629859 w 2301166"/>
              <a:gd name="connsiteY18" fmla="*/ 1547303 h 1796794"/>
              <a:gd name="connsiteX19" fmla="*/ 1369638 w 2301166"/>
              <a:gd name="connsiteY19" fmla="*/ 1543205 h 1796794"/>
              <a:gd name="connsiteX20" fmla="*/ 1369053 w 2301166"/>
              <a:gd name="connsiteY20" fmla="*/ 1544083 h 1796794"/>
              <a:gd name="connsiteX21" fmla="*/ 1369638 w 2301166"/>
              <a:gd name="connsiteY21" fmla="*/ 1543791 h 1796794"/>
              <a:gd name="connsiteX22" fmla="*/ 1371102 w 2301166"/>
              <a:gd name="connsiteY22" fmla="*/ 1543205 h 1796794"/>
              <a:gd name="connsiteX23" fmla="*/ 1915253 w 2301166"/>
              <a:gd name="connsiteY23" fmla="*/ 1497835 h 1796794"/>
              <a:gd name="connsiteX24" fmla="*/ 1918765 w 2301166"/>
              <a:gd name="connsiteY24" fmla="*/ 1498713 h 1796794"/>
              <a:gd name="connsiteX25" fmla="*/ 1918765 w 2301166"/>
              <a:gd name="connsiteY25" fmla="*/ 1498420 h 1796794"/>
              <a:gd name="connsiteX26" fmla="*/ 1915253 w 2301166"/>
              <a:gd name="connsiteY26" fmla="*/ 1497835 h 1796794"/>
              <a:gd name="connsiteX27" fmla="*/ 1020433 w 2301166"/>
              <a:gd name="connsiteY27" fmla="*/ 1491981 h 1796794"/>
              <a:gd name="connsiteX28" fmla="*/ 1021019 w 2301166"/>
              <a:gd name="connsiteY28" fmla="*/ 1492859 h 1796794"/>
              <a:gd name="connsiteX29" fmla="*/ 1021311 w 2301166"/>
              <a:gd name="connsiteY29" fmla="*/ 1491981 h 1796794"/>
              <a:gd name="connsiteX30" fmla="*/ 130297 w 2301166"/>
              <a:gd name="connsiteY30" fmla="*/ 1469735 h 1796794"/>
              <a:gd name="connsiteX31" fmla="*/ 129126 w 2301166"/>
              <a:gd name="connsiteY31" fmla="*/ 1470613 h 1796794"/>
              <a:gd name="connsiteX32" fmla="*/ 130005 w 2301166"/>
              <a:gd name="connsiteY32" fmla="*/ 1470320 h 1796794"/>
              <a:gd name="connsiteX33" fmla="*/ 130297 w 2301166"/>
              <a:gd name="connsiteY33" fmla="*/ 1469735 h 1796794"/>
              <a:gd name="connsiteX34" fmla="*/ 277531 w 2301166"/>
              <a:gd name="connsiteY34" fmla="*/ 1452172 h 1796794"/>
              <a:gd name="connsiteX35" fmla="*/ 274897 w 2301166"/>
              <a:gd name="connsiteY35" fmla="*/ 1455977 h 1796794"/>
              <a:gd name="connsiteX36" fmla="*/ 278117 w 2301166"/>
              <a:gd name="connsiteY36" fmla="*/ 1452465 h 1796794"/>
              <a:gd name="connsiteX37" fmla="*/ 277531 w 2301166"/>
              <a:gd name="connsiteY37" fmla="*/ 1452172 h 1796794"/>
              <a:gd name="connsiteX38" fmla="*/ 173033 w 2301166"/>
              <a:gd name="connsiteY38" fmla="*/ 1426413 h 1796794"/>
              <a:gd name="connsiteX39" fmla="*/ 172448 w 2301166"/>
              <a:gd name="connsiteY39" fmla="*/ 1427291 h 1796794"/>
              <a:gd name="connsiteX40" fmla="*/ 173033 w 2301166"/>
              <a:gd name="connsiteY40" fmla="*/ 1427877 h 1796794"/>
              <a:gd name="connsiteX41" fmla="*/ 963062 w 2301166"/>
              <a:gd name="connsiteY41" fmla="*/ 1425242 h 1796794"/>
              <a:gd name="connsiteX42" fmla="*/ 961598 w 2301166"/>
              <a:gd name="connsiteY42" fmla="*/ 1426413 h 1796794"/>
              <a:gd name="connsiteX43" fmla="*/ 962184 w 2301166"/>
              <a:gd name="connsiteY43" fmla="*/ 1426999 h 1796794"/>
              <a:gd name="connsiteX44" fmla="*/ 1817487 w 2301166"/>
              <a:gd name="connsiteY44" fmla="*/ 1391581 h 1796794"/>
              <a:gd name="connsiteX45" fmla="*/ 1815145 w 2301166"/>
              <a:gd name="connsiteY45" fmla="*/ 1393337 h 1796794"/>
              <a:gd name="connsiteX46" fmla="*/ 1817194 w 2301166"/>
              <a:gd name="connsiteY46" fmla="*/ 1393337 h 1796794"/>
              <a:gd name="connsiteX47" fmla="*/ 1817487 w 2301166"/>
              <a:gd name="connsiteY47" fmla="*/ 1391581 h 1796794"/>
              <a:gd name="connsiteX48" fmla="*/ 714257 w 2301166"/>
              <a:gd name="connsiteY48" fmla="*/ 1343869 h 1796794"/>
              <a:gd name="connsiteX49" fmla="*/ 713672 w 2301166"/>
              <a:gd name="connsiteY49" fmla="*/ 1344454 h 1796794"/>
              <a:gd name="connsiteX50" fmla="*/ 714550 w 2301166"/>
              <a:gd name="connsiteY50" fmla="*/ 1344747 h 1796794"/>
              <a:gd name="connsiteX51" fmla="*/ 714257 w 2301166"/>
              <a:gd name="connsiteY51" fmla="*/ 1343869 h 1796794"/>
              <a:gd name="connsiteX52" fmla="*/ 1434035 w 2301166"/>
              <a:gd name="connsiteY52" fmla="*/ 1261324 h 1796794"/>
              <a:gd name="connsiteX53" fmla="*/ 1433742 w 2301166"/>
              <a:gd name="connsiteY53" fmla="*/ 1261617 h 1796794"/>
              <a:gd name="connsiteX54" fmla="*/ 1434328 w 2301166"/>
              <a:gd name="connsiteY54" fmla="*/ 1261909 h 1796794"/>
              <a:gd name="connsiteX55" fmla="*/ 1434035 w 2301166"/>
              <a:gd name="connsiteY55" fmla="*/ 1261324 h 1796794"/>
              <a:gd name="connsiteX56" fmla="*/ 1178498 w 2301166"/>
              <a:gd name="connsiteY56" fmla="*/ 1215954 h 1796794"/>
              <a:gd name="connsiteX57" fmla="*/ 1178790 w 2301166"/>
              <a:gd name="connsiteY57" fmla="*/ 1216539 h 1796794"/>
              <a:gd name="connsiteX58" fmla="*/ 1179376 w 2301166"/>
              <a:gd name="connsiteY58" fmla="*/ 1215954 h 1796794"/>
              <a:gd name="connsiteX59" fmla="*/ 1317536 w 2301166"/>
              <a:gd name="connsiteY59" fmla="*/ 1198391 h 1796794"/>
              <a:gd name="connsiteX60" fmla="*/ 1317243 w 2301166"/>
              <a:gd name="connsiteY60" fmla="*/ 1199854 h 1796794"/>
              <a:gd name="connsiteX61" fmla="*/ 1317536 w 2301166"/>
              <a:gd name="connsiteY61" fmla="*/ 1200440 h 1796794"/>
              <a:gd name="connsiteX62" fmla="*/ 1320170 w 2301166"/>
              <a:gd name="connsiteY62" fmla="*/ 1200147 h 1796794"/>
              <a:gd name="connsiteX63" fmla="*/ 2076830 w 2301166"/>
              <a:gd name="connsiteY63" fmla="*/ 1176438 h 1796794"/>
              <a:gd name="connsiteX64" fmla="*/ 2076830 w 2301166"/>
              <a:gd name="connsiteY64" fmla="*/ 1178194 h 1796794"/>
              <a:gd name="connsiteX65" fmla="*/ 2078293 w 2301166"/>
              <a:gd name="connsiteY65" fmla="*/ 1176730 h 1796794"/>
              <a:gd name="connsiteX66" fmla="*/ 2076830 w 2301166"/>
              <a:gd name="connsiteY66" fmla="*/ 1176438 h 1796794"/>
              <a:gd name="connsiteX67" fmla="*/ 135859 w 2301166"/>
              <a:gd name="connsiteY67" fmla="*/ 1132238 h 1796794"/>
              <a:gd name="connsiteX68" fmla="*/ 137908 w 2301166"/>
              <a:gd name="connsiteY68" fmla="*/ 1135165 h 1796794"/>
              <a:gd name="connsiteX69" fmla="*/ 138493 w 2301166"/>
              <a:gd name="connsiteY69" fmla="*/ 1135165 h 1796794"/>
              <a:gd name="connsiteX70" fmla="*/ 135859 w 2301166"/>
              <a:gd name="connsiteY70" fmla="*/ 1132238 h 1796794"/>
              <a:gd name="connsiteX71" fmla="*/ 1642446 w 2301166"/>
              <a:gd name="connsiteY71" fmla="*/ 1114675 h 1796794"/>
              <a:gd name="connsiteX72" fmla="*/ 1650641 w 2301166"/>
              <a:gd name="connsiteY72" fmla="*/ 1126969 h 1796794"/>
              <a:gd name="connsiteX73" fmla="*/ 1657667 w 2301166"/>
              <a:gd name="connsiteY73" fmla="*/ 1115554 h 1796794"/>
              <a:gd name="connsiteX74" fmla="*/ 1642446 w 2301166"/>
              <a:gd name="connsiteY74" fmla="*/ 1114675 h 1796794"/>
              <a:gd name="connsiteX75" fmla="*/ 1378420 w 2301166"/>
              <a:gd name="connsiteY75" fmla="*/ 1113797 h 1796794"/>
              <a:gd name="connsiteX76" fmla="*/ 1380176 w 2301166"/>
              <a:gd name="connsiteY76" fmla="*/ 1117895 h 1796794"/>
              <a:gd name="connsiteX77" fmla="*/ 1381640 w 2301166"/>
              <a:gd name="connsiteY77" fmla="*/ 1117603 h 1796794"/>
              <a:gd name="connsiteX78" fmla="*/ 1378420 w 2301166"/>
              <a:gd name="connsiteY78" fmla="*/ 1113797 h 1796794"/>
              <a:gd name="connsiteX79" fmla="*/ 67072 w 2301166"/>
              <a:gd name="connsiteY79" fmla="*/ 1112919 h 1796794"/>
              <a:gd name="connsiteX80" fmla="*/ 35459 w 2301166"/>
              <a:gd name="connsiteY80" fmla="*/ 1127262 h 1796794"/>
              <a:gd name="connsiteX81" fmla="*/ 29604 w 2301166"/>
              <a:gd name="connsiteY81" fmla="*/ 1131945 h 1796794"/>
              <a:gd name="connsiteX82" fmla="*/ 66779 w 2301166"/>
              <a:gd name="connsiteY82" fmla="*/ 1152728 h 1796794"/>
              <a:gd name="connsiteX83" fmla="*/ 83463 w 2301166"/>
              <a:gd name="connsiteY83" fmla="*/ 1138678 h 1796794"/>
              <a:gd name="connsiteX84" fmla="*/ 85805 w 2301166"/>
              <a:gd name="connsiteY84" fmla="*/ 1138678 h 1796794"/>
              <a:gd name="connsiteX85" fmla="*/ 67072 w 2301166"/>
              <a:gd name="connsiteY85" fmla="*/ 1112919 h 1796794"/>
              <a:gd name="connsiteX86" fmla="*/ 1923449 w 2301166"/>
              <a:gd name="connsiteY86" fmla="*/ 1098283 h 1796794"/>
              <a:gd name="connsiteX87" fmla="*/ 1921400 w 2301166"/>
              <a:gd name="connsiteY87" fmla="*/ 1101503 h 1796794"/>
              <a:gd name="connsiteX88" fmla="*/ 1923741 w 2301166"/>
              <a:gd name="connsiteY88" fmla="*/ 1098869 h 1796794"/>
              <a:gd name="connsiteX89" fmla="*/ 1923449 w 2301166"/>
              <a:gd name="connsiteY89" fmla="*/ 1098283 h 1796794"/>
              <a:gd name="connsiteX90" fmla="*/ 1953598 w 2301166"/>
              <a:gd name="connsiteY90" fmla="*/ 1078087 h 1796794"/>
              <a:gd name="connsiteX91" fmla="*/ 1953305 w 2301166"/>
              <a:gd name="connsiteY91" fmla="*/ 1078379 h 1796794"/>
              <a:gd name="connsiteX92" fmla="*/ 1952134 w 2301166"/>
              <a:gd name="connsiteY92" fmla="*/ 1079550 h 1796794"/>
              <a:gd name="connsiteX93" fmla="*/ 1953891 w 2301166"/>
              <a:gd name="connsiteY93" fmla="*/ 1078087 h 1796794"/>
              <a:gd name="connsiteX94" fmla="*/ 1848222 w 2301166"/>
              <a:gd name="connsiteY94" fmla="*/ 1078087 h 1796794"/>
              <a:gd name="connsiteX95" fmla="*/ 1847051 w 2301166"/>
              <a:gd name="connsiteY95" fmla="*/ 1078379 h 1796794"/>
              <a:gd name="connsiteX96" fmla="*/ 1847929 w 2301166"/>
              <a:gd name="connsiteY96" fmla="*/ 1078672 h 1796794"/>
              <a:gd name="connsiteX97" fmla="*/ 1848222 w 2301166"/>
              <a:gd name="connsiteY97" fmla="*/ 1078087 h 1796794"/>
              <a:gd name="connsiteX98" fmla="*/ 1005212 w 2301166"/>
              <a:gd name="connsiteY98" fmla="*/ 1068720 h 1796794"/>
              <a:gd name="connsiteX99" fmla="*/ 1004920 w 2301166"/>
              <a:gd name="connsiteY99" fmla="*/ 1069012 h 1796794"/>
              <a:gd name="connsiteX100" fmla="*/ 1006383 w 2301166"/>
              <a:gd name="connsiteY100" fmla="*/ 1070183 h 1796794"/>
              <a:gd name="connsiteX101" fmla="*/ 1005212 w 2301166"/>
              <a:gd name="connsiteY101" fmla="*/ 1068720 h 1796794"/>
              <a:gd name="connsiteX102" fmla="*/ 67657 w 2301166"/>
              <a:gd name="connsiteY102" fmla="*/ 999347 h 1796794"/>
              <a:gd name="connsiteX103" fmla="*/ 67950 w 2301166"/>
              <a:gd name="connsiteY103" fmla="*/ 999640 h 1796794"/>
              <a:gd name="connsiteX104" fmla="*/ 67950 w 2301166"/>
              <a:gd name="connsiteY104" fmla="*/ 999347 h 1796794"/>
              <a:gd name="connsiteX105" fmla="*/ 1769482 w 2301166"/>
              <a:gd name="connsiteY105" fmla="*/ 992615 h 1796794"/>
              <a:gd name="connsiteX106" fmla="*/ 1768897 w 2301166"/>
              <a:gd name="connsiteY106" fmla="*/ 992907 h 1796794"/>
              <a:gd name="connsiteX107" fmla="*/ 1769775 w 2301166"/>
              <a:gd name="connsiteY107" fmla="*/ 994371 h 1796794"/>
              <a:gd name="connsiteX108" fmla="*/ 1769482 w 2301166"/>
              <a:gd name="connsiteY108" fmla="*/ 992615 h 1796794"/>
              <a:gd name="connsiteX109" fmla="*/ 1447500 w 2301166"/>
              <a:gd name="connsiteY109" fmla="*/ 992615 h 1796794"/>
              <a:gd name="connsiteX110" fmla="*/ 1446329 w 2301166"/>
              <a:gd name="connsiteY110" fmla="*/ 994078 h 1796794"/>
              <a:gd name="connsiteX111" fmla="*/ 1448378 w 2301166"/>
              <a:gd name="connsiteY111" fmla="*/ 996127 h 1796794"/>
              <a:gd name="connsiteX112" fmla="*/ 1447500 w 2301166"/>
              <a:gd name="connsiteY112" fmla="*/ 992615 h 1796794"/>
              <a:gd name="connsiteX113" fmla="*/ 987942 w 2301166"/>
              <a:gd name="connsiteY113" fmla="*/ 991737 h 1796794"/>
              <a:gd name="connsiteX114" fmla="*/ 987942 w 2301166"/>
              <a:gd name="connsiteY114" fmla="*/ 992907 h 1796794"/>
              <a:gd name="connsiteX115" fmla="*/ 988528 w 2301166"/>
              <a:gd name="connsiteY115" fmla="*/ 992907 h 1796794"/>
              <a:gd name="connsiteX116" fmla="*/ 987942 w 2301166"/>
              <a:gd name="connsiteY116" fmla="*/ 991737 h 1796794"/>
              <a:gd name="connsiteX117" fmla="*/ 336074 w 2301166"/>
              <a:gd name="connsiteY117" fmla="*/ 954855 h 1796794"/>
              <a:gd name="connsiteX118" fmla="*/ 332854 w 2301166"/>
              <a:gd name="connsiteY118" fmla="*/ 978565 h 1796794"/>
              <a:gd name="connsiteX119" fmla="*/ 337830 w 2301166"/>
              <a:gd name="connsiteY119" fmla="*/ 969783 h 1796794"/>
              <a:gd name="connsiteX120" fmla="*/ 336074 w 2301166"/>
              <a:gd name="connsiteY120" fmla="*/ 954855 h 1796794"/>
              <a:gd name="connsiteX121" fmla="*/ 133810 w 2301166"/>
              <a:gd name="connsiteY121" fmla="*/ 925584 h 1796794"/>
              <a:gd name="connsiteX122" fmla="*/ 132054 w 2301166"/>
              <a:gd name="connsiteY122" fmla="*/ 925876 h 1796794"/>
              <a:gd name="connsiteX123" fmla="*/ 133810 w 2301166"/>
              <a:gd name="connsiteY123" fmla="*/ 926462 h 1796794"/>
              <a:gd name="connsiteX124" fmla="*/ 1875737 w 2301166"/>
              <a:gd name="connsiteY124" fmla="*/ 897776 h 1796794"/>
              <a:gd name="connsiteX125" fmla="*/ 1874273 w 2301166"/>
              <a:gd name="connsiteY125" fmla="*/ 898947 h 1796794"/>
              <a:gd name="connsiteX126" fmla="*/ 1876322 w 2301166"/>
              <a:gd name="connsiteY126" fmla="*/ 898069 h 1796794"/>
              <a:gd name="connsiteX127" fmla="*/ 1875737 w 2301166"/>
              <a:gd name="connsiteY127" fmla="*/ 897776 h 1796794"/>
              <a:gd name="connsiteX128" fmla="*/ 1578049 w 2301166"/>
              <a:gd name="connsiteY128" fmla="*/ 821378 h 1796794"/>
              <a:gd name="connsiteX129" fmla="*/ 1578342 w 2301166"/>
              <a:gd name="connsiteY129" fmla="*/ 822256 h 1796794"/>
              <a:gd name="connsiteX130" fmla="*/ 1578634 w 2301166"/>
              <a:gd name="connsiteY130" fmla="*/ 821964 h 1796794"/>
              <a:gd name="connsiteX131" fmla="*/ 1578342 w 2301166"/>
              <a:gd name="connsiteY131" fmla="*/ 821671 h 1796794"/>
              <a:gd name="connsiteX132" fmla="*/ 1578049 w 2301166"/>
              <a:gd name="connsiteY132" fmla="*/ 821378 h 1796794"/>
              <a:gd name="connsiteX133" fmla="*/ 1585074 w 2301166"/>
              <a:gd name="connsiteY133" fmla="*/ 807914 h 1796794"/>
              <a:gd name="connsiteX134" fmla="*/ 1584489 w 2301166"/>
              <a:gd name="connsiteY134" fmla="*/ 808792 h 1796794"/>
              <a:gd name="connsiteX135" fmla="*/ 1584781 w 2301166"/>
              <a:gd name="connsiteY135" fmla="*/ 808792 h 1796794"/>
              <a:gd name="connsiteX136" fmla="*/ 1585074 w 2301166"/>
              <a:gd name="connsiteY136" fmla="*/ 808206 h 1796794"/>
              <a:gd name="connsiteX137" fmla="*/ 855344 w 2301166"/>
              <a:gd name="connsiteY137" fmla="*/ 789765 h 1796794"/>
              <a:gd name="connsiteX138" fmla="*/ 849197 w 2301166"/>
              <a:gd name="connsiteY138" fmla="*/ 794156 h 1796794"/>
              <a:gd name="connsiteX139" fmla="*/ 856808 w 2301166"/>
              <a:gd name="connsiteY139" fmla="*/ 793278 h 1796794"/>
              <a:gd name="connsiteX140" fmla="*/ 855344 w 2301166"/>
              <a:gd name="connsiteY140" fmla="*/ 789765 h 1796794"/>
              <a:gd name="connsiteX141" fmla="*/ 909203 w 2301166"/>
              <a:gd name="connsiteY141" fmla="*/ 788595 h 1796794"/>
              <a:gd name="connsiteX142" fmla="*/ 908910 w 2301166"/>
              <a:gd name="connsiteY142" fmla="*/ 789180 h 1796794"/>
              <a:gd name="connsiteX143" fmla="*/ 909496 w 2301166"/>
              <a:gd name="connsiteY143" fmla="*/ 789180 h 1796794"/>
              <a:gd name="connsiteX144" fmla="*/ 909203 w 2301166"/>
              <a:gd name="connsiteY144" fmla="*/ 788595 h 1796794"/>
              <a:gd name="connsiteX145" fmla="*/ 1966185 w 2301166"/>
              <a:gd name="connsiteY145" fmla="*/ 762543 h 1796794"/>
              <a:gd name="connsiteX146" fmla="*/ 1966477 w 2301166"/>
              <a:gd name="connsiteY146" fmla="*/ 762836 h 1796794"/>
              <a:gd name="connsiteX147" fmla="*/ 1966477 w 2301166"/>
              <a:gd name="connsiteY147" fmla="*/ 762543 h 1796794"/>
              <a:gd name="connsiteX148" fmla="*/ 139957 w 2301166"/>
              <a:gd name="connsiteY148" fmla="*/ 762251 h 1796794"/>
              <a:gd name="connsiteX149" fmla="*/ 139957 w 2301166"/>
              <a:gd name="connsiteY149" fmla="*/ 762543 h 1796794"/>
              <a:gd name="connsiteX150" fmla="*/ 140249 w 2301166"/>
              <a:gd name="connsiteY150" fmla="*/ 762543 h 1796794"/>
              <a:gd name="connsiteX151" fmla="*/ 1614345 w 2301166"/>
              <a:gd name="connsiteY151" fmla="*/ 760787 h 1796794"/>
              <a:gd name="connsiteX152" fmla="*/ 1609955 w 2301166"/>
              <a:gd name="connsiteY152" fmla="*/ 763129 h 1796794"/>
              <a:gd name="connsiteX153" fmla="*/ 1614638 w 2301166"/>
              <a:gd name="connsiteY153" fmla="*/ 765470 h 1796794"/>
              <a:gd name="connsiteX154" fmla="*/ 1614345 w 2301166"/>
              <a:gd name="connsiteY154" fmla="*/ 760787 h 1796794"/>
              <a:gd name="connsiteX155" fmla="*/ 1841489 w 2301166"/>
              <a:gd name="connsiteY155" fmla="*/ 743224 h 1796794"/>
              <a:gd name="connsiteX156" fmla="*/ 1841489 w 2301166"/>
              <a:gd name="connsiteY156" fmla="*/ 743517 h 1796794"/>
              <a:gd name="connsiteX157" fmla="*/ 1842075 w 2301166"/>
              <a:gd name="connsiteY157" fmla="*/ 743224 h 1796794"/>
              <a:gd name="connsiteX158" fmla="*/ 1743724 w 2301166"/>
              <a:gd name="connsiteY158" fmla="*/ 735614 h 1796794"/>
              <a:gd name="connsiteX159" fmla="*/ 1743138 w 2301166"/>
              <a:gd name="connsiteY159" fmla="*/ 736492 h 1796794"/>
              <a:gd name="connsiteX160" fmla="*/ 1744016 w 2301166"/>
              <a:gd name="connsiteY160" fmla="*/ 736492 h 1796794"/>
              <a:gd name="connsiteX161" fmla="*/ 1743724 w 2301166"/>
              <a:gd name="connsiteY161" fmla="*/ 735614 h 1796794"/>
              <a:gd name="connsiteX162" fmla="*/ 712793 w 2301166"/>
              <a:gd name="connsiteY162" fmla="*/ 728296 h 1796794"/>
              <a:gd name="connsiteX163" fmla="*/ 711623 w 2301166"/>
              <a:gd name="connsiteY163" fmla="*/ 730052 h 1796794"/>
              <a:gd name="connsiteX164" fmla="*/ 713672 w 2301166"/>
              <a:gd name="connsiteY164" fmla="*/ 729760 h 1796794"/>
              <a:gd name="connsiteX165" fmla="*/ 712793 w 2301166"/>
              <a:gd name="connsiteY165" fmla="*/ 728296 h 1796794"/>
              <a:gd name="connsiteX166" fmla="*/ 198792 w 2301166"/>
              <a:gd name="connsiteY166" fmla="*/ 703708 h 1796794"/>
              <a:gd name="connsiteX167" fmla="*/ 199084 w 2301166"/>
              <a:gd name="connsiteY167" fmla="*/ 704001 h 1796794"/>
              <a:gd name="connsiteX168" fmla="*/ 199377 w 2301166"/>
              <a:gd name="connsiteY168" fmla="*/ 703708 h 1796794"/>
              <a:gd name="connsiteX169" fmla="*/ 433254 w 2301166"/>
              <a:gd name="connsiteY169" fmla="*/ 682633 h 1796794"/>
              <a:gd name="connsiteX170" fmla="*/ 432961 w 2301166"/>
              <a:gd name="connsiteY170" fmla="*/ 686438 h 1796794"/>
              <a:gd name="connsiteX171" fmla="*/ 434717 w 2301166"/>
              <a:gd name="connsiteY171" fmla="*/ 683804 h 1796794"/>
              <a:gd name="connsiteX172" fmla="*/ 433254 w 2301166"/>
              <a:gd name="connsiteY172" fmla="*/ 682633 h 1796794"/>
              <a:gd name="connsiteX173" fmla="*/ 108344 w 2301166"/>
              <a:gd name="connsiteY173" fmla="*/ 670632 h 1796794"/>
              <a:gd name="connsiteX174" fmla="*/ 107466 w 2301166"/>
              <a:gd name="connsiteY174" fmla="*/ 671510 h 1796794"/>
              <a:gd name="connsiteX175" fmla="*/ 107758 w 2301166"/>
              <a:gd name="connsiteY175" fmla="*/ 672095 h 1796794"/>
              <a:gd name="connsiteX176" fmla="*/ 108929 w 2301166"/>
              <a:gd name="connsiteY176" fmla="*/ 670925 h 1796794"/>
              <a:gd name="connsiteX177" fmla="*/ 108344 w 2301166"/>
              <a:gd name="connsiteY177" fmla="*/ 670632 h 1796794"/>
              <a:gd name="connsiteX178" fmla="*/ 323194 w 2301166"/>
              <a:gd name="connsiteY178" fmla="*/ 657460 h 1796794"/>
              <a:gd name="connsiteX179" fmla="*/ 323487 w 2301166"/>
              <a:gd name="connsiteY179" fmla="*/ 657752 h 1796794"/>
              <a:gd name="connsiteX180" fmla="*/ 323780 w 2301166"/>
              <a:gd name="connsiteY180" fmla="*/ 657460 h 1796794"/>
              <a:gd name="connsiteX181" fmla="*/ 507895 w 2301166"/>
              <a:gd name="connsiteY181" fmla="*/ 591600 h 1796794"/>
              <a:gd name="connsiteX182" fmla="*/ 507895 w 2301166"/>
              <a:gd name="connsiteY182" fmla="*/ 591892 h 1796794"/>
              <a:gd name="connsiteX183" fmla="*/ 508773 w 2301166"/>
              <a:gd name="connsiteY183" fmla="*/ 591892 h 1796794"/>
              <a:gd name="connsiteX184" fmla="*/ 507895 w 2301166"/>
              <a:gd name="connsiteY184" fmla="*/ 591600 h 1796794"/>
              <a:gd name="connsiteX185" fmla="*/ 1453939 w 2301166"/>
              <a:gd name="connsiteY185" fmla="*/ 585160 h 1796794"/>
              <a:gd name="connsiteX186" fmla="*/ 1453939 w 2301166"/>
              <a:gd name="connsiteY186" fmla="*/ 585453 h 1796794"/>
              <a:gd name="connsiteX187" fmla="*/ 1454232 w 2301166"/>
              <a:gd name="connsiteY187" fmla="*/ 585453 h 1796794"/>
              <a:gd name="connsiteX188" fmla="*/ 1249041 w 2301166"/>
              <a:gd name="connsiteY188" fmla="*/ 580184 h 1796794"/>
              <a:gd name="connsiteX189" fmla="*/ 1247870 w 2301166"/>
              <a:gd name="connsiteY189" fmla="*/ 581940 h 1796794"/>
              <a:gd name="connsiteX190" fmla="*/ 1250212 w 2301166"/>
              <a:gd name="connsiteY190" fmla="*/ 581940 h 1796794"/>
              <a:gd name="connsiteX191" fmla="*/ 1249041 w 2301166"/>
              <a:gd name="connsiteY191" fmla="*/ 580184 h 1796794"/>
              <a:gd name="connsiteX192" fmla="*/ 973599 w 2301166"/>
              <a:gd name="connsiteY192" fmla="*/ 577550 h 1796794"/>
              <a:gd name="connsiteX193" fmla="*/ 973014 w 2301166"/>
              <a:gd name="connsiteY193" fmla="*/ 578428 h 1796794"/>
              <a:gd name="connsiteX194" fmla="*/ 974478 w 2301166"/>
              <a:gd name="connsiteY194" fmla="*/ 578720 h 1796794"/>
              <a:gd name="connsiteX195" fmla="*/ 973599 w 2301166"/>
              <a:gd name="connsiteY195" fmla="*/ 577550 h 1796794"/>
              <a:gd name="connsiteX196" fmla="*/ 1788801 w 2301166"/>
              <a:gd name="connsiteY196" fmla="*/ 572573 h 1796794"/>
              <a:gd name="connsiteX197" fmla="*/ 1788801 w 2301166"/>
              <a:gd name="connsiteY197" fmla="*/ 573452 h 1796794"/>
              <a:gd name="connsiteX198" fmla="*/ 1791728 w 2301166"/>
              <a:gd name="connsiteY198" fmla="*/ 572573 h 1796794"/>
              <a:gd name="connsiteX199" fmla="*/ 1881591 w 2301166"/>
              <a:gd name="connsiteY199" fmla="*/ 546522 h 1796794"/>
              <a:gd name="connsiteX200" fmla="*/ 1879249 w 2301166"/>
              <a:gd name="connsiteY200" fmla="*/ 547108 h 1796794"/>
              <a:gd name="connsiteX201" fmla="*/ 1879542 w 2301166"/>
              <a:gd name="connsiteY201" fmla="*/ 547693 h 1796794"/>
              <a:gd name="connsiteX202" fmla="*/ 1881591 w 2301166"/>
              <a:gd name="connsiteY202" fmla="*/ 546522 h 1796794"/>
              <a:gd name="connsiteX203" fmla="*/ 1674351 w 2301166"/>
              <a:gd name="connsiteY203" fmla="*/ 532179 h 1796794"/>
              <a:gd name="connsiteX204" fmla="*/ 1672888 w 2301166"/>
              <a:gd name="connsiteY204" fmla="*/ 533643 h 1796794"/>
              <a:gd name="connsiteX205" fmla="*/ 1674351 w 2301166"/>
              <a:gd name="connsiteY205" fmla="*/ 532472 h 1796794"/>
              <a:gd name="connsiteX206" fmla="*/ 1476478 w 2301166"/>
              <a:gd name="connsiteY206" fmla="*/ 519593 h 1796794"/>
              <a:gd name="connsiteX207" fmla="*/ 1473844 w 2301166"/>
              <a:gd name="connsiteY207" fmla="*/ 519885 h 1796794"/>
              <a:gd name="connsiteX208" fmla="*/ 1473844 w 2301166"/>
              <a:gd name="connsiteY208" fmla="*/ 520763 h 1796794"/>
              <a:gd name="connsiteX209" fmla="*/ 1476478 w 2301166"/>
              <a:gd name="connsiteY209" fmla="*/ 519593 h 1796794"/>
              <a:gd name="connsiteX210" fmla="*/ 1789972 w 2301166"/>
              <a:gd name="connsiteY210" fmla="*/ 517544 h 1796794"/>
              <a:gd name="connsiteX211" fmla="*/ 1789094 w 2301166"/>
              <a:gd name="connsiteY211" fmla="*/ 519593 h 1796794"/>
              <a:gd name="connsiteX212" fmla="*/ 1790558 w 2301166"/>
              <a:gd name="connsiteY212" fmla="*/ 519885 h 1796794"/>
              <a:gd name="connsiteX213" fmla="*/ 1789972 w 2301166"/>
              <a:gd name="connsiteY213" fmla="*/ 517544 h 1796794"/>
              <a:gd name="connsiteX214" fmla="*/ 400177 w 2301166"/>
              <a:gd name="connsiteY214" fmla="*/ 499396 h 1796794"/>
              <a:gd name="connsiteX215" fmla="*/ 401348 w 2301166"/>
              <a:gd name="connsiteY215" fmla="*/ 501737 h 1796794"/>
              <a:gd name="connsiteX216" fmla="*/ 402812 w 2301166"/>
              <a:gd name="connsiteY216" fmla="*/ 500274 h 1796794"/>
              <a:gd name="connsiteX217" fmla="*/ 400177 w 2301166"/>
              <a:gd name="connsiteY217" fmla="*/ 499396 h 1796794"/>
              <a:gd name="connsiteX218" fmla="*/ 1818878 w 2301166"/>
              <a:gd name="connsiteY218" fmla="*/ 498664 h 1796794"/>
              <a:gd name="connsiteX219" fmla="*/ 1818365 w 2301166"/>
              <a:gd name="connsiteY219" fmla="*/ 499688 h 1796794"/>
              <a:gd name="connsiteX220" fmla="*/ 1818658 w 2301166"/>
              <a:gd name="connsiteY220" fmla="*/ 500859 h 1796794"/>
              <a:gd name="connsiteX221" fmla="*/ 1820707 w 2301166"/>
              <a:gd name="connsiteY221" fmla="*/ 501152 h 1796794"/>
              <a:gd name="connsiteX222" fmla="*/ 1818878 w 2301166"/>
              <a:gd name="connsiteY222" fmla="*/ 498664 h 1796794"/>
              <a:gd name="connsiteX223" fmla="*/ 1645958 w 2301166"/>
              <a:gd name="connsiteY223" fmla="*/ 497347 h 1796794"/>
              <a:gd name="connsiteX224" fmla="*/ 1650934 w 2301166"/>
              <a:gd name="connsiteY224" fmla="*/ 499981 h 1796794"/>
              <a:gd name="connsiteX225" fmla="*/ 1650934 w 2301166"/>
              <a:gd name="connsiteY225" fmla="*/ 499103 h 1796794"/>
              <a:gd name="connsiteX226" fmla="*/ 1645958 w 2301166"/>
              <a:gd name="connsiteY226" fmla="*/ 497347 h 1796794"/>
              <a:gd name="connsiteX227" fmla="*/ 1854954 w 2301166"/>
              <a:gd name="connsiteY227" fmla="*/ 492956 h 1796794"/>
              <a:gd name="connsiteX228" fmla="*/ 1854369 w 2301166"/>
              <a:gd name="connsiteY228" fmla="*/ 493541 h 1796794"/>
              <a:gd name="connsiteX229" fmla="*/ 1855247 w 2301166"/>
              <a:gd name="connsiteY229" fmla="*/ 493541 h 1796794"/>
              <a:gd name="connsiteX230" fmla="*/ 1854954 w 2301166"/>
              <a:gd name="connsiteY230" fmla="*/ 492956 h 1796794"/>
              <a:gd name="connsiteX231" fmla="*/ 1876908 w 2301166"/>
              <a:gd name="connsiteY231" fmla="*/ 479784 h 1796794"/>
              <a:gd name="connsiteX232" fmla="*/ 1874566 w 2301166"/>
              <a:gd name="connsiteY232" fmla="*/ 480955 h 1796794"/>
              <a:gd name="connsiteX233" fmla="*/ 1878664 w 2301166"/>
              <a:gd name="connsiteY233" fmla="*/ 481540 h 1796794"/>
              <a:gd name="connsiteX234" fmla="*/ 1876908 w 2301166"/>
              <a:gd name="connsiteY234" fmla="*/ 479784 h 1796794"/>
              <a:gd name="connsiteX235" fmla="*/ 462232 w 2301166"/>
              <a:gd name="connsiteY235" fmla="*/ 479198 h 1796794"/>
              <a:gd name="connsiteX236" fmla="*/ 461940 w 2301166"/>
              <a:gd name="connsiteY236" fmla="*/ 480077 h 1796794"/>
              <a:gd name="connsiteX237" fmla="*/ 462525 w 2301166"/>
              <a:gd name="connsiteY237" fmla="*/ 480077 h 1796794"/>
              <a:gd name="connsiteX238" fmla="*/ 462232 w 2301166"/>
              <a:gd name="connsiteY238" fmla="*/ 479198 h 1796794"/>
              <a:gd name="connsiteX239" fmla="*/ 1644495 w 2301166"/>
              <a:gd name="connsiteY239" fmla="*/ 467197 h 1796794"/>
              <a:gd name="connsiteX240" fmla="*/ 1644495 w 2301166"/>
              <a:gd name="connsiteY240" fmla="*/ 470124 h 1796794"/>
              <a:gd name="connsiteX241" fmla="*/ 1648300 w 2301166"/>
              <a:gd name="connsiteY241" fmla="*/ 467490 h 1796794"/>
              <a:gd name="connsiteX242" fmla="*/ 1644495 w 2301166"/>
              <a:gd name="connsiteY242" fmla="*/ 467197 h 1796794"/>
              <a:gd name="connsiteX243" fmla="*/ 632883 w 2301166"/>
              <a:gd name="connsiteY243" fmla="*/ 467197 h 1796794"/>
              <a:gd name="connsiteX244" fmla="*/ 632298 w 2301166"/>
              <a:gd name="connsiteY244" fmla="*/ 467783 h 1796794"/>
              <a:gd name="connsiteX245" fmla="*/ 632883 w 2301166"/>
              <a:gd name="connsiteY245" fmla="*/ 468953 h 1796794"/>
              <a:gd name="connsiteX246" fmla="*/ 1605271 w 2301166"/>
              <a:gd name="connsiteY246" fmla="*/ 450513 h 1796794"/>
              <a:gd name="connsiteX247" fmla="*/ 1605271 w 2301166"/>
              <a:gd name="connsiteY247" fmla="*/ 453733 h 1796794"/>
              <a:gd name="connsiteX248" fmla="*/ 1605857 w 2301166"/>
              <a:gd name="connsiteY248" fmla="*/ 453733 h 1796794"/>
              <a:gd name="connsiteX249" fmla="*/ 1605271 w 2301166"/>
              <a:gd name="connsiteY249" fmla="*/ 450513 h 1796794"/>
              <a:gd name="connsiteX250" fmla="*/ 803534 w 2301166"/>
              <a:gd name="connsiteY250" fmla="*/ 421242 h 1796794"/>
              <a:gd name="connsiteX251" fmla="*/ 801485 w 2301166"/>
              <a:gd name="connsiteY251" fmla="*/ 422705 h 1796794"/>
              <a:gd name="connsiteX252" fmla="*/ 803534 w 2301166"/>
              <a:gd name="connsiteY252" fmla="*/ 422412 h 1796794"/>
              <a:gd name="connsiteX253" fmla="*/ 1085123 w 2301166"/>
              <a:gd name="connsiteY253" fmla="*/ 419192 h 1796794"/>
              <a:gd name="connsiteX254" fmla="*/ 1084537 w 2301166"/>
              <a:gd name="connsiteY254" fmla="*/ 420071 h 1796794"/>
              <a:gd name="connsiteX255" fmla="*/ 1083659 w 2301166"/>
              <a:gd name="connsiteY255" fmla="*/ 420363 h 1796794"/>
              <a:gd name="connsiteX256" fmla="*/ 1083366 w 2301166"/>
              <a:gd name="connsiteY256" fmla="*/ 424754 h 1796794"/>
              <a:gd name="connsiteX257" fmla="*/ 1085123 w 2301166"/>
              <a:gd name="connsiteY257" fmla="*/ 419192 h 1796794"/>
              <a:gd name="connsiteX258" fmla="*/ 869394 w 2301166"/>
              <a:gd name="connsiteY258" fmla="*/ 401630 h 1796794"/>
              <a:gd name="connsiteX259" fmla="*/ 868516 w 2301166"/>
              <a:gd name="connsiteY259" fmla="*/ 404557 h 1796794"/>
              <a:gd name="connsiteX260" fmla="*/ 869980 w 2301166"/>
              <a:gd name="connsiteY260" fmla="*/ 401630 h 1796794"/>
              <a:gd name="connsiteX261" fmla="*/ 424472 w 2301166"/>
              <a:gd name="connsiteY261" fmla="*/ 398410 h 1796794"/>
              <a:gd name="connsiteX262" fmla="*/ 423302 w 2301166"/>
              <a:gd name="connsiteY262" fmla="*/ 401923 h 1796794"/>
              <a:gd name="connsiteX263" fmla="*/ 423887 w 2301166"/>
              <a:gd name="connsiteY263" fmla="*/ 401923 h 1796794"/>
              <a:gd name="connsiteX264" fmla="*/ 424472 w 2301166"/>
              <a:gd name="connsiteY264" fmla="*/ 398410 h 1796794"/>
              <a:gd name="connsiteX265" fmla="*/ 982088 w 2301166"/>
              <a:gd name="connsiteY265" fmla="*/ 374115 h 1796794"/>
              <a:gd name="connsiteX266" fmla="*/ 980917 w 2301166"/>
              <a:gd name="connsiteY266" fmla="*/ 374993 h 1796794"/>
              <a:gd name="connsiteX267" fmla="*/ 983844 w 2301166"/>
              <a:gd name="connsiteY267" fmla="*/ 375286 h 1796794"/>
              <a:gd name="connsiteX268" fmla="*/ 982088 w 2301166"/>
              <a:gd name="connsiteY268" fmla="*/ 374115 h 1796794"/>
              <a:gd name="connsiteX269" fmla="*/ 665667 w 2301166"/>
              <a:gd name="connsiteY269" fmla="*/ 295376 h 1796794"/>
              <a:gd name="connsiteX270" fmla="*/ 665667 w 2301166"/>
              <a:gd name="connsiteY270" fmla="*/ 296254 h 1796794"/>
              <a:gd name="connsiteX271" fmla="*/ 666252 w 2301166"/>
              <a:gd name="connsiteY271" fmla="*/ 295668 h 1796794"/>
              <a:gd name="connsiteX272" fmla="*/ 665667 w 2301166"/>
              <a:gd name="connsiteY272" fmla="*/ 295376 h 1796794"/>
              <a:gd name="connsiteX273" fmla="*/ 975063 w 2301166"/>
              <a:gd name="connsiteY273" fmla="*/ 256152 h 1796794"/>
              <a:gd name="connsiteX274" fmla="*/ 970965 w 2301166"/>
              <a:gd name="connsiteY274" fmla="*/ 260836 h 1796794"/>
              <a:gd name="connsiteX275" fmla="*/ 975063 w 2301166"/>
              <a:gd name="connsiteY275" fmla="*/ 264055 h 1796794"/>
              <a:gd name="connsiteX276" fmla="*/ 975063 w 2301166"/>
              <a:gd name="connsiteY276" fmla="*/ 256152 h 1796794"/>
              <a:gd name="connsiteX277" fmla="*/ 764603 w 2301166"/>
              <a:gd name="connsiteY277" fmla="*/ 216051 h 1796794"/>
              <a:gd name="connsiteX278" fmla="*/ 763725 w 2301166"/>
              <a:gd name="connsiteY278" fmla="*/ 216929 h 1796794"/>
              <a:gd name="connsiteX279" fmla="*/ 764603 w 2301166"/>
              <a:gd name="connsiteY279" fmla="*/ 217221 h 1796794"/>
              <a:gd name="connsiteX280" fmla="*/ 1361442 w 2301166"/>
              <a:gd name="connsiteY280" fmla="*/ 164241 h 1796794"/>
              <a:gd name="connsiteX281" fmla="*/ 1359393 w 2301166"/>
              <a:gd name="connsiteY281" fmla="*/ 165119 h 1796794"/>
              <a:gd name="connsiteX282" fmla="*/ 1361442 w 2301166"/>
              <a:gd name="connsiteY282" fmla="*/ 165119 h 1796794"/>
              <a:gd name="connsiteX283" fmla="*/ 1361442 w 2301166"/>
              <a:gd name="connsiteY283" fmla="*/ 164241 h 1796794"/>
              <a:gd name="connsiteX284" fmla="*/ 1138982 w 2301166"/>
              <a:gd name="connsiteY284" fmla="*/ 59157 h 1796794"/>
              <a:gd name="connsiteX285" fmla="*/ 1138689 w 2301166"/>
              <a:gd name="connsiteY285" fmla="*/ 59743 h 1796794"/>
              <a:gd name="connsiteX286" fmla="*/ 1139860 w 2301166"/>
              <a:gd name="connsiteY286" fmla="*/ 59450 h 1796794"/>
              <a:gd name="connsiteX287" fmla="*/ 1138982 w 2301166"/>
              <a:gd name="connsiteY287" fmla="*/ 59157 h 1796794"/>
              <a:gd name="connsiteX288" fmla="*/ 1268397 w 2301166"/>
              <a:gd name="connsiteY288" fmla="*/ 542 h 1796794"/>
              <a:gd name="connsiteX289" fmla="*/ 1302315 w 2301166"/>
              <a:gd name="connsiteY289" fmla="*/ 5006 h 1796794"/>
              <a:gd name="connsiteX290" fmla="*/ 1315779 w 2301166"/>
              <a:gd name="connsiteY290" fmla="*/ 46278 h 1796794"/>
              <a:gd name="connsiteX291" fmla="*/ 1348563 w 2301166"/>
              <a:gd name="connsiteY291" fmla="*/ 65890 h 1796794"/>
              <a:gd name="connsiteX292" fmla="*/ 1367882 w 2301166"/>
              <a:gd name="connsiteY292" fmla="*/ 101600 h 1796794"/>
              <a:gd name="connsiteX293" fmla="*/ 1335098 w 2301166"/>
              <a:gd name="connsiteY293" fmla="*/ 98673 h 1796794"/>
              <a:gd name="connsiteX294" fmla="*/ 1334513 w 2301166"/>
              <a:gd name="connsiteY294" fmla="*/ 119749 h 1796794"/>
              <a:gd name="connsiteX295" fmla="*/ 1335391 w 2301166"/>
              <a:gd name="connsiteY295" fmla="*/ 125310 h 1796794"/>
              <a:gd name="connsiteX296" fmla="*/ 1362028 w 2301166"/>
              <a:gd name="connsiteY296" fmla="*/ 151069 h 1796794"/>
              <a:gd name="connsiteX297" fmla="*/ 1387786 w 2301166"/>
              <a:gd name="connsiteY297" fmla="*/ 150191 h 1796794"/>
              <a:gd name="connsiteX298" fmla="*/ 1387786 w 2301166"/>
              <a:gd name="connsiteY298" fmla="*/ 152240 h 1796794"/>
              <a:gd name="connsiteX299" fmla="*/ 1388079 w 2301166"/>
              <a:gd name="connsiteY299" fmla="*/ 152532 h 1796794"/>
              <a:gd name="connsiteX300" fmla="*/ 1388079 w 2301166"/>
              <a:gd name="connsiteY300" fmla="*/ 150191 h 1796794"/>
              <a:gd name="connsiteX301" fmla="*/ 1440475 w 2301166"/>
              <a:gd name="connsiteY301" fmla="*/ 170680 h 1796794"/>
              <a:gd name="connsiteX302" fmla="*/ 1449549 w 2301166"/>
              <a:gd name="connsiteY302" fmla="*/ 155752 h 1796794"/>
              <a:gd name="connsiteX303" fmla="*/ 1463599 w 2301166"/>
              <a:gd name="connsiteY303" fmla="*/ 166290 h 1796794"/>
              <a:gd name="connsiteX304" fmla="*/ 1454232 w 2301166"/>
              <a:gd name="connsiteY304" fmla="*/ 177998 h 1796794"/>
              <a:gd name="connsiteX305" fmla="*/ 1479112 w 2301166"/>
              <a:gd name="connsiteY305" fmla="*/ 204635 h 1796794"/>
              <a:gd name="connsiteX306" fmla="*/ 1480283 w 2301166"/>
              <a:gd name="connsiteY306" fmla="*/ 210489 h 1796794"/>
              <a:gd name="connsiteX307" fmla="*/ 1513652 w 2301166"/>
              <a:gd name="connsiteY307" fmla="*/ 256152 h 1796794"/>
              <a:gd name="connsiteX308" fmla="*/ 1560194 w 2301166"/>
              <a:gd name="connsiteY308" fmla="*/ 301815 h 1796794"/>
              <a:gd name="connsiteX309" fmla="*/ 1592099 w 2301166"/>
              <a:gd name="connsiteY309" fmla="*/ 315865 h 1796794"/>
              <a:gd name="connsiteX310" fmla="*/ 1591806 w 2301166"/>
              <a:gd name="connsiteY310" fmla="*/ 335477 h 1796794"/>
              <a:gd name="connsiteX311" fmla="*/ 1585367 w 2301166"/>
              <a:gd name="connsiteY311" fmla="*/ 381433 h 1796794"/>
              <a:gd name="connsiteX312" fmla="*/ 1604978 w 2301166"/>
              <a:gd name="connsiteY312" fmla="*/ 381433 h 1796794"/>
              <a:gd name="connsiteX313" fmla="*/ 1650934 w 2301166"/>
              <a:gd name="connsiteY313" fmla="*/ 381433 h 1796794"/>
              <a:gd name="connsiteX314" fmla="*/ 1631323 w 2301166"/>
              <a:gd name="connsiteY314" fmla="*/ 401044 h 1796794"/>
              <a:gd name="connsiteX315" fmla="*/ 1604978 w 2301166"/>
              <a:gd name="connsiteY315" fmla="*/ 407484 h 1796794"/>
              <a:gd name="connsiteX316" fmla="*/ 1598539 w 2301166"/>
              <a:gd name="connsiteY316" fmla="*/ 427388 h 1796794"/>
              <a:gd name="connsiteX317" fmla="*/ 1647422 w 2301166"/>
              <a:gd name="connsiteY317" fmla="*/ 412753 h 1796794"/>
              <a:gd name="connsiteX318" fmla="*/ 1684011 w 2301166"/>
              <a:gd name="connsiteY318" fmla="*/ 440268 h 1796794"/>
              <a:gd name="connsiteX319" fmla="*/ 1710062 w 2301166"/>
              <a:gd name="connsiteY319" fmla="*/ 466612 h 1796794"/>
              <a:gd name="connsiteX320" fmla="*/ 1736406 w 2301166"/>
              <a:gd name="connsiteY320" fmla="*/ 473344 h 1796794"/>
              <a:gd name="connsiteX321" fmla="*/ 1742553 w 2301166"/>
              <a:gd name="connsiteY321" fmla="*/ 467490 h 1796794"/>
              <a:gd name="connsiteX322" fmla="*/ 1734357 w 2301166"/>
              <a:gd name="connsiteY322" fmla="*/ 444658 h 1796794"/>
              <a:gd name="connsiteX323" fmla="*/ 1763043 w 2301166"/>
              <a:gd name="connsiteY323" fmla="*/ 447000 h 1796794"/>
              <a:gd name="connsiteX324" fmla="*/ 1776215 w 2301166"/>
              <a:gd name="connsiteY324" fmla="*/ 447293 h 1796794"/>
              <a:gd name="connsiteX325" fmla="*/ 1791436 w 2301166"/>
              <a:gd name="connsiteY325" fmla="*/ 443780 h 1796794"/>
              <a:gd name="connsiteX326" fmla="*/ 1789679 w 2301166"/>
              <a:gd name="connsiteY326" fmla="*/ 460172 h 1796794"/>
              <a:gd name="connsiteX327" fmla="*/ 1802559 w 2301166"/>
              <a:gd name="connsiteY327" fmla="*/ 466905 h 1796794"/>
              <a:gd name="connsiteX328" fmla="*/ 1808706 w 2301166"/>
              <a:gd name="connsiteY328" fmla="*/ 466612 h 1796794"/>
              <a:gd name="connsiteX329" fmla="*/ 1827732 w 2301166"/>
              <a:gd name="connsiteY329" fmla="*/ 468661 h 1796794"/>
              <a:gd name="connsiteX330" fmla="*/ 1842075 w 2301166"/>
              <a:gd name="connsiteY330" fmla="*/ 473637 h 1796794"/>
              <a:gd name="connsiteX331" fmla="*/ 1848222 w 2301166"/>
              <a:gd name="connsiteY331" fmla="*/ 473052 h 1796794"/>
              <a:gd name="connsiteX332" fmla="*/ 1908228 w 2301166"/>
              <a:gd name="connsiteY332" fmla="*/ 492663 h 1796794"/>
              <a:gd name="connsiteX333" fmla="*/ 1930766 w 2301166"/>
              <a:gd name="connsiteY333" fmla="*/ 493249 h 1796794"/>
              <a:gd name="connsiteX334" fmla="*/ 1942768 w 2301166"/>
              <a:gd name="connsiteY334" fmla="*/ 496761 h 1796794"/>
              <a:gd name="connsiteX335" fmla="*/ 1944817 w 2301166"/>
              <a:gd name="connsiteY335" fmla="*/ 507591 h 1796794"/>
              <a:gd name="connsiteX336" fmla="*/ 1927547 w 2301166"/>
              <a:gd name="connsiteY336" fmla="*/ 532765 h 1796794"/>
              <a:gd name="connsiteX337" fmla="*/ 1914082 w 2301166"/>
              <a:gd name="connsiteY337" fmla="*/ 550035 h 1796794"/>
              <a:gd name="connsiteX338" fmla="*/ 1940719 w 2301166"/>
              <a:gd name="connsiteY338" fmla="*/ 559109 h 1796794"/>
              <a:gd name="connsiteX339" fmla="*/ 1966477 w 2301166"/>
              <a:gd name="connsiteY339" fmla="*/ 561743 h 1796794"/>
              <a:gd name="connsiteX340" fmla="*/ 1993114 w 2301166"/>
              <a:gd name="connsiteY340" fmla="*/ 572281 h 1796794"/>
              <a:gd name="connsiteX341" fmla="*/ 2016238 w 2301166"/>
              <a:gd name="connsiteY341" fmla="*/ 567597 h 1796794"/>
              <a:gd name="connsiteX342" fmla="*/ 2060438 w 2301166"/>
              <a:gd name="connsiteY342" fmla="*/ 585453 h 1796794"/>
              <a:gd name="connsiteX343" fmla="*/ 2108735 w 2301166"/>
              <a:gd name="connsiteY343" fmla="*/ 577550 h 1796794"/>
              <a:gd name="connsiteX344" fmla="*/ 2137714 w 2301166"/>
              <a:gd name="connsiteY344" fmla="*/ 611504 h 1796794"/>
              <a:gd name="connsiteX345" fmla="*/ 2138299 w 2301166"/>
              <a:gd name="connsiteY345" fmla="*/ 620871 h 1796794"/>
              <a:gd name="connsiteX346" fmla="*/ 2089416 w 2301166"/>
              <a:gd name="connsiteY346" fmla="*/ 616187 h 1796794"/>
              <a:gd name="connsiteX347" fmla="*/ 2068634 w 2301166"/>
              <a:gd name="connsiteY347" fmla="*/ 627310 h 1796794"/>
              <a:gd name="connsiteX348" fmla="*/ 2064243 w 2301166"/>
              <a:gd name="connsiteY348" fmla="*/ 619407 h 1796794"/>
              <a:gd name="connsiteX349" fmla="*/ 2063658 w 2301166"/>
              <a:gd name="connsiteY349" fmla="*/ 619115 h 1796794"/>
              <a:gd name="connsiteX350" fmla="*/ 2062780 w 2301166"/>
              <a:gd name="connsiteY350" fmla="*/ 621749 h 1796794"/>
              <a:gd name="connsiteX351" fmla="*/ 2068341 w 2301166"/>
              <a:gd name="connsiteY351" fmla="*/ 639019 h 1796794"/>
              <a:gd name="connsiteX352" fmla="*/ 2068341 w 2301166"/>
              <a:gd name="connsiteY352" fmla="*/ 640483 h 1796794"/>
              <a:gd name="connsiteX353" fmla="*/ 2088538 w 2301166"/>
              <a:gd name="connsiteY353" fmla="*/ 649557 h 1796794"/>
              <a:gd name="connsiteX354" fmla="*/ 2085026 w 2301166"/>
              <a:gd name="connsiteY354" fmla="*/ 657752 h 1796794"/>
              <a:gd name="connsiteX355" fmla="*/ 2045509 w 2301166"/>
              <a:gd name="connsiteY355" fmla="*/ 677364 h 1796794"/>
              <a:gd name="connsiteX356" fmla="*/ 2045509 w 2301166"/>
              <a:gd name="connsiteY356" fmla="*/ 683804 h 1796794"/>
              <a:gd name="connsiteX357" fmla="*/ 2071854 w 2301166"/>
              <a:gd name="connsiteY357" fmla="*/ 703708 h 1796794"/>
              <a:gd name="connsiteX358" fmla="*/ 2089416 w 2301166"/>
              <a:gd name="connsiteY358" fmla="*/ 723905 h 1796794"/>
              <a:gd name="connsiteX359" fmla="*/ 2056925 w 2301166"/>
              <a:gd name="connsiteY359" fmla="*/ 738834 h 1796794"/>
              <a:gd name="connsiteX360" fmla="*/ 2105808 w 2301166"/>
              <a:gd name="connsiteY360" fmla="*/ 726540 h 1796794"/>
              <a:gd name="connsiteX361" fmla="*/ 2137421 w 2301166"/>
              <a:gd name="connsiteY361" fmla="*/ 736199 h 1796794"/>
              <a:gd name="connsiteX362" fmla="*/ 2130981 w 2301166"/>
              <a:gd name="connsiteY362" fmla="*/ 762543 h 1796794"/>
              <a:gd name="connsiteX363" fmla="*/ 2124542 w 2301166"/>
              <a:gd name="connsiteY363" fmla="*/ 782155 h 1796794"/>
              <a:gd name="connsiteX364" fmla="*/ 2117809 w 2301166"/>
              <a:gd name="connsiteY364" fmla="*/ 768983 h 1796794"/>
              <a:gd name="connsiteX365" fmla="*/ 2111370 w 2301166"/>
              <a:gd name="connsiteY365" fmla="*/ 768690 h 1796794"/>
              <a:gd name="connsiteX366" fmla="*/ 2111077 w 2301166"/>
              <a:gd name="connsiteY366" fmla="*/ 768983 h 1796794"/>
              <a:gd name="connsiteX367" fmla="*/ 2090880 w 2301166"/>
              <a:gd name="connsiteY367" fmla="*/ 795327 h 1796794"/>
              <a:gd name="connsiteX368" fmla="*/ 2089709 w 2301166"/>
              <a:gd name="connsiteY368" fmla="*/ 813768 h 1796794"/>
              <a:gd name="connsiteX369" fmla="*/ 2091465 w 2301166"/>
              <a:gd name="connsiteY369" fmla="*/ 867627 h 1796794"/>
              <a:gd name="connsiteX370" fmla="*/ 2097905 w 2301166"/>
              <a:gd name="connsiteY370" fmla="*/ 893971 h 1796794"/>
              <a:gd name="connsiteX371" fmla="*/ 2124249 w 2301166"/>
              <a:gd name="connsiteY371" fmla="*/ 893971 h 1796794"/>
              <a:gd name="connsiteX372" fmla="*/ 2163472 w 2301166"/>
              <a:gd name="connsiteY372" fmla="*/ 900410 h 1796794"/>
              <a:gd name="connsiteX373" fmla="*/ 2170205 w 2301166"/>
              <a:gd name="connsiteY373" fmla="*/ 906850 h 1796794"/>
              <a:gd name="connsiteX374" fmla="*/ 2130689 w 2301166"/>
              <a:gd name="connsiteY374" fmla="*/ 926755 h 1796794"/>
              <a:gd name="connsiteX375" fmla="*/ 2143568 w 2301166"/>
              <a:gd name="connsiteY375" fmla="*/ 978857 h 1796794"/>
              <a:gd name="connsiteX376" fmla="*/ 2169912 w 2301166"/>
              <a:gd name="connsiteY376" fmla="*/ 959538 h 1796794"/>
              <a:gd name="connsiteX377" fmla="*/ 2183084 w 2301166"/>
              <a:gd name="connsiteY377" fmla="*/ 959538 h 1796794"/>
              <a:gd name="connsiteX378" fmla="*/ 2202696 w 2301166"/>
              <a:gd name="connsiteY378" fmla="*/ 953099 h 1796794"/>
              <a:gd name="connsiteX379" fmla="*/ 2268848 w 2301166"/>
              <a:gd name="connsiteY379" fmla="*/ 917095 h 1796794"/>
              <a:gd name="connsiteX380" fmla="*/ 2287289 w 2301166"/>
              <a:gd name="connsiteY380" fmla="*/ 908314 h 1796794"/>
              <a:gd name="connsiteX381" fmla="*/ 2300754 w 2301166"/>
              <a:gd name="connsiteY381" fmla="*/ 923242 h 1796794"/>
              <a:gd name="connsiteX382" fmla="*/ 2285826 w 2301166"/>
              <a:gd name="connsiteY382" fmla="*/ 934658 h 1796794"/>
              <a:gd name="connsiteX383" fmla="*/ 2279971 w 2301166"/>
              <a:gd name="connsiteY383" fmla="*/ 945781 h 1796794"/>
              <a:gd name="connsiteX384" fmla="*/ 2264751 w 2301166"/>
              <a:gd name="connsiteY384" fmla="*/ 964514 h 1796794"/>
              <a:gd name="connsiteX385" fmla="*/ 2187767 w 2301166"/>
              <a:gd name="connsiteY385" fmla="*/ 965685 h 1796794"/>
              <a:gd name="connsiteX386" fmla="*/ 2161716 w 2301166"/>
              <a:gd name="connsiteY386" fmla="*/ 985589 h 1796794"/>
              <a:gd name="connsiteX387" fmla="*/ 2161423 w 2301166"/>
              <a:gd name="connsiteY387" fmla="*/ 985589 h 1796794"/>
              <a:gd name="connsiteX388" fmla="*/ 2141812 w 2301166"/>
              <a:gd name="connsiteY388" fmla="*/ 1018081 h 1796794"/>
              <a:gd name="connsiteX389" fmla="*/ 2154691 w 2301166"/>
              <a:gd name="connsiteY389" fmla="*/ 1024813 h 1796794"/>
              <a:gd name="connsiteX390" fmla="*/ 2212941 w 2301166"/>
              <a:gd name="connsiteY390" fmla="*/ 1033009 h 1796794"/>
              <a:gd name="connsiteX391" fmla="*/ 2207086 w 2301166"/>
              <a:gd name="connsiteY391" fmla="*/ 1044425 h 1796794"/>
              <a:gd name="connsiteX392" fmla="*/ 2200647 w 2301166"/>
              <a:gd name="connsiteY392" fmla="*/ 1044425 h 1796794"/>
              <a:gd name="connsiteX393" fmla="*/ 2189524 w 2301166"/>
              <a:gd name="connsiteY393" fmla="*/ 1071647 h 1796794"/>
              <a:gd name="connsiteX394" fmla="*/ 2213819 w 2301166"/>
              <a:gd name="connsiteY394" fmla="*/ 1090380 h 1796794"/>
              <a:gd name="connsiteX395" fmla="*/ 2200647 w 2301166"/>
              <a:gd name="connsiteY395" fmla="*/ 1102674 h 1796794"/>
              <a:gd name="connsiteX396" fmla="*/ 2199769 w 2301166"/>
              <a:gd name="connsiteY396" fmla="*/ 1129604 h 1796794"/>
              <a:gd name="connsiteX397" fmla="*/ 2187475 w 2301166"/>
              <a:gd name="connsiteY397" fmla="*/ 1162680 h 1796794"/>
              <a:gd name="connsiteX398" fmla="*/ 2193622 w 2301166"/>
              <a:gd name="connsiteY398" fmla="*/ 1146581 h 1796794"/>
              <a:gd name="connsiteX399" fmla="*/ 2207086 w 2301166"/>
              <a:gd name="connsiteY399" fmla="*/ 1162973 h 1796794"/>
              <a:gd name="connsiteX400" fmla="*/ 2198012 w 2301166"/>
              <a:gd name="connsiteY400" fmla="*/ 1175267 h 1796794"/>
              <a:gd name="connsiteX401" fmla="*/ 2167863 w 2301166"/>
              <a:gd name="connsiteY401" fmla="*/ 1188731 h 1796794"/>
              <a:gd name="connsiteX402" fmla="*/ 2233723 w 2301166"/>
              <a:gd name="connsiteY402" fmla="*/ 1201903 h 1796794"/>
              <a:gd name="connsiteX403" fmla="*/ 2200939 w 2301166"/>
              <a:gd name="connsiteY403" fmla="*/ 1241420 h 1796794"/>
              <a:gd name="connsiteX404" fmla="*/ 2224649 w 2301166"/>
              <a:gd name="connsiteY404" fmla="*/ 1240834 h 1796794"/>
              <a:gd name="connsiteX405" fmla="*/ 2200939 w 2301166"/>
              <a:gd name="connsiteY405" fmla="*/ 1261324 h 1796794"/>
              <a:gd name="connsiteX406" fmla="*/ 2205623 w 2301166"/>
              <a:gd name="connsiteY406" fmla="*/ 1266007 h 1796794"/>
              <a:gd name="connsiteX407" fmla="*/ 2240163 w 2301166"/>
              <a:gd name="connsiteY407" fmla="*/ 1269520 h 1796794"/>
              <a:gd name="connsiteX408" fmla="*/ 2234309 w 2301166"/>
              <a:gd name="connsiteY408" fmla="*/ 1293522 h 1796794"/>
              <a:gd name="connsiteX409" fmla="*/ 2214111 w 2301166"/>
              <a:gd name="connsiteY409" fmla="*/ 1300547 h 1796794"/>
              <a:gd name="connsiteX410" fmla="*/ 2184548 w 2301166"/>
              <a:gd name="connsiteY410" fmla="*/ 1310499 h 1796794"/>
              <a:gd name="connsiteX411" fmla="*/ 2170790 w 2301166"/>
              <a:gd name="connsiteY411" fmla="*/ 1325720 h 1796794"/>
              <a:gd name="connsiteX412" fmla="*/ 2152349 w 2301166"/>
              <a:gd name="connsiteY412" fmla="*/ 1344454 h 1796794"/>
              <a:gd name="connsiteX413" fmla="*/ 2135372 w 2301166"/>
              <a:gd name="connsiteY413" fmla="*/ 1346503 h 1796794"/>
              <a:gd name="connsiteX414" fmla="*/ 2129225 w 2301166"/>
              <a:gd name="connsiteY414" fmla="*/ 1353821 h 1796794"/>
              <a:gd name="connsiteX415" fmla="*/ 2118980 w 2301166"/>
              <a:gd name="connsiteY415" fmla="*/ 1383677 h 1796794"/>
              <a:gd name="connsiteX416" fmla="*/ 2115468 w 2301166"/>
              <a:gd name="connsiteY416" fmla="*/ 1412070 h 1796794"/>
              <a:gd name="connsiteX417" fmla="*/ 2122200 w 2301166"/>
              <a:gd name="connsiteY417" fmla="*/ 1431975 h 1796794"/>
              <a:gd name="connsiteX418" fmla="*/ 2128640 w 2301166"/>
              <a:gd name="connsiteY418" fmla="*/ 1443683 h 1796794"/>
              <a:gd name="connsiteX419" fmla="*/ 2128640 w 2301166"/>
              <a:gd name="connsiteY419" fmla="*/ 1445147 h 1796794"/>
              <a:gd name="connsiteX420" fmla="*/ 2121907 w 2301166"/>
              <a:gd name="connsiteY420" fmla="*/ 1458319 h 1796794"/>
              <a:gd name="connsiteX421" fmla="*/ 2102296 w 2301166"/>
              <a:gd name="connsiteY421" fmla="*/ 1458319 h 1796794"/>
              <a:gd name="connsiteX422" fmla="*/ 2066292 w 2301166"/>
              <a:gd name="connsiteY422" fmla="*/ 1455099 h 1796794"/>
              <a:gd name="connsiteX423" fmla="*/ 2083855 w 2301166"/>
              <a:gd name="connsiteY423" fmla="*/ 1478809 h 1796794"/>
              <a:gd name="connsiteX424" fmla="*/ 2037314 w 2301166"/>
              <a:gd name="connsiteY424" fmla="*/ 1478516 h 1796794"/>
              <a:gd name="connsiteX425" fmla="*/ 2017702 w 2301166"/>
              <a:gd name="connsiteY425" fmla="*/ 1503689 h 1796794"/>
              <a:gd name="connsiteX426" fmla="*/ 2003944 w 2301166"/>
              <a:gd name="connsiteY426" fmla="*/ 1498128 h 1796794"/>
              <a:gd name="connsiteX427" fmla="*/ 1990480 w 2301166"/>
              <a:gd name="connsiteY427" fmla="*/ 1517154 h 1796794"/>
              <a:gd name="connsiteX428" fmla="*/ 1997212 w 2301166"/>
              <a:gd name="connsiteY428" fmla="*/ 1543498 h 1796794"/>
              <a:gd name="connsiteX429" fmla="*/ 1977600 w 2301166"/>
              <a:gd name="connsiteY429" fmla="*/ 1530326 h 1796794"/>
              <a:gd name="connsiteX430" fmla="*/ 1971161 w 2301166"/>
              <a:gd name="connsiteY430" fmla="*/ 1530619 h 1796794"/>
              <a:gd name="connsiteX431" fmla="*/ 1931645 w 2301166"/>
              <a:gd name="connsiteY431" fmla="*/ 1563402 h 1796794"/>
              <a:gd name="connsiteX432" fmla="*/ 1947158 w 2301166"/>
              <a:gd name="connsiteY432" fmla="*/ 1559304 h 1796794"/>
              <a:gd name="connsiteX433" fmla="*/ 1961501 w 2301166"/>
              <a:gd name="connsiteY433" fmla="*/ 1567793 h 1796794"/>
              <a:gd name="connsiteX434" fmla="*/ 1944817 w 2301166"/>
              <a:gd name="connsiteY434" fmla="*/ 1576574 h 1796794"/>
              <a:gd name="connsiteX435" fmla="*/ 1944817 w 2301166"/>
              <a:gd name="connsiteY435" fmla="*/ 1589746 h 1796794"/>
              <a:gd name="connsiteX436" fmla="*/ 1938377 w 2301166"/>
              <a:gd name="connsiteY436" fmla="*/ 1589746 h 1796794"/>
              <a:gd name="connsiteX437" fmla="*/ 1925205 w 2301166"/>
              <a:gd name="connsiteY437" fmla="*/ 1602918 h 1796794"/>
              <a:gd name="connsiteX438" fmla="*/ 1912033 w 2301166"/>
              <a:gd name="connsiteY438" fmla="*/ 1609358 h 1796794"/>
              <a:gd name="connsiteX439" fmla="*/ 1905301 w 2301166"/>
              <a:gd name="connsiteY439" fmla="*/ 1595893 h 1796794"/>
              <a:gd name="connsiteX440" fmla="*/ 1892421 w 2301166"/>
              <a:gd name="connsiteY440" fmla="*/ 1596186 h 1796794"/>
              <a:gd name="connsiteX441" fmla="*/ 1898861 w 2301166"/>
              <a:gd name="connsiteY441" fmla="*/ 1635409 h 1796794"/>
              <a:gd name="connsiteX442" fmla="*/ 1898861 w 2301166"/>
              <a:gd name="connsiteY442" fmla="*/ 1640678 h 1796794"/>
              <a:gd name="connsiteX443" fmla="*/ 1900325 w 2301166"/>
              <a:gd name="connsiteY443" fmla="*/ 1643020 h 1796794"/>
              <a:gd name="connsiteX444" fmla="*/ 1887153 w 2301166"/>
              <a:gd name="connsiteY444" fmla="*/ 1654436 h 1796794"/>
              <a:gd name="connsiteX445" fmla="*/ 1806657 w 2301166"/>
              <a:gd name="connsiteY445" fmla="*/ 1681365 h 1796794"/>
              <a:gd name="connsiteX446" fmla="*/ 1793485 w 2301166"/>
              <a:gd name="connsiteY446" fmla="*/ 1674925 h 1796794"/>
              <a:gd name="connsiteX447" fmla="*/ 1778556 w 2301166"/>
              <a:gd name="connsiteY447" fmla="*/ 1680487 h 1796794"/>
              <a:gd name="connsiteX448" fmla="*/ 1755725 w 2301166"/>
              <a:gd name="connsiteY448" fmla="*/ 1715905 h 1796794"/>
              <a:gd name="connsiteX449" fmla="*/ 1741967 w 2301166"/>
              <a:gd name="connsiteY449" fmla="*/ 1741078 h 1796794"/>
              <a:gd name="connsiteX450" fmla="*/ 1662057 w 2301166"/>
              <a:gd name="connsiteY450" fmla="*/ 1760105 h 1796794"/>
              <a:gd name="connsiteX451" fmla="*/ 1648885 w 2301166"/>
              <a:gd name="connsiteY451" fmla="*/ 1766544 h 1796794"/>
              <a:gd name="connsiteX452" fmla="*/ 1642738 w 2301166"/>
              <a:gd name="connsiteY452" fmla="*/ 1767130 h 1796794"/>
              <a:gd name="connsiteX453" fmla="*/ 1628981 w 2301166"/>
              <a:gd name="connsiteY453" fmla="*/ 1786156 h 1796794"/>
              <a:gd name="connsiteX454" fmla="*/ 1616687 w 2301166"/>
              <a:gd name="connsiteY454" fmla="*/ 1786156 h 1796794"/>
              <a:gd name="connsiteX455" fmla="*/ 1582147 w 2301166"/>
              <a:gd name="connsiteY455" fmla="*/ 1785863 h 1796794"/>
              <a:gd name="connsiteX456" fmla="*/ 1583318 w 2301166"/>
              <a:gd name="connsiteY456" fmla="*/ 1780009 h 1796794"/>
              <a:gd name="connsiteX457" fmla="*/ 1589757 w 2301166"/>
              <a:gd name="connsiteY457" fmla="*/ 1753665 h 1796794"/>
              <a:gd name="connsiteX458" fmla="*/ 1560779 w 2301166"/>
              <a:gd name="connsiteY458" fmla="*/ 1776496 h 1796794"/>
              <a:gd name="connsiteX459" fmla="*/ 1550827 w 2301166"/>
              <a:gd name="connsiteY459" fmla="*/ 1792303 h 1796794"/>
              <a:gd name="connsiteX460" fmla="*/ 1549949 w 2301166"/>
              <a:gd name="connsiteY460" fmla="*/ 1792888 h 1796794"/>
              <a:gd name="connsiteX461" fmla="*/ 1510725 w 2301166"/>
              <a:gd name="connsiteY461" fmla="*/ 1773277 h 1796794"/>
              <a:gd name="connsiteX462" fmla="*/ 1497846 w 2301166"/>
              <a:gd name="connsiteY462" fmla="*/ 1784692 h 1796794"/>
              <a:gd name="connsiteX463" fmla="*/ 1478234 w 2301166"/>
              <a:gd name="connsiteY463" fmla="*/ 1792888 h 1796794"/>
              <a:gd name="connsiteX464" fmla="*/ 1511018 w 2301166"/>
              <a:gd name="connsiteY464" fmla="*/ 1773277 h 1796794"/>
              <a:gd name="connsiteX465" fmla="*/ 1530630 w 2301166"/>
              <a:gd name="connsiteY465" fmla="*/ 1753665 h 1796794"/>
              <a:gd name="connsiteX466" fmla="*/ 1501651 w 2301166"/>
              <a:gd name="connsiteY466" fmla="*/ 1706246 h 1796794"/>
              <a:gd name="connsiteX467" fmla="*/ 1486138 w 2301166"/>
              <a:gd name="connsiteY467" fmla="*/ 1665851 h 1796794"/>
              <a:gd name="connsiteX468" fmla="*/ 1517458 w 2301166"/>
              <a:gd name="connsiteY468" fmla="*/ 1661461 h 1796794"/>
              <a:gd name="connsiteX469" fmla="*/ 1530630 w 2301166"/>
              <a:gd name="connsiteY469" fmla="*/ 1635117 h 1796794"/>
              <a:gd name="connsiteX470" fmla="*/ 1563413 w 2301166"/>
              <a:gd name="connsiteY470" fmla="*/ 1621945 h 1796794"/>
              <a:gd name="connsiteX471" fmla="*/ 1551119 w 2301166"/>
              <a:gd name="connsiteY471" fmla="*/ 1578038 h 1796794"/>
              <a:gd name="connsiteX472" fmla="*/ 1569853 w 2301166"/>
              <a:gd name="connsiteY472" fmla="*/ 1589161 h 1796794"/>
              <a:gd name="connsiteX473" fmla="*/ 1602637 w 2301166"/>
              <a:gd name="connsiteY473" fmla="*/ 1564280 h 1796794"/>
              <a:gd name="connsiteX474" fmla="*/ 1610833 w 2301166"/>
              <a:gd name="connsiteY474" fmla="*/ 1549059 h 1796794"/>
              <a:gd name="connsiteX475" fmla="*/ 1581269 w 2301166"/>
              <a:gd name="connsiteY475" fmla="*/ 1545254 h 1796794"/>
              <a:gd name="connsiteX476" fmla="*/ 1578927 w 2301166"/>
              <a:gd name="connsiteY476" fmla="*/ 1544962 h 1796794"/>
              <a:gd name="connsiteX477" fmla="*/ 1563121 w 2301166"/>
              <a:gd name="connsiteY477" fmla="*/ 1556085 h 1796794"/>
              <a:gd name="connsiteX478" fmla="*/ 1543802 w 2301166"/>
              <a:gd name="connsiteY478" fmla="*/ 1568964 h 1796794"/>
              <a:gd name="connsiteX479" fmla="*/ 1545558 w 2301166"/>
              <a:gd name="connsiteY479" fmla="*/ 1571891 h 1796794"/>
              <a:gd name="connsiteX480" fmla="*/ 1519799 w 2301166"/>
              <a:gd name="connsiteY480" fmla="*/ 1606724 h 1796794"/>
              <a:gd name="connsiteX481" fmla="*/ 1515994 w 2301166"/>
              <a:gd name="connsiteY481" fmla="*/ 1604089 h 1796794"/>
              <a:gd name="connsiteX482" fmla="*/ 1501944 w 2301166"/>
              <a:gd name="connsiteY482" fmla="*/ 1617261 h 1796794"/>
              <a:gd name="connsiteX483" fmla="*/ 1490528 w 2301166"/>
              <a:gd name="connsiteY483" fmla="*/ 1613456 h 1796794"/>
              <a:gd name="connsiteX484" fmla="*/ 1491114 w 2301166"/>
              <a:gd name="connsiteY484" fmla="*/ 1608187 h 1796794"/>
              <a:gd name="connsiteX485" fmla="*/ 1465940 w 2301166"/>
              <a:gd name="connsiteY485" fmla="*/ 1636580 h 1796794"/>
              <a:gd name="connsiteX486" fmla="*/ 1427010 w 2301166"/>
              <a:gd name="connsiteY486" fmla="*/ 1652679 h 1796794"/>
              <a:gd name="connsiteX487" fmla="*/ 1438133 w 2301166"/>
              <a:gd name="connsiteY487" fmla="*/ 1674047 h 1796794"/>
              <a:gd name="connsiteX488" fmla="*/ 1418521 w 2301166"/>
              <a:gd name="connsiteY488" fmla="*/ 1693659 h 1796794"/>
              <a:gd name="connsiteX489" fmla="*/ 1394519 w 2301166"/>
              <a:gd name="connsiteY489" fmla="*/ 1677853 h 1796794"/>
              <a:gd name="connsiteX490" fmla="*/ 1390128 w 2301166"/>
              <a:gd name="connsiteY490" fmla="*/ 1678145 h 1796794"/>
              <a:gd name="connsiteX491" fmla="*/ 1385737 w 2301166"/>
              <a:gd name="connsiteY491" fmla="*/ 1687219 h 1796794"/>
              <a:gd name="connsiteX492" fmla="*/ 1414423 w 2301166"/>
              <a:gd name="connsiteY492" fmla="*/ 1722930 h 1796794"/>
              <a:gd name="connsiteX493" fmla="*/ 1374907 w 2301166"/>
              <a:gd name="connsiteY493" fmla="*/ 1721174 h 1796794"/>
              <a:gd name="connsiteX494" fmla="*/ 1366126 w 2301166"/>
              <a:gd name="connsiteY494" fmla="*/ 1746347 h 1796794"/>
              <a:gd name="connsiteX495" fmla="*/ 1370809 w 2301166"/>
              <a:gd name="connsiteY495" fmla="*/ 1757763 h 1796794"/>
              <a:gd name="connsiteX496" fmla="*/ 1346221 w 2301166"/>
              <a:gd name="connsiteY496" fmla="*/ 1753079 h 1796794"/>
              <a:gd name="connsiteX497" fmla="*/ 1346221 w 2301166"/>
              <a:gd name="connsiteY497" fmla="*/ 1720296 h 1796794"/>
              <a:gd name="connsiteX498" fmla="*/ 1343294 w 2301166"/>
              <a:gd name="connsiteY498" fmla="*/ 1719125 h 1796794"/>
              <a:gd name="connsiteX499" fmla="*/ 1315194 w 2301166"/>
              <a:gd name="connsiteY499" fmla="*/ 1714734 h 1796794"/>
              <a:gd name="connsiteX500" fmla="*/ 1318414 w 2301166"/>
              <a:gd name="connsiteY500" fmla="*/ 1703904 h 1796794"/>
              <a:gd name="connsiteX501" fmla="*/ 1352954 w 2301166"/>
              <a:gd name="connsiteY501" fmla="*/ 1713856 h 1796794"/>
              <a:gd name="connsiteX502" fmla="*/ 1372565 w 2301166"/>
              <a:gd name="connsiteY502" fmla="*/ 1694244 h 1796794"/>
              <a:gd name="connsiteX503" fmla="*/ 1369346 w 2301166"/>
              <a:gd name="connsiteY503" fmla="*/ 1684585 h 1796794"/>
              <a:gd name="connsiteX504" fmla="*/ 1367589 w 2301166"/>
              <a:gd name="connsiteY504" fmla="*/ 1685170 h 1796794"/>
              <a:gd name="connsiteX505" fmla="*/ 1333635 w 2301166"/>
              <a:gd name="connsiteY505" fmla="*/ 1686927 h 1796794"/>
              <a:gd name="connsiteX506" fmla="*/ 1350319 w 2301166"/>
              <a:gd name="connsiteY506" fmla="*/ 1639215 h 1796794"/>
              <a:gd name="connsiteX507" fmla="*/ 1369638 w 2301166"/>
              <a:gd name="connsiteY507" fmla="*/ 1623408 h 1796794"/>
              <a:gd name="connsiteX508" fmla="*/ 1370224 w 2301166"/>
              <a:gd name="connsiteY508" fmla="*/ 1622237 h 1796794"/>
              <a:gd name="connsiteX509" fmla="*/ 1371687 w 2301166"/>
              <a:gd name="connsiteY509" fmla="*/ 1604382 h 1796794"/>
              <a:gd name="connsiteX510" fmla="*/ 1311681 w 2301166"/>
              <a:gd name="connsiteY510" fmla="*/ 1616383 h 1796794"/>
              <a:gd name="connsiteX511" fmla="*/ 1274507 w 2301166"/>
              <a:gd name="connsiteY511" fmla="*/ 1619896 h 1796794"/>
              <a:gd name="connsiteX512" fmla="*/ 1263969 w 2301166"/>
              <a:gd name="connsiteY512" fmla="*/ 1647996 h 1796794"/>
              <a:gd name="connsiteX513" fmla="*/ 1261628 w 2301166"/>
              <a:gd name="connsiteY513" fmla="*/ 1692195 h 1796794"/>
              <a:gd name="connsiteX514" fmla="*/ 1262506 w 2301166"/>
              <a:gd name="connsiteY514" fmla="*/ 1693366 h 1796794"/>
              <a:gd name="connsiteX515" fmla="*/ 1273044 w 2301166"/>
              <a:gd name="connsiteY515" fmla="*/ 1651508 h 1796794"/>
              <a:gd name="connsiteX516" fmla="*/ 1291484 w 2301166"/>
              <a:gd name="connsiteY516" fmla="*/ 1680487 h 1796794"/>
              <a:gd name="connsiteX517" fmla="*/ 1290021 w 2301166"/>
              <a:gd name="connsiteY517" fmla="*/ 1691025 h 1796794"/>
              <a:gd name="connsiteX518" fmla="*/ 1292948 w 2301166"/>
              <a:gd name="connsiteY518" fmla="*/ 1707416 h 1796794"/>
              <a:gd name="connsiteX519" fmla="*/ 1279190 w 2301166"/>
              <a:gd name="connsiteY519" fmla="*/ 1720296 h 1796794"/>
              <a:gd name="connsiteX520" fmla="*/ 1300851 w 2301166"/>
              <a:gd name="connsiteY520" fmla="*/ 1746933 h 1796794"/>
              <a:gd name="connsiteX521" fmla="*/ 1300851 w 2301166"/>
              <a:gd name="connsiteY521" fmla="*/ 1753372 h 1796794"/>
              <a:gd name="connsiteX522" fmla="*/ 1268067 w 2301166"/>
              <a:gd name="connsiteY522" fmla="*/ 1760105 h 1796794"/>
              <a:gd name="connsiteX523" fmla="*/ 1254895 w 2301166"/>
              <a:gd name="connsiteY523" fmla="*/ 1779716 h 1796794"/>
              <a:gd name="connsiteX524" fmla="*/ 1205720 w 2301166"/>
              <a:gd name="connsiteY524" fmla="*/ 1733761 h 1796794"/>
              <a:gd name="connsiteX525" fmla="*/ 1222697 w 2301166"/>
              <a:gd name="connsiteY525" fmla="*/ 1711222 h 1796794"/>
              <a:gd name="connsiteX526" fmla="*/ 1214208 w 2301166"/>
              <a:gd name="connsiteY526" fmla="*/ 1697757 h 1796794"/>
              <a:gd name="connsiteX527" fmla="*/ 1207183 w 2301166"/>
              <a:gd name="connsiteY527" fmla="*/ 1707416 h 1796794"/>
              <a:gd name="connsiteX528" fmla="*/ 1185815 w 2301166"/>
              <a:gd name="connsiteY528" fmla="*/ 1718247 h 1796794"/>
              <a:gd name="connsiteX529" fmla="*/ 1156252 w 2301166"/>
              <a:gd name="connsiteY529" fmla="*/ 1707709 h 1796794"/>
              <a:gd name="connsiteX530" fmla="*/ 1162398 w 2301166"/>
              <a:gd name="connsiteY530" fmla="*/ 1741664 h 1796794"/>
              <a:gd name="connsiteX531" fmla="*/ 1129908 w 2301166"/>
              <a:gd name="connsiteY531" fmla="*/ 1714149 h 1796794"/>
              <a:gd name="connsiteX532" fmla="*/ 1098295 w 2301166"/>
              <a:gd name="connsiteY532" fmla="*/ 1700977 h 1796794"/>
              <a:gd name="connsiteX533" fmla="*/ 1077512 w 2301166"/>
              <a:gd name="connsiteY533" fmla="*/ 1694537 h 1796794"/>
              <a:gd name="connsiteX534" fmla="*/ 1053217 w 2301166"/>
              <a:gd name="connsiteY534" fmla="*/ 1702440 h 1796794"/>
              <a:gd name="connsiteX535" fmla="*/ 1057608 w 2301166"/>
              <a:gd name="connsiteY535" fmla="*/ 1687805 h 1796794"/>
              <a:gd name="connsiteX536" fmla="*/ 1057608 w 2301166"/>
              <a:gd name="connsiteY536" fmla="*/ 1681365 h 1796794"/>
              <a:gd name="connsiteX537" fmla="*/ 1070780 w 2301166"/>
              <a:gd name="connsiteY537" fmla="*/ 1668193 h 1796794"/>
              <a:gd name="connsiteX538" fmla="*/ 1083952 w 2301166"/>
              <a:gd name="connsiteY538" fmla="*/ 1661753 h 1796794"/>
              <a:gd name="connsiteX539" fmla="*/ 1097124 w 2301166"/>
              <a:gd name="connsiteY539" fmla="*/ 1648581 h 1796794"/>
              <a:gd name="connsiteX540" fmla="*/ 1069609 w 2301166"/>
              <a:gd name="connsiteY540" fmla="*/ 1596771 h 1796794"/>
              <a:gd name="connsiteX541" fmla="*/ 1057608 w 2301166"/>
              <a:gd name="connsiteY541" fmla="*/ 1583014 h 1796794"/>
              <a:gd name="connsiteX542" fmla="*/ 1033605 w 2301166"/>
              <a:gd name="connsiteY542" fmla="*/ 1568671 h 1796794"/>
              <a:gd name="connsiteX543" fmla="*/ 1040045 w 2301166"/>
              <a:gd name="connsiteY543" fmla="*/ 1594723 h 1796794"/>
              <a:gd name="connsiteX544" fmla="*/ 1048534 w 2301166"/>
              <a:gd name="connsiteY544" fmla="*/ 1630433 h 1796794"/>
              <a:gd name="connsiteX545" fmla="*/ 1033020 w 2301166"/>
              <a:gd name="connsiteY545" fmla="*/ 1627506 h 1796794"/>
              <a:gd name="connsiteX546" fmla="*/ 1009603 w 2301166"/>
              <a:gd name="connsiteY546" fmla="*/ 1626335 h 1796794"/>
              <a:gd name="connsiteX547" fmla="*/ 1021604 w 2301166"/>
              <a:gd name="connsiteY547" fmla="*/ 1646240 h 1796794"/>
              <a:gd name="connsiteX548" fmla="*/ 1030971 w 2301166"/>
              <a:gd name="connsiteY548" fmla="*/ 1669071 h 1796794"/>
              <a:gd name="connsiteX549" fmla="*/ 1005212 w 2301166"/>
              <a:gd name="connsiteY549" fmla="*/ 1674925 h 1796794"/>
              <a:gd name="connsiteX550" fmla="*/ 946085 w 2301166"/>
              <a:gd name="connsiteY550" fmla="*/ 1674925 h 1796794"/>
              <a:gd name="connsiteX551" fmla="*/ 946085 w 2301166"/>
              <a:gd name="connsiteY551" fmla="*/ 1688097 h 1796794"/>
              <a:gd name="connsiteX552" fmla="*/ 967745 w 2301166"/>
              <a:gd name="connsiteY552" fmla="*/ 1684000 h 1796794"/>
              <a:gd name="connsiteX553" fmla="*/ 981210 w 2301166"/>
              <a:gd name="connsiteY553" fmla="*/ 1692488 h 1796794"/>
              <a:gd name="connsiteX554" fmla="*/ 968038 w 2301166"/>
              <a:gd name="connsiteY554" fmla="*/ 1697757 h 1796794"/>
              <a:gd name="connsiteX555" fmla="*/ 946085 w 2301166"/>
              <a:gd name="connsiteY555" fmla="*/ 1708002 h 1796794"/>
              <a:gd name="connsiteX556" fmla="*/ 932913 w 2301166"/>
              <a:gd name="connsiteY556" fmla="*/ 1721174 h 1796794"/>
              <a:gd name="connsiteX557" fmla="*/ 926180 w 2301166"/>
              <a:gd name="connsiteY557" fmla="*/ 1734346 h 1796794"/>
              <a:gd name="connsiteX558" fmla="*/ 906568 w 2301166"/>
              <a:gd name="connsiteY558" fmla="*/ 1767422 h 1796794"/>
              <a:gd name="connsiteX559" fmla="*/ 886664 w 2301166"/>
              <a:gd name="connsiteY559" fmla="*/ 1780302 h 1796794"/>
              <a:gd name="connsiteX560" fmla="*/ 893104 w 2301166"/>
              <a:gd name="connsiteY560" fmla="*/ 1760983 h 1796794"/>
              <a:gd name="connsiteX561" fmla="*/ 894567 w 2301166"/>
              <a:gd name="connsiteY561" fmla="*/ 1736980 h 1796794"/>
              <a:gd name="connsiteX562" fmla="*/ 860613 w 2301166"/>
              <a:gd name="connsiteY562" fmla="*/ 1753958 h 1796794"/>
              <a:gd name="connsiteX563" fmla="*/ 811437 w 2301166"/>
              <a:gd name="connsiteY563" fmla="*/ 1737858 h 1796794"/>
              <a:gd name="connsiteX564" fmla="*/ 775141 w 2301166"/>
              <a:gd name="connsiteY564" fmla="*/ 1741078 h 1796794"/>
              <a:gd name="connsiteX565" fmla="*/ 768409 w 2301166"/>
              <a:gd name="connsiteY565" fmla="*/ 1747225 h 1796794"/>
              <a:gd name="connsiteX566" fmla="*/ 774556 w 2301166"/>
              <a:gd name="connsiteY566" fmla="*/ 1760983 h 1796794"/>
              <a:gd name="connsiteX567" fmla="*/ 814364 w 2301166"/>
              <a:gd name="connsiteY567" fmla="*/ 1754543 h 1796794"/>
              <a:gd name="connsiteX568" fmla="*/ 827536 w 2301166"/>
              <a:gd name="connsiteY568" fmla="*/ 1773862 h 1796794"/>
              <a:gd name="connsiteX569" fmla="*/ 814072 w 2301166"/>
              <a:gd name="connsiteY569" fmla="*/ 1780887 h 1796794"/>
              <a:gd name="connsiteX570" fmla="*/ 807632 w 2301166"/>
              <a:gd name="connsiteY570" fmla="*/ 1787327 h 1796794"/>
              <a:gd name="connsiteX571" fmla="*/ 768116 w 2301166"/>
              <a:gd name="connsiteY571" fmla="*/ 1787327 h 1796794"/>
              <a:gd name="connsiteX572" fmla="*/ 760505 w 2301166"/>
              <a:gd name="connsiteY572" fmla="*/ 1793474 h 1796794"/>
              <a:gd name="connsiteX573" fmla="*/ 715721 w 2301166"/>
              <a:gd name="connsiteY573" fmla="*/ 1761275 h 1796794"/>
              <a:gd name="connsiteX574" fmla="*/ 696402 w 2301166"/>
              <a:gd name="connsiteY574" fmla="*/ 1767422 h 1796794"/>
              <a:gd name="connsiteX575" fmla="*/ 670058 w 2301166"/>
              <a:gd name="connsiteY575" fmla="*/ 1793766 h 1796794"/>
              <a:gd name="connsiteX576" fmla="*/ 663618 w 2301166"/>
              <a:gd name="connsiteY576" fmla="*/ 1793766 h 1796794"/>
              <a:gd name="connsiteX577" fmla="*/ 631127 w 2301166"/>
              <a:gd name="connsiteY577" fmla="*/ 1787619 h 1796794"/>
              <a:gd name="connsiteX578" fmla="*/ 604490 w 2301166"/>
              <a:gd name="connsiteY578" fmla="*/ 1793766 h 1796794"/>
              <a:gd name="connsiteX579" fmla="*/ 591611 w 2301166"/>
              <a:gd name="connsiteY579" fmla="*/ 1787619 h 1796794"/>
              <a:gd name="connsiteX580" fmla="*/ 590733 w 2301166"/>
              <a:gd name="connsiteY580" fmla="*/ 1793474 h 1796794"/>
              <a:gd name="connsiteX581" fmla="*/ 578146 w 2301166"/>
              <a:gd name="connsiteY581" fmla="*/ 1780594 h 1796794"/>
              <a:gd name="connsiteX582" fmla="*/ 577853 w 2301166"/>
              <a:gd name="connsiteY582" fmla="*/ 1774740 h 1796794"/>
              <a:gd name="connsiteX583" fmla="*/ 564974 w 2301166"/>
              <a:gd name="connsiteY583" fmla="*/ 1773862 h 1796794"/>
              <a:gd name="connsiteX584" fmla="*/ 564681 w 2301166"/>
              <a:gd name="connsiteY584" fmla="*/ 1767422 h 1796794"/>
              <a:gd name="connsiteX585" fmla="*/ 526043 w 2301166"/>
              <a:gd name="connsiteY585" fmla="*/ 1747225 h 1796794"/>
              <a:gd name="connsiteX586" fmla="*/ 532190 w 2301166"/>
              <a:gd name="connsiteY586" fmla="*/ 1735224 h 1796794"/>
              <a:gd name="connsiteX587" fmla="*/ 525751 w 2301166"/>
              <a:gd name="connsiteY587" fmla="*/ 1734346 h 1796794"/>
              <a:gd name="connsiteX588" fmla="*/ 519311 w 2301166"/>
              <a:gd name="connsiteY588" fmla="*/ 1735224 h 1796794"/>
              <a:gd name="connsiteX589" fmla="*/ 492967 w 2301166"/>
              <a:gd name="connsiteY589" fmla="*/ 1747518 h 1796794"/>
              <a:gd name="connsiteX590" fmla="*/ 479795 w 2301166"/>
              <a:gd name="connsiteY590" fmla="*/ 1741078 h 1796794"/>
              <a:gd name="connsiteX591" fmla="*/ 454036 w 2301166"/>
              <a:gd name="connsiteY591" fmla="*/ 1722052 h 1796794"/>
              <a:gd name="connsiteX592" fmla="*/ 447011 w 2301166"/>
              <a:gd name="connsiteY592" fmla="*/ 1708002 h 1796794"/>
              <a:gd name="connsiteX593" fmla="*/ 394616 w 2301166"/>
              <a:gd name="connsiteY593" fmla="*/ 1734053 h 1796794"/>
              <a:gd name="connsiteX594" fmla="*/ 415106 w 2301166"/>
              <a:gd name="connsiteY594" fmla="*/ 1738151 h 1796794"/>
              <a:gd name="connsiteX595" fmla="*/ 401348 w 2301166"/>
              <a:gd name="connsiteY595" fmla="*/ 1747225 h 1796794"/>
              <a:gd name="connsiteX596" fmla="*/ 368272 w 2301166"/>
              <a:gd name="connsiteY596" fmla="*/ 1740786 h 1796794"/>
              <a:gd name="connsiteX597" fmla="*/ 361832 w 2301166"/>
              <a:gd name="connsiteY597" fmla="*/ 1740786 h 1796794"/>
              <a:gd name="connsiteX598" fmla="*/ 338123 w 2301166"/>
              <a:gd name="connsiteY598" fmla="*/ 1727906 h 1796794"/>
              <a:gd name="connsiteX599" fmla="*/ 353929 w 2301166"/>
              <a:gd name="connsiteY599" fmla="*/ 1703026 h 1796794"/>
              <a:gd name="connsiteX600" fmla="*/ 388176 w 2301166"/>
              <a:gd name="connsiteY600" fmla="*/ 1694537 h 1796794"/>
              <a:gd name="connsiteX601" fmla="*/ 401641 w 2301166"/>
              <a:gd name="connsiteY601" fmla="*/ 1681365 h 1796794"/>
              <a:gd name="connsiteX602" fmla="*/ 391396 w 2301166"/>
              <a:gd name="connsiteY602" fmla="*/ 1660583 h 1796794"/>
              <a:gd name="connsiteX603" fmla="*/ 413642 w 2301166"/>
              <a:gd name="connsiteY603" fmla="*/ 1661461 h 1796794"/>
              <a:gd name="connsiteX604" fmla="*/ 420960 w 2301166"/>
              <a:gd name="connsiteY604" fmla="*/ 1655021 h 1796794"/>
              <a:gd name="connsiteX605" fmla="*/ 395201 w 2301166"/>
              <a:gd name="connsiteY605" fmla="*/ 1635702 h 1796794"/>
              <a:gd name="connsiteX606" fmla="*/ 355685 w 2301166"/>
              <a:gd name="connsiteY606" fmla="*/ 1648874 h 1796794"/>
              <a:gd name="connsiteX607" fmla="*/ 336074 w 2301166"/>
              <a:gd name="connsiteY607" fmla="*/ 1635702 h 1796794"/>
              <a:gd name="connsiteX608" fmla="*/ 303290 w 2301166"/>
              <a:gd name="connsiteY608" fmla="*/ 1589746 h 1796794"/>
              <a:gd name="connsiteX609" fmla="*/ 282800 w 2301166"/>
              <a:gd name="connsiteY609" fmla="*/ 1591210 h 1796794"/>
              <a:gd name="connsiteX610" fmla="*/ 237722 w 2301166"/>
              <a:gd name="connsiteY610" fmla="*/ 1543498 h 1796794"/>
              <a:gd name="connsiteX611" fmla="*/ 237722 w 2301166"/>
              <a:gd name="connsiteY611" fmla="*/ 1530326 h 1796794"/>
              <a:gd name="connsiteX612" fmla="*/ 224550 w 2301166"/>
              <a:gd name="connsiteY612" fmla="*/ 1510714 h 1796794"/>
              <a:gd name="connsiteX613" fmla="*/ 191767 w 2301166"/>
              <a:gd name="connsiteY613" fmla="*/ 1484370 h 1796794"/>
              <a:gd name="connsiteX614" fmla="*/ 172155 w 2301166"/>
              <a:gd name="connsiteY614" fmla="*/ 1464466 h 1796794"/>
              <a:gd name="connsiteX615" fmla="*/ 139513 w 2301166"/>
              <a:gd name="connsiteY615" fmla="*/ 1481137 h 1796794"/>
              <a:gd name="connsiteX616" fmla="*/ 126395 w 2301166"/>
              <a:gd name="connsiteY616" fmla="*/ 1471344 h 1796794"/>
              <a:gd name="connsiteX617" fmla="*/ 127370 w 2301166"/>
              <a:gd name="connsiteY617" fmla="*/ 1470613 h 1796794"/>
              <a:gd name="connsiteX618" fmla="*/ 126492 w 2301166"/>
              <a:gd name="connsiteY618" fmla="*/ 1471198 h 1796794"/>
              <a:gd name="connsiteX619" fmla="*/ 126199 w 2301166"/>
              <a:gd name="connsiteY619" fmla="*/ 1471198 h 1796794"/>
              <a:gd name="connsiteX620" fmla="*/ 126395 w 2301166"/>
              <a:gd name="connsiteY620" fmla="*/ 1471344 h 1796794"/>
              <a:gd name="connsiteX621" fmla="*/ 126199 w 2301166"/>
              <a:gd name="connsiteY621" fmla="*/ 1471491 h 1796794"/>
              <a:gd name="connsiteX622" fmla="*/ 113320 w 2301166"/>
              <a:gd name="connsiteY622" fmla="*/ 1471198 h 1796794"/>
              <a:gd name="connsiteX623" fmla="*/ 74097 w 2301166"/>
              <a:gd name="connsiteY623" fmla="*/ 1446903 h 1796794"/>
              <a:gd name="connsiteX624" fmla="*/ 106880 w 2301166"/>
              <a:gd name="connsiteY624" fmla="*/ 1438707 h 1796794"/>
              <a:gd name="connsiteX625" fmla="*/ 120052 w 2301166"/>
              <a:gd name="connsiteY625" fmla="*/ 1418803 h 1796794"/>
              <a:gd name="connsiteX626" fmla="*/ 120052 w 2301166"/>
              <a:gd name="connsiteY626" fmla="*/ 1412363 h 1796794"/>
              <a:gd name="connsiteX627" fmla="*/ 106880 w 2301166"/>
              <a:gd name="connsiteY627" fmla="*/ 1393044 h 1796794"/>
              <a:gd name="connsiteX628" fmla="*/ 100441 w 2301166"/>
              <a:gd name="connsiteY628" fmla="*/ 1392751 h 1796794"/>
              <a:gd name="connsiteX629" fmla="*/ 94001 w 2301166"/>
              <a:gd name="connsiteY629" fmla="*/ 1393044 h 1796794"/>
              <a:gd name="connsiteX630" fmla="*/ 77316 w 2301166"/>
              <a:gd name="connsiteY630" fmla="*/ 1415876 h 1796794"/>
              <a:gd name="connsiteX631" fmla="*/ 68242 w 2301166"/>
              <a:gd name="connsiteY631" fmla="*/ 1425242 h 1796794"/>
              <a:gd name="connsiteX632" fmla="*/ 46289 w 2301166"/>
              <a:gd name="connsiteY632" fmla="*/ 1422315 h 1796794"/>
              <a:gd name="connsiteX633" fmla="*/ 32824 w 2301166"/>
              <a:gd name="connsiteY633" fmla="*/ 1388361 h 1796794"/>
              <a:gd name="connsiteX634" fmla="*/ 57997 w 2301166"/>
              <a:gd name="connsiteY634" fmla="*/ 1379872 h 1796794"/>
              <a:gd name="connsiteX635" fmla="*/ 74097 w 2301166"/>
              <a:gd name="connsiteY635" fmla="*/ 1379872 h 1796794"/>
              <a:gd name="connsiteX636" fmla="*/ 100148 w 2301166"/>
              <a:gd name="connsiteY636" fmla="*/ 1366700 h 1796794"/>
              <a:gd name="connsiteX637" fmla="*/ 118882 w 2301166"/>
              <a:gd name="connsiteY637" fmla="*/ 1365822 h 1796794"/>
              <a:gd name="connsiteX638" fmla="*/ 120052 w 2301166"/>
              <a:gd name="connsiteY638" fmla="*/ 1366993 h 1796794"/>
              <a:gd name="connsiteX639" fmla="*/ 120052 w 2301166"/>
              <a:gd name="connsiteY639" fmla="*/ 1366700 h 1796794"/>
              <a:gd name="connsiteX640" fmla="*/ 118882 w 2301166"/>
              <a:gd name="connsiteY640" fmla="*/ 1365822 h 1796794"/>
              <a:gd name="connsiteX641" fmla="*/ 107466 w 2301166"/>
              <a:gd name="connsiteY641" fmla="*/ 1345625 h 1796794"/>
              <a:gd name="connsiteX642" fmla="*/ 97806 w 2301166"/>
              <a:gd name="connsiteY642" fmla="*/ 1334502 h 1796794"/>
              <a:gd name="connsiteX643" fmla="*/ 95465 w 2301166"/>
              <a:gd name="connsiteY643" fmla="*/ 1334794 h 1796794"/>
              <a:gd name="connsiteX644" fmla="*/ 93416 w 2301166"/>
              <a:gd name="connsiteY644" fmla="*/ 1333916 h 1796794"/>
              <a:gd name="connsiteX645" fmla="*/ 69413 w 2301166"/>
              <a:gd name="connsiteY645" fmla="*/ 1318110 h 1796794"/>
              <a:gd name="connsiteX646" fmla="*/ 85805 w 2301166"/>
              <a:gd name="connsiteY646" fmla="*/ 1312256 h 1796794"/>
              <a:gd name="connsiteX647" fmla="*/ 87854 w 2301166"/>
              <a:gd name="connsiteY647" fmla="*/ 1307865 h 1796794"/>
              <a:gd name="connsiteX648" fmla="*/ 92537 w 2301166"/>
              <a:gd name="connsiteY648" fmla="*/ 1300840 h 1796794"/>
              <a:gd name="connsiteX649" fmla="*/ 86098 w 2301166"/>
              <a:gd name="connsiteY649" fmla="*/ 1280643 h 1796794"/>
              <a:gd name="connsiteX650" fmla="*/ 92537 w 2301166"/>
              <a:gd name="connsiteY650" fmla="*/ 1268056 h 1796794"/>
              <a:gd name="connsiteX651" fmla="*/ 85512 w 2301166"/>
              <a:gd name="connsiteY651" fmla="*/ 1249323 h 1796794"/>
              <a:gd name="connsiteX652" fmla="*/ 27555 w 2301166"/>
              <a:gd name="connsiteY652" fmla="*/ 1248445 h 1796794"/>
              <a:gd name="connsiteX653" fmla="*/ 14383 w 2301166"/>
              <a:gd name="connsiteY653" fmla="*/ 1228833 h 1796794"/>
              <a:gd name="connsiteX654" fmla="*/ 1504 w 2301166"/>
              <a:gd name="connsiteY654" fmla="*/ 1169998 h 1796794"/>
              <a:gd name="connsiteX655" fmla="*/ 1504 w 2301166"/>
              <a:gd name="connsiteY655" fmla="*/ 1156240 h 1796794"/>
              <a:gd name="connsiteX656" fmla="*/ 14676 w 2301166"/>
              <a:gd name="connsiteY656" fmla="*/ 1123457 h 1796794"/>
              <a:gd name="connsiteX657" fmla="*/ 2382 w 2301166"/>
              <a:gd name="connsiteY657" fmla="*/ 1076330 h 1796794"/>
              <a:gd name="connsiteX658" fmla="*/ 21409 w 2301166"/>
              <a:gd name="connsiteY658" fmla="*/ 1057889 h 1796794"/>
              <a:gd name="connsiteX659" fmla="*/ 20238 w 2301166"/>
              <a:gd name="connsiteY659" fmla="*/ 1056426 h 1796794"/>
              <a:gd name="connsiteX660" fmla="*/ 1797 w 2301166"/>
              <a:gd name="connsiteY660" fmla="*/ 1031545 h 1796794"/>
              <a:gd name="connsiteX661" fmla="*/ 1797 w 2301166"/>
              <a:gd name="connsiteY661" fmla="*/ 978857 h 1796794"/>
              <a:gd name="connsiteX662" fmla="*/ 4139 w 2301166"/>
              <a:gd name="connsiteY662" fmla="*/ 958953 h 1796794"/>
              <a:gd name="connsiteX663" fmla="*/ 8237 w 2301166"/>
              <a:gd name="connsiteY663" fmla="*/ 965685 h 1796794"/>
              <a:gd name="connsiteX664" fmla="*/ 27848 w 2301166"/>
              <a:gd name="connsiteY664" fmla="*/ 900118 h 1796794"/>
              <a:gd name="connsiteX665" fmla="*/ 3846 w 2301166"/>
              <a:gd name="connsiteY665" fmla="*/ 891336 h 1796794"/>
              <a:gd name="connsiteX666" fmla="*/ 33995 w 2301166"/>
              <a:gd name="connsiteY666" fmla="*/ 873774 h 1796794"/>
              <a:gd name="connsiteX667" fmla="*/ 34055 w 2301166"/>
              <a:gd name="connsiteY667" fmla="*/ 873864 h 1796794"/>
              <a:gd name="connsiteX668" fmla="*/ 33995 w 2301166"/>
              <a:gd name="connsiteY668" fmla="*/ 874066 h 1796794"/>
              <a:gd name="connsiteX669" fmla="*/ 34288 w 2301166"/>
              <a:gd name="connsiteY669" fmla="*/ 874212 h 1796794"/>
              <a:gd name="connsiteX670" fmla="*/ 34581 w 2301166"/>
              <a:gd name="connsiteY670" fmla="*/ 874652 h 1796794"/>
              <a:gd name="connsiteX671" fmla="*/ 34581 w 2301166"/>
              <a:gd name="connsiteY671" fmla="*/ 874359 h 1796794"/>
              <a:gd name="connsiteX672" fmla="*/ 34288 w 2301166"/>
              <a:gd name="connsiteY672" fmla="*/ 874212 h 1796794"/>
              <a:gd name="connsiteX673" fmla="*/ 34055 w 2301166"/>
              <a:gd name="connsiteY673" fmla="*/ 873864 h 1796794"/>
              <a:gd name="connsiteX674" fmla="*/ 36964 w 2301166"/>
              <a:gd name="connsiteY674" fmla="*/ 864096 h 1796794"/>
              <a:gd name="connsiteX675" fmla="*/ 60632 w 2301166"/>
              <a:gd name="connsiteY675" fmla="*/ 855040 h 1796794"/>
              <a:gd name="connsiteX676" fmla="*/ 61803 w 2301166"/>
              <a:gd name="connsiteY676" fmla="*/ 854162 h 1796794"/>
              <a:gd name="connsiteX677" fmla="*/ 60339 w 2301166"/>
              <a:gd name="connsiteY677" fmla="*/ 853869 h 1796794"/>
              <a:gd name="connsiteX678" fmla="*/ 60632 w 2301166"/>
              <a:gd name="connsiteY678" fmla="*/ 855040 h 1796794"/>
              <a:gd name="connsiteX679" fmla="*/ 33995 w 2301166"/>
              <a:gd name="connsiteY679" fmla="*/ 848015 h 1796794"/>
              <a:gd name="connsiteX680" fmla="*/ 28726 w 2301166"/>
              <a:gd name="connsiteY680" fmla="*/ 840405 h 1796794"/>
              <a:gd name="connsiteX681" fmla="*/ 63559 w 2301166"/>
              <a:gd name="connsiteY681" fmla="*/ 710733 h 1796794"/>
              <a:gd name="connsiteX682" fmla="*/ 53900 w 2301166"/>
              <a:gd name="connsiteY682" fmla="*/ 657752 h 1796794"/>
              <a:gd name="connsiteX683" fmla="*/ 34288 w 2301166"/>
              <a:gd name="connsiteY683" fmla="*/ 631116 h 1796794"/>
              <a:gd name="connsiteX684" fmla="*/ 34288 w 2301166"/>
              <a:gd name="connsiteY684" fmla="*/ 617944 h 1796794"/>
              <a:gd name="connsiteX685" fmla="*/ 50094 w 2301166"/>
              <a:gd name="connsiteY685" fmla="*/ 591014 h 1796794"/>
              <a:gd name="connsiteX686" fmla="*/ 68535 w 2301166"/>
              <a:gd name="connsiteY686" fmla="*/ 592478 h 1796794"/>
              <a:gd name="connsiteX687" fmla="*/ 47460 w 2301166"/>
              <a:gd name="connsiteY687" fmla="*/ 611211 h 1796794"/>
              <a:gd name="connsiteX688" fmla="*/ 73804 w 2301166"/>
              <a:gd name="connsiteY688" fmla="*/ 617944 h 1796794"/>
              <a:gd name="connsiteX689" fmla="*/ 86683 w 2301166"/>
              <a:gd name="connsiteY689" fmla="*/ 617651 h 1796794"/>
              <a:gd name="connsiteX690" fmla="*/ 93123 w 2301166"/>
              <a:gd name="connsiteY690" fmla="*/ 591892 h 1796794"/>
              <a:gd name="connsiteX691" fmla="*/ 85220 w 2301166"/>
              <a:gd name="connsiteY691" fmla="*/ 583404 h 1796794"/>
              <a:gd name="connsiteX692" fmla="*/ 94294 w 2301166"/>
              <a:gd name="connsiteY692" fmla="*/ 579891 h 1796794"/>
              <a:gd name="connsiteX693" fmla="*/ 119467 w 2301166"/>
              <a:gd name="connsiteY693" fmla="*/ 591600 h 1796794"/>
              <a:gd name="connsiteX694" fmla="*/ 132639 w 2301166"/>
              <a:gd name="connsiteY694" fmla="*/ 590136 h 1796794"/>
              <a:gd name="connsiteX695" fmla="*/ 133224 w 2301166"/>
              <a:gd name="connsiteY695" fmla="*/ 551498 h 1796794"/>
              <a:gd name="connsiteX696" fmla="*/ 178302 w 2301166"/>
              <a:gd name="connsiteY696" fmla="*/ 532472 h 1796794"/>
              <a:gd name="connsiteX697" fmla="*/ 199084 w 2301166"/>
              <a:gd name="connsiteY697" fmla="*/ 520178 h 1796794"/>
              <a:gd name="connsiteX698" fmla="*/ 179180 w 2301166"/>
              <a:gd name="connsiteY698" fmla="*/ 466612 h 1796794"/>
              <a:gd name="connsiteX699" fmla="*/ 166008 w 2301166"/>
              <a:gd name="connsiteY699" fmla="*/ 459879 h 1796794"/>
              <a:gd name="connsiteX700" fmla="*/ 178009 w 2301166"/>
              <a:gd name="connsiteY700" fmla="*/ 433535 h 1796794"/>
              <a:gd name="connsiteX701" fmla="*/ 178595 w 2301166"/>
              <a:gd name="connsiteY701" fmla="*/ 427388 h 1796794"/>
              <a:gd name="connsiteX702" fmla="*/ 209622 w 2301166"/>
              <a:gd name="connsiteY702" fmla="*/ 414509 h 1796794"/>
              <a:gd name="connsiteX703" fmla="*/ 168935 w 2301166"/>
              <a:gd name="connsiteY703" fmla="*/ 387872 h 1796794"/>
              <a:gd name="connsiteX704" fmla="*/ 250894 w 2301166"/>
              <a:gd name="connsiteY704" fmla="*/ 413924 h 1796794"/>
              <a:gd name="connsiteX705" fmla="*/ 276360 w 2301166"/>
              <a:gd name="connsiteY705" fmla="*/ 414802 h 1796794"/>
              <a:gd name="connsiteX706" fmla="*/ 276653 w 2301166"/>
              <a:gd name="connsiteY706" fmla="*/ 452269 h 1796794"/>
              <a:gd name="connsiteX707" fmla="*/ 329927 w 2301166"/>
              <a:gd name="connsiteY707" fmla="*/ 447878 h 1796794"/>
              <a:gd name="connsiteX708" fmla="*/ 348367 w 2301166"/>
              <a:gd name="connsiteY708" fmla="*/ 446415 h 1796794"/>
              <a:gd name="connsiteX709" fmla="*/ 369443 w 2301166"/>
              <a:gd name="connsiteY709" fmla="*/ 427096 h 1796794"/>
              <a:gd name="connsiteX710" fmla="*/ 363296 w 2301166"/>
              <a:gd name="connsiteY710" fmla="*/ 426510 h 1796794"/>
              <a:gd name="connsiteX711" fmla="*/ 372955 w 2301166"/>
              <a:gd name="connsiteY711" fmla="*/ 398703 h 1796794"/>
              <a:gd name="connsiteX712" fmla="*/ 401348 w 2301166"/>
              <a:gd name="connsiteY712" fmla="*/ 360943 h 1796794"/>
              <a:gd name="connsiteX713" fmla="*/ 401641 w 2301166"/>
              <a:gd name="connsiteY713" fmla="*/ 348064 h 1796794"/>
              <a:gd name="connsiteX714" fmla="*/ 450816 w 2301166"/>
              <a:gd name="connsiteY714" fmla="*/ 334013 h 1796794"/>
              <a:gd name="connsiteX715" fmla="*/ 449353 w 2301166"/>
              <a:gd name="connsiteY715" fmla="*/ 359772 h 1796794"/>
              <a:gd name="connsiteX716" fmla="*/ 447597 w 2301166"/>
              <a:gd name="connsiteY716" fmla="*/ 374408 h 1796794"/>
              <a:gd name="connsiteX717" fmla="*/ 467501 w 2301166"/>
              <a:gd name="connsiteY717" fmla="*/ 373822 h 1796794"/>
              <a:gd name="connsiteX718" fmla="*/ 499699 w 2301166"/>
              <a:gd name="connsiteY718" fmla="*/ 353918 h 1796794"/>
              <a:gd name="connsiteX719" fmla="*/ 507017 w 2301166"/>
              <a:gd name="connsiteY719" fmla="*/ 334599 h 1796794"/>
              <a:gd name="connsiteX720" fmla="*/ 494138 w 2301166"/>
              <a:gd name="connsiteY720" fmla="*/ 308548 h 1796794"/>
              <a:gd name="connsiteX721" fmla="*/ 547997 w 2301166"/>
              <a:gd name="connsiteY721" fmla="*/ 268446 h 1796794"/>
              <a:gd name="connsiteX722" fmla="*/ 559120 w 2301166"/>
              <a:gd name="connsiteY722" fmla="*/ 249712 h 1796794"/>
              <a:gd name="connsiteX723" fmla="*/ 612101 w 2301166"/>
              <a:gd name="connsiteY723" fmla="*/ 236248 h 1796794"/>
              <a:gd name="connsiteX724" fmla="*/ 631712 w 2301166"/>
              <a:gd name="connsiteY724" fmla="*/ 216636 h 1796794"/>
              <a:gd name="connsiteX725" fmla="*/ 664789 w 2301166"/>
              <a:gd name="connsiteY725" fmla="*/ 177705 h 1796794"/>
              <a:gd name="connsiteX726" fmla="*/ 657764 w 2301166"/>
              <a:gd name="connsiteY726" fmla="*/ 131457 h 1796794"/>
              <a:gd name="connsiteX727" fmla="*/ 656593 w 2301166"/>
              <a:gd name="connsiteY727" fmla="*/ 110382 h 1796794"/>
              <a:gd name="connsiteX728" fmla="*/ 668887 w 2301166"/>
              <a:gd name="connsiteY728" fmla="*/ 89892 h 1796794"/>
              <a:gd name="connsiteX729" fmla="*/ 684108 w 2301166"/>
              <a:gd name="connsiteY729" fmla="*/ 105113 h 1796794"/>
              <a:gd name="connsiteX730" fmla="*/ 704012 w 2301166"/>
              <a:gd name="connsiteY730" fmla="*/ 105113 h 1796794"/>
              <a:gd name="connsiteX731" fmla="*/ 706939 w 2301166"/>
              <a:gd name="connsiteY731" fmla="*/ 103357 h 1796794"/>
              <a:gd name="connsiteX732" fmla="*/ 712208 w 2301166"/>
              <a:gd name="connsiteY732" fmla="*/ 69988 h 1796794"/>
              <a:gd name="connsiteX733" fmla="*/ 730649 w 2301166"/>
              <a:gd name="connsiteY733" fmla="*/ 85501 h 1796794"/>
              <a:gd name="connsiteX734" fmla="*/ 756700 w 2301166"/>
              <a:gd name="connsiteY734" fmla="*/ 98966 h 1796794"/>
              <a:gd name="connsiteX735" fmla="*/ 769872 w 2301166"/>
              <a:gd name="connsiteY735" fmla="*/ 105406 h 1796794"/>
              <a:gd name="connsiteX736" fmla="*/ 802949 w 2301166"/>
              <a:gd name="connsiteY736" fmla="*/ 118870 h 1796794"/>
              <a:gd name="connsiteX737" fmla="*/ 809096 w 2301166"/>
              <a:gd name="connsiteY737" fmla="*/ 118870 h 1796794"/>
              <a:gd name="connsiteX738" fmla="*/ 855051 w 2301166"/>
              <a:gd name="connsiteY738" fmla="*/ 105406 h 1796794"/>
              <a:gd name="connsiteX739" fmla="*/ 842172 w 2301166"/>
              <a:gd name="connsiteY739" fmla="*/ 88428 h 1796794"/>
              <a:gd name="connsiteX740" fmla="*/ 821975 w 2301166"/>
              <a:gd name="connsiteY740" fmla="*/ 75842 h 1796794"/>
              <a:gd name="connsiteX741" fmla="*/ 841294 w 2301166"/>
              <a:gd name="connsiteY741" fmla="*/ 67646 h 1796794"/>
              <a:gd name="connsiteX742" fmla="*/ 861491 w 2301166"/>
              <a:gd name="connsiteY742" fmla="*/ 82867 h 1796794"/>
              <a:gd name="connsiteX743" fmla="*/ 862369 w 2301166"/>
              <a:gd name="connsiteY743" fmla="*/ 105406 h 1796794"/>
              <a:gd name="connsiteX744" fmla="*/ 868223 w 2301166"/>
              <a:gd name="connsiteY744" fmla="*/ 104820 h 1796794"/>
              <a:gd name="connsiteX745" fmla="*/ 869101 w 2301166"/>
              <a:gd name="connsiteY745" fmla="*/ 107162 h 1796794"/>
              <a:gd name="connsiteX746" fmla="*/ 869394 w 2301166"/>
              <a:gd name="connsiteY746" fmla="*/ 106869 h 1796794"/>
              <a:gd name="connsiteX747" fmla="*/ 868223 w 2301166"/>
              <a:gd name="connsiteY747" fmla="*/ 104820 h 1796794"/>
              <a:gd name="connsiteX748" fmla="*/ 900714 w 2301166"/>
              <a:gd name="connsiteY748" fmla="*/ 98673 h 1796794"/>
              <a:gd name="connsiteX749" fmla="*/ 1020433 w 2301166"/>
              <a:gd name="connsiteY749" fmla="*/ 84916 h 1796794"/>
              <a:gd name="connsiteX750" fmla="*/ 1025702 w 2301166"/>
              <a:gd name="connsiteY750" fmla="*/ 85209 h 1796794"/>
              <a:gd name="connsiteX751" fmla="*/ 1026288 w 2301166"/>
              <a:gd name="connsiteY751" fmla="*/ 72622 h 1796794"/>
              <a:gd name="connsiteX752" fmla="*/ 1058486 w 2301166"/>
              <a:gd name="connsiteY752" fmla="*/ 72329 h 1796794"/>
              <a:gd name="connsiteX753" fmla="*/ 1073121 w 2301166"/>
              <a:gd name="connsiteY753" fmla="*/ 65304 h 1796794"/>
              <a:gd name="connsiteX754" fmla="*/ 1071658 w 2301166"/>
              <a:gd name="connsiteY754" fmla="*/ 39546 h 1796794"/>
              <a:gd name="connsiteX755" fmla="*/ 1105320 w 2301166"/>
              <a:gd name="connsiteY755" fmla="*/ 14080 h 1796794"/>
              <a:gd name="connsiteX756" fmla="*/ 1170887 w 2301166"/>
              <a:gd name="connsiteY756" fmla="*/ 72622 h 1796794"/>
              <a:gd name="connsiteX757" fmla="*/ 1184352 w 2301166"/>
              <a:gd name="connsiteY757" fmla="*/ 79940 h 1796794"/>
              <a:gd name="connsiteX758" fmla="*/ 1223575 w 2301166"/>
              <a:gd name="connsiteY758" fmla="*/ 85501 h 1796794"/>
              <a:gd name="connsiteX759" fmla="*/ 1244065 w 2301166"/>
              <a:gd name="connsiteY759" fmla="*/ 91356 h 1796794"/>
              <a:gd name="connsiteX760" fmla="*/ 1268946 w 2301166"/>
              <a:gd name="connsiteY760" fmla="*/ 77305 h 1796794"/>
              <a:gd name="connsiteX761" fmla="*/ 1260457 w 2301166"/>
              <a:gd name="connsiteY761" fmla="*/ 58864 h 1796794"/>
              <a:gd name="connsiteX762" fmla="*/ 1241723 w 2301166"/>
              <a:gd name="connsiteY762" fmla="*/ 18470 h 1796794"/>
              <a:gd name="connsiteX763" fmla="*/ 1268397 w 2301166"/>
              <a:gd name="connsiteY763" fmla="*/ 542 h 179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Lst>
            <a:rect l="l" t="t" r="r" b="b"/>
            <a:pathLst>
              <a:path w="2301166" h="1796794">
                <a:moveTo>
                  <a:pt x="355978" y="1717076"/>
                </a:moveTo>
                <a:lnTo>
                  <a:pt x="354222" y="1717954"/>
                </a:lnTo>
                <a:cubicBezTo>
                  <a:pt x="354514" y="1717954"/>
                  <a:pt x="355100" y="1718247"/>
                  <a:pt x="355393" y="1718247"/>
                </a:cubicBezTo>
                <a:cubicBezTo>
                  <a:pt x="355685" y="1717661"/>
                  <a:pt x="355685" y="1717369"/>
                  <a:pt x="355978" y="1717076"/>
                </a:cubicBezTo>
                <a:close/>
                <a:moveTo>
                  <a:pt x="380858" y="1624579"/>
                </a:moveTo>
                <a:lnTo>
                  <a:pt x="380273" y="1625164"/>
                </a:lnTo>
                <a:cubicBezTo>
                  <a:pt x="380566" y="1625164"/>
                  <a:pt x="381151" y="1625457"/>
                  <a:pt x="381444" y="1625457"/>
                </a:cubicBezTo>
                <a:cubicBezTo>
                  <a:pt x="381444" y="1625164"/>
                  <a:pt x="381151" y="1624579"/>
                  <a:pt x="380858" y="1624579"/>
                </a:cubicBezTo>
                <a:close/>
                <a:moveTo>
                  <a:pt x="773092" y="1593552"/>
                </a:moveTo>
                <a:cubicBezTo>
                  <a:pt x="770750" y="1593552"/>
                  <a:pt x="768116" y="1593259"/>
                  <a:pt x="766360" y="1594137"/>
                </a:cubicBezTo>
                <a:cubicBezTo>
                  <a:pt x="768409" y="1594723"/>
                  <a:pt x="770750" y="1594430"/>
                  <a:pt x="773092" y="1594137"/>
                </a:cubicBezTo>
                <a:close/>
                <a:moveTo>
                  <a:pt x="435888" y="1564573"/>
                </a:moveTo>
                <a:cubicBezTo>
                  <a:pt x="435595" y="1564573"/>
                  <a:pt x="435010" y="1564866"/>
                  <a:pt x="434425" y="1564866"/>
                </a:cubicBezTo>
                <a:cubicBezTo>
                  <a:pt x="434717" y="1566037"/>
                  <a:pt x="435303" y="1566622"/>
                  <a:pt x="435595" y="1567500"/>
                </a:cubicBezTo>
                <a:cubicBezTo>
                  <a:pt x="435595" y="1566622"/>
                  <a:pt x="435888" y="1565744"/>
                  <a:pt x="435888" y="1564573"/>
                </a:cubicBezTo>
                <a:close/>
                <a:moveTo>
                  <a:pt x="1629859" y="1547303"/>
                </a:moveTo>
                <a:cubicBezTo>
                  <a:pt x="1626346" y="1548767"/>
                  <a:pt x="1622541" y="1549645"/>
                  <a:pt x="1619029" y="1549937"/>
                </a:cubicBezTo>
                <a:cubicBezTo>
                  <a:pt x="1622249" y="1551401"/>
                  <a:pt x="1625176" y="1555792"/>
                  <a:pt x="1628395" y="1560182"/>
                </a:cubicBezTo>
                <a:cubicBezTo>
                  <a:pt x="1629273" y="1556377"/>
                  <a:pt x="1630444" y="1552279"/>
                  <a:pt x="1629859" y="1547303"/>
                </a:cubicBezTo>
                <a:close/>
                <a:moveTo>
                  <a:pt x="1369638" y="1543205"/>
                </a:moveTo>
                <a:cubicBezTo>
                  <a:pt x="1369346" y="1543498"/>
                  <a:pt x="1369346" y="1543791"/>
                  <a:pt x="1369053" y="1544083"/>
                </a:cubicBezTo>
                <a:cubicBezTo>
                  <a:pt x="1369053" y="1544083"/>
                  <a:pt x="1369346" y="1543791"/>
                  <a:pt x="1369638" y="1543791"/>
                </a:cubicBezTo>
                <a:cubicBezTo>
                  <a:pt x="1370224" y="1543498"/>
                  <a:pt x="1370517" y="1543205"/>
                  <a:pt x="1371102" y="1543205"/>
                </a:cubicBezTo>
                <a:close/>
                <a:moveTo>
                  <a:pt x="1915253" y="1497835"/>
                </a:moveTo>
                <a:cubicBezTo>
                  <a:pt x="1916131" y="1498420"/>
                  <a:pt x="1917302" y="1498713"/>
                  <a:pt x="1918765" y="1498713"/>
                </a:cubicBezTo>
                <a:lnTo>
                  <a:pt x="1918765" y="1498420"/>
                </a:lnTo>
                <a:cubicBezTo>
                  <a:pt x="1917594" y="1498128"/>
                  <a:pt x="1916424" y="1498128"/>
                  <a:pt x="1915253" y="1497835"/>
                </a:cubicBezTo>
                <a:close/>
                <a:moveTo>
                  <a:pt x="1020433" y="1491981"/>
                </a:moveTo>
                <a:cubicBezTo>
                  <a:pt x="1020726" y="1492273"/>
                  <a:pt x="1021019" y="1492566"/>
                  <a:pt x="1021019" y="1492859"/>
                </a:cubicBezTo>
                <a:cubicBezTo>
                  <a:pt x="1021019" y="1492566"/>
                  <a:pt x="1021311" y="1492273"/>
                  <a:pt x="1021311" y="1491981"/>
                </a:cubicBezTo>
                <a:close/>
                <a:moveTo>
                  <a:pt x="130297" y="1469735"/>
                </a:moveTo>
                <a:cubicBezTo>
                  <a:pt x="130005" y="1470027"/>
                  <a:pt x="129712" y="1470320"/>
                  <a:pt x="129126" y="1470613"/>
                </a:cubicBezTo>
                <a:cubicBezTo>
                  <a:pt x="129419" y="1470613"/>
                  <a:pt x="129712" y="1470320"/>
                  <a:pt x="130005" y="1470320"/>
                </a:cubicBezTo>
                <a:cubicBezTo>
                  <a:pt x="130297" y="1470027"/>
                  <a:pt x="130297" y="1470027"/>
                  <a:pt x="130297" y="1469735"/>
                </a:cubicBezTo>
                <a:close/>
                <a:moveTo>
                  <a:pt x="277531" y="1452172"/>
                </a:moveTo>
                <a:cubicBezTo>
                  <a:pt x="276360" y="1453635"/>
                  <a:pt x="275482" y="1454806"/>
                  <a:pt x="274897" y="1455977"/>
                </a:cubicBezTo>
                <a:cubicBezTo>
                  <a:pt x="276068" y="1454806"/>
                  <a:pt x="277238" y="1453635"/>
                  <a:pt x="278117" y="1452465"/>
                </a:cubicBezTo>
                <a:cubicBezTo>
                  <a:pt x="277824" y="1452465"/>
                  <a:pt x="277531" y="1452465"/>
                  <a:pt x="277531" y="1452172"/>
                </a:cubicBezTo>
                <a:close/>
                <a:moveTo>
                  <a:pt x="173033" y="1426413"/>
                </a:moveTo>
                <a:cubicBezTo>
                  <a:pt x="172740" y="1426706"/>
                  <a:pt x="172448" y="1426999"/>
                  <a:pt x="172448" y="1427291"/>
                </a:cubicBezTo>
                <a:cubicBezTo>
                  <a:pt x="172448" y="1427584"/>
                  <a:pt x="172740" y="1427584"/>
                  <a:pt x="173033" y="1427877"/>
                </a:cubicBezTo>
                <a:close/>
                <a:moveTo>
                  <a:pt x="963062" y="1425242"/>
                </a:moveTo>
                <a:cubicBezTo>
                  <a:pt x="962476" y="1425535"/>
                  <a:pt x="961891" y="1425828"/>
                  <a:pt x="961598" y="1426413"/>
                </a:cubicBezTo>
                <a:lnTo>
                  <a:pt x="962184" y="1426999"/>
                </a:lnTo>
                <a:close/>
                <a:moveTo>
                  <a:pt x="1817487" y="1391581"/>
                </a:moveTo>
                <a:cubicBezTo>
                  <a:pt x="1816609" y="1392166"/>
                  <a:pt x="1816023" y="1392751"/>
                  <a:pt x="1815145" y="1393337"/>
                </a:cubicBezTo>
                <a:lnTo>
                  <a:pt x="1817194" y="1393337"/>
                </a:lnTo>
                <a:cubicBezTo>
                  <a:pt x="1817487" y="1392751"/>
                  <a:pt x="1817487" y="1392166"/>
                  <a:pt x="1817487" y="1391581"/>
                </a:cubicBezTo>
                <a:close/>
                <a:moveTo>
                  <a:pt x="714257" y="1343869"/>
                </a:moveTo>
                <a:cubicBezTo>
                  <a:pt x="714257" y="1344161"/>
                  <a:pt x="713964" y="1344161"/>
                  <a:pt x="713672" y="1344454"/>
                </a:cubicBezTo>
                <a:cubicBezTo>
                  <a:pt x="713964" y="1344454"/>
                  <a:pt x="714257" y="1344454"/>
                  <a:pt x="714550" y="1344747"/>
                </a:cubicBezTo>
                <a:cubicBezTo>
                  <a:pt x="714550" y="1344454"/>
                  <a:pt x="714257" y="1344161"/>
                  <a:pt x="714257" y="1343869"/>
                </a:cubicBezTo>
                <a:close/>
                <a:moveTo>
                  <a:pt x="1434035" y="1261324"/>
                </a:moveTo>
                <a:cubicBezTo>
                  <a:pt x="1434035" y="1261617"/>
                  <a:pt x="1433742" y="1261617"/>
                  <a:pt x="1433742" y="1261617"/>
                </a:cubicBezTo>
                <a:cubicBezTo>
                  <a:pt x="1434035" y="1261909"/>
                  <a:pt x="1434035" y="1261909"/>
                  <a:pt x="1434328" y="1261909"/>
                </a:cubicBezTo>
                <a:cubicBezTo>
                  <a:pt x="1434035" y="1261617"/>
                  <a:pt x="1434035" y="1261617"/>
                  <a:pt x="1434035" y="1261324"/>
                </a:cubicBezTo>
                <a:close/>
                <a:moveTo>
                  <a:pt x="1178498" y="1215954"/>
                </a:moveTo>
                <a:cubicBezTo>
                  <a:pt x="1178498" y="1216539"/>
                  <a:pt x="1178498" y="1216539"/>
                  <a:pt x="1178790" y="1216539"/>
                </a:cubicBezTo>
                <a:cubicBezTo>
                  <a:pt x="1179083" y="1216539"/>
                  <a:pt x="1179083" y="1216246"/>
                  <a:pt x="1179376" y="1215954"/>
                </a:cubicBezTo>
                <a:close/>
                <a:moveTo>
                  <a:pt x="1317536" y="1198391"/>
                </a:moveTo>
                <a:cubicBezTo>
                  <a:pt x="1317536" y="1198976"/>
                  <a:pt x="1317536" y="1199269"/>
                  <a:pt x="1317243" y="1199854"/>
                </a:cubicBezTo>
                <a:cubicBezTo>
                  <a:pt x="1317536" y="1200147"/>
                  <a:pt x="1317536" y="1200147"/>
                  <a:pt x="1317536" y="1200440"/>
                </a:cubicBezTo>
                <a:cubicBezTo>
                  <a:pt x="1318121" y="1204831"/>
                  <a:pt x="1323683" y="1202489"/>
                  <a:pt x="1320170" y="1200147"/>
                </a:cubicBezTo>
                <a:close/>
                <a:moveTo>
                  <a:pt x="2076830" y="1176438"/>
                </a:moveTo>
                <a:cubicBezTo>
                  <a:pt x="2076537" y="1177023"/>
                  <a:pt x="2076537" y="1177608"/>
                  <a:pt x="2076830" y="1178194"/>
                </a:cubicBezTo>
                <a:cubicBezTo>
                  <a:pt x="2077122" y="1177608"/>
                  <a:pt x="2077708" y="1177316"/>
                  <a:pt x="2078293" y="1176730"/>
                </a:cubicBezTo>
                <a:cubicBezTo>
                  <a:pt x="2077708" y="1176730"/>
                  <a:pt x="2077415" y="1176438"/>
                  <a:pt x="2076830" y="1176438"/>
                </a:cubicBezTo>
                <a:close/>
                <a:moveTo>
                  <a:pt x="135859" y="1132238"/>
                </a:moveTo>
                <a:cubicBezTo>
                  <a:pt x="136151" y="1133116"/>
                  <a:pt x="136737" y="1133994"/>
                  <a:pt x="137908" y="1135165"/>
                </a:cubicBezTo>
                <a:lnTo>
                  <a:pt x="138493" y="1135165"/>
                </a:lnTo>
                <a:cubicBezTo>
                  <a:pt x="137615" y="1133994"/>
                  <a:pt x="136737" y="1133116"/>
                  <a:pt x="135859" y="1132238"/>
                </a:cubicBezTo>
                <a:close/>
                <a:moveTo>
                  <a:pt x="1642446" y="1114675"/>
                </a:moveTo>
                <a:cubicBezTo>
                  <a:pt x="1643031" y="1121408"/>
                  <a:pt x="1646544" y="1124628"/>
                  <a:pt x="1650641" y="1126969"/>
                </a:cubicBezTo>
                <a:cubicBezTo>
                  <a:pt x="1653569" y="1121993"/>
                  <a:pt x="1655618" y="1118188"/>
                  <a:pt x="1657667" y="1115554"/>
                </a:cubicBezTo>
                <a:cubicBezTo>
                  <a:pt x="1652690" y="1115261"/>
                  <a:pt x="1647714" y="1114968"/>
                  <a:pt x="1642446" y="1114675"/>
                </a:cubicBezTo>
                <a:close/>
                <a:moveTo>
                  <a:pt x="1378420" y="1113797"/>
                </a:moveTo>
                <a:cubicBezTo>
                  <a:pt x="1378712" y="1114968"/>
                  <a:pt x="1379298" y="1116139"/>
                  <a:pt x="1380176" y="1117895"/>
                </a:cubicBezTo>
                <a:cubicBezTo>
                  <a:pt x="1380761" y="1117895"/>
                  <a:pt x="1381347" y="1117603"/>
                  <a:pt x="1381640" y="1117603"/>
                </a:cubicBezTo>
                <a:cubicBezTo>
                  <a:pt x="1380761" y="1116432"/>
                  <a:pt x="1379591" y="1115261"/>
                  <a:pt x="1378420" y="1113797"/>
                </a:cubicBezTo>
                <a:close/>
                <a:moveTo>
                  <a:pt x="67072" y="1112919"/>
                </a:moveTo>
                <a:cubicBezTo>
                  <a:pt x="57997" y="1120237"/>
                  <a:pt x="43362" y="1117310"/>
                  <a:pt x="35459" y="1127262"/>
                </a:cubicBezTo>
                <a:cubicBezTo>
                  <a:pt x="33702" y="1129018"/>
                  <a:pt x="31653" y="1130482"/>
                  <a:pt x="29604" y="1131945"/>
                </a:cubicBezTo>
                <a:cubicBezTo>
                  <a:pt x="39264" y="1143361"/>
                  <a:pt x="56534" y="1142483"/>
                  <a:pt x="66779" y="1152728"/>
                </a:cubicBezTo>
                <a:cubicBezTo>
                  <a:pt x="67657" y="1143654"/>
                  <a:pt x="74682" y="1140434"/>
                  <a:pt x="83463" y="1138678"/>
                </a:cubicBezTo>
                <a:cubicBezTo>
                  <a:pt x="84049" y="1138385"/>
                  <a:pt x="84927" y="1138678"/>
                  <a:pt x="85805" y="1138678"/>
                </a:cubicBezTo>
                <a:cubicBezTo>
                  <a:pt x="79073" y="1130189"/>
                  <a:pt x="55070" y="1131945"/>
                  <a:pt x="67072" y="1112919"/>
                </a:cubicBezTo>
                <a:close/>
                <a:moveTo>
                  <a:pt x="1923449" y="1098283"/>
                </a:moveTo>
                <a:cubicBezTo>
                  <a:pt x="1922863" y="1099162"/>
                  <a:pt x="1922278" y="1100333"/>
                  <a:pt x="1921400" y="1101503"/>
                </a:cubicBezTo>
                <a:cubicBezTo>
                  <a:pt x="1922278" y="1100918"/>
                  <a:pt x="1922863" y="1100040"/>
                  <a:pt x="1923741" y="1098869"/>
                </a:cubicBezTo>
                <a:cubicBezTo>
                  <a:pt x="1923449" y="1098576"/>
                  <a:pt x="1923449" y="1098576"/>
                  <a:pt x="1923449" y="1098283"/>
                </a:cubicBezTo>
                <a:close/>
                <a:moveTo>
                  <a:pt x="1953598" y="1078087"/>
                </a:moveTo>
                <a:lnTo>
                  <a:pt x="1953305" y="1078379"/>
                </a:lnTo>
                <a:cubicBezTo>
                  <a:pt x="1952720" y="1078672"/>
                  <a:pt x="1952427" y="1079257"/>
                  <a:pt x="1952134" y="1079550"/>
                </a:cubicBezTo>
                <a:cubicBezTo>
                  <a:pt x="1952720" y="1079257"/>
                  <a:pt x="1953013" y="1078672"/>
                  <a:pt x="1953891" y="1078087"/>
                </a:cubicBezTo>
                <a:close/>
                <a:moveTo>
                  <a:pt x="1848222" y="1078087"/>
                </a:moveTo>
                <a:cubicBezTo>
                  <a:pt x="1847929" y="1078379"/>
                  <a:pt x="1847344" y="1078379"/>
                  <a:pt x="1847051" y="1078379"/>
                </a:cubicBezTo>
                <a:cubicBezTo>
                  <a:pt x="1847344" y="1078379"/>
                  <a:pt x="1847636" y="1078672"/>
                  <a:pt x="1847929" y="1078672"/>
                </a:cubicBezTo>
                <a:cubicBezTo>
                  <a:pt x="1847929" y="1078379"/>
                  <a:pt x="1848222" y="1078379"/>
                  <a:pt x="1848222" y="1078087"/>
                </a:cubicBezTo>
                <a:close/>
                <a:moveTo>
                  <a:pt x="1005212" y="1068720"/>
                </a:moveTo>
                <a:lnTo>
                  <a:pt x="1004920" y="1069012"/>
                </a:lnTo>
                <a:cubicBezTo>
                  <a:pt x="1005212" y="1069305"/>
                  <a:pt x="1005798" y="1069890"/>
                  <a:pt x="1006383" y="1070183"/>
                </a:cubicBezTo>
                <a:cubicBezTo>
                  <a:pt x="1006090" y="1069890"/>
                  <a:pt x="1005505" y="1069305"/>
                  <a:pt x="1005212" y="1068720"/>
                </a:cubicBezTo>
                <a:close/>
                <a:moveTo>
                  <a:pt x="67657" y="999347"/>
                </a:moveTo>
                <a:lnTo>
                  <a:pt x="67950" y="999640"/>
                </a:lnTo>
                <a:lnTo>
                  <a:pt x="67950" y="999347"/>
                </a:lnTo>
                <a:close/>
                <a:moveTo>
                  <a:pt x="1769482" y="992615"/>
                </a:moveTo>
                <a:cubicBezTo>
                  <a:pt x="1769190" y="992907"/>
                  <a:pt x="1768897" y="992907"/>
                  <a:pt x="1768897" y="992907"/>
                </a:cubicBezTo>
                <a:cubicBezTo>
                  <a:pt x="1769190" y="993493"/>
                  <a:pt x="1769482" y="994078"/>
                  <a:pt x="1769775" y="994371"/>
                </a:cubicBezTo>
                <a:cubicBezTo>
                  <a:pt x="1769775" y="993785"/>
                  <a:pt x="1769775" y="993200"/>
                  <a:pt x="1769482" y="992615"/>
                </a:cubicBezTo>
                <a:close/>
                <a:moveTo>
                  <a:pt x="1447500" y="992615"/>
                </a:moveTo>
                <a:cubicBezTo>
                  <a:pt x="1447207" y="993200"/>
                  <a:pt x="1446622" y="993493"/>
                  <a:pt x="1446329" y="994078"/>
                </a:cubicBezTo>
                <a:cubicBezTo>
                  <a:pt x="1446036" y="994956"/>
                  <a:pt x="1446914" y="995834"/>
                  <a:pt x="1448378" y="996127"/>
                </a:cubicBezTo>
                <a:cubicBezTo>
                  <a:pt x="1448378" y="994956"/>
                  <a:pt x="1448085" y="993785"/>
                  <a:pt x="1447500" y="992615"/>
                </a:cubicBezTo>
                <a:close/>
                <a:moveTo>
                  <a:pt x="987942" y="991737"/>
                </a:moveTo>
                <a:lnTo>
                  <a:pt x="987942" y="992907"/>
                </a:lnTo>
                <a:lnTo>
                  <a:pt x="988528" y="992907"/>
                </a:lnTo>
                <a:cubicBezTo>
                  <a:pt x="988235" y="992615"/>
                  <a:pt x="987942" y="992029"/>
                  <a:pt x="987942" y="991737"/>
                </a:cubicBezTo>
                <a:close/>
                <a:moveTo>
                  <a:pt x="336074" y="954855"/>
                </a:moveTo>
                <a:cubicBezTo>
                  <a:pt x="335195" y="966856"/>
                  <a:pt x="334903" y="974174"/>
                  <a:pt x="332854" y="978565"/>
                </a:cubicBezTo>
                <a:cubicBezTo>
                  <a:pt x="335488" y="977686"/>
                  <a:pt x="337537" y="975345"/>
                  <a:pt x="337830" y="969783"/>
                </a:cubicBezTo>
                <a:cubicBezTo>
                  <a:pt x="338123" y="966856"/>
                  <a:pt x="338123" y="961002"/>
                  <a:pt x="336074" y="954855"/>
                </a:cubicBezTo>
                <a:close/>
                <a:moveTo>
                  <a:pt x="133810" y="925584"/>
                </a:moveTo>
                <a:cubicBezTo>
                  <a:pt x="132932" y="925876"/>
                  <a:pt x="132346" y="925876"/>
                  <a:pt x="132054" y="925876"/>
                </a:cubicBezTo>
                <a:cubicBezTo>
                  <a:pt x="132639" y="926169"/>
                  <a:pt x="133224" y="926462"/>
                  <a:pt x="133810" y="926462"/>
                </a:cubicBezTo>
                <a:close/>
                <a:moveTo>
                  <a:pt x="1875737" y="897776"/>
                </a:moveTo>
                <a:cubicBezTo>
                  <a:pt x="1875151" y="898069"/>
                  <a:pt x="1874859" y="898654"/>
                  <a:pt x="1874273" y="898947"/>
                </a:cubicBezTo>
                <a:cubicBezTo>
                  <a:pt x="1874859" y="898654"/>
                  <a:pt x="1875737" y="898361"/>
                  <a:pt x="1876322" y="898069"/>
                </a:cubicBezTo>
                <a:cubicBezTo>
                  <a:pt x="1876029" y="898069"/>
                  <a:pt x="1876029" y="898069"/>
                  <a:pt x="1875737" y="897776"/>
                </a:cubicBezTo>
                <a:close/>
                <a:moveTo>
                  <a:pt x="1578049" y="821378"/>
                </a:moveTo>
                <a:cubicBezTo>
                  <a:pt x="1578049" y="821671"/>
                  <a:pt x="1578342" y="821964"/>
                  <a:pt x="1578342" y="822256"/>
                </a:cubicBezTo>
                <a:lnTo>
                  <a:pt x="1578634" y="821964"/>
                </a:lnTo>
                <a:lnTo>
                  <a:pt x="1578342" y="821671"/>
                </a:lnTo>
                <a:cubicBezTo>
                  <a:pt x="1578342" y="821671"/>
                  <a:pt x="1578049" y="821671"/>
                  <a:pt x="1578049" y="821378"/>
                </a:cubicBezTo>
                <a:close/>
                <a:moveTo>
                  <a:pt x="1585074" y="807914"/>
                </a:moveTo>
                <a:cubicBezTo>
                  <a:pt x="1585074" y="808206"/>
                  <a:pt x="1584781" y="808499"/>
                  <a:pt x="1584489" y="808792"/>
                </a:cubicBezTo>
                <a:lnTo>
                  <a:pt x="1584781" y="808792"/>
                </a:lnTo>
                <a:cubicBezTo>
                  <a:pt x="1584781" y="808499"/>
                  <a:pt x="1585074" y="808499"/>
                  <a:pt x="1585074" y="808206"/>
                </a:cubicBezTo>
                <a:close/>
                <a:moveTo>
                  <a:pt x="855344" y="789765"/>
                </a:moveTo>
                <a:cubicBezTo>
                  <a:pt x="853588" y="791229"/>
                  <a:pt x="851539" y="792693"/>
                  <a:pt x="849197" y="794156"/>
                </a:cubicBezTo>
                <a:cubicBezTo>
                  <a:pt x="852124" y="793863"/>
                  <a:pt x="854759" y="793571"/>
                  <a:pt x="856808" y="793278"/>
                </a:cubicBezTo>
                <a:cubicBezTo>
                  <a:pt x="856222" y="792107"/>
                  <a:pt x="855929" y="790936"/>
                  <a:pt x="855344" y="789765"/>
                </a:cubicBezTo>
                <a:close/>
                <a:moveTo>
                  <a:pt x="909203" y="788595"/>
                </a:moveTo>
                <a:cubicBezTo>
                  <a:pt x="908910" y="788887"/>
                  <a:pt x="908910" y="788887"/>
                  <a:pt x="908910" y="789180"/>
                </a:cubicBezTo>
                <a:lnTo>
                  <a:pt x="909496" y="789180"/>
                </a:lnTo>
                <a:cubicBezTo>
                  <a:pt x="909496" y="788887"/>
                  <a:pt x="909203" y="788595"/>
                  <a:pt x="909203" y="788595"/>
                </a:cubicBezTo>
                <a:close/>
                <a:moveTo>
                  <a:pt x="1966185" y="762543"/>
                </a:moveTo>
                <a:lnTo>
                  <a:pt x="1966477" y="762836"/>
                </a:lnTo>
                <a:lnTo>
                  <a:pt x="1966477" y="762543"/>
                </a:lnTo>
                <a:close/>
                <a:moveTo>
                  <a:pt x="139957" y="762251"/>
                </a:moveTo>
                <a:lnTo>
                  <a:pt x="139957" y="762543"/>
                </a:lnTo>
                <a:lnTo>
                  <a:pt x="140249" y="762543"/>
                </a:lnTo>
                <a:close/>
                <a:moveTo>
                  <a:pt x="1614345" y="760787"/>
                </a:moveTo>
                <a:cubicBezTo>
                  <a:pt x="1612882" y="761665"/>
                  <a:pt x="1611418" y="762543"/>
                  <a:pt x="1609955" y="763129"/>
                </a:cubicBezTo>
                <a:cubicBezTo>
                  <a:pt x="1611418" y="764007"/>
                  <a:pt x="1613174" y="764885"/>
                  <a:pt x="1614638" y="765470"/>
                </a:cubicBezTo>
                <a:cubicBezTo>
                  <a:pt x="1614638" y="764300"/>
                  <a:pt x="1614638" y="762836"/>
                  <a:pt x="1614345" y="760787"/>
                </a:cubicBezTo>
                <a:close/>
                <a:moveTo>
                  <a:pt x="1841489" y="743224"/>
                </a:moveTo>
                <a:lnTo>
                  <a:pt x="1841489" y="743517"/>
                </a:lnTo>
                <a:cubicBezTo>
                  <a:pt x="1841782" y="743224"/>
                  <a:pt x="1842075" y="743224"/>
                  <a:pt x="1842075" y="743224"/>
                </a:cubicBezTo>
                <a:close/>
                <a:moveTo>
                  <a:pt x="1743724" y="735614"/>
                </a:moveTo>
                <a:cubicBezTo>
                  <a:pt x="1743431" y="735907"/>
                  <a:pt x="1743431" y="736199"/>
                  <a:pt x="1743138" y="736492"/>
                </a:cubicBezTo>
                <a:lnTo>
                  <a:pt x="1744016" y="736492"/>
                </a:lnTo>
                <a:cubicBezTo>
                  <a:pt x="1743724" y="736199"/>
                  <a:pt x="1743724" y="735907"/>
                  <a:pt x="1743724" y="735614"/>
                </a:cubicBezTo>
                <a:close/>
                <a:moveTo>
                  <a:pt x="712793" y="728296"/>
                </a:moveTo>
                <a:cubicBezTo>
                  <a:pt x="712501" y="728881"/>
                  <a:pt x="712208" y="729467"/>
                  <a:pt x="711623" y="730052"/>
                </a:cubicBezTo>
                <a:cubicBezTo>
                  <a:pt x="712501" y="729760"/>
                  <a:pt x="713086" y="729760"/>
                  <a:pt x="713672" y="729760"/>
                </a:cubicBezTo>
                <a:cubicBezTo>
                  <a:pt x="713379" y="729467"/>
                  <a:pt x="713086" y="728881"/>
                  <a:pt x="712793" y="728296"/>
                </a:cubicBezTo>
                <a:close/>
                <a:moveTo>
                  <a:pt x="198792" y="703708"/>
                </a:moveTo>
                <a:lnTo>
                  <a:pt x="199084" y="704001"/>
                </a:lnTo>
                <a:cubicBezTo>
                  <a:pt x="199377" y="704001"/>
                  <a:pt x="199377" y="703708"/>
                  <a:pt x="199377" y="703708"/>
                </a:cubicBezTo>
                <a:close/>
                <a:moveTo>
                  <a:pt x="433254" y="682633"/>
                </a:moveTo>
                <a:cubicBezTo>
                  <a:pt x="433254" y="683804"/>
                  <a:pt x="433254" y="684975"/>
                  <a:pt x="432961" y="686438"/>
                </a:cubicBezTo>
                <a:lnTo>
                  <a:pt x="434717" y="683804"/>
                </a:lnTo>
                <a:cubicBezTo>
                  <a:pt x="434132" y="683511"/>
                  <a:pt x="433839" y="682926"/>
                  <a:pt x="433254" y="682633"/>
                </a:cubicBezTo>
                <a:close/>
                <a:moveTo>
                  <a:pt x="108344" y="670632"/>
                </a:moveTo>
                <a:lnTo>
                  <a:pt x="107466" y="671510"/>
                </a:lnTo>
                <a:cubicBezTo>
                  <a:pt x="107758" y="671803"/>
                  <a:pt x="107758" y="672095"/>
                  <a:pt x="107758" y="672095"/>
                </a:cubicBezTo>
                <a:lnTo>
                  <a:pt x="108929" y="670925"/>
                </a:lnTo>
                <a:cubicBezTo>
                  <a:pt x="108929" y="670925"/>
                  <a:pt x="108637" y="670925"/>
                  <a:pt x="108344" y="670632"/>
                </a:cubicBezTo>
                <a:close/>
                <a:moveTo>
                  <a:pt x="323194" y="657460"/>
                </a:moveTo>
                <a:cubicBezTo>
                  <a:pt x="323487" y="657460"/>
                  <a:pt x="323487" y="657752"/>
                  <a:pt x="323487" y="657752"/>
                </a:cubicBezTo>
                <a:lnTo>
                  <a:pt x="323780" y="657460"/>
                </a:lnTo>
                <a:close/>
                <a:moveTo>
                  <a:pt x="507895" y="591600"/>
                </a:moveTo>
                <a:lnTo>
                  <a:pt x="507895" y="591892"/>
                </a:lnTo>
                <a:lnTo>
                  <a:pt x="508773" y="591892"/>
                </a:lnTo>
                <a:cubicBezTo>
                  <a:pt x="508481" y="591892"/>
                  <a:pt x="508188" y="591892"/>
                  <a:pt x="507895" y="591600"/>
                </a:cubicBezTo>
                <a:close/>
                <a:moveTo>
                  <a:pt x="1453939" y="585160"/>
                </a:moveTo>
                <a:cubicBezTo>
                  <a:pt x="1453939" y="585160"/>
                  <a:pt x="1453647" y="585453"/>
                  <a:pt x="1453939" y="585453"/>
                </a:cubicBezTo>
                <a:lnTo>
                  <a:pt x="1454232" y="585453"/>
                </a:lnTo>
                <a:close/>
                <a:moveTo>
                  <a:pt x="1249041" y="580184"/>
                </a:moveTo>
                <a:cubicBezTo>
                  <a:pt x="1248748" y="580769"/>
                  <a:pt x="1248163" y="581355"/>
                  <a:pt x="1247870" y="581940"/>
                </a:cubicBezTo>
                <a:lnTo>
                  <a:pt x="1250212" y="581940"/>
                </a:lnTo>
                <a:cubicBezTo>
                  <a:pt x="1249627" y="581355"/>
                  <a:pt x="1249334" y="580769"/>
                  <a:pt x="1249041" y="580184"/>
                </a:cubicBezTo>
                <a:close/>
                <a:moveTo>
                  <a:pt x="973599" y="577550"/>
                </a:moveTo>
                <a:cubicBezTo>
                  <a:pt x="973307" y="577842"/>
                  <a:pt x="973307" y="578135"/>
                  <a:pt x="973014" y="578428"/>
                </a:cubicBezTo>
                <a:cubicBezTo>
                  <a:pt x="973599" y="578428"/>
                  <a:pt x="973892" y="578720"/>
                  <a:pt x="974478" y="578720"/>
                </a:cubicBezTo>
                <a:cubicBezTo>
                  <a:pt x="974185" y="578428"/>
                  <a:pt x="973892" y="578135"/>
                  <a:pt x="973599" y="577550"/>
                </a:cubicBezTo>
                <a:close/>
                <a:moveTo>
                  <a:pt x="1788801" y="572573"/>
                </a:moveTo>
                <a:lnTo>
                  <a:pt x="1788801" y="573452"/>
                </a:lnTo>
                <a:cubicBezTo>
                  <a:pt x="1789972" y="573159"/>
                  <a:pt x="1790850" y="572866"/>
                  <a:pt x="1791728" y="572573"/>
                </a:cubicBezTo>
                <a:close/>
                <a:moveTo>
                  <a:pt x="1881591" y="546522"/>
                </a:moveTo>
                <a:cubicBezTo>
                  <a:pt x="1880713" y="546815"/>
                  <a:pt x="1879835" y="546815"/>
                  <a:pt x="1879249" y="547108"/>
                </a:cubicBezTo>
                <a:cubicBezTo>
                  <a:pt x="1879249" y="547400"/>
                  <a:pt x="1879542" y="547400"/>
                  <a:pt x="1879542" y="547693"/>
                </a:cubicBezTo>
                <a:cubicBezTo>
                  <a:pt x="1880420" y="547400"/>
                  <a:pt x="1881005" y="547108"/>
                  <a:pt x="1881591" y="546522"/>
                </a:cubicBezTo>
                <a:close/>
                <a:moveTo>
                  <a:pt x="1674351" y="532179"/>
                </a:moveTo>
                <a:lnTo>
                  <a:pt x="1672888" y="533643"/>
                </a:lnTo>
                <a:cubicBezTo>
                  <a:pt x="1673180" y="533057"/>
                  <a:pt x="1673766" y="532765"/>
                  <a:pt x="1674351" y="532472"/>
                </a:cubicBezTo>
                <a:close/>
                <a:moveTo>
                  <a:pt x="1476478" y="519593"/>
                </a:moveTo>
                <a:cubicBezTo>
                  <a:pt x="1475600" y="519593"/>
                  <a:pt x="1474722" y="519593"/>
                  <a:pt x="1473844" y="519885"/>
                </a:cubicBezTo>
                <a:lnTo>
                  <a:pt x="1473844" y="520763"/>
                </a:lnTo>
                <a:cubicBezTo>
                  <a:pt x="1474722" y="520471"/>
                  <a:pt x="1475600" y="519885"/>
                  <a:pt x="1476478" y="519593"/>
                </a:cubicBezTo>
                <a:close/>
                <a:moveTo>
                  <a:pt x="1789972" y="517544"/>
                </a:moveTo>
                <a:cubicBezTo>
                  <a:pt x="1789679" y="518129"/>
                  <a:pt x="1789387" y="518714"/>
                  <a:pt x="1789094" y="519593"/>
                </a:cubicBezTo>
                <a:cubicBezTo>
                  <a:pt x="1789387" y="519593"/>
                  <a:pt x="1789972" y="519593"/>
                  <a:pt x="1790558" y="519885"/>
                </a:cubicBezTo>
                <a:cubicBezTo>
                  <a:pt x="1790558" y="519007"/>
                  <a:pt x="1790265" y="518129"/>
                  <a:pt x="1789972" y="517544"/>
                </a:cubicBezTo>
                <a:close/>
                <a:moveTo>
                  <a:pt x="400177" y="499396"/>
                </a:moveTo>
                <a:cubicBezTo>
                  <a:pt x="400470" y="500274"/>
                  <a:pt x="400763" y="500859"/>
                  <a:pt x="401348" y="501737"/>
                </a:cubicBezTo>
                <a:cubicBezTo>
                  <a:pt x="401641" y="501152"/>
                  <a:pt x="402226" y="500859"/>
                  <a:pt x="402812" y="500274"/>
                </a:cubicBezTo>
                <a:cubicBezTo>
                  <a:pt x="401641" y="499981"/>
                  <a:pt x="401056" y="499688"/>
                  <a:pt x="400177" y="499396"/>
                </a:cubicBezTo>
                <a:close/>
                <a:moveTo>
                  <a:pt x="1818878" y="498664"/>
                </a:moveTo>
                <a:cubicBezTo>
                  <a:pt x="1818146" y="498078"/>
                  <a:pt x="1817634" y="498078"/>
                  <a:pt x="1818365" y="499688"/>
                </a:cubicBezTo>
                <a:cubicBezTo>
                  <a:pt x="1818658" y="500274"/>
                  <a:pt x="1818951" y="500566"/>
                  <a:pt x="1818658" y="500859"/>
                </a:cubicBezTo>
                <a:cubicBezTo>
                  <a:pt x="1819243" y="500859"/>
                  <a:pt x="1820122" y="501152"/>
                  <a:pt x="1820707" y="501152"/>
                </a:cubicBezTo>
                <a:cubicBezTo>
                  <a:pt x="1820561" y="500420"/>
                  <a:pt x="1819609" y="499249"/>
                  <a:pt x="1818878" y="498664"/>
                </a:cubicBezTo>
                <a:close/>
                <a:moveTo>
                  <a:pt x="1645958" y="497347"/>
                </a:moveTo>
                <a:cubicBezTo>
                  <a:pt x="1647422" y="498225"/>
                  <a:pt x="1649178" y="499396"/>
                  <a:pt x="1650934" y="499981"/>
                </a:cubicBezTo>
                <a:lnTo>
                  <a:pt x="1650934" y="499103"/>
                </a:lnTo>
                <a:cubicBezTo>
                  <a:pt x="1649178" y="498517"/>
                  <a:pt x="1647714" y="497932"/>
                  <a:pt x="1645958" y="497347"/>
                </a:cubicBezTo>
                <a:close/>
                <a:moveTo>
                  <a:pt x="1854954" y="492956"/>
                </a:moveTo>
                <a:cubicBezTo>
                  <a:pt x="1854954" y="492956"/>
                  <a:pt x="1854954" y="493249"/>
                  <a:pt x="1854369" y="493541"/>
                </a:cubicBezTo>
                <a:lnTo>
                  <a:pt x="1855247" y="493541"/>
                </a:lnTo>
                <a:cubicBezTo>
                  <a:pt x="1855247" y="493249"/>
                  <a:pt x="1854954" y="493249"/>
                  <a:pt x="1854954" y="492956"/>
                </a:cubicBezTo>
                <a:close/>
                <a:moveTo>
                  <a:pt x="1876908" y="479784"/>
                </a:moveTo>
                <a:cubicBezTo>
                  <a:pt x="1876029" y="480369"/>
                  <a:pt x="1875444" y="480662"/>
                  <a:pt x="1874566" y="480955"/>
                </a:cubicBezTo>
                <a:cubicBezTo>
                  <a:pt x="1875737" y="480955"/>
                  <a:pt x="1877200" y="481247"/>
                  <a:pt x="1878664" y="481540"/>
                </a:cubicBezTo>
                <a:cubicBezTo>
                  <a:pt x="1879249" y="480662"/>
                  <a:pt x="1876908" y="479491"/>
                  <a:pt x="1876908" y="479784"/>
                </a:cubicBezTo>
                <a:close/>
                <a:moveTo>
                  <a:pt x="462232" y="479198"/>
                </a:moveTo>
                <a:cubicBezTo>
                  <a:pt x="462232" y="479491"/>
                  <a:pt x="461940" y="479784"/>
                  <a:pt x="461940" y="480077"/>
                </a:cubicBezTo>
                <a:lnTo>
                  <a:pt x="462525" y="480077"/>
                </a:lnTo>
                <a:cubicBezTo>
                  <a:pt x="462525" y="479784"/>
                  <a:pt x="462232" y="479491"/>
                  <a:pt x="462232" y="479198"/>
                </a:cubicBezTo>
                <a:close/>
                <a:moveTo>
                  <a:pt x="1644495" y="467197"/>
                </a:moveTo>
                <a:lnTo>
                  <a:pt x="1644495" y="470124"/>
                </a:lnTo>
                <a:cubicBezTo>
                  <a:pt x="1646251" y="469539"/>
                  <a:pt x="1647422" y="468661"/>
                  <a:pt x="1648300" y="467490"/>
                </a:cubicBezTo>
                <a:cubicBezTo>
                  <a:pt x="1647129" y="467197"/>
                  <a:pt x="1645958" y="467197"/>
                  <a:pt x="1644495" y="467197"/>
                </a:cubicBezTo>
                <a:close/>
                <a:moveTo>
                  <a:pt x="632883" y="467197"/>
                </a:moveTo>
                <a:lnTo>
                  <a:pt x="632298" y="467783"/>
                </a:lnTo>
                <a:cubicBezTo>
                  <a:pt x="632298" y="468075"/>
                  <a:pt x="632590" y="468661"/>
                  <a:pt x="632883" y="468953"/>
                </a:cubicBezTo>
                <a:close/>
                <a:moveTo>
                  <a:pt x="1605271" y="450513"/>
                </a:moveTo>
                <a:lnTo>
                  <a:pt x="1605271" y="453733"/>
                </a:lnTo>
                <a:lnTo>
                  <a:pt x="1605857" y="453733"/>
                </a:lnTo>
                <a:cubicBezTo>
                  <a:pt x="1605564" y="452562"/>
                  <a:pt x="1605271" y="451683"/>
                  <a:pt x="1605271" y="450513"/>
                </a:cubicBezTo>
                <a:close/>
                <a:moveTo>
                  <a:pt x="803534" y="421242"/>
                </a:moveTo>
                <a:cubicBezTo>
                  <a:pt x="802949" y="421534"/>
                  <a:pt x="802363" y="422120"/>
                  <a:pt x="801485" y="422705"/>
                </a:cubicBezTo>
                <a:cubicBezTo>
                  <a:pt x="802070" y="422412"/>
                  <a:pt x="802949" y="422412"/>
                  <a:pt x="803534" y="422412"/>
                </a:cubicBezTo>
                <a:close/>
                <a:moveTo>
                  <a:pt x="1085123" y="419192"/>
                </a:moveTo>
                <a:cubicBezTo>
                  <a:pt x="1084830" y="419485"/>
                  <a:pt x="1084830" y="419778"/>
                  <a:pt x="1084537" y="420071"/>
                </a:cubicBezTo>
                <a:cubicBezTo>
                  <a:pt x="1084245" y="420071"/>
                  <a:pt x="1084245" y="420363"/>
                  <a:pt x="1083659" y="420363"/>
                </a:cubicBezTo>
                <a:cubicBezTo>
                  <a:pt x="1083659" y="421827"/>
                  <a:pt x="1083366" y="423291"/>
                  <a:pt x="1083366" y="424754"/>
                </a:cubicBezTo>
                <a:cubicBezTo>
                  <a:pt x="1084245" y="422998"/>
                  <a:pt x="1084537" y="421242"/>
                  <a:pt x="1085123" y="419192"/>
                </a:cubicBezTo>
                <a:close/>
                <a:moveTo>
                  <a:pt x="869394" y="401630"/>
                </a:moveTo>
                <a:cubicBezTo>
                  <a:pt x="869101" y="402508"/>
                  <a:pt x="868516" y="403679"/>
                  <a:pt x="868516" y="404557"/>
                </a:cubicBezTo>
                <a:cubicBezTo>
                  <a:pt x="869101" y="403972"/>
                  <a:pt x="869394" y="402801"/>
                  <a:pt x="869980" y="401630"/>
                </a:cubicBezTo>
                <a:close/>
                <a:moveTo>
                  <a:pt x="424472" y="398410"/>
                </a:moveTo>
                <a:cubicBezTo>
                  <a:pt x="422423" y="398703"/>
                  <a:pt x="421253" y="399581"/>
                  <a:pt x="423302" y="401923"/>
                </a:cubicBezTo>
                <a:lnTo>
                  <a:pt x="423887" y="401923"/>
                </a:lnTo>
                <a:cubicBezTo>
                  <a:pt x="423887" y="400459"/>
                  <a:pt x="424180" y="399288"/>
                  <a:pt x="424472" y="398410"/>
                </a:cubicBezTo>
                <a:close/>
                <a:moveTo>
                  <a:pt x="982088" y="374115"/>
                </a:moveTo>
                <a:cubicBezTo>
                  <a:pt x="981795" y="374408"/>
                  <a:pt x="981210" y="374700"/>
                  <a:pt x="980917" y="374993"/>
                </a:cubicBezTo>
                <a:cubicBezTo>
                  <a:pt x="981795" y="374993"/>
                  <a:pt x="982674" y="375286"/>
                  <a:pt x="983844" y="375286"/>
                </a:cubicBezTo>
                <a:cubicBezTo>
                  <a:pt x="983259" y="374993"/>
                  <a:pt x="982674" y="374408"/>
                  <a:pt x="982088" y="374115"/>
                </a:cubicBezTo>
                <a:close/>
                <a:moveTo>
                  <a:pt x="665667" y="295376"/>
                </a:moveTo>
                <a:lnTo>
                  <a:pt x="665667" y="296254"/>
                </a:lnTo>
                <a:cubicBezTo>
                  <a:pt x="665960" y="296254"/>
                  <a:pt x="665960" y="295961"/>
                  <a:pt x="666252" y="295668"/>
                </a:cubicBezTo>
                <a:cubicBezTo>
                  <a:pt x="665960" y="295668"/>
                  <a:pt x="665960" y="295376"/>
                  <a:pt x="665667" y="295376"/>
                </a:cubicBezTo>
                <a:close/>
                <a:moveTo>
                  <a:pt x="975063" y="256152"/>
                </a:moveTo>
                <a:cubicBezTo>
                  <a:pt x="973599" y="258201"/>
                  <a:pt x="972429" y="259665"/>
                  <a:pt x="970965" y="260836"/>
                </a:cubicBezTo>
                <a:cubicBezTo>
                  <a:pt x="972429" y="262006"/>
                  <a:pt x="973599" y="262885"/>
                  <a:pt x="975063" y="264055"/>
                </a:cubicBezTo>
                <a:cubicBezTo>
                  <a:pt x="974770" y="261421"/>
                  <a:pt x="974770" y="258787"/>
                  <a:pt x="975063" y="256152"/>
                </a:cubicBezTo>
                <a:close/>
                <a:moveTo>
                  <a:pt x="764603" y="216051"/>
                </a:moveTo>
                <a:lnTo>
                  <a:pt x="763725" y="216929"/>
                </a:lnTo>
                <a:cubicBezTo>
                  <a:pt x="764018" y="216929"/>
                  <a:pt x="764311" y="217221"/>
                  <a:pt x="764603" y="217221"/>
                </a:cubicBezTo>
                <a:close/>
                <a:moveTo>
                  <a:pt x="1361442" y="164241"/>
                </a:moveTo>
                <a:cubicBezTo>
                  <a:pt x="1360564" y="164533"/>
                  <a:pt x="1359979" y="164826"/>
                  <a:pt x="1359393" y="165119"/>
                </a:cubicBezTo>
                <a:lnTo>
                  <a:pt x="1361442" y="165119"/>
                </a:lnTo>
                <a:cubicBezTo>
                  <a:pt x="1361442" y="164826"/>
                  <a:pt x="1361735" y="164533"/>
                  <a:pt x="1361442" y="164241"/>
                </a:cubicBezTo>
                <a:close/>
                <a:moveTo>
                  <a:pt x="1138982" y="59157"/>
                </a:moveTo>
                <a:cubicBezTo>
                  <a:pt x="1138689" y="59450"/>
                  <a:pt x="1138689" y="59450"/>
                  <a:pt x="1138689" y="59743"/>
                </a:cubicBezTo>
                <a:cubicBezTo>
                  <a:pt x="1138982" y="59450"/>
                  <a:pt x="1139567" y="59450"/>
                  <a:pt x="1139860" y="59450"/>
                </a:cubicBezTo>
                <a:cubicBezTo>
                  <a:pt x="1139567" y="59450"/>
                  <a:pt x="1139274" y="59157"/>
                  <a:pt x="1138982" y="59157"/>
                </a:cubicBezTo>
                <a:close/>
                <a:moveTo>
                  <a:pt x="1268397" y="542"/>
                </a:moveTo>
                <a:cubicBezTo>
                  <a:pt x="1278751" y="-1068"/>
                  <a:pt x="1290314" y="1054"/>
                  <a:pt x="1302315" y="5006"/>
                </a:cubicBezTo>
                <a:cubicBezTo>
                  <a:pt x="1327195" y="13494"/>
                  <a:pt x="1320756" y="29593"/>
                  <a:pt x="1315779" y="46278"/>
                </a:cubicBezTo>
                <a:cubicBezTo>
                  <a:pt x="1317828" y="67646"/>
                  <a:pt x="1341538" y="52718"/>
                  <a:pt x="1348563" y="65890"/>
                </a:cubicBezTo>
                <a:cubicBezTo>
                  <a:pt x="1361150" y="72915"/>
                  <a:pt x="1366126" y="84330"/>
                  <a:pt x="1367882" y="101600"/>
                </a:cubicBezTo>
                <a:cubicBezTo>
                  <a:pt x="1356466" y="98088"/>
                  <a:pt x="1345636" y="90185"/>
                  <a:pt x="1335098" y="98673"/>
                </a:cubicBezTo>
                <a:cubicBezTo>
                  <a:pt x="1327781" y="105698"/>
                  <a:pt x="1338904" y="113016"/>
                  <a:pt x="1334513" y="119749"/>
                </a:cubicBezTo>
                <a:cubicBezTo>
                  <a:pt x="1334513" y="121798"/>
                  <a:pt x="1334806" y="123554"/>
                  <a:pt x="1335391" y="125310"/>
                </a:cubicBezTo>
                <a:lnTo>
                  <a:pt x="1362028" y="151069"/>
                </a:lnTo>
                <a:cubicBezTo>
                  <a:pt x="1370517" y="151361"/>
                  <a:pt x="1379298" y="159265"/>
                  <a:pt x="1387786" y="150191"/>
                </a:cubicBezTo>
                <a:lnTo>
                  <a:pt x="1387786" y="152240"/>
                </a:lnTo>
                <a:cubicBezTo>
                  <a:pt x="1387786" y="152532"/>
                  <a:pt x="1388079" y="152532"/>
                  <a:pt x="1388079" y="152532"/>
                </a:cubicBezTo>
                <a:lnTo>
                  <a:pt x="1388079" y="150191"/>
                </a:lnTo>
                <a:cubicBezTo>
                  <a:pt x="1415009" y="132921"/>
                  <a:pt x="1423497" y="162777"/>
                  <a:pt x="1440475" y="170680"/>
                </a:cubicBezTo>
                <a:cubicBezTo>
                  <a:pt x="1441353" y="164533"/>
                  <a:pt x="1441938" y="157216"/>
                  <a:pt x="1449549" y="155752"/>
                </a:cubicBezTo>
                <a:cubicBezTo>
                  <a:pt x="1456866" y="154581"/>
                  <a:pt x="1460964" y="160728"/>
                  <a:pt x="1463599" y="166290"/>
                </a:cubicBezTo>
                <a:cubicBezTo>
                  <a:pt x="1467989" y="175364"/>
                  <a:pt x="1460672" y="176535"/>
                  <a:pt x="1454232" y="177998"/>
                </a:cubicBezTo>
                <a:cubicBezTo>
                  <a:pt x="1457745" y="191170"/>
                  <a:pt x="1472966" y="193805"/>
                  <a:pt x="1479112" y="204635"/>
                </a:cubicBezTo>
                <a:cubicBezTo>
                  <a:pt x="1479698" y="206391"/>
                  <a:pt x="1480283" y="208440"/>
                  <a:pt x="1480283" y="210489"/>
                </a:cubicBezTo>
                <a:cubicBezTo>
                  <a:pt x="1479112" y="234492"/>
                  <a:pt x="1509847" y="235370"/>
                  <a:pt x="1513652" y="256152"/>
                </a:cubicBezTo>
                <a:cubicBezTo>
                  <a:pt x="1523605" y="276935"/>
                  <a:pt x="1544680" y="286594"/>
                  <a:pt x="1560194" y="301815"/>
                </a:cubicBezTo>
                <a:cubicBezTo>
                  <a:pt x="1574829" y="297425"/>
                  <a:pt x="1593855" y="283082"/>
                  <a:pt x="1592099" y="315865"/>
                </a:cubicBezTo>
                <a:cubicBezTo>
                  <a:pt x="1596197" y="322598"/>
                  <a:pt x="1595904" y="329037"/>
                  <a:pt x="1591806" y="335477"/>
                </a:cubicBezTo>
                <a:cubicBezTo>
                  <a:pt x="1590928" y="350991"/>
                  <a:pt x="1569560" y="363577"/>
                  <a:pt x="1585367" y="381433"/>
                </a:cubicBezTo>
                <a:cubicBezTo>
                  <a:pt x="1591806" y="391678"/>
                  <a:pt x="1598539" y="383482"/>
                  <a:pt x="1604978" y="381433"/>
                </a:cubicBezTo>
                <a:cubicBezTo>
                  <a:pt x="1620200" y="363870"/>
                  <a:pt x="1635713" y="388750"/>
                  <a:pt x="1650934" y="381433"/>
                </a:cubicBezTo>
                <a:cubicBezTo>
                  <a:pt x="1664399" y="408069"/>
                  <a:pt x="1642153" y="398703"/>
                  <a:pt x="1631323" y="401044"/>
                </a:cubicBezTo>
                <a:cubicBezTo>
                  <a:pt x="1623127" y="405435"/>
                  <a:pt x="1614638" y="408655"/>
                  <a:pt x="1604978" y="407484"/>
                </a:cubicBezTo>
                <a:cubicBezTo>
                  <a:pt x="1597368" y="412460"/>
                  <a:pt x="1598539" y="420071"/>
                  <a:pt x="1598539" y="427388"/>
                </a:cubicBezTo>
                <a:cubicBezTo>
                  <a:pt x="1620492" y="444366"/>
                  <a:pt x="1629859" y="415680"/>
                  <a:pt x="1647422" y="412753"/>
                </a:cubicBezTo>
                <a:cubicBezTo>
                  <a:pt x="1670546" y="408948"/>
                  <a:pt x="1685767" y="415095"/>
                  <a:pt x="1684011" y="440268"/>
                </a:cubicBezTo>
                <a:cubicBezTo>
                  <a:pt x="1687816" y="453733"/>
                  <a:pt x="1702451" y="456660"/>
                  <a:pt x="1710062" y="466612"/>
                </a:cubicBezTo>
                <a:cubicBezTo>
                  <a:pt x="1718843" y="468953"/>
                  <a:pt x="1727625" y="471002"/>
                  <a:pt x="1736406" y="473344"/>
                </a:cubicBezTo>
                <a:cubicBezTo>
                  <a:pt x="1739626" y="472466"/>
                  <a:pt x="1747529" y="472759"/>
                  <a:pt x="1742553" y="467490"/>
                </a:cubicBezTo>
                <a:cubicBezTo>
                  <a:pt x="1736113" y="460465"/>
                  <a:pt x="1724698" y="454318"/>
                  <a:pt x="1734357" y="444658"/>
                </a:cubicBezTo>
                <a:cubicBezTo>
                  <a:pt x="1742260" y="436755"/>
                  <a:pt x="1754261" y="437926"/>
                  <a:pt x="1763043" y="447000"/>
                </a:cubicBezTo>
                <a:cubicBezTo>
                  <a:pt x="1767433" y="447000"/>
                  <a:pt x="1771824" y="447293"/>
                  <a:pt x="1776215" y="447293"/>
                </a:cubicBezTo>
                <a:cubicBezTo>
                  <a:pt x="1780313" y="441731"/>
                  <a:pt x="1785582" y="438804"/>
                  <a:pt x="1791436" y="443780"/>
                </a:cubicBezTo>
                <a:cubicBezTo>
                  <a:pt x="1797875" y="449342"/>
                  <a:pt x="1790850" y="454611"/>
                  <a:pt x="1789679" y="460172"/>
                </a:cubicBezTo>
                <a:cubicBezTo>
                  <a:pt x="1794070" y="462221"/>
                  <a:pt x="1798168" y="464563"/>
                  <a:pt x="1802559" y="466905"/>
                </a:cubicBezTo>
                <a:cubicBezTo>
                  <a:pt x="1804608" y="466905"/>
                  <a:pt x="1806657" y="466612"/>
                  <a:pt x="1808706" y="466612"/>
                </a:cubicBezTo>
                <a:cubicBezTo>
                  <a:pt x="1815731" y="459294"/>
                  <a:pt x="1823634" y="457245"/>
                  <a:pt x="1827732" y="468661"/>
                </a:cubicBezTo>
                <a:cubicBezTo>
                  <a:pt x="1831245" y="478028"/>
                  <a:pt x="1836221" y="475100"/>
                  <a:pt x="1842075" y="473637"/>
                </a:cubicBezTo>
                <a:cubicBezTo>
                  <a:pt x="1844124" y="473344"/>
                  <a:pt x="1846173" y="473052"/>
                  <a:pt x="1848222" y="473052"/>
                </a:cubicBezTo>
                <a:cubicBezTo>
                  <a:pt x="1888031" y="460465"/>
                  <a:pt x="1900910" y="464856"/>
                  <a:pt x="1908228" y="492663"/>
                </a:cubicBezTo>
                <a:cubicBezTo>
                  <a:pt x="1915838" y="492956"/>
                  <a:pt x="1923449" y="492663"/>
                  <a:pt x="1930766" y="493249"/>
                </a:cubicBezTo>
                <a:cubicBezTo>
                  <a:pt x="1934865" y="493541"/>
                  <a:pt x="1939548" y="494419"/>
                  <a:pt x="1942768" y="496761"/>
                </a:cubicBezTo>
                <a:cubicBezTo>
                  <a:pt x="1946573" y="499396"/>
                  <a:pt x="1947451" y="507299"/>
                  <a:pt x="1944817" y="507591"/>
                </a:cubicBezTo>
                <a:cubicBezTo>
                  <a:pt x="1927254" y="508470"/>
                  <a:pt x="1956232" y="540668"/>
                  <a:pt x="1927547" y="532765"/>
                </a:cubicBezTo>
                <a:cubicBezTo>
                  <a:pt x="1921400" y="537448"/>
                  <a:pt x="1909106" y="541253"/>
                  <a:pt x="1914082" y="550035"/>
                </a:cubicBezTo>
                <a:cubicBezTo>
                  <a:pt x="1918180" y="557645"/>
                  <a:pt x="1928132" y="566719"/>
                  <a:pt x="1940719" y="559109"/>
                </a:cubicBezTo>
                <a:cubicBezTo>
                  <a:pt x="1949793" y="555596"/>
                  <a:pt x="1960038" y="545644"/>
                  <a:pt x="1966477" y="561743"/>
                </a:cubicBezTo>
                <a:cubicBezTo>
                  <a:pt x="1972039" y="575793"/>
                  <a:pt x="1983455" y="571110"/>
                  <a:pt x="1993114" y="572281"/>
                </a:cubicBezTo>
                <a:cubicBezTo>
                  <a:pt x="1999261" y="564377"/>
                  <a:pt x="2000432" y="541546"/>
                  <a:pt x="2016238" y="567597"/>
                </a:cubicBezTo>
                <a:cubicBezTo>
                  <a:pt x="2024434" y="581355"/>
                  <a:pt x="2044631" y="581062"/>
                  <a:pt x="2060438" y="585453"/>
                </a:cubicBezTo>
                <a:cubicBezTo>
                  <a:pt x="2078293" y="590136"/>
                  <a:pt x="2091758" y="574622"/>
                  <a:pt x="2108735" y="577550"/>
                </a:cubicBezTo>
                <a:cubicBezTo>
                  <a:pt x="2101417" y="603308"/>
                  <a:pt x="2128347" y="599796"/>
                  <a:pt x="2137714" y="611504"/>
                </a:cubicBezTo>
                <a:cubicBezTo>
                  <a:pt x="2139763" y="614431"/>
                  <a:pt x="2140055" y="617651"/>
                  <a:pt x="2138299" y="620871"/>
                </a:cubicBezTo>
                <a:cubicBezTo>
                  <a:pt x="2114297" y="634921"/>
                  <a:pt x="2109613" y="636970"/>
                  <a:pt x="2089416" y="616187"/>
                </a:cubicBezTo>
                <a:cubicBezTo>
                  <a:pt x="2088538" y="622042"/>
                  <a:pt x="2081806" y="625262"/>
                  <a:pt x="2068634" y="627310"/>
                </a:cubicBezTo>
                <a:cubicBezTo>
                  <a:pt x="2064243" y="626432"/>
                  <a:pt x="2067170" y="620578"/>
                  <a:pt x="2064243" y="619407"/>
                </a:cubicBezTo>
                <a:cubicBezTo>
                  <a:pt x="2063950" y="619407"/>
                  <a:pt x="2063950" y="619115"/>
                  <a:pt x="2063658" y="619115"/>
                </a:cubicBezTo>
                <a:cubicBezTo>
                  <a:pt x="2063950" y="619700"/>
                  <a:pt x="2063950" y="620578"/>
                  <a:pt x="2062780" y="621749"/>
                </a:cubicBezTo>
                <a:cubicBezTo>
                  <a:pt x="2059267" y="629360"/>
                  <a:pt x="2067463" y="632872"/>
                  <a:pt x="2068341" y="639019"/>
                </a:cubicBezTo>
                <a:lnTo>
                  <a:pt x="2068341" y="640483"/>
                </a:lnTo>
                <a:cubicBezTo>
                  <a:pt x="2073903" y="644873"/>
                  <a:pt x="2079464" y="648386"/>
                  <a:pt x="2088538" y="649557"/>
                </a:cubicBezTo>
                <a:cubicBezTo>
                  <a:pt x="2099954" y="651020"/>
                  <a:pt x="2091758" y="656582"/>
                  <a:pt x="2085026" y="657752"/>
                </a:cubicBezTo>
                <a:cubicBezTo>
                  <a:pt x="2068048" y="656874"/>
                  <a:pt x="2056632" y="667119"/>
                  <a:pt x="2045509" y="677364"/>
                </a:cubicBezTo>
                <a:lnTo>
                  <a:pt x="2045509" y="683804"/>
                </a:lnTo>
                <a:cubicBezTo>
                  <a:pt x="2050778" y="695220"/>
                  <a:pt x="2072146" y="685267"/>
                  <a:pt x="2071854" y="703708"/>
                </a:cubicBezTo>
                <a:cubicBezTo>
                  <a:pt x="2072439" y="715124"/>
                  <a:pt x="2093221" y="712782"/>
                  <a:pt x="2089416" y="723905"/>
                </a:cubicBezTo>
                <a:cubicBezTo>
                  <a:pt x="2084440" y="737956"/>
                  <a:pt x="2069512" y="737077"/>
                  <a:pt x="2056925" y="738834"/>
                </a:cubicBezTo>
                <a:cubicBezTo>
                  <a:pt x="2073903" y="738541"/>
                  <a:pt x="2090587" y="752006"/>
                  <a:pt x="2105808" y="726540"/>
                </a:cubicBezTo>
                <a:cubicBezTo>
                  <a:pt x="2118102" y="706050"/>
                  <a:pt x="2125420" y="736199"/>
                  <a:pt x="2137421" y="736199"/>
                </a:cubicBezTo>
                <a:cubicBezTo>
                  <a:pt x="2152935" y="749371"/>
                  <a:pt x="2135665" y="754347"/>
                  <a:pt x="2130981" y="762543"/>
                </a:cubicBezTo>
                <a:cubicBezTo>
                  <a:pt x="2135957" y="771325"/>
                  <a:pt x="2135079" y="778350"/>
                  <a:pt x="2124542" y="782155"/>
                </a:cubicBezTo>
                <a:cubicBezTo>
                  <a:pt x="2124249" y="776886"/>
                  <a:pt x="2123078" y="771910"/>
                  <a:pt x="2117809" y="768983"/>
                </a:cubicBezTo>
                <a:cubicBezTo>
                  <a:pt x="2115760" y="768983"/>
                  <a:pt x="2113419" y="768983"/>
                  <a:pt x="2111370" y="768690"/>
                </a:cubicBezTo>
                <a:lnTo>
                  <a:pt x="2111077" y="768983"/>
                </a:lnTo>
                <a:cubicBezTo>
                  <a:pt x="2118980" y="788595"/>
                  <a:pt x="2099076" y="788302"/>
                  <a:pt x="2090880" y="795327"/>
                </a:cubicBezTo>
                <a:cubicBezTo>
                  <a:pt x="2082391" y="802352"/>
                  <a:pt x="2077122" y="806450"/>
                  <a:pt x="2089709" y="813768"/>
                </a:cubicBezTo>
                <a:cubicBezTo>
                  <a:pt x="2120151" y="831623"/>
                  <a:pt x="2120444" y="843917"/>
                  <a:pt x="2091465" y="867627"/>
                </a:cubicBezTo>
                <a:cubicBezTo>
                  <a:pt x="2078586" y="880213"/>
                  <a:pt x="2087367" y="887238"/>
                  <a:pt x="2097905" y="893971"/>
                </a:cubicBezTo>
                <a:lnTo>
                  <a:pt x="2124249" y="893971"/>
                </a:lnTo>
                <a:cubicBezTo>
                  <a:pt x="2137714" y="893678"/>
                  <a:pt x="2150886" y="894849"/>
                  <a:pt x="2163472" y="900410"/>
                </a:cubicBezTo>
                <a:cubicBezTo>
                  <a:pt x="2165814" y="902459"/>
                  <a:pt x="2167863" y="904801"/>
                  <a:pt x="2170205" y="906850"/>
                </a:cubicBezTo>
                <a:cubicBezTo>
                  <a:pt x="2162887" y="925291"/>
                  <a:pt x="2142397" y="917095"/>
                  <a:pt x="2130689" y="926755"/>
                </a:cubicBezTo>
                <a:cubicBezTo>
                  <a:pt x="2129810" y="945195"/>
                  <a:pt x="2130981" y="963636"/>
                  <a:pt x="2143568" y="978857"/>
                </a:cubicBezTo>
                <a:cubicBezTo>
                  <a:pt x="2148837" y="967734"/>
                  <a:pt x="2154398" y="956611"/>
                  <a:pt x="2169912" y="959538"/>
                </a:cubicBezTo>
                <a:lnTo>
                  <a:pt x="2183084" y="959538"/>
                </a:lnTo>
                <a:cubicBezTo>
                  <a:pt x="2187767" y="951928"/>
                  <a:pt x="2195378" y="953391"/>
                  <a:pt x="2202696" y="953099"/>
                </a:cubicBezTo>
                <a:cubicBezTo>
                  <a:pt x="2231089" y="952513"/>
                  <a:pt x="2255969" y="945195"/>
                  <a:pt x="2268848" y="917095"/>
                </a:cubicBezTo>
                <a:cubicBezTo>
                  <a:pt x="2273239" y="908021"/>
                  <a:pt x="2279386" y="906850"/>
                  <a:pt x="2287289" y="908314"/>
                </a:cubicBezTo>
                <a:cubicBezTo>
                  <a:pt x="2295778" y="910070"/>
                  <a:pt x="2300754" y="916217"/>
                  <a:pt x="2300754" y="923242"/>
                </a:cubicBezTo>
                <a:cubicBezTo>
                  <a:pt x="2303681" y="936707"/>
                  <a:pt x="2290216" y="929974"/>
                  <a:pt x="2285826" y="934658"/>
                </a:cubicBezTo>
                <a:cubicBezTo>
                  <a:pt x="2282899" y="937585"/>
                  <a:pt x="2281728" y="941976"/>
                  <a:pt x="2279971" y="945781"/>
                </a:cubicBezTo>
                <a:cubicBezTo>
                  <a:pt x="2279971" y="956318"/>
                  <a:pt x="2277923" y="968905"/>
                  <a:pt x="2264751" y="964514"/>
                </a:cubicBezTo>
                <a:cubicBezTo>
                  <a:pt x="2238407" y="956026"/>
                  <a:pt x="2213233" y="970661"/>
                  <a:pt x="2187767" y="965685"/>
                </a:cubicBezTo>
                <a:cubicBezTo>
                  <a:pt x="2207964" y="1010177"/>
                  <a:pt x="2165814" y="973296"/>
                  <a:pt x="2161716" y="985589"/>
                </a:cubicBezTo>
                <a:lnTo>
                  <a:pt x="2161423" y="985589"/>
                </a:lnTo>
                <a:cubicBezTo>
                  <a:pt x="2163180" y="1001396"/>
                  <a:pt x="2128932" y="995542"/>
                  <a:pt x="2141812" y="1018081"/>
                </a:cubicBezTo>
                <a:cubicBezTo>
                  <a:pt x="2145910" y="1020422"/>
                  <a:pt x="2150300" y="1022471"/>
                  <a:pt x="2154691" y="1024813"/>
                </a:cubicBezTo>
                <a:cubicBezTo>
                  <a:pt x="2176352" y="1009592"/>
                  <a:pt x="2194207" y="1027155"/>
                  <a:pt x="2212941" y="1033009"/>
                </a:cubicBezTo>
                <a:cubicBezTo>
                  <a:pt x="2218209" y="1034765"/>
                  <a:pt x="2207672" y="1039741"/>
                  <a:pt x="2207086" y="1044425"/>
                </a:cubicBezTo>
                <a:lnTo>
                  <a:pt x="2200647" y="1044425"/>
                </a:lnTo>
                <a:cubicBezTo>
                  <a:pt x="2190987" y="1052035"/>
                  <a:pt x="2226113" y="1070769"/>
                  <a:pt x="2189524" y="1071647"/>
                </a:cubicBezTo>
                <a:cubicBezTo>
                  <a:pt x="2199769" y="1079550"/>
                  <a:pt x="2206794" y="1084819"/>
                  <a:pt x="2213819" y="1090380"/>
                </a:cubicBezTo>
                <a:cubicBezTo>
                  <a:pt x="2211477" y="1096527"/>
                  <a:pt x="2197720" y="1090966"/>
                  <a:pt x="2200647" y="1102674"/>
                </a:cubicBezTo>
                <a:cubicBezTo>
                  <a:pt x="2219966" y="1112334"/>
                  <a:pt x="2219380" y="1122579"/>
                  <a:pt x="2199769" y="1129604"/>
                </a:cubicBezTo>
                <a:cubicBezTo>
                  <a:pt x="2181035" y="1136336"/>
                  <a:pt x="2174010" y="1145117"/>
                  <a:pt x="2187475" y="1162680"/>
                </a:cubicBezTo>
                <a:cubicBezTo>
                  <a:pt x="2188646" y="1156826"/>
                  <a:pt x="2184840" y="1147166"/>
                  <a:pt x="2193622" y="1146581"/>
                </a:cubicBezTo>
                <a:cubicBezTo>
                  <a:pt x="2202696" y="1145995"/>
                  <a:pt x="2203574" y="1156826"/>
                  <a:pt x="2207086" y="1162973"/>
                </a:cubicBezTo>
                <a:cubicBezTo>
                  <a:pt x="2205623" y="1168242"/>
                  <a:pt x="2211184" y="1182292"/>
                  <a:pt x="2198012" y="1175267"/>
                </a:cubicBezTo>
                <a:cubicBezTo>
                  <a:pt x="2179571" y="1165315"/>
                  <a:pt x="2175474" y="1178779"/>
                  <a:pt x="2167863" y="1188731"/>
                </a:cubicBezTo>
                <a:cubicBezTo>
                  <a:pt x="2182206" y="1214783"/>
                  <a:pt x="2202403" y="1218881"/>
                  <a:pt x="2233723" y="1201903"/>
                </a:cubicBezTo>
                <a:cubicBezTo>
                  <a:pt x="2236358" y="1226491"/>
                  <a:pt x="2198598" y="1217125"/>
                  <a:pt x="2200939" y="1241420"/>
                </a:cubicBezTo>
                <a:cubicBezTo>
                  <a:pt x="2208843" y="1243761"/>
                  <a:pt x="2216160" y="1232053"/>
                  <a:pt x="2224649" y="1240834"/>
                </a:cubicBezTo>
                <a:cubicBezTo>
                  <a:pt x="2221136" y="1253128"/>
                  <a:pt x="2205915" y="1251372"/>
                  <a:pt x="2200939" y="1261324"/>
                </a:cubicBezTo>
                <a:cubicBezTo>
                  <a:pt x="2203281" y="1262495"/>
                  <a:pt x="2204745" y="1264251"/>
                  <a:pt x="2205623" y="1266007"/>
                </a:cubicBezTo>
                <a:cubicBezTo>
                  <a:pt x="2218209" y="1253713"/>
                  <a:pt x="2229625" y="1258397"/>
                  <a:pt x="2240163" y="1269520"/>
                </a:cubicBezTo>
                <a:cubicBezTo>
                  <a:pt x="2249530" y="1280058"/>
                  <a:pt x="2253627" y="1290010"/>
                  <a:pt x="2234309" y="1293522"/>
                </a:cubicBezTo>
                <a:cubicBezTo>
                  <a:pt x="2226991" y="1294693"/>
                  <a:pt x="2219380" y="1294108"/>
                  <a:pt x="2214111" y="1300547"/>
                </a:cubicBezTo>
                <a:cubicBezTo>
                  <a:pt x="2204159" y="1304353"/>
                  <a:pt x="2192743" y="1312841"/>
                  <a:pt x="2184548" y="1310499"/>
                </a:cubicBezTo>
                <a:cubicBezTo>
                  <a:pt x="2164643" y="1304938"/>
                  <a:pt x="2166692" y="1312256"/>
                  <a:pt x="2170790" y="1325720"/>
                </a:cubicBezTo>
                <a:cubicBezTo>
                  <a:pt x="2176059" y="1342405"/>
                  <a:pt x="2167277" y="1347381"/>
                  <a:pt x="2152349" y="1344454"/>
                </a:cubicBezTo>
                <a:cubicBezTo>
                  <a:pt x="2146202" y="1343283"/>
                  <a:pt x="2140348" y="1339185"/>
                  <a:pt x="2135372" y="1346503"/>
                </a:cubicBezTo>
                <a:cubicBezTo>
                  <a:pt x="2133908" y="1349723"/>
                  <a:pt x="2132152" y="1352650"/>
                  <a:pt x="2129225" y="1353821"/>
                </a:cubicBezTo>
                <a:cubicBezTo>
                  <a:pt x="2137128" y="1367286"/>
                  <a:pt x="2124542" y="1375189"/>
                  <a:pt x="2118980" y="1383677"/>
                </a:cubicBezTo>
                <a:cubicBezTo>
                  <a:pt x="2112541" y="1393337"/>
                  <a:pt x="2108150" y="1401533"/>
                  <a:pt x="2115468" y="1412070"/>
                </a:cubicBezTo>
                <a:cubicBezTo>
                  <a:pt x="2119566" y="1418217"/>
                  <a:pt x="2129518" y="1422023"/>
                  <a:pt x="2122200" y="1431975"/>
                </a:cubicBezTo>
                <a:cubicBezTo>
                  <a:pt x="2126883" y="1434609"/>
                  <a:pt x="2128347" y="1439000"/>
                  <a:pt x="2128640" y="1443683"/>
                </a:cubicBezTo>
                <a:cubicBezTo>
                  <a:pt x="2128640" y="1443976"/>
                  <a:pt x="2128932" y="1444561"/>
                  <a:pt x="2128640" y="1445147"/>
                </a:cubicBezTo>
                <a:cubicBezTo>
                  <a:pt x="2126298" y="1449537"/>
                  <a:pt x="2124249" y="1453928"/>
                  <a:pt x="2121907" y="1458319"/>
                </a:cubicBezTo>
                <a:lnTo>
                  <a:pt x="2102296" y="1458319"/>
                </a:lnTo>
                <a:cubicBezTo>
                  <a:pt x="2090002" y="1460368"/>
                  <a:pt x="2078293" y="1455977"/>
                  <a:pt x="2066292" y="1455099"/>
                </a:cubicBezTo>
                <a:cubicBezTo>
                  <a:pt x="2075073" y="1461246"/>
                  <a:pt x="2095270" y="1459782"/>
                  <a:pt x="2083855" y="1478809"/>
                </a:cubicBezTo>
                <a:cubicBezTo>
                  <a:pt x="2069804" y="1502226"/>
                  <a:pt x="2052827" y="1484956"/>
                  <a:pt x="2037314" y="1478516"/>
                </a:cubicBezTo>
                <a:cubicBezTo>
                  <a:pt x="2041411" y="1495201"/>
                  <a:pt x="2030288" y="1499884"/>
                  <a:pt x="2017702" y="1503689"/>
                </a:cubicBezTo>
                <a:cubicBezTo>
                  <a:pt x="2012140" y="1503982"/>
                  <a:pt x="2007164" y="1503396"/>
                  <a:pt x="2003944" y="1498128"/>
                </a:cubicBezTo>
                <a:cubicBezTo>
                  <a:pt x="1995163" y="1501640"/>
                  <a:pt x="1990772" y="1508080"/>
                  <a:pt x="1990480" y="1517154"/>
                </a:cubicBezTo>
                <a:cubicBezTo>
                  <a:pt x="1992821" y="1525935"/>
                  <a:pt x="1994870" y="1534717"/>
                  <a:pt x="1997212" y="1543498"/>
                </a:cubicBezTo>
                <a:cubicBezTo>
                  <a:pt x="1990772" y="1539107"/>
                  <a:pt x="1984040" y="1534717"/>
                  <a:pt x="1977600" y="1530326"/>
                </a:cubicBezTo>
                <a:cubicBezTo>
                  <a:pt x="1975551" y="1530326"/>
                  <a:pt x="1973210" y="1530619"/>
                  <a:pt x="1971161" y="1530619"/>
                </a:cubicBezTo>
                <a:cubicBezTo>
                  <a:pt x="1956525" y="1539693"/>
                  <a:pt x="1939548" y="1546132"/>
                  <a:pt x="1931645" y="1563402"/>
                </a:cubicBezTo>
                <a:cubicBezTo>
                  <a:pt x="1936914" y="1561939"/>
                  <a:pt x="1941889" y="1560768"/>
                  <a:pt x="1947158" y="1559304"/>
                </a:cubicBezTo>
                <a:cubicBezTo>
                  <a:pt x="1954769" y="1557255"/>
                  <a:pt x="1961209" y="1561061"/>
                  <a:pt x="1961501" y="1567793"/>
                </a:cubicBezTo>
                <a:cubicBezTo>
                  <a:pt x="1962087" y="1579209"/>
                  <a:pt x="1951549" y="1575403"/>
                  <a:pt x="1944817" y="1576574"/>
                </a:cubicBezTo>
                <a:lnTo>
                  <a:pt x="1944817" y="1589746"/>
                </a:lnTo>
                <a:lnTo>
                  <a:pt x="1938377" y="1589746"/>
                </a:lnTo>
                <a:cubicBezTo>
                  <a:pt x="1938084" y="1598235"/>
                  <a:pt x="1933694" y="1602626"/>
                  <a:pt x="1925205" y="1602918"/>
                </a:cubicBezTo>
                <a:cubicBezTo>
                  <a:pt x="1919936" y="1602918"/>
                  <a:pt x="1914960" y="1604089"/>
                  <a:pt x="1912033" y="1609358"/>
                </a:cubicBezTo>
                <a:cubicBezTo>
                  <a:pt x="1906471" y="1606431"/>
                  <a:pt x="1905593" y="1601455"/>
                  <a:pt x="1905301" y="1595893"/>
                </a:cubicBezTo>
                <a:cubicBezTo>
                  <a:pt x="1901203" y="1595893"/>
                  <a:pt x="1896812" y="1596186"/>
                  <a:pt x="1892421" y="1596186"/>
                </a:cubicBezTo>
                <a:cubicBezTo>
                  <a:pt x="1888323" y="1610236"/>
                  <a:pt x="1881298" y="1624872"/>
                  <a:pt x="1898861" y="1635409"/>
                </a:cubicBezTo>
                <a:lnTo>
                  <a:pt x="1898861" y="1640678"/>
                </a:lnTo>
                <a:cubicBezTo>
                  <a:pt x="1899154" y="1641556"/>
                  <a:pt x="1899739" y="1642142"/>
                  <a:pt x="1900325" y="1643020"/>
                </a:cubicBezTo>
                <a:cubicBezTo>
                  <a:pt x="1899739" y="1650923"/>
                  <a:pt x="1893299" y="1655314"/>
                  <a:pt x="1887153" y="1654436"/>
                </a:cubicBezTo>
                <a:cubicBezTo>
                  <a:pt x="1855832" y="1650630"/>
                  <a:pt x="1832415" y="1669657"/>
                  <a:pt x="1806657" y="1681365"/>
                </a:cubicBezTo>
                <a:cubicBezTo>
                  <a:pt x="1801095" y="1681365"/>
                  <a:pt x="1796412" y="1679902"/>
                  <a:pt x="1793485" y="1674925"/>
                </a:cubicBezTo>
                <a:cubicBezTo>
                  <a:pt x="1788509" y="1676682"/>
                  <a:pt x="1783533" y="1680487"/>
                  <a:pt x="1778556" y="1680487"/>
                </a:cubicBezTo>
                <a:cubicBezTo>
                  <a:pt x="1752212" y="1680780"/>
                  <a:pt x="1744602" y="1695123"/>
                  <a:pt x="1755725" y="1715905"/>
                </a:cubicBezTo>
                <a:cubicBezTo>
                  <a:pt x="1765677" y="1734931"/>
                  <a:pt x="1751920" y="1742249"/>
                  <a:pt x="1741967" y="1741078"/>
                </a:cubicBezTo>
                <a:cubicBezTo>
                  <a:pt x="1712111" y="1737858"/>
                  <a:pt x="1688987" y="1755714"/>
                  <a:pt x="1662057" y="1760105"/>
                </a:cubicBezTo>
                <a:cubicBezTo>
                  <a:pt x="1656788" y="1760397"/>
                  <a:pt x="1651812" y="1761275"/>
                  <a:pt x="1648885" y="1766544"/>
                </a:cubicBezTo>
                <a:cubicBezTo>
                  <a:pt x="1646836" y="1766837"/>
                  <a:pt x="1644787" y="1766837"/>
                  <a:pt x="1642738" y="1767130"/>
                </a:cubicBezTo>
                <a:cubicBezTo>
                  <a:pt x="1643616" y="1777374"/>
                  <a:pt x="1633372" y="1779423"/>
                  <a:pt x="1628981" y="1786156"/>
                </a:cubicBezTo>
                <a:lnTo>
                  <a:pt x="1616687" y="1786156"/>
                </a:lnTo>
                <a:cubicBezTo>
                  <a:pt x="1605271" y="1785863"/>
                  <a:pt x="1593563" y="1785863"/>
                  <a:pt x="1582147" y="1785863"/>
                </a:cubicBezTo>
                <a:cubicBezTo>
                  <a:pt x="1582440" y="1783814"/>
                  <a:pt x="1583025" y="1782058"/>
                  <a:pt x="1583318" y="1780009"/>
                </a:cubicBezTo>
                <a:cubicBezTo>
                  <a:pt x="1586538" y="1771520"/>
                  <a:pt x="1597953" y="1765081"/>
                  <a:pt x="1589757" y="1753665"/>
                </a:cubicBezTo>
                <a:cubicBezTo>
                  <a:pt x="1564291" y="1741078"/>
                  <a:pt x="1558437" y="1752201"/>
                  <a:pt x="1560779" y="1776496"/>
                </a:cubicBezTo>
                <a:cubicBezTo>
                  <a:pt x="1561364" y="1781180"/>
                  <a:pt x="1554339" y="1787034"/>
                  <a:pt x="1550827" y="1792303"/>
                </a:cubicBezTo>
                <a:lnTo>
                  <a:pt x="1549949" y="1792888"/>
                </a:lnTo>
                <a:cubicBezTo>
                  <a:pt x="1542045" y="1775911"/>
                  <a:pt x="1521263" y="1784985"/>
                  <a:pt x="1510725" y="1773277"/>
                </a:cubicBezTo>
                <a:cubicBezTo>
                  <a:pt x="1503993" y="1774155"/>
                  <a:pt x="1498431" y="1776789"/>
                  <a:pt x="1497846" y="1784692"/>
                </a:cubicBezTo>
                <a:cubicBezTo>
                  <a:pt x="1496968" y="1801084"/>
                  <a:pt x="1487894" y="1797572"/>
                  <a:pt x="1478234" y="1792888"/>
                </a:cubicBezTo>
                <a:cubicBezTo>
                  <a:pt x="1480869" y="1772691"/>
                  <a:pt x="1484381" y="1753665"/>
                  <a:pt x="1511018" y="1773277"/>
                </a:cubicBezTo>
                <a:cubicBezTo>
                  <a:pt x="1525654" y="1775033"/>
                  <a:pt x="1517458" y="1753665"/>
                  <a:pt x="1530630" y="1753665"/>
                </a:cubicBezTo>
                <a:cubicBezTo>
                  <a:pt x="1532093" y="1731126"/>
                  <a:pt x="1531801" y="1712100"/>
                  <a:pt x="1501651" y="1706246"/>
                </a:cubicBezTo>
                <a:cubicBezTo>
                  <a:pt x="1481747" y="1702440"/>
                  <a:pt x="1481747" y="1681072"/>
                  <a:pt x="1486138" y="1665851"/>
                </a:cubicBezTo>
                <a:cubicBezTo>
                  <a:pt x="1491406" y="1646532"/>
                  <a:pt x="1506042" y="1657070"/>
                  <a:pt x="1517458" y="1661461"/>
                </a:cubicBezTo>
                <a:cubicBezTo>
                  <a:pt x="1521263" y="1652387"/>
                  <a:pt x="1531508" y="1646532"/>
                  <a:pt x="1530630" y="1635117"/>
                </a:cubicBezTo>
                <a:cubicBezTo>
                  <a:pt x="1542045" y="1632482"/>
                  <a:pt x="1544973" y="1607602"/>
                  <a:pt x="1563413" y="1621945"/>
                </a:cubicBezTo>
                <a:cubicBezTo>
                  <a:pt x="1559608" y="1608480"/>
                  <a:pt x="1555803" y="1594723"/>
                  <a:pt x="1551119" y="1578038"/>
                </a:cubicBezTo>
                <a:cubicBezTo>
                  <a:pt x="1559316" y="1583014"/>
                  <a:pt x="1564584" y="1585941"/>
                  <a:pt x="1569853" y="1589161"/>
                </a:cubicBezTo>
                <a:cubicBezTo>
                  <a:pt x="1571317" y="1566329"/>
                  <a:pt x="1600880" y="1569549"/>
                  <a:pt x="1602637" y="1564280"/>
                </a:cubicBezTo>
                <a:cubicBezTo>
                  <a:pt x="1605564" y="1555499"/>
                  <a:pt x="1608198" y="1551108"/>
                  <a:pt x="1610833" y="1549059"/>
                </a:cubicBezTo>
                <a:cubicBezTo>
                  <a:pt x="1600880" y="1549352"/>
                  <a:pt x="1591221" y="1547010"/>
                  <a:pt x="1581269" y="1545254"/>
                </a:cubicBezTo>
                <a:cubicBezTo>
                  <a:pt x="1580683" y="1545254"/>
                  <a:pt x="1579805" y="1544962"/>
                  <a:pt x="1578927" y="1544962"/>
                </a:cubicBezTo>
                <a:cubicBezTo>
                  <a:pt x="1577756" y="1552572"/>
                  <a:pt x="1577756" y="1561646"/>
                  <a:pt x="1563121" y="1556085"/>
                </a:cubicBezTo>
                <a:cubicBezTo>
                  <a:pt x="1556681" y="1560182"/>
                  <a:pt x="1550241" y="1564573"/>
                  <a:pt x="1543802" y="1568964"/>
                </a:cubicBezTo>
                <a:cubicBezTo>
                  <a:pt x="1544387" y="1569842"/>
                  <a:pt x="1544973" y="1571013"/>
                  <a:pt x="1545558" y="1571891"/>
                </a:cubicBezTo>
                <a:cubicBezTo>
                  <a:pt x="1545265" y="1589746"/>
                  <a:pt x="1540875" y="1604382"/>
                  <a:pt x="1519799" y="1606724"/>
                </a:cubicBezTo>
                <a:cubicBezTo>
                  <a:pt x="1518336" y="1605846"/>
                  <a:pt x="1517165" y="1604967"/>
                  <a:pt x="1515994" y="1604089"/>
                </a:cubicBezTo>
                <a:cubicBezTo>
                  <a:pt x="1512774" y="1609943"/>
                  <a:pt x="1508676" y="1615212"/>
                  <a:pt x="1501944" y="1617261"/>
                </a:cubicBezTo>
                <a:cubicBezTo>
                  <a:pt x="1498431" y="1618139"/>
                  <a:pt x="1492284" y="1616090"/>
                  <a:pt x="1490528" y="1613456"/>
                </a:cubicBezTo>
                <a:cubicBezTo>
                  <a:pt x="1489065" y="1611114"/>
                  <a:pt x="1489650" y="1609358"/>
                  <a:pt x="1491114" y="1608187"/>
                </a:cubicBezTo>
                <a:cubicBezTo>
                  <a:pt x="1480869" y="1615505"/>
                  <a:pt x="1470624" y="1622530"/>
                  <a:pt x="1465940" y="1636580"/>
                </a:cubicBezTo>
                <a:cubicBezTo>
                  <a:pt x="1460379" y="1653850"/>
                  <a:pt x="1440475" y="1647703"/>
                  <a:pt x="1427010" y="1652679"/>
                </a:cubicBezTo>
                <a:cubicBezTo>
                  <a:pt x="1429351" y="1660875"/>
                  <a:pt x="1442231" y="1662924"/>
                  <a:pt x="1438133" y="1674047"/>
                </a:cubicBezTo>
                <a:cubicBezTo>
                  <a:pt x="1421156" y="1669949"/>
                  <a:pt x="1433742" y="1695708"/>
                  <a:pt x="1418521" y="1693659"/>
                </a:cubicBezTo>
                <a:cubicBezTo>
                  <a:pt x="1406227" y="1694537"/>
                  <a:pt x="1406227" y="1677560"/>
                  <a:pt x="1394519" y="1677853"/>
                </a:cubicBezTo>
                <a:cubicBezTo>
                  <a:pt x="1393055" y="1677853"/>
                  <a:pt x="1391592" y="1678145"/>
                  <a:pt x="1390128" y="1678145"/>
                </a:cubicBezTo>
                <a:cubicBezTo>
                  <a:pt x="1388665" y="1681072"/>
                  <a:pt x="1387201" y="1684292"/>
                  <a:pt x="1385737" y="1687219"/>
                </a:cubicBezTo>
                <a:cubicBezTo>
                  <a:pt x="1409740" y="1687512"/>
                  <a:pt x="1402422" y="1712100"/>
                  <a:pt x="1414423" y="1722930"/>
                </a:cubicBezTo>
                <a:cubicBezTo>
                  <a:pt x="1400958" y="1722637"/>
                  <a:pt x="1391592" y="1729077"/>
                  <a:pt x="1374907" y="1721174"/>
                </a:cubicBezTo>
                <a:cubicBezTo>
                  <a:pt x="1354125" y="1711222"/>
                  <a:pt x="1367589" y="1736395"/>
                  <a:pt x="1366126" y="1746347"/>
                </a:cubicBezTo>
                <a:cubicBezTo>
                  <a:pt x="1374907" y="1746933"/>
                  <a:pt x="1377542" y="1750445"/>
                  <a:pt x="1370809" y="1757763"/>
                </a:cubicBezTo>
                <a:cubicBezTo>
                  <a:pt x="1359979" y="1769179"/>
                  <a:pt x="1352368" y="1765373"/>
                  <a:pt x="1346221" y="1753079"/>
                </a:cubicBezTo>
                <a:cubicBezTo>
                  <a:pt x="1334220" y="1742249"/>
                  <a:pt x="1362320" y="1731126"/>
                  <a:pt x="1346221" y="1720296"/>
                </a:cubicBezTo>
                <a:cubicBezTo>
                  <a:pt x="1345051" y="1720003"/>
                  <a:pt x="1343587" y="1719710"/>
                  <a:pt x="1343294" y="1719125"/>
                </a:cubicBezTo>
                <a:cubicBezTo>
                  <a:pt x="1335976" y="1704782"/>
                  <a:pt x="1321341" y="1734346"/>
                  <a:pt x="1315194" y="1714734"/>
                </a:cubicBezTo>
                <a:cubicBezTo>
                  <a:pt x="1314316" y="1711514"/>
                  <a:pt x="1316365" y="1704489"/>
                  <a:pt x="1318414" y="1703904"/>
                </a:cubicBezTo>
                <a:cubicBezTo>
                  <a:pt x="1331586" y="1699806"/>
                  <a:pt x="1342709" y="1706246"/>
                  <a:pt x="1352954" y="1713856"/>
                </a:cubicBezTo>
                <a:lnTo>
                  <a:pt x="1372565" y="1694244"/>
                </a:lnTo>
                <a:cubicBezTo>
                  <a:pt x="1371395" y="1691025"/>
                  <a:pt x="1370517" y="1687805"/>
                  <a:pt x="1369346" y="1684585"/>
                </a:cubicBezTo>
                <a:cubicBezTo>
                  <a:pt x="1368760" y="1684585"/>
                  <a:pt x="1368175" y="1684878"/>
                  <a:pt x="1367589" y="1685170"/>
                </a:cubicBezTo>
                <a:cubicBezTo>
                  <a:pt x="1356174" y="1692195"/>
                  <a:pt x="1340953" y="1700977"/>
                  <a:pt x="1333635" y="1686927"/>
                </a:cubicBezTo>
                <a:cubicBezTo>
                  <a:pt x="1323975" y="1669071"/>
                  <a:pt x="1344172" y="1655021"/>
                  <a:pt x="1350319" y="1639215"/>
                </a:cubicBezTo>
                <a:cubicBezTo>
                  <a:pt x="1352954" y="1632190"/>
                  <a:pt x="1365248" y="1631311"/>
                  <a:pt x="1369638" y="1623408"/>
                </a:cubicBezTo>
                <a:cubicBezTo>
                  <a:pt x="1369931" y="1623115"/>
                  <a:pt x="1369931" y="1622530"/>
                  <a:pt x="1370224" y="1622237"/>
                </a:cubicBezTo>
                <a:cubicBezTo>
                  <a:pt x="1366711" y="1617261"/>
                  <a:pt x="1367882" y="1611114"/>
                  <a:pt x="1371687" y="1604382"/>
                </a:cubicBezTo>
                <a:cubicBezTo>
                  <a:pt x="1350027" y="1599698"/>
                  <a:pt x="1331293" y="1606724"/>
                  <a:pt x="1311681" y="1616383"/>
                </a:cubicBezTo>
                <a:cubicBezTo>
                  <a:pt x="1301144" y="1621652"/>
                  <a:pt x="1287094" y="1619310"/>
                  <a:pt x="1274507" y="1619896"/>
                </a:cubicBezTo>
                <a:cubicBezTo>
                  <a:pt x="1275678" y="1630141"/>
                  <a:pt x="1278605" y="1640093"/>
                  <a:pt x="1263969" y="1647996"/>
                </a:cubicBezTo>
                <a:cubicBezTo>
                  <a:pt x="1242602" y="1659119"/>
                  <a:pt x="1243480" y="1671998"/>
                  <a:pt x="1261628" y="1692195"/>
                </a:cubicBezTo>
                <a:cubicBezTo>
                  <a:pt x="1261920" y="1692488"/>
                  <a:pt x="1262213" y="1693074"/>
                  <a:pt x="1262506" y="1693366"/>
                </a:cubicBezTo>
                <a:cubicBezTo>
                  <a:pt x="1274214" y="1681951"/>
                  <a:pt x="1261628" y="1664095"/>
                  <a:pt x="1273044" y="1651508"/>
                </a:cubicBezTo>
                <a:cubicBezTo>
                  <a:pt x="1288264" y="1655314"/>
                  <a:pt x="1272751" y="1679023"/>
                  <a:pt x="1291484" y="1680487"/>
                </a:cubicBezTo>
                <a:cubicBezTo>
                  <a:pt x="1294704" y="1680780"/>
                  <a:pt x="1294411" y="1690146"/>
                  <a:pt x="1290021" y="1691025"/>
                </a:cubicBezTo>
                <a:cubicBezTo>
                  <a:pt x="1248163" y="1700099"/>
                  <a:pt x="1293533" y="1705953"/>
                  <a:pt x="1292948" y="1707416"/>
                </a:cubicBezTo>
                <a:cubicBezTo>
                  <a:pt x="1290021" y="1716783"/>
                  <a:pt x="1284459" y="1718832"/>
                  <a:pt x="1279190" y="1720296"/>
                </a:cubicBezTo>
                <a:cubicBezTo>
                  <a:pt x="1293533" y="1722345"/>
                  <a:pt x="1304364" y="1727321"/>
                  <a:pt x="1300851" y="1746933"/>
                </a:cubicBezTo>
                <a:lnTo>
                  <a:pt x="1300851" y="1753372"/>
                </a:lnTo>
                <a:cubicBezTo>
                  <a:pt x="1294704" y="1779716"/>
                  <a:pt x="1283581" y="1780009"/>
                  <a:pt x="1268067" y="1760105"/>
                </a:cubicBezTo>
                <a:cubicBezTo>
                  <a:pt x="1261628" y="1765081"/>
                  <a:pt x="1270116" y="1780302"/>
                  <a:pt x="1254895" y="1779716"/>
                </a:cubicBezTo>
                <a:cubicBezTo>
                  <a:pt x="1244358" y="1758056"/>
                  <a:pt x="1230015" y="1740786"/>
                  <a:pt x="1205720" y="1733761"/>
                </a:cubicBezTo>
                <a:cubicBezTo>
                  <a:pt x="1212745" y="1724686"/>
                  <a:pt x="1218306" y="1718539"/>
                  <a:pt x="1222697" y="1711222"/>
                </a:cubicBezTo>
                <a:cubicBezTo>
                  <a:pt x="1227966" y="1702440"/>
                  <a:pt x="1220063" y="1699513"/>
                  <a:pt x="1214208" y="1697757"/>
                </a:cubicBezTo>
                <a:cubicBezTo>
                  <a:pt x="1203671" y="1694830"/>
                  <a:pt x="1206598" y="1699220"/>
                  <a:pt x="1207183" y="1707416"/>
                </a:cubicBezTo>
                <a:cubicBezTo>
                  <a:pt x="1207769" y="1720881"/>
                  <a:pt x="1195768" y="1722930"/>
                  <a:pt x="1185815" y="1718247"/>
                </a:cubicBezTo>
                <a:cubicBezTo>
                  <a:pt x="1176156" y="1713563"/>
                  <a:pt x="1167960" y="1705953"/>
                  <a:pt x="1156252" y="1707709"/>
                </a:cubicBezTo>
                <a:cubicBezTo>
                  <a:pt x="1158008" y="1716783"/>
                  <a:pt x="1159471" y="1726150"/>
                  <a:pt x="1162398" y="1741664"/>
                </a:cubicBezTo>
                <a:cubicBezTo>
                  <a:pt x="1148348" y="1730248"/>
                  <a:pt x="1133420" y="1730248"/>
                  <a:pt x="1129908" y="1714149"/>
                </a:cubicBezTo>
                <a:cubicBezTo>
                  <a:pt x="1114394" y="1722052"/>
                  <a:pt x="1105905" y="1709758"/>
                  <a:pt x="1098295" y="1700977"/>
                </a:cubicBezTo>
                <a:cubicBezTo>
                  <a:pt x="1091855" y="1693659"/>
                  <a:pt x="1086879" y="1688976"/>
                  <a:pt x="1077512" y="1694537"/>
                </a:cubicBezTo>
                <a:cubicBezTo>
                  <a:pt x="1071658" y="1704197"/>
                  <a:pt x="1064633" y="1712978"/>
                  <a:pt x="1053217" y="1702440"/>
                </a:cubicBezTo>
                <a:cubicBezTo>
                  <a:pt x="1047363" y="1696879"/>
                  <a:pt x="1044728" y="1688976"/>
                  <a:pt x="1057608" y="1687805"/>
                </a:cubicBezTo>
                <a:lnTo>
                  <a:pt x="1057608" y="1681365"/>
                </a:lnTo>
                <a:cubicBezTo>
                  <a:pt x="1048534" y="1663510"/>
                  <a:pt x="1064047" y="1670242"/>
                  <a:pt x="1070780" y="1668193"/>
                </a:cubicBezTo>
                <a:cubicBezTo>
                  <a:pt x="1073707" y="1662924"/>
                  <a:pt x="1078683" y="1661753"/>
                  <a:pt x="1083952" y="1661753"/>
                </a:cubicBezTo>
                <a:lnTo>
                  <a:pt x="1097124" y="1648581"/>
                </a:lnTo>
                <a:cubicBezTo>
                  <a:pt x="1077805" y="1641849"/>
                  <a:pt x="1061706" y="1613749"/>
                  <a:pt x="1069609" y="1596771"/>
                </a:cubicBezTo>
                <a:cubicBezTo>
                  <a:pt x="1076927" y="1580672"/>
                  <a:pt x="1063462" y="1585648"/>
                  <a:pt x="1057608" y="1583014"/>
                </a:cubicBezTo>
                <a:cubicBezTo>
                  <a:pt x="1048241" y="1579794"/>
                  <a:pt x="1047656" y="1557841"/>
                  <a:pt x="1033605" y="1568671"/>
                </a:cubicBezTo>
                <a:cubicBezTo>
                  <a:pt x="1018677" y="1580087"/>
                  <a:pt x="1037411" y="1585941"/>
                  <a:pt x="1040045" y="1594723"/>
                </a:cubicBezTo>
                <a:cubicBezTo>
                  <a:pt x="1043558" y="1605846"/>
                  <a:pt x="1048241" y="1618432"/>
                  <a:pt x="1048534" y="1630433"/>
                </a:cubicBezTo>
                <a:cubicBezTo>
                  <a:pt x="1040923" y="1635702"/>
                  <a:pt x="1037118" y="1630433"/>
                  <a:pt x="1033020" y="1627506"/>
                </a:cubicBezTo>
                <a:cubicBezTo>
                  <a:pt x="1025409" y="1622237"/>
                  <a:pt x="1014872" y="1618139"/>
                  <a:pt x="1009603" y="1626335"/>
                </a:cubicBezTo>
                <a:cubicBezTo>
                  <a:pt x="1003749" y="1635702"/>
                  <a:pt x="1014579" y="1642142"/>
                  <a:pt x="1021604" y="1646240"/>
                </a:cubicBezTo>
                <a:cubicBezTo>
                  <a:pt x="1031264" y="1652094"/>
                  <a:pt x="1038581" y="1657070"/>
                  <a:pt x="1030971" y="1669071"/>
                </a:cubicBezTo>
                <a:cubicBezTo>
                  <a:pt x="1024239" y="1679609"/>
                  <a:pt x="1016921" y="1686927"/>
                  <a:pt x="1005212" y="1674925"/>
                </a:cubicBezTo>
                <a:cubicBezTo>
                  <a:pt x="985601" y="1663802"/>
                  <a:pt x="965696" y="1673169"/>
                  <a:pt x="946085" y="1674925"/>
                </a:cubicBezTo>
                <a:lnTo>
                  <a:pt x="946085" y="1688097"/>
                </a:lnTo>
                <a:cubicBezTo>
                  <a:pt x="953110" y="1686634"/>
                  <a:pt x="960427" y="1685463"/>
                  <a:pt x="967745" y="1684000"/>
                </a:cubicBezTo>
                <a:cubicBezTo>
                  <a:pt x="974770" y="1682829"/>
                  <a:pt x="981503" y="1684292"/>
                  <a:pt x="981210" y="1692488"/>
                </a:cubicBezTo>
                <a:cubicBezTo>
                  <a:pt x="980917" y="1701269"/>
                  <a:pt x="977990" y="1706538"/>
                  <a:pt x="968038" y="1697757"/>
                </a:cubicBezTo>
                <a:cubicBezTo>
                  <a:pt x="954866" y="1686048"/>
                  <a:pt x="961598" y="1721759"/>
                  <a:pt x="946085" y="1708002"/>
                </a:cubicBezTo>
                <a:cubicBezTo>
                  <a:pt x="937596" y="1708295"/>
                  <a:pt x="933205" y="1712685"/>
                  <a:pt x="932913" y="1721174"/>
                </a:cubicBezTo>
                <a:cubicBezTo>
                  <a:pt x="942865" y="1731712"/>
                  <a:pt x="934669" y="1732882"/>
                  <a:pt x="926180" y="1734346"/>
                </a:cubicBezTo>
                <a:cubicBezTo>
                  <a:pt x="928815" y="1751030"/>
                  <a:pt x="899836" y="1748689"/>
                  <a:pt x="906568" y="1767422"/>
                </a:cubicBezTo>
                <a:cubicBezTo>
                  <a:pt x="905983" y="1780887"/>
                  <a:pt x="905398" y="1794352"/>
                  <a:pt x="886664" y="1780302"/>
                </a:cubicBezTo>
                <a:cubicBezTo>
                  <a:pt x="874956" y="1769471"/>
                  <a:pt x="886371" y="1765959"/>
                  <a:pt x="893104" y="1760983"/>
                </a:cubicBezTo>
                <a:cubicBezTo>
                  <a:pt x="893689" y="1752787"/>
                  <a:pt x="893982" y="1744884"/>
                  <a:pt x="894567" y="1736980"/>
                </a:cubicBezTo>
                <a:cubicBezTo>
                  <a:pt x="878761" y="1735517"/>
                  <a:pt x="874370" y="1753958"/>
                  <a:pt x="860613" y="1753958"/>
                </a:cubicBezTo>
                <a:cubicBezTo>
                  <a:pt x="843635" y="1749860"/>
                  <a:pt x="819048" y="1765373"/>
                  <a:pt x="811437" y="1737858"/>
                </a:cubicBezTo>
                <a:cubicBezTo>
                  <a:pt x="801192" y="1749860"/>
                  <a:pt x="790655" y="1760690"/>
                  <a:pt x="775141" y="1741078"/>
                </a:cubicBezTo>
                <a:cubicBezTo>
                  <a:pt x="772799" y="1743127"/>
                  <a:pt x="770750" y="1745176"/>
                  <a:pt x="768409" y="1747225"/>
                </a:cubicBezTo>
                <a:cubicBezTo>
                  <a:pt x="768409" y="1752787"/>
                  <a:pt x="769287" y="1757763"/>
                  <a:pt x="774556" y="1760983"/>
                </a:cubicBezTo>
                <a:cubicBezTo>
                  <a:pt x="791533" y="1781765"/>
                  <a:pt x="804119" y="1775325"/>
                  <a:pt x="814364" y="1754543"/>
                </a:cubicBezTo>
                <a:cubicBezTo>
                  <a:pt x="827829" y="1754836"/>
                  <a:pt x="827244" y="1764788"/>
                  <a:pt x="827536" y="1773862"/>
                </a:cubicBezTo>
                <a:cubicBezTo>
                  <a:pt x="823146" y="1776204"/>
                  <a:pt x="818462" y="1778545"/>
                  <a:pt x="814072" y="1780887"/>
                </a:cubicBezTo>
                <a:lnTo>
                  <a:pt x="807632" y="1787327"/>
                </a:lnTo>
                <a:cubicBezTo>
                  <a:pt x="794460" y="1777082"/>
                  <a:pt x="781288" y="1789668"/>
                  <a:pt x="768116" y="1787327"/>
                </a:cubicBezTo>
                <a:cubicBezTo>
                  <a:pt x="765482" y="1789376"/>
                  <a:pt x="763140" y="1791425"/>
                  <a:pt x="760505" y="1793474"/>
                </a:cubicBezTo>
                <a:cubicBezTo>
                  <a:pt x="745577" y="1782936"/>
                  <a:pt x="725380" y="1779131"/>
                  <a:pt x="715721" y="1761275"/>
                </a:cubicBezTo>
                <a:lnTo>
                  <a:pt x="696402" y="1767422"/>
                </a:lnTo>
                <a:cubicBezTo>
                  <a:pt x="685278" y="1773569"/>
                  <a:pt x="675034" y="1781180"/>
                  <a:pt x="670058" y="1793766"/>
                </a:cubicBezTo>
                <a:lnTo>
                  <a:pt x="663618" y="1793766"/>
                </a:lnTo>
                <a:cubicBezTo>
                  <a:pt x="652788" y="1792010"/>
                  <a:pt x="640201" y="1798157"/>
                  <a:pt x="631127" y="1787619"/>
                </a:cubicBezTo>
                <a:cubicBezTo>
                  <a:pt x="622053" y="1789668"/>
                  <a:pt x="613272" y="1791717"/>
                  <a:pt x="604490" y="1793766"/>
                </a:cubicBezTo>
                <a:cubicBezTo>
                  <a:pt x="601856" y="1788497"/>
                  <a:pt x="597172" y="1787327"/>
                  <a:pt x="591611" y="1787619"/>
                </a:cubicBezTo>
                <a:cubicBezTo>
                  <a:pt x="591318" y="1789668"/>
                  <a:pt x="591025" y="1791425"/>
                  <a:pt x="590733" y="1793474"/>
                </a:cubicBezTo>
                <a:cubicBezTo>
                  <a:pt x="582829" y="1793181"/>
                  <a:pt x="571414" y="1795815"/>
                  <a:pt x="578146" y="1780594"/>
                </a:cubicBezTo>
                <a:cubicBezTo>
                  <a:pt x="578146" y="1778545"/>
                  <a:pt x="577853" y="1776789"/>
                  <a:pt x="577853" y="1774740"/>
                </a:cubicBezTo>
                <a:cubicBezTo>
                  <a:pt x="573463" y="1774447"/>
                  <a:pt x="569365" y="1774155"/>
                  <a:pt x="564974" y="1773862"/>
                </a:cubicBezTo>
                <a:cubicBezTo>
                  <a:pt x="564974" y="1771813"/>
                  <a:pt x="564974" y="1769471"/>
                  <a:pt x="564681" y="1767422"/>
                </a:cubicBezTo>
                <a:cubicBezTo>
                  <a:pt x="543899" y="1775618"/>
                  <a:pt x="526922" y="1776789"/>
                  <a:pt x="526043" y="1747225"/>
                </a:cubicBezTo>
                <a:cubicBezTo>
                  <a:pt x="528092" y="1743420"/>
                  <a:pt x="530141" y="1739322"/>
                  <a:pt x="532190" y="1735224"/>
                </a:cubicBezTo>
                <a:cubicBezTo>
                  <a:pt x="529849" y="1735224"/>
                  <a:pt x="527800" y="1734931"/>
                  <a:pt x="525751" y="1734346"/>
                </a:cubicBezTo>
                <a:cubicBezTo>
                  <a:pt x="523702" y="1734639"/>
                  <a:pt x="521360" y="1734931"/>
                  <a:pt x="519311" y="1735224"/>
                </a:cubicBezTo>
                <a:cubicBezTo>
                  <a:pt x="512286" y="1742835"/>
                  <a:pt x="503505" y="1746933"/>
                  <a:pt x="492967" y="1747518"/>
                </a:cubicBezTo>
                <a:cubicBezTo>
                  <a:pt x="488576" y="1745176"/>
                  <a:pt x="484186" y="1743127"/>
                  <a:pt x="479795" y="1741078"/>
                </a:cubicBezTo>
                <a:cubicBezTo>
                  <a:pt x="473941" y="1730833"/>
                  <a:pt x="467794" y="1721174"/>
                  <a:pt x="454036" y="1722052"/>
                </a:cubicBezTo>
                <a:cubicBezTo>
                  <a:pt x="439401" y="1723223"/>
                  <a:pt x="453158" y="1710929"/>
                  <a:pt x="447011" y="1708002"/>
                </a:cubicBezTo>
                <a:cubicBezTo>
                  <a:pt x="424472" y="1705953"/>
                  <a:pt x="397836" y="1696879"/>
                  <a:pt x="394616" y="1734053"/>
                </a:cubicBezTo>
                <a:cubicBezTo>
                  <a:pt x="401641" y="1735517"/>
                  <a:pt x="412471" y="1730248"/>
                  <a:pt x="415106" y="1738151"/>
                </a:cubicBezTo>
                <a:cubicBezTo>
                  <a:pt x="417740" y="1746054"/>
                  <a:pt x="407495" y="1746054"/>
                  <a:pt x="401348" y="1747225"/>
                </a:cubicBezTo>
                <a:cubicBezTo>
                  <a:pt x="391689" y="1738151"/>
                  <a:pt x="371492" y="1781765"/>
                  <a:pt x="368272" y="1740786"/>
                </a:cubicBezTo>
                <a:lnTo>
                  <a:pt x="361832" y="1740786"/>
                </a:lnTo>
                <a:cubicBezTo>
                  <a:pt x="352465" y="1739322"/>
                  <a:pt x="340171" y="1746054"/>
                  <a:pt x="338123" y="1727906"/>
                </a:cubicBezTo>
                <a:cubicBezTo>
                  <a:pt x="336659" y="1713563"/>
                  <a:pt x="343977" y="1707124"/>
                  <a:pt x="353929" y="1703026"/>
                </a:cubicBezTo>
                <a:cubicBezTo>
                  <a:pt x="364759" y="1698635"/>
                  <a:pt x="376760" y="1697172"/>
                  <a:pt x="388176" y="1694537"/>
                </a:cubicBezTo>
                <a:cubicBezTo>
                  <a:pt x="392860" y="1690146"/>
                  <a:pt x="397250" y="1685756"/>
                  <a:pt x="401641" y="1681365"/>
                </a:cubicBezTo>
                <a:cubicBezTo>
                  <a:pt x="399299" y="1673755"/>
                  <a:pt x="386713" y="1668779"/>
                  <a:pt x="391396" y="1660583"/>
                </a:cubicBezTo>
                <a:cubicBezTo>
                  <a:pt x="396958" y="1651216"/>
                  <a:pt x="406032" y="1663217"/>
                  <a:pt x="413642" y="1661461"/>
                </a:cubicBezTo>
                <a:cubicBezTo>
                  <a:pt x="416277" y="1659412"/>
                  <a:pt x="418618" y="1657070"/>
                  <a:pt x="420960" y="1655021"/>
                </a:cubicBezTo>
                <a:cubicBezTo>
                  <a:pt x="412471" y="1648581"/>
                  <a:pt x="403690" y="1642142"/>
                  <a:pt x="395201" y="1635702"/>
                </a:cubicBezTo>
                <a:lnTo>
                  <a:pt x="355685" y="1648874"/>
                </a:lnTo>
                <a:cubicBezTo>
                  <a:pt x="348953" y="1645069"/>
                  <a:pt x="346318" y="1634824"/>
                  <a:pt x="336074" y="1635702"/>
                </a:cubicBezTo>
                <a:cubicBezTo>
                  <a:pt x="315584" y="1627213"/>
                  <a:pt x="314706" y="1604675"/>
                  <a:pt x="303290" y="1589746"/>
                </a:cubicBezTo>
                <a:cubicBezTo>
                  <a:pt x="296557" y="1592381"/>
                  <a:pt x="288947" y="1598820"/>
                  <a:pt x="282800" y="1591210"/>
                </a:cubicBezTo>
                <a:cubicBezTo>
                  <a:pt x="269043" y="1573940"/>
                  <a:pt x="247675" y="1563988"/>
                  <a:pt x="237722" y="1543498"/>
                </a:cubicBezTo>
                <a:lnTo>
                  <a:pt x="237722" y="1530326"/>
                </a:lnTo>
                <a:cubicBezTo>
                  <a:pt x="233917" y="1523593"/>
                  <a:pt x="223672" y="1520959"/>
                  <a:pt x="224550" y="1510714"/>
                </a:cubicBezTo>
                <a:cubicBezTo>
                  <a:pt x="207866" y="1508958"/>
                  <a:pt x="199963" y="1496664"/>
                  <a:pt x="191767" y="1484370"/>
                </a:cubicBezTo>
                <a:cubicBezTo>
                  <a:pt x="181522" y="1481443"/>
                  <a:pt x="180351" y="1469442"/>
                  <a:pt x="172155" y="1464466"/>
                </a:cubicBezTo>
                <a:cubicBezTo>
                  <a:pt x="162715" y="1478955"/>
                  <a:pt x="152123" y="1486529"/>
                  <a:pt x="139513" y="1481137"/>
                </a:cubicBezTo>
                <a:lnTo>
                  <a:pt x="126395" y="1471344"/>
                </a:lnTo>
                <a:lnTo>
                  <a:pt x="127370" y="1470613"/>
                </a:lnTo>
                <a:cubicBezTo>
                  <a:pt x="127077" y="1470905"/>
                  <a:pt x="126785" y="1470905"/>
                  <a:pt x="126492" y="1471198"/>
                </a:cubicBezTo>
                <a:lnTo>
                  <a:pt x="126199" y="1471198"/>
                </a:lnTo>
                <a:lnTo>
                  <a:pt x="126395" y="1471344"/>
                </a:lnTo>
                <a:lnTo>
                  <a:pt x="126199" y="1471491"/>
                </a:lnTo>
                <a:cubicBezTo>
                  <a:pt x="122101" y="1471491"/>
                  <a:pt x="117711" y="1471198"/>
                  <a:pt x="113320" y="1471198"/>
                </a:cubicBezTo>
                <a:cubicBezTo>
                  <a:pt x="96050" y="1471491"/>
                  <a:pt x="93123" y="1452172"/>
                  <a:pt x="74097" y="1446903"/>
                </a:cubicBezTo>
                <a:cubicBezTo>
                  <a:pt x="88732" y="1443391"/>
                  <a:pt x="97806" y="1441049"/>
                  <a:pt x="106880" y="1438707"/>
                </a:cubicBezTo>
                <a:cubicBezTo>
                  <a:pt x="106880" y="1429048"/>
                  <a:pt x="106588" y="1419388"/>
                  <a:pt x="120052" y="1418803"/>
                </a:cubicBezTo>
                <a:lnTo>
                  <a:pt x="120052" y="1412363"/>
                </a:lnTo>
                <a:cubicBezTo>
                  <a:pt x="104831" y="1413241"/>
                  <a:pt x="113320" y="1398020"/>
                  <a:pt x="106880" y="1393044"/>
                </a:cubicBezTo>
                <a:cubicBezTo>
                  <a:pt x="104831" y="1393044"/>
                  <a:pt x="102490" y="1392751"/>
                  <a:pt x="100441" y="1392751"/>
                </a:cubicBezTo>
                <a:cubicBezTo>
                  <a:pt x="98392" y="1392751"/>
                  <a:pt x="96050" y="1392751"/>
                  <a:pt x="94001" y="1393044"/>
                </a:cubicBezTo>
                <a:cubicBezTo>
                  <a:pt x="92537" y="1403582"/>
                  <a:pt x="61803" y="1392166"/>
                  <a:pt x="77316" y="1415876"/>
                </a:cubicBezTo>
                <a:cubicBezTo>
                  <a:pt x="81122" y="1421730"/>
                  <a:pt x="73804" y="1425242"/>
                  <a:pt x="68242" y="1425242"/>
                </a:cubicBezTo>
                <a:cubicBezTo>
                  <a:pt x="60925" y="1424950"/>
                  <a:pt x="53607" y="1423193"/>
                  <a:pt x="46289" y="1422315"/>
                </a:cubicBezTo>
                <a:cubicBezTo>
                  <a:pt x="58583" y="1403875"/>
                  <a:pt x="30483" y="1400362"/>
                  <a:pt x="32824" y="1388361"/>
                </a:cubicBezTo>
                <a:cubicBezTo>
                  <a:pt x="34873" y="1377530"/>
                  <a:pt x="48631" y="1380165"/>
                  <a:pt x="57997" y="1379872"/>
                </a:cubicBezTo>
                <a:cubicBezTo>
                  <a:pt x="63266" y="1379579"/>
                  <a:pt x="68828" y="1379872"/>
                  <a:pt x="74097" y="1379872"/>
                </a:cubicBezTo>
                <a:cubicBezTo>
                  <a:pt x="86098" y="1382214"/>
                  <a:pt x="92830" y="1373725"/>
                  <a:pt x="100148" y="1366700"/>
                </a:cubicBezTo>
                <a:cubicBezTo>
                  <a:pt x="106295" y="1366407"/>
                  <a:pt x="112735" y="1366115"/>
                  <a:pt x="118882" y="1365822"/>
                </a:cubicBezTo>
                <a:lnTo>
                  <a:pt x="120052" y="1366993"/>
                </a:lnTo>
                <a:lnTo>
                  <a:pt x="120052" y="1366700"/>
                </a:lnTo>
                <a:lnTo>
                  <a:pt x="118882" y="1365822"/>
                </a:lnTo>
                <a:cubicBezTo>
                  <a:pt x="121516" y="1355284"/>
                  <a:pt x="109222" y="1353528"/>
                  <a:pt x="107466" y="1345625"/>
                </a:cubicBezTo>
                <a:cubicBezTo>
                  <a:pt x="104246" y="1342112"/>
                  <a:pt x="101026" y="1338307"/>
                  <a:pt x="97806" y="1334502"/>
                </a:cubicBezTo>
                <a:lnTo>
                  <a:pt x="95465" y="1334794"/>
                </a:lnTo>
                <a:lnTo>
                  <a:pt x="93416" y="1333916"/>
                </a:lnTo>
                <a:cubicBezTo>
                  <a:pt x="82585" y="1332453"/>
                  <a:pt x="70291" y="1330989"/>
                  <a:pt x="69413" y="1318110"/>
                </a:cubicBezTo>
                <a:cubicBezTo>
                  <a:pt x="69121" y="1312256"/>
                  <a:pt x="79951" y="1314012"/>
                  <a:pt x="85805" y="1312256"/>
                </a:cubicBezTo>
                <a:cubicBezTo>
                  <a:pt x="85805" y="1310499"/>
                  <a:pt x="86391" y="1309036"/>
                  <a:pt x="87854" y="1307865"/>
                </a:cubicBezTo>
                <a:cubicBezTo>
                  <a:pt x="89318" y="1305523"/>
                  <a:pt x="91074" y="1303182"/>
                  <a:pt x="92537" y="1300840"/>
                </a:cubicBezTo>
                <a:cubicBezTo>
                  <a:pt x="91952" y="1293522"/>
                  <a:pt x="73511" y="1292059"/>
                  <a:pt x="86098" y="1280643"/>
                </a:cubicBezTo>
                <a:cubicBezTo>
                  <a:pt x="88147" y="1276545"/>
                  <a:pt x="90488" y="1272154"/>
                  <a:pt x="92537" y="1268056"/>
                </a:cubicBezTo>
                <a:cubicBezTo>
                  <a:pt x="90196" y="1261909"/>
                  <a:pt x="87854" y="1255470"/>
                  <a:pt x="85512" y="1249323"/>
                </a:cubicBezTo>
                <a:cubicBezTo>
                  <a:pt x="66193" y="1251079"/>
                  <a:pt x="47167" y="1234102"/>
                  <a:pt x="27555" y="1248445"/>
                </a:cubicBezTo>
                <a:cubicBezTo>
                  <a:pt x="23165" y="1242005"/>
                  <a:pt x="18774" y="1235273"/>
                  <a:pt x="14383" y="1228833"/>
                </a:cubicBezTo>
                <a:cubicBezTo>
                  <a:pt x="-11961" y="1213905"/>
                  <a:pt x="7066" y="1189317"/>
                  <a:pt x="1504" y="1169998"/>
                </a:cubicBezTo>
                <a:lnTo>
                  <a:pt x="1504" y="1156240"/>
                </a:lnTo>
                <a:cubicBezTo>
                  <a:pt x="-252" y="1142776"/>
                  <a:pt x="3260" y="1131653"/>
                  <a:pt x="14676" y="1123457"/>
                </a:cubicBezTo>
                <a:cubicBezTo>
                  <a:pt x="13798" y="1107065"/>
                  <a:pt x="-2301" y="1094186"/>
                  <a:pt x="2382" y="1076330"/>
                </a:cubicBezTo>
                <a:cubicBezTo>
                  <a:pt x="3846" y="1065207"/>
                  <a:pt x="31653" y="1080721"/>
                  <a:pt x="21409" y="1057889"/>
                </a:cubicBezTo>
                <a:cubicBezTo>
                  <a:pt x="20823" y="1057304"/>
                  <a:pt x="20530" y="1057011"/>
                  <a:pt x="20238" y="1056426"/>
                </a:cubicBezTo>
                <a:cubicBezTo>
                  <a:pt x="13213" y="1048815"/>
                  <a:pt x="2675" y="1043546"/>
                  <a:pt x="1797" y="1031545"/>
                </a:cubicBezTo>
                <a:lnTo>
                  <a:pt x="1797" y="978857"/>
                </a:lnTo>
                <a:cubicBezTo>
                  <a:pt x="2675" y="972417"/>
                  <a:pt x="3260" y="965685"/>
                  <a:pt x="4139" y="958953"/>
                </a:cubicBezTo>
                <a:cubicBezTo>
                  <a:pt x="5309" y="961294"/>
                  <a:pt x="6773" y="963343"/>
                  <a:pt x="8237" y="965685"/>
                </a:cubicBezTo>
                <a:cubicBezTo>
                  <a:pt x="28141" y="947830"/>
                  <a:pt x="24628" y="922949"/>
                  <a:pt x="27848" y="900118"/>
                </a:cubicBezTo>
                <a:cubicBezTo>
                  <a:pt x="19067" y="898654"/>
                  <a:pt x="3846" y="904508"/>
                  <a:pt x="3846" y="891336"/>
                </a:cubicBezTo>
                <a:cubicBezTo>
                  <a:pt x="3846" y="873481"/>
                  <a:pt x="26092" y="884019"/>
                  <a:pt x="33995" y="873774"/>
                </a:cubicBezTo>
                <a:lnTo>
                  <a:pt x="34055" y="873864"/>
                </a:lnTo>
                <a:lnTo>
                  <a:pt x="33995" y="874066"/>
                </a:lnTo>
                <a:lnTo>
                  <a:pt x="34288" y="874212"/>
                </a:lnTo>
                <a:lnTo>
                  <a:pt x="34581" y="874652"/>
                </a:lnTo>
                <a:lnTo>
                  <a:pt x="34581" y="874359"/>
                </a:lnTo>
                <a:lnTo>
                  <a:pt x="34288" y="874212"/>
                </a:lnTo>
                <a:lnTo>
                  <a:pt x="34055" y="873864"/>
                </a:lnTo>
                <a:lnTo>
                  <a:pt x="36964" y="864096"/>
                </a:lnTo>
                <a:cubicBezTo>
                  <a:pt x="43947" y="859761"/>
                  <a:pt x="60193" y="868432"/>
                  <a:pt x="60632" y="855040"/>
                </a:cubicBezTo>
                <a:cubicBezTo>
                  <a:pt x="60925" y="854747"/>
                  <a:pt x="61510" y="854455"/>
                  <a:pt x="61803" y="854162"/>
                </a:cubicBezTo>
                <a:cubicBezTo>
                  <a:pt x="61217" y="854162"/>
                  <a:pt x="60925" y="853869"/>
                  <a:pt x="60339" y="853869"/>
                </a:cubicBezTo>
                <a:lnTo>
                  <a:pt x="60632" y="855040"/>
                </a:lnTo>
                <a:cubicBezTo>
                  <a:pt x="51558" y="853869"/>
                  <a:pt x="41020" y="857382"/>
                  <a:pt x="33995" y="848015"/>
                </a:cubicBezTo>
                <a:cubicBezTo>
                  <a:pt x="32239" y="845381"/>
                  <a:pt x="28141" y="841283"/>
                  <a:pt x="28726" y="840405"/>
                </a:cubicBezTo>
                <a:cubicBezTo>
                  <a:pt x="53314" y="800889"/>
                  <a:pt x="25214" y="748200"/>
                  <a:pt x="63559" y="710733"/>
                </a:cubicBezTo>
                <a:cubicBezTo>
                  <a:pt x="78487" y="696390"/>
                  <a:pt x="63559" y="674730"/>
                  <a:pt x="53900" y="657752"/>
                </a:cubicBezTo>
                <a:cubicBezTo>
                  <a:pt x="50094" y="646629"/>
                  <a:pt x="30483" y="647508"/>
                  <a:pt x="34288" y="631116"/>
                </a:cubicBezTo>
                <a:lnTo>
                  <a:pt x="34288" y="617944"/>
                </a:lnTo>
                <a:cubicBezTo>
                  <a:pt x="19652" y="597747"/>
                  <a:pt x="42484" y="598332"/>
                  <a:pt x="50094" y="591014"/>
                </a:cubicBezTo>
                <a:cubicBezTo>
                  <a:pt x="55363" y="585745"/>
                  <a:pt x="66193" y="582526"/>
                  <a:pt x="68535" y="592478"/>
                </a:cubicBezTo>
                <a:cubicBezTo>
                  <a:pt x="72340" y="608284"/>
                  <a:pt x="50972" y="600966"/>
                  <a:pt x="47460" y="611211"/>
                </a:cubicBezTo>
                <a:cubicBezTo>
                  <a:pt x="55656" y="615895"/>
                  <a:pt x="64144" y="618822"/>
                  <a:pt x="73804" y="617944"/>
                </a:cubicBezTo>
                <a:cubicBezTo>
                  <a:pt x="78195" y="617944"/>
                  <a:pt x="82293" y="617651"/>
                  <a:pt x="86683" y="617651"/>
                </a:cubicBezTo>
                <a:cubicBezTo>
                  <a:pt x="88732" y="609162"/>
                  <a:pt x="91074" y="600381"/>
                  <a:pt x="93123" y="591892"/>
                </a:cubicBezTo>
                <a:cubicBezTo>
                  <a:pt x="90196" y="588965"/>
                  <a:pt x="85512" y="586331"/>
                  <a:pt x="85220" y="583404"/>
                </a:cubicBezTo>
                <a:cubicBezTo>
                  <a:pt x="84927" y="576964"/>
                  <a:pt x="91074" y="578720"/>
                  <a:pt x="94294" y="579891"/>
                </a:cubicBezTo>
                <a:cubicBezTo>
                  <a:pt x="102782" y="583404"/>
                  <a:pt x="110978" y="587794"/>
                  <a:pt x="119467" y="591600"/>
                </a:cubicBezTo>
                <a:cubicBezTo>
                  <a:pt x="123858" y="591307"/>
                  <a:pt x="128248" y="590722"/>
                  <a:pt x="132639" y="590136"/>
                </a:cubicBezTo>
                <a:cubicBezTo>
                  <a:pt x="132639" y="577257"/>
                  <a:pt x="132932" y="564377"/>
                  <a:pt x="133224" y="551498"/>
                </a:cubicBezTo>
                <a:cubicBezTo>
                  <a:pt x="142884" y="532765"/>
                  <a:pt x="168935" y="552376"/>
                  <a:pt x="178302" y="532472"/>
                </a:cubicBezTo>
                <a:cubicBezTo>
                  <a:pt x="185327" y="528374"/>
                  <a:pt x="192059" y="524276"/>
                  <a:pt x="199084" y="520178"/>
                </a:cubicBezTo>
                <a:cubicBezTo>
                  <a:pt x="194401" y="501737"/>
                  <a:pt x="166301" y="491785"/>
                  <a:pt x="179180" y="466612"/>
                </a:cubicBezTo>
                <a:cubicBezTo>
                  <a:pt x="174789" y="464270"/>
                  <a:pt x="170399" y="462221"/>
                  <a:pt x="166008" y="459879"/>
                </a:cubicBezTo>
                <a:cubicBezTo>
                  <a:pt x="151373" y="442609"/>
                  <a:pt x="158690" y="435292"/>
                  <a:pt x="178009" y="433535"/>
                </a:cubicBezTo>
                <a:cubicBezTo>
                  <a:pt x="178302" y="431486"/>
                  <a:pt x="178595" y="429437"/>
                  <a:pt x="178595" y="427388"/>
                </a:cubicBezTo>
                <a:cubicBezTo>
                  <a:pt x="178302" y="406313"/>
                  <a:pt x="194108" y="412167"/>
                  <a:pt x="209622" y="414509"/>
                </a:cubicBezTo>
                <a:cubicBezTo>
                  <a:pt x="199377" y="394019"/>
                  <a:pt x="173911" y="406899"/>
                  <a:pt x="168935" y="387872"/>
                </a:cubicBezTo>
                <a:cubicBezTo>
                  <a:pt x="193523" y="382896"/>
                  <a:pt x="196743" y="384067"/>
                  <a:pt x="250894" y="413924"/>
                </a:cubicBezTo>
                <a:cubicBezTo>
                  <a:pt x="258798" y="415973"/>
                  <a:pt x="266115" y="404850"/>
                  <a:pt x="276360" y="414802"/>
                </a:cubicBezTo>
                <a:cubicBezTo>
                  <a:pt x="255578" y="427096"/>
                  <a:pt x="235088" y="441731"/>
                  <a:pt x="276653" y="452269"/>
                </a:cubicBezTo>
                <a:cubicBezTo>
                  <a:pt x="294801" y="453733"/>
                  <a:pt x="312657" y="456074"/>
                  <a:pt x="329927" y="447878"/>
                </a:cubicBezTo>
                <a:cubicBezTo>
                  <a:pt x="336074" y="447293"/>
                  <a:pt x="342221" y="447000"/>
                  <a:pt x="348367" y="446415"/>
                </a:cubicBezTo>
                <a:cubicBezTo>
                  <a:pt x="349538" y="433828"/>
                  <a:pt x="370614" y="442317"/>
                  <a:pt x="369443" y="427096"/>
                </a:cubicBezTo>
                <a:cubicBezTo>
                  <a:pt x="367394" y="426803"/>
                  <a:pt x="365345" y="426803"/>
                  <a:pt x="363296" y="426510"/>
                </a:cubicBezTo>
                <a:cubicBezTo>
                  <a:pt x="345148" y="409826"/>
                  <a:pt x="368565" y="398703"/>
                  <a:pt x="372955" y="398703"/>
                </a:cubicBezTo>
                <a:cubicBezTo>
                  <a:pt x="400177" y="397825"/>
                  <a:pt x="413349" y="390214"/>
                  <a:pt x="401348" y="360943"/>
                </a:cubicBezTo>
                <a:cubicBezTo>
                  <a:pt x="399885" y="357138"/>
                  <a:pt x="401348" y="352454"/>
                  <a:pt x="401641" y="348064"/>
                </a:cubicBezTo>
                <a:cubicBezTo>
                  <a:pt x="410422" y="316743"/>
                  <a:pt x="432668" y="326403"/>
                  <a:pt x="450816" y="334013"/>
                </a:cubicBezTo>
                <a:cubicBezTo>
                  <a:pt x="467208" y="341039"/>
                  <a:pt x="455207" y="351283"/>
                  <a:pt x="449353" y="359772"/>
                </a:cubicBezTo>
                <a:cubicBezTo>
                  <a:pt x="446426" y="364163"/>
                  <a:pt x="425643" y="366797"/>
                  <a:pt x="447597" y="374408"/>
                </a:cubicBezTo>
                <a:cubicBezTo>
                  <a:pt x="454329" y="374115"/>
                  <a:pt x="460769" y="374115"/>
                  <a:pt x="467501" y="373822"/>
                </a:cubicBezTo>
                <a:cubicBezTo>
                  <a:pt x="477161" y="365334"/>
                  <a:pt x="486235" y="356259"/>
                  <a:pt x="499699" y="353918"/>
                </a:cubicBezTo>
                <a:cubicBezTo>
                  <a:pt x="496187" y="345429"/>
                  <a:pt x="496772" y="338111"/>
                  <a:pt x="507017" y="334599"/>
                </a:cubicBezTo>
                <a:cubicBezTo>
                  <a:pt x="508481" y="323183"/>
                  <a:pt x="497943" y="317622"/>
                  <a:pt x="494138" y="308548"/>
                </a:cubicBezTo>
                <a:cubicBezTo>
                  <a:pt x="511993" y="295376"/>
                  <a:pt x="530141" y="281911"/>
                  <a:pt x="547997" y="268446"/>
                </a:cubicBezTo>
                <a:cubicBezTo>
                  <a:pt x="536288" y="253225"/>
                  <a:pt x="543606" y="248834"/>
                  <a:pt x="559120" y="249712"/>
                </a:cubicBezTo>
                <a:cubicBezTo>
                  <a:pt x="581951" y="265226"/>
                  <a:pt x="595123" y="243566"/>
                  <a:pt x="612101" y="236248"/>
                </a:cubicBezTo>
                <a:lnTo>
                  <a:pt x="631712" y="216636"/>
                </a:lnTo>
                <a:cubicBezTo>
                  <a:pt x="658056" y="216636"/>
                  <a:pt x="666838" y="202001"/>
                  <a:pt x="664789" y="177705"/>
                </a:cubicBezTo>
                <a:cubicBezTo>
                  <a:pt x="656593" y="163363"/>
                  <a:pt x="662740" y="146385"/>
                  <a:pt x="657764" y="131457"/>
                </a:cubicBezTo>
                <a:cubicBezTo>
                  <a:pt x="651031" y="125017"/>
                  <a:pt x="656007" y="116821"/>
                  <a:pt x="656593" y="110382"/>
                </a:cubicBezTo>
                <a:cubicBezTo>
                  <a:pt x="657178" y="103357"/>
                  <a:pt x="664496" y="96624"/>
                  <a:pt x="668887" y="89892"/>
                </a:cubicBezTo>
                <a:lnTo>
                  <a:pt x="684108" y="105113"/>
                </a:lnTo>
                <a:lnTo>
                  <a:pt x="704012" y="105113"/>
                </a:lnTo>
                <a:cubicBezTo>
                  <a:pt x="704890" y="104528"/>
                  <a:pt x="706061" y="103942"/>
                  <a:pt x="706939" y="103357"/>
                </a:cubicBezTo>
                <a:cubicBezTo>
                  <a:pt x="718355" y="94868"/>
                  <a:pt x="716599" y="82574"/>
                  <a:pt x="712208" y="69988"/>
                </a:cubicBezTo>
                <a:cubicBezTo>
                  <a:pt x="726551" y="68524"/>
                  <a:pt x="725965" y="79940"/>
                  <a:pt x="730649" y="85501"/>
                </a:cubicBezTo>
                <a:cubicBezTo>
                  <a:pt x="741772" y="85501"/>
                  <a:pt x="752017" y="86965"/>
                  <a:pt x="756700" y="98966"/>
                </a:cubicBezTo>
                <a:cubicBezTo>
                  <a:pt x="761969" y="99259"/>
                  <a:pt x="766945" y="100137"/>
                  <a:pt x="769872" y="105406"/>
                </a:cubicBezTo>
                <a:cubicBezTo>
                  <a:pt x="784508" y="101308"/>
                  <a:pt x="790362" y="117992"/>
                  <a:pt x="802949" y="118870"/>
                </a:cubicBezTo>
                <a:lnTo>
                  <a:pt x="809096" y="118870"/>
                </a:lnTo>
                <a:cubicBezTo>
                  <a:pt x="821389" y="103649"/>
                  <a:pt x="841879" y="116529"/>
                  <a:pt x="855051" y="105406"/>
                </a:cubicBezTo>
                <a:cubicBezTo>
                  <a:pt x="851539" y="98966"/>
                  <a:pt x="850661" y="89014"/>
                  <a:pt x="842172" y="88428"/>
                </a:cubicBezTo>
                <a:cubicBezTo>
                  <a:pt x="832220" y="87550"/>
                  <a:pt x="821097" y="89599"/>
                  <a:pt x="821975" y="75842"/>
                </a:cubicBezTo>
                <a:cubicBezTo>
                  <a:pt x="822268" y="72915"/>
                  <a:pt x="834269" y="69109"/>
                  <a:pt x="841294" y="67646"/>
                </a:cubicBezTo>
                <a:cubicBezTo>
                  <a:pt x="853002" y="65304"/>
                  <a:pt x="860027" y="71451"/>
                  <a:pt x="861491" y="82867"/>
                </a:cubicBezTo>
                <a:cubicBezTo>
                  <a:pt x="862662" y="90185"/>
                  <a:pt x="862076" y="97795"/>
                  <a:pt x="862369" y="105406"/>
                </a:cubicBezTo>
                <a:cubicBezTo>
                  <a:pt x="864418" y="105113"/>
                  <a:pt x="866174" y="105113"/>
                  <a:pt x="868223" y="104820"/>
                </a:cubicBezTo>
                <a:cubicBezTo>
                  <a:pt x="868516" y="105406"/>
                  <a:pt x="868809" y="106284"/>
                  <a:pt x="869101" y="107162"/>
                </a:cubicBezTo>
                <a:lnTo>
                  <a:pt x="869394" y="106869"/>
                </a:lnTo>
                <a:lnTo>
                  <a:pt x="868223" y="104820"/>
                </a:lnTo>
                <a:cubicBezTo>
                  <a:pt x="876419" y="89014"/>
                  <a:pt x="893104" y="117407"/>
                  <a:pt x="900714" y="98673"/>
                </a:cubicBezTo>
                <a:cubicBezTo>
                  <a:pt x="940816" y="95161"/>
                  <a:pt x="977990" y="67060"/>
                  <a:pt x="1020433" y="84916"/>
                </a:cubicBezTo>
                <a:cubicBezTo>
                  <a:pt x="1022190" y="85209"/>
                  <a:pt x="1023946" y="85209"/>
                  <a:pt x="1025702" y="85209"/>
                </a:cubicBezTo>
                <a:cubicBezTo>
                  <a:pt x="1025995" y="81111"/>
                  <a:pt x="1025995" y="76720"/>
                  <a:pt x="1026288" y="72622"/>
                </a:cubicBezTo>
                <a:cubicBezTo>
                  <a:pt x="1036825" y="53596"/>
                  <a:pt x="1047656" y="53888"/>
                  <a:pt x="1058486" y="72329"/>
                </a:cubicBezTo>
                <a:cubicBezTo>
                  <a:pt x="1068438" y="80525"/>
                  <a:pt x="1069609" y="69988"/>
                  <a:pt x="1073121" y="65304"/>
                </a:cubicBezTo>
                <a:cubicBezTo>
                  <a:pt x="1071072" y="56816"/>
                  <a:pt x="1066096" y="48620"/>
                  <a:pt x="1071658" y="39546"/>
                </a:cubicBezTo>
                <a:cubicBezTo>
                  <a:pt x="1075170" y="21105"/>
                  <a:pt x="1089513" y="16421"/>
                  <a:pt x="1105320" y="14080"/>
                </a:cubicBezTo>
                <a:cubicBezTo>
                  <a:pt x="1147763" y="10567"/>
                  <a:pt x="1164447" y="35740"/>
                  <a:pt x="1170887" y="72622"/>
                </a:cubicBezTo>
                <a:cubicBezTo>
                  <a:pt x="1173522" y="78183"/>
                  <a:pt x="1179083" y="78769"/>
                  <a:pt x="1184352" y="79940"/>
                </a:cubicBezTo>
                <a:cubicBezTo>
                  <a:pt x="1198109" y="77305"/>
                  <a:pt x="1214208" y="55937"/>
                  <a:pt x="1223575" y="85501"/>
                </a:cubicBezTo>
                <a:cubicBezTo>
                  <a:pt x="1230893" y="85501"/>
                  <a:pt x="1238796" y="84038"/>
                  <a:pt x="1244065" y="91356"/>
                </a:cubicBezTo>
                <a:cubicBezTo>
                  <a:pt x="1255774" y="92819"/>
                  <a:pt x="1266018" y="91356"/>
                  <a:pt x="1268946" y="77305"/>
                </a:cubicBezTo>
                <a:cubicBezTo>
                  <a:pt x="1270994" y="68817"/>
                  <a:pt x="1268653" y="62962"/>
                  <a:pt x="1260457" y="58864"/>
                </a:cubicBezTo>
                <a:cubicBezTo>
                  <a:pt x="1243772" y="50376"/>
                  <a:pt x="1228844" y="37789"/>
                  <a:pt x="1241723" y="18470"/>
                </a:cubicBezTo>
                <a:cubicBezTo>
                  <a:pt x="1248895" y="7494"/>
                  <a:pt x="1258042" y="2152"/>
                  <a:pt x="1268397" y="542"/>
                </a:cubicBezTo>
                <a:close/>
              </a:path>
            </a:pathLst>
          </a:custGeom>
        </p:spPr>
      </p:pic>
      <p:pic>
        <p:nvPicPr>
          <p:cNvPr id="22" name="图片 21"/>
          <p:cNvPicPr>
            <a:picLocks noChangeAspect="1"/>
          </p:cNvPicPr>
          <p:nvPr/>
        </p:nvPicPr>
        <p:blipFill>
          <a:blip r:embed="rId3"/>
          <a:srcRect t="654" r="2270" b="2172"/>
          <a:stretch>
            <a:fillRect/>
          </a:stretch>
        </p:blipFill>
        <p:spPr>
          <a:xfrm>
            <a:off x="4822942" y="2826877"/>
            <a:ext cx="3694111" cy="1758512"/>
          </a:xfrm>
          <a:custGeom>
            <a:avLst/>
            <a:gdLst>
              <a:gd name="connsiteX0" fmla="*/ 395851 w 3694111"/>
              <a:gd name="connsiteY0" fmla="*/ 1710467 h 1758512"/>
              <a:gd name="connsiteX1" fmla="*/ 497393 w 3694111"/>
              <a:gd name="connsiteY1" fmla="*/ 1713987 h 1758512"/>
              <a:gd name="connsiteX2" fmla="*/ 536548 w 3694111"/>
              <a:gd name="connsiteY2" fmla="*/ 1741834 h 1758512"/>
              <a:gd name="connsiteX3" fmla="*/ 488842 w 3694111"/>
              <a:gd name="connsiteY3" fmla="*/ 1756390 h 1758512"/>
              <a:gd name="connsiteX4" fmla="*/ 280469 w 3694111"/>
              <a:gd name="connsiteY4" fmla="*/ 1733290 h 1758512"/>
              <a:gd name="connsiteX5" fmla="*/ 395851 w 3694111"/>
              <a:gd name="connsiteY5" fmla="*/ 1710467 h 1758512"/>
              <a:gd name="connsiteX6" fmla="*/ 2551872 w 3694111"/>
              <a:gd name="connsiteY6" fmla="*/ 1474757 h 1758512"/>
              <a:gd name="connsiteX7" fmla="*/ 2511367 w 3694111"/>
              <a:gd name="connsiteY7" fmla="*/ 1478554 h 1758512"/>
              <a:gd name="connsiteX8" fmla="*/ 2412356 w 3694111"/>
              <a:gd name="connsiteY8" fmla="*/ 1485200 h 1758512"/>
              <a:gd name="connsiteX9" fmla="*/ 2458261 w 3694111"/>
              <a:gd name="connsiteY9" fmla="*/ 1485200 h 1758512"/>
              <a:gd name="connsiteX10" fmla="*/ 2551872 w 3694111"/>
              <a:gd name="connsiteY10" fmla="*/ 1474757 h 1758512"/>
              <a:gd name="connsiteX11" fmla="*/ 273268 w 3694111"/>
              <a:gd name="connsiteY11" fmla="*/ 1073193 h 1758512"/>
              <a:gd name="connsiteX12" fmla="*/ 283169 w 3694111"/>
              <a:gd name="connsiteY12" fmla="*/ 1084268 h 1758512"/>
              <a:gd name="connsiteX13" fmla="*/ 299371 w 3694111"/>
              <a:gd name="connsiteY13" fmla="*/ 1074775 h 1758512"/>
              <a:gd name="connsiteX14" fmla="*/ 273268 w 3694111"/>
              <a:gd name="connsiteY14" fmla="*/ 1073193 h 1758512"/>
              <a:gd name="connsiteX15" fmla="*/ 251047 w 3694111"/>
              <a:gd name="connsiteY15" fmla="*/ 958642 h 1758512"/>
              <a:gd name="connsiteX16" fmla="*/ 190459 w 3694111"/>
              <a:gd name="connsiteY16" fmla="*/ 969400 h 1758512"/>
              <a:gd name="connsiteX17" fmla="*/ 170657 w 3694111"/>
              <a:gd name="connsiteY17" fmla="*/ 971299 h 1758512"/>
              <a:gd name="connsiteX18" fmla="*/ 154905 w 3694111"/>
              <a:gd name="connsiteY18" fmla="*/ 1007057 h 1758512"/>
              <a:gd name="connsiteX19" fmla="*/ 175157 w 3694111"/>
              <a:gd name="connsiteY19" fmla="*/ 1001677 h 1758512"/>
              <a:gd name="connsiteX20" fmla="*/ 238164 w 3694111"/>
              <a:gd name="connsiteY20" fmla="*/ 1004209 h 1758512"/>
              <a:gd name="connsiteX21" fmla="*/ 263817 w 3694111"/>
              <a:gd name="connsiteY21" fmla="*/ 1068130 h 1758512"/>
              <a:gd name="connsiteX22" fmla="*/ 300271 w 3694111"/>
              <a:gd name="connsiteY22" fmla="*/ 1037119 h 1758512"/>
              <a:gd name="connsiteX23" fmla="*/ 306122 w 3694111"/>
              <a:gd name="connsiteY23" fmla="*/ 968134 h 1758512"/>
              <a:gd name="connsiteX24" fmla="*/ 310622 w 3694111"/>
              <a:gd name="connsiteY24" fmla="*/ 966869 h 1758512"/>
              <a:gd name="connsiteX25" fmla="*/ 251047 w 3694111"/>
              <a:gd name="connsiteY25" fmla="*/ 958642 h 1758512"/>
              <a:gd name="connsiteX26" fmla="*/ 0 w 3694111"/>
              <a:gd name="connsiteY26" fmla="*/ 893462 h 1758512"/>
              <a:gd name="connsiteX27" fmla="*/ 1628 w 3694111"/>
              <a:gd name="connsiteY27" fmla="*/ 898290 h 1758512"/>
              <a:gd name="connsiteX28" fmla="*/ 0 w 3694111"/>
              <a:gd name="connsiteY28" fmla="*/ 899007 h 1758512"/>
              <a:gd name="connsiteX29" fmla="*/ 399732 w 3694111"/>
              <a:gd name="connsiteY29" fmla="*/ 621315 h 1758512"/>
              <a:gd name="connsiteX30" fmla="*/ 369129 w 3694111"/>
              <a:gd name="connsiteY30" fmla="*/ 623846 h 1758512"/>
              <a:gd name="connsiteX31" fmla="*/ 368229 w 3694111"/>
              <a:gd name="connsiteY31" fmla="*/ 623530 h 1758512"/>
              <a:gd name="connsiteX32" fmla="*/ 358328 w 3694111"/>
              <a:gd name="connsiteY32" fmla="*/ 639352 h 1758512"/>
              <a:gd name="connsiteX33" fmla="*/ 353377 w 3694111"/>
              <a:gd name="connsiteY33" fmla="*/ 643466 h 1758512"/>
              <a:gd name="connsiteX34" fmla="*/ 361928 w 3694111"/>
              <a:gd name="connsiteY34" fmla="*/ 638402 h 1758512"/>
              <a:gd name="connsiteX35" fmla="*/ 399732 w 3694111"/>
              <a:gd name="connsiteY35" fmla="*/ 621315 h 1758512"/>
              <a:gd name="connsiteX36" fmla="*/ 337175 w 3694111"/>
              <a:gd name="connsiteY36" fmla="*/ 569418 h 1758512"/>
              <a:gd name="connsiteX37" fmla="*/ 314223 w 3694111"/>
              <a:gd name="connsiteY37" fmla="*/ 572899 h 1758512"/>
              <a:gd name="connsiteX38" fmla="*/ 340776 w 3694111"/>
              <a:gd name="connsiteY38" fmla="*/ 603278 h 1758512"/>
              <a:gd name="connsiteX39" fmla="*/ 344826 w 3694111"/>
              <a:gd name="connsiteY39" fmla="*/ 602645 h 1758512"/>
              <a:gd name="connsiteX40" fmla="*/ 337175 w 3694111"/>
              <a:gd name="connsiteY40" fmla="*/ 569418 h 1758512"/>
              <a:gd name="connsiteX41" fmla="*/ 748971 w 3694111"/>
              <a:gd name="connsiteY41" fmla="*/ 178613 h 1758512"/>
              <a:gd name="connsiteX42" fmla="*/ 742671 w 3694111"/>
              <a:gd name="connsiteY42" fmla="*/ 179879 h 1758512"/>
              <a:gd name="connsiteX43" fmla="*/ 738620 w 3694111"/>
              <a:gd name="connsiteY43" fmla="*/ 179246 h 1758512"/>
              <a:gd name="connsiteX44" fmla="*/ 721518 w 3694111"/>
              <a:gd name="connsiteY44" fmla="*/ 188423 h 1758512"/>
              <a:gd name="connsiteX45" fmla="*/ 505044 w 3694111"/>
              <a:gd name="connsiteY45" fmla="*/ 223864 h 1758512"/>
              <a:gd name="connsiteX46" fmla="*/ 492893 w 3694111"/>
              <a:gd name="connsiteY46" fmla="*/ 215320 h 1758512"/>
              <a:gd name="connsiteX47" fmla="*/ 491093 w 3694111"/>
              <a:gd name="connsiteY47" fmla="*/ 215953 h 1758512"/>
              <a:gd name="connsiteX48" fmla="*/ 502794 w 3694111"/>
              <a:gd name="connsiteY48" fmla="*/ 232725 h 1758512"/>
              <a:gd name="connsiteX49" fmla="*/ 543748 w 3694111"/>
              <a:gd name="connsiteY49" fmla="*/ 246964 h 1758512"/>
              <a:gd name="connsiteX50" fmla="*/ 747171 w 3694111"/>
              <a:gd name="connsiteY50" fmla="*/ 243800 h 1758512"/>
              <a:gd name="connsiteX51" fmla="*/ 745371 w 3694111"/>
              <a:gd name="connsiteY51" fmla="*/ 238737 h 1758512"/>
              <a:gd name="connsiteX52" fmla="*/ 833131 w 3694111"/>
              <a:gd name="connsiteY52" fmla="*/ 221333 h 1758512"/>
              <a:gd name="connsiteX53" fmla="*/ 893437 w 3694111"/>
              <a:gd name="connsiteY53" fmla="*/ 209308 h 1758512"/>
              <a:gd name="connsiteX54" fmla="*/ 853383 w 3694111"/>
              <a:gd name="connsiteY54" fmla="*/ 195384 h 1758512"/>
              <a:gd name="connsiteX55" fmla="*/ 851583 w 3694111"/>
              <a:gd name="connsiteY55" fmla="*/ 191904 h 1758512"/>
              <a:gd name="connsiteX56" fmla="*/ 747621 w 3694111"/>
              <a:gd name="connsiteY56" fmla="*/ 190005 h 1758512"/>
              <a:gd name="connsiteX57" fmla="*/ 748971 w 3694111"/>
              <a:gd name="connsiteY57" fmla="*/ 178613 h 1758512"/>
              <a:gd name="connsiteX58" fmla="*/ 3165340 w 3694111"/>
              <a:gd name="connsiteY58" fmla="*/ 0 h 1758512"/>
              <a:gd name="connsiteX59" fmla="*/ 3244096 w 3694111"/>
              <a:gd name="connsiteY59" fmla="*/ 0 h 1758512"/>
              <a:gd name="connsiteX60" fmla="*/ 3244506 w 3694111"/>
              <a:gd name="connsiteY60" fmla="*/ 18009 h 1758512"/>
              <a:gd name="connsiteX61" fmla="*/ 3301655 w 3694111"/>
              <a:gd name="connsiteY61" fmla="*/ 41594 h 1758512"/>
              <a:gd name="connsiteX62" fmla="*/ 3345760 w 3694111"/>
              <a:gd name="connsiteY62" fmla="*/ 65327 h 1758512"/>
              <a:gd name="connsiteX63" fmla="*/ 3413717 w 3694111"/>
              <a:gd name="connsiteY63" fmla="*/ 105199 h 1758512"/>
              <a:gd name="connsiteX64" fmla="*/ 3454222 w 3694111"/>
              <a:gd name="connsiteY64" fmla="*/ 226079 h 1758512"/>
              <a:gd name="connsiteX65" fmla="*/ 3354761 w 3694111"/>
              <a:gd name="connsiteY65" fmla="*/ 326708 h 1758512"/>
              <a:gd name="connsiteX66" fmla="*/ 3388065 w 3694111"/>
              <a:gd name="connsiteY66" fmla="*/ 366579 h 1758512"/>
              <a:gd name="connsiteX67" fmla="*/ 3527580 w 3694111"/>
              <a:gd name="connsiteY67" fmla="*/ 465309 h 1758512"/>
              <a:gd name="connsiteX68" fmla="*/ 3537031 w 3694111"/>
              <a:gd name="connsiteY68" fmla="*/ 595683 h 1758512"/>
              <a:gd name="connsiteX69" fmla="*/ 3640543 w 3694111"/>
              <a:gd name="connsiteY69" fmla="*/ 695995 h 1758512"/>
              <a:gd name="connsiteX70" fmla="*/ 3693198 w 3694111"/>
              <a:gd name="connsiteY70" fmla="*/ 752954 h 1758512"/>
              <a:gd name="connsiteX71" fmla="*/ 3618490 w 3694111"/>
              <a:gd name="connsiteY71" fmla="*/ 789978 h 1758512"/>
              <a:gd name="connsiteX72" fmla="*/ 3538831 w 3694111"/>
              <a:gd name="connsiteY72" fmla="*/ 784282 h 1758512"/>
              <a:gd name="connsiteX73" fmla="*/ 3519479 w 3694111"/>
              <a:gd name="connsiteY73" fmla="*/ 833647 h 1758512"/>
              <a:gd name="connsiteX74" fmla="*/ 3474924 w 3694111"/>
              <a:gd name="connsiteY74" fmla="*/ 845988 h 1758512"/>
              <a:gd name="connsiteX75" fmla="*/ 3469074 w 3694111"/>
              <a:gd name="connsiteY75" fmla="*/ 885227 h 1758512"/>
              <a:gd name="connsiteX76" fmla="*/ 3403816 w 3694111"/>
              <a:gd name="connsiteY76" fmla="*/ 917504 h 1758512"/>
              <a:gd name="connsiteX77" fmla="*/ 3357011 w 3694111"/>
              <a:gd name="connsiteY77" fmla="*/ 919086 h 1758512"/>
              <a:gd name="connsiteX78" fmla="*/ 3240448 w 3694111"/>
              <a:gd name="connsiteY78" fmla="*/ 995032 h 1758512"/>
              <a:gd name="connsiteX79" fmla="*/ 3151788 w 3694111"/>
              <a:gd name="connsiteY79" fmla="*/ 1003576 h 1758512"/>
              <a:gd name="connsiteX80" fmla="*/ 3058178 w 3694111"/>
              <a:gd name="connsiteY80" fmla="*/ 1016866 h 1758512"/>
              <a:gd name="connsiteX81" fmla="*/ 3168440 w 3694111"/>
              <a:gd name="connsiteY81" fmla="*/ 1026676 h 1758512"/>
              <a:gd name="connsiteX82" fmla="*/ 3130186 w 3694111"/>
              <a:gd name="connsiteY82" fmla="*/ 1057371 h 1758512"/>
              <a:gd name="connsiteX83" fmla="*/ 3185992 w 3694111"/>
              <a:gd name="connsiteY83" fmla="*/ 1063700 h 1758512"/>
              <a:gd name="connsiteX84" fmla="*/ 3352061 w 3694111"/>
              <a:gd name="connsiteY84" fmla="*/ 1122874 h 1758512"/>
              <a:gd name="connsiteX85" fmla="*/ 3354761 w 3694111"/>
              <a:gd name="connsiteY85" fmla="*/ 1138696 h 1758512"/>
              <a:gd name="connsiteX86" fmla="*/ 3324607 w 3694111"/>
              <a:gd name="connsiteY86" fmla="*/ 1148190 h 1758512"/>
              <a:gd name="connsiteX87" fmla="*/ 3236848 w 3694111"/>
              <a:gd name="connsiteY87" fmla="*/ 1137747 h 1758512"/>
              <a:gd name="connsiteX88" fmla="*/ 3180141 w 3694111"/>
              <a:gd name="connsiteY88" fmla="*/ 1168125 h 1758512"/>
              <a:gd name="connsiteX89" fmla="*/ 3219746 w 3694111"/>
              <a:gd name="connsiteY89" fmla="*/ 1209263 h 1758512"/>
              <a:gd name="connsiteX90" fmla="*/ 3291304 w 3694111"/>
              <a:gd name="connsiteY90" fmla="*/ 1250400 h 1758512"/>
              <a:gd name="connsiteX91" fmla="*/ 3315606 w 3694111"/>
              <a:gd name="connsiteY91" fmla="*/ 1257995 h 1758512"/>
              <a:gd name="connsiteX92" fmla="*/ 3390315 w 3694111"/>
              <a:gd name="connsiteY92" fmla="*/ 1336789 h 1758512"/>
              <a:gd name="connsiteX93" fmla="*/ 3492926 w 3694111"/>
              <a:gd name="connsiteY93" fmla="*/ 1503870 h 1758512"/>
              <a:gd name="connsiteX94" fmla="*/ 3469974 w 3694111"/>
              <a:gd name="connsiteY94" fmla="*/ 1556715 h 1758512"/>
              <a:gd name="connsiteX95" fmla="*/ 2952416 w 3694111"/>
              <a:gd name="connsiteY95" fmla="*/ 1610827 h 1758512"/>
              <a:gd name="connsiteX96" fmla="*/ 2569424 w 3694111"/>
              <a:gd name="connsiteY96" fmla="*/ 1607030 h 1758512"/>
              <a:gd name="connsiteX97" fmla="*/ 2516768 w 3694111"/>
              <a:gd name="connsiteY97" fmla="*/ 1617789 h 1758512"/>
              <a:gd name="connsiteX98" fmla="*/ 2514968 w 3694111"/>
              <a:gd name="connsiteY98" fmla="*/ 1619054 h 1758512"/>
              <a:gd name="connsiteX99" fmla="*/ 2454211 w 3694111"/>
              <a:gd name="connsiteY99" fmla="*/ 1654812 h 1758512"/>
              <a:gd name="connsiteX100" fmla="*/ 2083820 w 3694111"/>
              <a:gd name="connsiteY100" fmla="*/ 1665255 h 1758512"/>
              <a:gd name="connsiteX101" fmla="*/ 2029814 w 3694111"/>
              <a:gd name="connsiteY101" fmla="*/ 1691836 h 1758512"/>
              <a:gd name="connsiteX102" fmla="*/ 2000560 w 3694111"/>
              <a:gd name="connsiteY102" fmla="*/ 1698481 h 1758512"/>
              <a:gd name="connsiteX103" fmla="*/ 1870946 w 3694111"/>
              <a:gd name="connsiteY103" fmla="*/ 1700696 h 1758512"/>
              <a:gd name="connsiteX104" fmla="*/ 1522607 w 3694111"/>
              <a:gd name="connsiteY104" fmla="*/ 1706709 h 1758512"/>
              <a:gd name="connsiteX105" fmla="*/ 1359689 w 3694111"/>
              <a:gd name="connsiteY105" fmla="*/ 1731391 h 1758512"/>
              <a:gd name="connsiteX106" fmla="*/ 1329086 w 3694111"/>
              <a:gd name="connsiteY106" fmla="*/ 1755124 h 1758512"/>
              <a:gd name="connsiteX107" fmla="*/ 1308834 w 3694111"/>
              <a:gd name="connsiteY107" fmla="*/ 1742467 h 1758512"/>
              <a:gd name="connsiteX108" fmla="*/ 1343037 w 3694111"/>
              <a:gd name="connsiteY108" fmla="*/ 1730758 h 1758512"/>
              <a:gd name="connsiteX109" fmla="*/ 1202172 w 3694111"/>
              <a:gd name="connsiteY109" fmla="*/ 1719366 h 1758512"/>
              <a:gd name="connsiteX110" fmla="*/ 1129714 w 3694111"/>
              <a:gd name="connsiteY110" fmla="*/ 1717468 h 1758512"/>
              <a:gd name="connsiteX111" fmla="*/ 1124313 w 3694111"/>
              <a:gd name="connsiteY111" fmla="*/ 1721265 h 1758512"/>
              <a:gd name="connsiteX112" fmla="*/ 1116662 w 3694111"/>
              <a:gd name="connsiteY112" fmla="*/ 1720632 h 1758512"/>
              <a:gd name="connsiteX113" fmla="*/ 980747 w 3694111"/>
              <a:gd name="connsiteY113" fmla="*/ 1706392 h 1758512"/>
              <a:gd name="connsiteX114" fmla="*/ 930341 w 3694111"/>
              <a:gd name="connsiteY114" fmla="*/ 1689621 h 1758512"/>
              <a:gd name="connsiteX115" fmla="*/ 795777 w 3694111"/>
              <a:gd name="connsiteY115" fmla="*/ 1693418 h 1758512"/>
              <a:gd name="connsiteX116" fmla="*/ 792626 w 3694111"/>
              <a:gd name="connsiteY116" fmla="*/ 1674115 h 1758512"/>
              <a:gd name="connsiteX117" fmla="*/ 930792 w 3694111"/>
              <a:gd name="connsiteY117" fmla="*/ 1681710 h 1758512"/>
              <a:gd name="connsiteX118" fmla="*/ 1022602 w 3694111"/>
              <a:gd name="connsiteY118" fmla="*/ 1679495 h 1758512"/>
              <a:gd name="connsiteX119" fmla="*/ 1051855 w 3694111"/>
              <a:gd name="connsiteY119" fmla="*/ 1690887 h 1758512"/>
              <a:gd name="connsiteX120" fmla="*/ 1468151 w 3694111"/>
              <a:gd name="connsiteY120" fmla="*/ 1678545 h 1758512"/>
              <a:gd name="connsiteX121" fmla="*/ 1507305 w 3694111"/>
              <a:gd name="connsiteY121" fmla="*/ 1643104 h 1758512"/>
              <a:gd name="connsiteX122" fmla="*/ 1685075 w 3694111"/>
              <a:gd name="connsiteY122" fmla="*/ 1664938 h 1758512"/>
              <a:gd name="connsiteX123" fmla="*/ 1631969 w 3694111"/>
              <a:gd name="connsiteY123" fmla="*/ 1618738 h 1758512"/>
              <a:gd name="connsiteX124" fmla="*/ 1614417 w 3694111"/>
              <a:gd name="connsiteY124" fmla="*/ 1604182 h 1758512"/>
              <a:gd name="connsiteX125" fmla="*/ 1542860 w 3694111"/>
              <a:gd name="connsiteY125" fmla="*/ 1616206 h 1758512"/>
              <a:gd name="connsiteX126" fmla="*/ 1413245 w 3694111"/>
              <a:gd name="connsiteY126" fmla="*/ 1615573 h 1758512"/>
              <a:gd name="connsiteX127" fmla="*/ 1543309 w 3694111"/>
              <a:gd name="connsiteY127" fmla="*/ 1594056 h 1758512"/>
              <a:gd name="connsiteX128" fmla="*/ 1613967 w 3694111"/>
              <a:gd name="connsiteY128" fmla="*/ 1592790 h 1758512"/>
              <a:gd name="connsiteX129" fmla="*/ 1756633 w 3694111"/>
              <a:gd name="connsiteY129" fmla="*/ 1564310 h 1758512"/>
              <a:gd name="connsiteX130" fmla="*/ 2074819 w 3694111"/>
              <a:gd name="connsiteY130" fmla="*/ 1539628 h 1758512"/>
              <a:gd name="connsiteX131" fmla="*/ 2127024 w 3694111"/>
              <a:gd name="connsiteY131" fmla="*/ 1535830 h 1758512"/>
              <a:gd name="connsiteX132" fmla="*/ 2203083 w 3694111"/>
              <a:gd name="connsiteY132" fmla="*/ 1517793 h 1758512"/>
              <a:gd name="connsiteX133" fmla="*/ 2241787 w 3694111"/>
              <a:gd name="connsiteY133" fmla="*/ 1519692 h 1758512"/>
              <a:gd name="connsiteX134" fmla="*/ 2251688 w 3694111"/>
              <a:gd name="connsiteY134" fmla="*/ 1522856 h 1758512"/>
              <a:gd name="connsiteX135" fmla="*/ 2282742 w 3694111"/>
              <a:gd name="connsiteY135" fmla="*/ 1521591 h 1758512"/>
              <a:gd name="connsiteX136" fmla="*/ 2276441 w 3694111"/>
              <a:gd name="connsiteY136" fmla="*/ 1504819 h 1758512"/>
              <a:gd name="connsiteX137" fmla="*/ 2333147 w 3694111"/>
              <a:gd name="connsiteY137" fmla="*/ 1488364 h 1758512"/>
              <a:gd name="connsiteX138" fmla="*/ 2244487 w 3694111"/>
              <a:gd name="connsiteY138" fmla="*/ 1505768 h 1758512"/>
              <a:gd name="connsiteX139" fmla="*/ 2194532 w 3694111"/>
              <a:gd name="connsiteY139" fmla="*/ 1512414 h 1758512"/>
              <a:gd name="connsiteX140" fmla="*/ 2110373 w 3694111"/>
              <a:gd name="connsiteY140" fmla="*/ 1537413 h 1758512"/>
              <a:gd name="connsiteX141" fmla="*/ 1703977 w 3694111"/>
              <a:gd name="connsiteY141" fmla="*/ 1553867 h 1758512"/>
              <a:gd name="connsiteX142" fmla="*/ 1560411 w 3694111"/>
              <a:gd name="connsiteY142" fmla="*/ 1552602 h 1758512"/>
              <a:gd name="connsiteX143" fmla="*/ 1420446 w 3694111"/>
              <a:gd name="connsiteY143" fmla="*/ 1567158 h 1758512"/>
              <a:gd name="connsiteX144" fmla="*/ 1396593 w 3694111"/>
              <a:gd name="connsiteY144" fmla="*/ 1540577 h 1758512"/>
              <a:gd name="connsiteX145" fmla="*/ 1397943 w 3694111"/>
              <a:gd name="connsiteY145" fmla="*/ 1528236 h 1758512"/>
              <a:gd name="connsiteX146" fmla="*/ 1275980 w 3694111"/>
              <a:gd name="connsiteY146" fmla="*/ 1504503 h 1758512"/>
              <a:gd name="connsiteX147" fmla="*/ 1277330 w 3694111"/>
              <a:gd name="connsiteY147" fmla="*/ 1524438 h 1758512"/>
              <a:gd name="connsiteX148" fmla="*/ 1327285 w 3694111"/>
              <a:gd name="connsiteY148" fmla="*/ 1548804 h 1758512"/>
              <a:gd name="connsiteX149" fmla="*/ 1267429 w 3694111"/>
              <a:gd name="connsiteY149" fmla="*/ 1531400 h 1758512"/>
              <a:gd name="connsiteX150" fmla="*/ 1110361 w 3694111"/>
              <a:gd name="connsiteY150" fmla="*/ 1514629 h 1758512"/>
              <a:gd name="connsiteX151" fmla="*/ 1013601 w 3694111"/>
              <a:gd name="connsiteY151" fmla="*/ 1564626 h 1758512"/>
              <a:gd name="connsiteX152" fmla="*/ 949694 w 3694111"/>
              <a:gd name="connsiteY152" fmla="*/ 1567158 h 1758512"/>
              <a:gd name="connsiteX153" fmla="*/ 785875 w 3694111"/>
              <a:gd name="connsiteY153" fmla="*/ 1564943 h 1758512"/>
              <a:gd name="connsiteX154" fmla="*/ 664362 w 3694111"/>
              <a:gd name="connsiteY154" fmla="*/ 1527286 h 1758512"/>
              <a:gd name="connsiteX155" fmla="*/ 709367 w 3694111"/>
              <a:gd name="connsiteY155" fmla="*/ 1439949 h 1758512"/>
              <a:gd name="connsiteX156" fmla="*/ 731869 w 3694111"/>
              <a:gd name="connsiteY156" fmla="*/ 1416848 h 1758512"/>
              <a:gd name="connsiteX157" fmla="*/ 625657 w 3694111"/>
              <a:gd name="connsiteY157" fmla="*/ 1388685 h 1758512"/>
              <a:gd name="connsiteX158" fmla="*/ 535647 w 3694111"/>
              <a:gd name="connsiteY158" fmla="*/ 1344067 h 1758512"/>
              <a:gd name="connsiteX159" fmla="*/ 752122 w 3694111"/>
              <a:gd name="connsiteY159" fmla="*/ 1328245 h 1758512"/>
              <a:gd name="connsiteX160" fmla="*/ 759322 w 3694111"/>
              <a:gd name="connsiteY160" fmla="*/ 1253248 h 1758512"/>
              <a:gd name="connsiteX161" fmla="*/ 646360 w 3694111"/>
              <a:gd name="connsiteY161" fmla="*/ 1223186 h 1758512"/>
              <a:gd name="connsiteX162" fmla="*/ 625657 w 3694111"/>
              <a:gd name="connsiteY162" fmla="*/ 1186163 h 1758512"/>
              <a:gd name="connsiteX163" fmla="*/ 573452 w 3694111"/>
              <a:gd name="connsiteY163" fmla="*/ 1190593 h 1758512"/>
              <a:gd name="connsiteX164" fmla="*/ 374080 w 3694111"/>
              <a:gd name="connsiteY164" fmla="*/ 1225085 h 1758512"/>
              <a:gd name="connsiteX165" fmla="*/ 302522 w 3694111"/>
              <a:gd name="connsiteY165" fmla="*/ 1225085 h 1758512"/>
              <a:gd name="connsiteX166" fmla="*/ 358328 w 3694111"/>
              <a:gd name="connsiteY166" fmla="*/ 1214959 h 1758512"/>
              <a:gd name="connsiteX167" fmla="*/ 391181 w 3694111"/>
              <a:gd name="connsiteY167" fmla="*/ 1199137 h 1758512"/>
              <a:gd name="connsiteX168" fmla="*/ 410084 w 3694111"/>
              <a:gd name="connsiteY168" fmla="*/ 1162113 h 1758512"/>
              <a:gd name="connsiteX169" fmla="*/ 421785 w 3694111"/>
              <a:gd name="connsiteY169" fmla="*/ 1156101 h 1758512"/>
              <a:gd name="connsiteX170" fmla="*/ 283169 w 3694111"/>
              <a:gd name="connsiteY170" fmla="*/ 1185213 h 1758512"/>
              <a:gd name="connsiteX171" fmla="*/ 249416 w 3694111"/>
              <a:gd name="connsiteY171" fmla="*/ 1174454 h 1758512"/>
              <a:gd name="connsiteX172" fmla="*/ 219262 w 3694111"/>
              <a:gd name="connsiteY172" fmla="*/ 1116546 h 1758512"/>
              <a:gd name="connsiteX173" fmla="*/ 222863 w 3694111"/>
              <a:gd name="connsiteY173" fmla="*/ 1112432 h 1758512"/>
              <a:gd name="connsiteX174" fmla="*/ 163006 w 3694111"/>
              <a:gd name="connsiteY174" fmla="*/ 1117495 h 1758512"/>
              <a:gd name="connsiteX175" fmla="*/ 167057 w 3694111"/>
              <a:gd name="connsiteY175" fmla="*/ 1117495 h 1758512"/>
              <a:gd name="connsiteX176" fmla="*/ 210261 w 3694111"/>
              <a:gd name="connsiteY176" fmla="*/ 1174138 h 1758512"/>
              <a:gd name="connsiteX177" fmla="*/ 102249 w 3694111"/>
              <a:gd name="connsiteY177" fmla="*/ 1191226 h 1758512"/>
              <a:gd name="connsiteX178" fmla="*/ 85597 w 3694111"/>
              <a:gd name="connsiteY178" fmla="*/ 1162113 h 1758512"/>
              <a:gd name="connsiteX179" fmla="*/ 80197 w 3694111"/>
              <a:gd name="connsiteY179" fmla="*/ 1161480 h 1758512"/>
              <a:gd name="connsiteX180" fmla="*/ 30241 w 3694111"/>
              <a:gd name="connsiteY180" fmla="*/ 1085534 h 1758512"/>
              <a:gd name="connsiteX181" fmla="*/ 0 w 3694111"/>
              <a:gd name="connsiteY181" fmla="*/ 1076679 h 1758512"/>
              <a:gd name="connsiteX182" fmla="*/ 0 w 3694111"/>
              <a:gd name="connsiteY182" fmla="*/ 1046026 h 1758512"/>
              <a:gd name="connsiteX183" fmla="*/ 14040 w 3694111"/>
              <a:gd name="connsiteY183" fmla="*/ 1036802 h 1758512"/>
              <a:gd name="connsiteX184" fmla="*/ 10439 w 3694111"/>
              <a:gd name="connsiteY184" fmla="*/ 1025410 h 1758512"/>
              <a:gd name="connsiteX185" fmla="*/ 0 w 3694111"/>
              <a:gd name="connsiteY185" fmla="*/ 1026328 h 1758512"/>
              <a:gd name="connsiteX186" fmla="*/ 0 w 3694111"/>
              <a:gd name="connsiteY186" fmla="*/ 1002850 h 1758512"/>
              <a:gd name="connsiteX187" fmla="*/ 28891 w 3694111"/>
              <a:gd name="connsiteY187" fmla="*/ 997247 h 1758512"/>
              <a:gd name="connsiteX188" fmla="*/ 0 w 3694111"/>
              <a:gd name="connsiteY188" fmla="*/ 981267 h 1758512"/>
              <a:gd name="connsiteX189" fmla="*/ 0 w 3694111"/>
              <a:gd name="connsiteY189" fmla="*/ 951566 h 1758512"/>
              <a:gd name="connsiteX190" fmla="*/ 8246 w 3694111"/>
              <a:gd name="connsiteY190" fmla="*/ 950216 h 1758512"/>
              <a:gd name="connsiteX191" fmla="*/ 30241 w 3694111"/>
              <a:gd name="connsiteY191" fmla="*/ 947566 h 1758512"/>
              <a:gd name="connsiteX192" fmla="*/ 22140 w 3694111"/>
              <a:gd name="connsiteY192" fmla="*/ 914023 h 1758512"/>
              <a:gd name="connsiteX193" fmla="*/ 62195 w 3694111"/>
              <a:gd name="connsiteY193" fmla="*/ 921617 h 1758512"/>
              <a:gd name="connsiteX194" fmla="*/ 102249 w 3694111"/>
              <a:gd name="connsiteY194" fmla="*/ 910226 h 1758512"/>
              <a:gd name="connsiteX195" fmla="*/ 119801 w 3694111"/>
              <a:gd name="connsiteY195" fmla="*/ 909276 h 1758512"/>
              <a:gd name="connsiteX196" fmla="*/ 224663 w 3694111"/>
              <a:gd name="connsiteY196" fmla="*/ 862443 h 1758512"/>
              <a:gd name="connsiteX197" fmla="*/ 289920 w 3694111"/>
              <a:gd name="connsiteY197" fmla="*/ 852317 h 1758512"/>
              <a:gd name="connsiteX198" fmla="*/ 310622 w 3694111"/>
              <a:gd name="connsiteY198" fmla="*/ 853266 h 1758512"/>
              <a:gd name="connsiteX199" fmla="*/ 298021 w 3694111"/>
              <a:gd name="connsiteY199" fmla="*/ 843140 h 1758512"/>
              <a:gd name="connsiteX200" fmla="*/ 275519 w 3694111"/>
              <a:gd name="connsiteY200" fmla="*/ 815293 h 1758512"/>
              <a:gd name="connsiteX201" fmla="*/ 263367 w 3694111"/>
              <a:gd name="connsiteY201" fmla="*/ 814027 h 1758512"/>
              <a:gd name="connsiteX202" fmla="*/ 260667 w 3694111"/>
              <a:gd name="connsiteY202" fmla="*/ 812762 h 1758512"/>
              <a:gd name="connsiteX203" fmla="*/ 210711 w 3694111"/>
              <a:gd name="connsiteY203" fmla="*/ 835229 h 1758512"/>
              <a:gd name="connsiteX204" fmla="*/ 227813 w 3694111"/>
              <a:gd name="connsiteY204" fmla="*/ 858962 h 1758512"/>
              <a:gd name="connsiteX205" fmla="*/ 189109 w 3694111"/>
              <a:gd name="connsiteY205" fmla="*/ 864342 h 1758512"/>
              <a:gd name="connsiteX206" fmla="*/ 182808 w 3694111"/>
              <a:gd name="connsiteY206" fmla="*/ 870354 h 1758512"/>
              <a:gd name="connsiteX207" fmla="*/ 102249 w 3694111"/>
              <a:gd name="connsiteY207" fmla="*/ 871936 h 1758512"/>
              <a:gd name="connsiteX208" fmla="*/ 101799 w 3694111"/>
              <a:gd name="connsiteY208" fmla="*/ 856431 h 1758512"/>
              <a:gd name="connsiteX209" fmla="*/ 30241 w 3694111"/>
              <a:gd name="connsiteY209" fmla="*/ 834280 h 1758512"/>
              <a:gd name="connsiteX210" fmla="*/ 0 w 3694111"/>
              <a:gd name="connsiteY210" fmla="*/ 848655 h 1758512"/>
              <a:gd name="connsiteX211" fmla="*/ 0 w 3694111"/>
              <a:gd name="connsiteY211" fmla="*/ 790408 h 1758512"/>
              <a:gd name="connsiteX212" fmla="*/ 31141 w 3694111"/>
              <a:gd name="connsiteY212" fmla="*/ 796307 h 1758512"/>
              <a:gd name="connsiteX213" fmla="*/ 65795 w 3694111"/>
              <a:gd name="connsiteY213" fmla="*/ 807066 h 1758512"/>
              <a:gd name="connsiteX214" fmla="*/ 95499 w 3694111"/>
              <a:gd name="connsiteY214" fmla="*/ 797256 h 1758512"/>
              <a:gd name="connsiteX215" fmla="*/ 95949 w 3694111"/>
              <a:gd name="connsiteY215" fmla="*/ 796623 h 1758512"/>
              <a:gd name="connsiteX216" fmla="*/ 196760 w 3694111"/>
              <a:gd name="connsiteY216" fmla="*/ 809914 h 1758512"/>
              <a:gd name="connsiteX217" fmla="*/ 245365 w 3694111"/>
              <a:gd name="connsiteY217" fmla="*/ 793459 h 1758512"/>
              <a:gd name="connsiteX218" fmla="*/ 246715 w 3694111"/>
              <a:gd name="connsiteY218" fmla="*/ 779852 h 1758512"/>
              <a:gd name="connsiteX219" fmla="*/ 284520 w 3694111"/>
              <a:gd name="connsiteY219" fmla="*/ 771624 h 1758512"/>
              <a:gd name="connsiteX220" fmla="*/ 255266 w 3694111"/>
              <a:gd name="connsiteY220" fmla="*/ 743145 h 1758512"/>
              <a:gd name="connsiteX221" fmla="*/ 239965 w 3694111"/>
              <a:gd name="connsiteY221" fmla="*/ 680173 h 1758512"/>
              <a:gd name="connsiteX222" fmla="*/ 301171 w 3694111"/>
              <a:gd name="connsiteY222" fmla="*/ 630808 h 1758512"/>
              <a:gd name="connsiteX223" fmla="*/ 207561 w 3694111"/>
              <a:gd name="connsiteY223" fmla="*/ 595683 h 1758512"/>
              <a:gd name="connsiteX224" fmla="*/ 183708 w 3694111"/>
              <a:gd name="connsiteY224" fmla="*/ 571950 h 1758512"/>
              <a:gd name="connsiteX225" fmla="*/ 237264 w 3694111"/>
              <a:gd name="connsiteY225" fmla="*/ 558659 h 1758512"/>
              <a:gd name="connsiteX226" fmla="*/ 230064 w 3694111"/>
              <a:gd name="connsiteY226" fmla="*/ 579544 h 1758512"/>
              <a:gd name="connsiteX227" fmla="*/ 300721 w 3694111"/>
              <a:gd name="connsiteY227" fmla="*/ 569102 h 1758512"/>
              <a:gd name="connsiteX228" fmla="*/ 306572 w 3694111"/>
              <a:gd name="connsiteY228" fmla="*/ 570051 h 1758512"/>
              <a:gd name="connsiteX229" fmla="*/ 300721 w 3694111"/>
              <a:gd name="connsiteY229" fmla="*/ 568152 h 1758512"/>
              <a:gd name="connsiteX230" fmla="*/ 376780 w 3694111"/>
              <a:gd name="connsiteY230" fmla="*/ 509611 h 1758512"/>
              <a:gd name="connsiteX231" fmla="*/ 406933 w 3694111"/>
              <a:gd name="connsiteY231" fmla="*/ 542837 h 1758512"/>
              <a:gd name="connsiteX232" fmla="*/ 424485 w 3694111"/>
              <a:gd name="connsiteY232" fmla="*/ 567836 h 1758512"/>
              <a:gd name="connsiteX233" fmla="*/ 520796 w 3694111"/>
              <a:gd name="connsiteY233" fmla="*/ 561824 h 1758512"/>
              <a:gd name="connsiteX234" fmla="*/ 653111 w 3694111"/>
              <a:gd name="connsiteY234" fmla="*/ 583342 h 1758512"/>
              <a:gd name="connsiteX235" fmla="*/ 727369 w 3694111"/>
              <a:gd name="connsiteY235" fmla="*/ 591569 h 1758512"/>
              <a:gd name="connsiteX236" fmla="*/ 767873 w 3694111"/>
              <a:gd name="connsiteY236" fmla="*/ 557394 h 1758512"/>
              <a:gd name="connsiteX237" fmla="*/ 935742 w 3694111"/>
              <a:gd name="connsiteY237" fmla="*/ 507396 h 1758512"/>
              <a:gd name="connsiteX238" fmla="*/ 1109011 w 3694111"/>
              <a:gd name="connsiteY238" fmla="*/ 494422 h 1758512"/>
              <a:gd name="connsiteX239" fmla="*/ 1151316 w 3694111"/>
              <a:gd name="connsiteY239" fmla="*/ 441892 h 1758512"/>
              <a:gd name="connsiteX240" fmla="*/ 1016301 w 3694111"/>
              <a:gd name="connsiteY240" fmla="*/ 351390 h 1758512"/>
              <a:gd name="connsiteX241" fmla="*/ 730969 w 3694111"/>
              <a:gd name="connsiteY241" fmla="*/ 288418 h 1758512"/>
              <a:gd name="connsiteX242" fmla="*/ 500094 w 3694111"/>
              <a:gd name="connsiteY242" fmla="*/ 337467 h 1758512"/>
              <a:gd name="connsiteX243" fmla="*/ 550499 w 3694111"/>
              <a:gd name="connsiteY243" fmla="*/ 345378 h 1758512"/>
              <a:gd name="connsiteX244" fmla="*/ 579302 w 3694111"/>
              <a:gd name="connsiteY244" fmla="*/ 349175 h 1758512"/>
              <a:gd name="connsiteX245" fmla="*/ 551849 w 3694111"/>
              <a:gd name="connsiteY245" fmla="*/ 371009 h 1758512"/>
              <a:gd name="connsiteX246" fmla="*/ 499193 w 3694111"/>
              <a:gd name="connsiteY246" fmla="*/ 358352 h 1758512"/>
              <a:gd name="connsiteX247" fmla="*/ 462289 w 3694111"/>
              <a:gd name="connsiteY247" fmla="*/ 381136 h 1758512"/>
              <a:gd name="connsiteX248" fmla="*/ 443837 w 3694111"/>
              <a:gd name="connsiteY248" fmla="*/ 316898 h 1758512"/>
              <a:gd name="connsiteX249" fmla="*/ 344826 w 3694111"/>
              <a:gd name="connsiteY249" fmla="*/ 312468 h 1758512"/>
              <a:gd name="connsiteX250" fmla="*/ 406483 w 3694111"/>
              <a:gd name="connsiteY250" fmla="*/ 241585 h 1758512"/>
              <a:gd name="connsiteX251" fmla="*/ 397482 w 3694111"/>
              <a:gd name="connsiteY251" fmla="*/ 164690 h 1758512"/>
              <a:gd name="connsiteX252" fmla="*/ 451488 w 3694111"/>
              <a:gd name="connsiteY252" fmla="*/ 125767 h 1758512"/>
              <a:gd name="connsiteX253" fmla="*/ 513595 w 3694111"/>
              <a:gd name="connsiteY253" fmla="*/ 125451 h 1758512"/>
              <a:gd name="connsiteX254" fmla="*/ 674713 w 3694111"/>
              <a:gd name="connsiteY254" fmla="*/ 112477 h 1758512"/>
              <a:gd name="connsiteX255" fmla="*/ 804778 w 3694111"/>
              <a:gd name="connsiteY255" fmla="*/ 162791 h 1758512"/>
              <a:gd name="connsiteX256" fmla="*/ 797127 w 3694111"/>
              <a:gd name="connsiteY256" fmla="*/ 167538 h 1758512"/>
              <a:gd name="connsiteX257" fmla="*/ 797577 w 3694111"/>
              <a:gd name="connsiteY257" fmla="*/ 167854 h 1758512"/>
              <a:gd name="connsiteX258" fmla="*/ 804778 w 3694111"/>
              <a:gd name="connsiteY258" fmla="*/ 162791 h 1758512"/>
              <a:gd name="connsiteX259" fmla="*/ 856083 w 3694111"/>
              <a:gd name="connsiteY259" fmla="*/ 177980 h 1758512"/>
              <a:gd name="connsiteX260" fmla="*/ 948343 w 3694111"/>
              <a:gd name="connsiteY260" fmla="*/ 152981 h 1758512"/>
              <a:gd name="connsiteX261" fmla="*/ 1172468 w 3694111"/>
              <a:gd name="connsiteY261" fmla="*/ 110895 h 1758512"/>
              <a:gd name="connsiteX262" fmla="*/ 1199021 w 3694111"/>
              <a:gd name="connsiteY262" fmla="*/ 75770 h 1758512"/>
              <a:gd name="connsiteX263" fmla="*/ 1168868 w 3694111"/>
              <a:gd name="connsiteY263" fmla="*/ 62796 h 1758512"/>
              <a:gd name="connsiteX264" fmla="*/ 1217473 w 3694111"/>
              <a:gd name="connsiteY264" fmla="*/ 51404 h 1758512"/>
              <a:gd name="connsiteX265" fmla="*/ 1466801 w 3694111"/>
              <a:gd name="connsiteY265" fmla="*/ 58365 h 1758512"/>
              <a:gd name="connsiteX266" fmla="*/ 1518557 w 3694111"/>
              <a:gd name="connsiteY266" fmla="*/ 58049 h 1758512"/>
              <a:gd name="connsiteX267" fmla="*/ 1895249 w 3694111"/>
              <a:gd name="connsiteY267" fmla="*/ 60897 h 1758512"/>
              <a:gd name="connsiteX268" fmla="*/ 2109022 w 3694111"/>
              <a:gd name="connsiteY268" fmla="*/ 99819 h 1758512"/>
              <a:gd name="connsiteX269" fmla="*/ 2354750 w 3694111"/>
              <a:gd name="connsiteY269" fmla="*/ 43176 h 1758512"/>
              <a:gd name="connsiteX270" fmla="*/ 2918212 w 3694111"/>
              <a:gd name="connsiteY270" fmla="*/ 50771 h 1758512"/>
              <a:gd name="connsiteX271" fmla="*/ 3140537 w 3694111"/>
              <a:gd name="connsiteY271" fmla="*/ 20076 h 1758512"/>
              <a:gd name="connsiteX272" fmla="*/ 3159179 w 3694111"/>
              <a:gd name="connsiteY272" fmla="*/ 2820 h 175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3694111" h="1758512">
                <a:moveTo>
                  <a:pt x="395851" y="1710467"/>
                </a:moveTo>
                <a:cubicBezTo>
                  <a:pt x="431011" y="1707817"/>
                  <a:pt x="463865" y="1709557"/>
                  <a:pt x="497393" y="1713987"/>
                </a:cubicBezTo>
                <a:cubicBezTo>
                  <a:pt x="521246" y="1717151"/>
                  <a:pt x="537898" y="1725379"/>
                  <a:pt x="536548" y="1741834"/>
                </a:cubicBezTo>
                <a:cubicBezTo>
                  <a:pt x="534747" y="1764618"/>
                  <a:pt x="506844" y="1757972"/>
                  <a:pt x="488842" y="1756390"/>
                </a:cubicBezTo>
                <a:cubicBezTo>
                  <a:pt x="426285" y="1750378"/>
                  <a:pt x="364178" y="1742783"/>
                  <a:pt x="280469" y="1733290"/>
                </a:cubicBezTo>
                <a:cubicBezTo>
                  <a:pt x="323224" y="1720158"/>
                  <a:pt x="360691" y="1713117"/>
                  <a:pt x="395851" y="1710467"/>
                </a:cubicBezTo>
                <a:close/>
                <a:moveTo>
                  <a:pt x="2551872" y="1474757"/>
                </a:moveTo>
                <a:cubicBezTo>
                  <a:pt x="2536570" y="1470960"/>
                  <a:pt x="2524869" y="1479187"/>
                  <a:pt x="2511367" y="1478554"/>
                </a:cubicBezTo>
                <a:cubicBezTo>
                  <a:pt x="2478964" y="1483301"/>
                  <a:pt x="2445660" y="1484250"/>
                  <a:pt x="2412356" y="1485200"/>
                </a:cubicBezTo>
                <a:cubicBezTo>
                  <a:pt x="2427658" y="1485516"/>
                  <a:pt x="2442960" y="1485516"/>
                  <a:pt x="2458261" y="1485200"/>
                </a:cubicBezTo>
                <a:cubicBezTo>
                  <a:pt x="2490215" y="1484250"/>
                  <a:pt x="2521268" y="1478238"/>
                  <a:pt x="2551872" y="1474757"/>
                </a:cubicBezTo>
                <a:close/>
                <a:moveTo>
                  <a:pt x="273268" y="1073193"/>
                </a:moveTo>
                <a:cubicBezTo>
                  <a:pt x="277319" y="1076674"/>
                  <a:pt x="281369" y="1080155"/>
                  <a:pt x="283169" y="1084268"/>
                </a:cubicBezTo>
                <a:cubicBezTo>
                  <a:pt x="289020" y="1081737"/>
                  <a:pt x="294421" y="1078889"/>
                  <a:pt x="299371" y="1074775"/>
                </a:cubicBezTo>
                <a:cubicBezTo>
                  <a:pt x="290370" y="1076041"/>
                  <a:pt x="281819" y="1074775"/>
                  <a:pt x="273268" y="1073193"/>
                </a:cubicBezTo>
                <a:close/>
                <a:moveTo>
                  <a:pt x="251047" y="958642"/>
                </a:moveTo>
                <a:cubicBezTo>
                  <a:pt x="231077" y="958562"/>
                  <a:pt x="210937" y="961648"/>
                  <a:pt x="190459" y="969400"/>
                </a:cubicBezTo>
                <a:cubicBezTo>
                  <a:pt x="185509" y="971299"/>
                  <a:pt x="177858" y="971299"/>
                  <a:pt x="170657" y="971299"/>
                </a:cubicBezTo>
                <a:cubicBezTo>
                  <a:pt x="156255" y="980476"/>
                  <a:pt x="146804" y="990918"/>
                  <a:pt x="154905" y="1007057"/>
                </a:cubicBezTo>
                <a:cubicBezTo>
                  <a:pt x="162106" y="1005474"/>
                  <a:pt x="168857" y="1003892"/>
                  <a:pt x="175157" y="1001677"/>
                </a:cubicBezTo>
                <a:cubicBezTo>
                  <a:pt x="196760" y="997880"/>
                  <a:pt x="217912" y="997247"/>
                  <a:pt x="238164" y="1004209"/>
                </a:cubicBezTo>
                <a:cubicBezTo>
                  <a:pt x="269218" y="1020347"/>
                  <a:pt x="207111" y="1057371"/>
                  <a:pt x="263817" y="1068130"/>
                </a:cubicBezTo>
                <a:cubicBezTo>
                  <a:pt x="257067" y="1042498"/>
                  <a:pt x="277319" y="1038701"/>
                  <a:pt x="300271" y="1037119"/>
                </a:cubicBezTo>
                <a:cubicBezTo>
                  <a:pt x="262467" y="1014335"/>
                  <a:pt x="252566" y="991235"/>
                  <a:pt x="306122" y="968134"/>
                </a:cubicBezTo>
                <a:cubicBezTo>
                  <a:pt x="307472" y="967818"/>
                  <a:pt x="309272" y="967501"/>
                  <a:pt x="310622" y="966869"/>
                </a:cubicBezTo>
                <a:cubicBezTo>
                  <a:pt x="290820" y="961964"/>
                  <a:pt x="271018" y="958721"/>
                  <a:pt x="251047" y="958642"/>
                </a:cubicBezTo>
                <a:close/>
                <a:moveTo>
                  <a:pt x="0" y="893462"/>
                </a:moveTo>
                <a:lnTo>
                  <a:pt x="1628" y="898290"/>
                </a:lnTo>
                <a:lnTo>
                  <a:pt x="0" y="899007"/>
                </a:lnTo>
                <a:close/>
                <a:moveTo>
                  <a:pt x="399732" y="621315"/>
                </a:moveTo>
                <a:cubicBezTo>
                  <a:pt x="390281" y="623846"/>
                  <a:pt x="380380" y="624795"/>
                  <a:pt x="369129" y="623846"/>
                </a:cubicBezTo>
                <a:cubicBezTo>
                  <a:pt x="368679" y="623846"/>
                  <a:pt x="368679" y="623530"/>
                  <a:pt x="368229" y="623530"/>
                </a:cubicBezTo>
                <a:cubicBezTo>
                  <a:pt x="367329" y="629542"/>
                  <a:pt x="363728" y="634605"/>
                  <a:pt x="358328" y="639352"/>
                </a:cubicBezTo>
                <a:cubicBezTo>
                  <a:pt x="356528" y="640618"/>
                  <a:pt x="355177" y="642200"/>
                  <a:pt x="353377" y="643466"/>
                </a:cubicBezTo>
                <a:cubicBezTo>
                  <a:pt x="356078" y="641883"/>
                  <a:pt x="359228" y="640301"/>
                  <a:pt x="361928" y="638402"/>
                </a:cubicBezTo>
                <a:cubicBezTo>
                  <a:pt x="373629" y="631441"/>
                  <a:pt x="386681" y="626378"/>
                  <a:pt x="399732" y="621315"/>
                </a:cubicBezTo>
                <a:close/>
                <a:moveTo>
                  <a:pt x="337175" y="569418"/>
                </a:moveTo>
                <a:cubicBezTo>
                  <a:pt x="332675" y="573848"/>
                  <a:pt x="325474" y="575114"/>
                  <a:pt x="314223" y="572899"/>
                </a:cubicBezTo>
                <a:cubicBezTo>
                  <a:pt x="330425" y="579861"/>
                  <a:pt x="340776" y="589354"/>
                  <a:pt x="340776" y="603278"/>
                </a:cubicBezTo>
                <a:cubicBezTo>
                  <a:pt x="342126" y="602645"/>
                  <a:pt x="343476" y="602645"/>
                  <a:pt x="344826" y="602645"/>
                </a:cubicBezTo>
                <a:cubicBezTo>
                  <a:pt x="341676" y="591569"/>
                  <a:pt x="338976" y="580494"/>
                  <a:pt x="337175" y="569418"/>
                </a:cubicBezTo>
                <a:close/>
                <a:moveTo>
                  <a:pt x="748971" y="178613"/>
                </a:moveTo>
                <a:cubicBezTo>
                  <a:pt x="746721" y="178930"/>
                  <a:pt x="744921" y="179562"/>
                  <a:pt x="742671" y="179879"/>
                </a:cubicBezTo>
                <a:cubicBezTo>
                  <a:pt x="741771" y="179562"/>
                  <a:pt x="739970" y="179246"/>
                  <a:pt x="738620" y="179246"/>
                </a:cubicBezTo>
                <a:cubicBezTo>
                  <a:pt x="732319" y="181461"/>
                  <a:pt x="726469" y="184625"/>
                  <a:pt x="721518" y="188423"/>
                </a:cubicBezTo>
                <a:cubicBezTo>
                  <a:pt x="667062" y="253926"/>
                  <a:pt x="583353" y="230509"/>
                  <a:pt x="505044" y="223864"/>
                </a:cubicBezTo>
                <a:cubicBezTo>
                  <a:pt x="499643" y="221649"/>
                  <a:pt x="496043" y="218801"/>
                  <a:pt x="492893" y="215320"/>
                </a:cubicBezTo>
                <a:cubicBezTo>
                  <a:pt x="492443" y="215637"/>
                  <a:pt x="491543" y="215637"/>
                  <a:pt x="491093" y="215953"/>
                </a:cubicBezTo>
                <a:cubicBezTo>
                  <a:pt x="497393" y="220383"/>
                  <a:pt x="501894" y="225763"/>
                  <a:pt x="502794" y="232725"/>
                </a:cubicBezTo>
                <a:cubicBezTo>
                  <a:pt x="506844" y="254875"/>
                  <a:pt x="521246" y="254559"/>
                  <a:pt x="543748" y="246964"/>
                </a:cubicBezTo>
                <a:cubicBezTo>
                  <a:pt x="610806" y="224497"/>
                  <a:pt x="679213" y="243800"/>
                  <a:pt x="747171" y="243800"/>
                </a:cubicBezTo>
                <a:cubicBezTo>
                  <a:pt x="746721" y="242218"/>
                  <a:pt x="746271" y="240319"/>
                  <a:pt x="745371" y="238737"/>
                </a:cubicBezTo>
                <a:cubicBezTo>
                  <a:pt x="769223" y="219118"/>
                  <a:pt x="800277" y="218485"/>
                  <a:pt x="833131" y="221333"/>
                </a:cubicBezTo>
                <a:cubicBezTo>
                  <a:pt x="856533" y="223231"/>
                  <a:pt x="881286" y="226712"/>
                  <a:pt x="893437" y="209308"/>
                </a:cubicBezTo>
                <a:cubicBezTo>
                  <a:pt x="877686" y="211523"/>
                  <a:pt x="865084" y="204878"/>
                  <a:pt x="853383" y="195384"/>
                </a:cubicBezTo>
                <a:cubicBezTo>
                  <a:pt x="852483" y="194119"/>
                  <a:pt x="852033" y="193169"/>
                  <a:pt x="851583" y="191904"/>
                </a:cubicBezTo>
                <a:cubicBezTo>
                  <a:pt x="816929" y="211523"/>
                  <a:pt x="782275" y="209941"/>
                  <a:pt x="747621" y="190005"/>
                </a:cubicBezTo>
                <a:cubicBezTo>
                  <a:pt x="747171" y="184942"/>
                  <a:pt x="747621" y="181461"/>
                  <a:pt x="748971" y="178613"/>
                </a:cubicBezTo>
                <a:close/>
                <a:moveTo>
                  <a:pt x="3165340" y="0"/>
                </a:moveTo>
                <a:lnTo>
                  <a:pt x="3244096" y="0"/>
                </a:lnTo>
                <a:lnTo>
                  <a:pt x="3244506" y="18009"/>
                </a:lnTo>
                <a:cubicBezTo>
                  <a:pt x="3252543" y="33347"/>
                  <a:pt x="3280391" y="36136"/>
                  <a:pt x="3301655" y="41594"/>
                </a:cubicBezTo>
                <a:cubicBezTo>
                  <a:pt x="3321007" y="46657"/>
                  <a:pt x="3344410" y="44758"/>
                  <a:pt x="3345760" y="65327"/>
                </a:cubicBezTo>
                <a:cubicBezTo>
                  <a:pt x="3361062" y="83681"/>
                  <a:pt x="3328208" y="136843"/>
                  <a:pt x="3413717" y="105199"/>
                </a:cubicBezTo>
                <a:cubicBezTo>
                  <a:pt x="3441620" y="95073"/>
                  <a:pt x="3488426" y="195068"/>
                  <a:pt x="3454222" y="226079"/>
                </a:cubicBezTo>
                <a:cubicBezTo>
                  <a:pt x="3418668" y="258356"/>
                  <a:pt x="3411917" y="303291"/>
                  <a:pt x="3354761" y="326708"/>
                </a:cubicBezTo>
                <a:cubicBezTo>
                  <a:pt x="3322807" y="339998"/>
                  <a:pt x="3330008" y="352972"/>
                  <a:pt x="3388065" y="366579"/>
                </a:cubicBezTo>
                <a:cubicBezTo>
                  <a:pt x="3460073" y="383351"/>
                  <a:pt x="3523530" y="413729"/>
                  <a:pt x="3527580" y="465309"/>
                </a:cubicBezTo>
                <a:cubicBezTo>
                  <a:pt x="3531180" y="508661"/>
                  <a:pt x="3540631" y="552330"/>
                  <a:pt x="3537031" y="595683"/>
                </a:cubicBezTo>
                <a:cubicBezTo>
                  <a:pt x="3532531" y="651377"/>
                  <a:pt x="3546932" y="689982"/>
                  <a:pt x="3640543" y="695995"/>
                </a:cubicBezTo>
                <a:cubicBezTo>
                  <a:pt x="3683297" y="698843"/>
                  <a:pt x="3698149" y="725107"/>
                  <a:pt x="3693198" y="752954"/>
                </a:cubicBezTo>
                <a:cubicBezTo>
                  <a:pt x="3684197" y="777953"/>
                  <a:pt x="3668896" y="800737"/>
                  <a:pt x="3618490" y="789978"/>
                </a:cubicBezTo>
                <a:cubicBezTo>
                  <a:pt x="3593287" y="784598"/>
                  <a:pt x="3565384" y="785864"/>
                  <a:pt x="3538831" y="784282"/>
                </a:cubicBezTo>
                <a:cubicBezTo>
                  <a:pt x="3520829" y="798522"/>
                  <a:pt x="3522629" y="816559"/>
                  <a:pt x="3519479" y="833647"/>
                </a:cubicBezTo>
                <a:cubicBezTo>
                  <a:pt x="3500577" y="853266"/>
                  <a:pt x="3487076" y="853266"/>
                  <a:pt x="3474924" y="845988"/>
                </a:cubicBezTo>
                <a:cubicBezTo>
                  <a:pt x="3478075" y="859279"/>
                  <a:pt x="3482125" y="872569"/>
                  <a:pt x="3469074" y="885227"/>
                </a:cubicBezTo>
                <a:cubicBezTo>
                  <a:pt x="3469074" y="928263"/>
                  <a:pt x="3453322" y="937123"/>
                  <a:pt x="3403816" y="917504"/>
                </a:cubicBezTo>
                <a:cubicBezTo>
                  <a:pt x="3384914" y="909909"/>
                  <a:pt x="3362412" y="908643"/>
                  <a:pt x="3357011" y="919086"/>
                </a:cubicBezTo>
                <a:cubicBezTo>
                  <a:pt x="3336759" y="958008"/>
                  <a:pt x="3228297" y="927630"/>
                  <a:pt x="3240448" y="995032"/>
                </a:cubicBezTo>
                <a:cubicBezTo>
                  <a:pt x="3242248" y="1004209"/>
                  <a:pt x="3185092" y="1014651"/>
                  <a:pt x="3151788" y="1003576"/>
                </a:cubicBezTo>
                <a:cubicBezTo>
                  <a:pt x="3118035" y="992184"/>
                  <a:pt x="3086531" y="985222"/>
                  <a:pt x="3058178" y="1016866"/>
                </a:cubicBezTo>
                <a:cubicBezTo>
                  <a:pt x="3098232" y="1020347"/>
                  <a:pt x="3134236" y="1023512"/>
                  <a:pt x="3168440" y="1026676"/>
                </a:cubicBezTo>
                <a:cubicBezTo>
                  <a:pt x="3176541" y="1054207"/>
                  <a:pt x="3120285" y="1038384"/>
                  <a:pt x="3130186" y="1057371"/>
                </a:cubicBezTo>
                <a:cubicBezTo>
                  <a:pt x="3140537" y="1077623"/>
                  <a:pt x="3183742" y="1062118"/>
                  <a:pt x="3185992" y="1063700"/>
                </a:cubicBezTo>
                <a:cubicBezTo>
                  <a:pt x="3231897" y="1097559"/>
                  <a:pt x="3300305" y="1099141"/>
                  <a:pt x="3352061" y="1122874"/>
                </a:cubicBezTo>
                <a:cubicBezTo>
                  <a:pt x="3356561" y="1124773"/>
                  <a:pt x="3358361" y="1136481"/>
                  <a:pt x="3354761" y="1138696"/>
                </a:cubicBezTo>
                <a:cubicBezTo>
                  <a:pt x="3346660" y="1143759"/>
                  <a:pt x="3334509" y="1148822"/>
                  <a:pt x="3324607" y="1148190"/>
                </a:cubicBezTo>
                <a:cubicBezTo>
                  <a:pt x="3294904" y="1145975"/>
                  <a:pt x="3266101" y="1138380"/>
                  <a:pt x="3236848" y="1137747"/>
                </a:cubicBezTo>
                <a:cubicBezTo>
                  <a:pt x="3210295" y="1137431"/>
                  <a:pt x="3181492" y="1142810"/>
                  <a:pt x="3180141" y="1168125"/>
                </a:cubicBezTo>
                <a:cubicBezTo>
                  <a:pt x="3178791" y="1188378"/>
                  <a:pt x="3192743" y="1197554"/>
                  <a:pt x="3219746" y="1209263"/>
                </a:cubicBezTo>
                <a:cubicBezTo>
                  <a:pt x="3243148" y="1219705"/>
                  <a:pt x="3339009" y="1180150"/>
                  <a:pt x="3291304" y="1250400"/>
                </a:cubicBezTo>
                <a:cubicBezTo>
                  <a:pt x="3299405" y="1252932"/>
                  <a:pt x="3307506" y="1255780"/>
                  <a:pt x="3315606" y="1257995"/>
                </a:cubicBezTo>
                <a:cubicBezTo>
                  <a:pt x="3367812" y="1272235"/>
                  <a:pt x="3384464" y="1288057"/>
                  <a:pt x="3390315" y="1336789"/>
                </a:cubicBezTo>
                <a:cubicBezTo>
                  <a:pt x="3397066" y="1391217"/>
                  <a:pt x="3428569" y="1458935"/>
                  <a:pt x="3492926" y="1503870"/>
                </a:cubicBezTo>
                <a:cubicBezTo>
                  <a:pt x="3541532" y="1538045"/>
                  <a:pt x="3517229" y="1554817"/>
                  <a:pt x="3469974" y="1556715"/>
                </a:cubicBezTo>
                <a:cubicBezTo>
                  <a:pt x="3294004" y="1563994"/>
                  <a:pt x="3122535" y="1620953"/>
                  <a:pt x="2952416" y="1610827"/>
                </a:cubicBezTo>
                <a:cubicBezTo>
                  <a:pt x="2823252" y="1603232"/>
                  <a:pt x="2695438" y="1634877"/>
                  <a:pt x="2569424" y="1607030"/>
                </a:cubicBezTo>
                <a:cubicBezTo>
                  <a:pt x="2583375" y="1681077"/>
                  <a:pt x="2532519" y="1609878"/>
                  <a:pt x="2516768" y="1617789"/>
                </a:cubicBezTo>
                <a:cubicBezTo>
                  <a:pt x="2516318" y="1618105"/>
                  <a:pt x="2515418" y="1618422"/>
                  <a:pt x="2514968" y="1619054"/>
                </a:cubicBezTo>
                <a:cubicBezTo>
                  <a:pt x="2519918" y="1651964"/>
                  <a:pt x="2492015" y="1657660"/>
                  <a:pt x="2454211" y="1654812"/>
                </a:cubicBezTo>
                <a:cubicBezTo>
                  <a:pt x="2329997" y="1645635"/>
                  <a:pt x="2208934" y="1681077"/>
                  <a:pt x="2083820" y="1665255"/>
                </a:cubicBezTo>
                <a:cubicBezTo>
                  <a:pt x="2061317" y="1662407"/>
                  <a:pt x="2019462" y="1653863"/>
                  <a:pt x="2029814" y="1691836"/>
                </a:cubicBezTo>
                <a:cubicBezTo>
                  <a:pt x="2030264" y="1692785"/>
                  <a:pt x="2002811" y="1700696"/>
                  <a:pt x="2000560" y="1698481"/>
                </a:cubicBezTo>
                <a:cubicBezTo>
                  <a:pt x="1955555" y="1658610"/>
                  <a:pt x="1910550" y="1689304"/>
                  <a:pt x="1870946" y="1700696"/>
                </a:cubicBezTo>
                <a:cubicBezTo>
                  <a:pt x="1754383" y="1733606"/>
                  <a:pt x="1638270" y="1701013"/>
                  <a:pt x="1522607" y="1706709"/>
                </a:cubicBezTo>
                <a:cubicBezTo>
                  <a:pt x="1467251" y="1709240"/>
                  <a:pt x="1405144" y="1695317"/>
                  <a:pt x="1359689" y="1731391"/>
                </a:cubicBezTo>
                <a:cubicBezTo>
                  <a:pt x="1372290" y="1753542"/>
                  <a:pt x="1347538" y="1752909"/>
                  <a:pt x="1329086" y="1755124"/>
                </a:cubicBezTo>
                <a:cubicBezTo>
                  <a:pt x="1316484" y="1756706"/>
                  <a:pt x="1305233" y="1752593"/>
                  <a:pt x="1308834" y="1742467"/>
                </a:cubicBezTo>
                <a:cubicBezTo>
                  <a:pt x="1312884" y="1730125"/>
                  <a:pt x="1328636" y="1730442"/>
                  <a:pt x="1343037" y="1730758"/>
                </a:cubicBezTo>
                <a:cubicBezTo>
                  <a:pt x="1300282" y="1699747"/>
                  <a:pt x="1246727" y="1737403"/>
                  <a:pt x="1202172" y="1719366"/>
                </a:cubicBezTo>
                <a:cubicBezTo>
                  <a:pt x="1177419" y="1727277"/>
                  <a:pt x="1153566" y="1727910"/>
                  <a:pt x="1129714" y="1717468"/>
                </a:cubicBezTo>
                <a:lnTo>
                  <a:pt x="1124313" y="1721265"/>
                </a:lnTo>
                <a:lnTo>
                  <a:pt x="1116662" y="1720632"/>
                </a:lnTo>
                <a:cubicBezTo>
                  <a:pt x="1069857" y="1723164"/>
                  <a:pt x="1017201" y="1753542"/>
                  <a:pt x="980747" y="1706392"/>
                </a:cubicBezTo>
                <a:cubicBezTo>
                  <a:pt x="963645" y="1701013"/>
                  <a:pt x="946993" y="1695317"/>
                  <a:pt x="930341" y="1689621"/>
                </a:cubicBezTo>
                <a:cubicBezTo>
                  <a:pt x="886236" y="1703861"/>
                  <a:pt x="841231" y="1710190"/>
                  <a:pt x="795777" y="1693418"/>
                </a:cubicBezTo>
                <a:cubicBezTo>
                  <a:pt x="784975" y="1689621"/>
                  <a:pt x="781825" y="1674432"/>
                  <a:pt x="792626" y="1674115"/>
                </a:cubicBezTo>
                <a:cubicBezTo>
                  <a:pt x="838531" y="1673166"/>
                  <a:pt x="886687" y="1662407"/>
                  <a:pt x="930792" y="1681710"/>
                </a:cubicBezTo>
                <a:cubicBezTo>
                  <a:pt x="960945" y="1669052"/>
                  <a:pt x="991098" y="1659875"/>
                  <a:pt x="1022602" y="1679495"/>
                </a:cubicBezTo>
                <a:cubicBezTo>
                  <a:pt x="1032503" y="1683608"/>
                  <a:pt x="1044654" y="1692469"/>
                  <a:pt x="1051855" y="1690887"/>
                </a:cubicBezTo>
                <a:cubicBezTo>
                  <a:pt x="1189120" y="1659559"/>
                  <a:pt x="1329986" y="1691519"/>
                  <a:pt x="1468151" y="1678545"/>
                </a:cubicBezTo>
                <a:cubicBezTo>
                  <a:pt x="1460950" y="1655762"/>
                  <a:pt x="1459600" y="1635826"/>
                  <a:pt x="1507305" y="1643104"/>
                </a:cubicBezTo>
                <a:cubicBezTo>
                  <a:pt x="1564912" y="1658293"/>
                  <a:pt x="1614868" y="1701646"/>
                  <a:pt x="1685075" y="1664938"/>
                </a:cubicBezTo>
                <a:cubicBezTo>
                  <a:pt x="1683275" y="1640572"/>
                  <a:pt x="1660773" y="1627598"/>
                  <a:pt x="1631969" y="1618738"/>
                </a:cubicBezTo>
                <a:cubicBezTo>
                  <a:pt x="1626119" y="1613991"/>
                  <a:pt x="1620268" y="1608928"/>
                  <a:pt x="1614417" y="1604182"/>
                </a:cubicBezTo>
                <a:cubicBezTo>
                  <a:pt x="1590565" y="1607979"/>
                  <a:pt x="1566712" y="1612093"/>
                  <a:pt x="1542860" y="1616206"/>
                </a:cubicBezTo>
                <a:cubicBezTo>
                  <a:pt x="1501905" y="1615573"/>
                  <a:pt x="1460050" y="1627915"/>
                  <a:pt x="1413245" y="1615573"/>
                </a:cubicBezTo>
                <a:cubicBezTo>
                  <a:pt x="1453299" y="1583929"/>
                  <a:pt x="1501005" y="1597536"/>
                  <a:pt x="1543309" y="1594056"/>
                </a:cubicBezTo>
                <a:cubicBezTo>
                  <a:pt x="1566262" y="1582980"/>
                  <a:pt x="1590115" y="1589309"/>
                  <a:pt x="1613967" y="1592790"/>
                </a:cubicBezTo>
                <a:cubicBezTo>
                  <a:pt x="1653122" y="1562095"/>
                  <a:pt x="1721079" y="1604182"/>
                  <a:pt x="1756633" y="1564310"/>
                </a:cubicBezTo>
                <a:cubicBezTo>
                  <a:pt x="1858345" y="1529502"/>
                  <a:pt x="1969057" y="1550703"/>
                  <a:pt x="2074819" y="1539628"/>
                </a:cubicBezTo>
                <a:cubicBezTo>
                  <a:pt x="2091921" y="1537729"/>
                  <a:pt x="2109923" y="1539628"/>
                  <a:pt x="2127024" y="1535830"/>
                </a:cubicBezTo>
                <a:cubicBezTo>
                  <a:pt x="2152227" y="1529818"/>
                  <a:pt x="2175630" y="1519375"/>
                  <a:pt x="2203083" y="1517793"/>
                </a:cubicBezTo>
                <a:cubicBezTo>
                  <a:pt x="2216134" y="1516527"/>
                  <a:pt x="2229186" y="1517477"/>
                  <a:pt x="2241787" y="1519692"/>
                </a:cubicBezTo>
                <a:cubicBezTo>
                  <a:pt x="2244938" y="1520641"/>
                  <a:pt x="2248538" y="1521907"/>
                  <a:pt x="2251688" y="1522856"/>
                </a:cubicBezTo>
                <a:cubicBezTo>
                  <a:pt x="2261139" y="1520641"/>
                  <a:pt x="2272391" y="1522540"/>
                  <a:pt x="2282742" y="1521591"/>
                </a:cubicBezTo>
                <a:cubicBezTo>
                  <a:pt x="2275991" y="1516844"/>
                  <a:pt x="2273741" y="1511464"/>
                  <a:pt x="2276441" y="1504819"/>
                </a:cubicBezTo>
                <a:cubicBezTo>
                  <a:pt x="2294443" y="1496275"/>
                  <a:pt x="2313795" y="1491212"/>
                  <a:pt x="2333147" y="1488364"/>
                </a:cubicBezTo>
                <a:cubicBezTo>
                  <a:pt x="2302994" y="1490896"/>
                  <a:pt x="2273291" y="1495959"/>
                  <a:pt x="2244487" y="1505768"/>
                </a:cubicBezTo>
                <a:cubicBezTo>
                  <a:pt x="2227836" y="1507983"/>
                  <a:pt x="2210734" y="1508933"/>
                  <a:pt x="2194532" y="1512414"/>
                </a:cubicBezTo>
                <a:cubicBezTo>
                  <a:pt x="2161228" y="1511781"/>
                  <a:pt x="2140076" y="1531400"/>
                  <a:pt x="2110373" y="1537413"/>
                </a:cubicBezTo>
                <a:cubicBezTo>
                  <a:pt x="1974007" y="1530767"/>
                  <a:pt x="1839442" y="1548488"/>
                  <a:pt x="1703977" y="1553867"/>
                </a:cubicBezTo>
                <a:cubicBezTo>
                  <a:pt x="1656272" y="1548172"/>
                  <a:pt x="1608117" y="1565259"/>
                  <a:pt x="1560411" y="1552602"/>
                </a:cubicBezTo>
                <a:cubicBezTo>
                  <a:pt x="1516757" y="1570322"/>
                  <a:pt x="1466801" y="1560513"/>
                  <a:pt x="1420446" y="1567158"/>
                </a:cubicBezTo>
                <a:cubicBezTo>
                  <a:pt x="1401994" y="1569689"/>
                  <a:pt x="1366440" y="1566209"/>
                  <a:pt x="1396593" y="1540577"/>
                </a:cubicBezTo>
                <a:cubicBezTo>
                  <a:pt x="1399293" y="1536463"/>
                  <a:pt x="1399744" y="1532349"/>
                  <a:pt x="1397943" y="1528236"/>
                </a:cubicBezTo>
                <a:cubicBezTo>
                  <a:pt x="1357439" y="1520325"/>
                  <a:pt x="1320535" y="1502920"/>
                  <a:pt x="1275980" y="1504503"/>
                </a:cubicBezTo>
                <a:lnTo>
                  <a:pt x="1277330" y="1524438"/>
                </a:lnTo>
                <a:cubicBezTo>
                  <a:pt x="1299382" y="1526337"/>
                  <a:pt x="1312434" y="1536147"/>
                  <a:pt x="1327285" y="1548804"/>
                </a:cubicBezTo>
                <a:cubicBezTo>
                  <a:pt x="1293982" y="1558931"/>
                  <a:pt x="1274630" y="1555133"/>
                  <a:pt x="1267429" y="1531400"/>
                </a:cubicBezTo>
                <a:cubicBezTo>
                  <a:pt x="1215673" y="1522223"/>
                  <a:pt x="1158967" y="1538045"/>
                  <a:pt x="1110361" y="1514629"/>
                </a:cubicBezTo>
                <a:cubicBezTo>
                  <a:pt x="1063106" y="1516844"/>
                  <a:pt x="1023502" y="1520325"/>
                  <a:pt x="1013601" y="1564626"/>
                </a:cubicBezTo>
                <a:cubicBezTo>
                  <a:pt x="1004150" y="1607346"/>
                  <a:pt x="969046" y="1528869"/>
                  <a:pt x="949694" y="1567158"/>
                </a:cubicBezTo>
                <a:cubicBezTo>
                  <a:pt x="894788" y="1589625"/>
                  <a:pt x="840331" y="1581081"/>
                  <a:pt x="785875" y="1564943"/>
                </a:cubicBezTo>
                <a:cubicBezTo>
                  <a:pt x="745371" y="1552602"/>
                  <a:pt x="704866" y="1539944"/>
                  <a:pt x="664362" y="1527286"/>
                </a:cubicBezTo>
                <a:cubicBezTo>
                  <a:pt x="720618" y="1506718"/>
                  <a:pt x="727369" y="1491212"/>
                  <a:pt x="709367" y="1439949"/>
                </a:cubicBezTo>
                <a:cubicBezTo>
                  <a:pt x="707117" y="1433936"/>
                  <a:pt x="723768" y="1424759"/>
                  <a:pt x="731869" y="1416848"/>
                </a:cubicBezTo>
                <a:cubicBezTo>
                  <a:pt x="695415" y="1409570"/>
                  <a:pt x="641409" y="1434569"/>
                  <a:pt x="625657" y="1388685"/>
                </a:cubicBezTo>
                <a:cubicBezTo>
                  <a:pt x="597304" y="1374445"/>
                  <a:pt x="568501" y="1360205"/>
                  <a:pt x="535647" y="1344067"/>
                </a:cubicBezTo>
                <a:cubicBezTo>
                  <a:pt x="612156" y="1326346"/>
                  <a:pt x="686864" y="1362104"/>
                  <a:pt x="752122" y="1328245"/>
                </a:cubicBezTo>
                <a:cubicBezTo>
                  <a:pt x="776424" y="1305461"/>
                  <a:pt x="756622" y="1276348"/>
                  <a:pt x="759322" y="1253248"/>
                </a:cubicBezTo>
                <a:cubicBezTo>
                  <a:pt x="763823" y="1214326"/>
                  <a:pt x="689115" y="1228882"/>
                  <a:pt x="646360" y="1223186"/>
                </a:cubicBezTo>
                <a:cubicBezTo>
                  <a:pt x="616656" y="1217174"/>
                  <a:pt x="626558" y="1200086"/>
                  <a:pt x="625657" y="1186163"/>
                </a:cubicBezTo>
                <a:cubicBezTo>
                  <a:pt x="608106" y="1187428"/>
                  <a:pt x="591004" y="1189011"/>
                  <a:pt x="573452" y="1190593"/>
                </a:cubicBezTo>
                <a:cubicBezTo>
                  <a:pt x="517645" y="1232047"/>
                  <a:pt x="450138" y="1240590"/>
                  <a:pt x="374080" y="1225085"/>
                </a:cubicBezTo>
                <a:cubicBezTo>
                  <a:pt x="350227" y="1244071"/>
                  <a:pt x="326374" y="1246287"/>
                  <a:pt x="302522" y="1225085"/>
                </a:cubicBezTo>
                <a:cubicBezTo>
                  <a:pt x="320524" y="1220971"/>
                  <a:pt x="336725" y="1210528"/>
                  <a:pt x="358328" y="1214959"/>
                </a:cubicBezTo>
                <a:cubicBezTo>
                  <a:pt x="369129" y="1209579"/>
                  <a:pt x="380380" y="1204516"/>
                  <a:pt x="391181" y="1199137"/>
                </a:cubicBezTo>
                <a:cubicBezTo>
                  <a:pt x="356978" y="1176669"/>
                  <a:pt x="374530" y="1167176"/>
                  <a:pt x="410084" y="1162113"/>
                </a:cubicBezTo>
                <a:cubicBezTo>
                  <a:pt x="414134" y="1160214"/>
                  <a:pt x="417734" y="1157999"/>
                  <a:pt x="421785" y="1156101"/>
                </a:cubicBezTo>
                <a:cubicBezTo>
                  <a:pt x="362378" y="1131102"/>
                  <a:pt x="331775" y="1182365"/>
                  <a:pt x="283169" y="1185213"/>
                </a:cubicBezTo>
                <a:cubicBezTo>
                  <a:pt x="271918" y="1181732"/>
                  <a:pt x="260667" y="1177935"/>
                  <a:pt x="249416" y="1174454"/>
                </a:cubicBezTo>
                <a:cubicBezTo>
                  <a:pt x="223313" y="1159265"/>
                  <a:pt x="207561" y="1141544"/>
                  <a:pt x="219262" y="1116546"/>
                </a:cubicBezTo>
                <a:cubicBezTo>
                  <a:pt x="220612" y="1115280"/>
                  <a:pt x="221513" y="1113697"/>
                  <a:pt x="222863" y="1112432"/>
                </a:cubicBezTo>
                <a:cubicBezTo>
                  <a:pt x="201710" y="1111482"/>
                  <a:pt x="176508" y="1097559"/>
                  <a:pt x="163006" y="1117495"/>
                </a:cubicBezTo>
                <a:lnTo>
                  <a:pt x="167057" y="1117495"/>
                </a:lnTo>
                <a:cubicBezTo>
                  <a:pt x="201710" y="1128570"/>
                  <a:pt x="222863" y="1145025"/>
                  <a:pt x="210261" y="1174138"/>
                </a:cubicBezTo>
                <a:cubicBezTo>
                  <a:pt x="180558" y="1200086"/>
                  <a:pt x="147704" y="1214959"/>
                  <a:pt x="102249" y="1191226"/>
                </a:cubicBezTo>
                <a:cubicBezTo>
                  <a:pt x="88748" y="1183631"/>
                  <a:pt x="84247" y="1173821"/>
                  <a:pt x="85597" y="1162113"/>
                </a:cubicBezTo>
                <a:lnTo>
                  <a:pt x="80197" y="1161480"/>
                </a:lnTo>
                <a:cubicBezTo>
                  <a:pt x="51394" y="1139962"/>
                  <a:pt x="86048" y="1097875"/>
                  <a:pt x="30241" y="1085534"/>
                </a:cubicBezTo>
                <a:lnTo>
                  <a:pt x="0" y="1076679"/>
                </a:lnTo>
                <a:lnTo>
                  <a:pt x="0" y="1046026"/>
                </a:lnTo>
                <a:lnTo>
                  <a:pt x="14040" y="1036802"/>
                </a:lnTo>
                <a:cubicBezTo>
                  <a:pt x="11339" y="1033321"/>
                  <a:pt x="9989" y="1029524"/>
                  <a:pt x="10439" y="1025410"/>
                </a:cubicBezTo>
                <a:lnTo>
                  <a:pt x="0" y="1026328"/>
                </a:lnTo>
                <a:lnTo>
                  <a:pt x="0" y="1002850"/>
                </a:lnTo>
                <a:lnTo>
                  <a:pt x="28891" y="997247"/>
                </a:lnTo>
                <a:lnTo>
                  <a:pt x="0" y="981267"/>
                </a:lnTo>
                <a:lnTo>
                  <a:pt x="0" y="951566"/>
                </a:lnTo>
                <a:lnTo>
                  <a:pt x="8246" y="950216"/>
                </a:lnTo>
                <a:cubicBezTo>
                  <a:pt x="15840" y="949860"/>
                  <a:pt x="23941" y="950414"/>
                  <a:pt x="30241" y="947566"/>
                </a:cubicBezTo>
                <a:cubicBezTo>
                  <a:pt x="32492" y="935541"/>
                  <a:pt x="4588" y="925098"/>
                  <a:pt x="22140" y="914023"/>
                </a:cubicBezTo>
                <a:cubicBezTo>
                  <a:pt x="33842" y="906745"/>
                  <a:pt x="47793" y="905479"/>
                  <a:pt x="62195" y="921617"/>
                </a:cubicBezTo>
                <a:cubicBezTo>
                  <a:pt x="88748" y="951679"/>
                  <a:pt x="77497" y="895986"/>
                  <a:pt x="102249" y="910226"/>
                </a:cubicBezTo>
                <a:cubicBezTo>
                  <a:pt x="108100" y="908960"/>
                  <a:pt x="113951" y="908643"/>
                  <a:pt x="119801" y="909276"/>
                </a:cubicBezTo>
                <a:cubicBezTo>
                  <a:pt x="152655" y="891556"/>
                  <a:pt x="186859" y="874784"/>
                  <a:pt x="224663" y="862443"/>
                </a:cubicBezTo>
                <a:cubicBezTo>
                  <a:pt x="245365" y="856114"/>
                  <a:pt x="266068" y="849785"/>
                  <a:pt x="289920" y="852317"/>
                </a:cubicBezTo>
                <a:cubicBezTo>
                  <a:pt x="296671" y="852950"/>
                  <a:pt x="303422" y="862443"/>
                  <a:pt x="310622" y="853266"/>
                </a:cubicBezTo>
                <a:cubicBezTo>
                  <a:pt x="303422" y="850735"/>
                  <a:pt x="299371" y="847254"/>
                  <a:pt x="298021" y="843140"/>
                </a:cubicBezTo>
                <a:cubicBezTo>
                  <a:pt x="281819" y="837444"/>
                  <a:pt x="275519" y="827634"/>
                  <a:pt x="275519" y="815293"/>
                </a:cubicBezTo>
                <a:cubicBezTo>
                  <a:pt x="271468" y="815293"/>
                  <a:pt x="267418" y="814977"/>
                  <a:pt x="263367" y="814027"/>
                </a:cubicBezTo>
                <a:cubicBezTo>
                  <a:pt x="262467" y="813711"/>
                  <a:pt x="261567" y="813078"/>
                  <a:pt x="260667" y="812762"/>
                </a:cubicBezTo>
                <a:cubicBezTo>
                  <a:pt x="244015" y="820356"/>
                  <a:pt x="227363" y="827634"/>
                  <a:pt x="210711" y="835229"/>
                </a:cubicBezTo>
                <a:cubicBezTo>
                  <a:pt x="216112" y="843140"/>
                  <a:pt x="221963" y="851051"/>
                  <a:pt x="227813" y="858962"/>
                </a:cubicBezTo>
                <a:cubicBezTo>
                  <a:pt x="215212" y="868139"/>
                  <a:pt x="202160" y="867822"/>
                  <a:pt x="189109" y="864342"/>
                </a:cubicBezTo>
                <a:cubicBezTo>
                  <a:pt x="187309" y="866240"/>
                  <a:pt x="185059" y="868455"/>
                  <a:pt x="182808" y="870354"/>
                </a:cubicBezTo>
                <a:cubicBezTo>
                  <a:pt x="156705" y="886176"/>
                  <a:pt x="129702" y="886809"/>
                  <a:pt x="102249" y="871936"/>
                </a:cubicBezTo>
                <a:cubicBezTo>
                  <a:pt x="102249" y="866557"/>
                  <a:pt x="101799" y="861494"/>
                  <a:pt x="101799" y="856431"/>
                </a:cubicBezTo>
                <a:cubicBezTo>
                  <a:pt x="79297" y="846621"/>
                  <a:pt x="32492" y="876683"/>
                  <a:pt x="30241" y="834280"/>
                </a:cubicBezTo>
                <a:lnTo>
                  <a:pt x="0" y="848655"/>
                </a:lnTo>
                <a:lnTo>
                  <a:pt x="0" y="790408"/>
                </a:lnTo>
                <a:lnTo>
                  <a:pt x="31141" y="796307"/>
                </a:lnTo>
                <a:cubicBezTo>
                  <a:pt x="35192" y="812129"/>
                  <a:pt x="49593" y="810863"/>
                  <a:pt x="65795" y="807066"/>
                </a:cubicBezTo>
                <a:cubicBezTo>
                  <a:pt x="71646" y="796940"/>
                  <a:pt x="83797" y="797256"/>
                  <a:pt x="95499" y="797256"/>
                </a:cubicBezTo>
                <a:cubicBezTo>
                  <a:pt x="95499" y="796940"/>
                  <a:pt x="95949" y="796940"/>
                  <a:pt x="95949" y="796623"/>
                </a:cubicBezTo>
                <a:cubicBezTo>
                  <a:pt x="137353" y="775105"/>
                  <a:pt x="169757" y="782700"/>
                  <a:pt x="196760" y="809914"/>
                </a:cubicBezTo>
                <a:cubicBezTo>
                  <a:pt x="207111" y="798838"/>
                  <a:pt x="227813" y="797573"/>
                  <a:pt x="245365" y="793459"/>
                </a:cubicBezTo>
                <a:cubicBezTo>
                  <a:pt x="245815" y="788712"/>
                  <a:pt x="246265" y="784282"/>
                  <a:pt x="246715" y="779852"/>
                </a:cubicBezTo>
                <a:cubicBezTo>
                  <a:pt x="259317" y="777320"/>
                  <a:pt x="271918" y="774472"/>
                  <a:pt x="284520" y="771624"/>
                </a:cubicBezTo>
                <a:cubicBezTo>
                  <a:pt x="316923" y="740613"/>
                  <a:pt x="271918" y="749473"/>
                  <a:pt x="255266" y="743145"/>
                </a:cubicBezTo>
                <a:cubicBezTo>
                  <a:pt x="211611" y="726690"/>
                  <a:pt x="157605" y="711500"/>
                  <a:pt x="239965" y="680173"/>
                </a:cubicBezTo>
                <a:cubicBezTo>
                  <a:pt x="274168" y="672262"/>
                  <a:pt x="317373" y="670047"/>
                  <a:pt x="301171" y="630808"/>
                </a:cubicBezTo>
                <a:cubicBezTo>
                  <a:pt x="265167" y="625112"/>
                  <a:pt x="206211" y="649794"/>
                  <a:pt x="207561" y="595683"/>
                </a:cubicBezTo>
                <a:cubicBezTo>
                  <a:pt x="192709" y="590936"/>
                  <a:pt x="167507" y="586506"/>
                  <a:pt x="183708" y="571950"/>
                </a:cubicBezTo>
                <a:cubicBezTo>
                  <a:pt x="193609" y="562773"/>
                  <a:pt x="214312" y="550115"/>
                  <a:pt x="237264" y="558659"/>
                </a:cubicBezTo>
                <a:cubicBezTo>
                  <a:pt x="239515" y="559609"/>
                  <a:pt x="232764" y="572266"/>
                  <a:pt x="230064" y="579544"/>
                </a:cubicBezTo>
                <a:cubicBezTo>
                  <a:pt x="253466" y="576064"/>
                  <a:pt x="277319" y="572583"/>
                  <a:pt x="300721" y="569102"/>
                </a:cubicBezTo>
                <a:cubicBezTo>
                  <a:pt x="302522" y="569418"/>
                  <a:pt x="304772" y="569735"/>
                  <a:pt x="306572" y="570051"/>
                </a:cubicBezTo>
                <a:cubicBezTo>
                  <a:pt x="304772" y="569418"/>
                  <a:pt x="302972" y="568785"/>
                  <a:pt x="300721" y="568152"/>
                </a:cubicBezTo>
                <a:cubicBezTo>
                  <a:pt x="298471" y="531129"/>
                  <a:pt x="314223" y="511509"/>
                  <a:pt x="376780" y="509611"/>
                </a:cubicBezTo>
                <a:cubicBezTo>
                  <a:pt x="430336" y="508029"/>
                  <a:pt x="408733" y="526699"/>
                  <a:pt x="406933" y="542837"/>
                </a:cubicBezTo>
                <a:cubicBezTo>
                  <a:pt x="412784" y="551065"/>
                  <a:pt x="418634" y="559609"/>
                  <a:pt x="424485" y="567836"/>
                </a:cubicBezTo>
                <a:cubicBezTo>
                  <a:pt x="455989" y="561824"/>
                  <a:pt x="487492" y="571000"/>
                  <a:pt x="520796" y="561824"/>
                </a:cubicBezTo>
                <a:cubicBezTo>
                  <a:pt x="568051" y="548850"/>
                  <a:pt x="617557" y="543786"/>
                  <a:pt x="653111" y="583342"/>
                </a:cubicBezTo>
                <a:cubicBezTo>
                  <a:pt x="669312" y="601695"/>
                  <a:pt x="700816" y="595366"/>
                  <a:pt x="727369" y="591569"/>
                </a:cubicBezTo>
                <a:cubicBezTo>
                  <a:pt x="704416" y="558976"/>
                  <a:pt x="719268" y="548217"/>
                  <a:pt x="767873" y="557394"/>
                </a:cubicBezTo>
                <a:cubicBezTo>
                  <a:pt x="831330" y="552963"/>
                  <a:pt x="882636" y="539673"/>
                  <a:pt x="935742" y="507396"/>
                </a:cubicBezTo>
                <a:cubicBezTo>
                  <a:pt x="969946" y="486511"/>
                  <a:pt x="1053205" y="493156"/>
                  <a:pt x="1109011" y="494422"/>
                </a:cubicBezTo>
                <a:cubicBezTo>
                  <a:pt x="1200371" y="496637"/>
                  <a:pt x="1158067" y="458664"/>
                  <a:pt x="1151316" y="441892"/>
                </a:cubicBezTo>
                <a:cubicBezTo>
                  <a:pt x="1132414" y="395375"/>
                  <a:pt x="1118012" y="346327"/>
                  <a:pt x="1016301" y="351390"/>
                </a:cubicBezTo>
                <a:cubicBezTo>
                  <a:pt x="913239" y="356453"/>
                  <a:pt x="828180" y="305506"/>
                  <a:pt x="730969" y="288418"/>
                </a:cubicBezTo>
                <a:cubicBezTo>
                  <a:pt x="645460" y="284937"/>
                  <a:pt x="564451" y="291583"/>
                  <a:pt x="500094" y="337467"/>
                </a:cubicBezTo>
                <a:cubicBezTo>
                  <a:pt x="516745" y="339998"/>
                  <a:pt x="533397" y="343479"/>
                  <a:pt x="550499" y="345378"/>
                </a:cubicBezTo>
                <a:cubicBezTo>
                  <a:pt x="560850" y="346643"/>
                  <a:pt x="578852" y="339365"/>
                  <a:pt x="579302" y="349175"/>
                </a:cubicBezTo>
                <a:cubicBezTo>
                  <a:pt x="579752" y="356137"/>
                  <a:pt x="561750" y="363731"/>
                  <a:pt x="551849" y="371009"/>
                </a:cubicBezTo>
                <a:cubicBezTo>
                  <a:pt x="533397" y="368161"/>
                  <a:pt x="510445" y="372908"/>
                  <a:pt x="499193" y="358352"/>
                </a:cubicBezTo>
                <a:cubicBezTo>
                  <a:pt x="490192" y="368161"/>
                  <a:pt x="478041" y="375756"/>
                  <a:pt x="462289" y="381136"/>
                </a:cubicBezTo>
                <a:cubicBezTo>
                  <a:pt x="415934" y="367529"/>
                  <a:pt x="428986" y="341897"/>
                  <a:pt x="443837" y="316898"/>
                </a:cubicBezTo>
                <a:cubicBezTo>
                  <a:pt x="406033" y="315316"/>
                  <a:pt x="374530" y="313734"/>
                  <a:pt x="344826" y="312468"/>
                </a:cubicBezTo>
                <a:cubicBezTo>
                  <a:pt x="338076" y="274495"/>
                  <a:pt x="417284" y="278609"/>
                  <a:pt x="406483" y="241585"/>
                </a:cubicBezTo>
                <a:cubicBezTo>
                  <a:pt x="329525" y="222282"/>
                  <a:pt x="418634" y="191271"/>
                  <a:pt x="397482" y="164690"/>
                </a:cubicBezTo>
                <a:cubicBezTo>
                  <a:pt x="392082" y="157411"/>
                  <a:pt x="410084" y="123869"/>
                  <a:pt x="451488" y="125767"/>
                </a:cubicBezTo>
                <a:cubicBezTo>
                  <a:pt x="472190" y="126400"/>
                  <a:pt x="492893" y="125451"/>
                  <a:pt x="513595" y="125451"/>
                </a:cubicBezTo>
                <a:cubicBezTo>
                  <a:pt x="568051" y="120071"/>
                  <a:pt x="628358" y="101401"/>
                  <a:pt x="674713" y="112477"/>
                </a:cubicBezTo>
                <a:cubicBezTo>
                  <a:pt x="717918" y="122603"/>
                  <a:pt x="775524" y="128932"/>
                  <a:pt x="804778" y="162791"/>
                </a:cubicBezTo>
                <a:cubicBezTo>
                  <a:pt x="802077" y="164373"/>
                  <a:pt x="799827" y="165955"/>
                  <a:pt x="797127" y="167538"/>
                </a:cubicBezTo>
                <a:cubicBezTo>
                  <a:pt x="797127" y="167538"/>
                  <a:pt x="797577" y="167538"/>
                  <a:pt x="797577" y="167854"/>
                </a:cubicBezTo>
                <a:cubicBezTo>
                  <a:pt x="800727" y="166588"/>
                  <a:pt x="802977" y="165006"/>
                  <a:pt x="804778" y="162791"/>
                </a:cubicBezTo>
                <a:cubicBezTo>
                  <a:pt x="819629" y="171651"/>
                  <a:pt x="835381" y="178930"/>
                  <a:pt x="856083" y="177980"/>
                </a:cubicBezTo>
                <a:cubicBezTo>
                  <a:pt x="897488" y="189056"/>
                  <a:pt x="911439" y="150133"/>
                  <a:pt x="948343" y="152981"/>
                </a:cubicBezTo>
                <a:cubicBezTo>
                  <a:pt x="1023052" y="138741"/>
                  <a:pt x="1094160" y="115641"/>
                  <a:pt x="1172468" y="110895"/>
                </a:cubicBezTo>
                <a:cubicBezTo>
                  <a:pt x="1203972" y="108996"/>
                  <a:pt x="1209823" y="95073"/>
                  <a:pt x="1199021" y="75770"/>
                </a:cubicBezTo>
                <a:cubicBezTo>
                  <a:pt x="1185070" y="75453"/>
                  <a:pt x="1165267" y="76402"/>
                  <a:pt x="1168868" y="62796"/>
                </a:cubicBezTo>
                <a:cubicBezTo>
                  <a:pt x="1174268" y="43176"/>
                  <a:pt x="1198571" y="49821"/>
                  <a:pt x="1217473" y="51404"/>
                </a:cubicBezTo>
                <a:cubicBezTo>
                  <a:pt x="1322785" y="2039"/>
                  <a:pt x="1380391" y="2355"/>
                  <a:pt x="1466801" y="58365"/>
                </a:cubicBezTo>
                <a:cubicBezTo>
                  <a:pt x="1488854" y="72922"/>
                  <a:pt x="1500555" y="67859"/>
                  <a:pt x="1518557" y="58049"/>
                </a:cubicBezTo>
                <a:cubicBezTo>
                  <a:pt x="1616668" y="4570"/>
                  <a:pt x="1814690" y="-176"/>
                  <a:pt x="1895249" y="60897"/>
                </a:cubicBezTo>
                <a:cubicBezTo>
                  <a:pt x="1960956" y="110895"/>
                  <a:pt x="2030264" y="108996"/>
                  <a:pt x="2109022" y="99819"/>
                </a:cubicBezTo>
                <a:cubicBezTo>
                  <a:pt x="2194982" y="90009"/>
                  <a:pt x="2276441" y="68491"/>
                  <a:pt x="2354750" y="43176"/>
                </a:cubicBezTo>
                <a:cubicBezTo>
                  <a:pt x="2544671" y="-18530"/>
                  <a:pt x="2734592" y="773"/>
                  <a:pt x="2918212" y="50771"/>
                </a:cubicBezTo>
                <a:cubicBezTo>
                  <a:pt x="3010023" y="75770"/>
                  <a:pt x="3081580" y="92541"/>
                  <a:pt x="3140537" y="20076"/>
                </a:cubicBezTo>
                <a:cubicBezTo>
                  <a:pt x="3145825" y="13510"/>
                  <a:pt x="3152070" y="7636"/>
                  <a:pt x="3159179" y="2820"/>
                </a:cubicBezTo>
                <a:close/>
              </a:path>
            </a:pathLst>
          </a:custGeom>
        </p:spPr>
      </p:pic>
      <p:sp>
        <p:nvSpPr>
          <p:cNvPr id="4" name="矩形 4"/>
          <p:cNvSpPr>
            <a:spLocks noGrp="1" noChangeShapeType="1"/>
          </p:cNvSpPr>
          <p:nvPr/>
        </p:nvSpPr>
        <p:spPr>
          <a:xfrm>
            <a:off x="626947" y="3219821"/>
            <a:ext cx="3917950" cy="1944216"/>
          </a:xfrm>
          <a:prstGeom prst="rect">
            <a:avLst/>
          </a:prstGeom>
          <a:noFill/>
        </p:spPr>
        <p:txBody>
          <a:bodyPr lIns="90000" tIns="90000" rIns="90000" bIns="90000" anchor="t"/>
          <a:lstStyle/>
          <a:p>
            <a:pPr lvl="0" algn="just">
              <a:lnSpc>
                <a:spcPct val="150000"/>
              </a:lnSpc>
              <a:spcBef>
                <a:spcPts val="600"/>
              </a:spcBef>
              <a:spcAft>
                <a:spcPts val="600"/>
              </a:spcAft>
            </a:pPr>
            <a:r>
              <a:rPr lang="en-US" altLang="zh-CN" dirty="0">
                <a:solidFill>
                  <a:srgbClr val="7F7F7F"/>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a:rPr>
              <a:t>After that, the bride is sent to the sedan chair to the bridegroom’s house. </a:t>
            </a:r>
            <a:endParaRPr lang="zh-CN" dirty="0">
              <a:solidFill>
                <a:srgbClr val="7F7F7F"/>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9" name="任意多边形: 形状 18"/>
          <p:cNvSpPr/>
          <p:nvPr/>
        </p:nvSpPr>
        <p:spPr>
          <a:xfrm>
            <a:off x="5572461" y="4387068"/>
            <a:ext cx="2250" cy="1265"/>
          </a:xfrm>
          <a:custGeom>
            <a:avLst/>
            <a:gdLst>
              <a:gd name="connsiteX0" fmla="*/ 900 w 2250"/>
              <a:gd name="connsiteY0" fmla="*/ 1266 h 1265"/>
              <a:gd name="connsiteX1" fmla="*/ 2250 w 2250"/>
              <a:gd name="connsiteY1" fmla="*/ 633 h 1265"/>
              <a:gd name="connsiteX2" fmla="*/ 0 w 2250"/>
              <a:gd name="connsiteY2" fmla="*/ 0 h 1265"/>
              <a:gd name="connsiteX3" fmla="*/ 900 w 2250"/>
              <a:gd name="connsiteY3" fmla="*/ 1266 h 1265"/>
            </a:gdLst>
            <a:ahLst/>
            <a:cxnLst>
              <a:cxn ang="0">
                <a:pos x="connsiteX0" y="connsiteY0"/>
              </a:cxn>
              <a:cxn ang="0">
                <a:pos x="connsiteX1" y="connsiteY1"/>
              </a:cxn>
              <a:cxn ang="0">
                <a:pos x="connsiteX2" y="connsiteY2"/>
              </a:cxn>
              <a:cxn ang="0">
                <a:pos x="connsiteX3" y="connsiteY3"/>
              </a:cxn>
            </a:cxnLst>
            <a:rect l="l" t="t" r="r" b="b"/>
            <a:pathLst>
              <a:path w="2250" h="1265">
                <a:moveTo>
                  <a:pt x="900" y="1266"/>
                </a:moveTo>
                <a:cubicBezTo>
                  <a:pt x="1350" y="949"/>
                  <a:pt x="1800" y="949"/>
                  <a:pt x="2250" y="633"/>
                </a:cubicBezTo>
                <a:cubicBezTo>
                  <a:pt x="1350" y="316"/>
                  <a:pt x="900" y="316"/>
                  <a:pt x="0" y="0"/>
                </a:cubicBezTo>
                <a:lnTo>
                  <a:pt x="900" y="1266"/>
                </a:lnTo>
                <a:close/>
              </a:path>
            </a:pathLst>
          </a:custGeom>
          <a:solidFill>
            <a:srgbClr val="FF0000"/>
          </a:solidFill>
          <a:ln w="4493" cap="flat">
            <a:noFill/>
            <a:prstDash val="solid"/>
            <a:miter/>
          </a:ln>
        </p:spPr>
        <p:txBody>
          <a:bodyPr rtlCol="0" anchor="ctr"/>
          <a:lstStyle/>
          <a:p>
            <a:endParaRPr lang="zh-CN" altLang="en-US"/>
          </a:p>
        </p:txBody>
      </p:sp>
    </p:spTree>
  </p:cSld>
  <p:clrMapOvr>
    <a:masterClrMapping/>
  </p:clrMapOvr>
  <p:transition spd="med" advTm="419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wipe(up)">
                                      <p:cBhvr>
                                        <p:cTn id="7" dur="1000" fill="hold"/>
                                        <p:tgtEl>
                                          <p:spTgt spid="44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fill="hold"/>
                                        <p:tgtEl>
                                          <p:spTgt spid="4"/>
                                        </p:tgtEl>
                                      </p:cBhvr>
                                    </p:animEffect>
                                  </p:childTnLst>
                                </p:cTn>
                              </p:par>
                            </p:childTnLst>
                          </p:cTn>
                        </p:par>
                      </p:childTnLst>
                    </p:cTn>
                  </p:par>
                </p:childTnLst>
              </p:cTn>
              <p:prevCondLst>
                <p:cond evt="onPrev" delay="0">
                  <p:tgtEl>
                    <p:sldTgt/>
                  </p:tgtEl>
                </p:cond>
                <p:cond evt="onPrev" delay="0"/>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Default">
      <a:dk1>
        <a:srgbClr val="000000"/>
      </a:dk1>
      <a:lt1>
        <a:srgbClr val="FFFFFF"/>
      </a:lt1>
      <a:dk2>
        <a:srgbClr val="D9262D"/>
      </a:dk2>
      <a:lt2>
        <a:srgbClr val="EEECE1"/>
      </a:lt2>
      <a:accent1>
        <a:srgbClr val="D9262D"/>
      </a:accent1>
      <a:accent2>
        <a:srgbClr val="E55948"/>
      </a:accent2>
      <a:accent3>
        <a:srgbClr val="AAAAAA"/>
      </a:accent3>
      <a:accent4>
        <a:srgbClr val="DCDCDC"/>
      </a:accent4>
      <a:accent5>
        <a:srgbClr val="DBF1FA"/>
      </a:accent5>
      <a:accent6>
        <a:srgbClr val="4B9DCA"/>
      </a:accent6>
      <a:hlink>
        <a:srgbClr val="0000FF"/>
      </a:hlink>
      <a:folHlink>
        <a:srgbClr val="800080"/>
      </a:folHlink>
    </a:clrScheme>
    <a:fontScheme name="default">
      <a:majorFont>
        <a:latin typeface="Arial"/>
        <a:ea typeface=""/>
        <a:cs typeface=""/>
      </a:majorFont>
      <a:minorFont>
        <a:latin typeface="宋体"/>
        <a:ea typeface=""/>
        <a:cs typefac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a:themeElements>
    <a:clrScheme name="Default">
      <a:dk1>
        <a:srgbClr val="000000"/>
      </a:dk1>
      <a:lt1>
        <a:srgbClr val="FFFFFF"/>
      </a:lt1>
      <a:dk2>
        <a:srgbClr val="1F497D"/>
      </a:dk2>
      <a:lt2>
        <a:srgbClr val="EEECE1"/>
      </a:lt2>
      <a:accent1>
        <a:srgbClr val="4F81BD"/>
      </a:accent1>
      <a:accent2>
        <a:srgbClr val="C0504D"/>
      </a:accent2>
      <a:accent3>
        <a:srgbClr val="AAAAAA"/>
      </a:accent3>
      <a:accent4>
        <a:srgbClr val="DCDCDC"/>
      </a:accent4>
      <a:accent5>
        <a:srgbClr val="DBF1FA"/>
      </a:accent5>
      <a:accent6>
        <a:srgbClr val="4B9DCA"/>
      </a:accent6>
      <a:hlink>
        <a:srgbClr val="0000FF"/>
      </a:hlink>
      <a:folHlink>
        <a:srgbClr val="800080"/>
      </a:folHlink>
    </a:clrScheme>
    <a:fontScheme name="default">
      <a:majorFont>
        <a:latin typeface="Arial"/>
        <a:ea typeface=""/>
        <a:cs typeface=""/>
      </a:majorFont>
      <a:minorFont>
        <a:latin typeface="宋体"/>
        <a:ea typeface=""/>
        <a:cs typefac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274</Words>
  <Application>Microsoft Office PowerPoint</Application>
  <PresentationFormat>全屏显示(16:9)</PresentationFormat>
  <Paragraphs>21</Paragraphs>
  <Slides>12</Slides>
  <Notes>1</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12</vt:i4>
      </vt:variant>
    </vt:vector>
  </HeadingPairs>
  <TitlesOfParts>
    <vt:vector size="19" baseType="lpstr">
      <vt:lpstr>华文隶书</vt:lpstr>
      <vt:lpstr>Arial</vt:lpstr>
      <vt:lpstr>Calibri</vt:lpstr>
      <vt:lpstr>Cooper Black</vt:lpstr>
      <vt:lpstr>Segoe UI Black</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Part 2</vt:lpstr>
      <vt:lpstr>Part 3</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湘茹 彭</cp:lastModifiedBy>
  <cp:revision>11</cp:revision>
  <dcterms:created xsi:type="dcterms:W3CDTF">2025-11-03T16:57:00Z</dcterms:created>
  <dcterms:modified xsi:type="dcterms:W3CDTF">2025-11-12T11:30:56Z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0C879F097FB54AA0B65435468399D12B_12</vt:lpwstr>
  </property>
  <property fmtid="{D5CDD505-2E9C-101B-9397-08002B2CF9AE}" pid="3" name="KSOProductBuildVer">
    <vt:lpwstr>2052-12.1.0.23542</vt:lpwstr>
  </property>
</Properties>
</file>