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4"/>
  </p:notesMasterIdLst>
  <p:handoutMasterIdLst>
    <p:handoutMasterId r:id="rId24"/>
  </p:handoutMasterIdLst>
  <p:sldIdLst>
    <p:sldId id="632" r:id="rId3"/>
    <p:sldId id="323" r:id="rId5"/>
    <p:sldId id="12949" r:id="rId6"/>
    <p:sldId id="12978" r:id="rId7"/>
    <p:sldId id="13052" r:id="rId8"/>
    <p:sldId id="12950" r:id="rId9"/>
    <p:sldId id="512" r:id="rId10"/>
    <p:sldId id="13048" r:id="rId11"/>
    <p:sldId id="13027" r:id="rId12"/>
    <p:sldId id="13064" r:id="rId13"/>
    <p:sldId id="13065" r:id="rId14"/>
    <p:sldId id="13059" r:id="rId15"/>
    <p:sldId id="13056" r:id="rId16"/>
    <p:sldId id="13057" r:id="rId17"/>
    <p:sldId id="13058" r:id="rId18"/>
    <p:sldId id="13054" r:id="rId19"/>
    <p:sldId id="13049" r:id="rId20"/>
    <p:sldId id="324" r:id="rId21"/>
    <p:sldId id="514" r:id="rId22"/>
    <p:sldId id="13051" r:id="rId23"/>
  </p:sldIdLst>
  <p:sldSz cx="12192000" cy="6858000"/>
  <p:notesSz cx="6858000" cy="9144000"/>
  <p:embeddedFontLst>
    <p:embeddedFont>
      <p:font typeface="微软雅黑" panose="020B0503020204020204" charset="-122"/>
      <p:regular r:id="rId29"/>
    </p:embeddedFont>
    <p:embeddedFont>
      <p:font typeface="Calibri" panose="020F0502020204030204" charset="0"/>
      <p:regular r:id="rId30"/>
      <p:bold r:id="rId31"/>
      <p:italic r:id="rId32"/>
      <p:boldItalic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97" userDrawn="1">
          <p15:clr>
            <a:srgbClr val="A4A3A4"/>
          </p15:clr>
        </p15:guide>
        <p15:guide id="3" pos="351" userDrawn="1">
          <p15:clr>
            <a:srgbClr val="A4A3A4"/>
          </p15:clr>
        </p15:guide>
        <p15:guide id="4" pos="7231" userDrawn="1">
          <p15:clr>
            <a:srgbClr val="A4A3A4"/>
          </p15:clr>
        </p15:guide>
        <p15:guide id="6" orient="horz" pos="595" userDrawn="1">
          <p15:clr>
            <a:srgbClr val="A4A3A4"/>
          </p15:clr>
        </p15:guide>
        <p15:guide id="7" orient="horz" pos="3964" userDrawn="1">
          <p15:clr>
            <a:srgbClr val="A4A3A4"/>
          </p15:clr>
        </p15:guide>
        <p15:guide id="8" orient="horz" pos="387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04237"/>
    <a:srgbClr val="E2EBEF"/>
    <a:srgbClr val="FCFCFC"/>
    <a:srgbClr val="C6865E"/>
    <a:srgbClr val="D39E84"/>
    <a:srgbClr val="F5F6F8"/>
    <a:srgbClr val="E5C8B6"/>
    <a:srgbClr val="E3C3B0"/>
    <a:srgbClr val="F4CE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18" autoAdjust="0"/>
    <p:restoredTop sz="96429" autoAdjust="0"/>
  </p:normalViewPr>
  <p:slideViewPr>
    <p:cSldViewPr snapToGrid="0" showGuides="1">
      <p:cViewPr varScale="1">
        <p:scale>
          <a:sx n="70" d="100"/>
          <a:sy n="70" d="100"/>
        </p:scale>
        <p:origin x="181" y="67"/>
      </p:cViewPr>
      <p:guideLst>
        <p:guide orient="horz" pos="2160"/>
        <p:guide pos="3897"/>
        <p:guide pos="351"/>
        <p:guide pos="7231"/>
        <p:guide orient="horz" pos="595"/>
        <p:guide orient="horz" pos="3964"/>
        <p:guide orient="horz" pos="387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tags" Target="tags/tag37.xml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ea typeface="微软雅黑" panose="020B0503020204020204" charset="-122"/>
              </a:rPr>
            </a:fld>
            <a:endParaRPr lang="zh-CN" altLang="en-US"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ea typeface="微软雅黑" panose="020B0503020204020204" charset="-122"/>
              </a:rPr>
            </a:fld>
            <a:endParaRPr lang="zh-CN" altLang="en-US"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5C98034-7DAB-4BA7-9402-30FF9D9F572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27016975-1D4D-491B-8EC5-CCC6AF49DF07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17DC7-FD80-4766-863C-03E91DD80B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016975-1D4D-491B-8EC5-CCC6AF49DF07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17DC7-FD80-4766-863C-03E91DD80B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016975-1D4D-491B-8EC5-CCC6AF49DF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17DC7-FD80-4766-863C-03E91DD80B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016975-1D4D-491B-8EC5-CCC6AF49DF07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17DC7-FD80-4766-863C-03E91DD80B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016975-1D4D-491B-8EC5-CCC6AF49DF07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17DC7-FD80-4766-863C-03E91DD80B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17DC7-FD80-4766-863C-03E91DD80B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CDAA5A-2477-4AA8-A2B6-8B7D7877EE37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A301E-FEF5-4C74-8A8D-DA374B5ED8E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45C37A-944C-49D7-9715-996F22E8C2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A301E-FEF5-4C74-8A8D-DA374B5ED8E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45C37A-944C-49D7-9715-996F22E8C2BF}" type="slidenum">
              <a:rPr lang="zh-CN" altLang="en-US" smtClean="0"/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89A50-0280-4DDA-8480-DC2C9D23C6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5D8E7-6C0F-45E4-852D-49106AB4C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1000">
        <p14:honeycomb/>
      </p:transition>
    </mc:Choice>
    <mc:Fallback>
      <p:transition spd="slow" advClick="0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81000">
              <a:schemeClr val="accent1">
                <a:lumMod val="45000"/>
                <a:lumOff val="55000"/>
                <a:alpha val="66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6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7.jpeg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27.jpeg"/><Relationship Id="rId3" Type="http://schemas.openxmlformats.org/officeDocument/2006/relationships/image" Target="../media/image31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1" Type="http://schemas.openxmlformats.org/officeDocument/2006/relationships/tags" Target="../tags/tag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1" Type="http://schemas.openxmlformats.org/officeDocument/2006/relationships/notesSlide" Target="../notesSlides/notesSlide2.xml"/><Relationship Id="rId20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9" Type="http://schemas.openxmlformats.org/officeDocument/2006/relationships/tags" Target="../tags/tag17.xml"/><Relationship Id="rId18" Type="http://schemas.openxmlformats.org/officeDocument/2006/relationships/tags" Target="../tags/tag16.xml"/><Relationship Id="rId17" Type="http://schemas.openxmlformats.org/officeDocument/2006/relationships/tags" Target="../tags/tag15.xml"/><Relationship Id="rId16" Type="http://schemas.openxmlformats.org/officeDocument/2006/relationships/tags" Target="../tags/tag14.xml"/><Relationship Id="rId15" Type="http://schemas.openxmlformats.org/officeDocument/2006/relationships/tags" Target="../tags/tag13.xml"/><Relationship Id="rId14" Type="http://schemas.openxmlformats.org/officeDocument/2006/relationships/image" Target="../media/image4.png"/><Relationship Id="rId13" Type="http://schemas.openxmlformats.org/officeDocument/2006/relationships/image" Target="../media/image3.png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tags" Target="../tags/tag1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9" Type="http://schemas.openxmlformats.org/officeDocument/2006/relationships/notesSlide" Target="../notesSlides/notesSlide4.xml"/><Relationship Id="rId18" Type="http://schemas.openxmlformats.org/officeDocument/2006/relationships/slideLayout" Target="../slideLayouts/slideLayout5.xml"/><Relationship Id="rId17" Type="http://schemas.openxmlformats.org/officeDocument/2006/relationships/image" Target="../media/image12.png"/><Relationship Id="rId16" Type="http://schemas.openxmlformats.org/officeDocument/2006/relationships/image" Target="../media/image11.png"/><Relationship Id="rId15" Type="http://schemas.openxmlformats.org/officeDocument/2006/relationships/image" Target="../media/image10.png"/><Relationship Id="rId14" Type="http://schemas.openxmlformats.org/officeDocument/2006/relationships/tags" Target="../tags/tag31.xml"/><Relationship Id="rId13" Type="http://schemas.openxmlformats.org/officeDocument/2006/relationships/tags" Target="../tags/tag30.xml"/><Relationship Id="rId12" Type="http://schemas.openxmlformats.org/officeDocument/2006/relationships/tags" Target="../tags/tag29.xml"/><Relationship Id="rId11" Type="http://schemas.openxmlformats.org/officeDocument/2006/relationships/image" Target="../media/image9.png"/><Relationship Id="rId10" Type="http://schemas.openxmlformats.org/officeDocument/2006/relationships/tags" Target="../tags/tag28.xml"/><Relationship Id="rId1" Type="http://schemas.openxmlformats.org/officeDocument/2006/relationships/tags" Target="../tags/tag1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3844925" y="2106930"/>
            <a:ext cx="5262880" cy="13220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latinLnBrk="1">
              <a:defRPr/>
            </a:pPr>
            <a:r>
              <a:rPr lang="zh-CN" altLang="en-US" sz="8000" dirty="0">
                <a:gradFill>
                  <a:gsLst>
                    <a:gs pos="98165">
                      <a:srgbClr val="E5C8B6"/>
                    </a:gs>
                    <a:gs pos="0">
                      <a:schemeClr val="accent2">
                        <a:lumMod val="40000"/>
                        <a:lumOff val="60000"/>
                      </a:schemeClr>
                    </a:gs>
                    <a:gs pos="66000">
                      <a:schemeClr val="accent2"/>
                    </a:gs>
                    <a:gs pos="42000">
                      <a:srgbClr val="E3C3B0"/>
                    </a:gs>
                  </a:gsLst>
                  <a:lin ang="5400000" scaled="0"/>
                </a:gradFill>
                <a:latin typeface="Aa润行体 (非商业使用)" panose="02010600010101010101" pitchFamily="2" charset="-122"/>
                <a:ea typeface="Aa润行体 (非商业使用)" panose="02010600010101010101" pitchFamily="2" charset="-122"/>
                <a:sym typeface="Arial" panose="020B0604020202020204" pitchFamily="34" charset="0"/>
              </a:rPr>
              <a:t>中国酒文化</a:t>
            </a:r>
            <a:endParaRPr lang="zh-CN" altLang="en-US" sz="8000" dirty="0">
              <a:gradFill>
                <a:gsLst>
                  <a:gs pos="98165">
                    <a:srgbClr val="E5C8B6"/>
                  </a:gs>
                  <a:gs pos="0">
                    <a:schemeClr val="accent2">
                      <a:lumMod val="40000"/>
                      <a:lumOff val="60000"/>
                    </a:schemeClr>
                  </a:gs>
                  <a:gs pos="66000">
                    <a:schemeClr val="accent2"/>
                  </a:gs>
                  <a:gs pos="42000">
                    <a:srgbClr val="E3C3B0"/>
                  </a:gs>
                </a:gsLst>
                <a:lin ang="5400000" scaled="0"/>
              </a:gradFill>
              <a:latin typeface="Aa润行体 (非商业使用)" panose="02010600010101010101" pitchFamily="2" charset="-122"/>
              <a:ea typeface="Aa润行体 (非商业使用)" panose="02010600010101010101" pitchFamily="2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92083" y="356932"/>
            <a:ext cx="3103880" cy="186118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latinLnBrk="1">
              <a:defRPr/>
            </a:pPr>
            <a:r>
              <a:rPr lang="zh-CN" altLang="en-US" sz="11500" dirty="0">
                <a:gradFill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83000">
                      <a:schemeClr val="accent2"/>
                    </a:gs>
                    <a:gs pos="55000">
                      <a:srgbClr val="E3C3B0"/>
                    </a:gs>
                  </a:gsLst>
                  <a:lin ang="21594000" scaled="0"/>
                </a:gradFill>
                <a:latin typeface="Aa润行体 (非商业使用)" panose="02010600010101010101" pitchFamily="2" charset="-122"/>
                <a:ea typeface="Aa润行体 (非商业使用)" panose="02010600010101010101" pitchFamily="2" charset="-122"/>
                <a:sym typeface="Arial" panose="020B0604020202020204" pitchFamily="34" charset="0"/>
              </a:rPr>
              <a:t>品味</a:t>
            </a:r>
            <a:endParaRPr lang="zh-CN" altLang="en-US" sz="11500" dirty="0"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83000">
                    <a:schemeClr val="accent2"/>
                  </a:gs>
                  <a:gs pos="55000">
                    <a:srgbClr val="E3C3B0"/>
                  </a:gs>
                </a:gsLst>
                <a:lin ang="21594000" scaled="0"/>
              </a:gradFill>
              <a:latin typeface="Aa润行体 (非商业使用)" panose="02010600010101010101" pitchFamily="2" charset="-122"/>
              <a:ea typeface="Aa润行体 (非商业使用)" panose="0201060001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556895" y="1176020"/>
            <a:ext cx="1809115" cy="120586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249930" y="3429000"/>
            <a:ext cx="64522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latinLnBrk="1">
              <a:defRPr/>
            </a:pPr>
            <a:r>
              <a:rPr kumimoji="0" lang="en-US" altLang="zh-CN" sz="3200" i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Aa古典明朝楷" panose="02010600010101010101" charset="-122"/>
                <a:cs typeface="Times New Roman" panose="02020603050405020304" charset="0"/>
                <a:sym typeface="+mn-lt"/>
              </a:rPr>
              <a:t>The liquor Culture of Ancient China</a:t>
            </a:r>
            <a:endParaRPr kumimoji="0" lang="en-US" altLang="zh-CN" sz="3200" i="0" baseline="0" noProof="0" dirty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uLnTx/>
              <a:uFillTx/>
              <a:latin typeface="Times New Roman" panose="02020603050405020304" charset="0"/>
              <a:ea typeface="Aa古典明朝楷" panose="02010600010101010101" charset="-122"/>
              <a:cs typeface="Times New Roman" panose="02020603050405020304" charset="0"/>
              <a:sym typeface="+mn-lt"/>
            </a:endParaRPr>
          </a:p>
        </p:txBody>
      </p:sp>
      <p:pic>
        <p:nvPicPr>
          <p:cNvPr id="11" name="图片 10" descr="BgSub_170D4A05759C671B42CB246D14F2FA77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6115" y="-735965"/>
            <a:ext cx="5789295" cy="8194040"/>
          </a:xfrm>
          <a:prstGeom prst="rect">
            <a:avLst/>
          </a:prstGeom>
          <a:effectLst>
            <a:outerShdw blurRad="50800" dist="38100" sx="101000" sy="101000" algn="l" rotWithShape="0">
              <a:prstClr val="black">
                <a:alpha val="40000"/>
              </a:prstClr>
            </a:outerShdw>
          </a:effectLst>
        </p:spPr>
      </p:pic>
      <p:sp>
        <p:nvSpPr>
          <p:cNvPr id="12" name="文本框 11"/>
          <p:cNvSpPr txBox="1"/>
          <p:nvPr/>
        </p:nvSpPr>
        <p:spPr>
          <a:xfrm>
            <a:off x="8468803" y="2287332"/>
            <a:ext cx="5427980" cy="64471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latinLnBrk="1">
              <a:defRPr/>
            </a:pPr>
            <a:r>
              <a:rPr lang="zh-CN" altLang="en-US" sz="41300" dirty="0">
                <a:gradFill>
                  <a:gsLst>
                    <a:gs pos="0">
                      <a:schemeClr val="accent2">
                        <a:lumMod val="40000"/>
                        <a:lumOff val="60000"/>
                        <a:alpha val="0"/>
                      </a:schemeClr>
                    </a:gs>
                    <a:gs pos="83000">
                      <a:schemeClr val="accent2"/>
                    </a:gs>
                    <a:gs pos="55000">
                      <a:srgbClr val="E3C3B0"/>
                    </a:gs>
                  </a:gsLst>
                  <a:lin ang="21594000" scaled="0"/>
                </a:gradFill>
                <a:latin typeface="Aa润行体 (非商业使用)" panose="02010600010101010101" pitchFamily="2" charset="-122"/>
                <a:ea typeface="Aa润行体 (非商业使用)" panose="02010600010101010101" pitchFamily="2" charset="-122"/>
                <a:sym typeface="Arial" panose="020B0604020202020204" pitchFamily="34" charset="0"/>
              </a:rPr>
              <a:t>醉</a:t>
            </a:r>
            <a:endParaRPr lang="zh-CN" altLang="en-US" sz="41300" dirty="0">
              <a:gradFill>
                <a:gsLst>
                  <a:gs pos="0">
                    <a:schemeClr val="accent2">
                      <a:lumMod val="40000"/>
                      <a:lumOff val="60000"/>
                      <a:alpha val="0"/>
                    </a:schemeClr>
                  </a:gs>
                  <a:gs pos="83000">
                    <a:schemeClr val="accent2"/>
                  </a:gs>
                  <a:gs pos="55000">
                    <a:srgbClr val="E3C3B0"/>
                  </a:gs>
                </a:gsLst>
                <a:lin ang="21594000" scaled="0"/>
              </a:gradFill>
              <a:latin typeface="Aa润行体 (非商业使用)" panose="02010600010101010101" pitchFamily="2" charset="-122"/>
              <a:ea typeface="Aa润行体 (非商业使用)" panose="02010600010101010101" pitchFamily="2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1" grpId="0"/>
      <p:bldP spid="31" grpId="1"/>
      <p:bldP spid="4" grpId="0"/>
      <p:bldP spid="4" grpId="1"/>
      <p:bldP spid="5" grpId="0"/>
      <p:bldP spid="5" grpId="1"/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036955" y="10795"/>
            <a:ext cx="3573780" cy="1178560"/>
            <a:chOff x="11153" y="175"/>
            <a:chExt cx="5628" cy="1856"/>
          </a:xfrm>
        </p:grpSpPr>
        <p:sp>
          <p:nvSpPr>
            <p:cNvPr id="49" name="Freeform 9"/>
            <p:cNvSpPr>
              <a:spLocks noEditPoints="1"/>
            </p:cNvSpPr>
            <p:nvPr/>
          </p:nvSpPr>
          <p:spPr bwMode="auto">
            <a:xfrm rot="10800000" flipV="1">
              <a:off x="11153" y="175"/>
              <a:ext cx="5628" cy="1856"/>
            </a:xfrm>
            <a:custGeom>
              <a:avLst/>
              <a:gdLst>
                <a:gd name="T0" fmla="*/ 604 w 1329"/>
                <a:gd name="T1" fmla="*/ 170 h 1194"/>
                <a:gd name="T2" fmla="*/ 1162 w 1329"/>
                <a:gd name="T3" fmla="*/ 327 h 1194"/>
                <a:gd name="T4" fmla="*/ 1149 w 1329"/>
                <a:gd name="T5" fmla="*/ 421 h 1194"/>
                <a:gd name="T6" fmla="*/ 1156 w 1329"/>
                <a:gd name="T7" fmla="*/ 484 h 1194"/>
                <a:gd name="T8" fmla="*/ 229 w 1329"/>
                <a:gd name="T9" fmla="*/ 618 h 1194"/>
                <a:gd name="T10" fmla="*/ 176 w 1329"/>
                <a:gd name="T11" fmla="*/ 780 h 1194"/>
                <a:gd name="T12" fmla="*/ 970 w 1329"/>
                <a:gd name="T13" fmla="*/ 857 h 1194"/>
                <a:gd name="T14" fmla="*/ 1161 w 1329"/>
                <a:gd name="T15" fmla="*/ 921 h 1194"/>
                <a:gd name="T16" fmla="*/ 1072 w 1329"/>
                <a:gd name="T17" fmla="*/ 944 h 1194"/>
                <a:gd name="T18" fmla="*/ 1190 w 1329"/>
                <a:gd name="T19" fmla="*/ 976 h 1194"/>
                <a:gd name="T20" fmla="*/ 825 w 1329"/>
                <a:gd name="T21" fmla="*/ 1024 h 1194"/>
                <a:gd name="T22" fmla="*/ 718 w 1329"/>
                <a:gd name="T23" fmla="*/ 1059 h 1194"/>
                <a:gd name="T24" fmla="*/ 697 w 1329"/>
                <a:gd name="T25" fmla="*/ 1113 h 1194"/>
                <a:gd name="T26" fmla="*/ 569 w 1329"/>
                <a:gd name="T27" fmla="*/ 1181 h 1194"/>
                <a:gd name="T28" fmla="*/ 1207 w 1329"/>
                <a:gd name="T29" fmla="*/ 61 h 1194"/>
                <a:gd name="T30" fmla="*/ 1238 w 1329"/>
                <a:gd name="T31" fmla="*/ 471 h 1194"/>
                <a:gd name="T32" fmla="*/ 1086 w 1329"/>
                <a:gd name="T33" fmla="*/ 508 h 1194"/>
                <a:gd name="T34" fmla="*/ 1092 w 1329"/>
                <a:gd name="T35" fmla="*/ 407 h 1194"/>
                <a:gd name="T36" fmla="*/ 1102 w 1329"/>
                <a:gd name="T37" fmla="*/ 321 h 1194"/>
                <a:gd name="T38" fmla="*/ 1004 w 1329"/>
                <a:gd name="T39" fmla="*/ 192 h 1194"/>
                <a:gd name="T40" fmla="*/ 814 w 1329"/>
                <a:gd name="T41" fmla="*/ 113 h 1194"/>
                <a:gd name="T42" fmla="*/ 270 w 1329"/>
                <a:gd name="T43" fmla="*/ 179 h 1194"/>
                <a:gd name="T44" fmla="*/ 181 w 1329"/>
                <a:gd name="T45" fmla="*/ 539 h 1194"/>
                <a:gd name="T46" fmla="*/ 191 w 1329"/>
                <a:gd name="T47" fmla="*/ 774 h 1194"/>
                <a:gd name="T48" fmla="*/ 174 w 1329"/>
                <a:gd name="T49" fmla="*/ 943 h 1194"/>
                <a:gd name="T50" fmla="*/ 234 w 1329"/>
                <a:gd name="T51" fmla="*/ 1036 h 1194"/>
                <a:gd name="T52" fmla="*/ 531 w 1329"/>
                <a:gd name="T53" fmla="*/ 1101 h 1194"/>
                <a:gd name="T54" fmla="*/ 736 w 1329"/>
                <a:gd name="T55" fmla="*/ 1035 h 1194"/>
                <a:gd name="T56" fmla="*/ 1027 w 1329"/>
                <a:gd name="T57" fmla="*/ 896 h 1194"/>
                <a:gd name="T58" fmla="*/ 1140 w 1329"/>
                <a:gd name="T59" fmla="*/ 840 h 1194"/>
                <a:gd name="T60" fmla="*/ 1222 w 1329"/>
                <a:gd name="T61" fmla="*/ 812 h 1194"/>
                <a:gd name="T62" fmla="*/ 1200 w 1329"/>
                <a:gd name="T63" fmla="*/ 772 h 1194"/>
                <a:gd name="T64" fmla="*/ 1135 w 1329"/>
                <a:gd name="T65" fmla="*/ 676 h 1194"/>
                <a:gd name="T66" fmla="*/ 1181 w 1329"/>
                <a:gd name="T67" fmla="*/ 550 h 1194"/>
                <a:gd name="T68" fmla="*/ 168 w 1329"/>
                <a:gd name="T69" fmla="*/ 817 h 1194"/>
                <a:gd name="T70" fmla="*/ 270 w 1329"/>
                <a:gd name="T71" fmla="*/ 942 h 1194"/>
                <a:gd name="T72" fmla="*/ 583 w 1329"/>
                <a:gd name="T73" fmla="*/ 198 h 1194"/>
                <a:gd name="T74" fmla="*/ 736 w 1329"/>
                <a:gd name="T75" fmla="*/ 965 h 1194"/>
                <a:gd name="T76" fmla="*/ 1192 w 1329"/>
                <a:gd name="T77" fmla="*/ 759 h 1194"/>
                <a:gd name="T78" fmla="*/ 1000 w 1329"/>
                <a:gd name="T79" fmla="*/ 751 h 1194"/>
                <a:gd name="T80" fmla="*/ 949 w 1329"/>
                <a:gd name="T81" fmla="*/ 732 h 1194"/>
                <a:gd name="T82" fmla="*/ 915 w 1329"/>
                <a:gd name="T83" fmla="*/ 739 h 1194"/>
                <a:gd name="T84" fmla="*/ 868 w 1329"/>
                <a:gd name="T85" fmla="*/ 781 h 1194"/>
                <a:gd name="T86" fmla="*/ 1033 w 1329"/>
                <a:gd name="T87" fmla="*/ 827 h 1194"/>
                <a:gd name="T88" fmla="*/ 968 w 1329"/>
                <a:gd name="T89" fmla="*/ 836 h 1194"/>
                <a:gd name="T90" fmla="*/ 1026 w 1329"/>
                <a:gd name="T91" fmla="*/ 784 h 1194"/>
                <a:gd name="T92" fmla="*/ 1111 w 1329"/>
                <a:gd name="T93" fmla="*/ 821 h 1194"/>
                <a:gd name="T94" fmla="*/ 1113 w 1329"/>
                <a:gd name="T95" fmla="*/ 772 h 1194"/>
                <a:gd name="T96" fmla="*/ 1031 w 1329"/>
                <a:gd name="T97" fmla="*/ 716 h 1194"/>
                <a:gd name="T98" fmla="*/ 1175 w 1329"/>
                <a:gd name="T99" fmla="*/ 552 h 1194"/>
                <a:gd name="T100" fmla="*/ 1255 w 1329"/>
                <a:gd name="T101" fmla="*/ 404 h 1194"/>
                <a:gd name="T102" fmla="*/ 1125 w 1329"/>
                <a:gd name="T103" fmla="*/ 462 h 1194"/>
                <a:gd name="T104" fmla="*/ 1117 w 1329"/>
                <a:gd name="T105" fmla="*/ 846 h 1194"/>
                <a:gd name="T106" fmla="*/ 1097 w 1329"/>
                <a:gd name="T107" fmla="*/ 857 h 1194"/>
                <a:gd name="T108" fmla="*/ 1108 w 1329"/>
                <a:gd name="T109" fmla="*/ 916 h 1194"/>
                <a:gd name="T110" fmla="*/ 900 w 1329"/>
                <a:gd name="T111" fmla="*/ 1028 h 1194"/>
                <a:gd name="T112" fmla="*/ 885 w 1329"/>
                <a:gd name="T113" fmla="*/ 1008 h 1194"/>
                <a:gd name="T114" fmla="*/ 736 w 1329"/>
                <a:gd name="T115" fmla="*/ 1122 h 1194"/>
                <a:gd name="T116" fmla="*/ 837 w 1329"/>
                <a:gd name="T117" fmla="*/ 1067 h 1194"/>
                <a:gd name="T118" fmla="*/ 1076 w 1329"/>
                <a:gd name="T119" fmla="*/ 959 h 1194"/>
                <a:gd name="T120" fmla="*/ 940 w 1329"/>
                <a:gd name="T121" fmla="*/ 1053 h 1194"/>
                <a:gd name="T122" fmla="*/ 812 w 1329"/>
                <a:gd name="T123" fmla="*/ 1117 h 1194"/>
                <a:gd name="T124" fmla="*/ 813 w 1329"/>
                <a:gd name="T125" fmla="*/ 1168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29" h="1194">
                  <a:moveTo>
                    <a:pt x="1270" y="436"/>
                  </a:moveTo>
                  <a:cubicBezTo>
                    <a:pt x="1273" y="435"/>
                    <a:pt x="1279" y="433"/>
                    <a:pt x="1278" y="430"/>
                  </a:cubicBezTo>
                  <a:cubicBezTo>
                    <a:pt x="1275" y="432"/>
                    <a:pt x="1271" y="433"/>
                    <a:pt x="1270" y="436"/>
                  </a:cubicBezTo>
                  <a:close/>
                  <a:moveTo>
                    <a:pt x="1304" y="441"/>
                  </a:moveTo>
                  <a:cubicBezTo>
                    <a:pt x="1304" y="439"/>
                    <a:pt x="1303" y="438"/>
                    <a:pt x="1302" y="438"/>
                  </a:cubicBezTo>
                  <a:cubicBezTo>
                    <a:pt x="1302" y="439"/>
                    <a:pt x="1300" y="440"/>
                    <a:pt x="1299" y="440"/>
                  </a:cubicBezTo>
                  <a:cubicBezTo>
                    <a:pt x="1298" y="444"/>
                    <a:pt x="1302" y="442"/>
                    <a:pt x="1304" y="441"/>
                  </a:cubicBezTo>
                  <a:close/>
                  <a:moveTo>
                    <a:pt x="1283" y="495"/>
                  </a:moveTo>
                  <a:cubicBezTo>
                    <a:pt x="1283" y="498"/>
                    <a:pt x="1276" y="498"/>
                    <a:pt x="1279" y="501"/>
                  </a:cubicBezTo>
                  <a:cubicBezTo>
                    <a:pt x="1280" y="499"/>
                    <a:pt x="1286" y="498"/>
                    <a:pt x="1283" y="495"/>
                  </a:cubicBezTo>
                  <a:close/>
                  <a:moveTo>
                    <a:pt x="1286" y="505"/>
                  </a:moveTo>
                  <a:cubicBezTo>
                    <a:pt x="1291" y="500"/>
                    <a:pt x="1293" y="502"/>
                    <a:pt x="1301" y="503"/>
                  </a:cubicBezTo>
                  <a:cubicBezTo>
                    <a:pt x="1302" y="501"/>
                    <a:pt x="1305" y="501"/>
                    <a:pt x="1304" y="498"/>
                  </a:cubicBezTo>
                  <a:cubicBezTo>
                    <a:pt x="1296" y="495"/>
                    <a:pt x="1288" y="498"/>
                    <a:pt x="1286" y="505"/>
                  </a:cubicBezTo>
                  <a:close/>
                  <a:moveTo>
                    <a:pt x="1327" y="419"/>
                  </a:moveTo>
                  <a:cubicBezTo>
                    <a:pt x="1326" y="420"/>
                    <a:pt x="1322" y="423"/>
                    <a:pt x="1325" y="425"/>
                  </a:cubicBezTo>
                  <a:cubicBezTo>
                    <a:pt x="1325" y="423"/>
                    <a:pt x="1329" y="420"/>
                    <a:pt x="1327" y="419"/>
                  </a:cubicBezTo>
                  <a:close/>
                  <a:moveTo>
                    <a:pt x="1216" y="25"/>
                  </a:moveTo>
                  <a:cubicBezTo>
                    <a:pt x="1211" y="25"/>
                    <a:pt x="1209" y="27"/>
                    <a:pt x="1208" y="30"/>
                  </a:cubicBezTo>
                  <a:cubicBezTo>
                    <a:pt x="1212" y="30"/>
                    <a:pt x="1217" y="30"/>
                    <a:pt x="1216" y="25"/>
                  </a:cubicBezTo>
                  <a:close/>
                  <a:moveTo>
                    <a:pt x="982" y="81"/>
                  </a:moveTo>
                  <a:cubicBezTo>
                    <a:pt x="976" y="80"/>
                    <a:pt x="972" y="85"/>
                    <a:pt x="973" y="89"/>
                  </a:cubicBezTo>
                  <a:cubicBezTo>
                    <a:pt x="976" y="86"/>
                    <a:pt x="980" y="84"/>
                    <a:pt x="982" y="81"/>
                  </a:cubicBezTo>
                  <a:close/>
                  <a:moveTo>
                    <a:pt x="731" y="93"/>
                  </a:moveTo>
                  <a:cubicBezTo>
                    <a:pt x="728" y="93"/>
                    <a:pt x="726" y="93"/>
                    <a:pt x="726" y="95"/>
                  </a:cubicBezTo>
                  <a:cubicBezTo>
                    <a:pt x="727" y="97"/>
                    <a:pt x="731" y="96"/>
                    <a:pt x="731" y="93"/>
                  </a:cubicBezTo>
                  <a:close/>
                  <a:moveTo>
                    <a:pt x="827" y="111"/>
                  </a:moveTo>
                  <a:cubicBezTo>
                    <a:pt x="826" y="112"/>
                    <a:pt x="823" y="112"/>
                    <a:pt x="823" y="114"/>
                  </a:cubicBezTo>
                  <a:cubicBezTo>
                    <a:pt x="827" y="113"/>
                    <a:pt x="829" y="110"/>
                    <a:pt x="830" y="107"/>
                  </a:cubicBezTo>
                  <a:cubicBezTo>
                    <a:pt x="827" y="108"/>
                    <a:pt x="821" y="107"/>
                    <a:pt x="820" y="111"/>
                  </a:cubicBezTo>
                  <a:cubicBezTo>
                    <a:pt x="822" y="111"/>
                    <a:pt x="826" y="108"/>
                    <a:pt x="827" y="111"/>
                  </a:cubicBezTo>
                  <a:close/>
                  <a:moveTo>
                    <a:pt x="1020" y="108"/>
                  </a:moveTo>
                  <a:cubicBezTo>
                    <a:pt x="1017" y="108"/>
                    <a:pt x="1017" y="110"/>
                    <a:pt x="1016" y="112"/>
                  </a:cubicBezTo>
                  <a:cubicBezTo>
                    <a:pt x="1019" y="113"/>
                    <a:pt x="1019" y="110"/>
                    <a:pt x="1020" y="108"/>
                  </a:cubicBezTo>
                  <a:close/>
                  <a:moveTo>
                    <a:pt x="552" y="137"/>
                  </a:moveTo>
                  <a:cubicBezTo>
                    <a:pt x="553" y="133"/>
                    <a:pt x="559" y="133"/>
                    <a:pt x="558" y="127"/>
                  </a:cubicBezTo>
                  <a:cubicBezTo>
                    <a:pt x="553" y="122"/>
                    <a:pt x="545" y="134"/>
                    <a:pt x="552" y="137"/>
                  </a:cubicBezTo>
                  <a:close/>
                  <a:moveTo>
                    <a:pt x="343" y="134"/>
                  </a:moveTo>
                  <a:cubicBezTo>
                    <a:pt x="338" y="134"/>
                    <a:pt x="336" y="136"/>
                    <a:pt x="335" y="139"/>
                  </a:cubicBezTo>
                  <a:cubicBezTo>
                    <a:pt x="340" y="140"/>
                    <a:pt x="342" y="137"/>
                    <a:pt x="343" y="134"/>
                  </a:cubicBezTo>
                  <a:close/>
                  <a:moveTo>
                    <a:pt x="1239" y="143"/>
                  </a:moveTo>
                  <a:cubicBezTo>
                    <a:pt x="1235" y="146"/>
                    <a:pt x="1230" y="147"/>
                    <a:pt x="1227" y="151"/>
                  </a:cubicBezTo>
                  <a:cubicBezTo>
                    <a:pt x="1233" y="150"/>
                    <a:pt x="1232" y="148"/>
                    <a:pt x="1238" y="147"/>
                  </a:cubicBezTo>
                  <a:cubicBezTo>
                    <a:pt x="1238" y="145"/>
                    <a:pt x="1239" y="145"/>
                    <a:pt x="1239" y="143"/>
                  </a:cubicBezTo>
                  <a:close/>
                  <a:moveTo>
                    <a:pt x="1168" y="160"/>
                  </a:moveTo>
                  <a:cubicBezTo>
                    <a:pt x="1165" y="157"/>
                    <a:pt x="1158" y="159"/>
                    <a:pt x="1158" y="163"/>
                  </a:cubicBezTo>
                  <a:cubicBezTo>
                    <a:pt x="1160" y="166"/>
                    <a:pt x="1166" y="163"/>
                    <a:pt x="1168" y="160"/>
                  </a:cubicBezTo>
                  <a:close/>
                  <a:moveTo>
                    <a:pt x="1005" y="166"/>
                  </a:moveTo>
                  <a:cubicBezTo>
                    <a:pt x="1009" y="167"/>
                    <a:pt x="1012" y="164"/>
                    <a:pt x="1014" y="162"/>
                  </a:cubicBezTo>
                  <a:cubicBezTo>
                    <a:pt x="1011" y="160"/>
                    <a:pt x="1006" y="162"/>
                    <a:pt x="1005" y="166"/>
                  </a:cubicBezTo>
                  <a:close/>
                  <a:moveTo>
                    <a:pt x="611" y="163"/>
                  </a:moveTo>
                  <a:cubicBezTo>
                    <a:pt x="608" y="164"/>
                    <a:pt x="605" y="163"/>
                    <a:pt x="603" y="165"/>
                  </a:cubicBezTo>
                  <a:cubicBezTo>
                    <a:pt x="603" y="167"/>
                    <a:pt x="603" y="169"/>
                    <a:pt x="604" y="170"/>
                  </a:cubicBezTo>
                  <a:cubicBezTo>
                    <a:pt x="607" y="169"/>
                    <a:pt x="610" y="167"/>
                    <a:pt x="611" y="163"/>
                  </a:cubicBezTo>
                  <a:close/>
                  <a:moveTo>
                    <a:pt x="1165" y="179"/>
                  </a:moveTo>
                  <a:cubicBezTo>
                    <a:pt x="1168" y="177"/>
                    <a:pt x="1168" y="173"/>
                    <a:pt x="1171" y="171"/>
                  </a:cubicBezTo>
                  <a:cubicBezTo>
                    <a:pt x="1165" y="170"/>
                    <a:pt x="1171" y="167"/>
                    <a:pt x="1170" y="163"/>
                  </a:cubicBezTo>
                  <a:cubicBezTo>
                    <a:pt x="1163" y="165"/>
                    <a:pt x="1159" y="170"/>
                    <a:pt x="1157" y="177"/>
                  </a:cubicBezTo>
                  <a:cubicBezTo>
                    <a:pt x="1160" y="176"/>
                    <a:pt x="1160" y="180"/>
                    <a:pt x="1165" y="179"/>
                  </a:cubicBezTo>
                  <a:close/>
                  <a:moveTo>
                    <a:pt x="1070" y="192"/>
                  </a:moveTo>
                  <a:cubicBezTo>
                    <a:pt x="1075" y="192"/>
                    <a:pt x="1078" y="189"/>
                    <a:pt x="1085" y="188"/>
                  </a:cubicBezTo>
                  <a:cubicBezTo>
                    <a:pt x="1086" y="186"/>
                    <a:pt x="1088" y="185"/>
                    <a:pt x="1087" y="181"/>
                  </a:cubicBezTo>
                  <a:cubicBezTo>
                    <a:pt x="1083" y="181"/>
                    <a:pt x="1080" y="184"/>
                    <a:pt x="1079" y="181"/>
                  </a:cubicBezTo>
                  <a:cubicBezTo>
                    <a:pt x="1079" y="179"/>
                    <a:pt x="1080" y="178"/>
                    <a:pt x="1081" y="177"/>
                  </a:cubicBezTo>
                  <a:cubicBezTo>
                    <a:pt x="1072" y="167"/>
                    <a:pt x="1059" y="185"/>
                    <a:pt x="1070" y="192"/>
                  </a:cubicBezTo>
                  <a:close/>
                  <a:moveTo>
                    <a:pt x="262" y="175"/>
                  </a:moveTo>
                  <a:cubicBezTo>
                    <a:pt x="259" y="175"/>
                    <a:pt x="259" y="179"/>
                    <a:pt x="257" y="181"/>
                  </a:cubicBezTo>
                  <a:cubicBezTo>
                    <a:pt x="260" y="180"/>
                    <a:pt x="263" y="179"/>
                    <a:pt x="262" y="175"/>
                  </a:cubicBezTo>
                  <a:close/>
                  <a:moveTo>
                    <a:pt x="1056" y="194"/>
                  </a:moveTo>
                  <a:cubicBezTo>
                    <a:pt x="1056" y="191"/>
                    <a:pt x="1054" y="191"/>
                    <a:pt x="1053" y="190"/>
                  </a:cubicBezTo>
                  <a:cubicBezTo>
                    <a:pt x="1051" y="193"/>
                    <a:pt x="1044" y="192"/>
                    <a:pt x="1043" y="196"/>
                  </a:cubicBezTo>
                  <a:cubicBezTo>
                    <a:pt x="1049" y="197"/>
                    <a:pt x="1051" y="194"/>
                    <a:pt x="1056" y="194"/>
                  </a:cubicBezTo>
                  <a:close/>
                  <a:moveTo>
                    <a:pt x="1041" y="196"/>
                  </a:moveTo>
                  <a:cubicBezTo>
                    <a:pt x="1036" y="197"/>
                    <a:pt x="1038" y="200"/>
                    <a:pt x="1037" y="203"/>
                  </a:cubicBezTo>
                  <a:cubicBezTo>
                    <a:pt x="1041" y="202"/>
                    <a:pt x="1040" y="199"/>
                    <a:pt x="1041" y="196"/>
                  </a:cubicBezTo>
                  <a:close/>
                  <a:moveTo>
                    <a:pt x="1106" y="201"/>
                  </a:moveTo>
                  <a:cubicBezTo>
                    <a:pt x="1106" y="204"/>
                    <a:pt x="1106" y="206"/>
                    <a:pt x="1109" y="206"/>
                  </a:cubicBezTo>
                  <a:cubicBezTo>
                    <a:pt x="1109" y="203"/>
                    <a:pt x="1113" y="201"/>
                    <a:pt x="1109" y="200"/>
                  </a:cubicBezTo>
                  <a:cubicBezTo>
                    <a:pt x="1109" y="201"/>
                    <a:pt x="1108" y="201"/>
                    <a:pt x="1106" y="201"/>
                  </a:cubicBezTo>
                  <a:close/>
                  <a:moveTo>
                    <a:pt x="1023" y="204"/>
                  </a:moveTo>
                  <a:cubicBezTo>
                    <a:pt x="1021" y="206"/>
                    <a:pt x="1018" y="206"/>
                    <a:pt x="1018" y="209"/>
                  </a:cubicBezTo>
                  <a:cubicBezTo>
                    <a:pt x="1020" y="209"/>
                    <a:pt x="1020" y="210"/>
                    <a:pt x="1021" y="210"/>
                  </a:cubicBezTo>
                  <a:cubicBezTo>
                    <a:pt x="1020" y="207"/>
                    <a:pt x="1026" y="207"/>
                    <a:pt x="1023" y="204"/>
                  </a:cubicBezTo>
                  <a:close/>
                  <a:moveTo>
                    <a:pt x="1001" y="222"/>
                  </a:moveTo>
                  <a:cubicBezTo>
                    <a:pt x="1004" y="223"/>
                    <a:pt x="1011" y="220"/>
                    <a:pt x="1013" y="216"/>
                  </a:cubicBezTo>
                  <a:cubicBezTo>
                    <a:pt x="1008" y="217"/>
                    <a:pt x="1002" y="217"/>
                    <a:pt x="1001" y="222"/>
                  </a:cubicBezTo>
                  <a:close/>
                  <a:moveTo>
                    <a:pt x="985" y="221"/>
                  </a:moveTo>
                  <a:cubicBezTo>
                    <a:pt x="981" y="221"/>
                    <a:pt x="979" y="223"/>
                    <a:pt x="977" y="225"/>
                  </a:cubicBezTo>
                  <a:cubicBezTo>
                    <a:pt x="980" y="224"/>
                    <a:pt x="985" y="226"/>
                    <a:pt x="985" y="221"/>
                  </a:cubicBezTo>
                  <a:close/>
                  <a:moveTo>
                    <a:pt x="1122" y="240"/>
                  </a:moveTo>
                  <a:cubicBezTo>
                    <a:pt x="1124" y="240"/>
                    <a:pt x="1124" y="243"/>
                    <a:pt x="1126" y="244"/>
                  </a:cubicBezTo>
                  <a:cubicBezTo>
                    <a:pt x="1127" y="243"/>
                    <a:pt x="1128" y="243"/>
                    <a:pt x="1129" y="243"/>
                  </a:cubicBezTo>
                  <a:cubicBezTo>
                    <a:pt x="1129" y="241"/>
                    <a:pt x="1129" y="239"/>
                    <a:pt x="1128" y="239"/>
                  </a:cubicBezTo>
                  <a:cubicBezTo>
                    <a:pt x="1128" y="241"/>
                    <a:pt x="1126" y="237"/>
                    <a:pt x="1126" y="236"/>
                  </a:cubicBezTo>
                  <a:cubicBezTo>
                    <a:pt x="1128" y="237"/>
                    <a:pt x="1129" y="235"/>
                    <a:pt x="1127" y="234"/>
                  </a:cubicBezTo>
                  <a:cubicBezTo>
                    <a:pt x="1126" y="236"/>
                    <a:pt x="1124" y="236"/>
                    <a:pt x="1124" y="238"/>
                  </a:cubicBezTo>
                  <a:cubicBezTo>
                    <a:pt x="1127" y="241"/>
                    <a:pt x="1122" y="238"/>
                    <a:pt x="1122" y="240"/>
                  </a:cubicBezTo>
                  <a:close/>
                  <a:moveTo>
                    <a:pt x="1145" y="258"/>
                  </a:moveTo>
                  <a:cubicBezTo>
                    <a:pt x="1141" y="259"/>
                    <a:pt x="1141" y="256"/>
                    <a:pt x="1138" y="256"/>
                  </a:cubicBezTo>
                  <a:cubicBezTo>
                    <a:pt x="1138" y="257"/>
                    <a:pt x="1138" y="259"/>
                    <a:pt x="1137" y="259"/>
                  </a:cubicBezTo>
                  <a:cubicBezTo>
                    <a:pt x="1141" y="260"/>
                    <a:pt x="1143" y="259"/>
                    <a:pt x="1145" y="258"/>
                  </a:cubicBezTo>
                  <a:close/>
                  <a:moveTo>
                    <a:pt x="1140" y="326"/>
                  </a:moveTo>
                  <a:cubicBezTo>
                    <a:pt x="1136" y="328"/>
                    <a:pt x="1140" y="321"/>
                    <a:pt x="1136" y="323"/>
                  </a:cubicBezTo>
                  <a:cubicBezTo>
                    <a:pt x="1136" y="326"/>
                    <a:pt x="1139" y="330"/>
                    <a:pt x="1140" y="326"/>
                  </a:cubicBezTo>
                  <a:close/>
                  <a:moveTo>
                    <a:pt x="1151" y="341"/>
                  </a:moveTo>
                  <a:cubicBezTo>
                    <a:pt x="1158" y="341"/>
                    <a:pt x="1164" y="334"/>
                    <a:pt x="1162" y="327"/>
                  </a:cubicBezTo>
                  <a:cubicBezTo>
                    <a:pt x="1153" y="326"/>
                    <a:pt x="1148" y="336"/>
                    <a:pt x="1151" y="341"/>
                  </a:cubicBezTo>
                  <a:close/>
                  <a:moveTo>
                    <a:pt x="119" y="329"/>
                  </a:moveTo>
                  <a:cubicBezTo>
                    <a:pt x="115" y="329"/>
                    <a:pt x="113" y="330"/>
                    <a:pt x="111" y="333"/>
                  </a:cubicBezTo>
                  <a:cubicBezTo>
                    <a:pt x="116" y="334"/>
                    <a:pt x="116" y="331"/>
                    <a:pt x="119" y="329"/>
                  </a:cubicBezTo>
                  <a:close/>
                  <a:moveTo>
                    <a:pt x="1131" y="342"/>
                  </a:moveTo>
                  <a:cubicBezTo>
                    <a:pt x="1132" y="338"/>
                    <a:pt x="1134" y="336"/>
                    <a:pt x="1136" y="334"/>
                  </a:cubicBezTo>
                  <a:cubicBezTo>
                    <a:pt x="1131" y="335"/>
                    <a:pt x="1129" y="335"/>
                    <a:pt x="1127" y="337"/>
                  </a:cubicBezTo>
                  <a:cubicBezTo>
                    <a:pt x="1131" y="336"/>
                    <a:pt x="1126" y="342"/>
                    <a:pt x="1131" y="342"/>
                  </a:cubicBezTo>
                  <a:close/>
                  <a:moveTo>
                    <a:pt x="1136" y="343"/>
                  </a:moveTo>
                  <a:cubicBezTo>
                    <a:pt x="1132" y="343"/>
                    <a:pt x="1128" y="341"/>
                    <a:pt x="1128" y="347"/>
                  </a:cubicBezTo>
                  <a:cubicBezTo>
                    <a:pt x="1131" y="349"/>
                    <a:pt x="1136" y="346"/>
                    <a:pt x="1136" y="343"/>
                  </a:cubicBezTo>
                  <a:close/>
                  <a:moveTo>
                    <a:pt x="1208" y="347"/>
                  </a:moveTo>
                  <a:cubicBezTo>
                    <a:pt x="1208" y="345"/>
                    <a:pt x="1208" y="344"/>
                    <a:pt x="1209" y="343"/>
                  </a:cubicBezTo>
                  <a:cubicBezTo>
                    <a:pt x="1202" y="345"/>
                    <a:pt x="1195" y="346"/>
                    <a:pt x="1192" y="351"/>
                  </a:cubicBezTo>
                  <a:cubicBezTo>
                    <a:pt x="1199" y="351"/>
                    <a:pt x="1202" y="345"/>
                    <a:pt x="1208" y="347"/>
                  </a:cubicBezTo>
                  <a:close/>
                  <a:moveTo>
                    <a:pt x="1191" y="376"/>
                  </a:moveTo>
                  <a:cubicBezTo>
                    <a:pt x="1204" y="374"/>
                    <a:pt x="1208" y="366"/>
                    <a:pt x="1215" y="359"/>
                  </a:cubicBezTo>
                  <a:cubicBezTo>
                    <a:pt x="1204" y="358"/>
                    <a:pt x="1200" y="365"/>
                    <a:pt x="1191" y="367"/>
                  </a:cubicBezTo>
                  <a:cubicBezTo>
                    <a:pt x="1192" y="371"/>
                    <a:pt x="1193" y="374"/>
                    <a:pt x="1191" y="376"/>
                  </a:cubicBezTo>
                  <a:close/>
                  <a:moveTo>
                    <a:pt x="1212" y="393"/>
                  </a:moveTo>
                  <a:cubicBezTo>
                    <a:pt x="1211" y="399"/>
                    <a:pt x="1207" y="394"/>
                    <a:pt x="1203" y="400"/>
                  </a:cubicBezTo>
                  <a:cubicBezTo>
                    <a:pt x="1208" y="400"/>
                    <a:pt x="1209" y="398"/>
                    <a:pt x="1212" y="398"/>
                  </a:cubicBezTo>
                  <a:cubicBezTo>
                    <a:pt x="1213" y="399"/>
                    <a:pt x="1212" y="400"/>
                    <a:pt x="1212" y="401"/>
                  </a:cubicBezTo>
                  <a:cubicBezTo>
                    <a:pt x="1218" y="401"/>
                    <a:pt x="1216" y="395"/>
                    <a:pt x="1212" y="393"/>
                  </a:cubicBezTo>
                  <a:close/>
                  <a:moveTo>
                    <a:pt x="1108" y="408"/>
                  </a:moveTo>
                  <a:cubicBezTo>
                    <a:pt x="1110" y="408"/>
                    <a:pt x="1110" y="408"/>
                    <a:pt x="1110" y="408"/>
                  </a:cubicBezTo>
                  <a:cubicBezTo>
                    <a:pt x="1110" y="409"/>
                    <a:pt x="1109" y="413"/>
                    <a:pt x="1111" y="413"/>
                  </a:cubicBezTo>
                  <a:cubicBezTo>
                    <a:pt x="1113" y="411"/>
                    <a:pt x="1110" y="410"/>
                    <a:pt x="1111" y="407"/>
                  </a:cubicBezTo>
                  <a:cubicBezTo>
                    <a:pt x="1110" y="407"/>
                    <a:pt x="1108" y="407"/>
                    <a:pt x="1108" y="408"/>
                  </a:cubicBezTo>
                  <a:close/>
                  <a:moveTo>
                    <a:pt x="1147" y="417"/>
                  </a:moveTo>
                  <a:cubicBezTo>
                    <a:pt x="1150" y="416"/>
                    <a:pt x="1152" y="414"/>
                    <a:pt x="1155" y="414"/>
                  </a:cubicBezTo>
                  <a:cubicBezTo>
                    <a:pt x="1156" y="410"/>
                    <a:pt x="1152" y="413"/>
                    <a:pt x="1152" y="411"/>
                  </a:cubicBezTo>
                  <a:cubicBezTo>
                    <a:pt x="1153" y="411"/>
                    <a:pt x="1154" y="411"/>
                    <a:pt x="1154" y="410"/>
                  </a:cubicBezTo>
                  <a:cubicBezTo>
                    <a:pt x="1150" y="409"/>
                    <a:pt x="1149" y="411"/>
                    <a:pt x="1147" y="412"/>
                  </a:cubicBezTo>
                  <a:cubicBezTo>
                    <a:pt x="1147" y="413"/>
                    <a:pt x="1145" y="417"/>
                    <a:pt x="1147" y="417"/>
                  </a:cubicBezTo>
                  <a:close/>
                  <a:moveTo>
                    <a:pt x="1179" y="431"/>
                  </a:moveTo>
                  <a:cubicBezTo>
                    <a:pt x="1183" y="429"/>
                    <a:pt x="1188" y="427"/>
                    <a:pt x="1193" y="425"/>
                  </a:cubicBezTo>
                  <a:cubicBezTo>
                    <a:pt x="1195" y="426"/>
                    <a:pt x="1192" y="428"/>
                    <a:pt x="1194" y="429"/>
                  </a:cubicBezTo>
                  <a:cubicBezTo>
                    <a:pt x="1200" y="429"/>
                    <a:pt x="1200" y="429"/>
                    <a:pt x="1200" y="429"/>
                  </a:cubicBezTo>
                  <a:cubicBezTo>
                    <a:pt x="1202" y="426"/>
                    <a:pt x="1204" y="421"/>
                    <a:pt x="1209" y="419"/>
                  </a:cubicBezTo>
                  <a:cubicBezTo>
                    <a:pt x="1210" y="418"/>
                    <a:pt x="1206" y="416"/>
                    <a:pt x="1209" y="416"/>
                  </a:cubicBezTo>
                  <a:cubicBezTo>
                    <a:pt x="1210" y="411"/>
                    <a:pt x="1197" y="413"/>
                    <a:pt x="1191" y="416"/>
                  </a:cubicBezTo>
                  <a:cubicBezTo>
                    <a:pt x="1191" y="421"/>
                    <a:pt x="1179" y="427"/>
                    <a:pt x="1179" y="431"/>
                  </a:cubicBezTo>
                  <a:close/>
                  <a:moveTo>
                    <a:pt x="1073" y="425"/>
                  </a:moveTo>
                  <a:cubicBezTo>
                    <a:pt x="1075" y="425"/>
                    <a:pt x="1075" y="426"/>
                    <a:pt x="1077" y="426"/>
                  </a:cubicBezTo>
                  <a:cubicBezTo>
                    <a:pt x="1076" y="420"/>
                    <a:pt x="1083" y="422"/>
                    <a:pt x="1082" y="416"/>
                  </a:cubicBezTo>
                  <a:cubicBezTo>
                    <a:pt x="1079" y="416"/>
                    <a:pt x="1079" y="416"/>
                    <a:pt x="1079" y="416"/>
                  </a:cubicBezTo>
                  <a:cubicBezTo>
                    <a:pt x="1080" y="420"/>
                    <a:pt x="1075" y="418"/>
                    <a:pt x="1074" y="420"/>
                  </a:cubicBezTo>
                  <a:cubicBezTo>
                    <a:pt x="1077" y="422"/>
                    <a:pt x="1072" y="422"/>
                    <a:pt x="1073" y="425"/>
                  </a:cubicBezTo>
                  <a:close/>
                  <a:moveTo>
                    <a:pt x="1152" y="425"/>
                  </a:moveTo>
                  <a:cubicBezTo>
                    <a:pt x="1154" y="425"/>
                    <a:pt x="1157" y="425"/>
                    <a:pt x="1158" y="424"/>
                  </a:cubicBezTo>
                  <a:cubicBezTo>
                    <a:pt x="1160" y="417"/>
                    <a:pt x="1152" y="422"/>
                    <a:pt x="1157" y="417"/>
                  </a:cubicBezTo>
                  <a:cubicBezTo>
                    <a:pt x="1154" y="418"/>
                    <a:pt x="1150" y="418"/>
                    <a:pt x="1149" y="421"/>
                  </a:cubicBezTo>
                  <a:cubicBezTo>
                    <a:pt x="1152" y="422"/>
                    <a:pt x="1154" y="419"/>
                    <a:pt x="1154" y="421"/>
                  </a:cubicBezTo>
                  <a:cubicBezTo>
                    <a:pt x="1152" y="421"/>
                    <a:pt x="1152" y="423"/>
                    <a:pt x="1152" y="425"/>
                  </a:cubicBezTo>
                  <a:close/>
                  <a:moveTo>
                    <a:pt x="1104" y="424"/>
                  </a:moveTo>
                  <a:cubicBezTo>
                    <a:pt x="1107" y="423"/>
                    <a:pt x="1110" y="420"/>
                    <a:pt x="1109" y="418"/>
                  </a:cubicBezTo>
                  <a:cubicBezTo>
                    <a:pt x="1108" y="420"/>
                    <a:pt x="1104" y="420"/>
                    <a:pt x="1104" y="424"/>
                  </a:cubicBezTo>
                  <a:close/>
                  <a:moveTo>
                    <a:pt x="68" y="432"/>
                  </a:moveTo>
                  <a:cubicBezTo>
                    <a:pt x="68" y="429"/>
                    <a:pt x="68" y="429"/>
                    <a:pt x="68" y="429"/>
                  </a:cubicBezTo>
                  <a:cubicBezTo>
                    <a:pt x="67" y="429"/>
                    <a:pt x="65" y="428"/>
                    <a:pt x="65" y="429"/>
                  </a:cubicBezTo>
                  <a:cubicBezTo>
                    <a:pt x="66" y="430"/>
                    <a:pt x="65" y="433"/>
                    <a:pt x="68" y="432"/>
                  </a:cubicBezTo>
                  <a:close/>
                  <a:moveTo>
                    <a:pt x="1185" y="436"/>
                  </a:moveTo>
                  <a:cubicBezTo>
                    <a:pt x="1190" y="436"/>
                    <a:pt x="1193" y="434"/>
                    <a:pt x="1195" y="431"/>
                  </a:cubicBezTo>
                  <a:cubicBezTo>
                    <a:pt x="1192" y="430"/>
                    <a:pt x="1187" y="434"/>
                    <a:pt x="1185" y="436"/>
                  </a:cubicBezTo>
                  <a:close/>
                  <a:moveTo>
                    <a:pt x="1159" y="432"/>
                  </a:moveTo>
                  <a:cubicBezTo>
                    <a:pt x="1158" y="436"/>
                    <a:pt x="1154" y="437"/>
                    <a:pt x="1153" y="441"/>
                  </a:cubicBezTo>
                  <a:cubicBezTo>
                    <a:pt x="1158" y="440"/>
                    <a:pt x="1161" y="438"/>
                    <a:pt x="1164" y="435"/>
                  </a:cubicBezTo>
                  <a:cubicBezTo>
                    <a:pt x="1161" y="435"/>
                    <a:pt x="1162" y="432"/>
                    <a:pt x="1159" y="432"/>
                  </a:cubicBezTo>
                  <a:close/>
                  <a:moveTo>
                    <a:pt x="1201" y="437"/>
                  </a:moveTo>
                  <a:cubicBezTo>
                    <a:pt x="1199" y="437"/>
                    <a:pt x="1199" y="437"/>
                    <a:pt x="1199" y="437"/>
                  </a:cubicBezTo>
                  <a:cubicBezTo>
                    <a:pt x="1198" y="442"/>
                    <a:pt x="1192" y="441"/>
                    <a:pt x="1191" y="445"/>
                  </a:cubicBezTo>
                  <a:cubicBezTo>
                    <a:pt x="1194" y="442"/>
                    <a:pt x="1201" y="443"/>
                    <a:pt x="1201" y="437"/>
                  </a:cubicBezTo>
                  <a:close/>
                  <a:moveTo>
                    <a:pt x="1240" y="443"/>
                  </a:moveTo>
                  <a:cubicBezTo>
                    <a:pt x="1239" y="440"/>
                    <a:pt x="1241" y="439"/>
                    <a:pt x="1241" y="437"/>
                  </a:cubicBezTo>
                  <a:cubicBezTo>
                    <a:pt x="1234" y="438"/>
                    <a:pt x="1228" y="441"/>
                    <a:pt x="1226" y="447"/>
                  </a:cubicBezTo>
                  <a:cubicBezTo>
                    <a:pt x="1233" y="448"/>
                    <a:pt x="1234" y="443"/>
                    <a:pt x="1240" y="443"/>
                  </a:cubicBezTo>
                  <a:close/>
                  <a:moveTo>
                    <a:pt x="1059" y="439"/>
                  </a:moveTo>
                  <a:cubicBezTo>
                    <a:pt x="1051" y="438"/>
                    <a:pt x="1048" y="443"/>
                    <a:pt x="1048" y="450"/>
                  </a:cubicBezTo>
                  <a:cubicBezTo>
                    <a:pt x="1043" y="453"/>
                    <a:pt x="1037" y="456"/>
                    <a:pt x="1032" y="459"/>
                  </a:cubicBezTo>
                  <a:cubicBezTo>
                    <a:pt x="1031" y="463"/>
                    <a:pt x="1033" y="464"/>
                    <a:pt x="1035" y="466"/>
                  </a:cubicBezTo>
                  <a:cubicBezTo>
                    <a:pt x="1039" y="464"/>
                    <a:pt x="1042" y="461"/>
                    <a:pt x="1048" y="461"/>
                  </a:cubicBezTo>
                  <a:cubicBezTo>
                    <a:pt x="1049" y="458"/>
                    <a:pt x="1045" y="460"/>
                    <a:pt x="1046" y="457"/>
                  </a:cubicBezTo>
                  <a:cubicBezTo>
                    <a:pt x="1051" y="456"/>
                    <a:pt x="1055" y="454"/>
                    <a:pt x="1058" y="451"/>
                  </a:cubicBezTo>
                  <a:cubicBezTo>
                    <a:pt x="1055" y="450"/>
                    <a:pt x="1054" y="452"/>
                    <a:pt x="1052" y="452"/>
                  </a:cubicBezTo>
                  <a:cubicBezTo>
                    <a:pt x="1055" y="449"/>
                    <a:pt x="1050" y="450"/>
                    <a:pt x="1050" y="449"/>
                  </a:cubicBezTo>
                  <a:cubicBezTo>
                    <a:pt x="1051" y="444"/>
                    <a:pt x="1057" y="444"/>
                    <a:pt x="1059" y="439"/>
                  </a:cubicBezTo>
                  <a:close/>
                  <a:moveTo>
                    <a:pt x="1030" y="451"/>
                  </a:moveTo>
                  <a:cubicBezTo>
                    <a:pt x="1032" y="453"/>
                    <a:pt x="1034" y="451"/>
                    <a:pt x="1037" y="451"/>
                  </a:cubicBezTo>
                  <a:cubicBezTo>
                    <a:pt x="1037" y="448"/>
                    <a:pt x="1035" y="448"/>
                    <a:pt x="1036" y="446"/>
                  </a:cubicBezTo>
                  <a:cubicBezTo>
                    <a:pt x="1032" y="446"/>
                    <a:pt x="1031" y="448"/>
                    <a:pt x="1030" y="451"/>
                  </a:cubicBezTo>
                  <a:close/>
                  <a:moveTo>
                    <a:pt x="1194" y="448"/>
                  </a:moveTo>
                  <a:cubicBezTo>
                    <a:pt x="1193" y="449"/>
                    <a:pt x="1193" y="451"/>
                    <a:pt x="1193" y="453"/>
                  </a:cubicBezTo>
                  <a:cubicBezTo>
                    <a:pt x="1196" y="452"/>
                    <a:pt x="1198" y="451"/>
                    <a:pt x="1199" y="449"/>
                  </a:cubicBezTo>
                  <a:cubicBezTo>
                    <a:pt x="1197" y="449"/>
                    <a:pt x="1197" y="447"/>
                    <a:pt x="1194" y="448"/>
                  </a:cubicBezTo>
                  <a:close/>
                  <a:moveTo>
                    <a:pt x="1245" y="449"/>
                  </a:moveTo>
                  <a:cubicBezTo>
                    <a:pt x="1243" y="449"/>
                    <a:pt x="1243" y="450"/>
                    <a:pt x="1241" y="450"/>
                  </a:cubicBezTo>
                  <a:cubicBezTo>
                    <a:pt x="1241" y="449"/>
                    <a:pt x="1240" y="448"/>
                    <a:pt x="1239" y="448"/>
                  </a:cubicBezTo>
                  <a:cubicBezTo>
                    <a:pt x="1239" y="450"/>
                    <a:pt x="1237" y="452"/>
                    <a:pt x="1238" y="455"/>
                  </a:cubicBezTo>
                  <a:cubicBezTo>
                    <a:pt x="1241" y="454"/>
                    <a:pt x="1242" y="451"/>
                    <a:pt x="1245" y="449"/>
                  </a:cubicBezTo>
                  <a:close/>
                  <a:moveTo>
                    <a:pt x="1212" y="456"/>
                  </a:moveTo>
                  <a:cubicBezTo>
                    <a:pt x="1213" y="457"/>
                    <a:pt x="1211" y="452"/>
                    <a:pt x="1209" y="452"/>
                  </a:cubicBezTo>
                  <a:cubicBezTo>
                    <a:pt x="1207" y="455"/>
                    <a:pt x="1205" y="452"/>
                    <a:pt x="1203" y="453"/>
                  </a:cubicBezTo>
                  <a:cubicBezTo>
                    <a:pt x="1195" y="454"/>
                    <a:pt x="1192" y="462"/>
                    <a:pt x="1185" y="466"/>
                  </a:cubicBezTo>
                  <a:cubicBezTo>
                    <a:pt x="1177" y="470"/>
                    <a:pt x="1168" y="473"/>
                    <a:pt x="1159" y="477"/>
                  </a:cubicBezTo>
                  <a:cubicBezTo>
                    <a:pt x="1159" y="480"/>
                    <a:pt x="1156" y="481"/>
                    <a:pt x="1156" y="484"/>
                  </a:cubicBezTo>
                  <a:cubicBezTo>
                    <a:pt x="1168" y="484"/>
                    <a:pt x="1178" y="470"/>
                    <a:pt x="1195" y="468"/>
                  </a:cubicBezTo>
                  <a:cubicBezTo>
                    <a:pt x="1200" y="463"/>
                    <a:pt x="1207" y="460"/>
                    <a:pt x="1212" y="456"/>
                  </a:cubicBezTo>
                  <a:close/>
                  <a:moveTo>
                    <a:pt x="1055" y="455"/>
                  </a:moveTo>
                  <a:cubicBezTo>
                    <a:pt x="1055" y="457"/>
                    <a:pt x="1051" y="456"/>
                    <a:pt x="1051" y="458"/>
                  </a:cubicBezTo>
                  <a:cubicBezTo>
                    <a:pt x="1053" y="458"/>
                    <a:pt x="1052" y="461"/>
                    <a:pt x="1054" y="461"/>
                  </a:cubicBezTo>
                  <a:cubicBezTo>
                    <a:pt x="1053" y="459"/>
                    <a:pt x="1058" y="457"/>
                    <a:pt x="1055" y="455"/>
                  </a:cubicBezTo>
                  <a:close/>
                  <a:moveTo>
                    <a:pt x="128" y="500"/>
                  </a:moveTo>
                  <a:cubicBezTo>
                    <a:pt x="131" y="500"/>
                    <a:pt x="133" y="499"/>
                    <a:pt x="134" y="497"/>
                  </a:cubicBezTo>
                  <a:cubicBezTo>
                    <a:pt x="132" y="495"/>
                    <a:pt x="129" y="498"/>
                    <a:pt x="128" y="500"/>
                  </a:cubicBezTo>
                  <a:close/>
                  <a:moveTo>
                    <a:pt x="123" y="531"/>
                  </a:moveTo>
                  <a:cubicBezTo>
                    <a:pt x="127" y="529"/>
                    <a:pt x="131" y="527"/>
                    <a:pt x="137" y="528"/>
                  </a:cubicBezTo>
                  <a:cubicBezTo>
                    <a:pt x="141" y="524"/>
                    <a:pt x="139" y="514"/>
                    <a:pt x="144" y="511"/>
                  </a:cubicBezTo>
                  <a:cubicBezTo>
                    <a:pt x="141" y="507"/>
                    <a:pt x="134" y="509"/>
                    <a:pt x="130" y="512"/>
                  </a:cubicBezTo>
                  <a:cubicBezTo>
                    <a:pt x="134" y="516"/>
                    <a:pt x="131" y="519"/>
                    <a:pt x="133" y="521"/>
                  </a:cubicBezTo>
                  <a:cubicBezTo>
                    <a:pt x="131" y="526"/>
                    <a:pt x="126" y="527"/>
                    <a:pt x="123" y="531"/>
                  </a:cubicBezTo>
                  <a:close/>
                  <a:moveTo>
                    <a:pt x="1252" y="521"/>
                  </a:moveTo>
                  <a:cubicBezTo>
                    <a:pt x="1255" y="520"/>
                    <a:pt x="1259" y="520"/>
                    <a:pt x="1260" y="517"/>
                  </a:cubicBezTo>
                  <a:cubicBezTo>
                    <a:pt x="1256" y="517"/>
                    <a:pt x="1253" y="518"/>
                    <a:pt x="1252" y="521"/>
                  </a:cubicBezTo>
                  <a:close/>
                  <a:moveTo>
                    <a:pt x="163" y="524"/>
                  </a:moveTo>
                  <a:cubicBezTo>
                    <a:pt x="162" y="528"/>
                    <a:pt x="157" y="529"/>
                    <a:pt x="154" y="533"/>
                  </a:cubicBezTo>
                  <a:cubicBezTo>
                    <a:pt x="160" y="533"/>
                    <a:pt x="160" y="533"/>
                    <a:pt x="160" y="533"/>
                  </a:cubicBezTo>
                  <a:cubicBezTo>
                    <a:pt x="160" y="530"/>
                    <a:pt x="166" y="527"/>
                    <a:pt x="163" y="524"/>
                  </a:cubicBezTo>
                  <a:close/>
                  <a:moveTo>
                    <a:pt x="143" y="551"/>
                  </a:moveTo>
                  <a:cubicBezTo>
                    <a:pt x="142" y="551"/>
                    <a:pt x="143" y="548"/>
                    <a:pt x="141" y="548"/>
                  </a:cubicBezTo>
                  <a:cubicBezTo>
                    <a:pt x="140" y="549"/>
                    <a:pt x="139" y="549"/>
                    <a:pt x="138" y="549"/>
                  </a:cubicBezTo>
                  <a:cubicBezTo>
                    <a:pt x="136" y="554"/>
                    <a:pt x="143" y="554"/>
                    <a:pt x="143" y="551"/>
                  </a:cubicBezTo>
                  <a:close/>
                  <a:moveTo>
                    <a:pt x="133" y="576"/>
                  </a:moveTo>
                  <a:cubicBezTo>
                    <a:pt x="130" y="576"/>
                    <a:pt x="126" y="580"/>
                    <a:pt x="128" y="582"/>
                  </a:cubicBezTo>
                  <a:cubicBezTo>
                    <a:pt x="129" y="580"/>
                    <a:pt x="132" y="579"/>
                    <a:pt x="133" y="576"/>
                  </a:cubicBezTo>
                  <a:close/>
                  <a:moveTo>
                    <a:pt x="139" y="587"/>
                  </a:moveTo>
                  <a:cubicBezTo>
                    <a:pt x="145" y="585"/>
                    <a:pt x="152" y="583"/>
                    <a:pt x="153" y="576"/>
                  </a:cubicBezTo>
                  <a:cubicBezTo>
                    <a:pt x="145" y="576"/>
                    <a:pt x="145" y="585"/>
                    <a:pt x="139" y="587"/>
                  </a:cubicBezTo>
                  <a:close/>
                  <a:moveTo>
                    <a:pt x="129" y="597"/>
                  </a:moveTo>
                  <a:cubicBezTo>
                    <a:pt x="128" y="600"/>
                    <a:pt x="135" y="597"/>
                    <a:pt x="136" y="597"/>
                  </a:cubicBezTo>
                  <a:cubicBezTo>
                    <a:pt x="134" y="595"/>
                    <a:pt x="131" y="596"/>
                    <a:pt x="129" y="597"/>
                  </a:cubicBezTo>
                  <a:close/>
                  <a:moveTo>
                    <a:pt x="1159" y="601"/>
                  </a:moveTo>
                  <a:cubicBezTo>
                    <a:pt x="1154" y="604"/>
                    <a:pt x="1147" y="604"/>
                    <a:pt x="1147" y="611"/>
                  </a:cubicBezTo>
                  <a:cubicBezTo>
                    <a:pt x="1152" y="610"/>
                    <a:pt x="1163" y="605"/>
                    <a:pt x="1159" y="601"/>
                  </a:cubicBezTo>
                  <a:close/>
                  <a:moveTo>
                    <a:pt x="95" y="617"/>
                  </a:moveTo>
                  <a:cubicBezTo>
                    <a:pt x="100" y="616"/>
                    <a:pt x="103" y="611"/>
                    <a:pt x="105" y="607"/>
                  </a:cubicBezTo>
                  <a:cubicBezTo>
                    <a:pt x="99" y="607"/>
                    <a:pt x="96" y="612"/>
                    <a:pt x="95" y="617"/>
                  </a:cubicBezTo>
                  <a:close/>
                  <a:moveTo>
                    <a:pt x="1184" y="609"/>
                  </a:moveTo>
                  <a:cubicBezTo>
                    <a:pt x="1182" y="610"/>
                    <a:pt x="1179" y="611"/>
                    <a:pt x="1177" y="612"/>
                  </a:cubicBezTo>
                  <a:cubicBezTo>
                    <a:pt x="1176" y="614"/>
                    <a:pt x="1177" y="617"/>
                    <a:pt x="1179" y="619"/>
                  </a:cubicBezTo>
                  <a:cubicBezTo>
                    <a:pt x="1181" y="616"/>
                    <a:pt x="1184" y="613"/>
                    <a:pt x="1184" y="609"/>
                  </a:cubicBezTo>
                  <a:close/>
                  <a:moveTo>
                    <a:pt x="1170" y="621"/>
                  </a:moveTo>
                  <a:cubicBezTo>
                    <a:pt x="1172" y="623"/>
                    <a:pt x="1173" y="620"/>
                    <a:pt x="1175" y="620"/>
                  </a:cubicBezTo>
                  <a:cubicBezTo>
                    <a:pt x="1175" y="618"/>
                    <a:pt x="1175" y="616"/>
                    <a:pt x="1172" y="616"/>
                  </a:cubicBezTo>
                  <a:cubicBezTo>
                    <a:pt x="1172" y="618"/>
                    <a:pt x="1171" y="619"/>
                    <a:pt x="1170" y="621"/>
                  </a:cubicBezTo>
                  <a:close/>
                  <a:moveTo>
                    <a:pt x="229" y="618"/>
                  </a:moveTo>
                  <a:cubicBezTo>
                    <a:pt x="222" y="620"/>
                    <a:pt x="218" y="616"/>
                    <a:pt x="208" y="617"/>
                  </a:cubicBezTo>
                  <a:cubicBezTo>
                    <a:pt x="209" y="621"/>
                    <a:pt x="212" y="624"/>
                    <a:pt x="215" y="626"/>
                  </a:cubicBezTo>
                  <a:cubicBezTo>
                    <a:pt x="223" y="627"/>
                    <a:pt x="227" y="623"/>
                    <a:pt x="229" y="618"/>
                  </a:cubicBezTo>
                  <a:close/>
                  <a:moveTo>
                    <a:pt x="131" y="618"/>
                  </a:moveTo>
                  <a:cubicBezTo>
                    <a:pt x="131" y="620"/>
                    <a:pt x="129" y="620"/>
                    <a:pt x="129" y="622"/>
                  </a:cubicBezTo>
                  <a:cubicBezTo>
                    <a:pt x="131" y="622"/>
                    <a:pt x="135" y="623"/>
                    <a:pt x="135" y="620"/>
                  </a:cubicBezTo>
                  <a:cubicBezTo>
                    <a:pt x="132" y="621"/>
                    <a:pt x="134" y="617"/>
                    <a:pt x="131" y="618"/>
                  </a:cubicBezTo>
                  <a:close/>
                  <a:moveTo>
                    <a:pt x="119" y="637"/>
                  </a:moveTo>
                  <a:cubicBezTo>
                    <a:pt x="114" y="634"/>
                    <a:pt x="123" y="630"/>
                    <a:pt x="118" y="626"/>
                  </a:cubicBezTo>
                  <a:cubicBezTo>
                    <a:pt x="116" y="630"/>
                    <a:pt x="113" y="622"/>
                    <a:pt x="111" y="625"/>
                  </a:cubicBezTo>
                  <a:cubicBezTo>
                    <a:pt x="113" y="626"/>
                    <a:pt x="114" y="627"/>
                    <a:pt x="114" y="629"/>
                  </a:cubicBezTo>
                  <a:cubicBezTo>
                    <a:pt x="113" y="631"/>
                    <a:pt x="109" y="630"/>
                    <a:pt x="109" y="633"/>
                  </a:cubicBezTo>
                  <a:cubicBezTo>
                    <a:pt x="110" y="636"/>
                    <a:pt x="106" y="641"/>
                    <a:pt x="105" y="645"/>
                  </a:cubicBezTo>
                  <a:cubicBezTo>
                    <a:pt x="109" y="642"/>
                    <a:pt x="116" y="641"/>
                    <a:pt x="119" y="637"/>
                  </a:cubicBezTo>
                  <a:close/>
                  <a:moveTo>
                    <a:pt x="126" y="633"/>
                  </a:moveTo>
                  <a:cubicBezTo>
                    <a:pt x="127" y="632"/>
                    <a:pt x="128" y="631"/>
                    <a:pt x="128" y="629"/>
                  </a:cubicBezTo>
                  <a:cubicBezTo>
                    <a:pt x="125" y="628"/>
                    <a:pt x="123" y="628"/>
                    <a:pt x="121" y="630"/>
                  </a:cubicBezTo>
                  <a:cubicBezTo>
                    <a:pt x="124" y="630"/>
                    <a:pt x="123" y="633"/>
                    <a:pt x="126" y="633"/>
                  </a:cubicBezTo>
                  <a:close/>
                  <a:moveTo>
                    <a:pt x="85" y="656"/>
                  </a:moveTo>
                  <a:cubicBezTo>
                    <a:pt x="90" y="653"/>
                    <a:pt x="99" y="656"/>
                    <a:pt x="101" y="646"/>
                  </a:cubicBezTo>
                  <a:cubicBezTo>
                    <a:pt x="98" y="647"/>
                    <a:pt x="96" y="645"/>
                    <a:pt x="95" y="644"/>
                  </a:cubicBezTo>
                  <a:cubicBezTo>
                    <a:pt x="94" y="646"/>
                    <a:pt x="92" y="648"/>
                    <a:pt x="93" y="651"/>
                  </a:cubicBezTo>
                  <a:cubicBezTo>
                    <a:pt x="90" y="653"/>
                    <a:pt x="86" y="653"/>
                    <a:pt x="85" y="656"/>
                  </a:cubicBezTo>
                  <a:close/>
                  <a:moveTo>
                    <a:pt x="1150" y="651"/>
                  </a:moveTo>
                  <a:cubicBezTo>
                    <a:pt x="1149" y="649"/>
                    <a:pt x="1145" y="650"/>
                    <a:pt x="1145" y="651"/>
                  </a:cubicBezTo>
                  <a:cubicBezTo>
                    <a:pt x="1146" y="652"/>
                    <a:pt x="1145" y="655"/>
                    <a:pt x="1148" y="654"/>
                  </a:cubicBezTo>
                  <a:cubicBezTo>
                    <a:pt x="1148" y="652"/>
                    <a:pt x="1150" y="652"/>
                    <a:pt x="1150" y="651"/>
                  </a:cubicBezTo>
                  <a:close/>
                  <a:moveTo>
                    <a:pt x="1164" y="657"/>
                  </a:moveTo>
                  <a:cubicBezTo>
                    <a:pt x="1165" y="654"/>
                    <a:pt x="1165" y="652"/>
                    <a:pt x="1162" y="651"/>
                  </a:cubicBezTo>
                  <a:cubicBezTo>
                    <a:pt x="1160" y="653"/>
                    <a:pt x="1162" y="656"/>
                    <a:pt x="1164" y="657"/>
                  </a:cubicBezTo>
                  <a:close/>
                  <a:moveTo>
                    <a:pt x="1195" y="662"/>
                  </a:moveTo>
                  <a:cubicBezTo>
                    <a:pt x="1195" y="659"/>
                    <a:pt x="1193" y="658"/>
                    <a:pt x="1192" y="657"/>
                  </a:cubicBezTo>
                  <a:cubicBezTo>
                    <a:pt x="1191" y="659"/>
                    <a:pt x="1189" y="660"/>
                    <a:pt x="1187" y="661"/>
                  </a:cubicBezTo>
                  <a:cubicBezTo>
                    <a:pt x="1186" y="664"/>
                    <a:pt x="1188" y="665"/>
                    <a:pt x="1188" y="668"/>
                  </a:cubicBezTo>
                  <a:cubicBezTo>
                    <a:pt x="1193" y="669"/>
                    <a:pt x="1190" y="661"/>
                    <a:pt x="1195" y="662"/>
                  </a:cubicBezTo>
                  <a:close/>
                  <a:moveTo>
                    <a:pt x="1196" y="671"/>
                  </a:moveTo>
                  <a:cubicBezTo>
                    <a:pt x="1196" y="672"/>
                    <a:pt x="1195" y="672"/>
                    <a:pt x="1194" y="671"/>
                  </a:cubicBezTo>
                  <a:cubicBezTo>
                    <a:pt x="1194" y="674"/>
                    <a:pt x="1191" y="675"/>
                    <a:pt x="1188" y="675"/>
                  </a:cubicBezTo>
                  <a:cubicBezTo>
                    <a:pt x="1188" y="676"/>
                    <a:pt x="1187" y="677"/>
                    <a:pt x="1187" y="678"/>
                  </a:cubicBezTo>
                  <a:cubicBezTo>
                    <a:pt x="1192" y="680"/>
                    <a:pt x="1192" y="675"/>
                    <a:pt x="1196" y="676"/>
                  </a:cubicBezTo>
                  <a:cubicBezTo>
                    <a:pt x="1195" y="673"/>
                    <a:pt x="1199" y="672"/>
                    <a:pt x="1196" y="671"/>
                  </a:cubicBezTo>
                  <a:close/>
                  <a:moveTo>
                    <a:pt x="1161" y="690"/>
                  </a:moveTo>
                  <a:cubicBezTo>
                    <a:pt x="1171" y="690"/>
                    <a:pt x="1166" y="685"/>
                    <a:pt x="1161" y="690"/>
                  </a:cubicBezTo>
                  <a:close/>
                  <a:moveTo>
                    <a:pt x="1213" y="728"/>
                  </a:moveTo>
                  <a:cubicBezTo>
                    <a:pt x="1210" y="728"/>
                    <a:pt x="1208" y="730"/>
                    <a:pt x="1207" y="733"/>
                  </a:cubicBezTo>
                  <a:cubicBezTo>
                    <a:pt x="1208" y="735"/>
                    <a:pt x="1209" y="736"/>
                    <a:pt x="1211" y="737"/>
                  </a:cubicBezTo>
                  <a:cubicBezTo>
                    <a:pt x="1210" y="735"/>
                    <a:pt x="1213" y="736"/>
                    <a:pt x="1213" y="734"/>
                  </a:cubicBezTo>
                  <a:cubicBezTo>
                    <a:pt x="1211" y="733"/>
                    <a:pt x="1214" y="730"/>
                    <a:pt x="1213" y="728"/>
                  </a:cubicBezTo>
                  <a:close/>
                  <a:moveTo>
                    <a:pt x="1152" y="730"/>
                  </a:moveTo>
                  <a:cubicBezTo>
                    <a:pt x="1149" y="731"/>
                    <a:pt x="1145" y="734"/>
                    <a:pt x="1149" y="735"/>
                  </a:cubicBezTo>
                  <a:cubicBezTo>
                    <a:pt x="1149" y="732"/>
                    <a:pt x="1152" y="733"/>
                    <a:pt x="1152" y="730"/>
                  </a:cubicBezTo>
                  <a:close/>
                  <a:moveTo>
                    <a:pt x="1090" y="772"/>
                  </a:moveTo>
                  <a:cubicBezTo>
                    <a:pt x="1090" y="770"/>
                    <a:pt x="1094" y="771"/>
                    <a:pt x="1093" y="768"/>
                  </a:cubicBezTo>
                  <a:cubicBezTo>
                    <a:pt x="1092" y="768"/>
                    <a:pt x="1092" y="766"/>
                    <a:pt x="1091" y="767"/>
                  </a:cubicBezTo>
                  <a:cubicBezTo>
                    <a:pt x="1090" y="768"/>
                    <a:pt x="1087" y="771"/>
                    <a:pt x="1090" y="772"/>
                  </a:cubicBezTo>
                  <a:close/>
                  <a:moveTo>
                    <a:pt x="176" y="780"/>
                  </a:moveTo>
                  <a:cubicBezTo>
                    <a:pt x="173" y="779"/>
                    <a:pt x="167" y="778"/>
                    <a:pt x="165" y="782"/>
                  </a:cubicBezTo>
                  <a:cubicBezTo>
                    <a:pt x="170" y="783"/>
                    <a:pt x="175" y="783"/>
                    <a:pt x="176" y="780"/>
                  </a:cubicBezTo>
                  <a:close/>
                  <a:moveTo>
                    <a:pt x="1020" y="798"/>
                  </a:moveTo>
                  <a:cubicBezTo>
                    <a:pt x="1020" y="795"/>
                    <a:pt x="1022" y="794"/>
                    <a:pt x="1023" y="792"/>
                  </a:cubicBezTo>
                  <a:cubicBezTo>
                    <a:pt x="1021" y="792"/>
                    <a:pt x="1022" y="789"/>
                    <a:pt x="1019" y="790"/>
                  </a:cubicBezTo>
                  <a:cubicBezTo>
                    <a:pt x="1022" y="794"/>
                    <a:pt x="1016" y="796"/>
                    <a:pt x="1020" y="798"/>
                  </a:cubicBezTo>
                  <a:close/>
                  <a:moveTo>
                    <a:pt x="1191" y="812"/>
                  </a:moveTo>
                  <a:cubicBezTo>
                    <a:pt x="1191" y="811"/>
                    <a:pt x="1191" y="810"/>
                    <a:pt x="1191" y="810"/>
                  </a:cubicBezTo>
                  <a:cubicBezTo>
                    <a:pt x="1191" y="814"/>
                    <a:pt x="1190" y="815"/>
                    <a:pt x="1192" y="817"/>
                  </a:cubicBezTo>
                  <a:cubicBezTo>
                    <a:pt x="1193" y="815"/>
                    <a:pt x="1198" y="811"/>
                    <a:pt x="1200" y="813"/>
                  </a:cubicBezTo>
                  <a:cubicBezTo>
                    <a:pt x="1200" y="817"/>
                    <a:pt x="1197" y="812"/>
                    <a:pt x="1198" y="816"/>
                  </a:cubicBezTo>
                  <a:cubicBezTo>
                    <a:pt x="1199" y="816"/>
                    <a:pt x="1200" y="816"/>
                    <a:pt x="1201" y="817"/>
                  </a:cubicBezTo>
                  <a:cubicBezTo>
                    <a:pt x="1201" y="813"/>
                    <a:pt x="1205" y="811"/>
                    <a:pt x="1204" y="809"/>
                  </a:cubicBezTo>
                  <a:cubicBezTo>
                    <a:pt x="1207" y="809"/>
                    <a:pt x="1207" y="812"/>
                    <a:pt x="1208" y="813"/>
                  </a:cubicBezTo>
                  <a:cubicBezTo>
                    <a:pt x="1212" y="812"/>
                    <a:pt x="1213" y="808"/>
                    <a:pt x="1218" y="808"/>
                  </a:cubicBezTo>
                  <a:cubicBezTo>
                    <a:pt x="1217" y="803"/>
                    <a:pt x="1218" y="802"/>
                    <a:pt x="1220" y="798"/>
                  </a:cubicBezTo>
                  <a:cubicBezTo>
                    <a:pt x="1208" y="801"/>
                    <a:pt x="1205" y="811"/>
                    <a:pt x="1191" y="812"/>
                  </a:cubicBezTo>
                  <a:close/>
                  <a:moveTo>
                    <a:pt x="1157" y="815"/>
                  </a:moveTo>
                  <a:cubicBezTo>
                    <a:pt x="1158" y="815"/>
                    <a:pt x="1159" y="816"/>
                    <a:pt x="1160" y="816"/>
                  </a:cubicBezTo>
                  <a:cubicBezTo>
                    <a:pt x="1161" y="813"/>
                    <a:pt x="1164" y="813"/>
                    <a:pt x="1164" y="810"/>
                  </a:cubicBezTo>
                  <a:cubicBezTo>
                    <a:pt x="1163" y="810"/>
                    <a:pt x="1162" y="810"/>
                    <a:pt x="1161" y="809"/>
                  </a:cubicBezTo>
                  <a:cubicBezTo>
                    <a:pt x="1160" y="812"/>
                    <a:pt x="1157" y="812"/>
                    <a:pt x="1157" y="815"/>
                  </a:cubicBezTo>
                  <a:close/>
                  <a:moveTo>
                    <a:pt x="963" y="823"/>
                  </a:moveTo>
                  <a:cubicBezTo>
                    <a:pt x="963" y="825"/>
                    <a:pt x="961" y="824"/>
                    <a:pt x="961" y="825"/>
                  </a:cubicBezTo>
                  <a:cubicBezTo>
                    <a:pt x="961" y="827"/>
                    <a:pt x="961" y="830"/>
                    <a:pt x="962" y="831"/>
                  </a:cubicBezTo>
                  <a:cubicBezTo>
                    <a:pt x="963" y="829"/>
                    <a:pt x="966" y="829"/>
                    <a:pt x="967" y="828"/>
                  </a:cubicBezTo>
                  <a:cubicBezTo>
                    <a:pt x="966" y="826"/>
                    <a:pt x="966" y="824"/>
                    <a:pt x="963" y="823"/>
                  </a:cubicBezTo>
                  <a:close/>
                  <a:moveTo>
                    <a:pt x="928" y="831"/>
                  </a:moveTo>
                  <a:cubicBezTo>
                    <a:pt x="928" y="834"/>
                    <a:pt x="922" y="838"/>
                    <a:pt x="927" y="840"/>
                  </a:cubicBezTo>
                  <a:cubicBezTo>
                    <a:pt x="927" y="838"/>
                    <a:pt x="931" y="833"/>
                    <a:pt x="928" y="831"/>
                  </a:cubicBezTo>
                  <a:close/>
                  <a:moveTo>
                    <a:pt x="991" y="831"/>
                  </a:moveTo>
                  <a:cubicBezTo>
                    <a:pt x="991" y="833"/>
                    <a:pt x="988" y="832"/>
                    <a:pt x="989" y="834"/>
                  </a:cubicBezTo>
                  <a:cubicBezTo>
                    <a:pt x="991" y="834"/>
                    <a:pt x="991" y="836"/>
                    <a:pt x="992" y="836"/>
                  </a:cubicBezTo>
                  <a:cubicBezTo>
                    <a:pt x="991" y="835"/>
                    <a:pt x="993" y="831"/>
                    <a:pt x="991" y="831"/>
                  </a:cubicBezTo>
                  <a:close/>
                  <a:moveTo>
                    <a:pt x="1016" y="833"/>
                  </a:moveTo>
                  <a:cubicBezTo>
                    <a:pt x="1013" y="830"/>
                    <a:pt x="1010" y="834"/>
                    <a:pt x="1010" y="837"/>
                  </a:cubicBezTo>
                  <a:cubicBezTo>
                    <a:pt x="1013" y="837"/>
                    <a:pt x="1016" y="837"/>
                    <a:pt x="1016" y="833"/>
                  </a:cubicBezTo>
                  <a:close/>
                  <a:moveTo>
                    <a:pt x="1096" y="833"/>
                  </a:moveTo>
                  <a:cubicBezTo>
                    <a:pt x="1096" y="834"/>
                    <a:pt x="1096" y="834"/>
                    <a:pt x="1096" y="834"/>
                  </a:cubicBezTo>
                  <a:cubicBezTo>
                    <a:pt x="1095" y="835"/>
                    <a:pt x="1093" y="834"/>
                    <a:pt x="1092" y="835"/>
                  </a:cubicBezTo>
                  <a:cubicBezTo>
                    <a:pt x="1094" y="836"/>
                    <a:pt x="1094" y="837"/>
                    <a:pt x="1096" y="836"/>
                  </a:cubicBezTo>
                  <a:cubicBezTo>
                    <a:pt x="1096" y="836"/>
                    <a:pt x="1098" y="833"/>
                    <a:pt x="1096" y="833"/>
                  </a:cubicBezTo>
                  <a:close/>
                  <a:moveTo>
                    <a:pt x="1012" y="845"/>
                  </a:moveTo>
                  <a:cubicBezTo>
                    <a:pt x="1012" y="840"/>
                    <a:pt x="1017" y="846"/>
                    <a:pt x="1019" y="840"/>
                  </a:cubicBezTo>
                  <a:cubicBezTo>
                    <a:pt x="1015" y="841"/>
                    <a:pt x="1019" y="838"/>
                    <a:pt x="1019" y="836"/>
                  </a:cubicBezTo>
                  <a:cubicBezTo>
                    <a:pt x="1016" y="838"/>
                    <a:pt x="1009" y="840"/>
                    <a:pt x="1012" y="845"/>
                  </a:cubicBezTo>
                  <a:close/>
                  <a:moveTo>
                    <a:pt x="111" y="855"/>
                  </a:moveTo>
                  <a:cubicBezTo>
                    <a:pt x="108" y="856"/>
                    <a:pt x="107" y="858"/>
                    <a:pt x="105" y="860"/>
                  </a:cubicBezTo>
                  <a:cubicBezTo>
                    <a:pt x="108" y="861"/>
                    <a:pt x="113" y="857"/>
                    <a:pt x="111" y="855"/>
                  </a:cubicBezTo>
                  <a:close/>
                  <a:moveTo>
                    <a:pt x="967" y="855"/>
                  </a:moveTo>
                  <a:cubicBezTo>
                    <a:pt x="968" y="860"/>
                    <a:pt x="965" y="856"/>
                    <a:pt x="962" y="857"/>
                  </a:cubicBezTo>
                  <a:cubicBezTo>
                    <a:pt x="962" y="859"/>
                    <a:pt x="963" y="861"/>
                    <a:pt x="964" y="861"/>
                  </a:cubicBezTo>
                  <a:cubicBezTo>
                    <a:pt x="965" y="859"/>
                    <a:pt x="969" y="860"/>
                    <a:pt x="970" y="857"/>
                  </a:cubicBezTo>
                  <a:cubicBezTo>
                    <a:pt x="968" y="857"/>
                    <a:pt x="969" y="854"/>
                    <a:pt x="967" y="855"/>
                  </a:cubicBezTo>
                  <a:close/>
                  <a:moveTo>
                    <a:pt x="100" y="870"/>
                  </a:moveTo>
                  <a:cubicBezTo>
                    <a:pt x="102" y="869"/>
                    <a:pt x="105" y="869"/>
                    <a:pt x="105" y="866"/>
                  </a:cubicBezTo>
                  <a:cubicBezTo>
                    <a:pt x="102" y="866"/>
                    <a:pt x="102" y="866"/>
                    <a:pt x="102" y="866"/>
                  </a:cubicBezTo>
                  <a:cubicBezTo>
                    <a:pt x="103" y="869"/>
                    <a:pt x="100" y="868"/>
                    <a:pt x="100" y="870"/>
                  </a:cubicBezTo>
                  <a:close/>
                  <a:moveTo>
                    <a:pt x="177" y="879"/>
                  </a:moveTo>
                  <a:cubicBezTo>
                    <a:pt x="172" y="873"/>
                    <a:pt x="164" y="880"/>
                    <a:pt x="161" y="885"/>
                  </a:cubicBezTo>
                  <a:cubicBezTo>
                    <a:pt x="166" y="888"/>
                    <a:pt x="174" y="884"/>
                    <a:pt x="177" y="879"/>
                  </a:cubicBezTo>
                  <a:close/>
                  <a:moveTo>
                    <a:pt x="1111" y="885"/>
                  </a:moveTo>
                  <a:cubicBezTo>
                    <a:pt x="1109" y="888"/>
                    <a:pt x="1105" y="888"/>
                    <a:pt x="1104" y="892"/>
                  </a:cubicBezTo>
                  <a:cubicBezTo>
                    <a:pt x="1112" y="898"/>
                    <a:pt x="1111" y="900"/>
                    <a:pt x="1112" y="909"/>
                  </a:cubicBezTo>
                  <a:cubicBezTo>
                    <a:pt x="1116" y="907"/>
                    <a:pt x="1118" y="904"/>
                    <a:pt x="1120" y="899"/>
                  </a:cubicBezTo>
                  <a:cubicBezTo>
                    <a:pt x="1114" y="899"/>
                    <a:pt x="1113" y="889"/>
                    <a:pt x="1111" y="885"/>
                  </a:cubicBezTo>
                  <a:close/>
                  <a:moveTo>
                    <a:pt x="146" y="887"/>
                  </a:moveTo>
                  <a:cubicBezTo>
                    <a:pt x="139" y="888"/>
                    <a:pt x="134" y="892"/>
                    <a:pt x="132" y="898"/>
                  </a:cubicBezTo>
                  <a:cubicBezTo>
                    <a:pt x="137" y="895"/>
                    <a:pt x="152" y="890"/>
                    <a:pt x="145" y="887"/>
                  </a:cubicBezTo>
                  <a:cubicBezTo>
                    <a:pt x="146" y="887"/>
                    <a:pt x="146" y="887"/>
                    <a:pt x="146" y="887"/>
                  </a:cubicBezTo>
                  <a:close/>
                  <a:moveTo>
                    <a:pt x="152" y="894"/>
                  </a:moveTo>
                  <a:cubicBezTo>
                    <a:pt x="155" y="894"/>
                    <a:pt x="155" y="894"/>
                    <a:pt x="155" y="894"/>
                  </a:cubicBezTo>
                  <a:cubicBezTo>
                    <a:pt x="156" y="891"/>
                    <a:pt x="154" y="891"/>
                    <a:pt x="152" y="890"/>
                  </a:cubicBezTo>
                  <a:cubicBezTo>
                    <a:pt x="152" y="891"/>
                    <a:pt x="151" y="892"/>
                    <a:pt x="152" y="894"/>
                  </a:cubicBezTo>
                  <a:close/>
                  <a:moveTo>
                    <a:pt x="1199" y="891"/>
                  </a:moveTo>
                  <a:cubicBezTo>
                    <a:pt x="1195" y="894"/>
                    <a:pt x="1193" y="894"/>
                    <a:pt x="1192" y="900"/>
                  </a:cubicBezTo>
                  <a:cubicBezTo>
                    <a:pt x="1195" y="898"/>
                    <a:pt x="1199" y="899"/>
                    <a:pt x="1201" y="896"/>
                  </a:cubicBezTo>
                  <a:cubicBezTo>
                    <a:pt x="1198" y="895"/>
                    <a:pt x="1203" y="891"/>
                    <a:pt x="1199" y="891"/>
                  </a:cubicBezTo>
                  <a:close/>
                  <a:moveTo>
                    <a:pt x="1133" y="913"/>
                  </a:moveTo>
                  <a:cubicBezTo>
                    <a:pt x="1134" y="916"/>
                    <a:pt x="1142" y="909"/>
                    <a:pt x="1141" y="915"/>
                  </a:cubicBezTo>
                  <a:cubicBezTo>
                    <a:pt x="1149" y="915"/>
                    <a:pt x="1144" y="910"/>
                    <a:pt x="1147" y="906"/>
                  </a:cubicBezTo>
                  <a:cubicBezTo>
                    <a:pt x="1141" y="905"/>
                    <a:pt x="1136" y="909"/>
                    <a:pt x="1133" y="913"/>
                  </a:cubicBezTo>
                  <a:close/>
                  <a:moveTo>
                    <a:pt x="118" y="907"/>
                  </a:moveTo>
                  <a:cubicBezTo>
                    <a:pt x="117" y="911"/>
                    <a:pt x="113" y="910"/>
                    <a:pt x="111" y="913"/>
                  </a:cubicBezTo>
                  <a:cubicBezTo>
                    <a:pt x="116" y="915"/>
                    <a:pt x="116" y="912"/>
                    <a:pt x="120" y="913"/>
                  </a:cubicBezTo>
                  <a:cubicBezTo>
                    <a:pt x="120" y="910"/>
                    <a:pt x="121" y="906"/>
                    <a:pt x="118" y="907"/>
                  </a:cubicBezTo>
                  <a:close/>
                  <a:moveTo>
                    <a:pt x="1122" y="910"/>
                  </a:moveTo>
                  <a:cubicBezTo>
                    <a:pt x="1121" y="910"/>
                    <a:pt x="1121" y="908"/>
                    <a:pt x="1121" y="907"/>
                  </a:cubicBezTo>
                  <a:cubicBezTo>
                    <a:pt x="1118" y="907"/>
                    <a:pt x="1118" y="907"/>
                    <a:pt x="1118" y="907"/>
                  </a:cubicBezTo>
                  <a:cubicBezTo>
                    <a:pt x="1118" y="909"/>
                    <a:pt x="1117" y="909"/>
                    <a:pt x="1117" y="911"/>
                  </a:cubicBezTo>
                  <a:cubicBezTo>
                    <a:pt x="1119" y="910"/>
                    <a:pt x="1122" y="912"/>
                    <a:pt x="1122" y="910"/>
                  </a:cubicBezTo>
                  <a:close/>
                  <a:moveTo>
                    <a:pt x="47" y="910"/>
                  </a:moveTo>
                  <a:cubicBezTo>
                    <a:pt x="44" y="907"/>
                    <a:pt x="38" y="912"/>
                    <a:pt x="41" y="914"/>
                  </a:cubicBezTo>
                  <a:cubicBezTo>
                    <a:pt x="42" y="912"/>
                    <a:pt x="46" y="913"/>
                    <a:pt x="47" y="910"/>
                  </a:cubicBezTo>
                  <a:close/>
                  <a:moveTo>
                    <a:pt x="1167" y="913"/>
                  </a:moveTo>
                  <a:cubicBezTo>
                    <a:pt x="1168" y="914"/>
                    <a:pt x="1168" y="915"/>
                    <a:pt x="1170" y="914"/>
                  </a:cubicBezTo>
                  <a:cubicBezTo>
                    <a:pt x="1170" y="912"/>
                    <a:pt x="1171" y="911"/>
                    <a:pt x="1171" y="909"/>
                  </a:cubicBezTo>
                  <a:cubicBezTo>
                    <a:pt x="1169" y="909"/>
                    <a:pt x="1167" y="911"/>
                    <a:pt x="1167" y="913"/>
                  </a:cubicBezTo>
                  <a:close/>
                  <a:moveTo>
                    <a:pt x="1158" y="911"/>
                  </a:moveTo>
                  <a:cubicBezTo>
                    <a:pt x="1157" y="914"/>
                    <a:pt x="1153" y="913"/>
                    <a:pt x="1151" y="913"/>
                  </a:cubicBezTo>
                  <a:cubicBezTo>
                    <a:pt x="1151" y="915"/>
                    <a:pt x="1148" y="916"/>
                    <a:pt x="1146" y="917"/>
                  </a:cubicBezTo>
                  <a:cubicBezTo>
                    <a:pt x="1145" y="922"/>
                    <a:pt x="1145" y="922"/>
                    <a:pt x="1146" y="926"/>
                  </a:cubicBezTo>
                  <a:cubicBezTo>
                    <a:pt x="1149" y="926"/>
                    <a:pt x="1152" y="923"/>
                    <a:pt x="1155" y="925"/>
                  </a:cubicBezTo>
                  <a:cubicBezTo>
                    <a:pt x="1154" y="926"/>
                    <a:pt x="1153" y="927"/>
                    <a:pt x="1153" y="928"/>
                  </a:cubicBezTo>
                  <a:cubicBezTo>
                    <a:pt x="1157" y="926"/>
                    <a:pt x="1161" y="925"/>
                    <a:pt x="1158" y="921"/>
                  </a:cubicBezTo>
                  <a:cubicBezTo>
                    <a:pt x="1161" y="921"/>
                    <a:pt x="1161" y="921"/>
                    <a:pt x="1161" y="921"/>
                  </a:cubicBezTo>
                  <a:cubicBezTo>
                    <a:pt x="1161" y="923"/>
                    <a:pt x="1160" y="924"/>
                    <a:pt x="1162" y="926"/>
                  </a:cubicBezTo>
                  <a:cubicBezTo>
                    <a:pt x="1163" y="921"/>
                    <a:pt x="1166" y="919"/>
                    <a:pt x="1165" y="914"/>
                  </a:cubicBezTo>
                  <a:cubicBezTo>
                    <a:pt x="1159" y="916"/>
                    <a:pt x="1160" y="911"/>
                    <a:pt x="1158" y="911"/>
                  </a:cubicBezTo>
                  <a:close/>
                  <a:moveTo>
                    <a:pt x="1147" y="923"/>
                  </a:moveTo>
                  <a:cubicBezTo>
                    <a:pt x="1146" y="920"/>
                    <a:pt x="1149" y="921"/>
                    <a:pt x="1148" y="917"/>
                  </a:cubicBezTo>
                  <a:cubicBezTo>
                    <a:pt x="1149" y="918"/>
                    <a:pt x="1150" y="918"/>
                    <a:pt x="1151" y="918"/>
                  </a:cubicBezTo>
                  <a:cubicBezTo>
                    <a:pt x="1151" y="921"/>
                    <a:pt x="1150" y="923"/>
                    <a:pt x="1147" y="923"/>
                  </a:cubicBezTo>
                  <a:close/>
                  <a:moveTo>
                    <a:pt x="88" y="926"/>
                  </a:moveTo>
                  <a:cubicBezTo>
                    <a:pt x="92" y="922"/>
                    <a:pt x="97" y="920"/>
                    <a:pt x="101" y="916"/>
                  </a:cubicBezTo>
                  <a:cubicBezTo>
                    <a:pt x="95" y="911"/>
                    <a:pt x="91" y="920"/>
                    <a:pt x="87" y="923"/>
                  </a:cubicBezTo>
                  <a:cubicBezTo>
                    <a:pt x="88" y="923"/>
                    <a:pt x="87" y="925"/>
                    <a:pt x="88" y="926"/>
                  </a:cubicBezTo>
                  <a:close/>
                  <a:moveTo>
                    <a:pt x="994" y="937"/>
                  </a:moveTo>
                  <a:cubicBezTo>
                    <a:pt x="1001" y="937"/>
                    <a:pt x="1006" y="930"/>
                    <a:pt x="1012" y="931"/>
                  </a:cubicBezTo>
                  <a:cubicBezTo>
                    <a:pt x="1013" y="927"/>
                    <a:pt x="1012" y="927"/>
                    <a:pt x="1012" y="922"/>
                  </a:cubicBezTo>
                  <a:cubicBezTo>
                    <a:pt x="1002" y="920"/>
                    <a:pt x="1004" y="933"/>
                    <a:pt x="996" y="931"/>
                  </a:cubicBezTo>
                  <a:cubicBezTo>
                    <a:pt x="998" y="927"/>
                    <a:pt x="1001" y="926"/>
                    <a:pt x="1005" y="924"/>
                  </a:cubicBezTo>
                  <a:cubicBezTo>
                    <a:pt x="1001" y="923"/>
                    <a:pt x="997" y="922"/>
                    <a:pt x="994" y="925"/>
                  </a:cubicBezTo>
                  <a:cubicBezTo>
                    <a:pt x="997" y="930"/>
                    <a:pt x="993" y="931"/>
                    <a:pt x="994" y="937"/>
                  </a:cubicBezTo>
                  <a:close/>
                  <a:moveTo>
                    <a:pt x="178" y="931"/>
                  </a:moveTo>
                  <a:cubicBezTo>
                    <a:pt x="175" y="931"/>
                    <a:pt x="176" y="933"/>
                    <a:pt x="174" y="935"/>
                  </a:cubicBezTo>
                  <a:cubicBezTo>
                    <a:pt x="178" y="935"/>
                    <a:pt x="178" y="933"/>
                    <a:pt x="178" y="931"/>
                  </a:cubicBezTo>
                  <a:close/>
                  <a:moveTo>
                    <a:pt x="1184" y="948"/>
                  </a:moveTo>
                  <a:cubicBezTo>
                    <a:pt x="1186" y="945"/>
                    <a:pt x="1188" y="942"/>
                    <a:pt x="1189" y="939"/>
                  </a:cubicBezTo>
                  <a:cubicBezTo>
                    <a:pt x="1184" y="941"/>
                    <a:pt x="1188" y="934"/>
                    <a:pt x="1184" y="935"/>
                  </a:cubicBezTo>
                  <a:cubicBezTo>
                    <a:pt x="1177" y="945"/>
                    <a:pt x="1160" y="942"/>
                    <a:pt x="1160" y="956"/>
                  </a:cubicBezTo>
                  <a:cubicBezTo>
                    <a:pt x="1159" y="954"/>
                    <a:pt x="1158" y="957"/>
                    <a:pt x="1158" y="955"/>
                  </a:cubicBezTo>
                  <a:cubicBezTo>
                    <a:pt x="1158" y="954"/>
                    <a:pt x="1159" y="953"/>
                    <a:pt x="1158" y="952"/>
                  </a:cubicBezTo>
                  <a:cubicBezTo>
                    <a:pt x="1156" y="954"/>
                    <a:pt x="1155" y="956"/>
                    <a:pt x="1154" y="958"/>
                  </a:cubicBezTo>
                  <a:cubicBezTo>
                    <a:pt x="1149" y="959"/>
                    <a:pt x="1153" y="956"/>
                    <a:pt x="1149" y="955"/>
                  </a:cubicBezTo>
                  <a:cubicBezTo>
                    <a:pt x="1150" y="963"/>
                    <a:pt x="1143" y="964"/>
                    <a:pt x="1135" y="964"/>
                  </a:cubicBezTo>
                  <a:cubicBezTo>
                    <a:pt x="1132" y="973"/>
                    <a:pt x="1125" y="977"/>
                    <a:pt x="1117" y="980"/>
                  </a:cubicBezTo>
                  <a:cubicBezTo>
                    <a:pt x="1114" y="975"/>
                    <a:pt x="1120" y="972"/>
                    <a:pt x="1122" y="969"/>
                  </a:cubicBezTo>
                  <a:cubicBezTo>
                    <a:pt x="1117" y="969"/>
                    <a:pt x="1126" y="967"/>
                    <a:pt x="1122" y="965"/>
                  </a:cubicBezTo>
                  <a:cubicBezTo>
                    <a:pt x="1121" y="968"/>
                    <a:pt x="1119" y="965"/>
                    <a:pt x="1118" y="965"/>
                  </a:cubicBezTo>
                  <a:cubicBezTo>
                    <a:pt x="1116" y="966"/>
                    <a:pt x="1115" y="969"/>
                    <a:pt x="1114" y="972"/>
                  </a:cubicBezTo>
                  <a:cubicBezTo>
                    <a:pt x="1109" y="971"/>
                    <a:pt x="1108" y="974"/>
                    <a:pt x="1106" y="977"/>
                  </a:cubicBezTo>
                  <a:cubicBezTo>
                    <a:pt x="1110" y="976"/>
                    <a:pt x="1110" y="973"/>
                    <a:pt x="1114" y="974"/>
                  </a:cubicBezTo>
                  <a:cubicBezTo>
                    <a:pt x="1118" y="982"/>
                    <a:pt x="1110" y="982"/>
                    <a:pt x="1107" y="987"/>
                  </a:cubicBezTo>
                  <a:cubicBezTo>
                    <a:pt x="1115" y="986"/>
                    <a:pt x="1119" y="980"/>
                    <a:pt x="1127" y="978"/>
                  </a:cubicBezTo>
                  <a:cubicBezTo>
                    <a:pt x="1128" y="981"/>
                    <a:pt x="1129" y="983"/>
                    <a:pt x="1130" y="984"/>
                  </a:cubicBezTo>
                  <a:cubicBezTo>
                    <a:pt x="1134" y="981"/>
                    <a:pt x="1140" y="978"/>
                    <a:pt x="1143" y="973"/>
                  </a:cubicBezTo>
                  <a:cubicBezTo>
                    <a:pt x="1153" y="977"/>
                    <a:pt x="1151" y="960"/>
                    <a:pt x="1158" y="958"/>
                  </a:cubicBezTo>
                  <a:cubicBezTo>
                    <a:pt x="1161" y="958"/>
                    <a:pt x="1161" y="961"/>
                    <a:pt x="1164" y="960"/>
                  </a:cubicBezTo>
                  <a:cubicBezTo>
                    <a:pt x="1171" y="957"/>
                    <a:pt x="1174" y="946"/>
                    <a:pt x="1184" y="948"/>
                  </a:cubicBezTo>
                  <a:close/>
                  <a:moveTo>
                    <a:pt x="215" y="940"/>
                  </a:moveTo>
                  <a:cubicBezTo>
                    <a:pt x="216" y="940"/>
                    <a:pt x="218" y="940"/>
                    <a:pt x="218" y="942"/>
                  </a:cubicBezTo>
                  <a:cubicBezTo>
                    <a:pt x="219" y="942"/>
                    <a:pt x="221" y="942"/>
                    <a:pt x="221" y="940"/>
                  </a:cubicBezTo>
                  <a:cubicBezTo>
                    <a:pt x="220" y="940"/>
                    <a:pt x="220" y="940"/>
                    <a:pt x="220" y="939"/>
                  </a:cubicBezTo>
                  <a:cubicBezTo>
                    <a:pt x="218" y="939"/>
                    <a:pt x="215" y="938"/>
                    <a:pt x="215" y="940"/>
                  </a:cubicBezTo>
                  <a:close/>
                  <a:moveTo>
                    <a:pt x="1064" y="943"/>
                  </a:moveTo>
                  <a:cubicBezTo>
                    <a:pt x="1065" y="946"/>
                    <a:pt x="1063" y="946"/>
                    <a:pt x="1062" y="948"/>
                  </a:cubicBezTo>
                  <a:cubicBezTo>
                    <a:pt x="1066" y="947"/>
                    <a:pt x="1065" y="950"/>
                    <a:pt x="1068" y="950"/>
                  </a:cubicBezTo>
                  <a:cubicBezTo>
                    <a:pt x="1069" y="948"/>
                    <a:pt x="1073" y="948"/>
                    <a:pt x="1072" y="944"/>
                  </a:cubicBezTo>
                  <a:cubicBezTo>
                    <a:pt x="1070" y="943"/>
                    <a:pt x="1069" y="948"/>
                    <a:pt x="1069" y="945"/>
                  </a:cubicBezTo>
                  <a:cubicBezTo>
                    <a:pt x="1069" y="944"/>
                    <a:pt x="1070" y="943"/>
                    <a:pt x="1070" y="942"/>
                  </a:cubicBezTo>
                  <a:cubicBezTo>
                    <a:pt x="1068" y="942"/>
                    <a:pt x="1067" y="940"/>
                    <a:pt x="1064" y="939"/>
                  </a:cubicBezTo>
                  <a:cubicBezTo>
                    <a:pt x="1063" y="944"/>
                    <a:pt x="1057" y="942"/>
                    <a:pt x="1058" y="948"/>
                  </a:cubicBezTo>
                  <a:cubicBezTo>
                    <a:pt x="1063" y="949"/>
                    <a:pt x="1061" y="944"/>
                    <a:pt x="1064" y="943"/>
                  </a:cubicBezTo>
                  <a:close/>
                  <a:moveTo>
                    <a:pt x="942" y="948"/>
                  </a:moveTo>
                  <a:cubicBezTo>
                    <a:pt x="942" y="944"/>
                    <a:pt x="942" y="944"/>
                    <a:pt x="942" y="944"/>
                  </a:cubicBezTo>
                  <a:cubicBezTo>
                    <a:pt x="939" y="943"/>
                    <a:pt x="939" y="949"/>
                    <a:pt x="942" y="948"/>
                  </a:cubicBezTo>
                  <a:close/>
                  <a:moveTo>
                    <a:pt x="1171" y="961"/>
                  </a:moveTo>
                  <a:cubicBezTo>
                    <a:pt x="1171" y="966"/>
                    <a:pt x="1164" y="965"/>
                    <a:pt x="1164" y="970"/>
                  </a:cubicBezTo>
                  <a:cubicBezTo>
                    <a:pt x="1176" y="963"/>
                    <a:pt x="1186" y="960"/>
                    <a:pt x="1195" y="950"/>
                  </a:cubicBezTo>
                  <a:cubicBezTo>
                    <a:pt x="1185" y="945"/>
                    <a:pt x="1181" y="960"/>
                    <a:pt x="1171" y="961"/>
                  </a:cubicBezTo>
                  <a:close/>
                  <a:moveTo>
                    <a:pt x="199" y="950"/>
                  </a:moveTo>
                  <a:cubicBezTo>
                    <a:pt x="197" y="950"/>
                    <a:pt x="194" y="950"/>
                    <a:pt x="195" y="952"/>
                  </a:cubicBezTo>
                  <a:cubicBezTo>
                    <a:pt x="197" y="952"/>
                    <a:pt x="199" y="952"/>
                    <a:pt x="199" y="950"/>
                  </a:cubicBezTo>
                  <a:close/>
                  <a:moveTo>
                    <a:pt x="72" y="952"/>
                  </a:moveTo>
                  <a:cubicBezTo>
                    <a:pt x="70" y="949"/>
                    <a:pt x="65" y="951"/>
                    <a:pt x="64" y="954"/>
                  </a:cubicBezTo>
                  <a:cubicBezTo>
                    <a:pt x="67" y="954"/>
                    <a:pt x="71" y="955"/>
                    <a:pt x="72" y="952"/>
                  </a:cubicBezTo>
                  <a:close/>
                  <a:moveTo>
                    <a:pt x="1136" y="954"/>
                  </a:moveTo>
                  <a:cubicBezTo>
                    <a:pt x="1139" y="955"/>
                    <a:pt x="1141" y="954"/>
                    <a:pt x="1140" y="951"/>
                  </a:cubicBezTo>
                  <a:cubicBezTo>
                    <a:pt x="1137" y="951"/>
                    <a:pt x="1137" y="951"/>
                    <a:pt x="1137" y="951"/>
                  </a:cubicBezTo>
                  <a:cubicBezTo>
                    <a:pt x="1138" y="952"/>
                    <a:pt x="1136" y="953"/>
                    <a:pt x="1136" y="954"/>
                  </a:cubicBezTo>
                  <a:close/>
                  <a:moveTo>
                    <a:pt x="90" y="958"/>
                  </a:moveTo>
                  <a:cubicBezTo>
                    <a:pt x="89" y="960"/>
                    <a:pt x="87" y="960"/>
                    <a:pt x="87" y="962"/>
                  </a:cubicBezTo>
                  <a:cubicBezTo>
                    <a:pt x="91" y="962"/>
                    <a:pt x="91" y="962"/>
                    <a:pt x="91" y="962"/>
                  </a:cubicBezTo>
                  <a:cubicBezTo>
                    <a:pt x="91" y="960"/>
                    <a:pt x="91" y="958"/>
                    <a:pt x="90" y="958"/>
                  </a:cubicBezTo>
                  <a:close/>
                  <a:moveTo>
                    <a:pt x="130" y="964"/>
                  </a:moveTo>
                  <a:cubicBezTo>
                    <a:pt x="134" y="965"/>
                    <a:pt x="135" y="959"/>
                    <a:pt x="133" y="958"/>
                  </a:cubicBezTo>
                  <a:cubicBezTo>
                    <a:pt x="132" y="959"/>
                    <a:pt x="128" y="961"/>
                    <a:pt x="130" y="964"/>
                  </a:cubicBezTo>
                  <a:close/>
                  <a:moveTo>
                    <a:pt x="236" y="965"/>
                  </a:moveTo>
                  <a:cubicBezTo>
                    <a:pt x="236" y="967"/>
                    <a:pt x="236" y="968"/>
                    <a:pt x="237" y="969"/>
                  </a:cubicBezTo>
                  <a:cubicBezTo>
                    <a:pt x="243" y="967"/>
                    <a:pt x="247" y="971"/>
                    <a:pt x="248" y="975"/>
                  </a:cubicBezTo>
                  <a:cubicBezTo>
                    <a:pt x="248" y="967"/>
                    <a:pt x="247" y="967"/>
                    <a:pt x="247" y="960"/>
                  </a:cubicBezTo>
                  <a:cubicBezTo>
                    <a:pt x="242" y="960"/>
                    <a:pt x="240" y="963"/>
                    <a:pt x="236" y="965"/>
                  </a:cubicBezTo>
                  <a:close/>
                  <a:moveTo>
                    <a:pt x="171" y="965"/>
                  </a:moveTo>
                  <a:cubicBezTo>
                    <a:pt x="167" y="965"/>
                    <a:pt x="167" y="968"/>
                    <a:pt x="164" y="969"/>
                  </a:cubicBezTo>
                  <a:cubicBezTo>
                    <a:pt x="168" y="969"/>
                    <a:pt x="170" y="968"/>
                    <a:pt x="171" y="965"/>
                  </a:cubicBezTo>
                  <a:close/>
                  <a:moveTo>
                    <a:pt x="1060" y="970"/>
                  </a:moveTo>
                  <a:cubicBezTo>
                    <a:pt x="1064" y="970"/>
                    <a:pt x="1066" y="969"/>
                    <a:pt x="1067" y="966"/>
                  </a:cubicBezTo>
                  <a:cubicBezTo>
                    <a:pt x="1064" y="967"/>
                    <a:pt x="1061" y="967"/>
                    <a:pt x="1060" y="970"/>
                  </a:cubicBezTo>
                  <a:close/>
                  <a:moveTo>
                    <a:pt x="187" y="977"/>
                  </a:moveTo>
                  <a:cubicBezTo>
                    <a:pt x="187" y="978"/>
                    <a:pt x="188" y="981"/>
                    <a:pt x="186" y="981"/>
                  </a:cubicBezTo>
                  <a:cubicBezTo>
                    <a:pt x="182" y="981"/>
                    <a:pt x="178" y="982"/>
                    <a:pt x="176" y="985"/>
                  </a:cubicBezTo>
                  <a:cubicBezTo>
                    <a:pt x="173" y="986"/>
                    <a:pt x="175" y="982"/>
                    <a:pt x="172" y="983"/>
                  </a:cubicBezTo>
                  <a:cubicBezTo>
                    <a:pt x="166" y="985"/>
                    <a:pt x="164" y="989"/>
                    <a:pt x="161" y="992"/>
                  </a:cubicBezTo>
                  <a:cubicBezTo>
                    <a:pt x="156" y="997"/>
                    <a:pt x="149" y="999"/>
                    <a:pt x="145" y="1001"/>
                  </a:cubicBezTo>
                  <a:cubicBezTo>
                    <a:pt x="159" y="1005"/>
                    <a:pt x="173" y="992"/>
                    <a:pt x="179" y="985"/>
                  </a:cubicBezTo>
                  <a:cubicBezTo>
                    <a:pt x="191" y="984"/>
                    <a:pt x="196" y="977"/>
                    <a:pt x="204" y="972"/>
                  </a:cubicBezTo>
                  <a:cubicBezTo>
                    <a:pt x="196" y="971"/>
                    <a:pt x="193" y="975"/>
                    <a:pt x="187" y="977"/>
                  </a:cubicBezTo>
                  <a:close/>
                  <a:moveTo>
                    <a:pt x="1174" y="972"/>
                  </a:moveTo>
                  <a:cubicBezTo>
                    <a:pt x="1175" y="975"/>
                    <a:pt x="1171" y="974"/>
                    <a:pt x="1172" y="977"/>
                  </a:cubicBezTo>
                  <a:cubicBezTo>
                    <a:pt x="1175" y="977"/>
                    <a:pt x="1177" y="973"/>
                    <a:pt x="1174" y="972"/>
                  </a:cubicBezTo>
                  <a:close/>
                  <a:moveTo>
                    <a:pt x="1190" y="976"/>
                  </a:moveTo>
                  <a:cubicBezTo>
                    <a:pt x="1185" y="977"/>
                    <a:pt x="1178" y="975"/>
                    <a:pt x="1177" y="980"/>
                  </a:cubicBezTo>
                  <a:cubicBezTo>
                    <a:pt x="1183" y="977"/>
                    <a:pt x="1187" y="984"/>
                    <a:pt x="1190" y="980"/>
                  </a:cubicBezTo>
                  <a:cubicBezTo>
                    <a:pt x="1185" y="980"/>
                    <a:pt x="1188" y="977"/>
                    <a:pt x="1190" y="976"/>
                  </a:cubicBezTo>
                  <a:close/>
                  <a:moveTo>
                    <a:pt x="989" y="985"/>
                  </a:moveTo>
                  <a:cubicBezTo>
                    <a:pt x="991" y="985"/>
                    <a:pt x="991" y="986"/>
                    <a:pt x="991" y="988"/>
                  </a:cubicBezTo>
                  <a:cubicBezTo>
                    <a:pt x="995" y="986"/>
                    <a:pt x="997" y="983"/>
                    <a:pt x="999" y="979"/>
                  </a:cubicBezTo>
                  <a:cubicBezTo>
                    <a:pt x="994" y="980"/>
                    <a:pt x="991" y="982"/>
                    <a:pt x="989" y="985"/>
                  </a:cubicBezTo>
                  <a:close/>
                  <a:moveTo>
                    <a:pt x="207" y="982"/>
                  </a:moveTo>
                  <a:cubicBezTo>
                    <a:pt x="210" y="985"/>
                    <a:pt x="216" y="983"/>
                    <a:pt x="219" y="982"/>
                  </a:cubicBezTo>
                  <a:cubicBezTo>
                    <a:pt x="217" y="981"/>
                    <a:pt x="211" y="979"/>
                    <a:pt x="207" y="982"/>
                  </a:cubicBezTo>
                  <a:close/>
                  <a:moveTo>
                    <a:pt x="4" y="982"/>
                  </a:moveTo>
                  <a:cubicBezTo>
                    <a:pt x="2" y="983"/>
                    <a:pt x="1" y="985"/>
                    <a:pt x="0" y="988"/>
                  </a:cubicBezTo>
                  <a:cubicBezTo>
                    <a:pt x="4" y="987"/>
                    <a:pt x="6" y="990"/>
                    <a:pt x="9" y="991"/>
                  </a:cubicBezTo>
                  <a:cubicBezTo>
                    <a:pt x="9" y="987"/>
                    <a:pt x="15" y="989"/>
                    <a:pt x="14" y="985"/>
                  </a:cubicBezTo>
                  <a:cubicBezTo>
                    <a:pt x="9" y="987"/>
                    <a:pt x="8" y="984"/>
                    <a:pt x="4" y="982"/>
                  </a:cubicBezTo>
                  <a:close/>
                  <a:moveTo>
                    <a:pt x="1088" y="991"/>
                  </a:moveTo>
                  <a:cubicBezTo>
                    <a:pt x="1090" y="987"/>
                    <a:pt x="1095" y="986"/>
                    <a:pt x="1099" y="986"/>
                  </a:cubicBezTo>
                  <a:cubicBezTo>
                    <a:pt x="1098" y="977"/>
                    <a:pt x="1086" y="988"/>
                    <a:pt x="1088" y="991"/>
                  </a:cubicBezTo>
                  <a:close/>
                  <a:moveTo>
                    <a:pt x="1136" y="986"/>
                  </a:moveTo>
                  <a:cubicBezTo>
                    <a:pt x="1138" y="986"/>
                    <a:pt x="1138" y="987"/>
                    <a:pt x="1139" y="988"/>
                  </a:cubicBezTo>
                  <a:cubicBezTo>
                    <a:pt x="1138" y="985"/>
                    <a:pt x="1142" y="987"/>
                    <a:pt x="1141" y="984"/>
                  </a:cubicBezTo>
                  <a:cubicBezTo>
                    <a:pt x="1139" y="984"/>
                    <a:pt x="1137" y="985"/>
                    <a:pt x="1136" y="986"/>
                  </a:cubicBezTo>
                  <a:close/>
                  <a:moveTo>
                    <a:pt x="1151" y="990"/>
                  </a:moveTo>
                  <a:cubicBezTo>
                    <a:pt x="1152" y="990"/>
                    <a:pt x="1153" y="991"/>
                    <a:pt x="1154" y="991"/>
                  </a:cubicBezTo>
                  <a:cubicBezTo>
                    <a:pt x="1153" y="998"/>
                    <a:pt x="1147" y="992"/>
                    <a:pt x="1146" y="995"/>
                  </a:cubicBezTo>
                  <a:cubicBezTo>
                    <a:pt x="1150" y="996"/>
                    <a:pt x="1151" y="999"/>
                    <a:pt x="1154" y="1000"/>
                  </a:cubicBezTo>
                  <a:cubicBezTo>
                    <a:pt x="1152" y="997"/>
                    <a:pt x="1153" y="993"/>
                    <a:pt x="1157" y="992"/>
                  </a:cubicBezTo>
                  <a:cubicBezTo>
                    <a:pt x="1156" y="991"/>
                    <a:pt x="1156" y="989"/>
                    <a:pt x="1155" y="988"/>
                  </a:cubicBezTo>
                  <a:cubicBezTo>
                    <a:pt x="1155" y="990"/>
                    <a:pt x="1150" y="987"/>
                    <a:pt x="1151" y="990"/>
                  </a:cubicBezTo>
                  <a:close/>
                  <a:moveTo>
                    <a:pt x="845" y="991"/>
                  </a:moveTo>
                  <a:cubicBezTo>
                    <a:pt x="842" y="993"/>
                    <a:pt x="834" y="994"/>
                    <a:pt x="836" y="998"/>
                  </a:cubicBezTo>
                  <a:cubicBezTo>
                    <a:pt x="839" y="996"/>
                    <a:pt x="843" y="995"/>
                    <a:pt x="845" y="991"/>
                  </a:cubicBezTo>
                  <a:close/>
                  <a:moveTo>
                    <a:pt x="996" y="992"/>
                  </a:moveTo>
                  <a:cubicBezTo>
                    <a:pt x="994" y="993"/>
                    <a:pt x="992" y="994"/>
                    <a:pt x="991" y="995"/>
                  </a:cubicBezTo>
                  <a:cubicBezTo>
                    <a:pt x="994" y="995"/>
                    <a:pt x="996" y="995"/>
                    <a:pt x="996" y="992"/>
                  </a:cubicBezTo>
                  <a:close/>
                  <a:moveTo>
                    <a:pt x="1031" y="997"/>
                  </a:moveTo>
                  <a:cubicBezTo>
                    <a:pt x="1031" y="995"/>
                    <a:pt x="1034" y="996"/>
                    <a:pt x="1035" y="994"/>
                  </a:cubicBezTo>
                  <a:cubicBezTo>
                    <a:pt x="1033" y="992"/>
                    <a:pt x="1028" y="996"/>
                    <a:pt x="1031" y="997"/>
                  </a:cubicBezTo>
                  <a:close/>
                  <a:moveTo>
                    <a:pt x="856" y="1002"/>
                  </a:moveTo>
                  <a:cubicBezTo>
                    <a:pt x="861" y="1004"/>
                    <a:pt x="865" y="997"/>
                    <a:pt x="869" y="995"/>
                  </a:cubicBezTo>
                  <a:cubicBezTo>
                    <a:pt x="865" y="998"/>
                    <a:pt x="858" y="994"/>
                    <a:pt x="854" y="1000"/>
                  </a:cubicBezTo>
                  <a:cubicBezTo>
                    <a:pt x="856" y="1001"/>
                    <a:pt x="858" y="997"/>
                    <a:pt x="859" y="999"/>
                  </a:cubicBezTo>
                  <a:cubicBezTo>
                    <a:pt x="858" y="999"/>
                    <a:pt x="857" y="1000"/>
                    <a:pt x="856" y="1002"/>
                  </a:cubicBezTo>
                  <a:close/>
                  <a:moveTo>
                    <a:pt x="882" y="994"/>
                  </a:moveTo>
                  <a:cubicBezTo>
                    <a:pt x="880" y="996"/>
                    <a:pt x="873" y="997"/>
                    <a:pt x="876" y="1001"/>
                  </a:cubicBezTo>
                  <a:cubicBezTo>
                    <a:pt x="880" y="1001"/>
                    <a:pt x="884" y="997"/>
                    <a:pt x="882" y="994"/>
                  </a:cubicBezTo>
                  <a:close/>
                  <a:moveTo>
                    <a:pt x="327" y="1005"/>
                  </a:moveTo>
                  <a:cubicBezTo>
                    <a:pt x="328" y="1004"/>
                    <a:pt x="332" y="1005"/>
                    <a:pt x="331" y="1002"/>
                  </a:cubicBezTo>
                  <a:cubicBezTo>
                    <a:pt x="329" y="1002"/>
                    <a:pt x="325" y="1004"/>
                    <a:pt x="327" y="1005"/>
                  </a:cubicBezTo>
                  <a:close/>
                  <a:moveTo>
                    <a:pt x="126" y="1017"/>
                  </a:moveTo>
                  <a:cubicBezTo>
                    <a:pt x="133" y="1015"/>
                    <a:pt x="141" y="1013"/>
                    <a:pt x="143" y="1006"/>
                  </a:cubicBezTo>
                  <a:cubicBezTo>
                    <a:pt x="136" y="1000"/>
                    <a:pt x="127" y="1008"/>
                    <a:pt x="126" y="1017"/>
                  </a:cubicBezTo>
                  <a:close/>
                  <a:moveTo>
                    <a:pt x="825" y="1024"/>
                  </a:moveTo>
                  <a:cubicBezTo>
                    <a:pt x="837" y="1021"/>
                    <a:pt x="845" y="1013"/>
                    <a:pt x="852" y="1005"/>
                  </a:cubicBezTo>
                  <a:cubicBezTo>
                    <a:pt x="840" y="1006"/>
                    <a:pt x="834" y="1017"/>
                    <a:pt x="825" y="1018"/>
                  </a:cubicBezTo>
                  <a:cubicBezTo>
                    <a:pt x="827" y="1021"/>
                    <a:pt x="822" y="1022"/>
                    <a:pt x="825" y="1024"/>
                  </a:cubicBezTo>
                  <a:close/>
                  <a:moveTo>
                    <a:pt x="834" y="1010"/>
                  </a:moveTo>
                  <a:cubicBezTo>
                    <a:pt x="836" y="1007"/>
                    <a:pt x="840" y="1009"/>
                    <a:pt x="840" y="1006"/>
                  </a:cubicBezTo>
                  <a:cubicBezTo>
                    <a:pt x="838" y="1004"/>
                    <a:pt x="830" y="1007"/>
                    <a:pt x="834" y="1010"/>
                  </a:cubicBezTo>
                  <a:close/>
                  <a:moveTo>
                    <a:pt x="828" y="1006"/>
                  </a:moveTo>
                  <a:cubicBezTo>
                    <a:pt x="828" y="1009"/>
                    <a:pt x="824" y="1008"/>
                    <a:pt x="824" y="1011"/>
                  </a:cubicBezTo>
                  <a:cubicBezTo>
                    <a:pt x="827" y="1012"/>
                    <a:pt x="830" y="1012"/>
                    <a:pt x="832" y="1011"/>
                  </a:cubicBezTo>
                  <a:cubicBezTo>
                    <a:pt x="831" y="1009"/>
                    <a:pt x="830" y="1007"/>
                    <a:pt x="828" y="1006"/>
                  </a:cubicBezTo>
                  <a:close/>
                  <a:moveTo>
                    <a:pt x="985" y="1009"/>
                  </a:moveTo>
                  <a:cubicBezTo>
                    <a:pt x="977" y="1010"/>
                    <a:pt x="972" y="1015"/>
                    <a:pt x="967" y="1019"/>
                  </a:cubicBezTo>
                  <a:cubicBezTo>
                    <a:pt x="976" y="1019"/>
                    <a:pt x="982" y="1015"/>
                    <a:pt x="985" y="1009"/>
                  </a:cubicBezTo>
                  <a:close/>
                  <a:moveTo>
                    <a:pt x="1131" y="1012"/>
                  </a:moveTo>
                  <a:cubicBezTo>
                    <a:pt x="1133" y="1012"/>
                    <a:pt x="1135" y="1011"/>
                    <a:pt x="1136" y="1009"/>
                  </a:cubicBezTo>
                  <a:cubicBezTo>
                    <a:pt x="1133" y="1009"/>
                    <a:pt x="1131" y="1009"/>
                    <a:pt x="1131" y="1012"/>
                  </a:cubicBezTo>
                  <a:close/>
                  <a:moveTo>
                    <a:pt x="816" y="1013"/>
                  </a:moveTo>
                  <a:cubicBezTo>
                    <a:pt x="813" y="1013"/>
                    <a:pt x="810" y="1014"/>
                    <a:pt x="808" y="1016"/>
                  </a:cubicBezTo>
                  <a:cubicBezTo>
                    <a:pt x="811" y="1015"/>
                    <a:pt x="815" y="1015"/>
                    <a:pt x="816" y="1013"/>
                  </a:cubicBezTo>
                  <a:close/>
                  <a:moveTo>
                    <a:pt x="937" y="1026"/>
                  </a:moveTo>
                  <a:cubicBezTo>
                    <a:pt x="942" y="1026"/>
                    <a:pt x="945" y="1024"/>
                    <a:pt x="948" y="1021"/>
                  </a:cubicBezTo>
                  <a:cubicBezTo>
                    <a:pt x="947" y="1020"/>
                    <a:pt x="947" y="1017"/>
                    <a:pt x="946" y="1017"/>
                  </a:cubicBezTo>
                  <a:cubicBezTo>
                    <a:pt x="945" y="1018"/>
                    <a:pt x="942" y="1019"/>
                    <a:pt x="943" y="1016"/>
                  </a:cubicBezTo>
                  <a:cubicBezTo>
                    <a:pt x="938" y="1018"/>
                    <a:pt x="940" y="1022"/>
                    <a:pt x="937" y="1026"/>
                  </a:cubicBezTo>
                  <a:close/>
                  <a:moveTo>
                    <a:pt x="239" y="1024"/>
                  </a:moveTo>
                  <a:cubicBezTo>
                    <a:pt x="239" y="1023"/>
                    <a:pt x="244" y="1021"/>
                    <a:pt x="241" y="1019"/>
                  </a:cubicBezTo>
                  <a:cubicBezTo>
                    <a:pt x="241" y="1021"/>
                    <a:pt x="235" y="1022"/>
                    <a:pt x="239" y="1024"/>
                  </a:cubicBezTo>
                  <a:close/>
                  <a:moveTo>
                    <a:pt x="976" y="1035"/>
                  </a:moveTo>
                  <a:cubicBezTo>
                    <a:pt x="977" y="1036"/>
                    <a:pt x="983" y="1034"/>
                    <a:pt x="983" y="1030"/>
                  </a:cubicBezTo>
                  <a:cubicBezTo>
                    <a:pt x="976" y="1034"/>
                    <a:pt x="962" y="1038"/>
                    <a:pt x="956" y="1044"/>
                  </a:cubicBezTo>
                  <a:cubicBezTo>
                    <a:pt x="965" y="1044"/>
                    <a:pt x="970" y="1039"/>
                    <a:pt x="976" y="1035"/>
                  </a:cubicBezTo>
                  <a:close/>
                  <a:moveTo>
                    <a:pt x="978" y="1043"/>
                  </a:moveTo>
                  <a:cubicBezTo>
                    <a:pt x="975" y="1043"/>
                    <a:pt x="973" y="1045"/>
                    <a:pt x="972" y="1046"/>
                  </a:cubicBezTo>
                  <a:cubicBezTo>
                    <a:pt x="974" y="1046"/>
                    <a:pt x="978" y="1046"/>
                    <a:pt x="978" y="1043"/>
                  </a:cubicBezTo>
                  <a:close/>
                  <a:moveTo>
                    <a:pt x="245" y="1049"/>
                  </a:moveTo>
                  <a:cubicBezTo>
                    <a:pt x="243" y="1053"/>
                    <a:pt x="242" y="1059"/>
                    <a:pt x="240" y="1062"/>
                  </a:cubicBezTo>
                  <a:cubicBezTo>
                    <a:pt x="248" y="1060"/>
                    <a:pt x="255" y="1056"/>
                    <a:pt x="258" y="1048"/>
                  </a:cubicBezTo>
                  <a:cubicBezTo>
                    <a:pt x="254" y="1051"/>
                    <a:pt x="250" y="1050"/>
                    <a:pt x="245" y="1049"/>
                  </a:cubicBezTo>
                  <a:close/>
                  <a:moveTo>
                    <a:pt x="921" y="1054"/>
                  </a:moveTo>
                  <a:cubicBezTo>
                    <a:pt x="923" y="1053"/>
                    <a:pt x="932" y="1052"/>
                    <a:pt x="933" y="1048"/>
                  </a:cubicBezTo>
                  <a:cubicBezTo>
                    <a:pt x="930" y="1050"/>
                    <a:pt x="923" y="1050"/>
                    <a:pt x="921" y="1054"/>
                  </a:cubicBezTo>
                  <a:close/>
                  <a:moveTo>
                    <a:pt x="926" y="1062"/>
                  </a:moveTo>
                  <a:cubicBezTo>
                    <a:pt x="928" y="1057"/>
                    <a:pt x="934" y="1057"/>
                    <a:pt x="938" y="1054"/>
                  </a:cubicBezTo>
                  <a:cubicBezTo>
                    <a:pt x="931" y="1054"/>
                    <a:pt x="925" y="1057"/>
                    <a:pt x="921" y="1060"/>
                  </a:cubicBezTo>
                  <a:cubicBezTo>
                    <a:pt x="922" y="1061"/>
                    <a:pt x="925" y="1061"/>
                    <a:pt x="926" y="1062"/>
                  </a:cubicBezTo>
                  <a:close/>
                  <a:moveTo>
                    <a:pt x="768" y="1057"/>
                  </a:moveTo>
                  <a:cubicBezTo>
                    <a:pt x="762" y="1054"/>
                    <a:pt x="760" y="1062"/>
                    <a:pt x="755" y="1060"/>
                  </a:cubicBezTo>
                  <a:cubicBezTo>
                    <a:pt x="755" y="1063"/>
                    <a:pt x="757" y="1063"/>
                    <a:pt x="758" y="1064"/>
                  </a:cubicBezTo>
                  <a:cubicBezTo>
                    <a:pt x="761" y="1060"/>
                    <a:pt x="766" y="1061"/>
                    <a:pt x="768" y="1057"/>
                  </a:cubicBezTo>
                  <a:close/>
                  <a:moveTo>
                    <a:pt x="718" y="1059"/>
                  </a:moveTo>
                  <a:cubicBezTo>
                    <a:pt x="715" y="1059"/>
                    <a:pt x="713" y="1060"/>
                    <a:pt x="712" y="1062"/>
                  </a:cubicBezTo>
                  <a:cubicBezTo>
                    <a:pt x="713" y="1062"/>
                    <a:pt x="713" y="1063"/>
                    <a:pt x="712" y="1064"/>
                  </a:cubicBezTo>
                  <a:cubicBezTo>
                    <a:pt x="715" y="1063"/>
                    <a:pt x="718" y="1062"/>
                    <a:pt x="718" y="1059"/>
                  </a:cubicBezTo>
                  <a:close/>
                  <a:moveTo>
                    <a:pt x="906" y="1070"/>
                  </a:moveTo>
                  <a:cubicBezTo>
                    <a:pt x="911" y="1069"/>
                    <a:pt x="915" y="1067"/>
                    <a:pt x="919" y="1064"/>
                  </a:cubicBezTo>
                  <a:cubicBezTo>
                    <a:pt x="919" y="1064"/>
                    <a:pt x="918" y="1063"/>
                    <a:pt x="918" y="1062"/>
                  </a:cubicBezTo>
                  <a:cubicBezTo>
                    <a:pt x="914" y="1065"/>
                    <a:pt x="906" y="1064"/>
                    <a:pt x="906" y="1070"/>
                  </a:cubicBezTo>
                  <a:close/>
                  <a:moveTo>
                    <a:pt x="524" y="1069"/>
                  </a:moveTo>
                  <a:cubicBezTo>
                    <a:pt x="524" y="1066"/>
                    <a:pt x="526" y="1066"/>
                    <a:pt x="526" y="1063"/>
                  </a:cubicBezTo>
                  <a:cubicBezTo>
                    <a:pt x="523" y="1062"/>
                    <a:pt x="523" y="1065"/>
                    <a:pt x="522" y="1063"/>
                  </a:cubicBezTo>
                  <a:cubicBezTo>
                    <a:pt x="522" y="1069"/>
                    <a:pt x="515" y="1064"/>
                    <a:pt x="515" y="1068"/>
                  </a:cubicBezTo>
                  <a:cubicBezTo>
                    <a:pt x="516" y="1070"/>
                    <a:pt x="521" y="1068"/>
                    <a:pt x="524" y="1069"/>
                  </a:cubicBezTo>
                  <a:close/>
                  <a:moveTo>
                    <a:pt x="678" y="1074"/>
                  </a:moveTo>
                  <a:cubicBezTo>
                    <a:pt x="691" y="1077"/>
                    <a:pt x="702" y="1069"/>
                    <a:pt x="710" y="1063"/>
                  </a:cubicBezTo>
                  <a:cubicBezTo>
                    <a:pt x="699" y="1065"/>
                    <a:pt x="688" y="1067"/>
                    <a:pt x="682" y="1073"/>
                  </a:cubicBezTo>
                  <a:cubicBezTo>
                    <a:pt x="682" y="1072"/>
                    <a:pt x="682" y="1071"/>
                    <a:pt x="681" y="1070"/>
                  </a:cubicBezTo>
                  <a:cubicBezTo>
                    <a:pt x="682" y="1074"/>
                    <a:pt x="677" y="1071"/>
                    <a:pt x="678" y="1074"/>
                  </a:cubicBezTo>
                  <a:close/>
                  <a:moveTo>
                    <a:pt x="747" y="1066"/>
                  </a:moveTo>
                  <a:cubicBezTo>
                    <a:pt x="736" y="1067"/>
                    <a:pt x="724" y="1073"/>
                    <a:pt x="716" y="1078"/>
                  </a:cubicBezTo>
                  <a:cubicBezTo>
                    <a:pt x="727" y="1080"/>
                    <a:pt x="733" y="1070"/>
                    <a:pt x="744" y="1070"/>
                  </a:cubicBezTo>
                  <a:cubicBezTo>
                    <a:pt x="743" y="1067"/>
                    <a:pt x="746" y="1067"/>
                    <a:pt x="747" y="1066"/>
                  </a:cubicBezTo>
                  <a:close/>
                  <a:moveTo>
                    <a:pt x="1029" y="1088"/>
                  </a:moveTo>
                  <a:cubicBezTo>
                    <a:pt x="1035" y="1088"/>
                    <a:pt x="1051" y="1081"/>
                    <a:pt x="1048" y="1075"/>
                  </a:cubicBezTo>
                  <a:cubicBezTo>
                    <a:pt x="1043" y="1080"/>
                    <a:pt x="1034" y="1083"/>
                    <a:pt x="1029" y="1088"/>
                  </a:cubicBezTo>
                  <a:close/>
                  <a:moveTo>
                    <a:pt x="402" y="1084"/>
                  </a:moveTo>
                  <a:cubicBezTo>
                    <a:pt x="402" y="1086"/>
                    <a:pt x="399" y="1085"/>
                    <a:pt x="399" y="1086"/>
                  </a:cubicBezTo>
                  <a:cubicBezTo>
                    <a:pt x="402" y="1085"/>
                    <a:pt x="399" y="1089"/>
                    <a:pt x="402" y="1089"/>
                  </a:cubicBezTo>
                  <a:cubicBezTo>
                    <a:pt x="403" y="1088"/>
                    <a:pt x="405" y="1085"/>
                    <a:pt x="402" y="1084"/>
                  </a:cubicBezTo>
                  <a:close/>
                  <a:moveTo>
                    <a:pt x="710" y="1088"/>
                  </a:moveTo>
                  <a:cubicBezTo>
                    <a:pt x="708" y="1090"/>
                    <a:pt x="702" y="1089"/>
                    <a:pt x="702" y="1093"/>
                  </a:cubicBezTo>
                  <a:cubicBezTo>
                    <a:pt x="704" y="1094"/>
                    <a:pt x="707" y="1094"/>
                    <a:pt x="711" y="1094"/>
                  </a:cubicBezTo>
                  <a:cubicBezTo>
                    <a:pt x="712" y="1092"/>
                    <a:pt x="713" y="1089"/>
                    <a:pt x="710" y="1088"/>
                  </a:cubicBezTo>
                  <a:close/>
                  <a:moveTo>
                    <a:pt x="710" y="1097"/>
                  </a:moveTo>
                  <a:cubicBezTo>
                    <a:pt x="712" y="1098"/>
                    <a:pt x="715" y="1096"/>
                    <a:pt x="714" y="1099"/>
                  </a:cubicBezTo>
                  <a:cubicBezTo>
                    <a:pt x="709" y="1100"/>
                    <a:pt x="709" y="1101"/>
                    <a:pt x="709" y="1105"/>
                  </a:cubicBezTo>
                  <a:cubicBezTo>
                    <a:pt x="711" y="1105"/>
                    <a:pt x="713" y="1105"/>
                    <a:pt x="714" y="1107"/>
                  </a:cubicBezTo>
                  <a:cubicBezTo>
                    <a:pt x="711" y="1108"/>
                    <a:pt x="710" y="1107"/>
                    <a:pt x="710" y="1109"/>
                  </a:cubicBezTo>
                  <a:cubicBezTo>
                    <a:pt x="715" y="1109"/>
                    <a:pt x="718" y="1106"/>
                    <a:pt x="721" y="1104"/>
                  </a:cubicBezTo>
                  <a:cubicBezTo>
                    <a:pt x="718" y="1103"/>
                    <a:pt x="716" y="1107"/>
                    <a:pt x="714" y="1104"/>
                  </a:cubicBezTo>
                  <a:cubicBezTo>
                    <a:pt x="717" y="1103"/>
                    <a:pt x="722" y="1099"/>
                    <a:pt x="725" y="1101"/>
                  </a:cubicBezTo>
                  <a:cubicBezTo>
                    <a:pt x="725" y="1103"/>
                    <a:pt x="722" y="1102"/>
                    <a:pt x="722" y="1104"/>
                  </a:cubicBezTo>
                  <a:cubicBezTo>
                    <a:pt x="725" y="1106"/>
                    <a:pt x="729" y="1104"/>
                    <a:pt x="731" y="1102"/>
                  </a:cubicBezTo>
                  <a:cubicBezTo>
                    <a:pt x="728" y="1102"/>
                    <a:pt x="726" y="1099"/>
                    <a:pt x="728" y="1097"/>
                  </a:cubicBezTo>
                  <a:cubicBezTo>
                    <a:pt x="726" y="1097"/>
                    <a:pt x="724" y="1098"/>
                    <a:pt x="724" y="1096"/>
                  </a:cubicBezTo>
                  <a:cubicBezTo>
                    <a:pt x="724" y="1094"/>
                    <a:pt x="727" y="1095"/>
                    <a:pt x="727" y="1094"/>
                  </a:cubicBezTo>
                  <a:cubicBezTo>
                    <a:pt x="725" y="1092"/>
                    <a:pt x="723" y="1090"/>
                    <a:pt x="721" y="1089"/>
                  </a:cubicBezTo>
                  <a:cubicBezTo>
                    <a:pt x="720" y="1095"/>
                    <a:pt x="712" y="1092"/>
                    <a:pt x="710" y="1097"/>
                  </a:cubicBezTo>
                  <a:close/>
                  <a:moveTo>
                    <a:pt x="939" y="1102"/>
                  </a:moveTo>
                  <a:cubicBezTo>
                    <a:pt x="932" y="1106"/>
                    <a:pt x="924" y="1109"/>
                    <a:pt x="917" y="1113"/>
                  </a:cubicBezTo>
                  <a:cubicBezTo>
                    <a:pt x="928" y="1113"/>
                    <a:pt x="933" y="1105"/>
                    <a:pt x="940" y="1105"/>
                  </a:cubicBezTo>
                  <a:cubicBezTo>
                    <a:pt x="940" y="1104"/>
                    <a:pt x="941" y="1102"/>
                    <a:pt x="939" y="1102"/>
                  </a:cubicBezTo>
                  <a:close/>
                  <a:moveTo>
                    <a:pt x="625" y="1108"/>
                  </a:moveTo>
                  <a:cubicBezTo>
                    <a:pt x="629" y="1107"/>
                    <a:pt x="634" y="1107"/>
                    <a:pt x="635" y="1104"/>
                  </a:cubicBezTo>
                  <a:cubicBezTo>
                    <a:pt x="631" y="1105"/>
                    <a:pt x="628" y="1105"/>
                    <a:pt x="625" y="1108"/>
                  </a:cubicBezTo>
                  <a:close/>
                  <a:moveTo>
                    <a:pt x="682" y="1117"/>
                  </a:moveTo>
                  <a:cubicBezTo>
                    <a:pt x="685" y="1117"/>
                    <a:pt x="695" y="1117"/>
                    <a:pt x="697" y="1113"/>
                  </a:cubicBezTo>
                  <a:cubicBezTo>
                    <a:pt x="693" y="1112"/>
                    <a:pt x="692" y="1113"/>
                    <a:pt x="688" y="1113"/>
                  </a:cubicBezTo>
                  <a:cubicBezTo>
                    <a:pt x="684" y="1110"/>
                    <a:pt x="689" y="1110"/>
                    <a:pt x="689" y="1108"/>
                  </a:cubicBezTo>
                  <a:cubicBezTo>
                    <a:pt x="682" y="1108"/>
                    <a:pt x="687" y="1111"/>
                    <a:pt x="682" y="1113"/>
                  </a:cubicBezTo>
                  <a:cubicBezTo>
                    <a:pt x="686" y="1115"/>
                    <a:pt x="683" y="1115"/>
                    <a:pt x="682" y="1117"/>
                  </a:cubicBezTo>
                  <a:close/>
                  <a:moveTo>
                    <a:pt x="561" y="1110"/>
                  </a:moveTo>
                  <a:cubicBezTo>
                    <a:pt x="558" y="1112"/>
                    <a:pt x="550" y="1108"/>
                    <a:pt x="547" y="1112"/>
                  </a:cubicBezTo>
                  <a:cubicBezTo>
                    <a:pt x="551" y="1114"/>
                    <a:pt x="560" y="1114"/>
                    <a:pt x="561" y="1110"/>
                  </a:cubicBezTo>
                  <a:close/>
                  <a:moveTo>
                    <a:pt x="870" y="1113"/>
                  </a:moveTo>
                  <a:cubicBezTo>
                    <a:pt x="867" y="1113"/>
                    <a:pt x="866" y="1115"/>
                    <a:pt x="863" y="1115"/>
                  </a:cubicBezTo>
                  <a:cubicBezTo>
                    <a:pt x="865" y="1119"/>
                    <a:pt x="863" y="1120"/>
                    <a:pt x="862" y="1122"/>
                  </a:cubicBezTo>
                  <a:cubicBezTo>
                    <a:pt x="871" y="1122"/>
                    <a:pt x="869" y="1120"/>
                    <a:pt x="870" y="1113"/>
                  </a:cubicBezTo>
                  <a:close/>
                  <a:moveTo>
                    <a:pt x="809" y="1121"/>
                  </a:moveTo>
                  <a:cubicBezTo>
                    <a:pt x="806" y="1121"/>
                    <a:pt x="802" y="1120"/>
                    <a:pt x="801" y="1123"/>
                  </a:cubicBezTo>
                  <a:cubicBezTo>
                    <a:pt x="804" y="1123"/>
                    <a:pt x="807" y="1122"/>
                    <a:pt x="809" y="1121"/>
                  </a:cubicBezTo>
                  <a:close/>
                  <a:moveTo>
                    <a:pt x="742" y="1145"/>
                  </a:moveTo>
                  <a:cubicBezTo>
                    <a:pt x="746" y="1144"/>
                    <a:pt x="748" y="1141"/>
                    <a:pt x="749" y="1137"/>
                  </a:cubicBezTo>
                  <a:cubicBezTo>
                    <a:pt x="745" y="1140"/>
                    <a:pt x="743" y="1140"/>
                    <a:pt x="742" y="1145"/>
                  </a:cubicBezTo>
                  <a:close/>
                  <a:moveTo>
                    <a:pt x="571" y="1138"/>
                  </a:moveTo>
                  <a:cubicBezTo>
                    <a:pt x="568" y="1141"/>
                    <a:pt x="562" y="1142"/>
                    <a:pt x="559" y="1145"/>
                  </a:cubicBezTo>
                  <a:cubicBezTo>
                    <a:pt x="564" y="1147"/>
                    <a:pt x="569" y="1142"/>
                    <a:pt x="571" y="1138"/>
                  </a:cubicBezTo>
                  <a:close/>
                  <a:moveTo>
                    <a:pt x="611" y="1147"/>
                  </a:moveTo>
                  <a:cubicBezTo>
                    <a:pt x="609" y="1143"/>
                    <a:pt x="603" y="1146"/>
                    <a:pt x="602" y="1148"/>
                  </a:cubicBezTo>
                  <a:cubicBezTo>
                    <a:pt x="606" y="1148"/>
                    <a:pt x="610" y="1149"/>
                    <a:pt x="611" y="1147"/>
                  </a:cubicBezTo>
                  <a:close/>
                  <a:moveTo>
                    <a:pt x="634" y="1152"/>
                  </a:moveTo>
                  <a:cubicBezTo>
                    <a:pt x="638" y="1153"/>
                    <a:pt x="644" y="1149"/>
                    <a:pt x="649" y="1148"/>
                  </a:cubicBezTo>
                  <a:cubicBezTo>
                    <a:pt x="644" y="1148"/>
                    <a:pt x="637" y="1148"/>
                    <a:pt x="634" y="1152"/>
                  </a:cubicBezTo>
                  <a:close/>
                  <a:moveTo>
                    <a:pt x="695" y="1156"/>
                  </a:moveTo>
                  <a:cubicBezTo>
                    <a:pt x="689" y="1154"/>
                    <a:pt x="686" y="1160"/>
                    <a:pt x="681" y="1161"/>
                  </a:cubicBezTo>
                  <a:cubicBezTo>
                    <a:pt x="681" y="1161"/>
                    <a:pt x="680" y="1159"/>
                    <a:pt x="678" y="1160"/>
                  </a:cubicBezTo>
                  <a:cubicBezTo>
                    <a:pt x="674" y="1160"/>
                    <a:pt x="669" y="1166"/>
                    <a:pt x="662" y="1165"/>
                  </a:cubicBezTo>
                  <a:cubicBezTo>
                    <a:pt x="667" y="1171"/>
                    <a:pt x="677" y="1165"/>
                    <a:pt x="686" y="1162"/>
                  </a:cubicBezTo>
                  <a:cubicBezTo>
                    <a:pt x="693" y="1160"/>
                    <a:pt x="701" y="1159"/>
                    <a:pt x="708" y="1157"/>
                  </a:cubicBezTo>
                  <a:cubicBezTo>
                    <a:pt x="706" y="1151"/>
                    <a:pt x="697" y="1151"/>
                    <a:pt x="695" y="1156"/>
                  </a:cubicBezTo>
                  <a:close/>
                  <a:moveTo>
                    <a:pt x="557" y="1166"/>
                  </a:moveTo>
                  <a:cubicBezTo>
                    <a:pt x="557" y="1170"/>
                    <a:pt x="558" y="1171"/>
                    <a:pt x="559" y="1174"/>
                  </a:cubicBezTo>
                  <a:cubicBezTo>
                    <a:pt x="571" y="1173"/>
                    <a:pt x="577" y="1170"/>
                    <a:pt x="582" y="1160"/>
                  </a:cubicBezTo>
                  <a:cubicBezTo>
                    <a:pt x="572" y="1156"/>
                    <a:pt x="566" y="1165"/>
                    <a:pt x="557" y="1166"/>
                  </a:cubicBezTo>
                  <a:close/>
                  <a:moveTo>
                    <a:pt x="605" y="1161"/>
                  </a:moveTo>
                  <a:cubicBezTo>
                    <a:pt x="607" y="1163"/>
                    <a:pt x="614" y="1162"/>
                    <a:pt x="615" y="1160"/>
                  </a:cubicBezTo>
                  <a:cubicBezTo>
                    <a:pt x="612" y="1161"/>
                    <a:pt x="605" y="1158"/>
                    <a:pt x="605" y="1161"/>
                  </a:cubicBezTo>
                  <a:close/>
                  <a:moveTo>
                    <a:pt x="606" y="1170"/>
                  </a:moveTo>
                  <a:cubicBezTo>
                    <a:pt x="606" y="1168"/>
                    <a:pt x="604" y="1167"/>
                    <a:pt x="605" y="1164"/>
                  </a:cubicBezTo>
                  <a:cubicBezTo>
                    <a:pt x="601" y="1165"/>
                    <a:pt x="602" y="1162"/>
                    <a:pt x="599" y="1162"/>
                  </a:cubicBezTo>
                  <a:cubicBezTo>
                    <a:pt x="599" y="1164"/>
                    <a:pt x="599" y="1164"/>
                    <a:pt x="599" y="1164"/>
                  </a:cubicBezTo>
                  <a:cubicBezTo>
                    <a:pt x="598" y="1164"/>
                    <a:pt x="598" y="1164"/>
                    <a:pt x="598" y="1165"/>
                  </a:cubicBezTo>
                  <a:cubicBezTo>
                    <a:pt x="601" y="1165"/>
                    <a:pt x="604" y="1165"/>
                    <a:pt x="604" y="1168"/>
                  </a:cubicBezTo>
                  <a:cubicBezTo>
                    <a:pt x="601" y="1168"/>
                    <a:pt x="598" y="1169"/>
                    <a:pt x="595" y="1171"/>
                  </a:cubicBezTo>
                  <a:cubicBezTo>
                    <a:pt x="599" y="1174"/>
                    <a:pt x="602" y="1170"/>
                    <a:pt x="606" y="1170"/>
                  </a:cubicBezTo>
                  <a:close/>
                  <a:moveTo>
                    <a:pt x="811" y="1194"/>
                  </a:moveTo>
                  <a:cubicBezTo>
                    <a:pt x="821" y="1191"/>
                    <a:pt x="837" y="1185"/>
                    <a:pt x="847" y="1179"/>
                  </a:cubicBezTo>
                  <a:cubicBezTo>
                    <a:pt x="838" y="1180"/>
                    <a:pt x="830" y="1185"/>
                    <a:pt x="822" y="1188"/>
                  </a:cubicBezTo>
                  <a:cubicBezTo>
                    <a:pt x="819" y="1189"/>
                    <a:pt x="811" y="1188"/>
                    <a:pt x="811" y="1194"/>
                  </a:cubicBezTo>
                  <a:close/>
                  <a:moveTo>
                    <a:pt x="569" y="1181"/>
                  </a:moveTo>
                  <a:cubicBezTo>
                    <a:pt x="567" y="1182"/>
                    <a:pt x="563" y="1182"/>
                    <a:pt x="563" y="1185"/>
                  </a:cubicBezTo>
                  <a:cubicBezTo>
                    <a:pt x="566" y="1184"/>
                    <a:pt x="574" y="1187"/>
                    <a:pt x="577" y="1184"/>
                  </a:cubicBezTo>
                  <a:cubicBezTo>
                    <a:pt x="574" y="1183"/>
                    <a:pt x="568" y="1186"/>
                    <a:pt x="569" y="1181"/>
                  </a:cubicBezTo>
                  <a:close/>
                  <a:moveTo>
                    <a:pt x="596" y="1188"/>
                  </a:moveTo>
                  <a:cubicBezTo>
                    <a:pt x="598" y="1188"/>
                    <a:pt x="599" y="1189"/>
                    <a:pt x="599" y="1191"/>
                  </a:cubicBezTo>
                  <a:cubicBezTo>
                    <a:pt x="604" y="1191"/>
                    <a:pt x="609" y="1191"/>
                    <a:pt x="612" y="1188"/>
                  </a:cubicBezTo>
                  <a:cubicBezTo>
                    <a:pt x="606" y="1188"/>
                    <a:pt x="602" y="1187"/>
                    <a:pt x="596" y="1188"/>
                  </a:cubicBezTo>
                  <a:close/>
                  <a:moveTo>
                    <a:pt x="1057" y="131"/>
                  </a:moveTo>
                  <a:cubicBezTo>
                    <a:pt x="1067" y="127"/>
                    <a:pt x="1072" y="123"/>
                    <a:pt x="1082" y="118"/>
                  </a:cubicBezTo>
                  <a:cubicBezTo>
                    <a:pt x="1083" y="123"/>
                    <a:pt x="1077" y="128"/>
                    <a:pt x="1081" y="129"/>
                  </a:cubicBezTo>
                  <a:cubicBezTo>
                    <a:pt x="1086" y="124"/>
                    <a:pt x="1095" y="123"/>
                    <a:pt x="1102" y="116"/>
                  </a:cubicBezTo>
                  <a:cubicBezTo>
                    <a:pt x="1102" y="118"/>
                    <a:pt x="1103" y="117"/>
                    <a:pt x="1103" y="118"/>
                  </a:cubicBezTo>
                  <a:cubicBezTo>
                    <a:pt x="1104" y="130"/>
                    <a:pt x="1088" y="126"/>
                    <a:pt x="1085" y="135"/>
                  </a:cubicBezTo>
                  <a:cubicBezTo>
                    <a:pt x="1086" y="136"/>
                    <a:pt x="1089" y="136"/>
                    <a:pt x="1089" y="139"/>
                  </a:cubicBezTo>
                  <a:cubicBezTo>
                    <a:pt x="1103" y="136"/>
                    <a:pt x="1112" y="135"/>
                    <a:pt x="1125" y="131"/>
                  </a:cubicBezTo>
                  <a:cubicBezTo>
                    <a:pt x="1135" y="149"/>
                    <a:pt x="1100" y="141"/>
                    <a:pt x="1105" y="156"/>
                  </a:cubicBezTo>
                  <a:cubicBezTo>
                    <a:pt x="1108" y="158"/>
                    <a:pt x="1109" y="155"/>
                    <a:pt x="1111" y="157"/>
                  </a:cubicBezTo>
                  <a:cubicBezTo>
                    <a:pt x="1106" y="157"/>
                    <a:pt x="1109" y="161"/>
                    <a:pt x="1111" y="162"/>
                  </a:cubicBezTo>
                  <a:cubicBezTo>
                    <a:pt x="1108" y="165"/>
                    <a:pt x="1099" y="166"/>
                    <a:pt x="1100" y="169"/>
                  </a:cubicBezTo>
                  <a:cubicBezTo>
                    <a:pt x="1104" y="167"/>
                    <a:pt x="1110" y="164"/>
                    <a:pt x="1115" y="165"/>
                  </a:cubicBezTo>
                  <a:cubicBezTo>
                    <a:pt x="1115" y="161"/>
                    <a:pt x="1118" y="161"/>
                    <a:pt x="1118" y="158"/>
                  </a:cubicBezTo>
                  <a:cubicBezTo>
                    <a:pt x="1116" y="158"/>
                    <a:pt x="1115" y="157"/>
                    <a:pt x="1115" y="154"/>
                  </a:cubicBezTo>
                  <a:cubicBezTo>
                    <a:pt x="1118" y="152"/>
                    <a:pt x="1119" y="148"/>
                    <a:pt x="1123" y="146"/>
                  </a:cubicBezTo>
                  <a:cubicBezTo>
                    <a:pt x="1127" y="146"/>
                    <a:pt x="1129" y="150"/>
                    <a:pt x="1129" y="154"/>
                  </a:cubicBezTo>
                  <a:cubicBezTo>
                    <a:pt x="1143" y="157"/>
                    <a:pt x="1173" y="157"/>
                    <a:pt x="1180" y="143"/>
                  </a:cubicBezTo>
                  <a:cubicBezTo>
                    <a:pt x="1182" y="144"/>
                    <a:pt x="1184" y="144"/>
                    <a:pt x="1184" y="146"/>
                  </a:cubicBezTo>
                  <a:cubicBezTo>
                    <a:pt x="1184" y="154"/>
                    <a:pt x="1178" y="159"/>
                    <a:pt x="1185" y="163"/>
                  </a:cubicBezTo>
                  <a:cubicBezTo>
                    <a:pt x="1184" y="166"/>
                    <a:pt x="1181" y="166"/>
                    <a:pt x="1179" y="167"/>
                  </a:cubicBezTo>
                  <a:cubicBezTo>
                    <a:pt x="1189" y="181"/>
                    <a:pt x="1172" y="189"/>
                    <a:pt x="1167" y="197"/>
                  </a:cubicBezTo>
                  <a:cubicBezTo>
                    <a:pt x="1178" y="197"/>
                    <a:pt x="1189" y="194"/>
                    <a:pt x="1195" y="190"/>
                  </a:cubicBezTo>
                  <a:cubicBezTo>
                    <a:pt x="1191" y="185"/>
                    <a:pt x="1196" y="177"/>
                    <a:pt x="1201" y="176"/>
                  </a:cubicBezTo>
                  <a:cubicBezTo>
                    <a:pt x="1201" y="177"/>
                    <a:pt x="1202" y="178"/>
                    <a:pt x="1201" y="180"/>
                  </a:cubicBezTo>
                  <a:cubicBezTo>
                    <a:pt x="1205" y="178"/>
                    <a:pt x="1208" y="175"/>
                    <a:pt x="1213" y="175"/>
                  </a:cubicBezTo>
                  <a:cubicBezTo>
                    <a:pt x="1213" y="173"/>
                    <a:pt x="1212" y="172"/>
                    <a:pt x="1214" y="170"/>
                  </a:cubicBezTo>
                  <a:cubicBezTo>
                    <a:pt x="1217" y="170"/>
                    <a:pt x="1214" y="175"/>
                    <a:pt x="1216" y="174"/>
                  </a:cubicBezTo>
                  <a:cubicBezTo>
                    <a:pt x="1218" y="172"/>
                    <a:pt x="1221" y="172"/>
                    <a:pt x="1221" y="168"/>
                  </a:cubicBezTo>
                  <a:cubicBezTo>
                    <a:pt x="1216" y="171"/>
                    <a:pt x="1214" y="167"/>
                    <a:pt x="1212" y="164"/>
                  </a:cubicBezTo>
                  <a:cubicBezTo>
                    <a:pt x="1214" y="162"/>
                    <a:pt x="1218" y="163"/>
                    <a:pt x="1220" y="161"/>
                  </a:cubicBezTo>
                  <a:cubicBezTo>
                    <a:pt x="1217" y="153"/>
                    <a:pt x="1223" y="145"/>
                    <a:pt x="1223" y="138"/>
                  </a:cubicBezTo>
                  <a:cubicBezTo>
                    <a:pt x="1229" y="135"/>
                    <a:pt x="1233" y="128"/>
                    <a:pt x="1236" y="122"/>
                  </a:cubicBezTo>
                  <a:cubicBezTo>
                    <a:pt x="1228" y="125"/>
                    <a:pt x="1216" y="140"/>
                    <a:pt x="1208" y="128"/>
                  </a:cubicBezTo>
                  <a:cubicBezTo>
                    <a:pt x="1211" y="116"/>
                    <a:pt x="1226" y="108"/>
                    <a:pt x="1230" y="97"/>
                  </a:cubicBezTo>
                  <a:cubicBezTo>
                    <a:pt x="1225" y="99"/>
                    <a:pt x="1221" y="103"/>
                    <a:pt x="1214" y="102"/>
                  </a:cubicBezTo>
                  <a:cubicBezTo>
                    <a:pt x="1215" y="98"/>
                    <a:pt x="1211" y="94"/>
                    <a:pt x="1210" y="89"/>
                  </a:cubicBezTo>
                  <a:cubicBezTo>
                    <a:pt x="1211" y="84"/>
                    <a:pt x="1215" y="81"/>
                    <a:pt x="1219" y="78"/>
                  </a:cubicBezTo>
                  <a:cubicBezTo>
                    <a:pt x="1206" y="82"/>
                    <a:pt x="1196" y="91"/>
                    <a:pt x="1182" y="89"/>
                  </a:cubicBezTo>
                  <a:cubicBezTo>
                    <a:pt x="1182" y="86"/>
                    <a:pt x="1184" y="85"/>
                    <a:pt x="1186" y="85"/>
                  </a:cubicBezTo>
                  <a:cubicBezTo>
                    <a:pt x="1187" y="85"/>
                    <a:pt x="1187" y="88"/>
                    <a:pt x="1190" y="87"/>
                  </a:cubicBezTo>
                  <a:cubicBezTo>
                    <a:pt x="1192" y="86"/>
                    <a:pt x="1191" y="83"/>
                    <a:pt x="1193" y="82"/>
                  </a:cubicBezTo>
                  <a:cubicBezTo>
                    <a:pt x="1197" y="82"/>
                    <a:pt x="1199" y="79"/>
                    <a:pt x="1202" y="76"/>
                  </a:cubicBezTo>
                  <a:cubicBezTo>
                    <a:pt x="1208" y="74"/>
                    <a:pt x="1214" y="73"/>
                    <a:pt x="1213" y="65"/>
                  </a:cubicBezTo>
                  <a:cubicBezTo>
                    <a:pt x="1211" y="63"/>
                    <a:pt x="1211" y="66"/>
                    <a:pt x="1208" y="65"/>
                  </a:cubicBezTo>
                  <a:cubicBezTo>
                    <a:pt x="1209" y="63"/>
                    <a:pt x="1207" y="63"/>
                    <a:pt x="1207" y="61"/>
                  </a:cubicBezTo>
                  <a:cubicBezTo>
                    <a:pt x="1211" y="57"/>
                    <a:pt x="1216" y="53"/>
                    <a:pt x="1220" y="49"/>
                  </a:cubicBezTo>
                  <a:cubicBezTo>
                    <a:pt x="1211" y="49"/>
                    <a:pt x="1207" y="54"/>
                    <a:pt x="1197" y="53"/>
                  </a:cubicBezTo>
                  <a:cubicBezTo>
                    <a:pt x="1201" y="47"/>
                    <a:pt x="1207" y="43"/>
                    <a:pt x="1211" y="37"/>
                  </a:cubicBezTo>
                  <a:cubicBezTo>
                    <a:pt x="1204" y="37"/>
                    <a:pt x="1197" y="45"/>
                    <a:pt x="1191" y="40"/>
                  </a:cubicBezTo>
                  <a:cubicBezTo>
                    <a:pt x="1187" y="33"/>
                    <a:pt x="1196" y="30"/>
                    <a:pt x="1195" y="27"/>
                  </a:cubicBezTo>
                  <a:cubicBezTo>
                    <a:pt x="1195" y="29"/>
                    <a:pt x="1190" y="29"/>
                    <a:pt x="1191" y="27"/>
                  </a:cubicBezTo>
                  <a:cubicBezTo>
                    <a:pt x="1191" y="24"/>
                    <a:pt x="1191" y="24"/>
                    <a:pt x="1193" y="21"/>
                  </a:cubicBezTo>
                  <a:cubicBezTo>
                    <a:pt x="1188" y="22"/>
                    <a:pt x="1187" y="19"/>
                    <a:pt x="1185" y="17"/>
                  </a:cubicBezTo>
                  <a:cubicBezTo>
                    <a:pt x="1186" y="13"/>
                    <a:pt x="1192" y="14"/>
                    <a:pt x="1191" y="9"/>
                  </a:cubicBezTo>
                  <a:cubicBezTo>
                    <a:pt x="1169" y="0"/>
                    <a:pt x="1158" y="26"/>
                    <a:pt x="1138" y="26"/>
                  </a:cubicBezTo>
                  <a:cubicBezTo>
                    <a:pt x="1138" y="30"/>
                    <a:pt x="1137" y="33"/>
                    <a:pt x="1135" y="37"/>
                  </a:cubicBezTo>
                  <a:cubicBezTo>
                    <a:pt x="1139" y="37"/>
                    <a:pt x="1144" y="31"/>
                    <a:pt x="1146" y="36"/>
                  </a:cubicBezTo>
                  <a:cubicBezTo>
                    <a:pt x="1134" y="51"/>
                    <a:pt x="1109" y="51"/>
                    <a:pt x="1093" y="63"/>
                  </a:cubicBezTo>
                  <a:cubicBezTo>
                    <a:pt x="1096" y="62"/>
                    <a:pt x="1095" y="64"/>
                    <a:pt x="1094" y="65"/>
                  </a:cubicBezTo>
                  <a:cubicBezTo>
                    <a:pt x="1098" y="66"/>
                    <a:pt x="1101" y="68"/>
                    <a:pt x="1103" y="70"/>
                  </a:cubicBezTo>
                  <a:cubicBezTo>
                    <a:pt x="1104" y="74"/>
                    <a:pt x="1100" y="74"/>
                    <a:pt x="1101" y="78"/>
                  </a:cubicBezTo>
                  <a:cubicBezTo>
                    <a:pt x="1108" y="90"/>
                    <a:pt x="1107" y="106"/>
                    <a:pt x="1094" y="112"/>
                  </a:cubicBezTo>
                  <a:cubicBezTo>
                    <a:pt x="1090" y="108"/>
                    <a:pt x="1082" y="112"/>
                    <a:pt x="1079" y="109"/>
                  </a:cubicBezTo>
                  <a:cubicBezTo>
                    <a:pt x="1080" y="106"/>
                    <a:pt x="1082" y="105"/>
                    <a:pt x="1084" y="104"/>
                  </a:cubicBezTo>
                  <a:cubicBezTo>
                    <a:pt x="1085" y="106"/>
                    <a:pt x="1086" y="106"/>
                    <a:pt x="1085" y="108"/>
                  </a:cubicBezTo>
                  <a:cubicBezTo>
                    <a:pt x="1094" y="106"/>
                    <a:pt x="1099" y="95"/>
                    <a:pt x="1098" y="86"/>
                  </a:cubicBezTo>
                  <a:cubicBezTo>
                    <a:pt x="1096" y="85"/>
                    <a:pt x="1094" y="88"/>
                    <a:pt x="1093" y="86"/>
                  </a:cubicBezTo>
                  <a:cubicBezTo>
                    <a:pt x="1095" y="83"/>
                    <a:pt x="1094" y="83"/>
                    <a:pt x="1093" y="79"/>
                  </a:cubicBezTo>
                  <a:cubicBezTo>
                    <a:pt x="1083" y="79"/>
                    <a:pt x="1080" y="86"/>
                    <a:pt x="1074" y="90"/>
                  </a:cubicBezTo>
                  <a:cubicBezTo>
                    <a:pt x="1076" y="96"/>
                    <a:pt x="1078" y="103"/>
                    <a:pt x="1074" y="108"/>
                  </a:cubicBezTo>
                  <a:cubicBezTo>
                    <a:pt x="1065" y="111"/>
                    <a:pt x="1061" y="120"/>
                    <a:pt x="1055" y="127"/>
                  </a:cubicBezTo>
                  <a:cubicBezTo>
                    <a:pt x="1057" y="127"/>
                    <a:pt x="1055" y="131"/>
                    <a:pt x="1057" y="131"/>
                  </a:cubicBezTo>
                  <a:close/>
                  <a:moveTo>
                    <a:pt x="1218" y="20"/>
                  </a:moveTo>
                  <a:cubicBezTo>
                    <a:pt x="1212" y="21"/>
                    <a:pt x="1203" y="24"/>
                    <a:pt x="1201" y="26"/>
                  </a:cubicBezTo>
                  <a:cubicBezTo>
                    <a:pt x="1208" y="25"/>
                    <a:pt x="1214" y="25"/>
                    <a:pt x="1218" y="20"/>
                  </a:cubicBezTo>
                  <a:close/>
                  <a:moveTo>
                    <a:pt x="1239" y="43"/>
                  </a:moveTo>
                  <a:cubicBezTo>
                    <a:pt x="1239" y="44"/>
                    <a:pt x="1237" y="44"/>
                    <a:pt x="1236" y="43"/>
                  </a:cubicBezTo>
                  <a:cubicBezTo>
                    <a:pt x="1236" y="41"/>
                    <a:pt x="1239" y="42"/>
                    <a:pt x="1239" y="40"/>
                  </a:cubicBezTo>
                  <a:cubicBezTo>
                    <a:pt x="1237" y="41"/>
                    <a:pt x="1237" y="38"/>
                    <a:pt x="1236" y="37"/>
                  </a:cubicBezTo>
                  <a:cubicBezTo>
                    <a:pt x="1238" y="36"/>
                    <a:pt x="1238" y="33"/>
                    <a:pt x="1240" y="32"/>
                  </a:cubicBezTo>
                  <a:cubicBezTo>
                    <a:pt x="1237" y="32"/>
                    <a:pt x="1236" y="35"/>
                    <a:pt x="1234" y="37"/>
                  </a:cubicBezTo>
                  <a:cubicBezTo>
                    <a:pt x="1238" y="42"/>
                    <a:pt x="1223" y="44"/>
                    <a:pt x="1221" y="50"/>
                  </a:cubicBezTo>
                  <a:cubicBezTo>
                    <a:pt x="1228" y="50"/>
                    <a:pt x="1239" y="48"/>
                    <a:pt x="1239" y="43"/>
                  </a:cubicBezTo>
                  <a:close/>
                  <a:moveTo>
                    <a:pt x="1204" y="47"/>
                  </a:moveTo>
                  <a:cubicBezTo>
                    <a:pt x="1210" y="48"/>
                    <a:pt x="1212" y="45"/>
                    <a:pt x="1214" y="43"/>
                  </a:cubicBezTo>
                  <a:cubicBezTo>
                    <a:pt x="1211" y="45"/>
                    <a:pt x="1206" y="42"/>
                    <a:pt x="1204" y="47"/>
                  </a:cubicBezTo>
                  <a:close/>
                  <a:moveTo>
                    <a:pt x="1117" y="481"/>
                  </a:moveTo>
                  <a:cubicBezTo>
                    <a:pt x="1118" y="481"/>
                    <a:pt x="1118" y="481"/>
                    <a:pt x="1119" y="481"/>
                  </a:cubicBezTo>
                  <a:cubicBezTo>
                    <a:pt x="1118" y="481"/>
                    <a:pt x="1118" y="481"/>
                    <a:pt x="1117" y="481"/>
                  </a:cubicBezTo>
                  <a:close/>
                  <a:moveTo>
                    <a:pt x="1284" y="478"/>
                  </a:moveTo>
                  <a:cubicBezTo>
                    <a:pt x="1280" y="478"/>
                    <a:pt x="1276" y="483"/>
                    <a:pt x="1274" y="481"/>
                  </a:cubicBezTo>
                  <a:cubicBezTo>
                    <a:pt x="1274" y="479"/>
                    <a:pt x="1277" y="479"/>
                    <a:pt x="1277" y="476"/>
                  </a:cubicBezTo>
                  <a:cubicBezTo>
                    <a:pt x="1263" y="476"/>
                    <a:pt x="1257" y="490"/>
                    <a:pt x="1237" y="485"/>
                  </a:cubicBezTo>
                  <a:cubicBezTo>
                    <a:pt x="1236" y="486"/>
                    <a:pt x="1232" y="490"/>
                    <a:pt x="1229" y="487"/>
                  </a:cubicBezTo>
                  <a:cubicBezTo>
                    <a:pt x="1233" y="485"/>
                    <a:pt x="1236" y="483"/>
                    <a:pt x="1239" y="480"/>
                  </a:cubicBezTo>
                  <a:cubicBezTo>
                    <a:pt x="1236" y="480"/>
                    <a:pt x="1232" y="485"/>
                    <a:pt x="1230" y="483"/>
                  </a:cubicBezTo>
                  <a:cubicBezTo>
                    <a:pt x="1233" y="480"/>
                    <a:pt x="1237" y="479"/>
                    <a:pt x="1240" y="475"/>
                  </a:cubicBezTo>
                  <a:cubicBezTo>
                    <a:pt x="1239" y="474"/>
                    <a:pt x="1238" y="473"/>
                    <a:pt x="1238" y="471"/>
                  </a:cubicBezTo>
                  <a:cubicBezTo>
                    <a:pt x="1239" y="471"/>
                    <a:pt x="1240" y="470"/>
                    <a:pt x="1242" y="469"/>
                  </a:cubicBezTo>
                  <a:cubicBezTo>
                    <a:pt x="1250" y="479"/>
                    <a:pt x="1256" y="465"/>
                    <a:pt x="1266" y="463"/>
                  </a:cubicBezTo>
                  <a:cubicBezTo>
                    <a:pt x="1266" y="467"/>
                    <a:pt x="1266" y="467"/>
                    <a:pt x="1266" y="467"/>
                  </a:cubicBezTo>
                  <a:cubicBezTo>
                    <a:pt x="1269" y="468"/>
                    <a:pt x="1272" y="463"/>
                    <a:pt x="1270" y="462"/>
                  </a:cubicBezTo>
                  <a:cubicBezTo>
                    <a:pt x="1270" y="463"/>
                    <a:pt x="1268" y="463"/>
                    <a:pt x="1267" y="462"/>
                  </a:cubicBezTo>
                  <a:cubicBezTo>
                    <a:pt x="1270" y="457"/>
                    <a:pt x="1282" y="456"/>
                    <a:pt x="1281" y="451"/>
                  </a:cubicBezTo>
                  <a:cubicBezTo>
                    <a:pt x="1277" y="456"/>
                    <a:pt x="1269" y="456"/>
                    <a:pt x="1263" y="457"/>
                  </a:cubicBezTo>
                  <a:cubicBezTo>
                    <a:pt x="1265" y="462"/>
                    <a:pt x="1259" y="464"/>
                    <a:pt x="1256" y="465"/>
                  </a:cubicBezTo>
                  <a:cubicBezTo>
                    <a:pt x="1253" y="461"/>
                    <a:pt x="1247" y="466"/>
                    <a:pt x="1244" y="465"/>
                  </a:cubicBezTo>
                  <a:cubicBezTo>
                    <a:pt x="1244" y="467"/>
                    <a:pt x="1243" y="468"/>
                    <a:pt x="1242" y="468"/>
                  </a:cubicBezTo>
                  <a:cubicBezTo>
                    <a:pt x="1230" y="469"/>
                    <a:pt x="1219" y="479"/>
                    <a:pt x="1209" y="485"/>
                  </a:cubicBezTo>
                  <a:cubicBezTo>
                    <a:pt x="1212" y="487"/>
                    <a:pt x="1210" y="494"/>
                    <a:pt x="1208" y="496"/>
                  </a:cubicBezTo>
                  <a:cubicBezTo>
                    <a:pt x="1205" y="497"/>
                    <a:pt x="1202" y="498"/>
                    <a:pt x="1200" y="499"/>
                  </a:cubicBezTo>
                  <a:cubicBezTo>
                    <a:pt x="1200" y="504"/>
                    <a:pt x="1204" y="505"/>
                    <a:pt x="1203" y="510"/>
                  </a:cubicBezTo>
                  <a:cubicBezTo>
                    <a:pt x="1199" y="511"/>
                    <a:pt x="1195" y="513"/>
                    <a:pt x="1192" y="508"/>
                  </a:cubicBezTo>
                  <a:cubicBezTo>
                    <a:pt x="1188" y="507"/>
                    <a:pt x="1188" y="510"/>
                    <a:pt x="1184" y="510"/>
                  </a:cubicBezTo>
                  <a:cubicBezTo>
                    <a:pt x="1184" y="504"/>
                    <a:pt x="1184" y="504"/>
                    <a:pt x="1184" y="504"/>
                  </a:cubicBezTo>
                  <a:cubicBezTo>
                    <a:pt x="1192" y="501"/>
                    <a:pt x="1199" y="497"/>
                    <a:pt x="1204" y="491"/>
                  </a:cubicBezTo>
                  <a:cubicBezTo>
                    <a:pt x="1200" y="491"/>
                    <a:pt x="1199" y="495"/>
                    <a:pt x="1194" y="494"/>
                  </a:cubicBezTo>
                  <a:cubicBezTo>
                    <a:pt x="1194" y="493"/>
                    <a:pt x="1194" y="492"/>
                    <a:pt x="1193" y="492"/>
                  </a:cubicBezTo>
                  <a:cubicBezTo>
                    <a:pt x="1191" y="493"/>
                    <a:pt x="1189" y="495"/>
                    <a:pt x="1186" y="495"/>
                  </a:cubicBezTo>
                  <a:cubicBezTo>
                    <a:pt x="1184" y="494"/>
                    <a:pt x="1185" y="491"/>
                    <a:pt x="1182" y="490"/>
                  </a:cubicBezTo>
                  <a:cubicBezTo>
                    <a:pt x="1181" y="492"/>
                    <a:pt x="1181" y="496"/>
                    <a:pt x="1178" y="496"/>
                  </a:cubicBezTo>
                  <a:cubicBezTo>
                    <a:pt x="1180" y="496"/>
                    <a:pt x="1180" y="499"/>
                    <a:pt x="1179" y="501"/>
                  </a:cubicBezTo>
                  <a:cubicBezTo>
                    <a:pt x="1179" y="504"/>
                    <a:pt x="1172" y="505"/>
                    <a:pt x="1173" y="508"/>
                  </a:cubicBezTo>
                  <a:cubicBezTo>
                    <a:pt x="1177" y="507"/>
                    <a:pt x="1179" y="501"/>
                    <a:pt x="1183" y="504"/>
                  </a:cubicBezTo>
                  <a:cubicBezTo>
                    <a:pt x="1179" y="506"/>
                    <a:pt x="1175" y="509"/>
                    <a:pt x="1173" y="514"/>
                  </a:cubicBezTo>
                  <a:cubicBezTo>
                    <a:pt x="1170" y="513"/>
                    <a:pt x="1170" y="516"/>
                    <a:pt x="1168" y="516"/>
                  </a:cubicBezTo>
                  <a:cubicBezTo>
                    <a:pt x="1166" y="512"/>
                    <a:pt x="1166" y="512"/>
                    <a:pt x="1167" y="508"/>
                  </a:cubicBezTo>
                  <a:cubicBezTo>
                    <a:pt x="1159" y="508"/>
                    <a:pt x="1160" y="498"/>
                    <a:pt x="1156" y="494"/>
                  </a:cubicBezTo>
                  <a:cubicBezTo>
                    <a:pt x="1152" y="493"/>
                    <a:pt x="1153" y="496"/>
                    <a:pt x="1150" y="495"/>
                  </a:cubicBezTo>
                  <a:cubicBezTo>
                    <a:pt x="1150" y="493"/>
                    <a:pt x="1147" y="493"/>
                    <a:pt x="1147" y="492"/>
                  </a:cubicBezTo>
                  <a:cubicBezTo>
                    <a:pt x="1147" y="490"/>
                    <a:pt x="1149" y="486"/>
                    <a:pt x="1147" y="485"/>
                  </a:cubicBezTo>
                  <a:cubicBezTo>
                    <a:pt x="1146" y="487"/>
                    <a:pt x="1141" y="485"/>
                    <a:pt x="1140" y="484"/>
                  </a:cubicBezTo>
                  <a:cubicBezTo>
                    <a:pt x="1140" y="481"/>
                    <a:pt x="1140" y="478"/>
                    <a:pt x="1144" y="476"/>
                  </a:cubicBezTo>
                  <a:cubicBezTo>
                    <a:pt x="1139" y="475"/>
                    <a:pt x="1138" y="476"/>
                    <a:pt x="1134" y="477"/>
                  </a:cubicBezTo>
                  <a:cubicBezTo>
                    <a:pt x="1133" y="470"/>
                    <a:pt x="1145" y="471"/>
                    <a:pt x="1145" y="467"/>
                  </a:cubicBezTo>
                  <a:cubicBezTo>
                    <a:pt x="1135" y="466"/>
                    <a:pt x="1132" y="477"/>
                    <a:pt x="1127" y="481"/>
                  </a:cubicBezTo>
                  <a:cubicBezTo>
                    <a:pt x="1127" y="477"/>
                    <a:pt x="1127" y="477"/>
                    <a:pt x="1127" y="477"/>
                  </a:cubicBezTo>
                  <a:cubicBezTo>
                    <a:pt x="1123" y="478"/>
                    <a:pt x="1122" y="480"/>
                    <a:pt x="1119" y="481"/>
                  </a:cubicBezTo>
                  <a:cubicBezTo>
                    <a:pt x="1120" y="481"/>
                    <a:pt x="1118" y="482"/>
                    <a:pt x="1118" y="483"/>
                  </a:cubicBezTo>
                  <a:cubicBezTo>
                    <a:pt x="1120" y="484"/>
                    <a:pt x="1121" y="479"/>
                    <a:pt x="1123" y="482"/>
                  </a:cubicBezTo>
                  <a:cubicBezTo>
                    <a:pt x="1122" y="483"/>
                    <a:pt x="1121" y="485"/>
                    <a:pt x="1122" y="487"/>
                  </a:cubicBezTo>
                  <a:cubicBezTo>
                    <a:pt x="1123" y="489"/>
                    <a:pt x="1126" y="488"/>
                    <a:pt x="1127" y="490"/>
                  </a:cubicBezTo>
                  <a:cubicBezTo>
                    <a:pt x="1126" y="492"/>
                    <a:pt x="1125" y="494"/>
                    <a:pt x="1122" y="494"/>
                  </a:cubicBezTo>
                  <a:cubicBezTo>
                    <a:pt x="1122" y="493"/>
                    <a:pt x="1123" y="492"/>
                    <a:pt x="1122" y="492"/>
                  </a:cubicBezTo>
                  <a:cubicBezTo>
                    <a:pt x="1121" y="496"/>
                    <a:pt x="1117" y="492"/>
                    <a:pt x="1114" y="495"/>
                  </a:cubicBezTo>
                  <a:cubicBezTo>
                    <a:pt x="1115" y="494"/>
                    <a:pt x="1116" y="493"/>
                    <a:pt x="1116" y="492"/>
                  </a:cubicBezTo>
                  <a:cubicBezTo>
                    <a:pt x="1113" y="491"/>
                    <a:pt x="1112" y="493"/>
                    <a:pt x="1108" y="493"/>
                  </a:cubicBezTo>
                  <a:cubicBezTo>
                    <a:pt x="1107" y="497"/>
                    <a:pt x="1110" y="498"/>
                    <a:pt x="1112" y="499"/>
                  </a:cubicBezTo>
                  <a:cubicBezTo>
                    <a:pt x="1106" y="505"/>
                    <a:pt x="1101" y="501"/>
                    <a:pt x="1094" y="505"/>
                  </a:cubicBezTo>
                  <a:cubicBezTo>
                    <a:pt x="1094" y="504"/>
                    <a:pt x="1094" y="502"/>
                    <a:pt x="1093" y="502"/>
                  </a:cubicBezTo>
                  <a:cubicBezTo>
                    <a:pt x="1092" y="505"/>
                    <a:pt x="1090" y="508"/>
                    <a:pt x="1086" y="508"/>
                  </a:cubicBezTo>
                  <a:cubicBezTo>
                    <a:pt x="1086" y="508"/>
                    <a:pt x="1085" y="507"/>
                    <a:pt x="1085" y="507"/>
                  </a:cubicBezTo>
                  <a:cubicBezTo>
                    <a:pt x="1089" y="500"/>
                    <a:pt x="1096" y="497"/>
                    <a:pt x="1104" y="494"/>
                  </a:cubicBezTo>
                  <a:cubicBezTo>
                    <a:pt x="1104" y="490"/>
                    <a:pt x="1109" y="491"/>
                    <a:pt x="1111" y="488"/>
                  </a:cubicBezTo>
                  <a:cubicBezTo>
                    <a:pt x="1100" y="492"/>
                    <a:pt x="1093" y="498"/>
                    <a:pt x="1083" y="499"/>
                  </a:cubicBezTo>
                  <a:cubicBezTo>
                    <a:pt x="1083" y="498"/>
                    <a:pt x="1082" y="496"/>
                    <a:pt x="1080" y="496"/>
                  </a:cubicBezTo>
                  <a:cubicBezTo>
                    <a:pt x="1080" y="500"/>
                    <a:pt x="1077" y="501"/>
                    <a:pt x="1075" y="498"/>
                  </a:cubicBezTo>
                  <a:cubicBezTo>
                    <a:pt x="1075" y="502"/>
                    <a:pt x="1070" y="500"/>
                    <a:pt x="1070" y="504"/>
                  </a:cubicBezTo>
                  <a:cubicBezTo>
                    <a:pt x="1071" y="504"/>
                    <a:pt x="1072" y="505"/>
                    <a:pt x="1072" y="506"/>
                  </a:cubicBezTo>
                  <a:cubicBezTo>
                    <a:pt x="1068" y="506"/>
                    <a:pt x="1068" y="510"/>
                    <a:pt x="1066" y="511"/>
                  </a:cubicBezTo>
                  <a:cubicBezTo>
                    <a:pt x="1054" y="509"/>
                    <a:pt x="1047" y="530"/>
                    <a:pt x="1036" y="521"/>
                  </a:cubicBezTo>
                  <a:cubicBezTo>
                    <a:pt x="1048" y="505"/>
                    <a:pt x="1064" y="499"/>
                    <a:pt x="1084" y="493"/>
                  </a:cubicBezTo>
                  <a:cubicBezTo>
                    <a:pt x="1088" y="495"/>
                    <a:pt x="1101" y="492"/>
                    <a:pt x="1103" y="487"/>
                  </a:cubicBezTo>
                  <a:cubicBezTo>
                    <a:pt x="1101" y="484"/>
                    <a:pt x="1097" y="487"/>
                    <a:pt x="1095" y="485"/>
                  </a:cubicBezTo>
                  <a:cubicBezTo>
                    <a:pt x="1098" y="482"/>
                    <a:pt x="1097" y="480"/>
                    <a:pt x="1096" y="477"/>
                  </a:cubicBezTo>
                  <a:cubicBezTo>
                    <a:pt x="1096" y="479"/>
                    <a:pt x="1090" y="480"/>
                    <a:pt x="1089" y="479"/>
                  </a:cubicBezTo>
                  <a:cubicBezTo>
                    <a:pt x="1093" y="475"/>
                    <a:pt x="1099" y="467"/>
                    <a:pt x="1101" y="463"/>
                  </a:cubicBezTo>
                  <a:cubicBezTo>
                    <a:pt x="1094" y="466"/>
                    <a:pt x="1087" y="474"/>
                    <a:pt x="1081" y="469"/>
                  </a:cubicBezTo>
                  <a:cubicBezTo>
                    <a:pt x="1082" y="477"/>
                    <a:pt x="1084" y="475"/>
                    <a:pt x="1083" y="483"/>
                  </a:cubicBezTo>
                  <a:cubicBezTo>
                    <a:pt x="1078" y="485"/>
                    <a:pt x="1073" y="492"/>
                    <a:pt x="1066" y="489"/>
                  </a:cubicBezTo>
                  <a:cubicBezTo>
                    <a:pt x="1074" y="487"/>
                    <a:pt x="1061" y="482"/>
                    <a:pt x="1067" y="480"/>
                  </a:cubicBezTo>
                  <a:cubicBezTo>
                    <a:pt x="1058" y="477"/>
                    <a:pt x="1056" y="487"/>
                    <a:pt x="1049" y="489"/>
                  </a:cubicBezTo>
                  <a:cubicBezTo>
                    <a:pt x="1044" y="477"/>
                    <a:pt x="1060" y="474"/>
                    <a:pt x="1067" y="467"/>
                  </a:cubicBezTo>
                  <a:cubicBezTo>
                    <a:pt x="1061" y="466"/>
                    <a:pt x="1059" y="471"/>
                    <a:pt x="1053" y="471"/>
                  </a:cubicBezTo>
                  <a:cubicBezTo>
                    <a:pt x="1053" y="469"/>
                    <a:pt x="1059" y="468"/>
                    <a:pt x="1057" y="467"/>
                  </a:cubicBezTo>
                  <a:cubicBezTo>
                    <a:pt x="1053" y="469"/>
                    <a:pt x="1047" y="472"/>
                    <a:pt x="1042" y="471"/>
                  </a:cubicBezTo>
                  <a:cubicBezTo>
                    <a:pt x="1040" y="468"/>
                    <a:pt x="1047" y="468"/>
                    <a:pt x="1044" y="466"/>
                  </a:cubicBezTo>
                  <a:cubicBezTo>
                    <a:pt x="1042" y="469"/>
                    <a:pt x="1039" y="470"/>
                    <a:pt x="1036" y="471"/>
                  </a:cubicBezTo>
                  <a:cubicBezTo>
                    <a:pt x="1035" y="474"/>
                    <a:pt x="1036" y="473"/>
                    <a:pt x="1036" y="477"/>
                  </a:cubicBezTo>
                  <a:cubicBezTo>
                    <a:pt x="1031" y="479"/>
                    <a:pt x="1028" y="483"/>
                    <a:pt x="1022" y="483"/>
                  </a:cubicBezTo>
                  <a:cubicBezTo>
                    <a:pt x="1012" y="476"/>
                    <a:pt x="1004" y="492"/>
                    <a:pt x="995" y="493"/>
                  </a:cubicBezTo>
                  <a:cubicBezTo>
                    <a:pt x="995" y="493"/>
                    <a:pt x="995" y="494"/>
                    <a:pt x="993" y="493"/>
                  </a:cubicBezTo>
                  <a:cubicBezTo>
                    <a:pt x="993" y="493"/>
                    <a:pt x="994" y="493"/>
                    <a:pt x="995" y="493"/>
                  </a:cubicBezTo>
                  <a:cubicBezTo>
                    <a:pt x="994" y="492"/>
                    <a:pt x="993" y="490"/>
                    <a:pt x="994" y="490"/>
                  </a:cubicBezTo>
                  <a:cubicBezTo>
                    <a:pt x="996" y="486"/>
                    <a:pt x="1004" y="483"/>
                    <a:pt x="999" y="478"/>
                  </a:cubicBezTo>
                  <a:cubicBezTo>
                    <a:pt x="995" y="481"/>
                    <a:pt x="990" y="480"/>
                    <a:pt x="986" y="483"/>
                  </a:cubicBezTo>
                  <a:cubicBezTo>
                    <a:pt x="986" y="490"/>
                    <a:pt x="982" y="493"/>
                    <a:pt x="977" y="494"/>
                  </a:cubicBezTo>
                  <a:cubicBezTo>
                    <a:pt x="977" y="498"/>
                    <a:pt x="980" y="498"/>
                    <a:pt x="980" y="502"/>
                  </a:cubicBezTo>
                  <a:cubicBezTo>
                    <a:pt x="977" y="504"/>
                    <a:pt x="971" y="509"/>
                    <a:pt x="968" y="505"/>
                  </a:cubicBezTo>
                  <a:cubicBezTo>
                    <a:pt x="975" y="501"/>
                    <a:pt x="976" y="488"/>
                    <a:pt x="979" y="482"/>
                  </a:cubicBezTo>
                  <a:cubicBezTo>
                    <a:pt x="980" y="482"/>
                    <a:pt x="981" y="483"/>
                    <a:pt x="982" y="483"/>
                  </a:cubicBezTo>
                  <a:cubicBezTo>
                    <a:pt x="987" y="475"/>
                    <a:pt x="1000" y="476"/>
                    <a:pt x="1005" y="467"/>
                  </a:cubicBezTo>
                  <a:cubicBezTo>
                    <a:pt x="1000" y="465"/>
                    <a:pt x="999" y="471"/>
                    <a:pt x="996" y="468"/>
                  </a:cubicBezTo>
                  <a:cubicBezTo>
                    <a:pt x="998" y="466"/>
                    <a:pt x="998" y="464"/>
                    <a:pt x="997" y="463"/>
                  </a:cubicBezTo>
                  <a:cubicBezTo>
                    <a:pt x="993" y="468"/>
                    <a:pt x="992" y="476"/>
                    <a:pt x="985" y="476"/>
                  </a:cubicBezTo>
                  <a:cubicBezTo>
                    <a:pt x="982" y="476"/>
                    <a:pt x="983" y="472"/>
                    <a:pt x="980" y="474"/>
                  </a:cubicBezTo>
                  <a:cubicBezTo>
                    <a:pt x="980" y="470"/>
                    <a:pt x="980" y="470"/>
                    <a:pt x="980" y="470"/>
                  </a:cubicBezTo>
                  <a:cubicBezTo>
                    <a:pt x="978" y="470"/>
                    <a:pt x="976" y="473"/>
                    <a:pt x="975" y="470"/>
                  </a:cubicBezTo>
                  <a:cubicBezTo>
                    <a:pt x="980" y="468"/>
                    <a:pt x="982" y="453"/>
                    <a:pt x="988" y="457"/>
                  </a:cubicBezTo>
                  <a:cubicBezTo>
                    <a:pt x="988" y="455"/>
                    <a:pt x="990" y="453"/>
                    <a:pt x="993" y="451"/>
                  </a:cubicBezTo>
                  <a:cubicBezTo>
                    <a:pt x="1007" y="446"/>
                    <a:pt x="1018" y="439"/>
                    <a:pt x="1033" y="433"/>
                  </a:cubicBezTo>
                  <a:cubicBezTo>
                    <a:pt x="1035" y="435"/>
                    <a:pt x="1033" y="435"/>
                    <a:pt x="1032" y="437"/>
                  </a:cubicBezTo>
                  <a:cubicBezTo>
                    <a:pt x="1043" y="428"/>
                    <a:pt x="1057" y="419"/>
                    <a:pt x="1073" y="417"/>
                  </a:cubicBezTo>
                  <a:cubicBezTo>
                    <a:pt x="1079" y="415"/>
                    <a:pt x="1084" y="406"/>
                    <a:pt x="1092" y="407"/>
                  </a:cubicBezTo>
                  <a:cubicBezTo>
                    <a:pt x="1094" y="401"/>
                    <a:pt x="1100" y="400"/>
                    <a:pt x="1106" y="398"/>
                  </a:cubicBezTo>
                  <a:cubicBezTo>
                    <a:pt x="1105" y="404"/>
                    <a:pt x="1099" y="401"/>
                    <a:pt x="1095" y="406"/>
                  </a:cubicBezTo>
                  <a:cubicBezTo>
                    <a:pt x="1097" y="407"/>
                    <a:pt x="1096" y="410"/>
                    <a:pt x="1098" y="411"/>
                  </a:cubicBezTo>
                  <a:cubicBezTo>
                    <a:pt x="1103" y="409"/>
                    <a:pt x="1105" y="404"/>
                    <a:pt x="1109" y="402"/>
                  </a:cubicBezTo>
                  <a:cubicBezTo>
                    <a:pt x="1110" y="403"/>
                    <a:pt x="1111" y="404"/>
                    <a:pt x="1110" y="405"/>
                  </a:cubicBezTo>
                  <a:cubicBezTo>
                    <a:pt x="1113" y="405"/>
                    <a:pt x="1114" y="404"/>
                    <a:pt x="1118" y="404"/>
                  </a:cubicBezTo>
                  <a:cubicBezTo>
                    <a:pt x="1117" y="397"/>
                    <a:pt x="1121" y="395"/>
                    <a:pt x="1125" y="392"/>
                  </a:cubicBezTo>
                  <a:cubicBezTo>
                    <a:pt x="1122" y="392"/>
                    <a:pt x="1120" y="394"/>
                    <a:pt x="1117" y="394"/>
                  </a:cubicBezTo>
                  <a:cubicBezTo>
                    <a:pt x="1117" y="393"/>
                    <a:pt x="1116" y="393"/>
                    <a:pt x="1116" y="392"/>
                  </a:cubicBezTo>
                  <a:cubicBezTo>
                    <a:pt x="1121" y="387"/>
                    <a:pt x="1128" y="383"/>
                    <a:pt x="1136" y="382"/>
                  </a:cubicBezTo>
                  <a:cubicBezTo>
                    <a:pt x="1134" y="384"/>
                    <a:pt x="1142" y="385"/>
                    <a:pt x="1137" y="389"/>
                  </a:cubicBezTo>
                  <a:cubicBezTo>
                    <a:pt x="1138" y="386"/>
                    <a:pt x="1134" y="386"/>
                    <a:pt x="1136" y="389"/>
                  </a:cubicBezTo>
                  <a:cubicBezTo>
                    <a:pt x="1133" y="390"/>
                    <a:pt x="1138" y="387"/>
                    <a:pt x="1137" y="390"/>
                  </a:cubicBezTo>
                  <a:cubicBezTo>
                    <a:pt x="1136" y="394"/>
                    <a:pt x="1131" y="397"/>
                    <a:pt x="1132" y="400"/>
                  </a:cubicBezTo>
                  <a:cubicBezTo>
                    <a:pt x="1132" y="397"/>
                    <a:pt x="1135" y="398"/>
                    <a:pt x="1136" y="400"/>
                  </a:cubicBezTo>
                  <a:cubicBezTo>
                    <a:pt x="1135" y="402"/>
                    <a:pt x="1131" y="402"/>
                    <a:pt x="1132" y="405"/>
                  </a:cubicBezTo>
                  <a:cubicBezTo>
                    <a:pt x="1135" y="407"/>
                    <a:pt x="1136" y="402"/>
                    <a:pt x="1136" y="404"/>
                  </a:cubicBezTo>
                  <a:cubicBezTo>
                    <a:pt x="1137" y="407"/>
                    <a:pt x="1134" y="407"/>
                    <a:pt x="1135" y="410"/>
                  </a:cubicBezTo>
                  <a:cubicBezTo>
                    <a:pt x="1138" y="411"/>
                    <a:pt x="1143" y="405"/>
                    <a:pt x="1146" y="403"/>
                  </a:cubicBezTo>
                  <a:cubicBezTo>
                    <a:pt x="1144" y="400"/>
                    <a:pt x="1139" y="405"/>
                    <a:pt x="1137" y="403"/>
                  </a:cubicBezTo>
                  <a:cubicBezTo>
                    <a:pt x="1147" y="401"/>
                    <a:pt x="1150" y="392"/>
                    <a:pt x="1158" y="387"/>
                  </a:cubicBezTo>
                  <a:cubicBezTo>
                    <a:pt x="1156" y="387"/>
                    <a:pt x="1154" y="387"/>
                    <a:pt x="1154" y="386"/>
                  </a:cubicBezTo>
                  <a:cubicBezTo>
                    <a:pt x="1160" y="382"/>
                    <a:pt x="1155" y="378"/>
                    <a:pt x="1162" y="374"/>
                  </a:cubicBezTo>
                  <a:cubicBezTo>
                    <a:pt x="1159" y="373"/>
                    <a:pt x="1157" y="376"/>
                    <a:pt x="1157" y="373"/>
                  </a:cubicBezTo>
                  <a:cubicBezTo>
                    <a:pt x="1159" y="370"/>
                    <a:pt x="1166" y="366"/>
                    <a:pt x="1165" y="364"/>
                  </a:cubicBezTo>
                  <a:cubicBezTo>
                    <a:pt x="1164" y="363"/>
                    <a:pt x="1155" y="366"/>
                    <a:pt x="1153" y="370"/>
                  </a:cubicBezTo>
                  <a:cubicBezTo>
                    <a:pt x="1152" y="370"/>
                    <a:pt x="1151" y="369"/>
                    <a:pt x="1149" y="368"/>
                  </a:cubicBezTo>
                  <a:cubicBezTo>
                    <a:pt x="1146" y="370"/>
                    <a:pt x="1145" y="373"/>
                    <a:pt x="1140" y="373"/>
                  </a:cubicBezTo>
                  <a:cubicBezTo>
                    <a:pt x="1140" y="371"/>
                    <a:pt x="1141" y="367"/>
                    <a:pt x="1139" y="366"/>
                  </a:cubicBezTo>
                  <a:cubicBezTo>
                    <a:pt x="1129" y="369"/>
                    <a:pt x="1120" y="381"/>
                    <a:pt x="1111" y="377"/>
                  </a:cubicBezTo>
                  <a:cubicBezTo>
                    <a:pt x="1104" y="387"/>
                    <a:pt x="1093" y="386"/>
                    <a:pt x="1083" y="390"/>
                  </a:cubicBezTo>
                  <a:cubicBezTo>
                    <a:pt x="1083" y="400"/>
                    <a:pt x="1069" y="397"/>
                    <a:pt x="1063" y="403"/>
                  </a:cubicBezTo>
                  <a:cubicBezTo>
                    <a:pt x="1061" y="400"/>
                    <a:pt x="1065" y="398"/>
                    <a:pt x="1061" y="397"/>
                  </a:cubicBezTo>
                  <a:cubicBezTo>
                    <a:pt x="1069" y="390"/>
                    <a:pt x="1076" y="376"/>
                    <a:pt x="1091" y="383"/>
                  </a:cubicBezTo>
                  <a:cubicBezTo>
                    <a:pt x="1093" y="381"/>
                    <a:pt x="1094" y="379"/>
                    <a:pt x="1098" y="378"/>
                  </a:cubicBezTo>
                  <a:cubicBezTo>
                    <a:pt x="1099" y="375"/>
                    <a:pt x="1097" y="376"/>
                    <a:pt x="1096" y="375"/>
                  </a:cubicBezTo>
                  <a:cubicBezTo>
                    <a:pt x="1099" y="373"/>
                    <a:pt x="1099" y="373"/>
                    <a:pt x="1098" y="370"/>
                  </a:cubicBezTo>
                  <a:cubicBezTo>
                    <a:pt x="1102" y="369"/>
                    <a:pt x="1104" y="366"/>
                    <a:pt x="1109" y="365"/>
                  </a:cubicBezTo>
                  <a:cubicBezTo>
                    <a:pt x="1112" y="365"/>
                    <a:pt x="1111" y="369"/>
                    <a:pt x="1114" y="369"/>
                  </a:cubicBezTo>
                  <a:cubicBezTo>
                    <a:pt x="1120" y="367"/>
                    <a:pt x="1124" y="363"/>
                    <a:pt x="1126" y="357"/>
                  </a:cubicBezTo>
                  <a:cubicBezTo>
                    <a:pt x="1121" y="356"/>
                    <a:pt x="1122" y="353"/>
                    <a:pt x="1122" y="350"/>
                  </a:cubicBezTo>
                  <a:cubicBezTo>
                    <a:pt x="1117" y="349"/>
                    <a:pt x="1117" y="344"/>
                    <a:pt x="1111" y="345"/>
                  </a:cubicBezTo>
                  <a:cubicBezTo>
                    <a:pt x="1111" y="342"/>
                    <a:pt x="1109" y="342"/>
                    <a:pt x="1110" y="339"/>
                  </a:cubicBezTo>
                  <a:cubicBezTo>
                    <a:pt x="1115" y="336"/>
                    <a:pt x="1120" y="333"/>
                    <a:pt x="1126" y="330"/>
                  </a:cubicBezTo>
                  <a:cubicBezTo>
                    <a:pt x="1125" y="323"/>
                    <a:pt x="1139" y="315"/>
                    <a:pt x="1144" y="318"/>
                  </a:cubicBezTo>
                  <a:cubicBezTo>
                    <a:pt x="1143" y="320"/>
                    <a:pt x="1139" y="320"/>
                    <a:pt x="1138" y="322"/>
                  </a:cubicBezTo>
                  <a:cubicBezTo>
                    <a:pt x="1147" y="322"/>
                    <a:pt x="1152" y="319"/>
                    <a:pt x="1158" y="315"/>
                  </a:cubicBezTo>
                  <a:cubicBezTo>
                    <a:pt x="1156" y="304"/>
                    <a:pt x="1167" y="311"/>
                    <a:pt x="1167" y="304"/>
                  </a:cubicBezTo>
                  <a:cubicBezTo>
                    <a:pt x="1159" y="307"/>
                    <a:pt x="1154" y="304"/>
                    <a:pt x="1147" y="308"/>
                  </a:cubicBezTo>
                  <a:cubicBezTo>
                    <a:pt x="1144" y="309"/>
                    <a:pt x="1142" y="315"/>
                    <a:pt x="1139" y="316"/>
                  </a:cubicBezTo>
                  <a:cubicBezTo>
                    <a:pt x="1139" y="316"/>
                    <a:pt x="1118" y="311"/>
                    <a:pt x="1116" y="311"/>
                  </a:cubicBezTo>
                  <a:cubicBezTo>
                    <a:pt x="1115" y="312"/>
                    <a:pt x="1112" y="316"/>
                    <a:pt x="1110" y="316"/>
                  </a:cubicBezTo>
                  <a:cubicBezTo>
                    <a:pt x="1107" y="317"/>
                    <a:pt x="1104" y="317"/>
                    <a:pt x="1102" y="321"/>
                  </a:cubicBezTo>
                  <a:cubicBezTo>
                    <a:pt x="1095" y="314"/>
                    <a:pt x="1088" y="326"/>
                    <a:pt x="1081" y="327"/>
                  </a:cubicBezTo>
                  <a:cubicBezTo>
                    <a:pt x="1076" y="326"/>
                    <a:pt x="1073" y="326"/>
                    <a:pt x="1070" y="324"/>
                  </a:cubicBezTo>
                  <a:cubicBezTo>
                    <a:pt x="1073" y="318"/>
                    <a:pt x="1078" y="314"/>
                    <a:pt x="1085" y="311"/>
                  </a:cubicBezTo>
                  <a:cubicBezTo>
                    <a:pt x="1087" y="312"/>
                    <a:pt x="1087" y="314"/>
                    <a:pt x="1089" y="315"/>
                  </a:cubicBezTo>
                  <a:cubicBezTo>
                    <a:pt x="1089" y="311"/>
                    <a:pt x="1089" y="312"/>
                    <a:pt x="1090" y="309"/>
                  </a:cubicBezTo>
                  <a:cubicBezTo>
                    <a:pt x="1098" y="307"/>
                    <a:pt x="1102" y="300"/>
                    <a:pt x="1108" y="295"/>
                  </a:cubicBezTo>
                  <a:cubicBezTo>
                    <a:pt x="1104" y="295"/>
                    <a:pt x="1104" y="297"/>
                    <a:pt x="1102" y="295"/>
                  </a:cubicBezTo>
                  <a:cubicBezTo>
                    <a:pt x="1107" y="291"/>
                    <a:pt x="1113" y="287"/>
                    <a:pt x="1121" y="285"/>
                  </a:cubicBezTo>
                  <a:cubicBezTo>
                    <a:pt x="1121" y="289"/>
                    <a:pt x="1124" y="288"/>
                    <a:pt x="1126" y="287"/>
                  </a:cubicBezTo>
                  <a:cubicBezTo>
                    <a:pt x="1126" y="286"/>
                    <a:pt x="1126" y="283"/>
                    <a:pt x="1125" y="282"/>
                  </a:cubicBezTo>
                  <a:cubicBezTo>
                    <a:pt x="1125" y="283"/>
                    <a:pt x="1120" y="283"/>
                    <a:pt x="1121" y="282"/>
                  </a:cubicBezTo>
                  <a:cubicBezTo>
                    <a:pt x="1121" y="281"/>
                    <a:pt x="1120" y="281"/>
                    <a:pt x="1120" y="280"/>
                  </a:cubicBezTo>
                  <a:cubicBezTo>
                    <a:pt x="1126" y="276"/>
                    <a:pt x="1130" y="273"/>
                    <a:pt x="1130" y="267"/>
                  </a:cubicBezTo>
                  <a:cubicBezTo>
                    <a:pt x="1126" y="267"/>
                    <a:pt x="1126" y="262"/>
                    <a:pt x="1122" y="262"/>
                  </a:cubicBezTo>
                  <a:cubicBezTo>
                    <a:pt x="1125" y="256"/>
                    <a:pt x="1132" y="253"/>
                    <a:pt x="1135" y="246"/>
                  </a:cubicBezTo>
                  <a:cubicBezTo>
                    <a:pt x="1123" y="249"/>
                    <a:pt x="1107" y="239"/>
                    <a:pt x="1098" y="249"/>
                  </a:cubicBezTo>
                  <a:cubicBezTo>
                    <a:pt x="1100" y="249"/>
                    <a:pt x="1099" y="253"/>
                    <a:pt x="1101" y="254"/>
                  </a:cubicBezTo>
                  <a:cubicBezTo>
                    <a:pt x="1096" y="256"/>
                    <a:pt x="1087" y="262"/>
                    <a:pt x="1082" y="259"/>
                  </a:cubicBezTo>
                  <a:cubicBezTo>
                    <a:pt x="1082" y="253"/>
                    <a:pt x="1083" y="249"/>
                    <a:pt x="1088" y="248"/>
                  </a:cubicBezTo>
                  <a:cubicBezTo>
                    <a:pt x="1093" y="241"/>
                    <a:pt x="1097" y="232"/>
                    <a:pt x="1099" y="224"/>
                  </a:cubicBezTo>
                  <a:cubicBezTo>
                    <a:pt x="1094" y="223"/>
                    <a:pt x="1092" y="222"/>
                    <a:pt x="1086" y="223"/>
                  </a:cubicBezTo>
                  <a:cubicBezTo>
                    <a:pt x="1085" y="221"/>
                    <a:pt x="1084" y="219"/>
                    <a:pt x="1083" y="216"/>
                  </a:cubicBezTo>
                  <a:cubicBezTo>
                    <a:pt x="1085" y="215"/>
                    <a:pt x="1087" y="214"/>
                    <a:pt x="1088" y="212"/>
                  </a:cubicBezTo>
                  <a:cubicBezTo>
                    <a:pt x="1077" y="213"/>
                    <a:pt x="1065" y="213"/>
                    <a:pt x="1061" y="223"/>
                  </a:cubicBezTo>
                  <a:cubicBezTo>
                    <a:pt x="1063" y="227"/>
                    <a:pt x="1066" y="228"/>
                    <a:pt x="1067" y="233"/>
                  </a:cubicBezTo>
                  <a:cubicBezTo>
                    <a:pt x="1062" y="235"/>
                    <a:pt x="1053" y="238"/>
                    <a:pt x="1047" y="235"/>
                  </a:cubicBezTo>
                  <a:cubicBezTo>
                    <a:pt x="1048" y="233"/>
                    <a:pt x="1050" y="230"/>
                    <a:pt x="1052" y="228"/>
                  </a:cubicBezTo>
                  <a:cubicBezTo>
                    <a:pt x="1049" y="228"/>
                    <a:pt x="1049" y="232"/>
                    <a:pt x="1046" y="233"/>
                  </a:cubicBezTo>
                  <a:cubicBezTo>
                    <a:pt x="1046" y="230"/>
                    <a:pt x="1043" y="230"/>
                    <a:pt x="1042" y="229"/>
                  </a:cubicBezTo>
                  <a:cubicBezTo>
                    <a:pt x="1047" y="219"/>
                    <a:pt x="1049" y="222"/>
                    <a:pt x="1051" y="211"/>
                  </a:cubicBezTo>
                  <a:cubicBezTo>
                    <a:pt x="1047" y="209"/>
                    <a:pt x="1038" y="216"/>
                    <a:pt x="1035" y="211"/>
                  </a:cubicBezTo>
                  <a:cubicBezTo>
                    <a:pt x="1035" y="210"/>
                    <a:pt x="1036" y="210"/>
                    <a:pt x="1037" y="208"/>
                  </a:cubicBezTo>
                  <a:cubicBezTo>
                    <a:pt x="1027" y="209"/>
                    <a:pt x="1025" y="218"/>
                    <a:pt x="1019" y="222"/>
                  </a:cubicBezTo>
                  <a:cubicBezTo>
                    <a:pt x="1014" y="227"/>
                    <a:pt x="1006" y="228"/>
                    <a:pt x="997" y="229"/>
                  </a:cubicBezTo>
                  <a:cubicBezTo>
                    <a:pt x="997" y="227"/>
                    <a:pt x="999" y="226"/>
                    <a:pt x="997" y="224"/>
                  </a:cubicBezTo>
                  <a:cubicBezTo>
                    <a:pt x="988" y="224"/>
                    <a:pt x="984" y="232"/>
                    <a:pt x="973" y="233"/>
                  </a:cubicBezTo>
                  <a:cubicBezTo>
                    <a:pt x="973" y="229"/>
                    <a:pt x="975" y="229"/>
                    <a:pt x="973" y="226"/>
                  </a:cubicBezTo>
                  <a:cubicBezTo>
                    <a:pt x="969" y="225"/>
                    <a:pt x="970" y="230"/>
                    <a:pt x="965" y="229"/>
                  </a:cubicBezTo>
                  <a:cubicBezTo>
                    <a:pt x="965" y="228"/>
                    <a:pt x="964" y="228"/>
                    <a:pt x="964" y="227"/>
                  </a:cubicBezTo>
                  <a:cubicBezTo>
                    <a:pt x="967" y="224"/>
                    <a:pt x="968" y="220"/>
                    <a:pt x="972" y="220"/>
                  </a:cubicBezTo>
                  <a:cubicBezTo>
                    <a:pt x="972" y="217"/>
                    <a:pt x="971" y="215"/>
                    <a:pt x="970" y="214"/>
                  </a:cubicBezTo>
                  <a:cubicBezTo>
                    <a:pt x="972" y="210"/>
                    <a:pt x="976" y="208"/>
                    <a:pt x="981" y="210"/>
                  </a:cubicBezTo>
                  <a:cubicBezTo>
                    <a:pt x="982" y="203"/>
                    <a:pt x="991" y="205"/>
                    <a:pt x="994" y="200"/>
                  </a:cubicBezTo>
                  <a:cubicBezTo>
                    <a:pt x="996" y="202"/>
                    <a:pt x="993" y="203"/>
                    <a:pt x="995" y="205"/>
                  </a:cubicBezTo>
                  <a:cubicBezTo>
                    <a:pt x="1000" y="205"/>
                    <a:pt x="1003" y="198"/>
                    <a:pt x="1007" y="202"/>
                  </a:cubicBezTo>
                  <a:cubicBezTo>
                    <a:pt x="1006" y="203"/>
                    <a:pt x="1007" y="206"/>
                    <a:pt x="1005" y="207"/>
                  </a:cubicBezTo>
                  <a:cubicBezTo>
                    <a:pt x="1008" y="208"/>
                    <a:pt x="1008" y="211"/>
                    <a:pt x="1012" y="210"/>
                  </a:cubicBezTo>
                  <a:cubicBezTo>
                    <a:pt x="1012" y="207"/>
                    <a:pt x="1012" y="207"/>
                    <a:pt x="1012" y="207"/>
                  </a:cubicBezTo>
                  <a:cubicBezTo>
                    <a:pt x="1012" y="205"/>
                    <a:pt x="1009" y="206"/>
                    <a:pt x="1009" y="205"/>
                  </a:cubicBezTo>
                  <a:cubicBezTo>
                    <a:pt x="1010" y="202"/>
                    <a:pt x="1011" y="203"/>
                    <a:pt x="1010" y="200"/>
                  </a:cubicBezTo>
                  <a:cubicBezTo>
                    <a:pt x="1022" y="195"/>
                    <a:pt x="1030" y="186"/>
                    <a:pt x="1037" y="176"/>
                  </a:cubicBezTo>
                  <a:cubicBezTo>
                    <a:pt x="1021" y="180"/>
                    <a:pt x="1012" y="194"/>
                    <a:pt x="998" y="197"/>
                  </a:cubicBezTo>
                  <a:cubicBezTo>
                    <a:pt x="1000" y="195"/>
                    <a:pt x="1002" y="194"/>
                    <a:pt x="1004" y="192"/>
                  </a:cubicBezTo>
                  <a:cubicBezTo>
                    <a:pt x="992" y="198"/>
                    <a:pt x="975" y="200"/>
                    <a:pt x="965" y="209"/>
                  </a:cubicBezTo>
                  <a:cubicBezTo>
                    <a:pt x="959" y="208"/>
                    <a:pt x="956" y="205"/>
                    <a:pt x="954" y="200"/>
                  </a:cubicBezTo>
                  <a:cubicBezTo>
                    <a:pt x="956" y="192"/>
                    <a:pt x="966" y="192"/>
                    <a:pt x="969" y="185"/>
                  </a:cubicBezTo>
                  <a:cubicBezTo>
                    <a:pt x="961" y="190"/>
                    <a:pt x="951" y="197"/>
                    <a:pt x="940" y="196"/>
                  </a:cubicBezTo>
                  <a:cubicBezTo>
                    <a:pt x="940" y="190"/>
                    <a:pt x="946" y="191"/>
                    <a:pt x="949" y="188"/>
                  </a:cubicBezTo>
                  <a:cubicBezTo>
                    <a:pt x="945" y="187"/>
                    <a:pt x="941" y="190"/>
                    <a:pt x="939" y="188"/>
                  </a:cubicBezTo>
                  <a:cubicBezTo>
                    <a:pt x="955" y="185"/>
                    <a:pt x="955" y="167"/>
                    <a:pt x="972" y="168"/>
                  </a:cubicBezTo>
                  <a:cubicBezTo>
                    <a:pt x="973" y="161"/>
                    <a:pt x="983" y="156"/>
                    <a:pt x="990" y="162"/>
                  </a:cubicBezTo>
                  <a:cubicBezTo>
                    <a:pt x="1000" y="158"/>
                    <a:pt x="993" y="135"/>
                    <a:pt x="1009" y="139"/>
                  </a:cubicBezTo>
                  <a:cubicBezTo>
                    <a:pt x="1006" y="143"/>
                    <a:pt x="1004" y="147"/>
                    <a:pt x="1002" y="152"/>
                  </a:cubicBezTo>
                  <a:cubicBezTo>
                    <a:pt x="1002" y="155"/>
                    <a:pt x="1007" y="157"/>
                    <a:pt x="1004" y="160"/>
                  </a:cubicBezTo>
                  <a:cubicBezTo>
                    <a:pt x="1010" y="160"/>
                    <a:pt x="1014" y="152"/>
                    <a:pt x="1021" y="155"/>
                  </a:cubicBezTo>
                  <a:cubicBezTo>
                    <a:pt x="1021" y="158"/>
                    <a:pt x="1018" y="156"/>
                    <a:pt x="1017" y="158"/>
                  </a:cubicBezTo>
                  <a:cubicBezTo>
                    <a:pt x="1029" y="158"/>
                    <a:pt x="1033" y="150"/>
                    <a:pt x="1038" y="143"/>
                  </a:cubicBezTo>
                  <a:cubicBezTo>
                    <a:pt x="1034" y="137"/>
                    <a:pt x="1039" y="133"/>
                    <a:pt x="1041" y="130"/>
                  </a:cubicBezTo>
                  <a:cubicBezTo>
                    <a:pt x="1034" y="132"/>
                    <a:pt x="1025" y="134"/>
                    <a:pt x="1022" y="128"/>
                  </a:cubicBezTo>
                  <a:cubicBezTo>
                    <a:pt x="1024" y="126"/>
                    <a:pt x="1025" y="125"/>
                    <a:pt x="1027" y="124"/>
                  </a:cubicBezTo>
                  <a:cubicBezTo>
                    <a:pt x="1024" y="123"/>
                    <a:pt x="1021" y="121"/>
                    <a:pt x="1016" y="122"/>
                  </a:cubicBezTo>
                  <a:cubicBezTo>
                    <a:pt x="1016" y="121"/>
                    <a:pt x="1017" y="120"/>
                    <a:pt x="1017" y="119"/>
                  </a:cubicBezTo>
                  <a:cubicBezTo>
                    <a:pt x="1014" y="118"/>
                    <a:pt x="1010" y="119"/>
                    <a:pt x="1007" y="121"/>
                  </a:cubicBezTo>
                  <a:cubicBezTo>
                    <a:pt x="1011" y="128"/>
                    <a:pt x="1002" y="129"/>
                    <a:pt x="997" y="131"/>
                  </a:cubicBezTo>
                  <a:cubicBezTo>
                    <a:pt x="997" y="128"/>
                    <a:pt x="1000" y="129"/>
                    <a:pt x="1000" y="127"/>
                  </a:cubicBezTo>
                  <a:cubicBezTo>
                    <a:pt x="997" y="126"/>
                    <a:pt x="993" y="128"/>
                    <a:pt x="992" y="126"/>
                  </a:cubicBezTo>
                  <a:cubicBezTo>
                    <a:pt x="990" y="124"/>
                    <a:pt x="993" y="121"/>
                    <a:pt x="991" y="119"/>
                  </a:cubicBezTo>
                  <a:cubicBezTo>
                    <a:pt x="979" y="119"/>
                    <a:pt x="971" y="128"/>
                    <a:pt x="960" y="125"/>
                  </a:cubicBezTo>
                  <a:cubicBezTo>
                    <a:pt x="962" y="117"/>
                    <a:pt x="978" y="122"/>
                    <a:pt x="980" y="113"/>
                  </a:cubicBezTo>
                  <a:cubicBezTo>
                    <a:pt x="976" y="111"/>
                    <a:pt x="976" y="112"/>
                    <a:pt x="978" y="109"/>
                  </a:cubicBezTo>
                  <a:cubicBezTo>
                    <a:pt x="976" y="107"/>
                    <a:pt x="967" y="113"/>
                    <a:pt x="964" y="108"/>
                  </a:cubicBezTo>
                  <a:cubicBezTo>
                    <a:pt x="966" y="107"/>
                    <a:pt x="973" y="102"/>
                    <a:pt x="971" y="103"/>
                  </a:cubicBezTo>
                  <a:cubicBezTo>
                    <a:pt x="963" y="105"/>
                    <a:pt x="956" y="107"/>
                    <a:pt x="949" y="108"/>
                  </a:cubicBezTo>
                  <a:cubicBezTo>
                    <a:pt x="946" y="106"/>
                    <a:pt x="944" y="104"/>
                    <a:pt x="942" y="101"/>
                  </a:cubicBezTo>
                  <a:cubicBezTo>
                    <a:pt x="943" y="98"/>
                    <a:pt x="946" y="97"/>
                    <a:pt x="950" y="97"/>
                  </a:cubicBezTo>
                  <a:cubicBezTo>
                    <a:pt x="949" y="98"/>
                    <a:pt x="948" y="98"/>
                    <a:pt x="949" y="100"/>
                  </a:cubicBezTo>
                  <a:cubicBezTo>
                    <a:pt x="951" y="99"/>
                    <a:pt x="954" y="99"/>
                    <a:pt x="954" y="97"/>
                  </a:cubicBezTo>
                  <a:cubicBezTo>
                    <a:pt x="952" y="95"/>
                    <a:pt x="949" y="93"/>
                    <a:pt x="947" y="91"/>
                  </a:cubicBezTo>
                  <a:cubicBezTo>
                    <a:pt x="937" y="94"/>
                    <a:pt x="931" y="100"/>
                    <a:pt x="928" y="109"/>
                  </a:cubicBezTo>
                  <a:cubicBezTo>
                    <a:pt x="925" y="108"/>
                    <a:pt x="923" y="106"/>
                    <a:pt x="920" y="105"/>
                  </a:cubicBezTo>
                  <a:cubicBezTo>
                    <a:pt x="924" y="104"/>
                    <a:pt x="923" y="98"/>
                    <a:pt x="922" y="96"/>
                  </a:cubicBezTo>
                  <a:cubicBezTo>
                    <a:pt x="921" y="97"/>
                    <a:pt x="922" y="100"/>
                    <a:pt x="920" y="100"/>
                  </a:cubicBezTo>
                  <a:cubicBezTo>
                    <a:pt x="919" y="100"/>
                    <a:pt x="917" y="100"/>
                    <a:pt x="917" y="101"/>
                  </a:cubicBezTo>
                  <a:cubicBezTo>
                    <a:pt x="919" y="98"/>
                    <a:pt x="914" y="97"/>
                    <a:pt x="913" y="95"/>
                  </a:cubicBezTo>
                  <a:cubicBezTo>
                    <a:pt x="902" y="97"/>
                    <a:pt x="897" y="105"/>
                    <a:pt x="885" y="103"/>
                  </a:cubicBezTo>
                  <a:cubicBezTo>
                    <a:pt x="883" y="100"/>
                    <a:pt x="889" y="98"/>
                    <a:pt x="889" y="95"/>
                  </a:cubicBezTo>
                  <a:cubicBezTo>
                    <a:pt x="886" y="94"/>
                    <a:pt x="885" y="89"/>
                    <a:pt x="882" y="88"/>
                  </a:cubicBezTo>
                  <a:cubicBezTo>
                    <a:pt x="882" y="87"/>
                    <a:pt x="888" y="86"/>
                    <a:pt x="885" y="85"/>
                  </a:cubicBezTo>
                  <a:cubicBezTo>
                    <a:pt x="881" y="88"/>
                    <a:pt x="880" y="82"/>
                    <a:pt x="876" y="85"/>
                  </a:cubicBezTo>
                  <a:cubicBezTo>
                    <a:pt x="864" y="96"/>
                    <a:pt x="859" y="114"/>
                    <a:pt x="848" y="126"/>
                  </a:cubicBezTo>
                  <a:cubicBezTo>
                    <a:pt x="848" y="132"/>
                    <a:pt x="848" y="132"/>
                    <a:pt x="848" y="132"/>
                  </a:cubicBezTo>
                  <a:cubicBezTo>
                    <a:pt x="843" y="134"/>
                    <a:pt x="831" y="140"/>
                    <a:pt x="830" y="129"/>
                  </a:cubicBezTo>
                  <a:cubicBezTo>
                    <a:pt x="827" y="131"/>
                    <a:pt x="824" y="128"/>
                    <a:pt x="819" y="128"/>
                  </a:cubicBezTo>
                  <a:cubicBezTo>
                    <a:pt x="817" y="127"/>
                    <a:pt x="820" y="124"/>
                    <a:pt x="819" y="123"/>
                  </a:cubicBezTo>
                  <a:cubicBezTo>
                    <a:pt x="816" y="123"/>
                    <a:pt x="815" y="125"/>
                    <a:pt x="814" y="122"/>
                  </a:cubicBezTo>
                  <a:cubicBezTo>
                    <a:pt x="816" y="117"/>
                    <a:pt x="813" y="115"/>
                    <a:pt x="814" y="113"/>
                  </a:cubicBezTo>
                  <a:cubicBezTo>
                    <a:pt x="803" y="117"/>
                    <a:pt x="788" y="117"/>
                    <a:pt x="783" y="128"/>
                  </a:cubicBezTo>
                  <a:cubicBezTo>
                    <a:pt x="780" y="127"/>
                    <a:pt x="776" y="129"/>
                    <a:pt x="778" y="130"/>
                  </a:cubicBezTo>
                  <a:cubicBezTo>
                    <a:pt x="787" y="126"/>
                    <a:pt x="797" y="127"/>
                    <a:pt x="805" y="121"/>
                  </a:cubicBezTo>
                  <a:cubicBezTo>
                    <a:pt x="806" y="122"/>
                    <a:pt x="809" y="123"/>
                    <a:pt x="809" y="125"/>
                  </a:cubicBezTo>
                  <a:cubicBezTo>
                    <a:pt x="807" y="125"/>
                    <a:pt x="806" y="127"/>
                    <a:pt x="806" y="128"/>
                  </a:cubicBezTo>
                  <a:cubicBezTo>
                    <a:pt x="808" y="130"/>
                    <a:pt x="811" y="127"/>
                    <a:pt x="811" y="128"/>
                  </a:cubicBezTo>
                  <a:cubicBezTo>
                    <a:pt x="808" y="130"/>
                    <a:pt x="807" y="133"/>
                    <a:pt x="808" y="137"/>
                  </a:cubicBezTo>
                  <a:cubicBezTo>
                    <a:pt x="804" y="138"/>
                    <a:pt x="798" y="138"/>
                    <a:pt x="794" y="137"/>
                  </a:cubicBezTo>
                  <a:cubicBezTo>
                    <a:pt x="792" y="137"/>
                    <a:pt x="794" y="141"/>
                    <a:pt x="792" y="141"/>
                  </a:cubicBezTo>
                  <a:cubicBezTo>
                    <a:pt x="781" y="142"/>
                    <a:pt x="775" y="147"/>
                    <a:pt x="769" y="153"/>
                  </a:cubicBezTo>
                  <a:cubicBezTo>
                    <a:pt x="761" y="150"/>
                    <a:pt x="756" y="155"/>
                    <a:pt x="750" y="157"/>
                  </a:cubicBezTo>
                  <a:cubicBezTo>
                    <a:pt x="750" y="161"/>
                    <a:pt x="753" y="161"/>
                    <a:pt x="753" y="165"/>
                  </a:cubicBezTo>
                  <a:cubicBezTo>
                    <a:pt x="757" y="164"/>
                    <a:pt x="759" y="160"/>
                    <a:pt x="762" y="158"/>
                  </a:cubicBezTo>
                  <a:cubicBezTo>
                    <a:pt x="764" y="160"/>
                    <a:pt x="768" y="160"/>
                    <a:pt x="770" y="162"/>
                  </a:cubicBezTo>
                  <a:cubicBezTo>
                    <a:pt x="759" y="170"/>
                    <a:pt x="749" y="184"/>
                    <a:pt x="731" y="179"/>
                  </a:cubicBezTo>
                  <a:cubicBezTo>
                    <a:pt x="727" y="172"/>
                    <a:pt x="723" y="166"/>
                    <a:pt x="722" y="156"/>
                  </a:cubicBezTo>
                  <a:cubicBezTo>
                    <a:pt x="714" y="156"/>
                    <a:pt x="714" y="142"/>
                    <a:pt x="716" y="138"/>
                  </a:cubicBezTo>
                  <a:cubicBezTo>
                    <a:pt x="719" y="129"/>
                    <a:pt x="741" y="128"/>
                    <a:pt x="735" y="115"/>
                  </a:cubicBezTo>
                  <a:cubicBezTo>
                    <a:pt x="734" y="114"/>
                    <a:pt x="731" y="115"/>
                    <a:pt x="729" y="115"/>
                  </a:cubicBezTo>
                  <a:cubicBezTo>
                    <a:pt x="723" y="109"/>
                    <a:pt x="723" y="96"/>
                    <a:pt x="715" y="94"/>
                  </a:cubicBezTo>
                  <a:cubicBezTo>
                    <a:pt x="712" y="93"/>
                    <a:pt x="709" y="98"/>
                    <a:pt x="707" y="93"/>
                  </a:cubicBezTo>
                  <a:cubicBezTo>
                    <a:pt x="714" y="88"/>
                    <a:pt x="716" y="77"/>
                    <a:pt x="721" y="70"/>
                  </a:cubicBezTo>
                  <a:cubicBezTo>
                    <a:pt x="708" y="72"/>
                    <a:pt x="691" y="71"/>
                    <a:pt x="678" y="76"/>
                  </a:cubicBezTo>
                  <a:cubicBezTo>
                    <a:pt x="679" y="74"/>
                    <a:pt x="682" y="74"/>
                    <a:pt x="682" y="72"/>
                  </a:cubicBezTo>
                  <a:cubicBezTo>
                    <a:pt x="678" y="74"/>
                    <a:pt x="676" y="74"/>
                    <a:pt x="672" y="75"/>
                  </a:cubicBezTo>
                  <a:cubicBezTo>
                    <a:pt x="672" y="77"/>
                    <a:pt x="672" y="79"/>
                    <a:pt x="673" y="80"/>
                  </a:cubicBezTo>
                  <a:cubicBezTo>
                    <a:pt x="668" y="83"/>
                    <a:pt x="661" y="91"/>
                    <a:pt x="655" y="87"/>
                  </a:cubicBezTo>
                  <a:cubicBezTo>
                    <a:pt x="648" y="89"/>
                    <a:pt x="648" y="97"/>
                    <a:pt x="640" y="98"/>
                  </a:cubicBezTo>
                  <a:cubicBezTo>
                    <a:pt x="638" y="96"/>
                    <a:pt x="641" y="96"/>
                    <a:pt x="639" y="95"/>
                  </a:cubicBezTo>
                  <a:cubicBezTo>
                    <a:pt x="634" y="108"/>
                    <a:pt x="620" y="113"/>
                    <a:pt x="611" y="123"/>
                  </a:cubicBezTo>
                  <a:cubicBezTo>
                    <a:pt x="615" y="123"/>
                    <a:pt x="609" y="127"/>
                    <a:pt x="612" y="128"/>
                  </a:cubicBezTo>
                  <a:cubicBezTo>
                    <a:pt x="613" y="125"/>
                    <a:pt x="616" y="127"/>
                    <a:pt x="616" y="128"/>
                  </a:cubicBezTo>
                  <a:cubicBezTo>
                    <a:pt x="612" y="133"/>
                    <a:pt x="604" y="133"/>
                    <a:pt x="598" y="136"/>
                  </a:cubicBezTo>
                  <a:cubicBezTo>
                    <a:pt x="591" y="128"/>
                    <a:pt x="572" y="131"/>
                    <a:pt x="566" y="137"/>
                  </a:cubicBezTo>
                  <a:cubicBezTo>
                    <a:pt x="537" y="144"/>
                    <a:pt x="518" y="160"/>
                    <a:pt x="491" y="170"/>
                  </a:cubicBezTo>
                  <a:cubicBezTo>
                    <a:pt x="489" y="168"/>
                    <a:pt x="486" y="167"/>
                    <a:pt x="484" y="166"/>
                  </a:cubicBezTo>
                  <a:cubicBezTo>
                    <a:pt x="486" y="164"/>
                    <a:pt x="486" y="158"/>
                    <a:pt x="484" y="156"/>
                  </a:cubicBezTo>
                  <a:cubicBezTo>
                    <a:pt x="480" y="156"/>
                    <a:pt x="480" y="159"/>
                    <a:pt x="477" y="159"/>
                  </a:cubicBezTo>
                  <a:cubicBezTo>
                    <a:pt x="477" y="155"/>
                    <a:pt x="480" y="153"/>
                    <a:pt x="480" y="150"/>
                  </a:cubicBezTo>
                  <a:cubicBezTo>
                    <a:pt x="454" y="144"/>
                    <a:pt x="433" y="163"/>
                    <a:pt x="415" y="167"/>
                  </a:cubicBezTo>
                  <a:cubicBezTo>
                    <a:pt x="424" y="161"/>
                    <a:pt x="430" y="153"/>
                    <a:pt x="438" y="148"/>
                  </a:cubicBezTo>
                  <a:cubicBezTo>
                    <a:pt x="439" y="145"/>
                    <a:pt x="437" y="146"/>
                    <a:pt x="437" y="143"/>
                  </a:cubicBezTo>
                  <a:cubicBezTo>
                    <a:pt x="438" y="143"/>
                    <a:pt x="440" y="142"/>
                    <a:pt x="442" y="142"/>
                  </a:cubicBezTo>
                  <a:cubicBezTo>
                    <a:pt x="442" y="130"/>
                    <a:pt x="459" y="133"/>
                    <a:pt x="461" y="123"/>
                  </a:cubicBezTo>
                  <a:cubicBezTo>
                    <a:pt x="461" y="120"/>
                    <a:pt x="456" y="121"/>
                    <a:pt x="455" y="118"/>
                  </a:cubicBezTo>
                  <a:cubicBezTo>
                    <a:pt x="454" y="114"/>
                    <a:pt x="456" y="112"/>
                    <a:pt x="456" y="108"/>
                  </a:cubicBezTo>
                  <a:cubicBezTo>
                    <a:pt x="451" y="103"/>
                    <a:pt x="446" y="105"/>
                    <a:pt x="441" y="106"/>
                  </a:cubicBezTo>
                  <a:cubicBezTo>
                    <a:pt x="426" y="109"/>
                    <a:pt x="417" y="110"/>
                    <a:pt x="406" y="115"/>
                  </a:cubicBezTo>
                  <a:cubicBezTo>
                    <a:pt x="401" y="117"/>
                    <a:pt x="397" y="121"/>
                    <a:pt x="391" y="123"/>
                  </a:cubicBezTo>
                  <a:cubicBezTo>
                    <a:pt x="387" y="124"/>
                    <a:pt x="383" y="124"/>
                    <a:pt x="380" y="125"/>
                  </a:cubicBezTo>
                  <a:cubicBezTo>
                    <a:pt x="340" y="136"/>
                    <a:pt x="304" y="163"/>
                    <a:pt x="273" y="177"/>
                  </a:cubicBezTo>
                  <a:cubicBezTo>
                    <a:pt x="273" y="176"/>
                    <a:pt x="273" y="175"/>
                    <a:pt x="272" y="175"/>
                  </a:cubicBezTo>
                  <a:cubicBezTo>
                    <a:pt x="271" y="177"/>
                    <a:pt x="271" y="178"/>
                    <a:pt x="270" y="179"/>
                  </a:cubicBezTo>
                  <a:cubicBezTo>
                    <a:pt x="252" y="188"/>
                    <a:pt x="234" y="197"/>
                    <a:pt x="220" y="210"/>
                  </a:cubicBezTo>
                  <a:cubicBezTo>
                    <a:pt x="225" y="224"/>
                    <a:pt x="199" y="227"/>
                    <a:pt x="196" y="237"/>
                  </a:cubicBezTo>
                  <a:cubicBezTo>
                    <a:pt x="198" y="237"/>
                    <a:pt x="201" y="236"/>
                    <a:pt x="203" y="237"/>
                  </a:cubicBezTo>
                  <a:cubicBezTo>
                    <a:pt x="197" y="239"/>
                    <a:pt x="194" y="243"/>
                    <a:pt x="190" y="246"/>
                  </a:cubicBezTo>
                  <a:cubicBezTo>
                    <a:pt x="202" y="242"/>
                    <a:pt x="216" y="236"/>
                    <a:pt x="226" y="241"/>
                  </a:cubicBezTo>
                  <a:cubicBezTo>
                    <a:pt x="224" y="244"/>
                    <a:pt x="219" y="244"/>
                    <a:pt x="219" y="249"/>
                  </a:cubicBezTo>
                  <a:cubicBezTo>
                    <a:pt x="227" y="247"/>
                    <a:pt x="229" y="247"/>
                    <a:pt x="238" y="246"/>
                  </a:cubicBezTo>
                  <a:cubicBezTo>
                    <a:pt x="238" y="244"/>
                    <a:pt x="237" y="242"/>
                    <a:pt x="239" y="242"/>
                  </a:cubicBezTo>
                  <a:cubicBezTo>
                    <a:pt x="247" y="246"/>
                    <a:pt x="251" y="236"/>
                    <a:pt x="258" y="235"/>
                  </a:cubicBezTo>
                  <a:cubicBezTo>
                    <a:pt x="261" y="240"/>
                    <a:pt x="269" y="242"/>
                    <a:pt x="267" y="249"/>
                  </a:cubicBezTo>
                  <a:cubicBezTo>
                    <a:pt x="272" y="253"/>
                    <a:pt x="282" y="242"/>
                    <a:pt x="282" y="252"/>
                  </a:cubicBezTo>
                  <a:cubicBezTo>
                    <a:pt x="289" y="251"/>
                    <a:pt x="293" y="255"/>
                    <a:pt x="298" y="257"/>
                  </a:cubicBezTo>
                  <a:cubicBezTo>
                    <a:pt x="298" y="258"/>
                    <a:pt x="297" y="259"/>
                    <a:pt x="297" y="260"/>
                  </a:cubicBezTo>
                  <a:cubicBezTo>
                    <a:pt x="300" y="260"/>
                    <a:pt x="308" y="256"/>
                    <a:pt x="308" y="261"/>
                  </a:cubicBezTo>
                  <a:cubicBezTo>
                    <a:pt x="278" y="290"/>
                    <a:pt x="235" y="307"/>
                    <a:pt x="198" y="329"/>
                  </a:cubicBezTo>
                  <a:cubicBezTo>
                    <a:pt x="198" y="326"/>
                    <a:pt x="195" y="328"/>
                    <a:pt x="193" y="328"/>
                  </a:cubicBezTo>
                  <a:cubicBezTo>
                    <a:pt x="193" y="333"/>
                    <a:pt x="193" y="333"/>
                    <a:pt x="193" y="333"/>
                  </a:cubicBezTo>
                  <a:cubicBezTo>
                    <a:pt x="183" y="339"/>
                    <a:pt x="172" y="344"/>
                    <a:pt x="160" y="343"/>
                  </a:cubicBezTo>
                  <a:cubicBezTo>
                    <a:pt x="159" y="346"/>
                    <a:pt x="160" y="345"/>
                    <a:pt x="160" y="349"/>
                  </a:cubicBezTo>
                  <a:cubicBezTo>
                    <a:pt x="157" y="350"/>
                    <a:pt x="155" y="353"/>
                    <a:pt x="152" y="354"/>
                  </a:cubicBezTo>
                  <a:cubicBezTo>
                    <a:pt x="143" y="348"/>
                    <a:pt x="138" y="361"/>
                    <a:pt x="130" y="358"/>
                  </a:cubicBezTo>
                  <a:cubicBezTo>
                    <a:pt x="127" y="373"/>
                    <a:pt x="112" y="371"/>
                    <a:pt x="104" y="380"/>
                  </a:cubicBezTo>
                  <a:cubicBezTo>
                    <a:pt x="100" y="377"/>
                    <a:pt x="95" y="382"/>
                    <a:pt x="97" y="388"/>
                  </a:cubicBezTo>
                  <a:cubicBezTo>
                    <a:pt x="90" y="391"/>
                    <a:pt x="86" y="391"/>
                    <a:pt x="79" y="389"/>
                  </a:cubicBezTo>
                  <a:cubicBezTo>
                    <a:pt x="76" y="393"/>
                    <a:pt x="72" y="396"/>
                    <a:pt x="65" y="394"/>
                  </a:cubicBezTo>
                  <a:cubicBezTo>
                    <a:pt x="64" y="397"/>
                    <a:pt x="61" y="400"/>
                    <a:pt x="63" y="404"/>
                  </a:cubicBezTo>
                  <a:cubicBezTo>
                    <a:pt x="62" y="402"/>
                    <a:pt x="64" y="401"/>
                    <a:pt x="66" y="402"/>
                  </a:cubicBezTo>
                  <a:cubicBezTo>
                    <a:pt x="63" y="411"/>
                    <a:pt x="51" y="417"/>
                    <a:pt x="48" y="424"/>
                  </a:cubicBezTo>
                  <a:cubicBezTo>
                    <a:pt x="52" y="424"/>
                    <a:pt x="57" y="420"/>
                    <a:pt x="60" y="422"/>
                  </a:cubicBezTo>
                  <a:cubicBezTo>
                    <a:pt x="60" y="425"/>
                    <a:pt x="56" y="424"/>
                    <a:pt x="56" y="427"/>
                  </a:cubicBezTo>
                  <a:cubicBezTo>
                    <a:pt x="62" y="428"/>
                    <a:pt x="74" y="422"/>
                    <a:pt x="78" y="429"/>
                  </a:cubicBezTo>
                  <a:cubicBezTo>
                    <a:pt x="77" y="430"/>
                    <a:pt x="76" y="432"/>
                    <a:pt x="76" y="435"/>
                  </a:cubicBezTo>
                  <a:cubicBezTo>
                    <a:pt x="81" y="441"/>
                    <a:pt x="92" y="436"/>
                    <a:pt x="97" y="434"/>
                  </a:cubicBezTo>
                  <a:cubicBezTo>
                    <a:pt x="97" y="435"/>
                    <a:pt x="97" y="435"/>
                    <a:pt x="98" y="436"/>
                  </a:cubicBezTo>
                  <a:cubicBezTo>
                    <a:pt x="99" y="440"/>
                    <a:pt x="96" y="440"/>
                    <a:pt x="96" y="442"/>
                  </a:cubicBezTo>
                  <a:cubicBezTo>
                    <a:pt x="104" y="446"/>
                    <a:pt x="118" y="444"/>
                    <a:pt x="118" y="456"/>
                  </a:cubicBezTo>
                  <a:cubicBezTo>
                    <a:pt x="141" y="448"/>
                    <a:pt x="161" y="432"/>
                    <a:pt x="185" y="422"/>
                  </a:cubicBezTo>
                  <a:cubicBezTo>
                    <a:pt x="185" y="430"/>
                    <a:pt x="181" y="436"/>
                    <a:pt x="176" y="440"/>
                  </a:cubicBezTo>
                  <a:cubicBezTo>
                    <a:pt x="178" y="440"/>
                    <a:pt x="181" y="439"/>
                    <a:pt x="181" y="441"/>
                  </a:cubicBezTo>
                  <a:cubicBezTo>
                    <a:pt x="178" y="445"/>
                    <a:pt x="175" y="449"/>
                    <a:pt x="170" y="451"/>
                  </a:cubicBezTo>
                  <a:cubicBezTo>
                    <a:pt x="169" y="456"/>
                    <a:pt x="164" y="461"/>
                    <a:pt x="159" y="459"/>
                  </a:cubicBezTo>
                  <a:cubicBezTo>
                    <a:pt x="153" y="466"/>
                    <a:pt x="156" y="482"/>
                    <a:pt x="146" y="488"/>
                  </a:cubicBezTo>
                  <a:cubicBezTo>
                    <a:pt x="143" y="486"/>
                    <a:pt x="143" y="491"/>
                    <a:pt x="141" y="492"/>
                  </a:cubicBezTo>
                  <a:cubicBezTo>
                    <a:pt x="145" y="493"/>
                    <a:pt x="153" y="487"/>
                    <a:pt x="156" y="494"/>
                  </a:cubicBezTo>
                  <a:cubicBezTo>
                    <a:pt x="157" y="498"/>
                    <a:pt x="152" y="496"/>
                    <a:pt x="152" y="500"/>
                  </a:cubicBezTo>
                  <a:cubicBezTo>
                    <a:pt x="158" y="500"/>
                    <a:pt x="166" y="497"/>
                    <a:pt x="167" y="503"/>
                  </a:cubicBezTo>
                  <a:cubicBezTo>
                    <a:pt x="163" y="508"/>
                    <a:pt x="154" y="509"/>
                    <a:pt x="150" y="514"/>
                  </a:cubicBezTo>
                  <a:cubicBezTo>
                    <a:pt x="158" y="511"/>
                    <a:pt x="180" y="494"/>
                    <a:pt x="177" y="515"/>
                  </a:cubicBezTo>
                  <a:cubicBezTo>
                    <a:pt x="184" y="519"/>
                    <a:pt x="191" y="507"/>
                    <a:pt x="196" y="512"/>
                  </a:cubicBezTo>
                  <a:cubicBezTo>
                    <a:pt x="196" y="514"/>
                    <a:pt x="194" y="513"/>
                    <a:pt x="195" y="516"/>
                  </a:cubicBezTo>
                  <a:cubicBezTo>
                    <a:pt x="197" y="516"/>
                    <a:pt x="198" y="518"/>
                    <a:pt x="199" y="519"/>
                  </a:cubicBezTo>
                  <a:cubicBezTo>
                    <a:pt x="202" y="531"/>
                    <a:pt x="200" y="545"/>
                    <a:pt x="185" y="547"/>
                  </a:cubicBezTo>
                  <a:cubicBezTo>
                    <a:pt x="183" y="545"/>
                    <a:pt x="180" y="544"/>
                    <a:pt x="181" y="539"/>
                  </a:cubicBezTo>
                  <a:cubicBezTo>
                    <a:pt x="180" y="539"/>
                    <a:pt x="176" y="540"/>
                    <a:pt x="176" y="538"/>
                  </a:cubicBezTo>
                  <a:cubicBezTo>
                    <a:pt x="174" y="534"/>
                    <a:pt x="179" y="533"/>
                    <a:pt x="183" y="534"/>
                  </a:cubicBezTo>
                  <a:cubicBezTo>
                    <a:pt x="182" y="531"/>
                    <a:pt x="183" y="530"/>
                    <a:pt x="184" y="528"/>
                  </a:cubicBezTo>
                  <a:cubicBezTo>
                    <a:pt x="170" y="529"/>
                    <a:pt x="162" y="535"/>
                    <a:pt x="152" y="540"/>
                  </a:cubicBezTo>
                  <a:cubicBezTo>
                    <a:pt x="157" y="544"/>
                    <a:pt x="155" y="556"/>
                    <a:pt x="154" y="561"/>
                  </a:cubicBezTo>
                  <a:cubicBezTo>
                    <a:pt x="159" y="559"/>
                    <a:pt x="166" y="561"/>
                    <a:pt x="173" y="560"/>
                  </a:cubicBezTo>
                  <a:cubicBezTo>
                    <a:pt x="172" y="564"/>
                    <a:pt x="168" y="564"/>
                    <a:pt x="168" y="569"/>
                  </a:cubicBezTo>
                  <a:cubicBezTo>
                    <a:pt x="173" y="570"/>
                    <a:pt x="183" y="570"/>
                    <a:pt x="184" y="563"/>
                  </a:cubicBezTo>
                  <a:cubicBezTo>
                    <a:pt x="181" y="563"/>
                    <a:pt x="175" y="566"/>
                    <a:pt x="174" y="562"/>
                  </a:cubicBezTo>
                  <a:cubicBezTo>
                    <a:pt x="178" y="558"/>
                    <a:pt x="181" y="560"/>
                    <a:pt x="187" y="559"/>
                  </a:cubicBezTo>
                  <a:cubicBezTo>
                    <a:pt x="188" y="546"/>
                    <a:pt x="202" y="543"/>
                    <a:pt x="209" y="540"/>
                  </a:cubicBezTo>
                  <a:cubicBezTo>
                    <a:pt x="209" y="542"/>
                    <a:pt x="207" y="542"/>
                    <a:pt x="207" y="544"/>
                  </a:cubicBezTo>
                  <a:cubicBezTo>
                    <a:pt x="208" y="544"/>
                    <a:pt x="209" y="544"/>
                    <a:pt x="209" y="546"/>
                  </a:cubicBezTo>
                  <a:cubicBezTo>
                    <a:pt x="208" y="547"/>
                    <a:pt x="207" y="549"/>
                    <a:pt x="206" y="550"/>
                  </a:cubicBezTo>
                  <a:cubicBezTo>
                    <a:pt x="212" y="550"/>
                    <a:pt x="215" y="547"/>
                    <a:pt x="219" y="545"/>
                  </a:cubicBezTo>
                  <a:cubicBezTo>
                    <a:pt x="221" y="547"/>
                    <a:pt x="223" y="545"/>
                    <a:pt x="225" y="547"/>
                  </a:cubicBezTo>
                  <a:cubicBezTo>
                    <a:pt x="226" y="540"/>
                    <a:pt x="228" y="536"/>
                    <a:pt x="235" y="535"/>
                  </a:cubicBezTo>
                  <a:cubicBezTo>
                    <a:pt x="235" y="532"/>
                    <a:pt x="238" y="530"/>
                    <a:pt x="243" y="529"/>
                  </a:cubicBezTo>
                  <a:cubicBezTo>
                    <a:pt x="243" y="530"/>
                    <a:pt x="242" y="531"/>
                    <a:pt x="243" y="532"/>
                  </a:cubicBezTo>
                  <a:cubicBezTo>
                    <a:pt x="247" y="532"/>
                    <a:pt x="257" y="528"/>
                    <a:pt x="262" y="533"/>
                  </a:cubicBezTo>
                  <a:cubicBezTo>
                    <a:pt x="263" y="537"/>
                    <a:pt x="261" y="539"/>
                    <a:pt x="259" y="542"/>
                  </a:cubicBezTo>
                  <a:cubicBezTo>
                    <a:pt x="262" y="541"/>
                    <a:pt x="262" y="545"/>
                    <a:pt x="262" y="547"/>
                  </a:cubicBezTo>
                  <a:cubicBezTo>
                    <a:pt x="261" y="549"/>
                    <a:pt x="260" y="552"/>
                    <a:pt x="258" y="553"/>
                  </a:cubicBezTo>
                  <a:cubicBezTo>
                    <a:pt x="244" y="550"/>
                    <a:pt x="243" y="562"/>
                    <a:pt x="237" y="566"/>
                  </a:cubicBezTo>
                  <a:cubicBezTo>
                    <a:pt x="233" y="568"/>
                    <a:pt x="230" y="568"/>
                    <a:pt x="229" y="573"/>
                  </a:cubicBezTo>
                  <a:cubicBezTo>
                    <a:pt x="230" y="573"/>
                    <a:pt x="232" y="572"/>
                    <a:pt x="231" y="574"/>
                  </a:cubicBezTo>
                  <a:cubicBezTo>
                    <a:pt x="227" y="580"/>
                    <a:pt x="221" y="583"/>
                    <a:pt x="221" y="592"/>
                  </a:cubicBezTo>
                  <a:cubicBezTo>
                    <a:pt x="225" y="596"/>
                    <a:pt x="220" y="604"/>
                    <a:pt x="215" y="603"/>
                  </a:cubicBezTo>
                  <a:cubicBezTo>
                    <a:pt x="217" y="607"/>
                    <a:pt x="215" y="608"/>
                    <a:pt x="214" y="611"/>
                  </a:cubicBezTo>
                  <a:cubicBezTo>
                    <a:pt x="221" y="612"/>
                    <a:pt x="227" y="616"/>
                    <a:pt x="233" y="617"/>
                  </a:cubicBezTo>
                  <a:cubicBezTo>
                    <a:pt x="241" y="619"/>
                    <a:pt x="252" y="615"/>
                    <a:pt x="259" y="615"/>
                  </a:cubicBezTo>
                  <a:cubicBezTo>
                    <a:pt x="265" y="615"/>
                    <a:pt x="273" y="622"/>
                    <a:pt x="281" y="619"/>
                  </a:cubicBezTo>
                  <a:cubicBezTo>
                    <a:pt x="269" y="621"/>
                    <a:pt x="263" y="628"/>
                    <a:pt x="255" y="634"/>
                  </a:cubicBezTo>
                  <a:cubicBezTo>
                    <a:pt x="232" y="636"/>
                    <a:pt x="212" y="624"/>
                    <a:pt x="196" y="630"/>
                  </a:cubicBezTo>
                  <a:cubicBezTo>
                    <a:pt x="192" y="641"/>
                    <a:pt x="209" y="638"/>
                    <a:pt x="204" y="645"/>
                  </a:cubicBezTo>
                  <a:cubicBezTo>
                    <a:pt x="208" y="642"/>
                    <a:pt x="217" y="644"/>
                    <a:pt x="218" y="650"/>
                  </a:cubicBezTo>
                  <a:cubicBezTo>
                    <a:pt x="210" y="649"/>
                    <a:pt x="209" y="655"/>
                    <a:pt x="206" y="658"/>
                  </a:cubicBezTo>
                  <a:cubicBezTo>
                    <a:pt x="211" y="655"/>
                    <a:pt x="218" y="655"/>
                    <a:pt x="219" y="648"/>
                  </a:cubicBezTo>
                  <a:cubicBezTo>
                    <a:pt x="223" y="649"/>
                    <a:pt x="221" y="651"/>
                    <a:pt x="222" y="652"/>
                  </a:cubicBezTo>
                  <a:cubicBezTo>
                    <a:pt x="222" y="651"/>
                    <a:pt x="224" y="651"/>
                    <a:pt x="225" y="651"/>
                  </a:cubicBezTo>
                  <a:cubicBezTo>
                    <a:pt x="234" y="657"/>
                    <a:pt x="249" y="651"/>
                    <a:pt x="256" y="658"/>
                  </a:cubicBezTo>
                  <a:cubicBezTo>
                    <a:pt x="252" y="671"/>
                    <a:pt x="237" y="674"/>
                    <a:pt x="234" y="689"/>
                  </a:cubicBezTo>
                  <a:cubicBezTo>
                    <a:pt x="231" y="688"/>
                    <a:pt x="231" y="690"/>
                    <a:pt x="229" y="691"/>
                  </a:cubicBezTo>
                  <a:cubicBezTo>
                    <a:pt x="230" y="694"/>
                    <a:pt x="231" y="697"/>
                    <a:pt x="230" y="701"/>
                  </a:cubicBezTo>
                  <a:cubicBezTo>
                    <a:pt x="218" y="704"/>
                    <a:pt x="215" y="717"/>
                    <a:pt x="201" y="719"/>
                  </a:cubicBezTo>
                  <a:cubicBezTo>
                    <a:pt x="198" y="725"/>
                    <a:pt x="196" y="728"/>
                    <a:pt x="196" y="735"/>
                  </a:cubicBezTo>
                  <a:cubicBezTo>
                    <a:pt x="186" y="742"/>
                    <a:pt x="177" y="752"/>
                    <a:pt x="177" y="765"/>
                  </a:cubicBezTo>
                  <a:cubicBezTo>
                    <a:pt x="178" y="767"/>
                    <a:pt x="183" y="764"/>
                    <a:pt x="183" y="766"/>
                  </a:cubicBezTo>
                  <a:cubicBezTo>
                    <a:pt x="181" y="766"/>
                    <a:pt x="182" y="768"/>
                    <a:pt x="183" y="769"/>
                  </a:cubicBezTo>
                  <a:cubicBezTo>
                    <a:pt x="180" y="769"/>
                    <a:pt x="179" y="770"/>
                    <a:pt x="177" y="771"/>
                  </a:cubicBezTo>
                  <a:cubicBezTo>
                    <a:pt x="180" y="773"/>
                    <a:pt x="184" y="772"/>
                    <a:pt x="186" y="774"/>
                  </a:cubicBezTo>
                  <a:cubicBezTo>
                    <a:pt x="185" y="776"/>
                    <a:pt x="180" y="776"/>
                    <a:pt x="179" y="779"/>
                  </a:cubicBezTo>
                  <a:cubicBezTo>
                    <a:pt x="185" y="779"/>
                    <a:pt x="190" y="779"/>
                    <a:pt x="191" y="774"/>
                  </a:cubicBezTo>
                  <a:cubicBezTo>
                    <a:pt x="194" y="775"/>
                    <a:pt x="195" y="776"/>
                    <a:pt x="197" y="778"/>
                  </a:cubicBezTo>
                  <a:cubicBezTo>
                    <a:pt x="197" y="780"/>
                    <a:pt x="195" y="781"/>
                    <a:pt x="194" y="783"/>
                  </a:cubicBezTo>
                  <a:cubicBezTo>
                    <a:pt x="199" y="780"/>
                    <a:pt x="205" y="777"/>
                    <a:pt x="210" y="781"/>
                  </a:cubicBezTo>
                  <a:cubicBezTo>
                    <a:pt x="203" y="785"/>
                    <a:pt x="199" y="793"/>
                    <a:pt x="192" y="798"/>
                  </a:cubicBezTo>
                  <a:cubicBezTo>
                    <a:pt x="188" y="797"/>
                    <a:pt x="187" y="800"/>
                    <a:pt x="184" y="800"/>
                  </a:cubicBezTo>
                  <a:cubicBezTo>
                    <a:pt x="178" y="811"/>
                    <a:pt x="164" y="813"/>
                    <a:pt x="157" y="821"/>
                  </a:cubicBezTo>
                  <a:cubicBezTo>
                    <a:pt x="159" y="822"/>
                    <a:pt x="161" y="819"/>
                    <a:pt x="162" y="821"/>
                  </a:cubicBezTo>
                  <a:cubicBezTo>
                    <a:pt x="162" y="824"/>
                    <a:pt x="161" y="825"/>
                    <a:pt x="161" y="827"/>
                  </a:cubicBezTo>
                  <a:cubicBezTo>
                    <a:pt x="163" y="827"/>
                    <a:pt x="165" y="828"/>
                    <a:pt x="166" y="829"/>
                  </a:cubicBezTo>
                  <a:cubicBezTo>
                    <a:pt x="166" y="831"/>
                    <a:pt x="165" y="834"/>
                    <a:pt x="164" y="835"/>
                  </a:cubicBezTo>
                  <a:cubicBezTo>
                    <a:pt x="167" y="836"/>
                    <a:pt x="167" y="834"/>
                    <a:pt x="170" y="834"/>
                  </a:cubicBezTo>
                  <a:cubicBezTo>
                    <a:pt x="173" y="836"/>
                    <a:pt x="168" y="839"/>
                    <a:pt x="171" y="840"/>
                  </a:cubicBezTo>
                  <a:cubicBezTo>
                    <a:pt x="172" y="839"/>
                    <a:pt x="174" y="837"/>
                    <a:pt x="177" y="837"/>
                  </a:cubicBezTo>
                  <a:cubicBezTo>
                    <a:pt x="174" y="843"/>
                    <a:pt x="166" y="842"/>
                    <a:pt x="165" y="849"/>
                  </a:cubicBezTo>
                  <a:cubicBezTo>
                    <a:pt x="171" y="853"/>
                    <a:pt x="177" y="848"/>
                    <a:pt x="181" y="844"/>
                  </a:cubicBezTo>
                  <a:cubicBezTo>
                    <a:pt x="188" y="844"/>
                    <a:pt x="190" y="839"/>
                    <a:pt x="195" y="836"/>
                  </a:cubicBezTo>
                  <a:cubicBezTo>
                    <a:pt x="194" y="834"/>
                    <a:pt x="192" y="829"/>
                    <a:pt x="195" y="828"/>
                  </a:cubicBezTo>
                  <a:cubicBezTo>
                    <a:pt x="198" y="829"/>
                    <a:pt x="198" y="828"/>
                    <a:pt x="201" y="828"/>
                  </a:cubicBezTo>
                  <a:cubicBezTo>
                    <a:pt x="201" y="829"/>
                    <a:pt x="201" y="831"/>
                    <a:pt x="202" y="832"/>
                  </a:cubicBezTo>
                  <a:cubicBezTo>
                    <a:pt x="204" y="829"/>
                    <a:pt x="209" y="829"/>
                    <a:pt x="212" y="827"/>
                  </a:cubicBezTo>
                  <a:cubicBezTo>
                    <a:pt x="212" y="828"/>
                    <a:pt x="214" y="828"/>
                    <a:pt x="214" y="829"/>
                  </a:cubicBezTo>
                  <a:cubicBezTo>
                    <a:pt x="214" y="834"/>
                    <a:pt x="214" y="834"/>
                    <a:pt x="214" y="834"/>
                  </a:cubicBezTo>
                  <a:cubicBezTo>
                    <a:pt x="207" y="834"/>
                    <a:pt x="206" y="841"/>
                    <a:pt x="201" y="844"/>
                  </a:cubicBezTo>
                  <a:cubicBezTo>
                    <a:pt x="207" y="841"/>
                    <a:pt x="209" y="842"/>
                    <a:pt x="217" y="843"/>
                  </a:cubicBezTo>
                  <a:cubicBezTo>
                    <a:pt x="216" y="845"/>
                    <a:pt x="214" y="845"/>
                    <a:pt x="214" y="847"/>
                  </a:cubicBezTo>
                  <a:cubicBezTo>
                    <a:pt x="215" y="848"/>
                    <a:pt x="217" y="848"/>
                    <a:pt x="218" y="849"/>
                  </a:cubicBezTo>
                  <a:cubicBezTo>
                    <a:pt x="216" y="853"/>
                    <a:pt x="213" y="860"/>
                    <a:pt x="208" y="860"/>
                  </a:cubicBezTo>
                  <a:cubicBezTo>
                    <a:pt x="208" y="863"/>
                    <a:pt x="211" y="862"/>
                    <a:pt x="210" y="865"/>
                  </a:cubicBezTo>
                  <a:cubicBezTo>
                    <a:pt x="197" y="876"/>
                    <a:pt x="185" y="889"/>
                    <a:pt x="169" y="898"/>
                  </a:cubicBezTo>
                  <a:cubicBezTo>
                    <a:pt x="169" y="897"/>
                    <a:pt x="168" y="897"/>
                    <a:pt x="168" y="896"/>
                  </a:cubicBezTo>
                  <a:cubicBezTo>
                    <a:pt x="167" y="892"/>
                    <a:pt x="173" y="890"/>
                    <a:pt x="172" y="888"/>
                  </a:cubicBezTo>
                  <a:cubicBezTo>
                    <a:pt x="165" y="891"/>
                    <a:pt x="162" y="898"/>
                    <a:pt x="154" y="900"/>
                  </a:cubicBezTo>
                  <a:cubicBezTo>
                    <a:pt x="153" y="903"/>
                    <a:pt x="156" y="906"/>
                    <a:pt x="152" y="908"/>
                  </a:cubicBezTo>
                  <a:cubicBezTo>
                    <a:pt x="149" y="908"/>
                    <a:pt x="147" y="908"/>
                    <a:pt x="144" y="909"/>
                  </a:cubicBezTo>
                  <a:cubicBezTo>
                    <a:pt x="141" y="921"/>
                    <a:pt x="124" y="923"/>
                    <a:pt x="119" y="931"/>
                  </a:cubicBezTo>
                  <a:cubicBezTo>
                    <a:pt x="117" y="931"/>
                    <a:pt x="107" y="936"/>
                    <a:pt x="108" y="939"/>
                  </a:cubicBezTo>
                  <a:cubicBezTo>
                    <a:pt x="114" y="935"/>
                    <a:pt x="117" y="932"/>
                    <a:pt x="125" y="930"/>
                  </a:cubicBezTo>
                  <a:cubicBezTo>
                    <a:pt x="124" y="930"/>
                    <a:pt x="123" y="929"/>
                    <a:pt x="123" y="927"/>
                  </a:cubicBezTo>
                  <a:cubicBezTo>
                    <a:pt x="139" y="919"/>
                    <a:pt x="157" y="910"/>
                    <a:pt x="170" y="901"/>
                  </a:cubicBezTo>
                  <a:cubicBezTo>
                    <a:pt x="170" y="903"/>
                    <a:pt x="170" y="904"/>
                    <a:pt x="172" y="903"/>
                  </a:cubicBezTo>
                  <a:cubicBezTo>
                    <a:pt x="174" y="897"/>
                    <a:pt x="179" y="894"/>
                    <a:pt x="185" y="892"/>
                  </a:cubicBezTo>
                  <a:cubicBezTo>
                    <a:pt x="187" y="891"/>
                    <a:pt x="184" y="888"/>
                    <a:pt x="187" y="887"/>
                  </a:cubicBezTo>
                  <a:cubicBezTo>
                    <a:pt x="189" y="890"/>
                    <a:pt x="192" y="886"/>
                    <a:pt x="193" y="888"/>
                  </a:cubicBezTo>
                  <a:cubicBezTo>
                    <a:pt x="193" y="892"/>
                    <a:pt x="190" y="895"/>
                    <a:pt x="187" y="893"/>
                  </a:cubicBezTo>
                  <a:cubicBezTo>
                    <a:pt x="183" y="898"/>
                    <a:pt x="180" y="903"/>
                    <a:pt x="176" y="908"/>
                  </a:cubicBezTo>
                  <a:cubicBezTo>
                    <a:pt x="178" y="908"/>
                    <a:pt x="181" y="905"/>
                    <a:pt x="182" y="907"/>
                  </a:cubicBezTo>
                  <a:cubicBezTo>
                    <a:pt x="183" y="919"/>
                    <a:pt x="166" y="918"/>
                    <a:pt x="164" y="925"/>
                  </a:cubicBezTo>
                  <a:cubicBezTo>
                    <a:pt x="175" y="921"/>
                    <a:pt x="188" y="915"/>
                    <a:pt x="199" y="914"/>
                  </a:cubicBezTo>
                  <a:cubicBezTo>
                    <a:pt x="200" y="912"/>
                    <a:pt x="201" y="911"/>
                    <a:pt x="204" y="911"/>
                  </a:cubicBezTo>
                  <a:cubicBezTo>
                    <a:pt x="204" y="914"/>
                    <a:pt x="201" y="914"/>
                    <a:pt x="199" y="915"/>
                  </a:cubicBezTo>
                  <a:cubicBezTo>
                    <a:pt x="202" y="915"/>
                    <a:pt x="203" y="916"/>
                    <a:pt x="203" y="918"/>
                  </a:cubicBezTo>
                  <a:cubicBezTo>
                    <a:pt x="196" y="933"/>
                    <a:pt x="176" y="935"/>
                    <a:pt x="165" y="947"/>
                  </a:cubicBezTo>
                  <a:cubicBezTo>
                    <a:pt x="170" y="948"/>
                    <a:pt x="172" y="945"/>
                    <a:pt x="174" y="943"/>
                  </a:cubicBezTo>
                  <a:cubicBezTo>
                    <a:pt x="185" y="944"/>
                    <a:pt x="191" y="934"/>
                    <a:pt x="199" y="929"/>
                  </a:cubicBezTo>
                  <a:cubicBezTo>
                    <a:pt x="209" y="924"/>
                    <a:pt x="222" y="921"/>
                    <a:pt x="231" y="915"/>
                  </a:cubicBezTo>
                  <a:cubicBezTo>
                    <a:pt x="232" y="917"/>
                    <a:pt x="234" y="917"/>
                    <a:pt x="236" y="917"/>
                  </a:cubicBezTo>
                  <a:cubicBezTo>
                    <a:pt x="238" y="916"/>
                    <a:pt x="239" y="915"/>
                    <a:pt x="242" y="915"/>
                  </a:cubicBezTo>
                  <a:cubicBezTo>
                    <a:pt x="242" y="918"/>
                    <a:pt x="238" y="918"/>
                    <a:pt x="238" y="920"/>
                  </a:cubicBezTo>
                  <a:cubicBezTo>
                    <a:pt x="240" y="923"/>
                    <a:pt x="245" y="920"/>
                    <a:pt x="247" y="921"/>
                  </a:cubicBezTo>
                  <a:cubicBezTo>
                    <a:pt x="241" y="923"/>
                    <a:pt x="242" y="927"/>
                    <a:pt x="238" y="930"/>
                  </a:cubicBezTo>
                  <a:cubicBezTo>
                    <a:pt x="237" y="928"/>
                    <a:pt x="234" y="928"/>
                    <a:pt x="232" y="927"/>
                  </a:cubicBezTo>
                  <a:cubicBezTo>
                    <a:pt x="231" y="930"/>
                    <a:pt x="228" y="931"/>
                    <a:pt x="225" y="932"/>
                  </a:cubicBezTo>
                  <a:cubicBezTo>
                    <a:pt x="225" y="934"/>
                    <a:pt x="224" y="938"/>
                    <a:pt x="226" y="939"/>
                  </a:cubicBezTo>
                  <a:cubicBezTo>
                    <a:pt x="233" y="932"/>
                    <a:pt x="239" y="930"/>
                    <a:pt x="251" y="929"/>
                  </a:cubicBezTo>
                  <a:cubicBezTo>
                    <a:pt x="250" y="932"/>
                    <a:pt x="252" y="933"/>
                    <a:pt x="251" y="936"/>
                  </a:cubicBezTo>
                  <a:cubicBezTo>
                    <a:pt x="251" y="936"/>
                    <a:pt x="250" y="937"/>
                    <a:pt x="250" y="937"/>
                  </a:cubicBezTo>
                  <a:cubicBezTo>
                    <a:pt x="247" y="936"/>
                    <a:pt x="243" y="936"/>
                    <a:pt x="240" y="936"/>
                  </a:cubicBezTo>
                  <a:cubicBezTo>
                    <a:pt x="234" y="943"/>
                    <a:pt x="227" y="949"/>
                    <a:pt x="221" y="956"/>
                  </a:cubicBezTo>
                  <a:cubicBezTo>
                    <a:pt x="214" y="957"/>
                    <a:pt x="211" y="962"/>
                    <a:pt x="207" y="966"/>
                  </a:cubicBezTo>
                  <a:cubicBezTo>
                    <a:pt x="206" y="966"/>
                    <a:pt x="202" y="967"/>
                    <a:pt x="205" y="967"/>
                  </a:cubicBezTo>
                  <a:cubicBezTo>
                    <a:pt x="212" y="968"/>
                    <a:pt x="212" y="961"/>
                    <a:pt x="220" y="964"/>
                  </a:cubicBezTo>
                  <a:cubicBezTo>
                    <a:pt x="221" y="958"/>
                    <a:pt x="229" y="960"/>
                    <a:pt x="231" y="956"/>
                  </a:cubicBezTo>
                  <a:cubicBezTo>
                    <a:pt x="234" y="958"/>
                    <a:pt x="233" y="959"/>
                    <a:pt x="234" y="961"/>
                  </a:cubicBezTo>
                  <a:cubicBezTo>
                    <a:pt x="234" y="958"/>
                    <a:pt x="238" y="963"/>
                    <a:pt x="237" y="959"/>
                  </a:cubicBezTo>
                  <a:cubicBezTo>
                    <a:pt x="236" y="958"/>
                    <a:pt x="233" y="960"/>
                    <a:pt x="234" y="955"/>
                  </a:cubicBezTo>
                  <a:cubicBezTo>
                    <a:pt x="236" y="954"/>
                    <a:pt x="238" y="950"/>
                    <a:pt x="240" y="952"/>
                  </a:cubicBezTo>
                  <a:cubicBezTo>
                    <a:pt x="241" y="956"/>
                    <a:pt x="235" y="954"/>
                    <a:pt x="238" y="957"/>
                  </a:cubicBezTo>
                  <a:cubicBezTo>
                    <a:pt x="240" y="956"/>
                    <a:pt x="243" y="956"/>
                    <a:pt x="246" y="955"/>
                  </a:cubicBezTo>
                  <a:cubicBezTo>
                    <a:pt x="242" y="950"/>
                    <a:pt x="251" y="954"/>
                    <a:pt x="252" y="952"/>
                  </a:cubicBezTo>
                  <a:cubicBezTo>
                    <a:pt x="248" y="950"/>
                    <a:pt x="253" y="948"/>
                    <a:pt x="253" y="946"/>
                  </a:cubicBezTo>
                  <a:cubicBezTo>
                    <a:pt x="249" y="944"/>
                    <a:pt x="250" y="949"/>
                    <a:pt x="248" y="947"/>
                  </a:cubicBezTo>
                  <a:cubicBezTo>
                    <a:pt x="248" y="946"/>
                    <a:pt x="249" y="945"/>
                    <a:pt x="251" y="944"/>
                  </a:cubicBezTo>
                  <a:cubicBezTo>
                    <a:pt x="258" y="946"/>
                    <a:pt x="261" y="934"/>
                    <a:pt x="266" y="936"/>
                  </a:cubicBezTo>
                  <a:cubicBezTo>
                    <a:pt x="263" y="938"/>
                    <a:pt x="265" y="939"/>
                    <a:pt x="264" y="942"/>
                  </a:cubicBezTo>
                  <a:cubicBezTo>
                    <a:pt x="261" y="940"/>
                    <a:pt x="260" y="947"/>
                    <a:pt x="256" y="948"/>
                  </a:cubicBezTo>
                  <a:cubicBezTo>
                    <a:pt x="258" y="949"/>
                    <a:pt x="257" y="955"/>
                    <a:pt x="254" y="957"/>
                  </a:cubicBezTo>
                  <a:cubicBezTo>
                    <a:pt x="262" y="956"/>
                    <a:pt x="271" y="953"/>
                    <a:pt x="272" y="963"/>
                  </a:cubicBezTo>
                  <a:cubicBezTo>
                    <a:pt x="269" y="966"/>
                    <a:pt x="259" y="967"/>
                    <a:pt x="262" y="972"/>
                  </a:cubicBezTo>
                  <a:cubicBezTo>
                    <a:pt x="266" y="967"/>
                    <a:pt x="273" y="964"/>
                    <a:pt x="278" y="960"/>
                  </a:cubicBezTo>
                  <a:cubicBezTo>
                    <a:pt x="277" y="959"/>
                    <a:pt x="273" y="961"/>
                    <a:pt x="273" y="959"/>
                  </a:cubicBezTo>
                  <a:cubicBezTo>
                    <a:pt x="276" y="959"/>
                    <a:pt x="278" y="957"/>
                    <a:pt x="276" y="955"/>
                  </a:cubicBezTo>
                  <a:cubicBezTo>
                    <a:pt x="276" y="953"/>
                    <a:pt x="272" y="955"/>
                    <a:pt x="272" y="952"/>
                  </a:cubicBezTo>
                  <a:cubicBezTo>
                    <a:pt x="277" y="948"/>
                    <a:pt x="283" y="945"/>
                    <a:pt x="289" y="941"/>
                  </a:cubicBezTo>
                  <a:cubicBezTo>
                    <a:pt x="292" y="944"/>
                    <a:pt x="286" y="947"/>
                    <a:pt x="290" y="949"/>
                  </a:cubicBezTo>
                  <a:cubicBezTo>
                    <a:pt x="287" y="953"/>
                    <a:pt x="283" y="956"/>
                    <a:pt x="280" y="960"/>
                  </a:cubicBezTo>
                  <a:cubicBezTo>
                    <a:pt x="283" y="959"/>
                    <a:pt x="281" y="963"/>
                    <a:pt x="282" y="965"/>
                  </a:cubicBezTo>
                  <a:cubicBezTo>
                    <a:pt x="275" y="968"/>
                    <a:pt x="273" y="977"/>
                    <a:pt x="263" y="978"/>
                  </a:cubicBezTo>
                  <a:cubicBezTo>
                    <a:pt x="266" y="983"/>
                    <a:pt x="257" y="979"/>
                    <a:pt x="257" y="983"/>
                  </a:cubicBezTo>
                  <a:cubicBezTo>
                    <a:pt x="271" y="983"/>
                    <a:pt x="278" y="967"/>
                    <a:pt x="296" y="968"/>
                  </a:cubicBezTo>
                  <a:cubicBezTo>
                    <a:pt x="298" y="973"/>
                    <a:pt x="297" y="975"/>
                    <a:pt x="300" y="978"/>
                  </a:cubicBezTo>
                  <a:cubicBezTo>
                    <a:pt x="297" y="992"/>
                    <a:pt x="280" y="991"/>
                    <a:pt x="273" y="1001"/>
                  </a:cubicBezTo>
                  <a:cubicBezTo>
                    <a:pt x="276" y="1001"/>
                    <a:pt x="278" y="998"/>
                    <a:pt x="279" y="1002"/>
                  </a:cubicBezTo>
                  <a:cubicBezTo>
                    <a:pt x="279" y="1006"/>
                    <a:pt x="275" y="1007"/>
                    <a:pt x="274" y="1011"/>
                  </a:cubicBezTo>
                  <a:cubicBezTo>
                    <a:pt x="277" y="1011"/>
                    <a:pt x="280" y="1010"/>
                    <a:pt x="280" y="1013"/>
                  </a:cubicBezTo>
                  <a:cubicBezTo>
                    <a:pt x="278" y="1017"/>
                    <a:pt x="269" y="1020"/>
                    <a:pt x="265" y="1015"/>
                  </a:cubicBezTo>
                  <a:cubicBezTo>
                    <a:pt x="256" y="1023"/>
                    <a:pt x="242" y="1026"/>
                    <a:pt x="234" y="1036"/>
                  </a:cubicBezTo>
                  <a:cubicBezTo>
                    <a:pt x="240" y="1036"/>
                    <a:pt x="237" y="1041"/>
                    <a:pt x="240" y="1043"/>
                  </a:cubicBezTo>
                  <a:cubicBezTo>
                    <a:pt x="243" y="1041"/>
                    <a:pt x="246" y="1040"/>
                    <a:pt x="251" y="1039"/>
                  </a:cubicBezTo>
                  <a:cubicBezTo>
                    <a:pt x="251" y="1042"/>
                    <a:pt x="247" y="1041"/>
                    <a:pt x="248" y="1044"/>
                  </a:cubicBezTo>
                  <a:cubicBezTo>
                    <a:pt x="258" y="1041"/>
                    <a:pt x="273" y="1045"/>
                    <a:pt x="280" y="1034"/>
                  </a:cubicBezTo>
                  <a:cubicBezTo>
                    <a:pt x="277" y="1034"/>
                    <a:pt x="276" y="1034"/>
                    <a:pt x="276" y="1031"/>
                  </a:cubicBezTo>
                  <a:cubicBezTo>
                    <a:pt x="278" y="1023"/>
                    <a:pt x="285" y="1020"/>
                    <a:pt x="290" y="1015"/>
                  </a:cubicBezTo>
                  <a:cubicBezTo>
                    <a:pt x="296" y="1015"/>
                    <a:pt x="304" y="1015"/>
                    <a:pt x="311" y="1015"/>
                  </a:cubicBezTo>
                  <a:cubicBezTo>
                    <a:pt x="314" y="1006"/>
                    <a:pt x="323" y="1003"/>
                    <a:pt x="327" y="995"/>
                  </a:cubicBezTo>
                  <a:cubicBezTo>
                    <a:pt x="326" y="991"/>
                    <a:pt x="327" y="989"/>
                    <a:pt x="328" y="986"/>
                  </a:cubicBezTo>
                  <a:cubicBezTo>
                    <a:pt x="326" y="985"/>
                    <a:pt x="326" y="982"/>
                    <a:pt x="325" y="980"/>
                  </a:cubicBezTo>
                  <a:cubicBezTo>
                    <a:pt x="328" y="973"/>
                    <a:pt x="341" y="971"/>
                    <a:pt x="338" y="985"/>
                  </a:cubicBezTo>
                  <a:cubicBezTo>
                    <a:pt x="342" y="986"/>
                    <a:pt x="345" y="990"/>
                    <a:pt x="349" y="992"/>
                  </a:cubicBezTo>
                  <a:cubicBezTo>
                    <a:pt x="350" y="996"/>
                    <a:pt x="347" y="996"/>
                    <a:pt x="347" y="999"/>
                  </a:cubicBezTo>
                  <a:cubicBezTo>
                    <a:pt x="349" y="999"/>
                    <a:pt x="351" y="1003"/>
                    <a:pt x="349" y="1005"/>
                  </a:cubicBezTo>
                  <a:cubicBezTo>
                    <a:pt x="356" y="1006"/>
                    <a:pt x="363" y="1007"/>
                    <a:pt x="364" y="1011"/>
                  </a:cubicBezTo>
                  <a:cubicBezTo>
                    <a:pt x="369" y="1008"/>
                    <a:pt x="375" y="1011"/>
                    <a:pt x="378" y="1015"/>
                  </a:cubicBezTo>
                  <a:cubicBezTo>
                    <a:pt x="378" y="1017"/>
                    <a:pt x="375" y="1016"/>
                    <a:pt x="376" y="1018"/>
                  </a:cubicBezTo>
                  <a:cubicBezTo>
                    <a:pt x="379" y="1019"/>
                    <a:pt x="380" y="1016"/>
                    <a:pt x="381" y="1019"/>
                  </a:cubicBezTo>
                  <a:cubicBezTo>
                    <a:pt x="381" y="1021"/>
                    <a:pt x="378" y="1020"/>
                    <a:pt x="378" y="1022"/>
                  </a:cubicBezTo>
                  <a:cubicBezTo>
                    <a:pt x="382" y="1022"/>
                    <a:pt x="383" y="1020"/>
                    <a:pt x="387" y="1020"/>
                  </a:cubicBezTo>
                  <a:cubicBezTo>
                    <a:pt x="389" y="1023"/>
                    <a:pt x="388" y="1024"/>
                    <a:pt x="390" y="1027"/>
                  </a:cubicBezTo>
                  <a:cubicBezTo>
                    <a:pt x="394" y="1025"/>
                    <a:pt x="396" y="1030"/>
                    <a:pt x="398" y="1033"/>
                  </a:cubicBezTo>
                  <a:cubicBezTo>
                    <a:pt x="385" y="1041"/>
                    <a:pt x="383" y="1053"/>
                    <a:pt x="378" y="1067"/>
                  </a:cubicBezTo>
                  <a:cubicBezTo>
                    <a:pt x="387" y="1070"/>
                    <a:pt x="401" y="1068"/>
                    <a:pt x="402" y="1080"/>
                  </a:cubicBezTo>
                  <a:cubicBezTo>
                    <a:pt x="407" y="1084"/>
                    <a:pt x="411" y="1089"/>
                    <a:pt x="417" y="1092"/>
                  </a:cubicBezTo>
                  <a:cubicBezTo>
                    <a:pt x="415" y="1096"/>
                    <a:pt x="418" y="1100"/>
                    <a:pt x="416" y="1103"/>
                  </a:cubicBezTo>
                  <a:cubicBezTo>
                    <a:pt x="420" y="1104"/>
                    <a:pt x="424" y="1105"/>
                    <a:pt x="428" y="1106"/>
                  </a:cubicBezTo>
                  <a:cubicBezTo>
                    <a:pt x="433" y="1104"/>
                    <a:pt x="435" y="1099"/>
                    <a:pt x="440" y="1096"/>
                  </a:cubicBezTo>
                  <a:cubicBezTo>
                    <a:pt x="451" y="1082"/>
                    <a:pt x="471" y="1076"/>
                    <a:pt x="486" y="1066"/>
                  </a:cubicBezTo>
                  <a:cubicBezTo>
                    <a:pt x="493" y="1070"/>
                    <a:pt x="499" y="1058"/>
                    <a:pt x="504" y="1054"/>
                  </a:cubicBezTo>
                  <a:cubicBezTo>
                    <a:pt x="507" y="1054"/>
                    <a:pt x="508" y="1057"/>
                    <a:pt x="512" y="1056"/>
                  </a:cubicBezTo>
                  <a:cubicBezTo>
                    <a:pt x="512" y="1049"/>
                    <a:pt x="522" y="1050"/>
                    <a:pt x="524" y="1051"/>
                  </a:cubicBezTo>
                  <a:cubicBezTo>
                    <a:pt x="520" y="1049"/>
                    <a:pt x="527" y="1043"/>
                    <a:pt x="530" y="1042"/>
                  </a:cubicBezTo>
                  <a:cubicBezTo>
                    <a:pt x="530" y="1048"/>
                    <a:pt x="540" y="1051"/>
                    <a:pt x="541" y="1059"/>
                  </a:cubicBezTo>
                  <a:cubicBezTo>
                    <a:pt x="538" y="1058"/>
                    <a:pt x="537" y="1062"/>
                    <a:pt x="533" y="1059"/>
                  </a:cubicBezTo>
                  <a:cubicBezTo>
                    <a:pt x="532" y="1065"/>
                    <a:pt x="533" y="1067"/>
                    <a:pt x="533" y="1073"/>
                  </a:cubicBezTo>
                  <a:cubicBezTo>
                    <a:pt x="537" y="1073"/>
                    <a:pt x="537" y="1078"/>
                    <a:pt x="541" y="1078"/>
                  </a:cubicBezTo>
                  <a:cubicBezTo>
                    <a:pt x="542" y="1074"/>
                    <a:pt x="540" y="1072"/>
                    <a:pt x="545" y="1072"/>
                  </a:cubicBezTo>
                  <a:cubicBezTo>
                    <a:pt x="545" y="1075"/>
                    <a:pt x="540" y="1077"/>
                    <a:pt x="545" y="1077"/>
                  </a:cubicBezTo>
                  <a:cubicBezTo>
                    <a:pt x="547" y="1078"/>
                    <a:pt x="544" y="1073"/>
                    <a:pt x="546" y="1073"/>
                  </a:cubicBezTo>
                  <a:cubicBezTo>
                    <a:pt x="549" y="1074"/>
                    <a:pt x="553" y="1074"/>
                    <a:pt x="553" y="1078"/>
                  </a:cubicBezTo>
                  <a:cubicBezTo>
                    <a:pt x="551" y="1078"/>
                    <a:pt x="551" y="1076"/>
                    <a:pt x="548" y="1077"/>
                  </a:cubicBezTo>
                  <a:cubicBezTo>
                    <a:pt x="548" y="1081"/>
                    <a:pt x="548" y="1085"/>
                    <a:pt x="545" y="1085"/>
                  </a:cubicBezTo>
                  <a:cubicBezTo>
                    <a:pt x="546" y="1080"/>
                    <a:pt x="541" y="1086"/>
                    <a:pt x="541" y="1082"/>
                  </a:cubicBezTo>
                  <a:cubicBezTo>
                    <a:pt x="542" y="1080"/>
                    <a:pt x="544" y="1079"/>
                    <a:pt x="541" y="1078"/>
                  </a:cubicBezTo>
                  <a:cubicBezTo>
                    <a:pt x="539" y="1079"/>
                    <a:pt x="541" y="1082"/>
                    <a:pt x="538" y="1082"/>
                  </a:cubicBezTo>
                  <a:cubicBezTo>
                    <a:pt x="541" y="1079"/>
                    <a:pt x="533" y="1082"/>
                    <a:pt x="532" y="1078"/>
                  </a:cubicBezTo>
                  <a:cubicBezTo>
                    <a:pt x="531" y="1080"/>
                    <a:pt x="530" y="1082"/>
                    <a:pt x="529" y="1085"/>
                  </a:cubicBezTo>
                  <a:cubicBezTo>
                    <a:pt x="533" y="1085"/>
                    <a:pt x="536" y="1088"/>
                    <a:pt x="533" y="1090"/>
                  </a:cubicBezTo>
                  <a:cubicBezTo>
                    <a:pt x="534" y="1091"/>
                    <a:pt x="538" y="1089"/>
                    <a:pt x="538" y="1091"/>
                  </a:cubicBezTo>
                  <a:cubicBezTo>
                    <a:pt x="529" y="1095"/>
                    <a:pt x="513" y="1093"/>
                    <a:pt x="508" y="1101"/>
                  </a:cubicBezTo>
                  <a:cubicBezTo>
                    <a:pt x="518" y="1101"/>
                    <a:pt x="530" y="1093"/>
                    <a:pt x="539" y="1097"/>
                  </a:cubicBezTo>
                  <a:cubicBezTo>
                    <a:pt x="538" y="1103"/>
                    <a:pt x="532" y="1097"/>
                    <a:pt x="531" y="1101"/>
                  </a:cubicBezTo>
                  <a:cubicBezTo>
                    <a:pt x="533" y="1104"/>
                    <a:pt x="541" y="1101"/>
                    <a:pt x="541" y="1106"/>
                  </a:cubicBezTo>
                  <a:cubicBezTo>
                    <a:pt x="541" y="1108"/>
                    <a:pt x="537" y="1107"/>
                    <a:pt x="537" y="1110"/>
                  </a:cubicBezTo>
                  <a:cubicBezTo>
                    <a:pt x="544" y="1109"/>
                    <a:pt x="552" y="1104"/>
                    <a:pt x="552" y="1098"/>
                  </a:cubicBezTo>
                  <a:cubicBezTo>
                    <a:pt x="570" y="1092"/>
                    <a:pt x="580" y="1083"/>
                    <a:pt x="601" y="1083"/>
                  </a:cubicBezTo>
                  <a:cubicBezTo>
                    <a:pt x="608" y="1079"/>
                    <a:pt x="621" y="1083"/>
                    <a:pt x="627" y="1088"/>
                  </a:cubicBezTo>
                  <a:cubicBezTo>
                    <a:pt x="639" y="1088"/>
                    <a:pt x="638" y="1074"/>
                    <a:pt x="651" y="1074"/>
                  </a:cubicBezTo>
                  <a:cubicBezTo>
                    <a:pt x="652" y="1077"/>
                    <a:pt x="650" y="1077"/>
                    <a:pt x="650" y="1079"/>
                  </a:cubicBezTo>
                  <a:cubicBezTo>
                    <a:pt x="665" y="1076"/>
                    <a:pt x="677" y="1070"/>
                    <a:pt x="688" y="1064"/>
                  </a:cubicBezTo>
                  <a:cubicBezTo>
                    <a:pt x="694" y="1064"/>
                    <a:pt x="699" y="1063"/>
                    <a:pt x="701" y="1059"/>
                  </a:cubicBezTo>
                  <a:cubicBezTo>
                    <a:pt x="693" y="1057"/>
                    <a:pt x="682" y="1067"/>
                    <a:pt x="672" y="1060"/>
                  </a:cubicBezTo>
                  <a:cubicBezTo>
                    <a:pt x="683" y="1053"/>
                    <a:pt x="695" y="1048"/>
                    <a:pt x="710" y="1044"/>
                  </a:cubicBezTo>
                  <a:cubicBezTo>
                    <a:pt x="712" y="1042"/>
                    <a:pt x="712" y="1039"/>
                    <a:pt x="714" y="1038"/>
                  </a:cubicBezTo>
                  <a:cubicBezTo>
                    <a:pt x="722" y="1040"/>
                    <a:pt x="729" y="1035"/>
                    <a:pt x="735" y="1031"/>
                  </a:cubicBezTo>
                  <a:cubicBezTo>
                    <a:pt x="736" y="1035"/>
                    <a:pt x="733" y="1036"/>
                    <a:pt x="735" y="1038"/>
                  </a:cubicBezTo>
                  <a:cubicBezTo>
                    <a:pt x="737" y="1040"/>
                    <a:pt x="739" y="1038"/>
                    <a:pt x="742" y="1038"/>
                  </a:cubicBezTo>
                  <a:cubicBezTo>
                    <a:pt x="742" y="1040"/>
                    <a:pt x="740" y="1040"/>
                    <a:pt x="742" y="1041"/>
                  </a:cubicBezTo>
                  <a:cubicBezTo>
                    <a:pt x="755" y="1034"/>
                    <a:pt x="772" y="1031"/>
                    <a:pt x="783" y="1021"/>
                  </a:cubicBezTo>
                  <a:cubicBezTo>
                    <a:pt x="788" y="1020"/>
                    <a:pt x="793" y="1023"/>
                    <a:pt x="797" y="1020"/>
                  </a:cubicBezTo>
                  <a:cubicBezTo>
                    <a:pt x="796" y="1024"/>
                    <a:pt x="800" y="1023"/>
                    <a:pt x="800" y="1025"/>
                  </a:cubicBezTo>
                  <a:cubicBezTo>
                    <a:pt x="793" y="1032"/>
                    <a:pt x="780" y="1028"/>
                    <a:pt x="777" y="1040"/>
                  </a:cubicBezTo>
                  <a:cubicBezTo>
                    <a:pt x="753" y="1052"/>
                    <a:pt x="724" y="1060"/>
                    <a:pt x="702" y="1074"/>
                  </a:cubicBezTo>
                  <a:cubicBezTo>
                    <a:pt x="700" y="1074"/>
                    <a:pt x="700" y="1073"/>
                    <a:pt x="699" y="1073"/>
                  </a:cubicBezTo>
                  <a:cubicBezTo>
                    <a:pt x="680" y="1080"/>
                    <a:pt x="661" y="1085"/>
                    <a:pt x="645" y="1094"/>
                  </a:cubicBezTo>
                  <a:cubicBezTo>
                    <a:pt x="656" y="1092"/>
                    <a:pt x="665" y="1087"/>
                    <a:pt x="673" y="1087"/>
                  </a:cubicBezTo>
                  <a:cubicBezTo>
                    <a:pt x="671" y="1094"/>
                    <a:pt x="663" y="1097"/>
                    <a:pt x="657" y="1095"/>
                  </a:cubicBezTo>
                  <a:cubicBezTo>
                    <a:pt x="657" y="1096"/>
                    <a:pt x="659" y="1096"/>
                    <a:pt x="659" y="1097"/>
                  </a:cubicBezTo>
                  <a:cubicBezTo>
                    <a:pt x="653" y="1100"/>
                    <a:pt x="646" y="1101"/>
                    <a:pt x="641" y="1104"/>
                  </a:cubicBezTo>
                  <a:cubicBezTo>
                    <a:pt x="659" y="1107"/>
                    <a:pt x="666" y="1090"/>
                    <a:pt x="680" y="1097"/>
                  </a:cubicBezTo>
                  <a:cubicBezTo>
                    <a:pt x="680" y="1098"/>
                    <a:pt x="678" y="1101"/>
                    <a:pt x="680" y="1101"/>
                  </a:cubicBezTo>
                  <a:cubicBezTo>
                    <a:pt x="681" y="1099"/>
                    <a:pt x="684" y="1101"/>
                    <a:pt x="686" y="1101"/>
                  </a:cubicBezTo>
                  <a:cubicBezTo>
                    <a:pt x="687" y="1099"/>
                    <a:pt x="688" y="1097"/>
                    <a:pt x="688" y="1094"/>
                  </a:cubicBezTo>
                  <a:cubicBezTo>
                    <a:pt x="694" y="1094"/>
                    <a:pt x="695" y="1086"/>
                    <a:pt x="701" y="1088"/>
                  </a:cubicBezTo>
                  <a:cubicBezTo>
                    <a:pt x="701" y="1087"/>
                    <a:pt x="701" y="1086"/>
                    <a:pt x="702" y="1086"/>
                  </a:cubicBezTo>
                  <a:cubicBezTo>
                    <a:pt x="702" y="1086"/>
                    <a:pt x="701" y="1086"/>
                    <a:pt x="701" y="1086"/>
                  </a:cubicBezTo>
                  <a:cubicBezTo>
                    <a:pt x="699" y="1086"/>
                    <a:pt x="698" y="1085"/>
                    <a:pt x="698" y="1083"/>
                  </a:cubicBezTo>
                  <a:cubicBezTo>
                    <a:pt x="701" y="1079"/>
                    <a:pt x="706" y="1077"/>
                    <a:pt x="709" y="1072"/>
                  </a:cubicBezTo>
                  <a:cubicBezTo>
                    <a:pt x="736" y="1068"/>
                    <a:pt x="755" y="1051"/>
                    <a:pt x="781" y="1048"/>
                  </a:cubicBezTo>
                  <a:cubicBezTo>
                    <a:pt x="779" y="1054"/>
                    <a:pt x="778" y="1059"/>
                    <a:pt x="779" y="1063"/>
                  </a:cubicBezTo>
                  <a:cubicBezTo>
                    <a:pt x="783" y="1064"/>
                    <a:pt x="785" y="1063"/>
                    <a:pt x="788" y="1062"/>
                  </a:cubicBezTo>
                  <a:cubicBezTo>
                    <a:pt x="792" y="1053"/>
                    <a:pt x="802" y="1054"/>
                    <a:pt x="808" y="1050"/>
                  </a:cubicBezTo>
                  <a:cubicBezTo>
                    <a:pt x="806" y="1040"/>
                    <a:pt x="812" y="1048"/>
                    <a:pt x="819" y="1045"/>
                  </a:cubicBezTo>
                  <a:cubicBezTo>
                    <a:pt x="817" y="1036"/>
                    <a:pt x="806" y="1046"/>
                    <a:pt x="802" y="1043"/>
                  </a:cubicBezTo>
                  <a:cubicBezTo>
                    <a:pt x="803" y="1040"/>
                    <a:pt x="805" y="1037"/>
                    <a:pt x="802" y="1036"/>
                  </a:cubicBezTo>
                  <a:cubicBezTo>
                    <a:pt x="807" y="1034"/>
                    <a:pt x="811" y="1031"/>
                    <a:pt x="814" y="1027"/>
                  </a:cubicBezTo>
                  <a:cubicBezTo>
                    <a:pt x="813" y="1026"/>
                    <a:pt x="812" y="1026"/>
                    <a:pt x="812" y="1024"/>
                  </a:cubicBezTo>
                  <a:cubicBezTo>
                    <a:pt x="808" y="1025"/>
                    <a:pt x="804" y="1026"/>
                    <a:pt x="802" y="1029"/>
                  </a:cubicBezTo>
                  <a:cubicBezTo>
                    <a:pt x="802" y="1022"/>
                    <a:pt x="798" y="1020"/>
                    <a:pt x="797" y="1015"/>
                  </a:cubicBezTo>
                  <a:cubicBezTo>
                    <a:pt x="807" y="1013"/>
                    <a:pt x="818" y="1011"/>
                    <a:pt x="821" y="1002"/>
                  </a:cubicBezTo>
                  <a:cubicBezTo>
                    <a:pt x="815" y="1004"/>
                    <a:pt x="810" y="1007"/>
                    <a:pt x="804" y="1010"/>
                  </a:cubicBezTo>
                  <a:cubicBezTo>
                    <a:pt x="803" y="1010"/>
                    <a:pt x="802" y="1009"/>
                    <a:pt x="800" y="1008"/>
                  </a:cubicBezTo>
                  <a:cubicBezTo>
                    <a:pt x="782" y="1016"/>
                    <a:pt x="765" y="1024"/>
                    <a:pt x="748" y="1032"/>
                  </a:cubicBezTo>
                  <a:cubicBezTo>
                    <a:pt x="746" y="1032"/>
                    <a:pt x="745" y="1031"/>
                    <a:pt x="742" y="1030"/>
                  </a:cubicBezTo>
                  <a:cubicBezTo>
                    <a:pt x="743" y="1034"/>
                    <a:pt x="740" y="1035"/>
                    <a:pt x="736" y="1035"/>
                  </a:cubicBezTo>
                  <a:cubicBezTo>
                    <a:pt x="736" y="1031"/>
                    <a:pt x="736" y="1031"/>
                    <a:pt x="736" y="1031"/>
                  </a:cubicBezTo>
                  <a:cubicBezTo>
                    <a:pt x="744" y="1030"/>
                    <a:pt x="749" y="1025"/>
                    <a:pt x="756" y="1022"/>
                  </a:cubicBezTo>
                  <a:cubicBezTo>
                    <a:pt x="754" y="1022"/>
                    <a:pt x="757" y="1021"/>
                    <a:pt x="756" y="1018"/>
                  </a:cubicBezTo>
                  <a:cubicBezTo>
                    <a:pt x="752" y="1020"/>
                    <a:pt x="745" y="1022"/>
                    <a:pt x="745" y="1025"/>
                  </a:cubicBezTo>
                  <a:cubicBezTo>
                    <a:pt x="743" y="1019"/>
                    <a:pt x="738" y="1027"/>
                    <a:pt x="735" y="1022"/>
                  </a:cubicBezTo>
                  <a:cubicBezTo>
                    <a:pt x="744" y="1019"/>
                    <a:pt x="752" y="1013"/>
                    <a:pt x="762" y="1010"/>
                  </a:cubicBezTo>
                  <a:cubicBezTo>
                    <a:pt x="763" y="1016"/>
                    <a:pt x="773" y="1011"/>
                    <a:pt x="775" y="1015"/>
                  </a:cubicBezTo>
                  <a:cubicBezTo>
                    <a:pt x="780" y="1012"/>
                    <a:pt x="780" y="1006"/>
                    <a:pt x="786" y="1005"/>
                  </a:cubicBezTo>
                  <a:cubicBezTo>
                    <a:pt x="787" y="1007"/>
                    <a:pt x="782" y="1009"/>
                    <a:pt x="785" y="1010"/>
                  </a:cubicBezTo>
                  <a:cubicBezTo>
                    <a:pt x="789" y="1005"/>
                    <a:pt x="793" y="1000"/>
                    <a:pt x="801" y="999"/>
                  </a:cubicBezTo>
                  <a:cubicBezTo>
                    <a:pt x="800" y="1005"/>
                    <a:pt x="809" y="1000"/>
                    <a:pt x="804" y="1005"/>
                  </a:cubicBezTo>
                  <a:cubicBezTo>
                    <a:pt x="812" y="1004"/>
                    <a:pt x="819" y="1002"/>
                    <a:pt x="820" y="998"/>
                  </a:cubicBezTo>
                  <a:cubicBezTo>
                    <a:pt x="817" y="999"/>
                    <a:pt x="814" y="1000"/>
                    <a:pt x="811" y="1002"/>
                  </a:cubicBezTo>
                  <a:cubicBezTo>
                    <a:pt x="811" y="999"/>
                    <a:pt x="811" y="995"/>
                    <a:pt x="812" y="993"/>
                  </a:cubicBezTo>
                  <a:cubicBezTo>
                    <a:pt x="821" y="995"/>
                    <a:pt x="837" y="988"/>
                    <a:pt x="841" y="979"/>
                  </a:cubicBezTo>
                  <a:cubicBezTo>
                    <a:pt x="843" y="979"/>
                    <a:pt x="844" y="978"/>
                    <a:pt x="846" y="978"/>
                  </a:cubicBezTo>
                  <a:cubicBezTo>
                    <a:pt x="844" y="973"/>
                    <a:pt x="852" y="974"/>
                    <a:pt x="859" y="974"/>
                  </a:cubicBezTo>
                  <a:cubicBezTo>
                    <a:pt x="859" y="969"/>
                    <a:pt x="865" y="967"/>
                    <a:pt x="868" y="968"/>
                  </a:cubicBezTo>
                  <a:cubicBezTo>
                    <a:pt x="868" y="972"/>
                    <a:pt x="865" y="967"/>
                    <a:pt x="865" y="971"/>
                  </a:cubicBezTo>
                  <a:cubicBezTo>
                    <a:pt x="872" y="971"/>
                    <a:pt x="886" y="969"/>
                    <a:pt x="886" y="961"/>
                  </a:cubicBezTo>
                  <a:cubicBezTo>
                    <a:pt x="889" y="960"/>
                    <a:pt x="889" y="963"/>
                    <a:pt x="889" y="965"/>
                  </a:cubicBezTo>
                  <a:cubicBezTo>
                    <a:pt x="895" y="963"/>
                    <a:pt x="897" y="957"/>
                    <a:pt x="905" y="956"/>
                  </a:cubicBezTo>
                  <a:cubicBezTo>
                    <a:pt x="906" y="954"/>
                    <a:pt x="902" y="953"/>
                    <a:pt x="905" y="952"/>
                  </a:cubicBezTo>
                  <a:cubicBezTo>
                    <a:pt x="907" y="950"/>
                    <a:pt x="909" y="954"/>
                    <a:pt x="911" y="954"/>
                  </a:cubicBezTo>
                  <a:cubicBezTo>
                    <a:pt x="910" y="955"/>
                    <a:pt x="906" y="956"/>
                    <a:pt x="909" y="957"/>
                  </a:cubicBezTo>
                  <a:cubicBezTo>
                    <a:pt x="909" y="956"/>
                    <a:pt x="911" y="956"/>
                    <a:pt x="912" y="956"/>
                  </a:cubicBezTo>
                  <a:cubicBezTo>
                    <a:pt x="912" y="952"/>
                    <a:pt x="912" y="948"/>
                    <a:pt x="915" y="947"/>
                  </a:cubicBezTo>
                  <a:cubicBezTo>
                    <a:pt x="918" y="946"/>
                    <a:pt x="918" y="948"/>
                    <a:pt x="919" y="950"/>
                  </a:cubicBezTo>
                  <a:cubicBezTo>
                    <a:pt x="919" y="952"/>
                    <a:pt x="917" y="951"/>
                    <a:pt x="917" y="953"/>
                  </a:cubicBezTo>
                  <a:cubicBezTo>
                    <a:pt x="923" y="956"/>
                    <a:pt x="925" y="949"/>
                    <a:pt x="928" y="946"/>
                  </a:cubicBezTo>
                  <a:cubicBezTo>
                    <a:pt x="935" y="945"/>
                    <a:pt x="939" y="939"/>
                    <a:pt x="944" y="935"/>
                  </a:cubicBezTo>
                  <a:cubicBezTo>
                    <a:pt x="949" y="936"/>
                    <a:pt x="952" y="933"/>
                    <a:pt x="957" y="937"/>
                  </a:cubicBezTo>
                  <a:cubicBezTo>
                    <a:pt x="958" y="934"/>
                    <a:pt x="955" y="934"/>
                    <a:pt x="956" y="931"/>
                  </a:cubicBezTo>
                  <a:cubicBezTo>
                    <a:pt x="960" y="930"/>
                    <a:pt x="961" y="927"/>
                    <a:pt x="965" y="926"/>
                  </a:cubicBezTo>
                  <a:cubicBezTo>
                    <a:pt x="968" y="925"/>
                    <a:pt x="969" y="931"/>
                    <a:pt x="972" y="927"/>
                  </a:cubicBezTo>
                  <a:cubicBezTo>
                    <a:pt x="967" y="917"/>
                    <a:pt x="982" y="912"/>
                    <a:pt x="983" y="902"/>
                  </a:cubicBezTo>
                  <a:cubicBezTo>
                    <a:pt x="987" y="901"/>
                    <a:pt x="988" y="905"/>
                    <a:pt x="990" y="906"/>
                  </a:cubicBezTo>
                  <a:cubicBezTo>
                    <a:pt x="990" y="907"/>
                    <a:pt x="988" y="908"/>
                    <a:pt x="988" y="909"/>
                  </a:cubicBezTo>
                  <a:cubicBezTo>
                    <a:pt x="992" y="911"/>
                    <a:pt x="996" y="911"/>
                    <a:pt x="1000" y="909"/>
                  </a:cubicBezTo>
                  <a:cubicBezTo>
                    <a:pt x="1000" y="911"/>
                    <a:pt x="997" y="910"/>
                    <a:pt x="996" y="912"/>
                  </a:cubicBezTo>
                  <a:cubicBezTo>
                    <a:pt x="998" y="912"/>
                    <a:pt x="1000" y="912"/>
                    <a:pt x="1001" y="913"/>
                  </a:cubicBezTo>
                  <a:cubicBezTo>
                    <a:pt x="1001" y="917"/>
                    <a:pt x="997" y="918"/>
                    <a:pt x="999" y="920"/>
                  </a:cubicBezTo>
                  <a:cubicBezTo>
                    <a:pt x="1005" y="919"/>
                    <a:pt x="1009" y="915"/>
                    <a:pt x="1008" y="910"/>
                  </a:cubicBezTo>
                  <a:cubicBezTo>
                    <a:pt x="1004" y="911"/>
                    <a:pt x="1001" y="910"/>
                    <a:pt x="1000" y="906"/>
                  </a:cubicBezTo>
                  <a:cubicBezTo>
                    <a:pt x="1004" y="905"/>
                    <a:pt x="1004" y="900"/>
                    <a:pt x="1010" y="900"/>
                  </a:cubicBezTo>
                  <a:cubicBezTo>
                    <a:pt x="1009" y="897"/>
                    <a:pt x="1012" y="897"/>
                    <a:pt x="1012" y="894"/>
                  </a:cubicBezTo>
                  <a:cubicBezTo>
                    <a:pt x="1009" y="892"/>
                    <a:pt x="1010" y="888"/>
                    <a:pt x="1010" y="884"/>
                  </a:cubicBezTo>
                  <a:cubicBezTo>
                    <a:pt x="1019" y="883"/>
                    <a:pt x="1022" y="866"/>
                    <a:pt x="1034" y="868"/>
                  </a:cubicBezTo>
                  <a:cubicBezTo>
                    <a:pt x="1035" y="874"/>
                    <a:pt x="1029" y="874"/>
                    <a:pt x="1027" y="877"/>
                  </a:cubicBezTo>
                  <a:cubicBezTo>
                    <a:pt x="1027" y="881"/>
                    <a:pt x="1031" y="881"/>
                    <a:pt x="1030" y="885"/>
                  </a:cubicBezTo>
                  <a:cubicBezTo>
                    <a:pt x="1029" y="885"/>
                    <a:pt x="1026" y="884"/>
                    <a:pt x="1027" y="887"/>
                  </a:cubicBezTo>
                  <a:cubicBezTo>
                    <a:pt x="1031" y="887"/>
                    <a:pt x="1028" y="890"/>
                    <a:pt x="1031" y="893"/>
                  </a:cubicBezTo>
                  <a:cubicBezTo>
                    <a:pt x="1028" y="892"/>
                    <a:pt x="1027" y="894"/>
                    <a:pt x="1027" y="896"/>
                  </a:cubicBezTo>
                  <a:cubicBezTo>
                    <a:pt x="1032" y="895"/>
                    <a:pt x="1034" y="900"/>
                    <a:pt x="1034" y="901"/>
                  </a:cubicBezTo>
                  <a:cubicBezTo>
                    <a:pt x="1034" y="899"/>
                    <a:pt x="1037" y="899"/>
                    <a:pt x="1039" y="899"/>
                  </a:cubicBezTo>
                  <a:cubicBezTo>
                    <a:pt x="1040" y="902"/>
                    <a:pt x="1037" y="904"/>
                    <a:pt x="1039" y="906"/>
                  </a:cubicBezTo>
                  <a:cubicBezTo>
                    <a:pt x="1040" y="904"/>
                    <a:pt x="1040" y="902"/>
                    <a:pt x="1041" y="901"/>
                  </a:cubicBezTo>
                  <a:cubicBezTo>
                    <a:pt x="1041" y="903"/>
                    <a:pt x="1044" y="902"/>
                    <a:pt x="1044" y="903"/>
                  </a:cubicBezTo>
                  <a:cubicBezTo>
                    <a:pt x="1042" y="908"/>
                    <a:pt x="1042" y="904"/>
                    <a:pt x="1041" y="909"/>
                  </a:cubicBezTo>
                  <a:cubicBezTo>
                    <a:pt x="1044" y="909"/>
                    <a:pt x="1047" y="912"/>
                    <a:pt x="1050" y="910"/>
                  </a:cubicBezTo>
                  <a:cubicBezTo>
                    <a:pt x="1049" y="909"/>
                    <a:pt x="1049" y="908"/>
                    <a:pt x="1048" y="906"/>
                  </a:cubicBezTo>
                  <a:cubicBezTo>
                    <a:pt x="1051" y="903"/>
                    <a:pt x="1052" y="903"/>
                    <a:pt x="1056" y="905"/>
                  </a:cubicBezTo>
                  <a:cubicBezTo>
                    <a:pt x="1056" y="903"/>
                    <a:pt x="1054" y="902"/>
                    <a:pt x="1055" y="900"/>
                  </a:cubicBezTo>
                  <a:cubicBezTo>
                    <a:pt x="1050" y="897"/>
                    <a:pt x="1049" y="903"/>
                    <a:pt x="1046" y="904"/>
                  </a:cubicBezTo>
                  <a:cubicBezTo>
                    <a:pt x="1045" y="900"/>
                    <a:pt x="1044" y="897"/>
                    <a:pt x="1044" y="894"/>
                  </a:cubicBezTo>
                  <a:cubicBezTo>
                    <a:pt x="1044" y="896"/>
                    <a:pt x="1040" y="895"/>
                    <a:pt x="1040" y="893"/>
                  </a:cubicBezTo>
                  <a:cubicBezTo>
                    <a:pt x="1046" y="891"/>
                    <a:pt x="1047" y="887"/>
                    <a:pt x="1047" y="881"/>
                  </a:cubicBezTo>
                  <a:cubicBezTo>
                    <a:pt x="1041" y="883"/>
                    <a:pt x="1042" y="892"/>
                    <a:pt x="1035" y="893"/>
                  </a:cubicBezTo>
                  <a:cubicBezTo>
                    <a:pt x="1033" y="887"/>
                    <a:pt x="1030" y="884"/>
                    <a:pt x="1034" y="880"/>
                  </a:cubicBezTo>
                  <a:cubicBezTo>
                    <a:pt x="1035" y="880"/>
                    <a:pt x="1036" y="880"/>
                    <a:pt x="1037" y="879"/>
                  </a:cubicBezTo>
                  <a:cubicBezTo>
                    <a:pt x="1037" y="881"/>
                    <a:pt x="1037" y="883"/>
                    <a:pt x="1038" y="884"/>
                  </a:cubicBezTo>
                  <a:cubicBezTo>
                    <a:pt x="1039" y="881"/>
                    <a:pt x="1039" y="879"/>
                    <a:pt x="1038" y="876"/>
                  </a:cubicBezTo>
                  <a:cubicBezTo>
                    <a:pt x="1041" y="879"/>
                    <a:pt x="1042" y="872"/>
                    <a:pt x="1047" y="873"/>
                  </a:cubicBezTo>
                  <a:cubicBezTo>
                    <a:pt x="1047" y="871"/>
                    <a:pt x="1046" y="871"/>
                    <a:pt x="1046" y="869"/>
                  </a:cubicBezTo>
                  <a:cubicBezTo>
                    <a:pt x="1055" y="861"/>
                    <a:pt x="1064" y="856"/>
                    <a:pt x="1076" y="855"/>
                  </a:cubicBezTo>
                  <a:cubicBezTo>
                    <a:pt x="1072" y="852"/>
                    <a:pt x="1078" y="849"/>
                    <a:pt x="1077" y="848"/>
                  </a:cubicBezTo>
                  <a:cubicBezTo>
                    <a:pt x="1076" y="851"/>
                    <a:pt x="1071" y="846"/>
                    <a:pt x="1071" y="848"/>
                  </a:cubicBezTo>
                  <a:cubicBezTo>
                    <a:pt x="1074" y="851"/>
                    <a:pt x="1067" y="856"/>
                    <a:pt x="1065" y="855"/>
                  </a:cubicBezTo>
                  <a:cubicBezTo>
                    <a:pt x="1066" y="849"/>
                    <a:pt x="1073" y="845"/>
                    <a:pt x="1072" y="841"/>
                  </a:cubicBezTo>
                  <a:cubicBezTo>
                    <a:pt x="1071" y="840"/>
                    <a:pt x="1067" y="842"/>
                    <a:pt x="1066" y="838"/>
                  </a:cubicBezTo>
                  <a:cubicBezTo>
                    <a:pt x="1065" y="840"/>
                    <a:pt x="1065" y="842"/>
                    <a:pt x="1062" y="842"/>
                  </a:cubicBezTo>
                  <a:cubicBezTo>
                    <a:pt x="1062" y="839"/>
                    <a:pt x="1060" y="838"/>
                    <a:pt x="1059" y="835"/>
                  </a:cubicBezTo>
                  <a:cubicBezTo>
                    <a:pt x="1064" y="833"/>
                    <a:pt x="1074" y="826"/>
                    <a:pt x="1077" y="832"/>
                  </a:cubicBezTo>
                  <a:cubicBezTo>
                    <a:pt x="1077" y="834"/>
                    <a:pt x="1073" y="837"/>
                    <a:pt x="1076" y="839"/>
                  </a:cubicBezTo>
                  <a:cubicBezTo>
                    <a:pt x="1076" y="838"/>
                    <a:pt x="1077" y="837"/>
                    <a:pt x="1078" y="836"/>
                  </a:cubicBezTo>
                  <a:cubicBezTo>
                    <a:pt x="1081" y="838"/>
                    <a:pt x="1076" y="840"/>
                    <a:pt x="1078" y="841"/>
                  </a:cubicBezTo>
                  <a:cubicBezTo>
                    <a:pt x="1081" y="839"/>
                    <a:pt x="1081" y="833"/>
                    <a:pt x="1085" y="832"/>
                  </a:cubicBezTo>
                  <a:cubicBezTo>
                    <a:pt x="1083" y="827"/>
                    <a:pt x="1086" y="824"/>
                    <a:pt x="1091" y="824"/>
                  </a:cubicBezTo>
                  <a:cubicBezTo>
                    <a:pt x="1091" y="825"/>
                    <a:pt x="1091" y="825"/>
                    <a:pt x="1092" y="826"/>
                  </a:cubicBezTo>
                  <a:cubicBezTo>
                    <a:pt x="1092" y="829"/>
                    <a:pt x="1089" y="828"/>
                    <a:pt x="1090" y="831"/>
                  </a:cubicBezTo>
                  <a:cubicBezTo>
                    <a:pt x="1092" y="832"/>
                    <a:pt x="1092" y="830"/>
                    <a:pt x="1093" y="833"/>
                  </a:cubicBezTo>
                  <a:cubicBezTo>
                    <a:pt x="1097" y="831"/>
                    <a:pt x="1092" y="828"/>
                    <a:pt x="1096" y="827"/>
                  </a:cubicBezTo>
                  <a:cubicBezTo>
                    <a:pt x="1097" y="830"/>
                    <a:pt x="1101" y="832"/>
                    <a:pt x="1103" y="835"/>
                  </a:cubicBezTo>
                  <a:cubicBezTo>
                    <a:pt x="1106" y="830"/>
                    <a:pt x="1118" y="829"/>
                    <a:pt x="1116" y="823"/>
                  </a:cubicBezTo>
                  <a:cubicBezTo>
                    <a:pt x="1113" y="826"/>
                    <a:pt x="1111" y="819"/>
                    <a:pt x="1108" y="818"/>
                  </a:cubicBezTo>
                  <a:cubicBezTo>
                    <a:pt x="1111" y="815"/>
                    <a:pt x="1112" y="820"/>
                    <a:pt x="1114" y="821"/>
                  </a:cubicBezTo>
                  <a:cubicBezTo>
                    <a:pt x="1116" y="816"/>
                    <a:pt x="1119" y="811"/>
                    <a:pt x="1126" y="809"/>
                  </a:cubicBezTo>
                  <a:cubicBezTo>
                    <a:pt x="1128" y="815"/>
                    <a:pt x="1129" y="817"/>
                    <a:pt x="1133" y="816"/>
                  </a:cubicBezTo>
                  <a:cubicBezTo>
                    <a:pt x="1132" y="818"/>
                    <a:pt x="1128" y="820"/>
                    <a:pt x="1130" y="822"/>
                  </a:cubicBezTo>
                  <a:cubicBezTo>
                    <a:pt x="1134" y="820"/>
                    <a:pt x="1137" y="818"/>
                    <a:pt x="1142" y="820"/>
                  </a:cubicBezTo>
                  <a:cubicBezTo>
                    <a:pt x="1142" y="821"/>
                    <a:pt x="1140" y="822"/>
                    <a:pt x="1140" y="824"/>
                  </a:cubicBezTo>
                  <a:cubicBezTo>
                    <a:pt x="1144" y="824"/>
                    <a:pt x="1145" y="821"/>
                    <a:pt x="1148" y="821"/>
                  </a:cubicBezTo>
                  <a:cubicBezTo>
                    <a:pt x="1149" y="825"/>
                    <a:pt x="1145" y="824"/>
                    <a:pt x="1146" y="828"/>
                  </a:cubicBezTo>
                  <a:cubicBezTo>
                    <a:pt x="1147" y="831"/>
                    <a:pt x="1150" y="831"/>
                    <a:pt x="1150" y="835"/>
                  </a:cubicBezTo>
                  <a:cubicBezTo>
                    <a:pt x="1146" y="835"/>
                    <a:pt x="1148" y="837"/>
                    <a:pt x="1147" y="840"/>
                  </a:cubicBezTo>
                  <a:cubicBezTo>
                    <a:pt x="1145" y="836"/>
                    <a:pt x="1143" y="843"/>
                    <a:pt x="1140" y="840"/>
                  </a:cubicBezTo>
                  <a:cubicBezTo>
                    <a:pt x="1140" y="844"/>
                    <a:pt x="1139" y="847"/>
                    <a:pt x="1136" y="848"/>
                  </a:cubicBezTo>
                  <a:cubicBezTo>
                    <a:pt x="1137" y="843"/>
                    <a:pt x="1132" y="849"/>
                    <a:pt x="1135" y="847"/>
                  </a:cubicBezTo>
                  <a:cubicBezTo>
                    <a:pt x="1138" y="851"/>
                    <a:pt x="1128" y="850"/>
                    <a:pt x="1127" y="850"/>
                  </a:cubicBezTo>
                  <a:cubicBezTo>
                    <a:pt x="1128" y="853"/>
                    <a:pt x="1133" y="853"/>
                    <a:pt x="1134" y="853"/>
                  </a:cubicBezTo>
                  <a:cubicBezTo>
                    <a:pt x="1136" y="859"/>
                    <a:pt x="1129" y="859"/>
                    <a:pt x="1130" y="860"/>
                  </a:cubicBezTo>
                  <a:cubicBezTo>
                    <a:pt x="1133" y="860"/>
                    <a:pt x="1134" y="859"/>
                    <a:pt x="1135" y="858"/>
                  </a:cubicBezTo>
                  <a:cubicBezTo>
                    <a:pt x="1135" y="859"/>
                    <a:pt x="1137" y="863"/>
                    <a:pt x="1137" y="860"/>
                  </a:cubicBezTo>
                  <a:cubicBezTo>
                    <a:pt x="1140" y="856"/>
                    <a:pt x="1147" y="849"/>
                    <a:pt x="1154" y="846"/>
                  </a:cubicBezTo>
                  <a:cubicBezTo>
                    <a:pt x="1154" y="851"/>
                    <a:pt x="1154" y="851"/>
                    <a:pt x="1154" y="851"/>
                  </a:cubicBezTo>
                  <a:cubicBezTo>
                    <a:pt x="1150" y="851"/>
                    <a:pt x="1151" y="855"/>
                    <a:pt x="1148" y="856"/>
                  </a:cubicBezTo>
                  <a:cubicBezTo>
                    <a:pt x="1149" y="859"/>
                    <a:pt x="1152" y="859"/>
                    <a:pt x="1151" y="864"/>
                  </a:cubicBezTo>
                  <a:cubicBezTo>
                    <a:pt x="1149" y="864"/>
                    <a:pt x="1149" y="866"/>
                    <a:pt x="1147" y="865"/>
                  </a:cubicBezTo>
                  <a:cubicBezTo>
                    <a:pt x="1147" y="863"/>
                    <a:pt x="1146" y="862"/>
                    <a:pt x="1145" y="861"/>
                  </a:cubicBezTo>
                  <a:cubicBezTo>
                    <a:pt x="1143" y="866"/>
                    <a:pt x="1145" y="867"/>
                    <a:pt x="1145" y="872"/>
                  </a:cubicBezTo>
                  <a:cubicBezTo>
                    <a:pt x="1139" y="876"/>
                    <a:pt x="1131" y="878"/>
                    <a:pt x="1127" y="885"/>
                  </a:cubicBezTo>
                  <a:cubicBezTo>
                    <a:pt x="1129" y="885"/>
                    <a:pt x="1133" y="884"/>
                    <a:pt x="1134" y="888"/>
                  </a:cubicBezTo>
                  <a:cubicBezTo>
                    <a:pt x="1132" y="891"/>
                    <a:pt x="1128" y="892"/>
                    <a:pt x="1130" y="896"/>
                  </a:cubicBezTo>
                  <a:cubicBezTo>
                    <a:pt x="1135" y="892"/>
                    <a:pt x="1143" y="891"/>
                    <a:pt x="1139" y="881"/>
                  </a:cubicBezTo>
                  <a:cubicBezTo>
                    <a:pt x="1142" y="876"/>
                    <a:pt x="1151" y="870"/>
                    <a:pt x="1155" y="875"/>
                  </a:cubicBezTo>
                  <a:cubicBezTo>
                    <a:pt x="1153" y="877"/>
                    <a:pt x="1149" y="877"/>
                    <a:pt x="1149" y="881"/>
                  </a:cubicBezTo>
                  <a:cubicBezTo>
                    <a:pt x="1153" y="881"/>
                    <a:pt x="1155" y="878"/>
                    <a:pt x="1158" y="880"/>
                  </a:cubicBezTo>
                  <a:cubicBezTo>
                    <a:pt x="1161" y="874"/>
                    <a:pt x="1169" y="873"/>
                    <a:pt x="1172" y="868"/>
                  </a:cubicBezTo>
                  <a:cubicBezTo>
                    <a:pt x="1175" y="869"/>
                    <a:pt x="1176" y="867"/>
                    <a:pt x="1178" y="867"/>
                  </a:cubicBezTo>
                  <a:cubicBezTo>
                    <a:pt x="1177" y="862"/>
                    <a:pt x="1182" y="863"/>
                    <a:pt x="1185" y="862"/>
                  </a:cubicBezTo>
                  <a:cubicBezTo>
                    <a:pt x="1185" y="864"/>
                    <a:pt x="1185" y="865"/>
                    <a:pt x="1186" y="866"/>
                  </a:cubicBezTo>
                  <a:cubicBezTo>
                    <a:pt x="1192" y="864"/>
                    <a:pt x="1192" y="856"/>
                    <a:pt x="1199" y="854"/>
                  </a:cubicBezTo>
                  <a:cubicBezTo>
                    <a:pt x="1201" y="855"/>
                    <a:pt x="1198" y="857"/>
                    <a:pt x="1200" y="858"/>
                  </a:cubicBezTo>
                  <a:cubicBezTo>
                    <a:pt x="1200" y="856"/>
                    <a:pt x="1201" y="856"/>
                    <a:pt x="1203" y="856"/>
                  </a:cubicBezTo>
                  <a:cubicBezTo>
                    <a:pt x="1204" y="859"/>
                    <a:pt x="1203" y="860"/>
                    <a:pt x="1202" y="862"/>
                  </a:cubicBezTo>
                  <a:cubicBezTo>
                    <a:pt x="1203" y="864"/>
                    <a:pt x="1208" y="862"/>
                    <a:pt x="1209" y="864"/>
                  </a:cubicBezTo>
                  <a:cubicBezTo>
                    <a:pt x="1204" y="874"/>
                    <a:pt x="1195" y="881"/>
                    <a:pt x="1190" y="890"/>
                  </a:cubicBezTo>
                  <a:cubicBezTo>
                    <a:pt x="1198" y="890"/>
                    <a:pt x="1205" y="877"/>
                    <a:pt x="1211" y="884"/>
                  </a:cubicBezTo>
                  <a:cubicBezTo>
                    <a:pt x="1211" y="880"/>
                    <a:pt x="1214" y="882"/>
                    <a:pt x="1215" y="881"/>
                  </a:cubicBezTo>
                  <a:cubicBezTo>
                    <a:pt x="1221" y="876"/>
                    <a:pt x="1223" y="865"/>
                    <a:pt x="1234" y="865"/>
                  </a:cubicBezTo>
                  <a:cubicBezTo>
                    <a:pt x="1234" y="868"/>
                    <a:pt x="1234" y="868"/>
                    <a:pt x="1234" y="868"/>
                  </a:cubicBezTo>
                  <a:cubicBezTo>
                    <a:pt x="1238" y="867"/>
                    <a:pt x="1242" y="860"/>
                    <a:pt x="1240" y="857"/>
                  </a:cubicBezTo>
                  <a:cubicBezTo>
                    <a:pt x="1230" y="856"/>
                    <a:pt x="1225" y="861"/>
                    <a:pt x="1218" y="865"/>
                  </a:cubicBezTo>
                  <a:cubicBezTo>
                    <a:pt x="1216" y="865"/>
                    <a:pt x="1217" y="862"/>
                    <a:pt x="1215" y="862"/>
                  </a:cubicBezTo>
                  <a:cubicBezTo>
                    <a:pt x="1214" y="865"/>
                    <a:pt x="1212" y="864"/>
                    <a:pt x="1210" y="863"/>
                  </a:cubicBezTo>
                  <a:cubicBezTo>
                    <a:pt x="1212" y="856"/>
                    <a:pt x="1224" y="854"/>
                    <a:pt x="1225" y="848"/>
                  </a:cubicBezTo>
                  <a:cubicBezTo>
                    <a:pt x="1220" y="851"/>
                    <a:pt x="1211" y="853"/>
                    <a:pt x="1204" y="857"/>
                  </a:cubicBezTo>
                  <a:cubicBezTo>
                    <a:pt x="1204" y="851"/>
                    <a:pt x="1209" y="850"/>
                    <a:pt x="1210" y="846"/>
                  </a:cubicBezTo>
                  <a:cubicBezTo>
                    <a:pt x="1207" y="845"/>
                    <a:pt x="1206" y="847"/>
                    <a:pt x="1204" y="847"/>
                  </a:cubicBezTo>
                  <a:cubicBezTo>
                    <a:pt x="1208" y="841"/>
                    <a:pt x="1215" y="842"/>
                    <a:pt x="1220" y="836"/>
                  </a:cubicBezTo>
                  <a:cubicBezTo>
                    <a:pt x="1217" y="833"/>
                    <a:pt x="1223" y="831"/>
                    <a:pt x="1224" y="829"/>
                  </a:cubicBezTo>
                  <a:cubicBezTo>
                    <a:pt x="1225" y="826"/>
                    <a:pt x="1223" y="825"/>
                    <a:pt x="1223" y="823"/>
                  </a:cubicBezTo>
                  <a:cubicBezTo>
                    <a:pt x="1225" y="822"/>
                    <a:pt x="1228" y="820"/>
                    <a:pt x="1231" y="819"/>
                  </a:cubicBezTo>
                  <a:cubicBezTo>
                    <a:pt x="1231" y="816"/>
                    <a:pt x="1230" y="812"/>
                    <a:pt x="1233" y="812"/>
                  </a:cubicBezTo>
                  <a:cubicBezTo>
                    <a:pt x="1235" y="812"/>
                    <a:pt x="1235" y="814"/>
                    <a:pt x="1238" y="813"/>
                  </a:cubicBezTo>
                  <a:cubicBezTo>
                    <a:pt x="1238" y="809"/>
                    <a:pt x="1245" y="808"/>
                    <a:pt x="1244" y="806"/>
                  </a:cubicBezTo>
                  <a:cubicBezTo>
                    <a:pt x="1241" y="808"/>
                    <a:pt x="1236" y="805"/>
                    <a:pt x="1240" y="803"/>
                  </a:cubicBezTo>
                  <a:cubicBezTo>
                    <a:pt x="1232" y="805"/>
                    <a:pt x="1232" y="816"/>
                    <a:pt x="1221" y="815"/>
                  </a:cubicBezTo>
                  <a:cubicBezTo>
                    <a:pt x="1221" y="814"/>
                    <a:pt x="1222" y="814"/>
                    <a:pt x="1222" y="812"/>
                  </a:cubicBezTo>
                  <a:cubicBezTo>
                    <a:pt x="1217" y="815"/>
                    <a:pt x="1211" y="816"/>
                    <a:pt x="1206" y="816"/>
                  </a:cubicBezTo>
                  <a:cubicBezTo>
                    <a:pt x="1205" y="819"/>
                    <a:pt x="1207" y="819"/>
                    <a:pt x="1208" y="821"/>
                  </a:cubicBezTo>
                  <a:cubicBezTo>
                    <a:pt x="1204" y="820"/>
                    <a:pt x="1204" y="824"/>
                    <a:pt x="1201" y="824"/>
                  </a:cubicBezTo>
                  <a:cubicBezTo>
                    <a:pt x="1201" y="827"/>
                    <a:pt x="1201" y="830"/>
                    <a:pt x="1200" y="831"/>
                  </a:cubicBezTo>
                  <a:cubicBezTo>
                    <a:pt x="1201" y="831"/>
                    <a:pt x="1202" y="829"/>
                    <a:pt x="1202" y="831"/>
                  </a:cubicBezTo>
                  <a:cubicBezTo>
                    <a:pt x="1202" y="832"/>
                    <a:pt x="1201" y="833"/>
                    <a:pt x="1201" y="834"/>
                  </a:cubicBezTo>
                  <a:cubicBezTo>
                    <a:pt x="1202" y="836"/>
                    <a:pt x="1205" y="836"/>
                    <a:pt x="1204" y="839"/>
                  </a:cubicBezTo>
                  <a:cubicBezTo>
                    <a:pt x="1189" y="842"/>
                    <a:pt x="1183" y="854"/>
                    <a:pt x="1172" y="860"/>
                  </a:cubicBezTo>
                  <a:cubicBezTo>
                    <a:pt x="1169" y="858"/>
                    <a:pt x="1170" y="856"/>
                    <a:pt x="1167" y="855"/>
                  </a:cubicBezTo>
                  <a:cubicBezTo>
                    <a:pt x="1167" y="853"/>
                    <a:pt x="1168" y="851"/>
                    <a:pt x="1170" y="851"/>
                  </a:cubicBezTo>
                  <a:cubicBezTo>
                    <a:pt x="1173" y="850"/>
                    <a:pt x="1173" y="853"/>
                    <a:pt x="1175" y="853"/>
                  </a:cubicBezTo>
                  <a:cubicBezTo>
                    <a:pt x="1177" y="850"/>
                    <a:pt x="1185" y="848"/>
                    <a:pt x="1182" y="844"/>
                  </a:cubicBezTo>
                  <a:cubicBezTo>
                    <a:pt x="1182" y="846"/>
                    <a:pt x="1178" y="849"/>
                    <a:pt x="1177" y="848"/>
                  </a:cubicBezTo>
                  <a:cubicBezTo>
                    <a:pt x="1180" y="843"/>
                    <a:pt x="1185" y="835"/>
                    <a:pt x="1191" y="836"/>
                  </a:cubicBezTo>
                  <a:cubicBezTo>
                    <a:pt x="1187" y="838"/>
                    <a:pt x="1185" y="840"/>
                    <a:pt x="1184" y="845"/>
                  </a:cubicBezTo>
                  <a:cubicBezTo>
                    <a:pt x="1190" y="844"/>
                    <a:pt x="1192" y="841"/>
                    <a:pt x="1196" y="838"/>
                  </a:cubicBezTo>
                  <a:cubicBezTo>
                    <a:pt x="1193" y="837"/>
                    <a:pt x="1192" y="839"/>
                    <a:pt x="1191" y="837"/>
                  </a:cubicBezTo>
                  <a:cubicBezTo>
                    <a:pt x="1193" y="837"/>
                    <a:pt x="1191" y="833"/>
                    <a:pt x="1191" y="832"/>
                  </a:cubicBezTo>
                  <a:cubicBezTo>
                    <a:pt x="1183" y="831"/>
                    <a:pt x="1181" y="840"/>
                    <a:pt x="1175" y="835"/>
                  </a:cubicBezTo>
                  <a:cubicBezTo>
                    <a:pt x="1172" y="844"/>
                    <a:pt x="1163" y="841"/>
                    <a:pt x="1159" y="846"/>
                  </a:cubicBezTo>
                  <a:cubicBezTo>
                    <a:pt x="1158" y="844"/>
                    <a:pt x="1157" y="842"/>
                    <a:pt x="1155" y="841"/>
                  </a:cubicBezTo>
                  <a:cubicBezTo>
                    <a:pt x="1157" y="841"/>
                    <a:pt x="1157" y="840"/>
                    <a:pt x="1158" y="839"/>
                  </a:cubicBezTo>
                  <a:cubicBezTo>
                    <a:pt x="1159" y="839"/>
                    <a:pt x="1159" y="842"/>
                    <a:pt x="1161" y="841"/>
                  </a:cubicBezTo>
                  <a:cubicBezTo>
                    <a:pt x="1161" y="837"/>
                    <a:pt x="1164" y="837"/>
                    <a:pt x="1167" y="835"/>
                  </a:cubicBezTo>
                  <a:cubicBezTo>
                    <a:pt x="1166" y="832"/>
                    <a:pt x="1168" y="832"/>
                    <a:pt x="1167" y="829"/>
                  </a:cubicBezTo>
                  <a:cubicBezTo>
                    <a:pt x="1169" y="826"/>
                    <a:pt x="1173" y="826"/>
                    <a:pt x="1175" y="823"/>
                  </a:cubicBezTo>
                  <a:cubicBezTo>
                    <a:pt x="1171" y="823"/>
                    <a:pt x="1166" y="831"/>
                    <a:pt x="1158" y="830"/>
                  </a:cubicBezTo>
                  <a:cubicBezTo>
                    <a:pt x="1160" y="824"/>
                    <a:pt x="1158" y="828"/>
                    <a:pt x="1156" y="826"/>
                  </a:cubicBezTo>
                  <a:cubicBezTo>
                    <a:pt x="1157" y="824"/>
                    <a:pt x="1156" y="824"/>
                    <a:pt x="1157" y="821"/>
                  </a:cubicBezTo>
                  <a:cubicBezTo>
                    <a:pt x="1154" y="822"/>
                    <a:pt x="1152" y="822"/>
                    <a:pt x="1152" y="820"/>
                  </a:cubicBezTo>
                  <a:cubicBezTo>
                    <a:pt x="1154" y="819"/>
                    <a:pt x="1154" y="817"/>
                    <a:pt x="1154" y="815"/>
                  </a:cubicBezTo>
                  <a:cubicBezTo>
                    <a:pt x="1151" y="816"/>
                    <a:pt x="1148" y="818"/>
                    <a:pt x="1145" y="820"/>
                  </a:cubicBezTo>
                  <a:cubicBezTo>
                    <a:pt x="1142" y="817"/>
                    <a:pt x="1137" y="816"/>
                    <a:pt x="1141" y="812"/>
                  </a:cubicBezTo>
                  <a:cubicBezTo>
                    <a:pt x="1143" y="812"/>
                    <a:pt x="1142" y="815"/>
                    <a:pt x="1144" y="815"/>
                  </a:cubicBezTo>
                  <a:cubicBezTo>
                    <a:pt x="1144" y="812"/>
                    <a:pt x="1145" y="810"/>
                    <a:pt x="1147" y="809"/>
                  </a:cubicBezTo>
                  <a:cubicBezTo>
                    <a:pt x="1149" y="809"/>
                    <a:pt x="1148" y="812"/>
                    <a:pt x="1151" y="811"/>
                  </a:cubicBezTo>
                  <a:cubicBezTo>
                    <a:pt x="1152" y="805"/>
                    <a:pt x="1159" y="806"/>
                    <a:pt x="1164" y="805"/>
                  </a:cubicBezTo>
                  <a:cubicBezTo>
                    <a:pt x="1157" y="799"/>
                    <a:pt x="1167" y="796"/>
                    <a:pt x="1170" y="792"/>
                  </a:cubicBezTo>
                  <a:cubicBezTo>
                    <a:pt x="1168" y="792"/>
                    <a:pt x="1168" y="790"/>
                    <a:pt x="1168" y="788"/>
                  </a:cubicBezTo>
                  <a:cubicBezTo>
                    <a:pt x="1173" y="786"/>
                    <a:pt x="1171" y="785"/>
                    <a:pt x="1171" y="781"/>
                  </a:cubicBezTo>
                  <a:cubicBezTo>
                    <a:pt x="1174" y="781"/>
                    <a:pt x="1174" y="779"/>
                    <a:pt x="1176" y="779"/>
                  </a:cubicBezTo>
                  <a:cubicBezTo>
                    <a:pt x="1177" y="780"/>
                    <a:pt x="1177" y="783"/>
                    <a:pt x="1179" y="783"/>
                  </a:cubicBezTo>
                  <a:cubicBezTo>
                    <a:pt x="1178" y="785"/>
                    <a:pt x="1176" y="786"/>
                    <a:pt x="1176" y="788"/>
                  </a:cubicBezTo>
                  <a:cubicBezTo>
                    <a:pt x="1179" y="788"/>
                    <a:pt x="1179" y="790"/>
                    <a:pt x="1181" y="793"/>
                  </a:cubicBezTo>
                  <a:cubicBezTo>
                    <a:pt x="1193" y="792"/>
                    <a:pt x="1199" y="782"/>
                    <a:pt x="1208" y="776"/>
                  </a:cubicBezTo>
                  <a:cubicBezTo>
                    <a:pt x="1214" y="772"/>
                    <a:pt x="1225" y="772"/>
                    <a:pt x="1227" y="764"/>
                  </a:cubicBezTo>
                  <a:cubicBezTo>
                    <a:pt x="1224" y="767"/>
                    <a:pt x="1217" y="768"/>
                    <a:pt x="1213" y="769"/>
                  </a:cubicBezTo>
                  <a:cubicBezTo>
                    <a:pt x="1214" y="767"/>
                    <a:pt x="1217" y="767"/>
                    <a:pt x="1218" y="766"/>
                  </a:cubicBezTo>
                  <a:cubicBezTo>
                    <a:pt x="1217" y="763"/>
                    <a:pt x="1218" y="763"/>
                    <a:pt x="1217" y="761"/>
                  </a:cubicBezTo>
                  <a:cubicBezTo>
                    <a:pt x="1221" y="759"/>
                    <a:pt x="1224" y="757"/>
                    <a:pt x="1225" y="754"/>
                  </a:cubicBezTo>
                  <a:cubicBezTo>
                    <a:pt x="1218" y="753"/>
                    <a:pt x="1220" y="764"/>
                    <a:pt x="1212" y="760"/>
                  </a:cubicBezTo>
                  <a:cubicBezTo>
                    <a:pt x="1212" y="761"/>
                    <a:pt x="1211" y="763"/>
                    <a:pt x="1210" y="764"/>
                  </a:cubicBezTo>
                  <a:cubicBezTo>
                    <a:pt x="1214" y="771"/>
                    <a:pt x="1209" y="776"/>
                    <a:pt x="1200" y="772"/>
                  </a:cubicBezTo>
                  <a:cubicBezTo>
                    <a:pt x="1203" y="769"/>
                    <a:pt x="1199" y="769"/>
                    <a:pt x="1197" y="767"/>
                  </a:cubicBezTo>
                  <a:cubicBezTo>
                    <a:pt x="1201" y="765"/>
                    <a:pt x="1202" y="758"/>
                    <a:pt x="1208" y="761"/>
                  </a:cubicBezTo>
                  <a:cubicBezTo>
                    <a:pt x="1211" y="760"/>
                    <a:pt x="1209" y="754"/>
                    <a:pt x="1211" y="753"/>
                  </a:cubicBezTo>
                  <a:cubicBezTo>
                    <a:pt x="1215" y="752"/>
                    <a:pt x="1215" y="756"/>
                    <a:pt x="1219" y="756"/>
                  </a:cubicBezTo>
                  <a:cubicBezTo>
                    <a:pt x="1220" y="752"/>
                    <a:pt x="1220" y="751"/>
                    <a:pt x="1221" y="747"/>
                  </a:cubicBezTo>
                  <a:cubicBezTo>
                    <a:pt x="1211" y="750"/>
                    <a:pt x="1202" y="755"/>
                    <a:pt x="1193" y="759"/>
                  </a:cubicBezTo>
                  <a:cubicBezTo>
                    <a:pt x="1196" y="756"/>
                    <a:pt x="1198" y="752"/>
                    <a:pt x="1204" y="752"/>
                  </a:cubicBezTo>
                  <a:cubicBezTo>
                    <a:pt x="1210" y="742"/>
                    <a:pt x="1224" y="739"/>
                    <a:pt x="1232" y="731"/>
                  </a:cubicBezTo>
                  <a:cubicBezTo>
                    <a:pt x="1220" y="735"/>
                    <a:pt x="1209" y="743"/>
                    <a:pt x="1197" y="748"/>
                  </a:cubicBezTo>
                  <a:cubicBezTo>
                    <a:pt x="1197" y="746"/>
                    <a:pt x="1194" y="747"/>
                    <a:pt x="1194" y="745"/>
                  </a:cubicBezTo>
                  <a:cubicBezTo>
                    <a:pt x="1195" y="744"/>
                    <a:pt x="1195" y="742"/>
                    <a:pt x="1196" y="741"/>
                  </a:cubicBezTo>
                  <a:cubicBezTo>
                    <a:pt x="1191" y="741"/>
                    <a:pt x="1190" y="746"/>
                    <a:pt x="1185" y="743"/>
                  </a:cubicBezTo>
                  <a:cubicBezTo>
                    <a:pt x="1187" y="738"/>
                    <a:pt x="1181" y="741"/>
                    <a:pt x="1180" y="740"/>
                  </a:cubicBezTo>
                  <a:cubicBezTo>
                    <a:pt x="1181" y="735"/>
                    <a:pt x="1187" y="737"/>
                    <a:pt x="1187" y="731"/>
                  </a:cubicBezTo>
                  <a:cubicBezTo>
                    <a:pt x="1184" y="732"/>
                    <a:pt x="1181" y="734"/>
                    <a:pt x="1179" y="732"/>
                  </a:cubicBezTo>
                  <a:cubicBezTo>
                    <a:pt x="1180" y="731"/>
                    <a:pt x="1180" y="729"/>
                    <a:pt x="1181" y="728"/>
                  </a:cubicBezTo>
                  <a:cubicBezTo>
                    <a:pt x="1179" y="728"/>
                    <a:pt x="1178" y="727"/>
                    <a:pt x="1178" y="726"/>
                  </a:cubicBezTo>
                  <a:cubicBezTo>
                    <a:pt x="1180" y="723"/>
                    <a:pt x="1181" y="718"/>
                    <a:pt x="1182" y="714"/>
                  </a:cubicBezTo>
                  <a:cubicBezTo>
                    <a:pt x="1179" y="714"/>
                    <a:pt x="1177" y="716"/>
                    <a:pt x="1177" y="712"/>
                  </a:cubicBezTo>
                  <a:cubicBezTo>
                    <a:pt x="1180" y="709"/>
                    <a:pt x="1182" y="706"/>
                    <a:pt x="1183" y="702"/>
                  </a:cubicBezTo>
                  <a:cubicBezTo>
                    <a:pt x="1178" y="704"/>
                    <a:pt x="1170" y="708"/>
                    <a:pt x="1174" y="714"/>
                  </a:cubicBezTo>
                  <a:cubicBezTo>
                    <a:pt x="1172" y="716"/>
                    <a:pt x="1171" y="713"/>
                    <a:pt x="1169" y="715"/>
                  </a:cubicBezTo>
                  <a:cubicBezTo>
                    <a:pt x="1171" y="719"/>
                    <a:pt x="1169" y="727"/>
                    <a:pt x="1169" y="731"/>
                  </a:cubicBezTo>
                  <a:cubicBezTo>
                    <a:pt x="1172" y="730"/>
                    <a:pt x="1175" y="729"/>
                    <a:pt x="1179" y="729"/>
                  </a:cubicBezTo>
                  <a:cubicBezTo>
                    <a:pt x="1177" y="738"/>
                    <a:pt x="1168" y="743"/>
                    <a:pt x="1160" y="743"/>
                  </a:cubicBezTo>
                  <a:cubicBezTo>
                    <a:pt x="1159" y="749"/>
                    <a:pt x="1147" y="754"/>
                    <a:pt x="1147" y="747"/>
                  </a:cubicBezTo>
                  <a:cubicBezTo>
                    <a:pt x="1147" y="748"/>
                    <a:pt x="1144" y="750"/>
                    <a:pt x="1144" y="748"/>
                  </a:cubicBezTo>
                  <a:cubicBezTo>
                    <a:pt x="1151" y="738"/>
                    <a:pt x="1144" y="748"/>
                    <a:pt x="1139" y="744"/>
                  </a:cubicBezTo>
                  <a:cubicBezTo>
                    <a:pt x="1139" y="744"/>
                    <a:pt x="1138" y="739"/>
                    <a:pt x="1138" y="738"/>
                  </a:cubicBezTo>
                  <a:cubicBezTo>
                    <a:pt x="1139" y="737"/>
                    <a:pt x="1143" y="739"/>
                    <a:pt x="1142" y="736"/>
                  </a:cubicBezTo>
                  <a:cubicBezTo>
                    <a:pt x="1138" y="735"/>
                    <a:pt x="1138" y="738"/>
                    <a:pt x="1136" y="738"/>
                  </a:cubicBezTo>
                  <a:cubicBezTo>
                    <a:pt x="1136" y="733"/>
                    <a:pt x="1135" y="731"/>
                    <a:pt x="1133" y="731"/>
                  </a:cubicBezTo>
                  <a:cubicBezTo>
                    <a:pt x="1133" y="719"/>
                    <a:pt x="1153" y="722"/>
                    <a:pt x="1152" y="711"/>
                  </a:cubicBezTo>
                  <a:cubicBezTo>
                    <a:pt x="1143" y="717"/>
                    <a:pt x="1134" y="723"/>
                    <a:pt x="1124" y="727"/>
                  </a:cubicBezTo>
                  <a:cubicBezTo>
                    <a:pt x="1123" y="725"/>
                    <a:pt x="1122" y="725"/>
                    <a:pt x="1122" y="724"/>
                  </a:cubicBezTo>
                  <a:cubicBezTo>
                    <a:pt x="1125" y="718"/>
                    <a:pt x="1134" y="716"/>
                    <a:pt x="1140" y="713"/>
                  </a:cubicBezTo>
                  <a:cubicBezTo>
                    <a:pt x="1138" y="705"/>
                    <a:pt x="1143" y="704"/>
                    <a:pt x="1147" y="704"/>
                  </a:cubicBezTo>
                  <a:cubicBezTo>
                    <a:pt x="1149" y="700"/>
                    <a:pt x="1145" y="701"/>
                    <a:pt x="1146" y="698"/>
                  </a:cubicBezTo>
                  <a:cubicBezTo>
                    <a:pt x="1150" y="691"/>
                    <a:pt x="1156" y="684"/>
                    <a:pt x="1161" y="681"/>
                  </a:cubicBezTo>
                  <a:cubicBezTo>
                    <a:pt x="1159" y="678"/>
                    <a:pt x="1161" y="673"/>
                    <a:pt x="1156" y="672"/>
                  </a:cubicBezTo>
                  <a:cubicBezTo>
                    <a:pt x="1156" y="668"/>
                    <a:pt x="1158" y="666"/>
                    <a:pt x="1162" y="666"/>
                  </a:cubicBezTo>
                  <a:cubicBezTo>
                    <a:pt x="1162" y="656"/>
                    <a:pt x="1183" y="664"/>
                    <a:pt x="1176" y="652"/>
                  </a:cubicBezTo>
                  <a:cubicBezTo>
                    <a:pt x="1169" y="655"/>
                    <a:pt x="1164" y="660"/>
                    <a:pt x="1159" y="664"/>
                  </a:cubicBezTo>
                  <a:cubicBezTo>
                    <a:pt x="1156" y="664"/>
                    <a:pt x="1157" y="660"/>
                    <a:pt x="1155" y="658"/>
                  </a:cubicBezTo>
                  <a:cubicBezTo>
                    <a:pt x="1152" y="662"/>
                    <a:pt x="1155" y="664"/>
                    <a:pt x="1156" y="667"/>
                  </a:cubicBezTo>
                  <a:cubicBezTo>
                    <a:pt x="1150" y="672"/>
                    <a:pt x="1147" y="665"/>
                    <a:pt x="1145" y="661"/>
                  </a:cubicBezTo>
                  <a:cubicBezTo>
                    <a:pt x="1145" y="660"/>
                    <a:pt x="1149" y="657"/>
                    <a:pt x="1147" y="656"/>
                  </a:cubicBezTo>
                  <a:cubicBezTo>
                    <a:pt x="1146" y="659"/>
                    <a:pt x="1144" y="661"/>
                    <a:pt x="1142" y="662"/>
                  </a:cubicBezTo>
                  <a:cubicBezTo>
                    <a:pt x="1141" y="659"/>
                    <a:pt x="1144" y="660"/>
                    <a:pt x="1144" y="657"/>
                  </a:cubicBezTo>
                  <a:cubicBezTo>
                    <a:pt x="1140" y="658"/>
                    <a:pt x="1139" y="662"/>
                    <a:pt x="1136" y="664"/>
                  </a:cubicBezTo>
                  <a:cubicBezTo>
                    <a:pt x="1138" y="667"/>
                    <a:pt x="1140" y="660"/>
                    <a:pt x="1141" y="663"/>
                  </a:cubicBezTo>
                  <a:cubicBezTo>
                    <a:pt x="1138" y="669"/>
                    <a:pt x="1130" y="671"/>
                    <a:pt x="1128" y="678"/>
                  </a:cubicBezTo>
                  <a:cubicBezTo>
                    <a:pt x="1131" y="678"/>
                    <a:pt x="1131" y="676"/>
                    <a:pt x="1135" y="676"/>
                  </a:cubicBezTo>
                  <a:cubicBezTo>
                    <a:pt x="1135" y="677"/>
                    <a:pt x="1136" y="677"/>
                    <a:pt x="1136" y="678"/>
                  </a:cubicBezTo>
                  <a:cubicBezTo>
                    <a:pt x="1133" y="680"/>
                    <a:pt x="1132" y="682"/>
                    <a:pt x="1129" y="680"/>
                  </a:cubicBezTo>
                  <a:cubicBezTo>
                    <a:pt x="1127" y="685"/>
                    <a:pt x="1118" y="690"/>
                    <a:pt x="1112" y="690"/>
                  </a:cubicBezTo>
                  <a:cubicBezTo>
                    <a:pt x="1114" y="687"/>
                    <a:pt x="1116" y="684"/>
                    <a:pt x="1118" y="681"/>
                  </a:cubicBezTo>
                  <a:cubicBezTo>
                    <a:pt x="1116" y="677"/>
                    <a:pt x="1114" y="673"/>
                    <a:pt x="1115" y="670"/>
                  </a:cubicBezTo>
                  <a:cubicBezTo>
                    <a:pt x="1114" y="676"/>
                    <a:pt x="1110" y="669"/>
                    <a:pt x="1108" y="673"/>
                  </a:cubicBezTo>
                  <a:cubicBezTo>
                    <a:pt x="1107" y="676"/>
                    <a:pt x="1109" y="676"/>
                    <a:pt x="1110" y="678"/>
                  </a:cubicBezTo>
                  <a:cubicBezTo>
                    <a:pt x="1106" y="679"/>
                    <a:pt x="1106" y="681"/>
                    <a:pt x="1107" y="686"/>
                  </a:cubicBezTo>
                  <a:cubicBezTo>
                    <a:pt x="1100" y="689"/>
                    <a:pt x="1098" y="686"/>
                    <a:pt x="1092" y="688"/>
                  </a:cubicBezTo>
                  <a:cubicBezTo>
                    <a:pt x="1104" y="698"/>
                    <a:pt x="1091" y="712"/>
                    <a:pt x="1080" y="715"/>
                  </a:cubicBezTo>
                  <a:cubicBezTo>
                    <a:pt x="1081" y="712"/>
                    <a:pt x="1077" y="714"/>
                    <a:pt x="1078" y="711"/>
                  </a:cubicBezTo>
                  <a:cubicBezTo>
                    <a:pt x="1080" y="710"/>
                    <a:pt x="1082" y="709"/>
                    <a:pt x="1083" y="712"/>
                  </a:cubicBezTo>
                  <a:cubicBezTo>
                    <a:pt x="1084" y="708"/>
                    <a:pt x="1088" y="708"/>
                    <a:pt x="1088" y="704"/>
                  </a:cubicBezTo>
                  <a:cubicBezTo>
                    <a:pt x="1079" y="699"/>
                    <a:pt x="1075" y="720"/>
                    <a:pt x="1067" y="710"/>
                  </a:cubicBezTo>
                  <a:cubicBezTo>
                    <a:pt x="1069" y="707"/>
                    <a:pt x="1072" y="703"/>
                    <a:pt x="1072" y="698"/>
                  </a:cubicBezTo>
                  <a:cubicBezTo>
                    <a:pt x="1068" y="699"/>
                    <a:pt x="1068" y="705"/>
                    <a:pt x="1063" y="705"/>
                  </a:cubicBezTo>
                  <a:cubicBezTo>
                    <a:pt x="1062" y="702"/>
                    <a:pt x="1066" y="704"/>
                    <a:pt x="1065" y="701"/>
                  </a:cubicBezTo>
                  <a:cubicBezTo>
                    <a:pt x="1060" y="705"/>
                    <a:pt x="1057" y="703"/>
                    <a:pt x="1051" y="704"/>
                  </a:cubicBezTo>
                  <a:cubicBezTo>
                    <a:pt x="1053" y="701"/>
                    <a:pt x="1055" y="699"/>
                    <a:pt x="1057" y="697"/>
                  </a:cubicBezTo>
                  <a:cubicBezTo>
                    <a:pt x="1055" y="694"/>
                    <a:pt x="1053" y="699"/>
                    <a:pt x="1052" y="697"/>
                  </a:cubicBezTo>
                  <a:cubicBezTo>
                    <a:pt x="1054" y="693"/>
                    <a:pt x="1053" y="688"/>
                    <a:pt x="1059" y="688"/>
                  </a:cubicBezTo>
                  <a:cubicBezTo>
                    <a:pt x="1061" y="689"/>
                    <a:pt x="1060" y="693"/>
                    <a:pt x="1063" y="692"/>
                  </a:cubicBezTo>
                  <a:cubicBezTo>
                    <a:pt x="1066" y="689"/>
                    <a:pt x="1068" y="687"/>
                    <a:pt x="1072" y="688"/>
                  </a:cubicBezTo>
                  <a:cubicBezTo>
                    <a:pt x="1072" y="682"/>
                    <a:pt x="1078" y="682"/>
                    <a:pt x="1079" y="678"/>
                  </a:cubicBezTo>
                  <a:cubicBezTo>
                    <a:pt x="1076" y="677"/>
                    <a:pt x="1077" y="680"/>
                    <a:pt x="1074" y="679"/>
                  </a:cubicBezTo>
                  <a:cubicBezTo>
                    <a:pt x="1074" y="677"/>
                    <a:pt x="1072" y="675"/>
                    <a:pt x="1071" y="673"/>
                  </a:cubicBezTo>
                  <a:cubicBezTo>
                    <a:pt x="1076" y="670"/>
                    <a:pt x="1076" y="665"/>
                    <a:pt x="1083" y="663"/>
                  </a:cubicBezTo>
                  <a:cubicBezTo>
                    <a:pt x="1083" y="668"/>
                    <a:pt x="1083" y="674"/>
                    <a:pt x="1087" y="676"/>
                  </a:cubicBezTo>
                  <a:cubicBezTo>
                    <a:pt x="1087" y="673"/>
                    <a:pt x="1091" y="675"/>
                    <a:pt x="1092" y="676"/>
                  </a:cubicBezTo>
                  <a:cubicBezTo>
                    <a:pt x="1093" y="673"/>
                    <a:pt x="1095" y="670"/>
                    <a:pt x="1096" y="667"/>
                  </a:cubicBezTo>
                  <a:cubicBezTo>
                    <a:pt x="1103" y="667"/>
                    <a:pt x="1105" y="663"/>
                    <a:pt x="1107" y="661"/>
                  </a:cubicBezTo>
                  <a:cubicBezTo>
                    <a:pt x="1102" y="659"/>
                    <a:pt x="1109" y="658"/>
                    <a:pt x="1110" y="653"/>
                  </a:cubicBezTo>
                  <a:cubicBezTo>
                    <a:pt x="1108" y="652"/>
                    <a:pt x="1106" y="655"/>
                    <a:pt x="1105" y="651"/>
                  </a:cubicBezTo>
                  <a:cubicBezTo>
                    <a:pt x="1106" y="647"/>
                    <a:pt x="1109" y="645"/>
                    <a:pt x="1114" y="644"/>
                  </a:cubicBezTo>
                  <a:cubicBezTo>
                    <a:pt x="1115" y="643"/>
                    <a:pt x="1112" y="640"/>
                    <a:pt x="1114" y="638"/>
                  </a:cubicBezTo>
                  <a:cubicBezTo>
                    <a:pt x="1117" y="640"/>
                    <a:pt x="1125" y="639"/>
                    <a:pt x="1122" y="645"/>
                  </a:cubicBezTo>
                  <a:cubicBezTo>
                    <a:pt x="1131" y="641"/>
                    <a:pt x="1137" y="634"/>
                    <a:pt x="1145" y="629"/>
                  </a:cubicBezTo>
                  <a:cubicBezTo>
                    <a:pt x="1144" y="625"/>
                    <a:pt x="1144" y="624"/>
                    <a:pt x="1145" y="620"/>
                  </a:cubicBezTo>
                  <a:cubicBezTo>
                    <a:pt x="1141" y="620"/>
                    <a:pt x="1140" y="624"/>
                    <a:pt x="1136" y="624"/>
                  </a:cubicBezTo>
                  <a:cubicBezTo>
                    <a:pt x="1135" y="622"/>
                    <a:pt x="1134" y="622"/>
                    <a:pt x="1135" y="621"/>
                  </a:cubicBezTo>
                  <a:cubicBezTo>
                    <a:pt x="1135" y="618"/>
                    <a:pt x="1142" y="618"/>
                    <a:pt x="1139" y="615"/>
                  </a:cubicBezTo>
                  <a:cubicBezTo>
                    <a:pt x="1139" y="619"/>
                    <a:pt x="1133" y="616"/>
                    <a:pt x="1132" y="615"/>
                  </a:cubicBezTo>
                  <a:cubicBezTo>
                    <a:pt x="1130" y="612"/>
                    <a:pt x="1135" y="610"/>
                    <a:pt x="1134" y="604"/>
                  </a:cubicBezTo>
                  <a:cubicBezTo>
                    <a:pt x="1136" y="602"/>
                    <a:pt x="1137" y="605"/>
                    <a:pt x="1138" y="603"/>
                  </a:cubicBezTo>
                  <a:cubicBezTo>
                    <a:pt x="1140" y="599"/>
                    <a:pt x="1142" y="591"/>
                    <a:pt x="1148" y="594"/>
                  </a:cubicBezTo>
                  <a:cubicBezTo>
                    <a:pt x="1150" y="589"/>
                    <a:pt x="1157" y="584"/>
                    <a:pt x="1162" y="583"/>
                  </a:cubicBezTo>
                  <a:cubicBezTo>
                    <a:pt x="1172" y="580"/>
                    <a:pt x="1182" y="571"/>
                    <a:pt x="1183" y="576"/>
                  </a:cubicBezTo>
                  <a:cubicBezTo>
                    <a:pt x="1187" y="569"/>
                    <a:pt x="1196" y="567"/>
                    <a:pt x="1201" y="560"/>
                  </a:cubicBezTo>
                  <a:cubicBezTo>
                    <a:pt x="1194" y="559"/>
                    <a:pt x="1196" y="565"/>
                    <a:pt x="1190" y="564"/>
                  </a:cubicBezTo>
                  <a:cubicBezTo>
                    <a:pt x="1188" y="560"/>
                    <a:pt x="1192" y="561"/>
                    <a:pt x="1191" y="559"/>
                  </a:cubicBezTo>
                  <a:cubicBezTo>
                    <a:pt x="1189" y="560"/>
                    <a:pt x="1186" y="557"/>
                    <a:pt x="1183" y="554"/>
                  </a:cubicBezTo>
                  <a:cubicBezTo>
                    <a:pt x="1184" y="551"/>
                    <a:pt x="1188" y="551"/>
                    <a:pt x="1188" y="547"/>
                  </a:cubicBezTo>
                  <a:cubicBezTo>
                    <a:pt x="1185" y="547"/>
                    <a:pt x="1185" y="550"/>
                    <a:pt x="1181" y="550"/>
                  </a:cubicBezTo>
                  <a:cubicBezTo>
                    <a:pt x="1182" y="546"/>
                    <a:pt x="1177" y="549"/>
                    <a:pt x="1176" y="547"/>
                  </a:cubicBezTo>
                  <a:cubicBezTo>
                    <a:pt x="1176" y="542"/>
                    <a:pt x="1179" y="538"/>
                    <a:pt x="1175" y="534"/>
                  </a:cubicBezTo>
                  <a:cubicBezTo>
                    <a:pt x="1176" y="527"/>
                    <a:pt x="1192" y="533"/>
                    <a:pt x="1191" y="535"/>
                  </a:cubicBezTo>
                  <a:cubicBezTo>
                    <a:pt x="1200" y="534"/>
                    <a:pt x="1201" y="524"/>
                    <a:pt x="1210" y="521"/>
                  </a:cubicBezTo>
                  <a:cubicBezTo>
                    <a:pt x="1211" y="525"/>
                    <a:pt x="1213" y="521"/>
                    <a:pt x="1215" y="521"/>
                  </a:cubicBezTo>
                  <a:cubicBezTo>
                    <a:pt x="1214" y="514"/>
                    <a:pt x="1226" y="510"/>
                    <a:pt x="1233" y="511"/>
                  </a:cubicBezTo>
                  <a:cubicBezTo>
                    <a:pt x="1233" y="508"/>
                    <a:pt x="1234" y="507"/>
                    <a:pt x="1237" y="508"/>
                  </a:cubicBezTo>
                  <a:cubicBezTo>
                    <a:pt x="1244" y="502"/>
                    <a:pt x="1253" y="494"/>
                    <a:pt x="1264" y="495"/>
                  </a:cubicBezTo>
                  <a:cubicBezTo>
                    <a:pt x="1266" y="494"/>
                    <a:pt x="1266" y="491"/>
                    <a:pt x="1270" y="492"/>
                  </a:cubicBezTo>
                  <a:cubicBezTo>
                    <a:pt x="1270" y="482"/>
                    <a:pt x="1282" y="485"/>
                    <a:pt x="1284" y="478"/>
                  </a:cubicBezTo>
                  <a:close/>
                  <a:moveTo>
                    <a:pt x="1047" y="497"/>
                  </a:moveTo>
                  <a:cubicBezTo>
                    <a:pt x="1049" y="495"/>
                    <a:pt x="1050" y="498"/>
                    <a:pt x="1053" y="497"/>
                  </a:cubicBezTo>
                  <a:cubicBezTo>
                    <a:pt x="1053" y="500"/>
                    <a:pt x="1051" y="500"/>
                    <a:pt x="1048" y="501"/>
                  </a:cubicBezTo>
                  <a:cubicBezTo>
                    <a:pt x="1048" y="499"/>
                    <a:pt x="1046" y="500"/>
                    <a:pt x="1047" y="497"/>
                  </a:cubicBezTo>
                  <a:close/>
                  <a:moveTo>
                    <a:pt x="1147" y="374"/>
                  </a:moveTo>
                  <a:cubicBezTo>
                    <a:pt x="1147" y="376"/>
                    <a:pt x="1146" y="378"/>
                    <a:pt x="1143" y="377"/>
                  </a:cubicBezTo>
                  <a:cubicBezTo>
                    <a:pt x="1143" y="375"/>
                    <a:pt x="1144" y="373"/>
                    <a:pt x="1147" y="374"/>
                  </a:cubicBezTo>
                  <a:close/>
                  <a:moveTo>
                    <a:pt x="1067" y="324"/>
                  </a:moveTo>
                  <a:cubicBezTo>
                    <a:pt x="1070" y="326"/>
                    <a:pt x="1066" y="329"/>
                    <a:pt x="1064" y="328"/>
                  </a:cubicBezTo>
                  <a:cubicBezTo>
                    <a:pt x="1063" y="325"/>
                    <a:pt x="1066" y="326"/>
                    <a:pt x="1067" y="324"/>
                  </a:cubicBezTo>
                  <a:close/>
                  <a:moveTo>
                    <a:pt x="1061" y="238"/>
                  </a:moveTo>
                  <a:cubicBezTo>
                    <a:pt x="1065" y="239"/>
                    <a:pt x="1062" y="244"/>
                    <a:pt x="1059" y="241"/>
                  </a:cubicBezTo>
                  <a:cubicBezTo>
                    <a:pt x="1060" y="240"/>
                    <a:pt x="1061" y="239"/>
                    <a:pt x="1061" y="238"/>
                  </a:cubicBezTo>
                  <a:close/>
                  <a:moveTo>
                    <a:pt x="1054" y="394"/>
                  </a:moveTo>
                  <a:cubicBezTo>
                    <a:pt x="1054" y="398"/>
                    <a:pt x="1048" y="399"/>
                    <a:pt x="1048" y="395"/>
                  </a:cubicBezTo>
                  <a:cubicBezTo>
                    <a:pt x="1051" y="396"/>
                    <a:pt x="1051" y="394"/>
                    <a:pt x="1054" y="394"/>
                  </a:cubicBezTo>
                  <a:close/>
                  <a:moveTo>
                    <a:pt x="1029" y="341"/>
                  </a:moveTo>
                  <a:cubicBezTo>
                    <a:pt x="1026" y="347"/>
                    <a:pt x="1019" y="344"/>
                    <a:pt x="1013" y="347"/>
                  </a:cubicBezTo>
                  <a:cubicBezTo>
                    <a:pt x="1014" y="341"/>
                    <a:pt x="1023" y="337"/>
                    <a:pt x="1029" y="341"/>
                  </a:cubicBezTo>
                  <a:close/>
                  <a:moveTo>
                    <a:pt x="205" y="236"/>
                  </a:moveTo>
                  <a:cubicBezTo>
                    <a:pt x="204" y="235"/>
                    <a:pt x="209" y="232"/>
                    <a:pt x="212" y="231"/>
                  </a:cubicBezTo>
                  <a:cubicBezTo>
                    <a:pt x="211" y="234"/>
                    <a:pt x="207" y="234"/>
                    <a:pt x="205" y="236"/>
                  </a:cubicBezTo>
                  <a:close/>
                  <a:moveTo>
                    <a:pt x="155" y="482"/>
                  </a:moveTo>
                  <a:cubicBezTo>
                    <a:pt x="154" y="473"/>
                    <a:pt x="158" y="470"/>
                    <a:pt x="159" y="462"/>
                  </a:cubicBezTo>
                  <a:cubicBezTo>
                    <a:pt x="162" y="460"/>
                    <a:pt x="162" y="463"/>
                    <a:pt x="166" y="463"/>
                  </a:cubicBezTo>
                  <a:cubicBezTo>
                    <a:pt x="165" y="471"/>
                    <a:pt x="161" y="478"/>
                    <a:pt x="155" y="482"/>
                  </a:cubicBezTo>
                  <a:close/>
                  <a:moveTo>
                    <a:pt x="230" y="515"/>
                  </a:moveTo>
                  <a:cubicBezTo>
                    <a:pt x="227" y="515"/>
                    <a:pt x="227" y="512"/>
                    <a:pt x="224" y="511"/>
                  </a:cubicBezTo>
                  <a:cubicBezTo>
                    <a:pt x="221" y="498"/>
                    <a:pt x="230" y="496"/>
                    <a:pt x="241" y="494"/>
                  </a:cubicBezTo>
                  <a:cubicBezTo>
                    <a:pt x="242" y="502"/>
                    <a:pt x="238" y="513"/>
                    <a:pt x="230" y="515"/>
                  </a:cubicBezTo>
                  <a:close/>
                  <a:moveTo>
                    <a:pt x="241" y="525"/>
                  </a:moveTo>
                  <a:cubicBezTo>
                    <a:pt x="241" y="523"/>
                    <a:pt x="243" y="522"/>
                    <a:pt x="245" y="522"/>
                  </a:cubicBezTo>
                  <a:cubicBezTo>
                    <a:pt x="245" y="525"/>
                    <a:pt x="244" y="525"/>
                    <a:pt x="241" y="525"/>
                  </a:cubicBezTo>
                  <a:close/>
                  <a:moveTo>
                    <a:pt x="247" y="520"/>
                  </a:moveTo>
                  <a:cubicBezTo>
                    <a:pt x="247" y="518"/>
                    <a:pt x="246" y="518"/>
                    <a:pt x="246" y="516"/>
                  </a:cubicBezTo>
                  <a:cubicBezTo>
                    <a:pt x="249" y="517"/>
                    <a:pt x="249" y="515"/>
                    <a:pt x="251" y="515"/>
                  </a:cubicBezTo>
                  <a:cubicBezTo>
                    <a:pt x="252" y="518"/>
                    <a:pt x="249" y="519"/>
                    <a:pt x="247" y="520"/>
                  </a:cubicBezTo>
                  <a:close/>
                  <a:moveTo>
                    <a:pt x="190" y="767"/>
                  </a:moveTo>
                  <a:cubicBezTo>
                    <a:pt x="190" y="763"/>
                    <a:pt x="193" y="763"/>
                    <a:pt x="196" y="762"/>
                  </a:cubicBezTo>
                  <a:cubicBezTo>
                    <a:pt x="196" y="766"/>
                    <a:pt x="193" y="766"/>
                    <a:pt x="190" y="767"/>
                  </a:cubicBezTo>
                  <a:close/>
                  <a:moveTo>
                    <a:pt x="171" y="813"/>
                  </a:moveTo>
                  <a:cubicBezTo>
                    <a:pt x="173" y="813"/>
                    <a:pt x="171" y="817"/>
                    <a:pt x="171" y="818"/>
                  </a:cubicBezTo>
                  <a:cubicBezTo>
                    <a:pt x="169" y="818"/>
                    <a:pt x="169" y="817"/>
                    <a:pt x="168" y="817"/>
                  </a:cubicBezTo>
                  <a:cubicBezTo>
                    <a:pt x="168" y="815"/>
                    <a:pt x="170" y="814"/>
                    <a:pt x="171" y="813"/>
                  </a:cubicBezTo>
                  <a:close/>
                  <a:moveTo>
                    <a:pt x="169" y="827"/>
                  </a:moveTo>
                  <a:cubicBezTo>
                    <a:pt x="168" y="825"/>
                    <a:pt x="170" y="824"/>
                    <a:pt x="168" y="821"/>
                  </a:cubicBezTo>
                  <a:cubicBezTo>
                    <a:pt x="173" y="817"/>
                    <a:pt x="180" y="812"/>
                    <a:pt x="188" y="815"/>
                  </a:cubicBezTo>
                  <a:cubicBezTo>
                    <a:pt x="181" y="818"/>
                    <a:pt x="174" y="821"/>
                    <a:pt x="169" y="827"/>
                  </a:cubicBezTo>
                  <a:close/>
                  <a:moveTo>
                    <a:pt x="196" y="826"/>
                  </a:moveTo>
                  <a:cubicBezTo>
                    <a:pt x="195" y="824"/>
                    <a:pt x="192" y="825"/>
                    <a:pt x="193" y="821"/>
                  </a:cubicBezTo>
                  <a:cubicBezTo>
                    <a:pt x="191" y="821"/>
                    <a:pt x="191" y="821"/>
                    <a:pt x="191" y="821"/>
                  </a:cubicBezTo>
                  <a:cubicBezTo>
                    <a:pt x="195" y="814"/>
                    <a:pt x="196" y="826"/>
                    <a:pt x="200" y="822"/>
                  </a:cubicBezTo>
                  <a:cubicBezTo>
                    <a:pt x="199" y="824"/>
                    <a:pt x="198" y="826"/>
                    <a:pt x="196" y="826"/>
                  </a:cubicBezTo>
                  <a:close/>
                  <a:moveTo>
                    <a:pt x="242" y="829"/>
                  </a:moveTo>
                  <a:cubicBezTo>
                    <a:pt x="241" y="836"/>
                    <a:pt x="235" y="844"/>
                    <a:pt x="229" y="841"/>
                  </a:cubicBezTo>
                  <a:cubicBezTo>
                    <a:pt x="236" y="840"/>
                    <a:pt x="236" y="831"/>
                    <a:pt x="242" y="829"/>
                  </a:cubicBezTo>
                  <a:close/>
                  <a:moveTo>
                    <a:pt x="192" y="885"/>
                  </a:moveTo>
                  <a:cubicBezTo>
                    <a:pt x="190" y="883"/>
                    <a:pt x="195" y="880"/>
                    <a:pt x="197" y="879"/>
                  </a:cubicBezTo>
                  <a:cubicBezTo>
                    <a:pt x="196" y="882"/>
                    <a:pt x="194" y="883"/>
                    <a:pt x="192" y="885"/>
                  </a:cubicBezTo>
                  <a:close/>
                  <a:moveTo>
                    <a:pt x="191" y="900"/>
                  </a:moveTo>
                  <a:cubicBezTo>
                    <a:pt x="191" y="897"/>
                    <a:pt x="195" y="898"/>
                    <a:pt x="197" y="897"/>
                  </a:cubicBezTo>
                  <a:cubicBezTo>
                    <a:pt x="197" y="900"/>
                    <a:pt x="194" y="900"/>
                    <a:pt x="191" y="900"/>
                  </a:cubicBezTo>
                  <a:close/>
                  <a:moveTo>
                    <a:pt x="197" y="887"/>
                  </a:moveTo>
                  <a:cubicBezTo>
                    <a:pt x="196" y="887"/>
                    <a:pt x="197" y="886"/>
                    <a:pt x="196" y="886"/>
                  </a:cubicBezTo>
                  <a:cubicBezTo>
                    <a:pt x="200" y="883"/>
                    <a:pt x="203" y="881"/>
                    <a:pt x="208" y="878"/>
                  </a:cubicBezTo>
                  <a:cubicBezTo>
                    <a:pt x="206" y="883"/>
                    <a:pt x="201" y="884"/>
                    <a:pt x="197" y="887"/>
                  </a:cubicBezTo>
                  <a:close/>
                  <a:moveTo>
                    <a:pt x="209" y="913"/>
                  </a:moveTo>
                  <a:cubicBezTo>
                    <a:pt x="209" y="911"/>
                    <a:pt x="212" y="910"/>
                    <a:pt x="214" y="910"/>
                  </a:cubicBezTo>
                  <a:cubicBezTo>
                    <a:pt x="214" y="912"/>
                    <a:pt x="212" y="914"/>
                    <a:pt x="209" y="913"/>
                  </a:cubicBezTo>
                  <a:close/>
                  <a:moveTo>
                    <a:pt x="201" y="899"/>
                  </a:moveTo>
                  <a:cubicBezTo>
                    <a:pt x="200" y="898"/>
                    <a:pt x="200" y="896"/>
                    <a:pt x="199" y="896"/>
                  </a:cubicBezTo>
                  <a:cubicBezTo>
                    <a:pt x="201" y="891"/>
                    <a:pt x="206" y="889"/>
                    <a:pt x="210" y="887"/>
                  </a:cubicBezTo>
                  <a:cubicBezTo>
                    <a:pt x="204" y="887"/>
                    <a:pt x="216" y="881"/>
                    <a:pt x="219" y="883"/>
                  </a:cubicBezTo>
                  <a:cubicBezTo>
                    <a:pt x="213" y="888"/>
                    <a:pt x="211" y="897"/>
                    <a:pt x="201" y="899"/>
                  </a:cubicBezTo>
                  <a:close/>
                  <a:moveTo>
                    <a:pt x="215" y="874"/>
                  </a:moveTo>
                  <a:cubicBezTo>
                    <a:pt x="215" y="877"/>
                    <a:pt x="214" y="878"/>
                    <a:pt x="211" y="878"/>
                  </a:cubicBezTo>
                  <a:cubicBezTo>
                    <a:pt x="209" y="876"/>
                    <a:pt x="212" y="873"/>
                    <a:pt x="215" y="874"/>
                  </a:cubicBezTo>
                  <a:close/>
                  <a:moveTo>
                    <a:pt x="201" y="876"/>
                  </a:moveTo>
                  <a:cubicBezTo>
                    <a:pt x="207" y="872"/>
                    <a:pt x="210" y="864"/>
                    <a:pt x="219" y="862"/>
                  </a:cubicBezTo>
                  <a:cubicBezTo>
                    <a:pt x="216" y="869"/>
                    <a:pt x="208" y="872"/>
                    <a:pt x="201" y="876"/>
                  </a:cubicBezTo>
                  <a:close/>
                  <a:moveTo>
                    <a:pt x="223" y="831"/>
                  </a:moveTo>
                  <a:cubicBezTo>
                    <a:pt x="227" y="828"/>
                    <a:pt x="234" y="825"/>
                    <a:pt x="239" y="827"/>
                  </a:cubicBezTo>
                  <a:cubicBezTo>
                    <a:pt x="240" y="831"/>
                    <a:pt x="230" y="833"/>
                    <a:pt x="226" y="834"/>
                  </a:cubicBezTo>
                  <a:cubicBezTo>
                    <a:pt x="226" y="832"/>
                    <a:pt x="222" y="834"/>
                    <a:pt x="223" y="831"/>
                  </a:cubicBezTo>
                  <a:close/>
                  <a:moveTo>
                    <a:pt x="238" y="852"/>
                  </a:moveTo>
                  <a:cubicBezTo>
                    <a:pt x="235" y="853"/>
                    <a:pt x="231" y="856"/>
                    <a:pt x="228" y="853"/>
                  </a:cubicBezTo>
                  <a:cubicBezTo>
                    <a:pt x="232" y="848"/>
                    <a:pt x="234" y="842"/>
                    <a:pt x="244" y="843"/>
                  </a:cubicBezTo>
                  <a:cubicBezTo>
                    <a:pt x="242" y="846"/>
                    <a:pt x="237" y="847"/>
                    <a:pt x="238" y="852"/>
                  </a:cubicBezTo>
                  <a:close/>
                  <a:moveTo>
                    <a:pt x="243" y="950"/>
                  </a:moveTo>
                  <a:cubicBezTo>
                    <a:pt x="244" y="948"/>
                    <a:pt x="245" y="948"/>
                    <a:pt x="245" y="947"/>
                  </a:cubicBezTo>
                  <a:cubicBezTo>
                    <a:pt x="247" y="947"/>
                    <a:pt x="247" y="949"/>
                    <a:pt x="248" y="951"/>
                  </a:cubicBezTo>
                  <a:cubicBezTo>
                    <a:pt x="245" y="951"/>
                    <a:pt x="245" y="949"/>
                    <a:pt x="243" y="950"/>
                  </a:cubicBezTo>
                  <a:close/>
                  <a:moveTo>
                    <a:pt x="270" y="942"/>
                  </a:moveTo>
                  <a:cubicBezTo>
                    <a:pt x="270" y="941"/>
                    <a:pt x="269" y="940"/>
                    <a:pt x="268" y="939"/>
                  </a:cubicBezTo>
                  <a:cubicBezTo>
                    <a:pt x="269" y="939"/>
                    <a:pt x="272" y="939"/>
                    <a:pt x="274" y="939"/>
                  </a:cubicBezTo>
                  <a:cubicBezTo>
                    <a:pt x="275" y="942"/>
                    <a:pt x="272" y="941"/>
                    <a:pt x="270" y="942"/>
                  </a:cubicBezTo>
                  <a:close/>
                  <a:moveTo>
                    <a:pt x="286" y="932"/>
                  </a:moveTo>
                  <a:cubicBezTo>
                    <a:pt x="285" y="935"/>
                    <a:pt x="283" y="932"/>
                    <a:pt x="283" y="929"/>
                  </a:cubicBezTo>
                  <a:cubicBezTo>
                    <a:pt x="285" y="929"/>
                    <a:pt x="285" y="930"/>
                    <a:pt x="287" y="930"/>
                  </a:cubicBezTo>
                  <a:cubicBezTo>
                    <a:pt x="287" y="931"/>
                    <a:pt x="285" y="932"/>
                    <a:pt x="286" y="932"/>
                  </a:cubicBezTo>
                  <a:close/>
                  <a:moveTo>
                    <a:pt x="259" y="1031"/>
                  </a:moveTo>
                  <a:cubicBezTo>
                    <a:pt x="258" y="1031"/>
                    <a:pt x="258" y="1029"/>
                    <a:pt x="257" y="1029"/>
                  </a:cubicBezTo>
                  <a:cubicBezTo>
                    <a:pt x="258" y="1027"/>
                    <a:pt x="260" y="1025"/>
                    <a:pt x="262" y="1025"/>
                  </a:cubicBezTo>
                  <a:cubicBezTo>
                    <a:pt x="264" y="1028"/>
                    <a:pt x="263" y="1031"/>
                    <a:pt x="259" y="1031"/>
                  </a:cubicBezTo>
                  <a:close/>
                  <a:moveTo>
                    <a:pt x="328" y="904"/>
                  </a:moveTo>
                  <a:cubicBezTo>
                    <a:pt x="327" y="906"/>
                    <a:pt x="323" y="906"/>
                    <a:pt x="322" y="908"/>
                  </a:cubicBezTo>
                  <a:cubicBezTo>
                    <a:pt x="320" y="908"/>
                    <a:pt x="321" y="905"/>
                    <a:pt x="319" y="905"/>
                  </a:cubicBezTo>
                  <a:cubicBezTo>
                    <a:pt x="321" y="904"/>
                    <a:pt x="326" y="902"/>
                    <a:pt x="328" y="904"/>
                  </a:cubicBezTo>
                  <a:close/>
                  <a:moveTo>
                    <a:pt x="296" y="923"/>
                  </a:moveTo>
                  <a:cubicBezTo>
                    <a:pt x="293" y="923"/>
                    <a:pt x="296" y="925"/>
                    <a:pt x="294" y="927"/>
                  </a:cubicBezTo>
                  <a:cubicBezTo>
                    <a:pt x="291" y="927"/>
                    <a:pt x="291" y="927"/>
                    <a:pt x="289" y="926"/>
                  </a:cubicBezTo>
                  <a:cubicBezTo>
                    <a:pt x="289" y="922"/>
                    <a:pt x="294" y="920"/>
                    <a:pt x="297" y="923"/>
                  </a:cubicBezTo>
                  <a:cubicBezTo>
                    <a:pt x="297" y="924"/>
                    <a:pt x="296" y="923"/>
                    <a:pt x="296" y="923"/>
                  </a:cubicBezTo>
                  <a:close/>
                  <a:moveTo>
                    <a:pt x="305" y="921"/>
                  </a:moveTo>
                  <a:cubicBezTo>
                    <a:pt x="301" y="921"/>
                    <a:pt x="301" y="921"/>
                    <a:pt x="301" y="921"/>
                  </a:cubicBezTo>
                  <a:cubicBezTo>
                    <a:pt x="302" y="915"/>
                    <a:pt x="297" y="917"/>
                    <a:pt x="296" y="913"/>
                  </a:cubicBezTo>
                  <a:cubicBezTo>
                    <a:pt x="298" y="914"/>
                    <a:pt x="301" y="915"/>
                    <a:pt x="301" y="912"/>
                  </a:cubicBezTo>
                  <a:cubicBezTo>
                    <a:pt x="302" y="911"/>
                    <a:pt x="302" y="912"/>
                    <a:pt x="302" y="913"/>
                  </a:cubicBezTo>
                  <a:cubicBezTo>
                    <a:pt x="302" y="915"/>
                    <a:pt x="307" y="912"/>
                    <a:pt x="308" y="914"/>
                  </a:cubicBezTo>
                  <a:cubicBezTo>
                    <a:pt x="308" y="918"/>
                    <a:pt x="306" y="918"/>
                    <a:pt x="305" y="921"/>
                  </a:cubicBezTo>
                  <a:close/>
                  <a:moveTo>
                    <a:pt x="309" y="908"/>
                  </a:moveTo>
                  <a:cubicBezTo>
                    <a:pt x="308" y="908"/>
                    <a:pt x="308" y="909"/>
                    <a:pt x="308" y="910"/>
                  </a:cubicBezTo>
                  <a:cubicBezTo>
                    <a:pt x="307" y="909"/>
                    <a:pt x="308" y="908"/>
                    <a:pt x="308" y="907"/>
                  </a:cubicBezTo>
                  <a:cubicBezTo>
                    <a:pt x="312" y="907"/>
                    <a:pt x="314" y="910"/>
                    <a:pt x="316" y="913"/>
                  </a:cubicBezTo>
                  <a:cubicBezTo>
                    <a:pt x="315" y="914"/>
                    <a:pt x="313" y="912"/>
                    <a:pt x="312" y="915"/>
                  </a:cubicBezTo>
                  <a:cubicBezTo>
                    <a:pt x="312" y="912"/>
                    <a:pt x="309" y="912"/>
                    <a:pt x="309" y="908"/>
                  </a:cubicBezTo>
                  <a:close/>
                  <a:moveTo>
                    <a:pt x="317" y="967"/>
                  </a:moveTo>
                  <a:cubicBezTo>
                    <a:pt x="315" y="967"/>
                    <a:pt x="318" y="964"/>
                    <a:pt x="317" y="963"/>
                  </a:cubicBezTo>
                  <a:cubicBezTo>
                    <a:pt x="317" y="961"/>
                    <a:pt x="314" y="964"/>
                    <a:pt x="313" y="962"/>
                  </a:cubicBezTo>
                  <a:cubicBezTo>
                    <a:pt x="311" y="951"/>
                    <a:pt x="326" y="950"/>
                    <a:pt x="325" y="959"/>
                  </a:cubicBezTo>
                  <a:cubicBezTo>
                    <a:pt x="329" y="959"/>
                    <a:pt x="329" y="959"/>
                    <a:pt x="329" y="959"/>
                  </a:cubicBezTo>
                  <a:cubicBezTo>
                    <a:pt x="330" y="961"/>
                    <a:pt x="327" y="962"/>
                    <a:pt x="330" y="962"/>
                  </a:cubicBezTo>
                  <a:cubicBezTo>
                    <a:pt x="327" y="965"/>
                    <a:pt x="322" y="967"/>
                    <a:pt x="317" y="967"/>
                  </a:cubicBezTo>
                  <a:close/>
                  <a:moveTo>
                    <a:pt x="478" y="165"/>
                  </a:moveTo>
                  <a:cubicBezTo>
                    <a:pt x="476" y="165"/>
                    <a:pt x="474" y="165"/>
                    <a:pt x="473" y="164"/>
                  </a:cubicBezTo>
                  <a:cubicBezTo>
                    <a:pt x="473" y="159"/>
                    <a:pt x="479" y="159"/>
                    <a:pt x="478" y="165"/>
                  </a:cubicBezTo>
                  <a:close/>
                  <a:moveTo>
                    <a:pt x="470" y="1060"/>
                  </a:moveTo>
                  <a:cubicBezTo>
                    <a:pt x="482" y="1051"/>
                    <a:pt x="496" y="1045"/>
                    <a:pt x="508" y="1036"/>
                  </a:cubicBezTo>
                  <a:cubicBezTo>
                    <a:pt x="509" y="1036"/>
                    <a:pt x="510" y="1037"/>
                    <a:pt x="511" y="1037"/>
                  </a:cubicBezTo>
                  <a:cubicBezTo>
                    <a:pt x="500" y="1048"/>
                    <a:pt x="486" y="1053"/>
                    <a:pt x="470" y="1060"/>
                  </a:cubicBezTo>
                  <a:close/>
                  <a:moveTo>
                    <a:pt x="513" y="981"/>
                  </a:moveTo>
                  <a:cubicBezTo>
                    <a:pt x="513" y="978"/>
                    <a:pt x="513" y="978"/>
                    <a:pt x="513" y="978"/>
                  </a:cubicBezTo>
                  <a:cubicBezTo>
                    <a:pt x="515" y="977"/>
                    <a:pt x="518" y="978"/>
                    <a:pt x="519" y="979"/>
                  </a:cubicBezTo>
                  <a:cubicBezTo>
                    <a:pt x="519" y="984"/>
                    <a:pt x="516" y="981"/>
                    <a:pt x="513" y="981"/>
                  </a:cubicBezTo>
                  <a:close/>
                  <a:moveTo>
                    <a:pt x="539" y="208"/>
                  </a:moveTo>
                  <a:cubicBezTo>
                    <a:pt x="547" y="189"/>
                    <a:pt x="577" y="181"/>
                    <a:pt x="594" y="167"/>
                  </a:cubicBezTo>
                  <a:cubicBezTo>
                    <a:pt x="602" y="161"/>
                    <a:pt x="606" y="151"/>
                    <a:pt x="618" y="156"/>
                  </a:cubicBezTo>
                  <a:cubicBezTo>
                    <a:pt x="618" y="159"/>
                    <a:pt x="619" y="161"/>
                    <a:pt x="622" y="162"/>
                  </a:cubicBezTo>
                  <a:cubicBezTo>
                    <a:pt x="610" y="176"/>
                    <a:pt x="599" y="190"/>
                    <a:pt x="583" y="198"/>
                  </a:cubicBezTo>
                  <a:cubicBezTo>
                    <a:pt x="569" y="203"/>
                    <a:pt x="553" y="206"/>
                    <a:pt x="539" y="208"/>
                  </a:cubicBezTo>
                  <a:close/>
                  <a:moveTo>
                    <a:pt x="557" y="1047"/>
                  </a:moveTo>
                  <a:cubicBezTo>
                    <a:pt x="556" y="1044"/>
                    <a:pt x="563" y="1041"/>
                    <a:pt x="563" y="1046"/>
                  </a:cubicBezTo>
                  <a:cubicBezTo>
                    <a:pt x="561" y="1047"/>
                    <a:pt x="558" y="1049"/>
                    <a:pt x="557" y="1047"/>
                  </a:cubicBezTo>
                  <a:close/>
                  <a:moveTo>
                    <a:pt x="666" y="996"/>
                  </a:moveTo>
                  <a:cubicBezTo>
                    <a:pt x="667" y="998"/>
                    <a:pt x="668" y="999"/>
                    <a:pt x="666" y="1001"/>
                  </a:cubicBezTo>
                  <a:cubicBezTo>
                    <a:pt x="653" y="1002"/>
                    <a:pt x="645" y="1000"/>
                    <a:pt x="637" y="1009"/>
                  </a:cubicBezTo>
                  <a:cubicBezTo>
                    <a:pt x="638" y="1005"/>
                    <a:pt x="634" y="1007"/>
                    <a:pt x="634" y="1005"/>
                  </a:cubicBezTo>
                  <a:cubicBezTo>
                    <a:pt x="629" y="1007"/>
                    <a:pt x="624" y="1009"/>
                    <a:pt x="617" y="1010"/>
                  </a:cubicBezTo>
                  <a:cubicBezTo>
                    <a:pt x="620" y="1014"/>
                    <a:pt x="617" y="1012"/>
                    <a:pt x="615" y="1016"/>
                  </a:cubicBezTo>
                  <a:cubicBezTo>
                    <a:pt x="618" y="1016"/>
                    <a:pt x="618" y="1014"/>
                    <a:pt x="621" y="1015"/>
                  </a:cubicBezTo>
                  <a:cubicBezTo>
                    <a:pt x="621" y="1017"/>
                    <a:pt x="618" y="1016"/>
                    <a:pt x="618" y="1017"/>
                  </a:cubicBezTo>
                  <a:cubicBezTo>
                    <a:pt x="623" y="1020"/>
                    <a:pt x="634" y="1014"/>
                    <a:pt x="642" y="1013"/>
                  </a:cubicBezTo>
                  <a:cubicBezTo>
                    <a:pt x="642" y="1015"/>
                    <a:pt x="641" y="1015"/>
                    <a:pt x="641" y="1017"/>
                  </a:cubicBezTo>
                  <a:cubicBezTo>
                    <a:pt x="634" y="1014"/>
                    <a:pt x="625" y="1022"/>
                    <a:pt x="617" y="1025"/>
                  </a:cubicBezTo>
                  <a:cubicBezTo>
                    <a:pt x="605" y="1019"/>
                    <a:pt x="593" y="1032"/>
                    <a:pt x="582" y="1029"/>
                  </a:cubicBezTo>
                  <a:cubicBezTo>
                    <a:pt x="582" y="1030"/>
                    <a:pt x="584" y="1029"/>
                    <a:pt x="586" y="1030"/>
                  </a:cubicBezTo>
                  <a:cubicBezTo>
                    <a:pt x="583" y="1036"/>
                    <a:pt x="570" y="1033"/>
                    <a:pt x="568" y="1038"/>
                  </a:cubicBezTo>
                  <a:cubicBezTo>
                    <a:pt x="567" y="1033"/>
                    <a:pt x="570" y="1031"/>
                    <a:pt x="573" y="1029"/>
                  </a:cubicBezTo>
                  <a:cubicBezTo>
                    <a:pt x="572" y="1027"/>
                    <a:pt x="570" y="1027"/>
                    <a:pt x="568" y="1027"/>
                  </a:cubicBezTo>
                  <a:cubicBezTo>
                    <a:pt x="572" y="1022"/>
                    <a:pt x="579" y="1022"/>
                    <a:pt x="589" y="1023"/>
                  </a:cubicBezTo>
                  <a:cubicBezTo>
                    <a:pt x="593" y="1018"/>
                    <a:pt x="606" y="1018"/>
                    <a:pt x="611" y="1017"/>
                  </a:cubicBezTo>
                  <a:cubicBezTo>
                    <a:pt x="610" y="1016"/>
                    <a:pt x="609" y="1015"/>
                    <a:pt x="610" y="1013"/>
                  </a:cubicBezTo>
                  <a:cubicBezTo>
                    <a:pt x="599" y="1016"/>
                    <a:pt x="590" y="1019"/>
                    <a:pt x="580" y="1020"/>
                  </a:cubicBezTo>
                  <a:cubicBezTo>
                    <a:pt x="591" y="1013"/>
                    <a:pt x="603" y="1008"/>
                    <a:pt x="621" y="1007"/>
                  </a:cubicBezTo>
                  <a:cubicBezTo>
                    <a:pt x="620" y="1006"/>
                    <a:pt x="619" y="1006"/>
                    <a:pt x="619" y="1005"/>
                  </a:cubicBezTo>
                  <a:cubicBezTo>
                    <a:pt x="615" y="1004"/>
                    <a:pt x="614" y="1007"/>
                    <a:pt x="611" y="1007"/>
                  </a:cubicBezTo>
                  <a:cubicBezTo>
                    <a:pt x="627" y="999"/>
                    <a:pt x="642" y="992"/>
                    <a:pt x="657" y="984"/>
                  </a:cubicBezTo>
                  <a:cubicBezTo>
                    <a:pt x="667" y="989"/>
                    <a:pt x="678" y="977"/>
                    <a:pt x="687" y="978"/>
                  </a:cubicBezTo>
                  <a:cubicBezTo>
                    <a:pt x="688" y="973"/>
                    <a:pt x="691" y="970"/>
                    <a:pt x="698" y="970"/>
                  </a:cubicBezTo>
                  <a:cubicBezTo>
                    <a:pt x="696" y="975"/>
                    <a:pt x="698" y="978"/>
                    <a:pt x="694" y="979"/>
                  </a:cubicBezTo>
                  <a:cubicBezTo>
                    <a:pt x="698" y="983"/>
                    <a:pt x="706" y="976"/>
                    <a:pt x="713" y="977"/>
                  </a:cubicBezTo>
                  <a:cubicBezTo>
                    <a:pt x="698" y="988"/>
                    <a:pt x="679" y="991"/>
                    <a:pt x="666" y="996"/>
                  </a:cubicBezTo>
                  <a:close/>
                  <a:moveTo>
                    <a:pt x="683" y="1085"/>
                  </a:moveTo>
                  <a:cubicBezTo>
                    <a:pt x="682" y="1084"/>
                    <a:pt x="687" y="1080"/>
                    <a:pt x="691" y="1082"/>
                  </a:cubicBezTo>
                  <a:cubicBezTo>
                    <a:pt x="690" y="1087"/>
                    <a:pt x="685" y="1085"/>
                    <a:pt x="683" y="1085"/>
                  </a:cubicBezTo>
                  <a:close/>
                  <a:moveTo>
                    <a:pt x="725" y="940"/>
                  </a:moveTo>
                  <a:cubicBezTo>
                    <a:pt x="728" y="940"/>
                    <a:pt x="729" y="939"/>
                    <a:pt x="732" y="940"/>
                  </a:cubicBezTo>
                  <a:cubicBezTo>
                    <a:pt x="732" y="944"/>
                    <a:pt x="732" y="944"/>
                    <a:pt x="732" y="944"/>
                  </a:cubicBezTo>
                  <a:cubicBezTo>
                    <a:pt x="730" y="947"/>
                    <a:pt x="726" y="942"/>
                    <a:pt x="726" y="947"/>
                  </a:cubicBezTo>
                  <a:cubicBezTo>
                    <a:pt x="724" y="947"/>
                    <a:pt x="726" y="942"/>
                    <a:pt x="725" y="940"/>
                  </a:cubicBezTo>
                  <a:close/>
                  <a:moveTo>
                    <a:pt x="736" y="947"/>
                  </a:moveTo>
                  <a:cubicBezTo>
                    <a:pt x="737" y="952"/>
                    <a:pt x="730" y="950"/>
                    <a:pt x="727" y="952"/>
                  </a:cubicBezTo>
                  <a:cubicBezTo>
                    <a:pt x="728" y="949"/>
                    <a:pt x="731" y="947"/>
                    <a:pt x="736" y="947"/>
                  </a:cubicBezTo>
                  <a:close/>
                  <a:moveTo>
                    <a:pt x="727" y="1030"/>
                  </a:moveTo>
                  <a:cubicBezTo>
                    <a:pt x="724" y="1027"/>
                    <a:pt x="724" y="1032"/>
                    <a:pt x="720" y="1031"/>
                  </a:cubicBezTo>
                  <a:cubicBezTo>
                    <a:pt x="722" y="1029"/>
                    <a:pt x="724" y="1027"/>
                    <a:pt x="728" y="1027"/>
                  </a:cubicBezTo>
                  <a:cubicBezTo>
                    <a:pt x="727" y="1028"/>
                    <a:pt x="727" y="1028"/>
                    <a:pt x="727" y="1030"/>
                  </a:cubicBezTo>
                  <a:close/>
                  <a:moveTo>
                    <a:pt x="759" y="955"/>
                  </a:moveTo>
                  <a:cubicBezTo>
                    <a:pt x="756" y="955"/>
                    <a:pt x="756" y="957"/>
                    <a:pt x="754" y="955"/>
                  </a:cubicBezTo>
                  <a:cubicBezTo>
                    <a:pt x="753" y="957"/>
                    <a:pt x="755" y="957"/>
                    <a:pt x="754" y="960"/>
                  </a:cubicBezTo>
                  <a:cubicBezTo>
                    <a:pt x="747" y="960"/>
                    <a:pt x="739" y="965"/>
                    <a:pt x="737" y="960"/>
                  </a:cubicBezTo>
                  <a:cubicBezTo>
                    <a:pt x="734" y="961"/>
                    <a:pt x="737" y="962"/>
                    <a:pt x="736" y="965"/>
                  </a:cubicBezTo>
                  <a:cubicBezTo>
                    <a:pt x="730" y="971"/>
                    <a:pt x="724" y="967"/>
                    <a:pt x="719" y="965"/>
                  </a:cubicBezTo>
                  <a:cubicBezTo>
                    <a:pt x="720" y="961"/>
                    <a:pt x="727" y="962"/>
                    <a:pt x="726" y="956"/>
                  </a:cubicBezTo>
                  <a:cubicBezTo>
                    <a:pt x="729" y="956"/>
                    <a:pt x="731" y="954"/>
                    <a:pt x="734" y="953"/>
                  </a:cubicBezTo>
                  <a:cubicBezTo>
                    <a:pt x="732" y="957"/>
                    <a:pt x="736" y="955"/>
                    <a:pt x="736" y="958"/>
                  </a:cubicBezTo>
                  <a:cubicBezTo>
                    <a:pt x="743" y="954"/>
                    <a:pt x="749" y="950"/>
                    <a:pt x="761" y="951"/>
                  </a:cubicBezTo>
                  <a:cubicBezTo>
                    <a:pt x="760" y="952"/>
                    <a:pt x="758" y="952"/>
                    <a:pt x="759" y="955"/>
                  </a:cubicBezTo>
                  <a:close/>
                  <a:moveTo>
                    <a:pt x="764" y="952"/>
                  </a:moveTo>
                  <a:cubicBezTo>
                    <a:pt x="765" y="950"/>
                    <a:pt x="765" y="947"/>
                    <a:pt x="769" y="948"/>
                  </a:cubicBezTo>
                  <a:cubicBezTo>
                    <a:pt x="769" y="951"/>
                    <a:pt x="767" y="952"/>
                    <a:pt x="764" y="952"/>
                  </a:cubicBezTo>
                  <a:close/>
                  <a:moveTo>
                    <a:pt x="770" y="948"/>
                  </a:moveTo>
                  <a:cubicBezTo>
                    <a:pt x="770" y="942"/>
                    <a:pt x="779" y="947"/>
                    <a:pt x="778" y="943"/>
                  </a:cubicBezTo>
                  <a:cubicBezTo>
                    <a:pt x="782" y="945"/>
                    <a:pt x="774" y="948"/>
                    <a:pt x="770" y="948"/>
                  </a:cubicBezTo>
                  <a:close/>
                  <a:moveTo>
                    <a:pt x="792" y="158"/>
                  </a:moveTo>
                  <a:cubicBezTo>
                    <a:pt x="787" y="161"/>
                    <a:pt x="782" y="156"/>
                    <a:pt x="777" y="158"/>
                  </a:cubicBezTo>
                  <a:cubicBezTo>
                    <a:pt x="781" y="157"/>
                    <a:pt x="784" y="147"/>
                    <a:pt x="792" y="147"/>
                  </a:cubicBezTo>
                  <a:cubicBezTo>
                    <a:pt x="795" y="149"/>
                    <a:pt x="793" y="155"/>
                    <a:pt x="792" y="158"/>
                  </a:cubicBezTo>
                  <a:close/>
                  <a:moveTo>
                    <a:pt x="807" y="821"/>
                  </a:moveTo>
                  <a:cubicBezTo>
                    <a:pt x="803" y="821"/>
                    <a:pt x="802" y="820"/>
                    <a:pt x="800" y="819"/>
                  </a:cubicBezTo>
                  <a:cubicBezTo>
                    <a:pt x="800" y="818"/>
                    <a:pt x="801" y="818"/>
                    <a:pt x="801" y="819"/>
                  </a:cubicBezTo>
                  <a:cubicBezTo>
                    <a:pt x="804" y="819"/>
                    <a:pt x="803" y="816"/>
                    <a:pt x="806" y="816"/>
                  </a:cubicBezTo>
                  <a:cubicBezTo>
                    <a:pt x="806" y="813"/>
                    <a:pt x="805" y="813"/>
                    <a:pt x="805" y="810"/>
                  </a:cubicBezTo>
                  <a:cubicBezTo>
                    <a:pt x="808" y="809"/>
                    <a:pt x="811" y="808"/>
                    <a:pt x="809" y="804"/>
                  </a:cubicBezTo>
                  <a:cubicBezTo>
                    <a:pt x="812" y="802"/>
                    <a:pt x="815" y="802"/>
                    <a:pt x="817" y="800"/>
                  </a:cubicBezTo>
                  <a:cubicBezTo>
                    <a:pt x="816" y="799"/>
                    <a:pt x="815" y="798"/>
                    <a:pt x="816" y="795"/>
                  </a:cubicBezTo>
                  <a:cubicBezTo>
                    <a:pt x="818" y="795"/>
                    <a:pt x="819" y="796"/>
                    <a:pt x="819" y="798"/>
                  </a:cubicBezTo>
                  <a:cubicBezTo>
                    <a:pt x="820" y="798"/>
                    <a:pt x="820" y="796"/>
                    <a:pt x="822" y="796"/>
                  </a:cubicBezTo>
                  <a:cubicBezTo>
                    <a:pt x="821" y="794"/>
                    <a:pt x="820" y="792"/>
                    <a:pt x="821" y="789"/>
                  </a:cubicBezTo>
                  <a:cubicBezTo>
                    <a:pt x="827" y="789"/>
                    <a:pt x="828" y="788"/>
                    <a:pt x="831" y="791"/>
                  </a:cubicBezTo>
                  <a:cubicBezTo>
                    <a:pt x="830" y="795"/>
                    <a:pt x="827" y="797"/>
                    <a:pt x="825" y="800"/>
                  </a:cubicBezTo>
                  <a:cubicBezTo>
                    <a:pt x="825" y="802"/>
                    <a:pt x="828" y="801"/>
                    <a:pt x="827" y="804"/>
                  </a:cubicBezTo>
                  <a:cubicBezTo>
                    <a:pt x="830" y="803"/>
                    <a:pt x="830" y="798"/>
                    <a:pt x="834" y="798"/>
                  </a:cubicBezTo>
                  <a:cubicBezTo>
                    <a:pt x="828" y="809"/>
                    <a:pt x="815" y="812"/>
                    <a:pt x="807" y="821"/>
                  </a:cubicBezTo>
                  <a:close/>
                  <a:moveTo>
                    <a:pt x="833" y="931"/>
                  </a:moveTo>
                  <a:cubicBezTo>
                    <a:pt x="834" y="930"/>
                    <a:pt x="836" y="929"/>
                    <a:pt x="836" y="927"/>
                  </a:cubicBezTo>
                  <a:cubicBezTo>
                    <a:pt x="837" y="927"/>
                    <a:pt x="838" y="928"/>
                    <a:pt x="839" y="928"/>
                  </a:cubicBezTo>
                  <a:cubicBezTo>
                    <a:pt x="839" y="931"/>
                    <a:pt x="835" y="933"/>
                    <a:pt x="833" y="931"/>
                  </a:cubicBezTo>
                  <a:close/>
                  <a:moveTo>
                    <a:pt x="825" y="917"/>
                  </a:moveTo>
                  <a:cubicBezTo>
                    <a:pt x="827" y="913"/>
                    <a:pt x="831" y="911"/>
                    <a:pt x="839" y="912"/>
                  </a:cubicBezTo>
                  <a:cubicBezTo>
                    <a:pt x="837" y="918"/>
                    <a:pt x="830" y="918"/>
                    <a:pt x="825" y="917"/>
                  </a:cubicBezTo>
                  <a:close/>
                  <a:moveTo>
                    <a:pt x="842" y="927"/>
                  </a:moveTo>
                  <a:cubicBezTo>
                    <a:pt x="842" y="925"/>
                    <a:pt x="843" y="924"/>
                    <a:pt x="843" y="923"/>
                  </a:cubicBezTo>
                  <a:cubicBezTo>
                    <a:pt x="847" y="923"/>
                    <a:pt x="846" y="928"/>
                    <a:pt x="842" y="927"/>
                  </a:cubicBezTo>
                  <a:close/>
                  <a:moveTo>
                    <a:pt x="1212" y="837"/>
                  </a:moveTo>
                  <a:cubicBezTo>
                    <a:pt x="1209" y="840"/>
                    <a:pt x="1207" y="844"/>
                    <a:pt x="1202" y="844"/>
                  </a:cubicBezTo>
                  <a:cubicBezTo>
                    <a:pt x="1206" y="842"/>
                    <a:pt x="1207" y="838"/>
                    <a:pt x="1212" y="837"/>
                  </a:cubicBezTo>
                  <a:close/>
                  <a:moveTo>
                    <a:pt x="1168" y="859"/>
                  </a:moveTo>
                  <a:cubicBezTo>
                    <a:pt x="1168" y="863"/>
                    <a:pt x="1163" y="862"/>
                    <a:pt x="1160" y="863"/>
                  </a:cubicBezTo>
                  <a:cubicBezTo>
                    <a:pt x="1162" y="861"/>
                    <a:pt x="1164" y="859"/>
                    <a:pt x="1168" y="859"/>
                  </a:cubicBezTo>
                  <a:close/>
                  <a:moveTo>
                    <a:pt x="1156" y="828"/>
                  </a:moveTo>
                  <a:cubicBezTo>
                    <a:pt x="1158" y="828"/>
                    <a:pt x="1158" y="831"/>
                    <a:pt x="1157" y="833"/>
                  </a:cubicBezTo>
                  <a:cubicBezTo>
                    <a:pt x="1154" y="833"/>
                    <a:pt x="1154" y="829"/>
                    <a:pt x="1156" y="828"/>
                  </a:cubicBezTo>
                  <a:close/>
                  <a:moveTo>
                    <a:pt x="1189" y="759"/>
                  </a:moveTo>
                  <a:cubicBezTo>
                    <a:pt x="1192" y="759"/>
                    <a:pt x="1192" y="759"/>
                    <a:pt x="1192" y="759"/>
                  </a:cubicBezTo>
                  <a:cubicBezTo>
                    <a:pt x="1193" y="764"/>
                    <a:pt x="1187" y="764"/>
                    <a:pt x="1189" y="759"/>
                  </a:cubicBezTo>
                  <a:close/>
                  <a:moveTo>
                    <a:pt x="1193" y="775"/>
                  </a:moveTo>
                  <a:cubicBezTo>
                    <a:pt x="1193" y="776"/>
                    <a:pt x="1192" y="777"/>
                    <a:pt x="1192" y="779"/>
                  </a:cubicBezTo>
                  <a:cubicBezTo>
                    <a:pt x="1189" y="778"/>
                    <a:pt x="1189" y="781"/>
                    <a:pt x="1187" y="779"/>
                  </a:cubicBezTo>
                  <a:cubicBezTo>
                    <a:pt x="1186" y="775"/>
                    <a:pt x="1191" y="776"/>
                    <a:pt x="1193" y="775"/>
                  </a:cubicBezTo>
                  <a:close/>
                  <a:moveTo>
                    <a:pt x="1155" y="784"/>
                  </a:moveTo>
                  <a:cubicBezTo>
                    <a:pt x="1153" y="780"/>
                    <a:pt x="1156" y="773"/>
                    <a:pt x="1162" y="773"/>
                  </a:cubicBezTo>
                  <a:cubicBezTo>
                    <a:pt x="1159" y="777"/>
                    <a:pt x="1159" y="783"/>
                    <a:pt x="1155" y="784"/>
                  </a:cubicBezTo>
                  <a:close/>
                  <a:moveTo>
                    <a:pt x="1165" y="754"/>
                  </a:moveTo>
                  <a:cubicBezTo>
                    <a:pt x="1167" y="752"/>
                    <a:pt x="1171" y="750"/>
                    <a:pt x="1175" y="750"/>
                  </a:cubicBezTo>
                  <a:cubicBezTo>
                    <a:pt x="1175" y="751"/>
                    <a:pt x="1175" y="753"/>
                    <a:pt x="1176" y="753"/>
                  </a:cubicBezTo>
                  <a:cubicBezTo>
                    <a:pt x="1172" y="757"/>
                    <a:pt x="1167" y="760"/>
                    <a:pt x="1161" y="762"/>
                  </a:cubicBezTo>
                  <a:cubicBezTo>
                    <a:pt x="1161" y="764"/>
                    <a:pt x="1162" y="764"/>
                    <a:pt x="1162" y="766"/>
                  </a:cubicBezTo>
                  <a:cubicBezTo>
                    <a:pt x="1158" y="768"/>
                    <a:pt x="1154" y="772"/>
                    <a:pt x="1147" y="772"/>
                  </a:cubicBezTo>
                  <a:cubicBezTo>
                    <a:pt x="1146" y="767"/>
                    <a:pt x="1146" y="765"/>
                    <a:pt x="1145" y="761"/>
                  </a:cubicBezTo>
                  <a:cubicBezTo>
                    <a:pt x="1148" y="756"/>
                    <a:pt x="1160" y="741"/>
                    <a:pt x="1165" y="754"/>
                  </a:cubicBezTo>
                  <a:close/>
                  <a:moveTo>
                    <a:pt x="1145" y="668"/>
                  </a:moveTo>
                  <a:cubicBezTo>
                    <a:pt x="1145" y="669"/>
                    <a:pt x="1144" y="676"/>
                    <a:pt x="1140" y="677"/>
                  </a:cubicBezTo>
                  <a:cubicBezTo>
                    <a:pt x="1141" y="674"/>
                    <a:pt x="1139" y="672"/>
                    <a:pt x="1139" y="670"/>
                  </a:cubicBezTo>
                  <a:cubicBezTo>
                    <a:pt x="1141" y="668"/>
                    <a:pt x="1143" y="670"/>
                    <a:pt x="1145" y="668"/>
                  </a:cubicBezTo>
                  <a:close/>
                  <a:moveTo>
                    <a:pt x="1036" y="490"/>
                  </a:moveTo>
                  <a:cubicBezTo>
                    <a:pt x="1038" y="489"/>
                    <a:pt x="1037" y="493"/>
                    <a:pt x="1040" y="492"/>
                  </a:cubicBezTo>
                  <a:cubicBezTo>
                    <a:pt x="1040" y="495"/>
                    <a:pt x="1038" y="495"/>
                    <a:pt x="1035" y="495"/>
                  </a:cubicBezTo>
                  <a:cubicBezTo>
                    <a:pt x="1035" y="493"/>
                    <a:pt x="1035" y="491"/>
                    <a:pt x="1036" y="490"/>
                  </a:cubicBezTo>
                  <a:close/>
                  <a:moveTo>
                    <a:pt x="1022" y="489"/>
                  </a:moveTo>
                  <a:cubicBezTo>
                    <a:pt x="1026" y="489"/>
                    <a:pt x="1027" y="493"/>
                    <a:pt x="1031" y="493"/>
                  </a:cubicBezTo>
                  <a:cubicBezTo>
                    <a:pt x="1028" y="497"/>
                    <a:pt x="1032" y="497"/>
                    <a:pt x="1029" y="501"/>
                  </a:cubicBezTo>
                  <a:cubicBezTo>
                    <a:pt x="1026" y="501"/>
                    <a:pt x="1022" y="502"/>
                    <a:pt x="1022" y="499"/>
                  </a:cubicBezTo>
                  <a:cubicBezTo>
                    <a:pt x="1022" y="501"/>
                    <a:pt x="1018" y="504"/>
                    <a:pt x="1015" y="505"/>
                  </a:cubicBezTo>
                  <a:cubicBezTo>
                    <a:pt x="1015" y="503"/>
                    <a:pt x="1017" y="501"/>
                    <a:pt x="1014" y="500"/>
                  </a:cubicBezTo>
                  <a:cubicBezTo>
                    <a:pt x="1015" y="495"/>
                    <a:pt x="1021" y="495"/>
                    <a:pt x="1022" y="489"/>
                  </a:cubicBezTo>
                  <a:close/>
                  <a:moveTo>
                    <a:pt x="1019" y="562"/>
                  </a:moveTo>
                  <a:cubicBezTo>
                    <a:pt x="1020" y="566"/>
                    <a:pt x="1011" y="565"/>
                    <a:pt x="1014" y="567"/>
                  </a:cubicBezTo>
                  <a:cubicBezTo>
                    <a:pt x="1013" y="568"/>
                    <a:pt x="1010" y="568"/>
                    <a:pt x="1008" y="569"/>
                  </a:cubicBezTo>
                  <a:cubicBezTo>
                    <a:pt x="1010" y="564"/>
                    <a:pt x="1016" y="565"/>
                    <a:pt x="1019" y="562"/>
                  </a:cubicBezTo>
                  <a:close/>
                  <a:moveTo>
                    <a:pt x="1011" y="730"/>
                  </a:moveTo>
                  <a:cubicBezTo>
                    <a:pt x="1017" y="732"/>
                    <a:pt x="1019" y="728"/>
                    <a:pt x="1023" y="728"/>
                  </a:cubicBezTo>
                  <a:cubicBezTo>
                    <a:pt x="1023" y="733"/>
                    <a:pt x="1023" y="733"/>
                    <a:pt x="1023" y="733"/>
                  </a:cubicBezTo>
                  <a:cubicBezTo>
                    <a:pt x="1019" y="736"/>
                    <a:pt x="1016" y="738"/>
                    <a:pt x="1012" y="740"/>
                  </a:cubicBezTo>
                  <a:cubicBezTo>
                    <a:pt x="1010" y="739"/>
                    <a:pt x="1012" y="739"/>
                    <a:pt x="1014" y="739"/>
                  </a:cubicBezTo>
                  <a:cubicBezTo>
                    <a:pt x="1011" y="736"/>
                    <a:pt x="1011" y="735"/>
                    <a:pt x="1011" y="730"/>
                  </a:cubicBezTo>
                  <a:close/>
                  <a:moveTo>
                    <a:pt x="997" y="716"/>
                  </a:moveTo>
                  <a:cubicBezTo>
                    <a:pt x="1001" y="716"/>
                    <a:pt x="1002" y="713"/>
                    <a:pt x="1005" y="714"/>
                  </a:cubicBezTo>
                  <a:cubicBezTo>
                    <a:pt x="1005" y="719"/>
                    <a:pt x="1010" y="718"/>
                    <a:pt x="1013" y="720"/>
                  </a:cubicBezTo>
                  <a:cubicBezTo>
                    <a:pt x="1013" y="724"/>
                    <a:pt x="1010" y="723"/>
                    <a:pt x="1008" y="725"/>
                  </a:cubicBezTo>
                  <a:cubicBezTo>
                    <a:pt x="1007" y="725"/>
                    <a:pt x="1006" y="723"/>
                    <a:pt x="1006" y="721"/>
                  </a:cubicBezTo>
                  <a:cubicBezTo>
                    <a:pt x="1003" y="723"/>
                    <a:pt x="1002" y="726"/>
                    <a:pt x="998" y="727"/>
                  </a:cubicBezTo>
                  <a:cubicBezTo>
                    <a:pt x="998" y="724"/>
                    <a:pt x="1003" y="723"/>
                    <a:pt x="1001" y="720"/>
                  </a:cubicBezTo>
                  <a:cubicBezTo>
                    <a:pt x="1000" y="720"/>
                    <a:pt x="1000" y="722"/>
                    <a:pt x="1000" y="723"/>
                  </a:cubicBezTo>
                  <a:cubicBezTo>
                    <a:pt x="995" y="722"/>
                    <a:pt x="997" y="720"/>
                    <a:pt x="997" y="716"/>
                  </a:cubicBezTo>
                  <a:close/>
                  <a:moveTo>
                    <a:pt x="1000" y="751"/>
                  </a:moveTo>
                  <a:cubicBezTo>
                    <a:pt x="998" y="750"/>
                    <a:pt x="998" y="747"/>
                    <a:pt x="996" y="745"/>
                  </a:cubicBezTo>
                  <a:cubicBezTo>
                    <a:pt x="999" y="743"/>
                    <a:pt x="1003" y="748"/>
                    <a:pt x="1000" y="751"/>
                  </a:cubicBezTo>
                  <a:close/>
                  <a:moveTo>
                    <a:pt x="997" y="800"/>
                  </a:moveTo>
                  <a:cubicBezTo>
                    <a:pt x="997" y="802"/>
                    <a:pt x="997" y="802"/>
                    <a:pt x="997" y="802"/>
                  </a:cubicBezTo>
                  <a:cubicBezTo>
                    <a:pt x="995" y="802"/>
                    <a:pt x="995" y="804"/>
                    <a:pt x="994" y="802"/>
                  </a:cubicBezTo>
                  <a:cubicBezTo>
                    <a:pt x="994" y="800"/>
                    <a:pt x="994" y="800"/>
                    <a:pt x="994" y="800"/>
                  </a:cubicBezTo>
                  <a:cubicBezTo>
                    <a:pt x="995" y="799"/>
                    <a:pt x="995" y="800"/>
                    <a:pt x="997" y="800"/>
                  </a:cubicBezTo>
                  <a:close/>
                  <a:moveTo>
                    <a:pt x="994" y="743"/>
                  </a:moveTo>
                  <a:cubicBezTo>
                    <a:pt x="994" y="747"/>
                    <a:pt x="990" y="747"/>
                    <a:pt x="987" y="748"/>
                  </a:cubicBezTo>
                  <a:cubicBezTo>
                    <a:pt x="988" y="743"/>
                    <a:pt x="991" y="744"/>
                    <a:pt x="994" y="743"/>
                  </a:cubicBezTo>
                  <a:close/>
                  <a:moveTo>
                    <a:pt x="991" y="494"/>
                  </a:moveTo>
                  <a:cubicBezTo>
                    <a:pt x="989" y="496"/>
                    <a:pt x="989" y="499"/>
                    <a:pt x="985" y="498"/>
                  </a:cubicBezTo>
                  <a:cubicBezTo>
                    <a:pt x="987" y="496"/>
                    <a:pt x="987" y="494"/>
                    <a:pt x="991" y="494"/>
                  </a:cubicBezTo>
                  <a:close/>
                  <a:moveTo>
                    <a:pt x="990" y="534"/>
                  </a:moveTo>
                  <a:cubicBezTo>
                    <a:pt x="989" y="538"/>
                    <a:pt x="986" y="539"/>
                    <a:pt x="983" y="540"/>
                  </a:cubicBezTo>
                  <a:cubicBezTo>
                    <a:pt x="983" y="539"/>
                    <a:pt x="982" y="538"/>
                    <a:pt x="981" y="538"/>
                  </a:cubicBezTo>
                  <a:cubicBezTo>
                    <a:pt x="982" y="536"/>
                    <a:pt x="987" y="533"/>
                    <a:pt x="990" y="534"/>
                  </a:cubicBezTo>
                  <a:close/>
                  <a:moveTo>
                    <a:pt x="971" y="775"/>
                  </a:moveTo>
                  <a:cubicBezTo>
                    <a:pt x="970" y="778"/>
                    <a:pt x="968" y="777"/>
                    <a:pt x="966" y="777"/>
                  </a:cubicBezTo>
                  <a:cubicBezTo>
                    <a:pt x="966" y="775"/>
                    <a:pt x="968" y="775"/>
                    <a:pt x="971" y="775"/>
                  </a:cubicBezTo>
                  <a:close/>
                  <a:moveTo>
                    <a:pt x="969" y="724"/>
                  </a:moveTo>
                  <a:cubicBezTo>
                    <a:pt x="967" y="727"/>
                    <a:pt x="963" y="731"/>
                    <a:pt x="965" y="735"/>
                  </a:cubicBezTo>
                  <a:cubicBezTo>
                    <a:pt x="963" y="735"/>
                    <a:pt x="960" y="741"/>
                    <a:pt x="955" y="741"/>
                  </a:cubicBezTo>
                  <a:cubicBezTo>
                    <a:pt x="955" y="739"/>
                    <a:pt x="956" y="735"/>
                    <a:pt x="960" y="733"/>
                  </a:cubicBezTo>
                  <a:cubicBezTo>
                    <a:pt x="960" y="731"/>
                    <a:pt x="958" y="731"/>
                    <a:pt x="956" y="730"/>
                  </a:cubicBezTo>
                  <a:cubicBezTo>
                    <a:pt x="957" y="723"/>
                    <a:pt x="964" y="724"/>
                    <a:pt x="969" y="724"/>
                  </a:cubicBezTo>
                  <a:close/>
                  <a:moveTo>
                    <a:pt x="961" y="751"/>
                  </a:moveTo>
                  <a:cubicBezTo>
                    <a:pt x="959" y="751"/>
                    <a:pt x="959" y="749"/>
                    <a:pt x="956" y="750"/>
                  </a:cubicBezTo>
                  <a:cubicBezTo>
                    <a:pt x="957" y="747"/>
                    <a:pt x="961" y="746"/>
                    <a:pt x="964" y="745"/>
                  </a:cubicBezTo>
                  <a:cubicBezTo>
                    <a:pt x="965" y="749"/>
                    <a:pt x="962" y="749"/>
                    <a:pt x="961" y="751"/>
                  </a:cubicBezTo>
                  <a:close/>
                  <a:moveTo>
                    <a:pt x="932" y="784"/>
                  </a:moveTo>
                  <a:cubicBezTo>
                    <a:pt x="933" y="782"/>
                    <a:pt x="934" y="776"/>
                    <a:pt x="931" y="775"/>
                  </a:cubicBezTo>
                  <a:cubicBezTo>
                    <a:pt x="933" y="773"/>
                    <a:pt x="934" y="771"/>
                    <a:pt x="938" y="770"/>
                  </a:cubicBezTo>
                  <a:cubicBezTo>
                    <a:pt x="938" y="773"/>
                    <a:pt x="937" y="774"/>
                    <a:pt x="936" y="774"/>
                  </a:cubicBezTo>
                  <a:cubicBezTo>
                    <a:pt x="938" y="777"/>
                    <a:pt x="943" y="778"/>
                    <a:pt x="944" y="782"/>
                  </a:cubicBezTo>
                  <a:cubicBezTo>
                    <a:pt x="946" y="780"/>
                    <a:pt x="950" y="777"/>
                    <a:pt x="953" y="780"/>
                  </a:cubicBezTo>
                  <a:cubicBezTo>
                    <a:pt x="952" y="788"/>
                    <a:pt x="943" y="787"/>
                    <a:pt x="939" y="791"/>
                  </a:cubicBezTo>
                  <a:cubicBezTo>
                    <a:pt x="936" y="791"/>
                    <a:pt x="934" y="790"/>
                    <a:pt x="933" y="789"/>
                  </a:cubicBezTo>
                  <a:cubicBezTo>
                    <a:pt x="933" y="786"/>
                    <a:pt x="938" y="787"/>
                    <a:pt x="938" y="784"/>
                  </a:cubicBezTo>
                  <a:cubicBezTo>
                    <a:pt x="937" y="782"/>
                    <a:pt x="935" y="786"/>
                    <a:pt x="932" y="784"/>
                  </a:cubicBezTo>
                  <a:close/>
                  <a:moveTo>
                    <a:pt x="932" y="742"/>
                  </a:moveTo>
                  <a:cubicBezTo>
                    <a:pt x="936" y="741"/>
                    <a:pt x="934" y="747"/>
                    <a:pt x="933" y="747"/>
                  </a:cubicBezTo>
                  <a:cubicBezTo>
                    <a:pt x="931" y="747"/>
                    <a:pt x="933" y="743"/>
                    <a:pt x="932" y="742"/>
                  </a:cubicBezTo>
                  <a:close/>
                  <a:moveTo>
                    <a:pt x="950" y="519"/>
                  </a:moveTo>
                  <a:cubicBezTo>
                    <a:pt x="948" y="519"/>
                    <a:pt x="948" y="519"/>
                    <a:pt x="948" y="519"/>
                  </a:cubicBezTo>
                  <a:cubicBezTo>
                    <a:pt x="948" y="519"/>
                    <a:pt x="948" y="520"/>
                    <a:pt x="949" y="520"/>
                  </a:cubicBezTo>
                  <a:cubicBezTo>
                    <a:pt x="948" y="522"/>
                    <a:pt x="945" y="518"/>
                    <a:pt x="945" y="517"/>
                  </a:cubicBezTo>
                  <a:cubicBezTo>
                    <a:pt x="946" y="515"/>
                    <a:pt x="951" y="515"/>
                    <a:pt x="950" y="519"/>
                  </a:cubicBezTo>
                  <a:close/>
                  <a:moveTo>
                    <a:pt x="952" y="550"/>
                  </a:moveTo>
                  <a:cubicBezTo>
                    <a:pt x="954" y="553"/>
                    <a:pt x="946" y="553"/>
                    <a:pt x="948" y="550"/>
                  </a:cubicBezTo>
                  <a:cubicBezTo>
                    <a:pt x="948" y="550"/>
                    <a:pt x="952" y="548"/>
                    <a:pt x="952" y="550"/>
                  </a:cubicBezTo>
                  <a:close/>
                  <a:moveTo>
                    <a:pt x="949" y="732"/>
                  </a:moveTo>
                  <a:cubicBezTo>
                    <a:pt x="949" y="731"/>
                    <a:pt x="950" y="730"/>
                    <a:pt x="950" y="729"/>
                  </a:cubicBezTo>
                  <a:cubicBezTo>
                    <a:pt x="953" y="728"/>
                    <a:pt x="953" y="730"/>
                    <a:pt x="953" y="732"/>
                  </a:cubicBezTo>
                  <a:lnTo>
                    <a:pt x="949" y="732"/>
                  </a:lnTo>
                  <a:close/>
                  <a:moveTo>
                    <a:pt x="949" y="709"/>
                  </a:moveTo>
                  <a:cubicBezTo>
                    <a:pt x="949" y="707"/>
                    <a:pt x="948" y="706"/>
                    <a:pt x="948" y="707"/>
                  </a:cubicBezTo>
                  <a:cubicBezTo>
                    <a:pt x="946" y="703"/>
                    <a:pt x="957" y="702"/>
                    <a:pt x="960" y="704"/>
                  </a:cubicBezTo>
                  <a:cubicBezTo>
                    <a:pt x="957" y="707"/>
                    <a:pt x="954" y="709"/>
                    <a:pt x="949" y="709"/>
                  </a:cubicBezTo>
                  <a:close/>
                  <a:moveTo>
                    <a:pt x="946" y="472"/>
                  </a:moveTo>
                  <a:cubicBezTo>
                    <a:pt x="951" y="469"/>
                    <a:pt x="956" y="466"/>
                    <a:pt x="961" y="464"/>
                  </a:cubicBezTo>
                  <a:cubicBezTo>
                    <a:pt x="962" y="466"/>
                    <a:pt x="964" y="469"/>
                    <a:pt x="966" y="469"/>
                  </a:cubicBezTo>
                  <a:cubicBezTo>
                    <a:pt x="966" y="472"/>
                    <a:pt x="963" y="473"/>
                    <a:pt x="961" y="475"/>
                  </a:cubicBezTo>
                  <a:cubicBezTo>
                    <a:pt x="962" y="477"/>
                    <a:pt x="967" y="473"/>
                    <a:pt x="966" y="478"/>
                  </a:cubicBezTo>
                  <a:cubicBezTo>
                    <a:pt x="970" y="477"/>
                    <a:pt x="969" y="476"/>
                    <a:pt x="972" y="476"/>
                  </a:cubicBezTo>
                  <a:cubicBezTo>
                    <a:pt x="972" y="477"/>
                    <a:pt x="973" y="478"/>
                    <a:pt x="973" y="478"/>
                  </a:cubicBezTo>
                  <a:cubicBezTo>
                    <a:pt x="970" y="481"/>
                    <a:pt x="965" y="483"/>
                    <a:pt x="964" y="489"/>
                  </a:cubicBezTo>
                  <a:cubicBezTo>
                    <a:pt x="955" y="488"/>
                    <a:pt x="958" y="500"/>
                    <a:pt x="951" y="502"/>
                  </a:cubicBezTo>
                  <a:cubicBezTo>
                    <a:pt x="952" y="503"/>
                    <a:pt x="952" y="504"/>
                    <a:pt x="952" y="506"/>
                  </a:cubicBezTo>
                  <a:cubicBezTo>
                    <a:pt x="958" y="504"/>
                    <a:pt x="964" y="497"/>
                    <a:pt x="970" y="498"/>
                  </a:cubicBezTo>
                  <a:cubicBezTo>
                    <a:pt x="970" y="505"/>
                    <a:pt x="965" y="501"/>
                    <a:pt x="965" y="507"/>
                  </a:cubicBezTo>
                  <a:cubicBezTo>
                    <a:pt x="964" y="506"/>
                    <a:pt x="965" y="505"/>
                    <a:pt x="963" y="505"/>
                  </a:cubicBezTo>
                  <a:cubicBezTo>
                    <a:pt x="959" y="507"/>
                    <a:pt x="963" y="516"/>
                    <a:pt x="955" y="516"/>
                  </a:cubicBezTo>
                  <a:cubicBezTo>
                    <a:pt x="955" y="510"/>
                    <a:pt x="954" y="514"/>
                    <a:pt x="952" y="509"/>
                  </a:cubicBezTo>
                  <a:cubicBezTo>
                    <a:pt x="950" y="509"/>
                    <a:pt x="951" y="512"/>
                    <a:pt x="949" y="511"/>
                  </a:cubicBezTo>
                  <a:cubicBezTo>
                    <a:pt x="948" y="507"/>
                    <a:pt x="953" y="506"/>
                    <a:pt x="950" y="504"/>
                  </a:cubicBezTo>
                  <a:cubicBezTo>
                    <a:pt x="948" y="503"/>
                    <a:pt x="937" y="502"/>
                    <a:pt x="941" y="494"/>
                  </a:cubicBezTo>
                  <a:cubicBezTo>
                    <a:pt x="943" y="493"/>
                    <a:pt x="944" y="496"/>
                    <a:pt x="946" y="494"/>
                  </a:cubicBezTo>
                  <a:cubicBezTo>
                    <a:pt x="946" y="492"/>
                    <a:pt x="944" y="492"/>
                    <a:pt x="941" y="492"/>
                  </a:cubicBezTo>
                  <a:cubicBezTo>
                    <a:pt x="943" y="488"/>
                    <a:pt x="944" y="485"/>
                    <a:pt x="939" y="484"/>
                  </a:cubicBezTo>
                  <a:cubicBezTo>
                    <a:pt x="940" y="478"/>
                    <a:pt x="945" y="478"/>
                    <a:pt x="946" y="472"/>
                  </a:cubicBezTo>
                  <a:close/>
                  <a:moveTo>
                    <a:pt x="933" y="152"/>
                  </a:moveTo>
                  <a:cubicBezTo>
                    <a:pt x="941" y="148"/>
                    <a:pt x="947" y="142"/>
                    <a:pt x="959" y="145"/>
                  </a:cubicBezTo>
                  <a:cubicBezTo>
                    <a:pt x="958" y="148"/>
                    <a:pt x="960" y="149"/>
                    <a:pt x="960" y="151"/>
                  </a:cubicBezTo>
                  <a:cubicBezTo>
                    <a:pt x="951" y="156"/>
                    <a:pt x="940" y="153"/>
                    <a:pt x="932" y="159"/>
                  </a:cubicBezTo>
                  <a:cubicBezTo>
                    <a:pt x="933" y="155"/>
                    <a:pt x="936" y="156"/>
                    <a:pt x="933" y="152"/>
                  </a:cubicBezTo>
                  <a:close/>
                  <a:moveTo>
                    <a:pt x="938" y="189"/>
                  </a:moveTo>
                  <a:cubicBezTo>
                    <a:pt x="929" y="190"/>
                    <a:pt x="924" y="197"/>
                    <a:pt x="915" y="200"/>
                  </a:cubicBezTo>
                  <a:cubicBezTo>
                    <a:pt x="920" y="194"/>
                    <a:pt x="928" y="187"/>
                    <a:pt x="938" y="189"/>
                  </a:cubicBezTo>
                  <a:close/>
                  <a:moveTo>
                    <a:pt x="911" y="762"/>
                  </a:moveTo>
                  <a:cubicBezTo>
                    <a:pt x="911" y="755"/>
                    <a:pt x="917" y="760"/>
                    <a:pt x="917" y="753"/>
                  </a:cubicBezTo>
                  <a:cubicBezTo>
                    <a:pt x="920" y="756"/>
                    <a:pt x="922" y="749"/>
                    <a:pt x="927" y="753"/>
                  </a:cubicBezTo>
                  <a:cubicBezTo>
                    <a:pt x="926" y="759"/>
                    <a:pt x="920" y="763"/>
                    <a:pt x="914" y="761"/>
                  </a:cubicBezTo>
                  <a:cubicBezTo>
                    <a:pt x="917" y="763"/>
                    <a:pt x="913" y="765"/>
                    <a:pt x="911" y="762"/>
                  </a:cubicBezTo>
                  <a:close/>
                  <a:moveTo>
                    <a:pt x="928" y="765"/>
                  </a:moveTo>
                  <a:cubicBezTo>
                    <a:pt x="924" y="765"/>
                    <a:pt x="924" y="765"/>
                    <a:pt x="924" y="765"/>
                  </a:cubicBezTo>
                  <a:cubicBezTo>
                    <a:pt x="923" y="762"/>
                    <a:pt x="926" y="763"/>
                    <a:pt x="927" y="761"/>
                  </a:cubicBezTo>
                  <a:cubicBezTo>
                    <a:pt x="928" y="761"/>
                    <a:pt x="927" y="763"/>
                    <a:pt x="928" y="765"/>
                  </a:cubicBezTo>
                  <a:close/>
                  <a:moveTo>
                    <a:pt x="931" y="791"/>
                  </a:moveTo>
                  <a:cubicBezTo>
                    <a:pt x="930" y="795"/>
                    <a:pt x="926" y="796"/>
                    <a:pt x="921" y="796"/>
                  </a:cubicBezTo>
                  <a:cubicBezTo>
                    <a:pt x="922" y="792"/>
                    <a:pt x="927" y="792"/>
                    <a:pt x="931" y="791"/>
                  </a:cubicBezTo>
                  <a:close/>
                  <a:moveTo>
                    <a:pt x="915" y="730"/>
                  </a:moveTo>
                  <a:cubicBezTo>
                    <a:pt x="916" y="733"/>
                    <a:pt x="913" y="733"/>
                    <a:pt x="913" y="735"/>
                  </a:cubicBezTo>
                  <a:cubicBezTo>
                    <a:pt x="912" y="734"/>
                    <a:pt x="911" y="733"/>
                    <a:pt x="911" y="731"/>
                  </a:cubicBezTo>
                  <a:cubicBezTo>
                    <a:pt x="912" y="731"/>
                    <a:pt x="913" y="730"/>
                    <a:pt x="915" y="730"/>
                  </a:cubicBezTo>
                  <a:close/>
                  <a:moveTo>
                    <a:pt x="908" y="746"/>
                  </a:moveTo>
                  <a:cubicBezTo>
                    <a:pt x="909" y="743"/>
                    <a:pt x="912" y="743"/>
                    <a:pt x="912" y="740"/>
                  </a:cubicBezTo>
                  <a:cubicBezTo>
                    <a:pt x="913" y="740"/>
                    <a:pt x="915" y="740"/>
                    <a:pt x="915" y="739"/>
                  </a:cubicBezTo>
                  <a:cubicBezTo>
                    <a:pt x="917" y="741"/>
                    <a:pt x="912" y="743"/>
                    <a:pt x="911" y="744"/>
                  </a:cubicBezTo>
                  <a:cubicBezTo>
                    <a:pt x="913" y="748"/>
                    <a:pt x="913" y="749"/>
                    <a:pt x="911" y="753"/>
                  </a:cubicBezTo>
                  <a:cubicBezTo>
                    <a:pt x="908" y="753"/>
                    <a:pt x="906" y="753"/>
                    <a:pt x="906" y="755"/>
                  </a:cubicBezTo>
                  <a:cubicBezTo>
                    <a:pt x="904" y="753"/>
                    <a:pt x="902" y="750"/>
                    <a:pt x="899" y="749"/>
                  </a:cubicBezTo>
                  <a:cubicBezTo>
                    <a:pt x="899" y="745"/>
                    <a:pt x="905" y="744"/>
                    <a:pt x="908" y="746"/>
                  </a:cubicBezTo>
                  <a:close/>
                  <a:moveTo>
                    <a:pt x="898" y="860"/>
                  </a:moveTo>
                  <a:cubicBezTo>
                    <a:pt x="902" y="860"/>
                    <a:pt x="902" y="865"/>
                    <a:pt x="898" y="865"/>
                  </a:cubicBezTo>
                  <a:cubicBezTo>
                    <a:pt x="899" y="862"/>
                    <a:pt x="899" y="863"/>
                    <a:pt x="898" y="860"/>
                  </a:cubicBezTo>
                  <a:close/>
                  <a:moveTo>
                    <a:pt x="900" y="872"/>
                  </a:moveTo>
                  <a:cubicBezTo>
                    <a:pt x="901" y="872"/>
                    <a:pt x="901" y="875"/>
                    <a:pt x="902" y="876"/>
                  </a:cubicBezTo>
                  <a:cubicBezTo>
                    <a:pt x="899" y="879"/>
                    <a:pt x="896" y="883"/>
                    <a:pt x="892" y="884"/>
                  </a:cubicBezTo>
                  <a:cubicBezTo>
                    <a:pt x="892" y="883"/>
                    <a:pt x="891" y="883"/>
                    <a:pt x="890" y="883"/>
                  </a:cubicBezTo>
                  <a:cubicBezTo>
                    <a:pt x="892" y="879"/>
                    <a:pt x="894" y="877"/>
                    <a:pt x="895" y="874"/>
                  </a:cubicBezTo>
                  <a:cubicBezTo>
                    <a:pt x="898" y="874"/>
                    <a:pt x="900" y="874"/>
                    <a:pt x="900" y="872"/>
                  </a:cubicBezTo>
                  <a:close/>
                  <a:moveTo>
                    <a:pt x="901" y="841"/>
                  </a:moveTo>
                  <a:cubicBezTo>
                    <a:pt x="901" y="840"/>
                    <a:pt x="902" y="839"/>
                    <a:pt x="902" y="838"/>
                  </a:cubicBezTo>
                  <a:cubicBezTo>
                    <a:pt x="906" y="838"/>
                    <a:pt x="906" y="838"/>
                    <a:pt x="906" y="838"/>
                  </a:cubicBezTo>
                  <a:cubicBezTo>
                    <a:pt x="906" y="841"/>
                    <a:pt x="904" y="841"/>
                    <a:pt x="901" y="841"/>
                  </a:cubicBezTo>
                  <a:close/>
                  <a:moveTo>
                    <a:pt x="898" y="109"/>
                  </a:moveTo>
                  <a:cubicBezTo>
                    <a:pt x="894" y="111"/>
                    <a:pt x="889" y="112"/>
                    <a:pt x="885" y="114"/>
                  </a:cubicBezTo>
                  <a:cubicBezTo>
                    <a:pt x="886" y="109"/>
                    <a:pt x="893" y="107"/>
                    <a:pt x="898" y="109"/>
                  </a:cubicBezTo>
                  <a:close/>
                  <a:moveTo>
                    <a:pt x="895" y="782"/>
                  </a:moveTo>
                  <a:cubicBezTo>
                    <a:pt x="893" y="782"/>
                    <a:pt x="893" y="780"/>
                    <a:pt x="893" y="778"/>
                  </a:cubicBezTo>
                  <a:cubicBezTo>
                    <a:pt x="894" y="778"/>
                    <a:pt x="896" y="778"/>
                    <a:pt x="896" y="777"/>
                  </a:cubicBezTo>
                  <a:cubicBezTo>
                    <a:pt x="899" y="778"/>
                    <a:pt x="895" y="779"/>
                    <a:pt x="895" y="782"/>
                  </a:cubicBezTo>
                  <a:close/>
                  <a:moveTo>
                    <a:pt x="892" y="784"/>
                  </a:moveTo>
                  <a:cubicBezTo>
                    <a:pt x="892" y="787"/>
                    <a:pt x="891" y="788"/>
                    <a:pt x="889" y="788"/>
                  </a:cubicBezTo>
                  <a:cubicBezTo>
                    <a:pt x="887" y="786"/>
                    <a:pt x="889" y="784"/>
                    <a:pt x="892" y="784"/>
                  </a:cubicBezTo>
                  <a:close/>
                  <a:moveTo>
                    <a:pt x="885" y="784"/>
                  </a:moveTo>
                  <a:cubicBezTo>
                    <a:pt x="885" y="781"/>
                    <a:pt x="888" y="781"/>
                    <a:pt x="890" y="781"/>
                  </a:cubicBezTo>
                  <a:cubicBezTo>
                    <a:pt x="889" y="783"/>
                    <a:pt x="888" y="784"/>
                    <a:pt x="885" y="784"/>
                  </a:cubicBezTo>
                  <a:close/>
                  <a:moveTo>
                    <a:pt x="880" y="901"/>
                  </a:moveTo>
                  <a:cubicBezTo>
                    <a:pt x="878" y="902"/>
                    <a:pt x="877" y="900"/>
                    <a:pt x="875" y="900"/>
                  </a:cubicBezTo>
                  <a:cubicBezTo>
                    <a:pt x="876" y="902"/>
                    <a:pt x="878" y="903"/>
                    <a:pt x="877" y="907"/>
                  </a:cubicBezTo>
                  <a:cubicBezTo>
                    <a:pt x="872" y="910"/>
                    <a:pt x="867" y="917"/>
                    <a:pt x="861" y="915"/>
                  </a:cubicBezTo>
                  <a:cubicBezTo>
                    <a:pt x="861" y="913"/>
                    <a:pt x="863" y="912"/>
                    <a:pt x="865" y="912"/>
                  </a:cubicBezTo>
                  <a:cubicBezTo>
                    <a:pt x="865" y="911"/>
                    <a:pt x="864" y="909"/>
                    <a:pt x="864" y="908"/>
                  </a:cubicBezTo>
                  <a:cubicBezTo>
                    <a:pt x="863" y="908"/>
                    <a:pt x="861" y="908"/>
                    <a:pt x="861" y="910"/>
                  </a:cubicBezTo>
                  <a:cubicBezTo>
                    <a:pt x="858" y="910"/>
                    <a:pt x="861" y="904"/>
                    <a:pt x="859" y="904"/>
                  </a:cubicBezTo>
                  <a:cubicBezTo>
                    <a:pt x="861" y="903"/>
                    <a:pt x="863" y="902"/>
                    <a:pt x="864" y="900"/>
                  </a:cubicBezTo>
                  <a:cubicBezTo>
                    <a:pt x="864" y="899"/>
                    <a:pt x="862" y="899"/>
                    <a:pt x="861" y="898"/>
                  </a:cubicBezTo>
                  <a:cubicBezTo>
                    <a:pt x="861" y="895"/>
                    <a:pt x="864" y="895"/>
                    <a:pt x="868" y="895"/>
                  </a:cubicBezTo>
                  <a:cubicBezTo>
                    <a:pt x="868" y="897"/>
                    <a:pt x="868" y="899"/>
                    <a:pt x="870" y="900"/>
                  </a:cubicBezTo>
                  <a:cubicBezTo>
                    <a:pt x="873" y="895"/>
                    <a:pt x="877" y="898"/>
                    <a:pt x="880" y="893"/>
                  </a:cubicBezTo>
                  <a:cubicBezTo>
                    <a:pt x="884" y="894"/>
                    <a:pt x="879" y="898"/>
                    <a:pt x="880" y="901"/>
                  </a:cubicBezTo>
                  <a:close/>
                  <a:moveTo>
                    <a:pt x="865" y="868"/>
                  </a:moveTo>
                  <a:cubicBezTo>
                    <a:pt x="867" y="866"/>
                    <a:pt x="868" y="863"/>
                    <a:pt x="873" y="863"/>
                  </a:cubicBezTo>
                  <a:cubicBezTo>
                    <a:pt x="872" y="866"/>
                    <a:pt x="869" y="870"/>
                    <a:pt x="865" y="868"/>
                  </a:cubicBezTo>
                  <a:close/>
                  <a:moveTo>
                    <a:pt x="869" y="789"/>
                  </a:moveTo>
                  <a:cubicBezTo>
                    <a:pt x="867" y="787"/>
                    <a:pt x="869" y="785"/>
                    <a:pt x="870" y="782"/>
                  </a:cubicBezTo>
                  <a:cubicBezTo>
                    <a:pt x="867" y="782"/>
                    <a:pt x="867" y="785"/>
                    <a:pt x="864" y="784"/>
                  </a:cubicBezTo>
                  <a:cubicBezTo>
                    <a:pt x="863" y="782"/>
                    <a:pt x="859" y="780"/>
                    <a:pt x="862" y="776"/>
                  </a:cubicBezTo>
                  <a:cubicBezTo>
                    <a:pt x="865" y="776"/>
                    <a:pt x="865" y="780"/>
                    <a:pt x="868" y="781"/>
                  </a:cubicBezTo>
                  <a:cubicBezTo>
                    <a:pt x="872" y="779"/>
                    <a:pt x="866" y="776"/>
                    <a:pt x="867" y="771"/>
                  </a:cubicBezTo>
                  <a:cubicBezTo>
                    <a:pt x="870" y="763"/>
                    <a:pt x="885" y="754"/>
                    <a:pt x="890" y="767"/>
                  </a:cubicBezTo>
                  <a:cubicBezTo>
                    <a:pt x="890" y="769"/>
                    <a:pt x="884" y="770"/>
                    <a:pt x="888" y="771"/>
                  </a:cubicBezTo>
                  <a:cubicBezTo>
                    <a:pt x="882" y="777"/>
                    <a:pt x="877" y="784"/>
                    <a:pt x="869" y="789"/>
                  </a:cubicBezTo>
                  <a:close/>
                  <a:moveTo>
                    <a:pt x="885" y="860"/>
                  </a:moveTo>
                  <a:cubicBezTo>
                    <a:pt x="890" y="859"/>
                    <a:pt x="884" y="855"/>
                    <a:pt x="886" y="853"/>
                  </a:cubicBezTo>
                  <a:cubicBezTo>
                    <a:pt x="890" y="853"/>
                    <a:pt x="887" y="854"/>
                    <a:pt x="887" y="856"/>
                  </a:cubicBezTo>
                  <a:cubicBezTo>
                    <a:pt x="889" y="854"/>
                    <a:pt x="891" y="852"/>
                    <a:pt x="894" y="852"/>
                  </a:cubicBezTo>
                  <a:cubicBezTo>
                    <a:pt x="893" y="849"/>
                    <a:pt x="895" y="848"/>
                    <a:pt x="895" y="844"/>
                  </a:cubicBezTo>
                  <a:cubicBezTo>
                    <a:pt x="897" y="845"/>
                    <a:pt x="897" y="842"/>
                    <a:pt x="899" y="843"/>
                  </a:cubicBezTo>
                  <a:cubicBezTo>
                    <a:pt x="898" y="847"/>
                    <a:pt x="899" y="848"/>
                    <a:pt x="899" y="853"/>
                  </a:cubicBezTo>
                  <a:cubicBezTo>
                    <a:pt x="897" y="858"/>
                    <a:pt x="889" y="857"/>
                    <a:pt x="888" y="863"/>
                  </a:cubicBezTo>
                  <a:cubicBezTo>
                    <a:pt x="886" y="863"/>
                    <a:pt x="887" y="860"/>
                    <a:pt x="885" y="860"/>
                  </a:cubicBezTo>
                  <a:close/>
                  <a:moveTo>
                    <a:pt x="975" y="902"/>
                  </a:moveTo>
                  <a:cubicBezTo>
                    <a:pt x="975" y="894"/>
                    <a:pt x="985" y="896"/>
                    <a:pt x="986" y="888"/>
                  </a:cubicBezTo>
                  <a:cubicBezTo>
                    <a:pt x="989" y="888"/>
                    <a:pt x="989" y="890"/>
                    <a:pt x="991" y="890"/>
                  </a:cubicBezTo>
                  <a:cubicBezTo>
                    <a:pt x="988" y="897"/>
                    <a:pt x="983" y="901"/>
                    <a:pt x="975" y="902"/>
                  </a:cubicBezTo>
                  <a:close/>
                  <a:moveTo>
                    <a:pt x="1022" y="871"/>
                  </a:moveTo>
                  <a:cubicBezTo>
                    <a:pt x="1020" y="870"/>
                    <a:pt x="1019" y="868"/>
                    <a:pt x="1018" y="865"/>
                  </a:cubicBezTo>
                  <a:cubicBezTo>
                    <a:pt x="1022" y="866"/>
                    <a:pt x="1020" y="862"/>
                    <a:pt x="1024" y="863"/>
                  </a:cubicBezTo>
                  <a:cubicBezTo>
                    <a:pt x="1024" y="867"/>
                    <a:pt x="1023" y="869"/>
                    <a:pt x="1022" y="871"/>
                  </a:cubicBezTo>
                  <a:close/>
                  <a:moveTo>
                    <a:pt x="1038" y="828"/>
                  </a:moveTo>
                  <a:cubicBezTo>
                    <a:pt x="1039" y="828"/>
                    <a:pt x="1039" y="829"/>
                    <a:pt x="1040" y="829"/>
                  </a:cubicBezTo>
                  <a:cubicBezTo>
                    <a:pt x="1041" y="831"/>
                    <a:pt x="1038" y="831"/>
                    <a:pt x="1038" y="833"/>
                  </a:cubicBezTo>
                  <a:cubicBezTo>
                    <a:pt x="1036" y="833"/>
                    <a:pt x="1038" y="829"/>
                    <a:pt x="1038" y="828"/>
                  </a:cubicBezTo>
                  <a:close/>
                  <a:moveTo>
                    <a:pt x="1034" y="826"/>
                  </a:moveTo>
                  <a:cubicBezTo>
                    <a:pt x="1034" y="821"/>
                    <a:pt x="1040" y="818"/>
                    <a:pt x="1044" y="821"/>
                  </a:cubicBezTo>
                  <a:cubicBezTo>
                    <a:pt x="1042" y="824"/>
                    <a:pt x="1040" y="827"/>
                    <a:pt x="1034" y="826"/>
                  </a:cubicBezTo>
                  <a:close/>
                  <a:moveTo>
                    <a:pt x="1042" y="862"/>
                  </a:moveTo>
                  <a:cubicBezTo>
                    <a:pt x="1044" y="858"/>
                    <a:pt x="1044" y="857"/>
                    <a:pt x="1047" y="853"/>
                  </a:cubicBezTo>
                  <a:cubicBezTo>
                    <a:pt x="1048" y="855"/>
                    <a:pt x="1048" y="859"/>
                    <a:pt x="1049" y="864"/>
                  </a:cubicBezTo>
                  <a:cubicBezTo>
                    <a:pt x="1046" y="864"/>
                    <a:pt x="1046" y="862"/>
                    <a:pt x="1042" y="862"/>
                  </a:cubicBezTo>
                  <a:close/>
                  <a:moveTo>
                    <a:pt x="1057" y="850"/>
                  </a:moveTo>
                  <a:cubicBezTo>
                    <a:pt x="1053" y="848"/>
                    <a:pt x="1059" y="848"/>
                    <a:pt x="1059" y="846"/>
                  </a:cubicBezTo>
                  <a:cubicBezTo>
                    <a:pt x="1063" y="846"/>
                    <a:pt x="1058" y="850"/>
                    <a:pt x="1057" y="850"/>
                  </a:cubicBezTo>
                  <a:close/>
                  <a:moveTo>
                    <a:pt x="1041" y="795"/>
                  </a:moveTo>
                  <a:cubicBezTo>
                    <a:pt x="1040" y="797"/>
                    <a:pt x="1040" y="801"/>
                    <a:pt x="1038" y="803"/>
                  </a:cubicBezTo>
                  <a:cubicBezTo>
                    <a:pt x="1028" y="803"/>
                    <a:pt x="1024" y="810"/>
                    <a:pt x="1015" y="811"/>
                  </a:cubicBezTo>
                  <a:cubicBezTo>
                    <a:pt x="1017" y="808"/>
                    <a:pt x="1016" y="808"/>
                    <a:pt x="1016" y="804"/>
                  </a:cubicBezTo>
                  <a:cubicBezTo>
                    <a:pt x="1011" y="805"/>
                    <a:pt x="1015" y="809"/>
                    <a:pt x="1013" y="812"/>
                  </a:cubicBezTo>
                  <a:cubicBezTo>
                    <a:pt x="1010" y="812"/>
                    <a:pt x="1008" y="809"/>
                    <a:pt x="1010" y="808"/>
                  </a:cubicBezTo>
                  <a:cubicBezTo>
                    <a:pt x="1006" y="808"/>
                    <a:pt x="1006" y="811"/>
                    <a:pt x="1002" y="811"/>
                  </a:cubicBezTo>
                  <a:cubicBezTo>
                    <a:pt x="1004" y="817"/>
                    <a:pt x="997" y="818"/>
                    <a:pt x="995" y="822"/>
                  </a:cubicBezTo>
                  <a:cubicBezTo>
                    <a:pt x="997" y="823"/>
                    <a:pt x="998" y="825"/>
                    <a:pt x="996" y="827"/>
                  </a:cubicBezTo>
                  <a:cubicBezTo>
                    <a:pt x="1000" y="828"/>
                    <a:pt x="1001" y="829"/>
                    <a:pt x="1004" y="833"/>
                  </a:cubicBezTo>
                  <a:cubicBezTo>
                    <a:pt x="1009" y="828"/>
                    <a:pt x="1014" y="825"/>
                    <a:pt x="1016" y="818"/>
                  </a:cubicBezTo>
                  <a:cubicBezTo>
                    <a:pt x="1029" y="815"/>
                    <a:pt x="1036" y="806"/>
                    <a:pt x="1047" y="802"/>
                  </a:cubicBezTo>
                  <a:cubicBezTo>
                    <a:pt x="1052" y="803"/>
                    <a:pt x="1051" y="812"/>
                    <a:pt x="1058" y="812"/>
                  </a:cubicBezTo>
                  <a:cubicBezTo>
                    <a:pt x="1054" y="815"/>
                    <a:pt x="1054" y="821"/>
                    <a:pt x="1049" y="822"/>
                  </a:cubicBezTo>
                  <a:cubicBezTo>
                    <a:pt x="1050" y="819"/>
                    <a:pt x="1047" y="820"/>
                    <a:pt x="1047" y="821"/>
                  </a:cubicBezTo>
                  <a:cubicBezTo>
                    <a:pt x="1044" y="821"/>
                    <a:pt x="1045" y="818"/>
                    <a:pt x="1044" y="817"/>
                  </a:cubicBezTo>
                  <a:cubicBezTo>
                    <a:pt x="1037" y="818"/>
                    <a:pt x="1031" y="820"/>
                    <a:pt x="1027" y="824"/>
                  </a:cubicBezTo>
                  <a:cubicBezTo>
                    <a:pt x="1029" y="825"/>
                    <a:pt x="1031" y="827"/>
                    <a:pt x="1033" y="827"/>
                  </a:cubicBezTo>
                  <a:cubicBezTo>
                    <a:pt x="1031" y="830"/>
                    <a:pt x="1033" y="831"/>
                    <a:pt x="1033" y="834"/>
                  </a:cubicBezTo>
                  <a:cubicBezTo>
                    <a:pt x="1037" y="834"/>
                    <a:pt x="1037" y="834"/>
                    <a:pt x="1040" y="835"/>
                  </a:cubicBezTo>
                  <a:cubicBezTo>
                    <a:pt x="1041" y="836"/>
                    <a:pt x="1041" y="835"/>
                    <a:pt x="1041" y="835"/>
                  </a:cubicBezTo>
                  <a:cubicBezTo>
                    <a:pt x="1040" y="838"/>
                    <a:pt x="1035" y="842"/>
                    <a:pt x="1031" y="842"/>
                  </a:cubicBezTo>
                  <a:cubicBezTo>
                    <a:pt x="1029" y="839"/>
                    <a:pt x="1030" y="838"/>
                    <a:pt x="1028" y="834"/>
                  </a:cubicBezTo>
                  <a:cubicBezTo>
                    <a:pt x="1024" y="834"/>
                    <a:pt x="1027" y="839"/>
                    <a:pt x="1026" y="840"/>
                  </a:cubicBezTo>
                  <a:cubicBezTo>
                    <a:pt x="1026" y="842"/>
                    <a:pt x="1028" y="842"/>
                    <a:pt x="1030" y="842"/>
                  </a:cubicBezTo>
                  <a:cubicBezTo>
                    <a:pt x="1029" y="845"/>
                    <a:pt x="1026" y="847"/>
                    <a:pt x="1026" y="850"/>
                  </a:cubicBezTo>
                  <a:cubicBezTo>
                    <a:pt x="1023" y="849"/>
                    <a:pt x="1020" y="849"/>
                    <a:pt x="1019" y="847"/>
                  </a:cubicBezTo>
                  <a:cubicBezTo>
                    <a:pt x="1017" y="848"/>
                    <a:pt x="1019" y="853"/>
                    <a:pt x="1018" y="856"/>
                  </a:cubicBezTo>
                  <a:cubicBezTo>
                    <a:pt x="1021" y="855"/>
                    <a:pt x="1021" y="851"/>
                    <a:pt x="1027" y="852"/>
                  </a:cubicBezTo>
                  <a:cubicBezTo>
                    <a:pt x="1023" y="855"/>
                    <a:pt x="1022" y="860"/>
                    <a:pt x="1021" y="863"/>
                  </a:cubicBezTo>
                  <a:cubicBezTo>
                    <a:pt x="1010" y="862"/>
                    <a:pt x="1020" y="881"/>
                    <a:pt x="1008" y="884"/>
                  </a:cubicBezTo>
                  <a:cubicBezTo>
                    <a:pt x="1007" y="879"/>
                    <a:pt x="1004" y="872"/>
                    <a:pt x="1012" y="873"/>
                  </a:cubicBezTo>
                  <a:cubicBezTo>
                    <a:pt x="1012" y="870"/>
                    <a:pt x="1012" y="869"/>
                    <a:pt x="1013" y="868"/>
                  </a:cubicBezTo>
                  <a:cubicBezTo>
                    <a:pt x="1010" y="867"/>
                    <a:pt x="1011" y="871"/>
                    <a:pt x="1007" y="870"/>
                  </a:cubicBezTo>
                  <a:cubicBezTo>
                    <a:pt x="1006" y="868"/>
                    <a:pt x="1004" y="866"/>
                    <a:pt x="1005" y="862"/>
                  </a:cubicBezTo>
                  <a:cubicBezTo>
                    <a:pt x="1007" y="862"/>
                    <a:pt x="1008" y="864"/>
                    <a:pt x="1011" y="863"/>
                  </a:cubicBezTo>
                  <a:cubicBezTo>
                    <a:pt x="1013" y="862"/>
                    <a:pt x="1012" y="860"/>
                    <a:pt x="1015" y="860"/>
                  </a:cubicBezTo>
                  <a:cubicBezTo>
                    <a:pt x="1015" y="857"/>
                    <a:pt x="1011" y="857"/>
                    <a:pt x="1014" y="855"/>
                  </a:cubicBezTo>
                  <a:cubicBezTo>
                    <a:pt x="1005" y="851"/>
                    <a:pt x="999" y="865"/>
                    <a:pt x="990" y="867"/>
                  </a:cubicBezTo>
                  <a:cubicBezTo>
                    <a:pt x="989" y="866"/>
                    <a:pt x="989" y="865"/>
                    <a:pt x="989" y="862"/>
                  </a:cubicBezTo>
                  <a:cubicBezTo>
                    <a:pt x="986" y="863"/>
                    <a:pt x="986" y="867"/>
                    <a:pt x="982" y="866"/>
                  </a:cubicBezTo>
                  <a:cubicBezTo>
                    <a:pt x="982" y="863"/>
                    <a:pt x="980" y="864"/>
                    <a:pt x="981" y="861"/>
                  </a:cubicBezTo>
                  <a:cubicBezTo>
                    <a:pt x="980" y="858"/>
                    <a:pt x="983" y="860"/>
                    <a:pt x="983" y="858"/>
                  </a:cubicBezTo>
                  <a:cubicBezTo>
                    <a:pt x="979" y="858"/>
                    <a:pt x="974" y="864"/>
                    <a:pt x="968" y="866"/>
                  </a:cubicBezTo>
                  <a:cubicBezTo>
                    <a:pt x="968" y="862"/>
                    <a:pt x="968" y="862"/>
                    <a:pt x="968" y="862"/>
                  </a:cubicBezTo>
                  <a:cubicBezTo>
                    <a:pt x="964" y="861"/>
                    <a:pt x="965" y="866"/>
                    <a:pt x="961" y="865"/>
                  </a:cubicBezTo>
                  <a:cubicBezTo>
                    <a:pt x="961" y="864"/>
                    <a:pt x="961" y="863"/>
                    <a:pt x="960" y="862"/>
                  </a:cubicBezTo>
                  <a:cubicBezTo>
                    <a:pt x="958" y="863"/>
                    <a:pt x="958" y="864"/>
                    <a:pt x="958" y="866"/>
                  </a:cubicBezTo>
                  <a:cubicBezTo>
                    <a:pt x="957" y="862"/>
                    <a:pt x="951" y="866"/>
                    <a:pt x="953" y="861"/>
                  </a:cubicBezTo>
                  <a:cubicBezTo>
                    <a:pt x="950" y="861"/>
                    <a:pt x="952" y="867"/>
                    <a:pt x="948" y="865"/>
                  </a:cubicBezTo>
                  <a:cubicBezTo>
                    <a:pt x="950" y="867"/>
                    <a:pt x="951" y="870"/>
                    <a:pt x="950" y="875"/>
                  </a:cubicBezTo>
                  <a:cubicBezTo>
                    <a:pt x="949" y="878"/>
                    <a:pt x="943" y="877"/>
                    <a:pt x="944" y="882"/>
                  </a:cubicBezTo>
                  <a:cubicBezTo>
                    <a:pt x="940" y="882"/>
                    <a:pt x="939" y="883"/>
                    <a:pt x="935" y="882"/>
                  </a:cubicBezTo>
                  <a:cubicBezTo>
                    <a:pt x="936" y="878"/>
                    <a:pt x="938" y="874"/>
                    <a:pt x="940" y="871"/>
                  </a:cubicBezTo>
                  <a:cubicBezTo>
                    <a:pt x="943" y="871"/>
                    <a:pt x="942" y="869"/>
                    <a:pt x="944" y="871"/>
                  </a:cubicBezTo>
                  <a:cubicBezTo>
                    <a:pt x="946" y="870"/>
                    <a:pt x="947" y="866"/>
                    <a:pt x="946" y="865"/>
                  </a:cubicBezTo>
                  <a:cubicBezTo>
                    <a:pt x="936" y="864"/>
                    <a:pt x="934" y="872"/>
                    <a:pt x="929" y="879"/>
                  </a:cubicBezTo>
                  <a:cubicBezTo>
                    <a:pt x="927" y="878"/>
                    <a:pt x="927" y="876"/>
                    <a:pt x="927" y="874"/>
                  </a:cubicBezTo>
                  <a:cubicBezTo>
                    <a:pt x="917" y="877"/>
                    <a:pt x="924" y="885"/>
                    <a:pt x="919" y="891"/>
                  </a:cubicBezTo>
                  <a:cubicBezTo>
                    <a:pt x="915" y="892"/>
                    <a:pt x="916" y="891"/>
                    <a:pt x="912" y="890"/>
                  </a:cubicBezTo>
                  <a:cubicBezTo>
                    <a:pt x="909" y="896"/>
                    <a:pt x="908" y="903"/>
                    <a:pt x="902" y="905"/>
                  </a:cubicBezTo>
                  <a:cubicBezTo>
                    <a:pt x="896" y="903"/>
                    <a:pt x="890" y="905"/>
                    <a:pt x="887" y="899"/>
                  </a:cubicBezTo>
                  <a:cubicBezTo>
                    <a:pt x="889" y="884"/>
                    <a:pt x="908" y="887"/>
                    <a:pt x="914" y="876"/>
                  </a:cubicBezTo>
                  <a:cubicBezTo>
                    <a:pt x="917" y="876"/>
                    <a:pt x="914" y="878"/>
                    <a:pt x="916" y="879"/>
                  </a:cubicBezTo>
                  <a:cubicBezTo>
                    <a:pt x="923" y="869"/>
                    <a:pt x="939" y="868"/>
                    <a:pt x="942" y="854"/>
                  </a:cubicBezTo>
                  <a:cubicBezTo>
                    <a:pt x="952" y="854"/>
                    <a:pt x="952" y="854"/>
                    <a:pt x="952" y="854"/>
                  </a:cubicBezTo>
                  <a:cubicBezTo>
                    <a:pt x="954" y="851"/>
                    <a:pt x="955" y="848"/>
                    <a:pt x="957" y="846"/>
                  </a:cubicBezTo>
                  <a:cubicBezTo>
                    <a:pt x="959" y="845"/>
                    <a:pt x="958" y="847"/>
                    <a:pt x="960" y="848"/>
                  </a:cubicBezTo>
                  <a:cubicBezTo>
                    <a:pt x="962" y="847"/>
                    <a:pt x="960" y="843"/>
                    <a:pt x="961" y="843"/>
                  </a:cubicBezTo>
                  <a:cubicBezTo>
                    <a:pt x="966" y="845"/>
                    <a:pt x="969" y="839"/>
                    <a:pt x="971" y="835"/>
                  </a:cubicBezTo>
                  <a:cubicBezTo>
                    <a:pt x="970" y="832"/>
                    <a:pt x="970" y="838"/>
                    <a:pt x="968" y="836"/>
                  </a:cubicBezTo>
                  <a:cubicBezTo>
                    <a:pt x="969" y="834"/>
                    <a:pt x="968" y="833"/>
                    <a:pt x="968" y="832"/>
                  </a:cubicBezTo>
                  <a:cubicBezTo>
                    <a:pt x="966" y="835"/>
                    <a:pt x="956" y="846"/>
                    <a:pt x="950" y="844"/>
                  </a:cubicBezTo>
                  <a:cubicBezTo>
                    <a:pt x="950" y="843"/>
                    <a:pt x="952" y="841"/>
                    <a:pt x="951" y="841"/>
                  </a:cubicBezTo>
                  <a:cubicBezTo>
                    <a:pt x="948" y="842"/>
                    <a:pt x="948" y="846"/>
                    <a:pt x="945" y="848"/>
                  </a:cubicBezTo>
                  <a:cubicBezTo>
                    <a:pt x="942" y="848"/>
                    <a:pt x="941" y="847"/>
                    <a:pt x="940" y="845"/>
                  </a:cubicBezTo>
                  <a:cubicBezTo>
                    <a:pt x="937" y="846"/>
                    <a:pt x="938" y="852"/>
                    <a:pt x="932" y="852"/>
                  </a:cubicBezTo>
                  <a:cubicBezTo>
                    <a:pt x="937" y="850"/>
                    <a:pt x="933" y="844"/>
                    <a:pt x="932" y="840"/>
                  </a:cubicBezTo>
                  <a:cubicBezTo>
                    <a:pt x="929" y="842"/>
                    <a:pt x="928" y="846"/>
                    <a:pt x="923" y="846"/>
                  </a:cubicBezTo>
                  <a:cubicBezTo>
                    <a:pt x="922" y="844"/>
                    <a:pt x="922" y="842"/>
                    <a:pt x="922" y="839"/>
                  </a:cubicBezTo>
                  <a:cubicBezTo>
                    <a:pt x="917" y="839"/>
                    <a:pt x="917" y="844"/>
                    <a:pt x="916" y="848"/>
                  </a:cubicBezTo>
                  <a:cubicBezTo>
                    <a:pt x="914" y="848"/>
                    <a:pt x="913" y="847"/>
                    <a:pt x="912" y="847"/>
                  </a:cubicBezTo>
                  <a:cubicBezTo>
                    <a:pt x="910" y="847"/>
                    <a:pt x="911" y="850"/>
                    <a:pt x="909" y="849"/>
                  </a:cubicBezTo>
                  <a:cubicBezTo>
                    <a:pt x="910" y="851"/>
                    <a:pt x="913" y="848"/>
                    <a:pt x="916" y="850"/>
                  </a:cubicBezTo>
                  <a:cubicBezTo>
                    <a:pt x="915" y="853"/>
                    <a:pt x="914" y="856"/>
                    <a:pt x="910" y="856"/>
                  </a:cubicBezTo>
                  <a:cubicBezTo>
                    <a:pt x="912" y="860"/>
                    <a:pt x="912" y="861"/>
                    <a:pt x="909" y="863"/>
                  </a:cubicBezTo>
                  <a:cubicBezTo>
                    <a:pt x="906" y="863"/>
                    <a:pt x="908" y="858"/>
                    <a:pt x="907" y="855"/>
                  </a:cubicBezTo>
                  <a:cubicBezTo>
                    <a:pt x="906" y="855"/>
                    <a:pt x="905" y="856"/>
                    <a:pt x="905" y="857"/>
                  </a:cubicBezTo>
                  <a:cubicBezTo>
                    <a:pt x="903" y="853"/>
                    <a:pt x="908" y="852"/>
                    <a:pt x="906" y="847"/>
                  </a:cubicBezTo>
                  <a:cubicBezTo>
                    <a:pt x="911" y="845"/>
                    <a:pt x="912" y="840"/>
                    <a:pt x="917" y="838"/>
                  </a:cubicBezTo>
                  <a:cubicBezTo>
                    <a:pt x="919" y="839"/>
                    <a:pt x="915" y="840"/>
                    <a:pt x="916" y="841"/>
                  </a:cubicBezTo>
                  <a:cubicBezTo>
                    <a:pt x="917" y="842"/>
                    <a:pt x="921" y="837"/>
                    <a:pt x="922" y="834"/>
                  </a:cubicBezTo>
                  <a:cubicBezTo>
                    <a:pt x="922" y="833"/>
                    <a:pt x="920" y="834"/>
                    <a:pt x="919" y="834"/>
                  </a:cubicBezTo>
                  <a:cubicBezTo>
                    <a:pt x="926" y="827"/>
                    <a:pt x="934" y="822"/>
                    <a:pt x="943" y="819"/>
                  </a:cubicBezTo>
                  <a:cubicBezTo>
                    <a:pt x="942" y="822"/>
                    <a:pt x="946" y="820"/>
                    <a:pt x="945" y="823"/>
                  </a:cubicBezTo>
                  <a:cubicBezTo>
                    <a:pt x="948" y="822"/>
                    <a:pt x="945" y="817"/>
                    <a:pt x="949" y="815"/>
                  </a:cubicBezTo>
                  <a:cubicBezTo>
                    <a:pt x="960" y="820"/>
                    <a:pt x="946" y="829"/>
                    <a:pt x="942" y="834"/>
                  </a:cubicBezTo>
                  <a:cubicBezTo>
                    <a:pt x="946" y="836"/>
                    <a:pt x="947" y="837"/>
                    <a:pt x="947" y="842"/>
                  </a:cubicBezTo>
                  <a:cubicBezTo>
                    <a:pt x="949" y="840"/>
                    <a:pt x="948" y="839"/>
                    <a:pt x="948" y="835"/>
                  </a:cubicBezTo>
                  <a:cubicBezTo>
                    <a:pt x="953" y="833"/>
                    <a:pt x="954" y="826"/>
                    <a:pt x="959" y="823"/>
                  </a:cubicBezTo>
                  <a:cubicBezTo>
                    <a:pt x="957" y="822"/>
                    <a:pt x="955" y="820"/>
                    <a:pt x="955" y="817"/>
                  </a:cubicBezTo>
                  <a:cubicBezTo>
                    <a:pt x="960" y="817"/>
                    <a:pt x="969" y="816"/>
                    <a:pt x="967" y="808"/>
                  </a:cubicBezTo>
                  <a:cubicBezTo>
                    <a:pt x="969" y="807"/>
                    <a:pt x="971" y="807"/>
                    <a:pt x="972" y="805"/>
                  </a:cubicBezTo>
                  <a:cubicBezTo>
                    <a:pt x="974" y="806"/>
                    <a:pt x="970" y="807"/>
                    <a:pt x="971" y="808"/>
                  </a:cubicBezTo>
                  <a:cubicBezTo>
                    <a:pt x="973" y="807"/>
                    <a:pt x="975" y="810"/>
                    <a:pt x="974" y="806"/>
                  </a:cubicBezTo>
                  <a:cubicBezTo>
                    <a:pt x="977" y="808"/>
                    <a:pt x="978" y="805"/>
                    <a:pt x="981" y="805"/>
                  </a:cubicBezTo>
                  <a:cubicBezTo>
                    <a:pt x="982" y="807"/>
                    <a:pt x="978" y="811"/>
                    <a:pt x="977" y="814"/>
                  </a:cubicBezTo>
                  <a:cubicBezTo>
                    <a:pt x="976" y="814"/>
                    <a:pt x="976" y="812"/>
                    <a:pt x="975" y="812"/>
                  </a:cubicBezTo>
                  <a:cubicBezTo>
                    <a:pt x="976" y="815"/>
                    <a:pt x="969" y="822"/>
                    <a:pt x="975" y="823"/>
                  </a:cubicBezTo>
                  <a:cubicBezTo>
                    <a:pt x="975" y="826"/>
                    <a:pt x="974" y="827"/>
                    <a:pt x="973" y="830"/>
                  </a:cubicBezTo>
                  <a:cubicBezTo>
                    <a:pt x="974" y="831"/>
                    <a:pt x="978" y="829"/>
                    <a:pt x="980" y="829"/>
                  </a:cubicBezTo>
                  <a:cubicBezTo>
                    <a:pt x="979" y="826"/>
                    <a:pt x="979" y="825"/>
                    <a:pt x="976" y="826"/>
                  </a:cubicBezTo>
                  <a:cubicBezTo>
                    <a:pt x="976" y="823"/>
                    <a:pt x="978" y="821"/>
                    <a:pt x="977" y="818"/>
                  </a:cubicBezTo>
                  <a:cubicBezTo>
                    <a:pt x="980" y="817"/>
                    <a:pt x="980" y="818"/>
                    <a:pt x="983" y="819"/>
                  </a:cubicBezTo>
                  <a:cubicBezTo>
                    <a:pt x="986" y="818"/>
                    <a:pt x="988" y="809"/>
                    <a:pt x="993" y="814"/>
                  </a:cubicBezTo>
                  <a:cubicBezTo>
                    <a:pt x="998" y="810"/>
                    <a:pt x="997" y="801"/>
                    <a:pt x="1005" y="799"/>
                  </a:cubicBezTo>
                  <a:cubicBezTo>
                    <a:pt x="1004" y="797"/>
                    <a:pt x="1003" y="795"/>
                    <a:pt x="1004" y="792"/>
                  </a:cubicBezTo>
                  <a:cubicBezTo>
                    <a:pt x="1006" y="791"/>
                    <a:pt x="1007" y="789"/>
                    <a:pt x="1010" y="790"/>
                  </a:cubicBezTo>
                  <a:cubicBezTo>
                    <a:pt x="1010" y="793"/>
                    <a:pt x="1010" y="793"/>
                    <a:pt x="1010" y="793"/>
                  </a:cubicBezTo>
                  <a:cubicBezTo>
                    <a:pt x="1014" y="792"/>
                    <a:pt x="1015" y="788"/>
                    <a:pt x="1016" y="784"/>
                  </a:cubicBezTo>
                  <a:cubicBezTo>
                    <a:pt x="1022" y="786"/>
                    <a:pt x="1021" y="779"/>
                    <a:pt x="1025" y="777"/>
                  </a:cubicBezTo>
                  <a:cubicBezTo>
                    <a:pt x="1026" y="778"/>
                    <a:pt x="1028" y="778"/>
                    <a:pt x="1030" y="778"/>
                  </a:cubicBezTo>
                  <a:cubicBezTo>
                    <a:pt x="1030" y="782"/>
                    <a:pt x="1029" y="781"/>
                    <a:pt x="1030" y="785"/>
                  </a:cubicBezTo>
                  <a:cubicBezTo>
                    <a:pt x="1028" y="786"/>
                    <a:pt x="1028" y="784"/>
                    <a:pt x="1026" y="784"/>
                  </a:cubicBezTo>
                  <a:cubicBezTo>
                    <a:pt x="1032" y="792"/>
                    <a:pt x="1025" y="800"/>
                    <a:pt x="1017" y="802"/>
                  </a:cubicBezTo>
                  <a:cubicBezTo>
                    <a:pt x="1018" y="803"/>
                    <a:pt x="1020" y="804"/>
                    <a:pt x="1019" y="807"/>
                  </a:cubicBezTo>
                  <a:cubicBezTo>
                    <a:pt x="1023" y="807"/>
                    <a:pt x="1023" y="807"/>
                    <a:pt x="1023" y="807"/>
                  </a:cubicBezTo>
                  <a:cubicBezTo>
                    <a:pt x="1026" y="806"/>
                    <a:pt x="1021" y="805"/>
                    <a:pt x="1022" y="803"/>
                  </a:cubicBezTo>
                  <a:cubicBezTo>
                    <a:pt x="1025" y="801"/>
                    <a:pt x="1029" y="802"/>
                    <a:pt x="1032" y="800"/>
                  </a:cubicBezTo>
                  <a:cubicBezTo>
                    <a:pt x="1032" y="798"/>
                    <a:pt x="1030" y="796"/>
                    <a:pt x="1034" y="796"/>
                  </a:cubicBezTo>
                  <a:cubicBezTo>
                    <a:pt x="1031" y="794"/>
                    <a:pt x="1032" y="789"/>
                    <a:pt x="1031" y="785"/>
                  </a:cubicBezTo>
                  <a:cubicBezTo>
                    <a:pt x="1040" y="778"/>
                    <a:pt x="1050" y="771"/>
                    <a:pt x="1060" y="766"/>
                  </a:cubicBezTo>
                  <a:cubicBezTo>
                    <a:pt x="1060" y="768"/>
                    <a:pt x="1062" y="768"/>
                    <a:pt x="1061" y="770"/>
                  </a:cubicBezTo>
                  <a:cubicBezTo>
                    <a:pt x="1056" y="771"/>
                    <a:pt x="1055" y="778"/>
                    <a:pt x="1051" y="781"/>
                  </a:cubicBezTo>
                  <a:cubicBezTo>
                    <a:pt x="1053" y="785"/>
                    <a:pt x="1060" y="777"/>
                    <a:pt x="1063" y="780"/>
                  </a:cubicBezTo>
                  <a:cubicBezTo>
                    <a:pt x="1063" y="781"/>
                    <a:pt x="1062" y="781"/>
                    <a:pt x="1063" y="782"/>
                  </a:cubicBezTo>
                  <a:cubicBezTo>
                    <a:pt x="1054" y="786"/>
                    <a:pt x="1053" y="801"/>
                    <a:pt x="1041" y="795"/>
                  </a:cubicBezTo>
                  <a:close/>
                  <a:moveTo>
                    <a:pt x="929" y="862"/>
                  </a:moveTo>
                  <a:cubicBezTo>
                    <a:pt x="930" y="866"/>
                    <a:pt x="928" y="867"/>
                    <a:pt x="924" y="867"/>
                  </a:cubicBezTo>
                  <a:cubicBezTo>
                    <a:pt x="921" y="863"/>
                    <a:pt x="923" y="859"/>
                    <a:pt x="928" y="858"/>
                  </a:cubicBezTo>
                  <a:cubicBezTo>
                    <a:pt x="930" y="861"/>
                    <a:pt x="924" y="863"/>
                    <a:pt x="929" y="862"/>
                  </a:cubicBezTo>
                  <a:close/>
                  <a:moveTo>
                    <a:pt x="1047" y="751"/>
                  </a:moveTo>
                  <a:cubicBezTo>
                    <a:pt x="1044" y="757"/>
                    <a:pt x="1034" y="753"/>
                    <a:pt x="1038" y="744"/>
                  </a:cubicBezTo>
                  <a:cubicBezTo>
                    <a:pt x="1039" y="743"/>
                    <a:pt x="1042" y="746"/>
                    <a:pt x="1043" y="743"/>
                  </a:cubicBezTo>
                  <a:cubicBezTo>
                    <a:pt x="1045" y="743"/>
                    <a:pt x="1043" y="746"/>
                    <a:pt x="1042" y="746"/>
                  </a:cubicBezTo>
                  <a:cubicBezTo>
                    <a:pt x="1045" y="745"/>
                    <a:pt x="1044" y="749"/>
                    <a:pt x="1047" y="751"/>
                  </a:cubicBezTo>
                  <a:close/>
                  <a:moveTo>
                    <a:pt x="1038" y="768"/>
                  </a:moveTo>
                  <a:cubicBezTo>
                    <a:pt x="1038" y="767"/>
                    <a:pt x="1041" y="762"/>
                    <a:pt x="1045" y="763"/>
                  </a:cubicBezTo>
                  <a:cubicBezTo>
                    <a:pt x="1045" y="766"/>
                    <a:pt x="1043" y="769"/>
                    <a:pt x="1038" y="769"/>
                  </a:cubicBezTo>
                  <a:cubicBezTo>
                    <a:pt x="1037" y="769"/>
                    <a:pt x="1038" y="768"/>
                    <a:pt x="1039" y="769"/>
                  </a:cubicBezTo>
                  <a:cubicBezTo>
                    <a:pt x="1040" y="767"/>
                    <a:pt x="1038" y="767"/>
                    <a:pt x="1038" y="768"/>
                  </a:cubicBezTo>
                  <a:close/>
                  <a:moveTo>
                    <a:pt x="1040" y="718"/>
                  </a:moveTo>
                  <a:cubicBezTo>
                    <a:pt x="1037" y="718"/>
                    <a:pt x="1037" y="716"/>
                    <a:pt x="1034" y="717"/>
                  </a:cubicBezTo>
                  <a:cubicBezTo>
                    <a:pt x="1037" y="713"/>
                    <a:pt x="1043" y="711"/>
                    <a:pt x="1045" y="704"/>
                  </a:cubicBezTo>
                  <a:cubicBezTo>
                    <a:pt x="1048" y="704"/>
                    <a:pt x="1046" y="709"/>
                    <a:pt x="1050" y="707"/>
                  </a:cubicBezTo>
                  <a:cubicBezTo>
                    <a:pt x="1049" y="713"/>
                    <a:pt x="1042" y="713"/>
                    <a:pt x="1040" y="718"/>
                  </a:cubicBezTo>
                  <a:close/>
                  <a:moveTo>
                    <a:pt x="1042" y="720"/>
                  </a:moveTo>
                  <a:cubicBezTo>
                    <a:pt x="1041" y="724"/>
                    <a:pt x="1042" y="723"/>
                    <a:pt x="1041" y="726"/>
                  </a:cubicBezTo>
                  <a:cubicBezTo>
                    <a:pt x="1037" y="725"/>
                    <a:pt x="1036" y="730"/>
                    <a:pt x="1033" y="728"/>
                  </a:cubicBezTo>
                  <a:cubicBezTo>
                    <a:pt x="1036" y="725"/>
                    <a:pt x="1036" y="720"/>
                    <a:pt x="1042" y="720"/>
                  </a:cubicBezTo>
                  <a:close/>
                  <a:moveTo>
                    <a:pt x="1051" y="760"/>
                  </a:moveTo>
                  <a:cubicBezTo>
                    <a:pt x="1050" y="757"/>
                    <a:pt x="1053" y="757"/>
                    <a:pt x="1054" y="755"/>
                  </a:cubicBezTo>
                  <a:cubicBezTo>
                    <a:pt x="1058" y="758"/>
                    <a:pt x="1062" y="748"/>
                    <a:pt x="1070" y="750"/>
                  </a:cubicBezTo>
                  <a:cubicBezTo>
                    <a:pt x="1064" y="756"/>
                    <a:pt x="1059" y="759"/>
                    <a:pt x="1051" y="760"/>
                  </a:cubicBezTo>
                  <a:close/>
                  <a:moveTo>
                    <a:pt x="1065" y="765"/>
                  </a:moveTo>
                  <a:cubicBezTo>
                    <a:pt x="1065" y="766"/>
                    <a:pt x="1064" y="767"/>
                    <a:pt x="1064" y="769"/>
                  </a:cubicBezTo>
                  <a:cubicBezTo>
                    <a:pt x="1061" y="769"/>
                    <a:pt x="1061" y="765"/>
                    <a:pt x="1062" y="764"/>
                  </a:cubicBezTo>
                  <a:cubicBezTo>
                    <a:pt x="1064" y="764"/>
                    <a:pt x="1064" y="765"/>
                    <a:pt x="1065" y="765"/>
                  </a:cubicBezTo>
                  <a:close/>
                  <a:moveTo>
                    <a:pt x="1066" y="831"/>
                  </a:moveTo>
                  <a:cubicBezTo>
                    <a:pt x="1065" y="830"/>
                    <a:pt x="1064" y="830"/>
                    <a:pt x="1063" y="830"/>
                  </a:cubicBezTo>
                  <a:cubicBezTo>
                    <a:pt x="1064" y="828"/>
                    <a:pt x="1065" y="827"/>
                    <a:pt x="1067" y="827"/>
                  </a:cubicBezTo>
                  <a:cubicBezTo>
                    <a:pt x="1067" y="829"/>
                    <a:pt x="1066" y="830"/>
                    <a:pt x="1066" y="831"/>
                  </a:cubicBezTo>
                  <a:close/>
                  <a:moveTo>
                    <a:pt x="1064" y="777"/>
                  </a:moveTo>
                  <a:cubicBezTo>
                    <a:pt x="1064" y="773"/>
                    <a:pt x="1064" y="773"/>
                    <a:pt x="1064" y="773"/>
                  </a:cubicBezTo>
                  <a:cubicBezTo>
                    <a:pt x="1066" y="773"/>
                    <a:pt x="1068" y="774"/>
                    <a:pt x="1068" y="776"/>
                  </a:cubicBezTo>
                  <a:cubicBezTo>
                    <a:pt x="1067" y="777"/>
                    <a:pt x="1066" y="777"/>
                    <a:pt x="1064" y="777"/>
                  </a:cubicBezTo>
                  <a:close/>
                  <a:moveTo>
                    <a:pt x="1111" y="821"/>
                  </a:moveTo>
                  <a:cubicBezTo>
                    <a:pt x="1111" y="824"/>
                    <a:pt x="1107" y="823"/>
                    <a:pt x="1107" y="827"/>
                  </a:cubicBezTo>
                  <a:cubicBezTo>
                    <a:pt x="1105" y="827"/>
                    <a:pt x="1105" y="824"/>
                    <a:pt x="1102" y="825"/>
                  </a:cubicBezTo>
                  <a:cubicBezTo>
                    <a:pt x="1105" y="824"/>
                    <a:pt x="1106" y="821"/>
                    <a:pt x="1111" y="821"/>
                  </a:cubicBezTo>
                  <a:close/>
                  <a:moveTo>
                    <a:pt x="1120" y="787"/>
                  </a:moveTo>
                  <a:cubicBezTo>
                    <a:pt x="1120" y="784"/>
                    <a:pt x="1123" y="784"/>
                    <a:pt x="1125" y="784"/>
                  </a:cubicBezTo>
                  <a:cubicBezTo>
                    <a:pt x="1125" y="786"/>
                    <a:pt x="1123" y="787"/>
                    <a:pt x="1120" y="787"/>
                  </a:cubicBezTo>
                  <a:close/>
                  <a:moveTo>
                    <a:pt x="1125" y="761"/>
                  </a:moveTo>
                  <a:cubicBezTo>
                    <a:pt x="1124" y="764"/>
                    <a:pt x="1125" y="767"/>
                    <a:pt x="1121" y="767"/>
                  </a:cubicBezTo>
                  <a:cubicBezTo>
                    <a:pt x="1119" y="764"/>
                    <a:pt x="1122" y="761"/>
                    <a:pt x="1125" y="761"/>
                  </a:cubicBezTo>
                  <a:close/>
                  <a:moveTo>
                    <a:pt x="1122" y="773"/>
                  </a:moveTo>
                  <a:cubicBezTo>
                    <a:pt x="1123" y="771"/>
                    <a:pt x="1120" y="771"/>
                    <a:pt x="1121" y="769"/>
                  </a:cubicBezTo>
                  <a:cubicBezTo>
                    <a:pt x="1126" y="769"/>
                    <a:pt x="1131" y="763"/>
                    <a:pt x="1131" y="771"/>
                  </a:cubicBezTo>
                  <a:cubicBezTo>
                    <a:pt x="1128" y="771"/>
                    <a:pt x="1127" y="772"/>
                    <a:pt x="1122" y="773"/>
                  </a:cubicBezTo>
                  <a:close/>
                  <a:moveTo>
                    <a:pt x="1135" y="808"/>
                  </a:moveTo>
                  <a:cubicBezTo>
                    <a:pt x="1135" y="810"/>
                    <a:pt x="1134" y="811"/>
                    <a:pt x="1132" y="810"/>
                  </a:cubicBezTo>
                  <a:cubicBezTo>
                    <a:pt x="1132" y="811"/>
                    <a:pt x="1133" y="812"/>
                    <a:pt x="1133" y="813"/>
                  </a:cubicBezTo>
                  <a:cubicBezTo>
                    <a:pt x="1130" y="813"/>
                    <a:pt x="1130" y="813"/>
                    <a:pt x="1130" y="813"/>
                  </a:cubicBezTo>
                  <a:cubicBezTo>
                    <a:pt x="1130" y="812"/>
                    <a:pt x="1130" y="810"/>
                    <a:pt x="1129" y="810"/>
                  </a:cubicBezTo>
                  <a:cubicBezTo>
                    <a:pt x="1129" y="809"/>
                    <a:pt x="1130" y="810"/>
                    <a:pt x="1130" y="810"/>
                  </a:cubicBezTo>
                  <a:cubicBezTo>
                    <a:pt x="1131" y="810"/>
                    <a:pt x="1131" y="809"/>
                    <a:pt x="1131" y="808"/>
                  </a:cubicBezTo>
                  <a:lnTo>
                    <a:pt x="1135" y="808"/>
                  </a:lnTo>
                  <a:close/>
                  <a:moveTo>
                    <a:pt x="1128" y="750"/>
                  </a:moveTo>
                  <a:cubicBezTo>
                    <a:pt x="1131" y="749"/>
                    <a:pt x="1131" y="754"/>
                    <a:pt x="1131" y="750"/>
                  </a:cubicBezTo>
                  <a:cubicBezTo>
                    <a:pt x="1132" y="750"/>
                    <a:pt x="1132" y="752"/>
                    <a:pt x="1132" y="753"/>
                  </a:cubicBezTo>
                  <a:cubicBezTo>
                    <a:pt x="1131" y="753"/>
                    <a:pt x="1130" y="753"/>
                    <a:pt x="1130" y="754"/>
                  </a:cubicBezTo>
                  <a:cubicBezTo>
                    <a:pt x="1129" y="754"/>
                    <a:pt x="1129" y="753"/>
                    <a:pt x="1129" y="752"/>
                  </a:cubicBezTo>
                  <a:cubicBezTo>
                    <a:pt x="1128" y="752"/>
                    <a:pt x="1128" y="752"/>
                    <a:pt x="1128" y="753"/>
                  </a:cubicBezTo>
                  <a:cubicBezTo>
                    <a:pt x="1127" y="753"/>
                    <a:pt x="1127" y="752"/>
                    <a:pt x="1127" y="751"/>
                  </a:cubicBezTo>
                  <a:cubicBezTo>
                    <a:pt x="1128" y="751"/>
                    <a:pt x="1128" y="751"/>
                    <a:pt x="1128" y="750"/>
                  </a:cubicBezTo>
                  <a:close/>
                  <a:moveTo>
                    <a:pt x="1126" y="756"/>
                  </a:moveTo>
                  <a:cubicBezTo>
                    <a:pt x="1125" y="759"/>
                    <a:pt x="1122" y="761"/>
                    <a:pt x="1118" y="762"/>
                  </a:cubicBezTo>
                  <a:cubicBezTo>
                    <a:pt x="1120" y="758"/>
                    <a:pt x="1115" y="759"/>
                    <a:pt x="1115" y="755"/>
                  </a:cubicBezTo>
                  <a:cubicBezTo>
                    <a:pt x="1117" y="755"/>
                    <a:pt x="1119" y="755"/>
                    <a:pt x="1119" y="754"/>
                  </a:cubicBezTo>
                  <a:cubicBezTo>
                    <a:pt x="1122" y="754"/>
                    <a:pt x="1121" y="758"/>
                    <a:pt x="1126" y="756"/>
                  </a:cubicBezTo>
                  <a:close/>
                  <a:moveTo>
                    <a:pt x="1121" y="731"/>
                  </a:moveTo>
                  <a:cubicBezTo>
                    <a:pt x="1120" y="733"/>
                    <a:pt x="1120" y="734"/>
                    <a:pt x="1119" y="735"/>
                  </a:cubicBezTo>
                  <a:cubicBezTo>
                    <a:pt x="1116" y="735"/>
                    <a:pt x="1117" y="730"/>
                    <a:pt x="1121" y="731"/>
                  </a:cubicBezTo>
                  <a:close/>
                  <a:moveTo>
                    <a:pt x="1103" y="692"/>
                  </a:moveTo>
                  <a:cubicBezTo>
                    <a:pt x="1104" y="693"/>
                    <a:pt x="1104" y="694"/>
                    <a:pt x="1105" y="694"/>
                  </a:cubicBezTo>
                  <a:cubicBezTo>
                    <a:pt x="1105" y="697"/>
                    <a:pt x="1103" y="699"/>
                    <a:pt x="1100" y="700"/>
                  </a:cubicBezTo>
                  <a:cubicBezTo>
                    <a:pt x="1098" y="698"/>
                    <a:pt x="1101" y="694"/>
                    <a:pt x="1103" y="692"/>
                  </a:cubicBezTo>
                  <a:close/>
                  <a:moveTo>
                    <a:pt x="1091" y="752"/>
                  </a:moveTo>
                  <a:cubicBezTo>
                    <a:pt x="1093" y="751"/>
                    <a:pt x="1093" y="752"/>
                    <a:pt x="1094" y="753"/>
                  </a:cubicBezTo>
                  <a:cubicBezTo>
                    <a:pt x="1100" y="744"/>
                    <a:pt x="1113" y="742"/>
                    <a:pt x="1122" y="736"/>
                  </a:cubicBezTo>
                  <a:cubicBezTo>
                    <a:pt x="1121" y="739"/>
                    <a:pt x="1120" y="741"/>
                    <a:pt x="1119" y="743"/>
                  </a:cubicBezTo>
                  <a:cubicBezTo>
                    <a:pt x="1116" y="744"/>
                    <a:pt x="1117" y="742"/>
                    <a:pt x="1114" y="743"/>
                  </a:cubicBezTo>
                  <a:cubicBezTo>
                    <a:pt x="1114" y="745"/>
                    <a:pt x="1115" y="746"/>
                    <a:pt x="1116" y="746"/>
                  </a:cubicBezTo>
                  <a:cubicBezTo>
                    <a:pt x="1120" y="747"/>
                    <a:pt x="1119" y="742"/>
                    <a:pt x="1123" y="743"/>
                  </a:cubicBezTo>
                  <a:cubicBezTo>
                    <a:pt x="1122" y="750"/>
                    <a:pt x="1119" y="753"/>
                    <a:pt x="1113" y="754"/>
                  </a:cubicBezTo>
                  <a:cubicBezTo>
                    <a:pt x="1112" y="755"/>
                    <a:pt x="1111" y="756"/>
                    <a:pt x="1110" y="757"/>
                  </a:cubicBezTo>
                  <a:cubicBezTo>
                    <a:pt x="1110" y="759"/>
                    <a:pt x="1111" y="757"/>
                    <a:pt x="1113" y="757"/>
                  </a:cubicBezTo>
                  <a:cubicBezTo>
                    <a:pt x="1111" y="761"/>
                    <a:pt x="1112" y="765"/>
                    <a:pt x="1115" y="766"/>
                  </a:cubicBezTo>
                  <a:cubicBezTo>
                    <a:pt x="1116" y="769"/>
                    <a:pt x="1114" y="770"/>
                    <a:pt x="1113" y="772"/>
                  </a:cubicBezTo>
                  <a:cubicBezTo>
                    <a:pt x="1110" y="771"/>
                    <a:pt x="1108" y="767"/>
                    <a:pt x="1111" y="765"/>
                  </a:cubicBezTo>
                  <a:cubicBezTo>
                    <a:pt x="1105" y="767"/>
                    <a:pt x="1102" y="772"/>
                    <a:pt x="1096" y="773"/>
                  </a:cubicBezTo>
                  <a:cubicBezTo>
                    <a:pt x="1095" y="773"/>
                    <a:pt x="1096" y="772"/>
                    <a:pt x="1096" y="771"/>
                  </a:cubicBezTo>
                  <a:cubicBezTo>
                    <a:pt x="1091" y="773"/>
                    <a:pt x="1088" y="775"/>
                    <a:pt x="1084" y="778"/>
                  </a:cubicBezTo>
                  <a:cubicBezTo>
                    <a:pt x="1081" y="776"/>
                    <a:pt x="1086" y="774"/>
                    <a:pt x="1087" y="773"/>
                  </a:cubicBezTo>
                  <a:cubicBezTo>
                    <a:pt x="1083" y="769"/>
                    <a:pt x="1090" y="765"/>
                    <a:pt x="1086" y="759"/>
                  </a:cubicBezTo>
                  <a:cubicBezTo>
                    <a:pt x="1086" y="758"/>
                    <a:pt x="1082" y="761"/>
                    <a:pt x="1082" y="756"/>
                  </a:cubicBezTo>
                  <a:cubicBezTo>
                    <a:pt x="1086" y="758"/>
                    <a:pt x="1091" y="757"/>
                    <a:pt x="1091" y="752"/>
                  </a:cubicBezTo>
                  <a:close/>
                  <a:moveTo>
                    <a:pt x="1083" y="748"/>
                  </a:moveTo>
                  <a:cubicBezTo>
                    <a:pt x="1081" y="750"/>
                    <a:pt x="1078" y="748"/>
                    <a:pt x="1076" y="749"/>
                  </a:cubicBezTo>
                  <a:cubicBezTo>
                    <a:pt x="1076" y="747"/>
                    <a:pt x="1083" y="743"/>
                    <a:pt x="1083" y="748"/>
                  </a:cubicBezTo>
                  <a:close/>
                  <a:moveTo>
                    <a:pt x="1076" y="807"/>
                  </a:moveTo>
                  <a:cubicBezTo>
                    <a:pt x="1076" y="803"/>
                    <a:pt x="1072" y="803"/>
                    <a:pt x="1073" y="798"/>
                  </a:cubicBezTo>
                  <a:cubicBezTo>
                    <a:pt x="1074" y="796"/>
                    <a:pt x="1079" y="795"/>
                    <a:pt x="1081" y="797"/>
                  </a:cubicBezTo>
                  <a:cubicBezTo>
                    <a:pt x="1084" y="797"/>
                    <a:pt x="1080" y="795"/>
                    <a:pt x="1081" y="793"/>
                  </a:cubicBezTo>
                  <a:cubicBezTo>
                    <a:pt x="1086" y="793"/>
                    <a:pt x="1087" y="790"/>
                    <a:pt x="1091" y="789"/>
                  </a:cubicBezTo>
                  <a:cubicBezTo>
                    <a:pt x="1092" y="786"/>
                    <a:pt x="1088" y="788"/>
                    <a:pt x="1089" y="785"/>
                  </a:cubicBezTo>
                  <a:cubicBezTo>
                    <a:pt x="1090" y="783"/>
                    <a:pt x="1093" y="782"/>
                    <a:pt x="1096" y="782"/>
                  </a:cubicBezTo>
                  <a:cubicBezTo>
                    <a:pt x="1095" y="779"/>
                    <a:pt x="1095" y="777"/>
                    <a:pt x="1096" y="774"/>
                  </a:cubicBezTo>
                  <a:cubicBezTo>
                    <a:pt x="1099" y="774"/>
                    <a:pt x="1099" y="774"/>
                    <a:pt x="1099" y="774"/>
                  </a:cubicBezTo>
                  <a:cubicBezTo>
                    <a:pt x="1099" y="777"/>
                    <a:pt x="1101" y="779"/>
                    <a:pt x="1099" y="781"/>
                  </a:cubicBezTo>
                  <a:cubicBezTo>
                    <a:pt x="1103" y="781"/>
                    <a:pt x="1103" y="777"/>
                    <a:pt x="1103" y="774"/>
                  </a:cubicBezTo>
                  <a:cubicBezTo>
                    <a:pt x="1108" y="776"/>
                    <a:pt x="1106" y="775"/>
                    <a:pt x="1112" y="774"/>
                  </a:cubicBezTo>
                  <a:cubicBezTo>
                    <a:pt x="1112" y="777"/>
                    <a:pt x="1114" y="779"/>
                    <a:pt x="1113" y="782"/>
                  </a:cubicBezTo>
                  <a:cubicBezTo>
                    <a:pt x="1103" y="786"/>
                    <a:pt x="1102" y="797"/>
                    <a:pt x="1092" y="800"/>
                  </a:cubicBezTo>
                  <a:cubicBezTo>
                    <a:pt x="1090" y="800"/>
                    <a:pt x="1090" y="798"/>
                    <a:pt x="1088" y="797"/>
                  </a:cubicBezTo>
                  <a:cubicBezTo>
                    <a:pt x="1084" y="805"/>
                    <a:pt x="1081" y="815"/>
                    <a:pt x="1070" y="816"/>
                  </a:cubicBezTo>
                  <a:cubicBezTo>
                    <a:pt x="1071" y="812"/>
                    <a:pt x="1076" y="812"/>
                    <a:pt x="1076" y="807"/>
                  </a:cubicBezTo>
                  <a:close/>
                  <a:moveTo>
                    <a:pt x="1066" y="712"/>
                  </a:moveTo>
                  <a:cubicBezTo>
                    <a:pt x="1069" y="714"/>
                    <a:pt x="1066" y="717"/>
                    <a:pt x="1069" y="719"/>
                  </a:cubicBezTo>
                  <a:cubicBezTo>
                    <a:pt x="1067" y="723"/>
                    <a:pt x="1063" y="724"/>
                    <a:pt x="1059" y="724"/>
                  </a:cubicBezTo>
                  <a:cubicBezTo>
                    <a:pt x="1060" y="720"/>
                    <a:pt x="1057" y="720"/>
                    <a:pt x="1055" y="719"/>
                  </a:cubicBezTo>
                  <a:cubicBezTo>
                    <a:pt x="1056" y="715"/>
                    <a:pt x="1060" y="712"/>
                    <a:pt x="1066" y="712"/>
                  </a:cubicBezTo>
                  <a:close/>
                  <a:moveTo>
                    <a:pt x="1054" y="736"/>
                  </a:moveTo>
                  <a:cubicBezTo>
                    <a:pt x="1054" y="737"/>
                    <a:pt x="1056" y="740"/>
                    <a:pt x="1054" y="740"/>
                  </a:cubicBezTo>
                  <a:cubicBezTo>
                    <a:pt x="1054" y="742"/>
                    <a:pt x="1056" y="739"/>
                    <a:pt x="1059" y="740"/>
                  </a:cubicBezTo>
                  <a:cubicBezTo>
                    <a:pt x="1059" y="737"/>
                    <a:pt x="1057" y="737"/>
                    <a:pt x="1057" y="734"/>
                  </a:cubicBezTo>
                  <a:cubicBezTo>
                    <a:pt x="1059" y="732"/>
                    <a:pt x="1063" y="731"/>
                    <a:pt x="1063" y="726"/>
                  </a:cubicBezTo>
                  <a:cubicBezTo>
                    <a:pt x="1067" y="726"/>
                    <a:pt x="1067" y="725"/>
                    <a:pt x="1070" y="726"/>
                  </a:cubicBezTo>
                  <a:cubicBezTo>
                    <a:pt x="1070" y="731"/>
                    <a:pt x="1068" y="731"/>
                    <a:pt x="1068" y="734"/>
                  </a:cubicBezTo>
                  <a:cubicBezTo>
                    <a:pt x="1066" y="734"/>
                    <a:pt x="1065" y="733"/>
                    <a:pt x="1062" y="733"/>
                  </a:cubicBezTo>
                  <a:cubicBezTo>
                    <a:pt x="1062" y="736"/>
                    <a:pt x="1063" y="737"/>
                    <a:pt x="1065" y="737"/>
                  </a:cubicBezTo>
                  <a:cubicBezTo>
                    <a:pt x="1065" y="740"/>
                    <a:pt x="1063" y="740"/>
                    <a:pt x="1062" y="742"/>
                  </a:cubicBezTo>
                  <a:cubicBezTo>
                    <a:pt x="1061" y="741"/>
                    <a:pt x="1061" y="740"/>
                    <a:pt x="1061" y="739"/>
                  </a:cubicBezTo>
                  <a:cubicBezTo>
                    <a:pt x="1058" y="740"/>
                    <a:pt x="1059" y="742"/>
                    <a:pt x="1059" y="745"/>
                  </a:cubicBezTo>
                  <a:cubicBezTo>
                    <a:pt x="1056" y="747"/>
                    <a:pt x="1056" y="753"/>
                    <a:pt x="1050" y="750"/>
                  </a:cubicBezTo>
                  <a:cubicBezTo>
                    <a:pt x="1051" y="749"/>
                    <a:pt x="1052" y="748"/>
                    <a:pt x="1052" y="746"/>
                  </a:cubicBezTo>
                  <a:cubicBezTo>
                    <a:pt x="1050" y="744"/>
                    <a:pt x="1049" y="747"/>
                    <a:pt x="1047" y="747"/>
                  </a:cubicBezTo>
                  <a:cubicBezTo>
                    <a:pt x="1042" y="742"/>
                    <a:pt x="1049" y="737"/>
                    <a:pt x="1054" y="736"/>
                  </a:cubicBezTo>
                  <a:close/>
                  <a:moveTo>
                    <a:pt x="1050" y="704"/>
                  </a:moveTo>
                  <a:cubicBezTo>
                    <a:pt x="1047" y="705"/>
                    <a:pt x="1047" y="703"/>
                    <a:pt x="1044" y="704"/>
                  </a:cubicBezTo>
                  <a:cubicBezTo>
                    <a:pt x="1043" y="700"/>
                    <a:pt x="1047" y="701"/>
                    <a:pt x="1047" y="698"/>
                  </a:cubicBezTo>
                  <a:cubicBezTo>
                    <a:pt x="1039" y="702"/>
                    <a:pt x="1040" y="714"/>
                    <a:pt x="1031" y="716"/>
                  </a:cubicBezTo>
                  <a:cubicBezTo>
                    <a:pt x="1028" y="714"/>
                    <a:pt x="1033" y="711"/>
                    <a:pt x="1030" y="710"/>
                  </a:cubicBezTo>
                  <a:cubicBezTo>
                    <a:pt x="1022" y="710"/>
                    <a:pt x="1024" y="721"/>
                    <a:pt x="1016" y="721"/>
                  </a:cubicBezTo>
                  <a:cubicBezTo>
                    <a:pt x="1015" y="717"/>
                    <a:pt x="1020" y="715"/>
                    <a:pt x="1015" y="717"/>
                  </a:cubicBezTo>
                  <a:cubicBezTo>
                    <a:pt x="1014" y="711"/>
                    <a:pt x="1018" y="712"/>
                    <a:pt x="1020" y="710"/>
                  </a:cubicBezTo>
                  <a:cubicBezTo>
                    <a:pt x="1019" y="707"/>
                    <a:pt x="1018" y="711"/>
                    <a:pt x="1016" y="710"/>
                  </a:cubicBezTo>
                  <a:cubicBezTo>
                    <a:pt x="1017" y="705"/>
                    <a:pt x="1024" y="704"/>
                    <a:pt x="1019" y="697"/>
                  </a:cubicBezTo>
                  <a:cubicBezTo>
                    <a:pt x="1021" y="697"/>
                    <a:pt x="1023" y="697"/>
                    <a:pt x="1023" y="696"/>
                  </a:cubicBezTo>
                  <a:cubicBezTo>
                    <a:pt x="1026" y="697"/>
                    <a:pt x="1023" y="699"/>
                    <a:pt x="1023" y="701"/>
                  </a:cubicBezTo>
                  <a:cubicBezTo>
                    <a:pt x="1026" y="703"/>
                    <a:pt x="1026" y="700"/>
                    <a:pt x="1030" y="700"/>
                  </a:cubicBezTo>
                  <a:cubicBezTo>
                    <a:pt x="1038" y="705"/>
                    <a:pt x="1043" y="693"/>
                    <a:pt x="1051" y="692"/>
                  </a:cubicBezTo>
                  <a:cubicBezTo>
                    <a:pt x="1048" y="697"/>
                    <a:pt x="1053" y="699"/>
                    <a:pt x="1050" y="704"/>
                  </a:cubicBezTo>
                  <a:close/>
                  <a:moveTo>
                    <a:pt x="1067" y="678"/>
                  </a:moveTo>
                  <a:cubicBezTo>
                    <a:pt x="1065" y="679"/>
                    <a:pt x="1065" y="678"/>
                    <a:pt x="1064" y="678"/>
                  </a:cubicBezTo>
                  <a:cubicBezTo>
                    <a:pt x="1064" y="675"/>
                    <a:pt x="1065" y="674"/>
                    <a:pt x="1068" y="675"/>
                  </a:cubicBezTo>
                  <a:cubicBezTo>
                    <a:pt x="1068" y="677"/>
                    <a:pt x="1067" y="677"/>
                    <a:pt x="1067" y="678"/>
                  </a:cubicBezTo>
                  <a:close/>
                  <a:moveTo>
                    <a:pt x="1067" y="520"/>
                  </a:moveTo>
                  <a:cubicBezTo>
                    <a:pt x="1068" y="518"/>
                    <a:pt x="1069" y="516"/>
                    <a:pt x="1072" y="517"/>
                  </a:cubicBezTo>
                  <a:cubicBezTo>
                    <a:pt x="1072" y="519"/>
                    <a:pt x="1068" y="521"/>
                    <a:pt x="1067" y="520"/>
                  </a:cubicBezTo>
                  <a:close/>
                  <a:moveTo>
                    <a:pt x="1100" y="574"/>
                  </a:moveTo>
                  <a:cubicBezTo>
                    <a:pt x="1100" y="577"/>
                    <a:pt x="1098" y="578"/>
                    <a:pt x="1095" y="578"/>
                  </a:cubicBezTo>
                  <a:cubicBezTo>
                    <a:pt x="1096" y="577"/>
                    <a:pt x="1097" y="574"/>
                    <a:pt x="1100" y="574"/>
                  </a:cubicBezTo>
                  <a:close/>
                  <a:moveTo>
                    <a:pt x="1098" y="659"/>
                  </a:moveTo>
                  <a:cubicBezTo>
                    <a:pt x="1098" y="656"/>
                    <a:pt x="1098" y="654"/>
                    <a:pt x="1099" y="652"/>
                  </a:cubicBezTo>
                  <a:cubicBezTo>
                    <a:pt x="1102" y="652"/>
                    <a:pt x="1102" y="654"/>
                    <a:pt x="1104" y="653"/>
                  </a:cubicBezTo>
                  <a:cubicBezTo>
                    <a:pt x="1104" y="657"/>
                    <a:pt x="1101" y="658"/>
                    <a:pt x="1098" y="659"/>
                  </a:cubicBezTo>
                  <a:close/>
                  <a:moveTo>
                    <a:pt x="1090" y="597"/>
                  </a:moveTo>
                  <a:cubicBezTo>
                    <a:pt x="1090" y="588"/>
                    <a:pt x="1099" y="584"/>
                    <a:pt x="1106" y="585"/>
                  </a:cubicBezTo>
                  <a:cubicBezTo>
                    <a:pt x="1103" y="591"/>
                    <a:pt x="1097" y="595"/>
                    <a:pt x="1090" y="597"/>
                  </a:cubicBezTo>
                  <a:close/>
                  <a:moveTo>
                    <a:pt x="1125" y="506"/>
                  </a:moveTo>
                  <a:cubicBezTo>
                    <a:pt x="1125" y="509"/>
                    <a:pt x="1124" y="513"/>
                    <a:pt x="1120" y="513"/>
                  </a:cubicBezTo>
                  <a:cubicBezTo>
                    <a:pt x="1119" y="508"/>
                    <a:pt x="1121" y="505"/>
                    <a:pt x="1125" y="506"/>
                  </a:cubicBezTo>
                  <a:close/>
                  <a:moveTo>
                    <a:pt x="1127" y="527"/>
                  </a:moveTo>
                  <a:cubicBezTo>
                    <a:pt x="1127" y="534"/>
                    <a:pt x="1121" y="535"/>
                    <a:pt x="1117" y="538"/>
                  </a:cubicBezTo>
                  <a:cubicBezTo>
                    <a:pt x="1116" y="536"/>
                    <a:pt x="1115" y="534"/>
                    <a:pt x="1115" y="531"/>
                  </a:cubicBezTo>
                  <a:cubicBezTo>
                    <a:pt x="1122" y="532"/>
                    <a:pt x="1122" y="524"/>
                    <a:pt x="1127" y="527"/>
                  </a:cubicBezTo>
                  <a:close/>
                  <a:moveTo>
                    <a:pt x="1151" y="586"/>
                  </a:moveTo>
                  <a:cubicBezTo>
                    <a:pt x="1148" y="585"/>
                    <a:pt x="1151" y="579"/>
                    <a:pt x="1155" y="580"/>
                  </a:cubicBezTo>
                  <a:cubicBezTo>
                    <a:pt x="1155" y="583"/>
                    <a:pt x="1152" y="584"/>
                    <a:pt x="1151" y="586"/>
                  </a:cubicBezTo>
                  <a:close/>
                  <a:moveTo>
                    <a:pt x="1151" y="561"/>
                  </a:moveTo>
                  <a:cubicBezTo>
                    <a:pt x="1151" y="579"/>
                    <a:pt x="1132" y="583"/>
                    <a:pt x="1119" y="585"/>
                  </a:cubicBezTo>
                  <a:cubicBezTo>
                    <a:pt x="1119" y="582"/>
                    <a:pt x="1117" y="580"/>
                    <a:pt x="1119" y="578"/>
                  </a:cubicBezTo>
                  <a:cubicBezTo>
                    <a:pt x="1116" y="578"/>
                    <a:pt x="1114" y="583"/>
                    <a:pt x="1111" y="580"/>
                  </a:cubicBezTo>
                  <a:cubicBezTo>
                    <a:pt x="1115" y="576"/>
                    <a:pt x="1120" y="574"/>
                    <a:pt x="1121" y="567"/>
                  </a:cubicBezTo>
                  <a:cubicBezTo>
                    <a:pt x="1126" y="568"/>
                    <a:pt x="1125" y="563"/>
                    <a:pt x="1129" y="562"/>
                  </a:cubicBezTo>
                  <a:cubicBezTo>
                    <a:pt x="1132" y="561"/>
                    <a:pt x="1130" y="565"/>
                    <a:pt x="1133" y="565"/>
                  </a:cubicBezTo>
                  <a:cubicBezTo>
                    <a:pt x="1139" y="558"/>
                    <a:pt x="1149" y="551"/>
                    <a:pt x="1157" y="556"/>
                  </a:cubicBezTo>
                  <a:cubicBezTo>
                    <a:pt x="1155" y="557"/>
                    <a:pt x="1154" y="561"/>
                    <a:pt x="1151" y="561"/>
                  </a:cubicBezTo>
                  <a:close/>
                  <a:moveTo>
                    <a:pt x="1158" y="556"/>
                  </a:moveTo>
                  <a:cubicBezTo>
                    <a:pt x="1157" y="551"/>
                    <a:pt x="1163" y="553"/>
                    <a:pt x="1161" y="547"/>
                  </a:cubicBezTo>
                  <a:cubicBezTo>
                    <a:pt x="1165" y="547"/>
                    <a:pt x="1165" y="547"/>
                    <a:pt x="1165" y="547"/>
                  </a:cubicBezTo>
                  <a:cubicBezTo>
                    <a:pt x="1165" y="552"/>
                    <a:pt x="1161" y="554"/>
                    <a:pt x="1158" y="556"/>
                  </a:cubicBezTo>
                  <a:close/>
                  <a:moveTo>
                    <a:pt x="1179" y="548"/>
                  </a:moveTo>
                  <a:cubicBezTo>
                    <a:pt x="1178" y="551"/>
                    <a:pt x="1177" y="552"/>
                    <a:pt x="1175" y="552"/>
                  </a:cubicBezTo>
                  <a:cubicBezTo>
                    <a:pt x="1175" y="550"/>
                    <a:pt x="1176" y="548"/>
                    <a:pt x="1179" y="548"/>
                  </a:cubicBezTo>
                  <a:close/>
                  <a:moveTo>
                    <a:pt x="1177" y="514"/>
                  </a:moveTo>
                  <a:cubicBezTo>
                    <a:pt x="1176" y="512"/>
                    <a:pt x="1177" y="510"/>
                    <a:pt x="1178" y="509"/>
                  </a:cubicBezTo>
                  <a:cubicBezTo>
                    <a:pt x="1180" y="509"/>
                    <a:pt x="1180" y="511"/>
                    <a:pt x="1182" y="510"/>
                  </a:cubicBezTo>
                  <a:cubicBezTo>
                    <a:pt x="1182" y="513"/>
                    <a:pt x="1180" y="514"/>
                    <a:pt x="1177" y="514"/>
                  </a:cubicBezTo>
                  <a:close/>
                  <a:moveTo>
                    <a:pt x="1112" y="747"/>
                  </a:moveTo>
                  <a:cubicBezTo>
                    <a:pt x="1108" y="748"/>
                    <a:pt x="1111" y="752"/>
                    <a:pt x="1113" y="754"/>
                  </a:cubicBezTo>
                  <a:cubicBezTo>
                    <a:pt x="1113" y="752"/>
                    <a:pt x="1114" y="752"/>
                    <a:pt x="1114" y="750"/>
                  </a:cubicBezTo>
                  <a:cubicBezTo>
                    <a:pt x="1113" y="749"/>
                    <a:pt x="1112" y="749"/>
                    <a:pt x="1112" y="747"/>
                  </a:cubicBezTo>
                  <a:close/>
                  <a:moveTo>
                    <a:pt x="700" y="1082"/>
                  </a:moveTo>
                  <a:cubicBezTo>
                    <a:pt x="699" y="1085"/>
                    <a:pt x="702" y="1084"/>
                    <a:pt x="702" y="1085"/>
                  </a:cubicBezTo>
                  <a:cubicBezTo>
                    <a:pt x="704" y="1082"/>
                    <a:pt x="712" y="1083"/>
                    <a:pt x="715" y="1081"/>
                  </a:cubicBezTo>
                  <a:cubicBezTo>
                    <a:pt x="710" y="1075"/>
                    <a:pt x="707" y="1081"/>
                    <a:pt x="700" y="1082"/>
                  </a:cubicBezTo>
                  <a:close/>
                  <a:moveTo>
                    <a:pt x="927" y="95"/>
                  </a:moveTo>
                  <a:cubicBezTo>
                    <a:pt x="937" y="94"/>
                    <a:pt x="932" y="90"/>
                    <a:pt x="927" y="95"/>
                  </a:cubicBezTo>
                  <a:close/>
                  <a:moveTo>
                    <a:pt x="1147" y="166"/>
                  </a:moveTo>
                  <a:cubicBezTo>
                    <a:pt x="1143" y="165"/>
                    <a:pt x="1136" y="171"/>
                    <a:pt x="1141" y="174"/>
                  </a:cubicBezTo>
                  <a:cubicBezTo>
                    <a:pt x="1143" y="172"/>
                    <a:pt x="1142" y="167"/>
                    <a:pt x="1147" y="167"/>
                  </a:cubicBezTo>
                  <a:cubicBezTo>
                    <a:pt x="1147" y="167"/>
                    <a:pt x="1148" y="166"/>
                    <a:pt x="1147" y="166"/>
                  </a:cubicBezTo>
                  <a:close/>
                  <a:moveTo>
                    <a:pt x="959" y="188"/>
                  </a:moveTo>
                  <a:cubicBezTo>
                    <a:pt x="961" y="182"/>
                    <a:pt x="971" y="177"/>
                    <a:pt x="976" y="181"/>
                  </a:cubicBezTo>
                  <a:cubicBezTo>
                    <a:pt x="981" y="176"/>
                    <a:pt x="993" y="173"/>
                    <a:pt x="994" y="167"/>
                  </a:cubicBezTo>
                  <a:cubicBezTo>
                    <a:pt x="979" y="168"/>
                    <a:pt x="971" y="179"/>
                    <a:pt x="957" y="183"/>
                  </a:cubicBezTo>
                  <a:cubicBezTo>
                    <a:pt x="957" y="185"/>
                    <a:pt x="957" y="187"/>
                    <a:pt x="959" y="188"/>
                  </a:cubicBezTo>
                  <a:close/>
                  <a:moveTo>
                    <a:pt x="1152" y="259"/>
                  </a:moveTo>
                  <a:cubicBezTo>
                    <a:pt x="1152" y="256"/>
                    <a:pt x="1155" y="255"/>
                    <a:pt x="1157" y="253"/>
                  </a:cubicBezTo>
                  <a:cubicBezTo>
                    <a:pt x="1154" y="251"/>
                    <a:pt x="1151" y="249"/>
                    <a:pt x="1147" y="249"/>
                  </a:cubicBezTo>
                  <a:cubicBezTo>
                    <a:pt x="1148" y="254"/>
                    <a:pt x="1151" y="256"/>
                    <a:pt x="1153" y="255"/>
                  </a:cubicBezTo>
                  <a:cubicBezTo>
                    <a:pt x="1152" y="257"/>
                    <a:pt x="1148" y="258"/>
                    <a:pt x="1152" y="259"/>
                  </a:cubicBezTo>
                  <a:close/>
                  <a:moveTo>
                    <a:pt x="1192" y="338"/>
                  </a:moveTo>
                  <a:cubicBezTo>
                    <a:pt x="1197" y="336"/>
                    <a:pt x="1200" y="334"/>
                    <a:pt x="1203" y="331"/>
                  </a:cubicBezTo>
                  <a:cubicBezTo>
                    <a:pt x="1200" y="333"/>
                    <a:pt x="1191" y="334"/>
                    <a:pt x="1192" y="338"/>
                  </a:cubicBezTo>
                  <a:close/>
                  <a:moveTo>
                    <a:pt x="1219" y="382"/>
                  </a:moveTo>
                  <a:cubicBezTo>
                    <a:pt x="1223" y="382"/>
                    <a:pt x="1228" y="384"/>
                    <a:pt x="1231" y="378"/>
                  </a:cubicBezTo>
                  <a:cubicBezTo>
                    <a:pt x="1228" y="377"/>
                    <a:pt x="1226" y="381"/>
                    <a:pt x="1225" y="378"/>
                  </a:cubicBezTo>
                  <a:cubicBezTo>
                    <a:pt x="1228" y="377"/>
                    <a:pt x="1230" y="375"/>
                    <a:pt x="1232" y="374"/>
                  </a:cubicBezTo>
                  <a:cubicBezTo>
                    <a:pt x="1229" y="375"/>
                    <a:pt x="1226" y="375"/>
                    <a:pt x="1223" y="373"/>
                  </a:cubicBezTo>
                  <a:cubicBezTo>
                    <a:pt x="1223" y="377"/>
                    <a:pt x="1219" y="378"/>
                    <a:pt x="1219" y="382"/>
                  </a:cubicBezTo>
                  <a:close/>
                  <a:moveTo>
                    <a:pt x="1162" y="385"/>
                  </a:moveTo>
                  <a:cubicBezTo>
                    <a:pt x="1170" y="385"/>
                    <a:pt x="1172" y="376"/>
                    <a:pt x="1179" y="378"/>
                  </a:cubicBezTo>
                  <a:cubicBezTo>
                    <a:pt x="1175" y="373"/>
                    <a:pt x="1166" y="382"/>
                    <a:pt x="1162" y="385"/>
                  </a:cubicBezTo>
                  <a:close/>
                  <a:moveTo>
                    <a:pt x="1215" y="381"/>
                  </a:moveTo>
                  <a:cubicBezTo>
                    <a:pt x="1213" y="381"/>
                    <a:pt x="1202" y="379"/>
                    <a:pt x="1201" y="387"/>
                  </a:cubicBezTo>
                  <a:cubicBezTo>
                    <a:pt x="1204" y="387"/>
                    <a:pt x="1207" y="387"/>
                    <a:pt x="1208" y="390"/>
                  </a:cubicBezTo>
                  <a:cubicBezTo>
                    <a:pt x="1204" y="391"/>
                    <a:pt x="1203" y="394"/>
                    <a:pt x="1199" y="394"/>
                  </a:cubicBezTo>
                  <a:cubicBezTo>
                    <a:pt x="1201" y="396"/>
                    <a:pt x="1205" y="392"/>
                    <a:pt x="1208" y="390"/>
                  </a:cubicBezTo>
                  <a:cubicBezTo>
                    <a:pt x="1211" y="390"/>
                    <a:pt x="1213" y="390"/>
                    <a:pt x="1213" y="388"/>
                  </a:cubicBezTo>
                  <a:cubicBezTo>
                    <a:pt x="1212" y="387"/>
                    <a:pt x="1209" y="389"/>
                    <a:pt x="1209" y="387"/>
                  </a:cubicBezTo>
                  <a:cubicBezTo>
                    <a:pt x="1209" y="383"/>
                    <a:pt x="1214" y="384"/>
                    <a:pt x="1215" y="381"/>
                  </a:cubicBezTo>
                  <a:close/>
                  <a:moveTo>
                    <a:pt x="1267" y="409"/>
                  </a:moveTo>
                  <a:cubicBezTo>
                    <a:pt x="1269" y="403"/>
                    <a:pt x="1274" y="398"/>
                    <a:pt x="1282" y="398"/>
                  </a:cubicBezTo>
                  <a:cubicBezTo>
                    <a:pt x="1285" y="394"/>
                    <a:pt x="1291" y="392"/>
                    <a:pt x="1287" y="393"/>
                  </a:cubicBezTo>
                  <a:cubicBezTo>
                    <a:pt x="1282" y="394"/>
                    <a:pt x="1262" y="406"/>
                    <a:pt x="1255" y="404"/>
                  </a:cubicBezTo>
                  <a:cubicBezTo>
                    <a:pt x="1255" y="405"/>
                    <a:pt x="1258" y="405"/>
                    <a:pt x="1257" y="407"/>
                  </a:cubicBezTo>
                  <a:cubicBezTo>
                    <a:pt x="1253" y="407"/>
                    <a:pt x="1253" y="410"/>
                    <a:pt x="1251" y="412"/>
                  </a:cubicBezTo>
                  <a:cubicBezTo>
                    <a:pt x="1256" y="414"/>
                    <a:pt x="1259" y="407"/>
                    <a:pt x="1267" y="409"/>
                  </a:cubicBezTo>
                  <a:close/>
                  <a:moveTo>
                    <a:pt x="1230" y="407"/>
                  </a:moveTo>
                  <a:cubicBezTo>
                    <a:pt x="1229" y="408"/>
                    <a:pt x="1226" y="408"/>
                    <a:pt x="1226" y="406"/>
                  </a:cubicBezTo>
                  <a:cubicBezTo>
                    <a:pt x="1226" y="404"/>
                    <a:pt x="1230" y="405"/>
                    <a:pt x="1230" y="403"/>
                  </a:cubicBezTo>
                  <a:cubicBezTo>
                    <a:pt x="1229" y="403"/>
                    <a:pt x="1229" y="401"/>
                    <a:pt x="1229" y="400"/>
                  </a:cubicBezTo>
                  <a:cubicBezTo>
                    <a:pt x="1226" y="401"/>
                    <a:pt x="1224" y="401"/>
                    <a:pt x="1223" y="399"/>
                  </a:cubicBezTo>
                  <a:cubicBezTo>
                    <a:pt x="1220" y="402"/>
                    <a:pt x="1210" y="404"/>
                    <a:pt x="1218" y="404"/>
                  </a:cubicBezTo>
                  <a:cubicBezTo>
                    <a:pt x="1216" y="405"/>
                    <a:pt x="1214" y="405"/>
                    <a:pt x="1214" y="408"/>
                  </a:cubicBezTo>
                  <a:cubicBezTo>
                    <a:pt x="1216" y="408"/>
                    <a:pt x="1217" y="407"/>
                    <a:pt x="1217" y="408"/>
                  </a:cubicBezTo>
                  <a:cubicBezTo>
                    <a:pt x="1217" y="411"/>
                    <a:pt x="1214" y="412"/>
                    <a:pt x="1214" y="415"/>
                  </a:cubicBezTo>
                  <a:cubicBezTo>
                    <a:pt x="1219" y="416"/>
                    <a:pt x="1229" y="415"/>
                    <a:pt x="1230" y="407"/>
                  </a:cubicBezTo>
                  <a:close/>
                  <a:moveTo>
                    <a:pt x="1230" y="406"/>
                  </a:moveTo>
                  <a:cubicBezTo>
                    <a:pt x="1230" y="406"/>
                    <a:pt x="1230" y="407"/>
                    <a:pt x="1230" y="407"/>
                  </a:cubicBezTo>
                  <a:cubicBezTo>
                    <a:pt x="1230" y="407"/>
                    <a:pt x="1230" y="406"/>
                    <a:pt x="1230" y="406"/>
                  </a:cubicBezTo>
                  <a:close/>
                  <a:moveTo>
                    <a:pt x="1245" y="418"/>
                  </a:moveTo>
                  <a:cubicBezTo>
                    <a:pt x="1244" y="416"/>
                    <a:pt x="1245" y="414"/>
                    <a:pt x="1246" y="414"/>
                  </a:cubicBezTo>
                  <a:cubicBezTo>
                    <a:pt x="1249" y="415"/>
                    <a:pt x="1250" y="410"/>
                    <a:pt x="1248" y="413"/>
                  </a:cubicBezTo>
                  <a:cubicBezTo>
                    <a:pt x="1243" y="414"/>
                    <a:pt x="1239" y="417"/>
                    <a:pt x="1234" y="419"/>
                  </a:cubicBezTo>
                  <a:cubicBezTo>
                    <a:pt x="1238" y="422"/>
                    <a:pt x="1241" y="415"/>
                    <a:pt x="1245" y="418"/>
                  </a:cubicBezTo>
                  <a:close/>
                  <a:moveTo>
                    <a:pt x="1167" y="425"/>
                  </a:moveTo>
                  <a:cubicBezTo>
                    <a:pt x="1171" y="423"/>
                    <a:pt x="1175" y="421"/>
                    <a:pt x="1178" y="418"/>
                  </a:cubicBezTo>
                  <a:cubicBezTo>
                    <a:pt x="1174" y="420"/>
                    <a:pt x="1169" y="421"/>
                    <a:pt x="1167" y="425"/>
                  </a:cubicBezTo>
                  <a:close/>
                  <a:moveTo>
                    <a:pt x="1136" y="429"/>
                  </a:moveTo>
                  <a:cubicBezTo>
                    <a:pt x="1130" y="428"/>
                    <a:pt x="1127" y="435"/>
                    <a:pt x="1123" y="432"/>
                  </a:cubicBezTo>
                  <a:cubicBezTo>
                    <a:pt x="1123" y="429"/>
                    <a:pt x="1128" y="430"/>
                    <a:pt x="1128" y="427"/>
                  </a:cubicBezTo>
                  <a:cubicBezTo>
                    <a:pt x="1123" y="425"/>
                    <a:pt x="1110" y="427"/>
                    <a:pt x="1108" y="434"/>
                  </a:cubicBezTo>
                  <a:cubicBezTo>
                    <a:pt x="1111" y="435"/>
                    <a:pt x="1116" y="438"/>
                    <a:pt x="1114" y="441"/>
                  </a:cubicBezTo>
                  <a:cubicBezTo>
                    <a:pt x="1117" y="442"/>
                    <a:pt x="1120" y="438"/>
                    <a:pt x="1121" y="440"/>
                  </a:cubicBezTo>
                  <a:cubicBezTo>
                    <a:pt x="1120" y="441"/>
                    <a:pt x="1119" y="442"/>
                    <a:pt x="1118" y="443"/>
                  </a:cubicBezTo>
                  <a:cubicBezTo>
                    <a:pt x="1114" y="440"/>
                    <a:pt x="1108" y="449"/>
                    <a:pt x="1104" y="452"/>
                  </a:cubicBezTo>
                  <a:cubicBezTo>
                    <a:pt x="1107" y="452"/>
                    <a:pt x="1110" y="451"/>
                    <a:pt x="1109" y="455"/>
                  </a:cubicBezTo>
                  <a:cubicBezTo>
                    <a:pt x="1106" y="455"/>
                    <a:pt x="1105" y="452"/>
                    <a:pt x="1103" y="455"/>
                  </a:cubicBezTo>
                  <a:cubicBezTo>
                    <a:pt x="1103" y="458"/>
                    <a:pt x="1103" y="460"/>
                    <a:pt x="1105" y="462"/>
                  </a:cubicBezTo>
                  <a:cubicBezTo>
                    <a:pt x="1110" y="457"/>
                    <a:pt x="1118" y="457"/>
                    <a:pt x="1120" y="450"/>
                  </a:cubicBezTo>
                  <a:cubicBezTo>
                    <a:pt x="1123" y="450"/>
                    <a:pt x="1127" y="446"/>
                    <a:pt x="1124" y="445"/>
                  </a:cubicBezTo>
                  <a:cubicBezTo>
                    <a:pt x="1122" y="447"/>
                    <a:pt x="1120" y="449"/>
                    <a:pt x="1117" y="450"/>
                  </a:cubicBezTo>
                  <a:cubicBezTo>
                    <a:pt x="1117" y="449"/>
                    <a:pt x="1116" y="449"/>
                    <a:pt x="1116" y="448"/>
                  </a:cubicBezTo>
                  <a:cubicBezTo>
                    <a:pt x="1117" y="447"/>
                    <a:pt x="1117" y="446"/>
                    <a:pt x="1118" y="445"/>
                  </a:cubicBezTo>
                  <a:cubicBezTo>
                    <a:pt x="1119" y="448"/>
                    <a:pt x="1121" y="444"/>
                    <a:pt x="1124" y="445"/>
                  </a:cubicBezTo>
                  <a:cubicBezTo>
                    <a:pt x="1124" y="442"/>
                    <a:pt x="1124" y="442"/>
                    <a:pt x="1126" y="439"/>
                  </a:cubicBezTo>
                  <a:cubicBezTo>
                    <a:pt x="1124" y="437"/>
                    <a:pt x="1122" y="439"/>
                    <a:pt x="1122" y="438"/>
                  </a:cubicBezTo>
                  <a:cubicBezTo>
                    <a:pt x="1125" y="433"/>
                    <a:pt x="1132" y="433"/>
                    <a:pt x="1136" y="429"/>
                  </a:cubicBezTo>
                  <a:close/>
                  <a:moveTo>
                    <a:pt x="1094" y="442"/>
                  </a:moveTo>
                  <a:cubicBezTo>
                    <a:pt x="1090" y="444"/>
                    <a:pt x="1079" y="444"/>
                    <a:pt x="1080" y="448"/>
                  </a:cubicBezTo>
                  <a:cubicBezTo>
                    <a:pt x="1085" y="447"/>
                    <a:pt x="1095" y="442"/>
                    <a:pt x="1094" y="442"/>
                  </a:cubicBezTo>
                  <a:close/>
                  <a:moveTo>
                    <a:pt x="1002" y="455"/>
                  </a:moveTo>
                  <a:cubicBezTo>
                    <a:pt x="999" y="456"/>
                    <a:pt x="995" y="456"/>
                    <a:pt x="995" y="460"/>
                  </a:cubicBezTo>
                  <a:cubicBezTo>
                    <a:pt x="999" y="460"/>
                    <a:pt x="999" y="456"/>
                    <a:pt x="1002" y="455"/>
                  </a:cubicBezTo>
                  <a:close/>
                  <a:moveTo>
                    <a:pt x="1126" y="464"/>
                  </a:moveTo>
                  <a:cubicBezTo>
                    <a:pt x="1127" y="462"/>
                    <a:pt x="1129" y="462"/>
                    <a:pt x="1131" y="462"/>
                  </a:cubicBezTo>
                  <a:cubicBezTo>
                    <a:pt x="1131" y="457"/>
                    <a:pt x="1126" y="460"/>
                    <a:pt x="1125" y="462"/>
                  </a:cubicBezTo>
                  <a:cubicBezTo>
                    <a:pt x="1127" y="462"/>
                    <a:pt x="1125" y="464"/>
                    <a:pt x="1126" y="464"/>
                  </a:cubicBezTo>
                  <a:close/>
                  <a:moveTo>
                    <a:pt x="1234" y="521"/>
                  </a:moveTo>
                  <a:cubicBezTo>
                    <a:pt x="1230" y="525"/>
                    <a:pt x="1219" y="527"/>
                    <a:pt x="1218" y="531"/>
                  </a:cubicBezTo>
                  <a:cubicBezTo>
                    <a:pt x="1216" y="534"/>
                    <a:pt x="1197" y="535"/>
                    <a:pt x="1192" y="546"/>
                  </a:cubicBezTo>
                  <a:cubicBezTo>
                    <a:pt x="1199" y="545"/>
                    <a:pt x="1205" y="540"/>
                    <a:pt x="1212" y="536"/>
                  </a:cubicBezTo>
                  <a:cubicBezTo>
                    <a:pt x="1220" y="532"/>
                    <a:pt x="1232" y="529"/>
                    <a:pt x="1234" y="521"/>
                  </a:cubicBezTo>
                  <a:close/>
                  <a:moveTo>
                    <a:pt x="162" y="592"/>
                  </a:moveTo>
                  <a:cubicBezTo>
                    <a:pt x="153" y="594"/>
                    <a:pt x="146" y="599"/>
                    <a:pt x="141" y="605"/>
                  </a:cubicBezTo>
                  <a:cubicBezTo>
                    <a:pt x="144" y="605"/>
                    <a:pt x="145" y="604"/>
                    <a:pt x="147" y="607"/>
                  </a:cubicBezTo>
                  <a:cubicBezTo>
                    <a:pt x="147" y="609"/>
                    <a:pt x="143" y="611"/>
                    <a:pt x="145" y="612"/>
                  </a:cubicBezTo>
                  <a:cubicBezTo>
                    <a:pt x="146" y="609"/>
                    <a:pt x="150" y="609"/>
                    <a:pt x="152" y="608"/>
                  </a:cubicBezTo>
                  <a:cubicBezTo>
                    <a:pt x="152" y="605"/>
                    <a:pt x="150" y="603"/>
                    <a:pt x="151" y="599"/>
                  </a:cubicBezTo>
                  <a:cubicBezTo>
                    <a:pt x="152" y="599"/>
                    <a:pt x="152" y="598"/>
                    <a:pt x="153" y="598"/>
                  </a:cubicBezTo>
                  <a:cubicBezTo>
                    <a:pt x="157" y="600"/>
                    <a:pt x="162" y="596"/>
                    <a:pt x="162" y="592"/>
                  </a:cubicBezTo>
                  <a:close/>
                  <a:moveTo>
                    <a:pt x="202" y="660"/>
                  </a:moveTo>
                  <a:cubicBezTo>
                    <a:pt x="200" y="659"/>
                    <a:pt x="200" y="657"/>
                    <a:pt x="197" y="658"/>
                  </a:cubicBezTo>
                  <a:cubicBezTo>
                    <a:pt x="197" y="659"/>
                    <a:pt x="195" y="663"/>
                    <a:pt x="196" y="663"/>
                  </a:cubicBezTo>
                  <a:cubicBezTo>
                    <a:pt x="196" y="659"/>
                    <a:pt x="201" y="662"/>
                    <a:pt x="202" y="660"/>
                  </a:cubicBezTo>
                  <a:close/>
                  <a:moveTo>
                    <a:pt x="1186" y="672"/>
                  </a:moveTo>
                  <a:cubicBezTo>
                    <a:pt x="1184" y="675"/>
                    <a:pt x="1182" y="676"/>
                    <a:pt x="1178" y="677"/>
                  </a:cubicBezTo>
                  <a:cubicBezTo>
                    <a:pt x="1178" y="676"/>
                    <a:pt x="1177" y="675"/>
                    <a:pt x="1177" y="675"/>
                  </a:cubicBezTo>
                  <a:cubicBezTo>
                    <a:pt x="1178" y="672"/>
                    <a:pt x="1178" y="670"/>
                    <a:pt x="1178" y="666"/>
                  </a:cubicBezTo>
                  <a:cubicBezTo>
                    <a:pt x="1172" y="668"/>
                    <a:pt x="1168" y="672"/>
                    <a:pt x="1164" y="676"/>
                  </a:cubicBezTo>
                  <a:cubicBezTo>
                    <a:pt x="1165" y="679"/>
                    <a:pt x="1171" y="677"/>
                    <a:pt x="1173" y="678"/>
                  </a:cubicBezTo>
                  <a:cubicBezTo>
                    <a:pt x="1173" y="683"/>
                    <a:pt x="1173" y="683"/>
                    <a:pt x="1173" y="683"/>
                  </a:cubicBezTo>
                  <a:cubicBezTo>
                    <a:pt x="1179" y="681"/>
                    <a:pt x="1186" y="676"/>
                    <a:pt x="1186" y="672"/>
                  </a:cubicBezTo>
                  <a:close/>
                  <a:moveTo>
                    <a:pt x="1169" y="675"/>
                  </a:moveTo>
                  <a:cubicBezTo>
                    <a:pt x="1169" y="671"/>
                    <a:pt x="1173" y="671"/>
                    <a:pt x="1176" y="670"/>
                  </a:cubicBezTo>
                  <a:cubicBezTo>
                    <a:pt x="1176" y="673"/>
                    <a:pt x="1175" y="673"/>
                    <a:pt x="1175" y="676"/>
                  </a:cubicBezTo>
                  <a:cubicBezTo>
                    <a:pt x="1173" y="676"/>
                    <a:pt x="1171" y="676"/>
                    <a:pt x="1169" y="675"/>
                  </a:cubicBezTo>
                  <a:close/>
                  <a:moveTo>
                    <a:pt x="1045" y="783"/>
                  </a:moveTo>
                  <a:cubicBezTo>
                    <a:pt x="1045" y="786"/>
                    <a:pt x="1040" y="792"/>
                    <a:pt x="1038" y="787"/>
                  </a:cubicBezTo>
                  <a:cubicBezTo>
                    <a:pt x="1035" y="787"/>
                    <a:pt x="1035" y="790"/>
                    <a:pt x="1034" y="792"/>
                  </a:cubicBezTo>
                  <a:cubicBezTo>
                    <a:pt x="1037" y="790"/>
                    <a:pt x="1034" y="795"/>
                    <a:pt x="1037" y="795"/>
                  </a:cubicBezTo>
                  <a:cubicBezTo>
                    <a:pt x="1037" y="792"/>
                    <a:pt x="1040" y="793"/>
                    <a:pt x="1042" y="793"/>
                  </a:cubicBezTo>
                  <a:cubicBezTo>
                    <a:pt x="1040" y="788"/>
                    <a:pt x="1043" y="786"/>
                    <a:pt x="1048" y="786"/>
                  </a:cubicBezTo>
                  <a:cubicBezTo>
                    <a:pt x="1048" y="785"/>
                    <a:pt x="1049" y="784"/>
                    <a:pt x="1049" y="783"/>
                  </a:cubicBezTo>
                  <a:cubicBezTo>
                    <a:pt x="1047" y="784"/>
                    <a:pt x="1048" y="784"/>
                    <a:pt x="1045" y="783"/>
                  </a:cubicBezTo>
                  <a:close/>
                  <a:moveTo>
                    <a:pt x="1192" y="801"/>
                  </a:moveTo>
                  <a:cubicBezTo>
                    <a:pt x="1193" y="799"/>
                    <a:pt x="1191" y="795"/>
                    <a:pt x="1196" y="794"/>
                  </a:cubicBezTo>
                  <a:cubicBezTo>
                    <a:pt x="1194" y="792"/>
                    <a:pt x="1191" y="795"/>
                    <a:pt x="1190" y="796"/>
                  </a:cubicBezTo>
                  <a:cubicBezTo>
                    <a:pt x="1191" y="797"/>
                    <a:pt x="1189" y="798"/>
                    <a:pt x="1190" y="799"/>
                  </a:cubicBezTo>
                  <a:cubicBezTo>
                    <a:pt x="1191" y="800"/>
                    <a:pt x="1192" y="800"/>
                    <a:pt x="1192" y="801"/>
                  </a:cubicBezTo>
                  <a:close/>
                  <a:moveTo>
                    <a:pt x="1191" y="802"/>
                  </a:moveTo>
                  <a:cubicBezTo>
                    <a:pt x="1192" y="802"/>
                    <a:pt x="1192" y="801"/>
                    <a:pt x="1192" y="801"/>
                  </a:cubicBezTo>
                  <a:cubicBezTo>
                    <a:pt x="1192" y="801"/>
                    <a:pt x="1191" y="801"/>
                    <a:pt x="1191" y="802"/>
                  </a:cubicBezTo>
                  <a:close/>
                  <a:moveTo>
                    <a:pt x="1192" y="801"/>
                  </a:moveTo>
                  <a:cubicBezTo>
                    <a:pt x="1192" y="801"/>
                    <a:pt x="1192" y="801"/>
                    <a:pt x="1192" y="801"/>
                  </a:cubicBezTo>
                  <a:cubicBezTo>
                    <a:pt x="1192" y="801"/>
                    <a:pt x="1192" y="801"/>
                    <a:pt x="1192" y="801"/>
                  </a:cubicBezTo>
                  <a:cubicBezTo>
                    <a:pt x="1192" y="801"/>
                    <a:pt x="1192" y="801"/>
                    <a:pt x="1192" y="801"/>
                  </a:cubicBezTo>
                  <a:close/>
                  <a:moveTo>
                    <a:pt x="1117" y="848"/>
                  </a:moveTo>
                  <a:cubicBezTo>
                    <a:pt x="1117" y="847"/>
                    <a:pt x="1117" y="846"/>
                    <a:pt x="1118" y="846"/>
                  </a:cubicBezTo>
                  <a:cubicBezTo>
                    <a:pt x="1117" y="846"/>
                    <a:pt x="1117" y="846"/>
                    <a:pt x="1117" y="846"/>
                  </a:cubicBezTo>
                  <a:lnTo>
                    <a:pt x="1117" y="848"/>
                  </a:lnTo>
                  <a:close/>
                  <a:moveTo>
                    <a:pt x="1138" y="833"/>
                  </a:moveTo>
                  <a:cubicBezTo>
                    <a:pt x="1136" y="833"/>
                    <a:pt x="1136" y="831"/>
                    <a:pt x="1136" y="831"/>
                  </a:cubicBezTo>
                  <a:cubicBezTo>
                    <a:pt x="1133" y="838"/>
                    <a:pt x="1121" y="840"/>
                    <a:pt x="1118" y="846"/>
                  </a:cubicBezTo>
                  <a:cubicBezTo>
                    <a:pt x="1124" y="846"/>
                    <a:pt x="1124" y="846"/>
                    <a:pt x="1124" y="846"/>
                  </a:cubicBezTo>
                  <a:cubicBezTo>
                    <a:pt x="1127" y="843"/>
                    <a:pt x="1131" y="834"/>
                    <a:pt x="1136" y="838"/>
                  </a:cubicBezTo>
                  <a:cubicBezTo>
                    <a:pt x="1135" y="835"/>
                    <a:pt x="1139" y="836"/>
                    <a:pt x="1138" y="833"/>
                  </a:cubicBezTo>
                  <a:close/>
                  <a:moveTo>
                    <a:pt x="117" y="847"/>
                  </a:moveTo>
                  <a:cubicBezTo>
                    <a:pt x="113" y="845"/>
                    <a:pt x="109" y="848"/>
                    <a:pt x="108" y="851"/>
                  </a:cubicBezTo>
                  <a:cubicBezTo>
                    <a:pt x="113" y="849"/>
                    <a:pt x="117" y="847"/>
                    <a:pt x="121" y="846"/>
                  </a:cubicBezTo>
                  <a:cubicBezTo>
                    <a:pt x="130" y="844"/>
                    <a:pt x="129" y="845"/>
                    <a:pt x="134" y="836"/>
                  </a:cubicBezTo>
                  <a:cubicBezTo>
                    <a:pt x="134" y="836"/>
                    <a:pt x="136" y="837"/>
                    <a:pt x="136" y="835"/>
                  </a:cubicBezTo>
                  <a:cubicBezTo>
                    <a:pt x="133" y="837"/>
                    <a:pt x="134" y="833"/>
                    <a:pt x="131" y="834"/>
                  </a:cubicBezTo>
                  <a:cubicBezTo>
                    <a:pt x="126" y="837"/>
                    <a:pt x="121" y="841"/>
                    <a:pt x="117" y="847"/>
                  </a:cubicBezTo>
                  <a:close/>
                  <a:moveTo>
                    <a:pt x="167" y="840"/>
                  </a:moveTo>
                  <a:cubicBezTo>
                    <a:pt x="167" y="844"/>
                    <a:pt x="160" y="841"/>
                    <a:pt x="160" y="845"/>
                  </a:cubicBezTo>
                  <a:cubicBezTo>
                    <a:pt x="163" y="845"/>
                    <a:pt x="163" y="843"/>
                    <a:pt x="165" y="845"/>
                  </a:cubicBezTo>
                  <a:cubicBezTo>
                    <a:pt x="164" y="842"/>
                    <a:pt x="170" y="842"/>
                    <a:pt x="167" y="840"/>
                  </a:cubicBezTo>
                  <a:close/>
                  <a:moveTo>
                    <a:pt x="149" y="845"/>
                  </a:moveTo>
                  <a:cubicBezTo>
                    <a:pt x="142" y="845"/>
                    <a:pt x="132" y="851"/>
                    <a:pt x="129" y="858"/>
                  </a:cubicBezTo>
                  <a:cubicBezTo>
                    <a:pt x="126" y="858"/>
                    <a:pt x="125" y="857"/>
                    <a:pt x="123" y="857"/>
                  </a:cubicBezTo>
                  <a:cubicBezTo>
                    <a:pt x="114" y="866"/>
                    <a:pt x="103" y="873"/>
                    <a:pt x="93" y="882"/>
                  </a:cubicBezTo>
                  <a:cubicBezTo>
                    <a:pt x="105" y="872"/>
                    <a:pt x="122" y="871"/>
                    <a:pt x="133" y="860"/>
                  </a:cubicBezTo>
                  <a:cubicBezTo>
                    <a:pt x="132" y="860"/>
                    <a:pt x="130" y="860"/>
                    <a:pt x="130" y="858"/>
                  </a:cubicBezTo>
                  <a:cubicBezTo>
                    <a:pt x="135" y="852"/>
                    <a:pt x="145" y="851"/>
                    <a:pt x="149" y="845"/>
                  </a:cubicBezTo>
                  <a:close/>
                  <a:moveTo>
                    <a:pt x="1051" y="939"/>
                  </a:moveTo>
                  <a:cubicBezTo>
                    <a:pt x="1054" y="938"/>
                    <a:pt x="1056" y="936"/>
                    <a:pt x="1058" y="934"/>
                  </a:cubicBezTo>
                  <a:cubicBezTo>
                    <a:pt x="1062" y="934"/>
                    <a:pt x="1062" y="937"/>
                    <a:pt x="1062" y="939"/>
                  </a:cubicBezTo>
                  <a:cubicBezTo>
                    <a:pt x="1063" y="936"/>
                    <a:pt x="1066" y="938"/>
                    <a:pt x="1068" y="939"/>
                  </a:cubicBezTo>
                  <a:cubicBezTo>
                    <a:pt x="1068" y="936"/>
                    <a:pt x="1070" y="935"/>
                    <a:pt x="1070" y="932"/>
                  </a:cubicBezTo>
                  <a:cubicBezTo>
                    <a:pt x="1066" y="927"/>
                    <a:pt x="1075" y="910"/>
                    <a:pt x="1082" y="916"/>
                  </a:cubicBezTo>
                  <a:cubicBezTo>
                    <a:pt x="1082" y="922"/>
                    <a:pt x="1072" y="926"/>
                    <a:pt x="1076" y="930"/>
                  </a:cubicBezTo>
                  <a:cubicBezTo>
                    <a:pt x="1081" y="925"/>
                    <a:pt x="1097" y="922"/>
                    <a:pt x="1097" y="913"/>
                  </a:cubicBezTo>
                  <a:cubicBezTo>
                    <a:pt x="1095" y="914"/>
                    <a:pt x="1097" y="910"/>
                    <a:pt x="1094" y="910"/>
                  </a:cubicBezTo>
                  <a:cubicBezTo>
                    <a:pt x="1096" y="907"/>
                    <a:pt x="1093" y="906"/>
                    <a:pt x="1097" y="905"/>
                  </a:cubicBezTo>
                  <a:cubicBezTo>
                    <a:pt x="1097" y="903"/>
                    <a:pt x="1095" y="902"/>
                    <a:pt x="1096" y="900"/>
                  </a:cubicBezTo>
                  <a:cubicBezTo>
                    <a:pt x="1093" y="901"/>
                    <a:pt x="1094" y="897"/>
                    <a:pt x="1092" y="897"/>
                  </a:cubicBezTo>
                  <a:cubicBezTo>
                    <a:pt x="1091" y="902"/>
                    <a:pt x="1088" y="905"/>
                    <a:pt x="1084" y="910"/>
                  </a:cubicBezTo>
                  <a:cubicBezTo>
                    <a:pt x="1082" y="907"/>
                    <a:pt x="1081" y="912"/>
                    <a:pt x="1078" y="912"/>
                  </a:cubicBezTo>
                  <a:cubicBezTo>
                    <a:pt x="1078" y="909"/>
                    <a:pt x="1078" y="908"/>
                    <a:pt x="1077" y="907"/>
                  </a:cubicBezTo>
                  <a:cubicBezTo>
                    <a:pt x="1094" y="892"/>
                    <a:pt x="1113" y="879"/>
                    <a:pt x="1135" y="870"/>
                  </a:cubicBezTo>
                  <a:cubicBezTo>
                    <a:pt x="1133" y="867"/>
                    <a:pt x="1137" y="866"/>
                    <a:pt x="1135" y="865"/>
                  </a:cubicBezTo>
                  <a:cubicBezTo>
                    <a:pt x="1135" y="867"/>
                    <a:pt x="1130" y="867"/>
                    <a:pt x="1132" y="864"/>
                  </a:cubicBezTo>
                  <a:cubicBezTo>
                    <a:pt x="1129" y="865"/>
                    <a:pt x="1125" y="870"/>
                    <a:pt x="1121" y="867"/>
                  </a:cubicBezTo>
                  <a:cubicBezTo>
                    <a:pt x="1120" y="864"/>
                    <a:pt x="1122" y="865"/>
                    <a:pt x="1123" y="863"/>
                  </a:cubicBezTo>
                  <a:cubicBezTo>
                    <a:pt x="1119" y="863"/>
                    <a:pt x="1115" y="868"/>
                    <a:pt x="1114" y="861"/>
                  </a:cubicBezTo>
                  <a:cubicBezTo>
                    <a:pt x="1116" y="862"/>
                    <a:pt x="1115" y="864"/>
                    <a:pt x="1118" y="863"/>
                  </a:cubicBezTo>
                  <a:cubicBezTo>
                    <a:pt x="1118" y="862"/>
                    <a:pt x="1117" y="861"/>
                    <a:pt x="1117" y="860"/>
                  </a:cubicBezTo>
                  <a:cubicBezTo>
                    <a:pt x="1115" y="859"/>
                    <a:pt x="1113" y="859"/>
                    <a:pt x="1112" y="860"/>
                  </a:cubicBezTo>
                  <a:cubicBezTo>
                    <a:pt x="1111" y="858"/>
                    <a:pt x="1109" y="857"/>
                    <a:pt x="1109" y="855"/>
                  </a:cubicBezTo>
                  <a:cubicBezTo>
                    <a:pt x="1111" y="853"/>
                    <a:pt x="1111" y="849"/>
                    <a:pt x="1114" y="848"/>
                  </a:cubicBezTo>
                  <a:cubicBezTo>
                    <a:pt x="1107" y="845"/>
                    <a:pt x="1101" y="858"/>
                    <a:pt x="1096" y="851"/>
                  </a:cubicBezTo>
                  <a:cubicBezTo>
                    <a:pt x="1095" y="854"/>
                    <a:pt x="1098" y="854"/>
                    <a:pt x="1097" y="857"/>
                  </a:cubicBezTo>
                  <a:cubicBezTo>
                    <a:pt x="1093" y="860"/>
                    <a:pt x="1086" y="858"/>
                    <a:pt x="1084" y="866"/>
                  </a:cubicBezTo>
                  <a:cubicBezTo>
                    <a:pt x="1088" y="864"/>
                    <a:pt x="1087" y="868"/>
                    <a:pt x="1087" y="872"/>
                  </a:cubicBezTo>
                  <a:cubicBezTo>
                    <a:pt x="1092" y="870"/>
                    <a:pt x="1091" y="872"/>
                    <a:pt x="1092" y="874"/>
                  </a:cubicBezTo>
                  <a:cubicBezTo>
                    <a:pt x="1093" y="871"/>
                    <a:pt x="1095" y="874"/>
                    <a:pt x="1095" y="876"/>
                  </a:cubicBezTo>
                  <a:cubicBezTo>
                    <a:pt x="1092" y="880"/>
                    <a:pt x="1089" y="883"/>
                    <a:pt x="1084" y="883"/>
                  </a:cubicBezTo>
                  <a:cubicBezTo>
                    <a:pt x="1085" y="879"/>
                    <a:pt x="1084" y="876"/>
                    <a:pt x="1081" y="874"/>
                  </a:cubicBezTo>
                  <a:cubicBezTo>
                    <a:pt x="1081" y="876"/>
                    <a:pt x="1079" y="875"/>
                    <a:pt x="1079" y="876"/>
                  </a:cubicBezTo>
                  <a:cubicBezTo>
                    <a:pt x="1082" y="882"/>
                    <a:pt x="1075" y="894"/>
                    <a:pt x="1067" y="894"/>
                  </a:cubicBezTo>
                  <a:cubicBezTo>
                    <a:pt x="1067" y="891"/>
                    <a:pt x="1066" y="889"/>
                    <a:pt x="1065" y="887"/>
                  </a:cubicBezTo>
                  <a:cubicBezTo>
                    <a:pt x="1063" y="891"/>
                    <a:pt x="1067" y="891"/>
                    <a:pt x="1066" y="896"/>
                  </a:cubicBezTo>
                  <a:cubicBezTo>
                    <a:pt x="1063" y="898"/>
                    <a:pt x="1058" y="898"/>
                    <a:pt x="1058" y="902"/>
                  </a:cubicBezTo>
                  <a:cubicBezTo>
                    <a:pt x="1058" y="904"/>
                    <a:pt x="1061" y="902"/>
                    <a:pt x="1061" y="904"/>
                  </a:cubicBezTo>
                  <a:cubicBezTo>
                    <a:pt x="1058" y="906"/>
                    <a:pt x="1058" y="910"/>
                    <a:pt x="1056" y="913"/>
                  </a:cubicBezTo>
                  <a:cubicBezTo>
                    <a:pt x="1061" y="913"/>
                    <a:pt x="1063" y="917"/>
                    <a:pt x="1064" y="921"/>
                  </a:cubicBezTo>
                  <a:cubicBezTo>
                    <a:pt x="1059" y="928"/>
                    <a:pt x="1049" y="929"/>
                    <a:pt x="1051" y="939"/>
                  </a:cubicBezTo>
                  <a:close/>
                  <a:moveTo>
                    <a:pt x="1103" y="880"/>
                  </a:moveTo>
                  <a:cubicBezTo>
                    <a:pt x="1103" y="876"/>
                    <a:pt x="1106" y="876"/>
                    <a:pt x="1108" y="874"/>
                  </a:cubicBezTo>
                  <a:cubicBezTo>
                    <a:pt x="1111" y="877"/>
                    <a:pt x="1106" y="880"/>
                    <a:pt x="1103" y="880"/>
                  </a:cubicBezTo>
                  <a:close/>
                  <a:moveTo>
                    <a:pt x="1092" y="868"/>
                  </a:moveTo>
                  <a:cubicBezTo>
                    <a:pt x="1092" y="865"/>
                    <a:pt x="1090" y="866"/>
                    <a:pt x="1091" y="863"/>
                  </a:cubicBezTo>
                  <a:cubicBezTo>
                    <a:pt x="1093" y="866"/>
                    <a:pt x="1096" y="861"/>
                    <a:pt x="1096" y="865"/>
                  </a:cubicBezTo>
                  <a:cubicBezTo>
                    <a:pt x="1099" y="865"/>
                    <a:pt x="1100" y="863"/>
                    <a:pt x="1101" y="860"/>
                  </a:cubicBezTo>
                  <a:cubicBezTo>
                    <a:pt x="1100" y="861"/>
                    <a:pt x="1099" y="862"/>
                    <a:pt x="1098" y="863"/>
                  </a:cubicBezTo>
                  <a:cubicBezTo>
                    <a:pt x="1095" y="862"/>
                    <a:pt x="1102" y="856"/>
                    <a:pt x="1102" y="860"/>
                  </a:cubicBezTo>
                  <a:cubicBezTo>
                    <a:pt x="1104" y="858"/>
                    <a:pt x="1103" y="856"/>
                    <a:pt x="1107" y="854"/>
                  </a:cubicBezTo>
                  <a:cubicBezTo>
                    <a:pt x="1110" y="857"/>
                    <a:pt x="1105" y="858"/>
                    <a:pt x="1103" y="860"/>
                  </a:cubicBezTo>
                  <a:cubicBezTo>
                    <a:pt x="1104" y="863"/>
                    <a:pt x="1108" y="860"/>
                    <a:pt x="1111" y="860"/>
                  </a:cubicBezTo>
                  <a:cubicBezTo>
                    <a:pt x="1110" y="863"/>
                    <a:pt x="1112" y="864"/>
                    <a:pt x="1112" y="867"/>
                  </a:cubicBezTo>
                  <a:cubicBezTo>
                    <a:pt x="1105" y="872"/>
                    <a:pt x="1103" y="871"/>
                    <a:pt x="1098" y="874"/>
                  </a:cubicBezTo>
                  <a:cubicBezTo>
                    <a:pt x="1100" y="869"/>
                    <a:pt x="1096" y="869"/>
                    <a:pt x="1092" y="868"/>
                  </a:cubicBezTo>
                  <a:close/>
                  <a:moveTo>
                    <a:pt x="1102" y="878"/>
                  </a:moveTo>
                  <a:cubicBezTo>
                    <a:pt x="1102" y="881"/>
                    <a:pt x="1100" y="882"/>
                    <a:pt x="1099" y="884"/>
                  </a:cubicBezTo>
                  <a:cubicBezTo>
                    <a:pt x="1095" y="883"/>
                    <a:pt x="1096" y="883"/>
                    <a:pt x="1092" y="884"/>
                  </a:cubicBezTo>
                  <a:cubicBezTo>
                    <a:pt x="1094" y="889"/>
                    <a:pt x="1088" y="892"/>
                    <a:pt x="1083" y="893"/>
                  </a:cubicBezTo>
                  <a:cubicBezTo>
                    <a:pt x="1084" y="883"/>
                    <a:pt x="1093" y="880"/>
                    <a:pt x="1102" y="878"/>
                  </a:cubicBezTo>
                  <a:close/>
                  <a:moveTo>
                    <a:pt x="1070" y="897"/>
                  </a:moveTo>
                  <a:cubicBezTo>
                    <a:pt x="1070" y="900"/>
                    <a:pt x="1069" y="902"/>
                    <a:pt x="1066" y="902"/>
                  </a:cubicBezTo>
                  <a:cubicBezTo>
                    <a:pt x="1065" y="898"/>
                    <a:pt x="1068" y="897"/>
                    <a:pt x="1070" y="897"/>
                  </a:cubicBezTo>
                  <a:close/>
                  <a:moveTo>
                    <a:pt x="178" y="865"/>
                  </a:moveTo>
                  <a:cubicBezTo>
                    <a:pt x="183" y="865"/>
                    <a:pt x="185" y="864"/>
                    <a:pt x="190" y="862"/>
                  </a:cubicBezTo>
                  <a:cubicBezTo>
                    <a:pt x="188" y="859"/>
                    <a:pt x="184" y="855"/>
                    <a:pt x="179" y="858"/>
                  </a:cubicBezTo>
                  <a:cubicBezTo>
                    <a:pt x="180" y="861"/>
                    <a:pt x="177" y="867"/>
                    <a:pt x="178" y="865"/>
                  </a:cubicBezTo>
                  <a:close/>
                  <a:moveTo>
                    <a:pt x="1114" y="952"/>
                  </a:moveTo>
                  <a:cubicBezTo>
                    <a:pt x="1115" y="948"/>
                    <a:pt x="1119" y="947"/>
                    <a:pt x="1118" y="941"/>
                  </a:cubicBezTo>
                  <a:cubicBezTo>
                    <a:pt x="1121" y="942"/>
                    <a:pt x="1120" y="940"/>
                    <a:pt x="1122" y="939"/>
                  </a:cubicBezTo>
                  <a:cubicBezTo>
                    <a:pt x="1127" y="942"/>
                    <a:pt x="1129" y="936"/>
                    <a:pt x="1133" y="934"/>
                  </a:cubicBezTo>
                  <a:cubicBezTo>
                    <a:pt x="1130" y="928"/>
                    <a:pt x="1146" y="928"/>
                    <a:pt x="1142" y="921"/>
                  </a:cubicBezTo>
                  <a:cubicBezTo>
                    <a:pt x="1136" y="923"/>
                    <a:pt x="1134" y="928"/>
                    <a:pt x="1129" y="926"/>
                  </a:cubicBezTo>
                  <a:cubicBezTo>
                    <a:pt x="1127" y="933"/>
                    <a:pt x="1121" y="935"/>
                    <a:pt x="1115" y="938"/>
                  </a:cubicBezTo>
                  <a:cubicBezTo>
                    <a:pt x="1115" y="937"/>
                    <a:pt x="1115" y="937"/>
                    <a:pt x="1114" y="936"/>
                  </a:cubicBezTo>
                  <a:cubicBezTo>
                    <a:pt x="1117" y="933"/>
                    <a:pt x="1116" y="929"/>
                    <a:pt x="1115" y="925"/>
                  </a:cubicBezTo>
                  <a:cubicBezTo>
                    <a:pt x="1114" y="924"/>
                    <a:pt x="1111" y="926"/>
                    <a:pt x="1111" y="924"/>
                  </a:cubicBezTo>
                  <a:cubicBezTo>
                    <a:pt x="1114" y="919"/>
                    <a:pt x="1107" y="921"/>
                    <a:pt x="1108" y="916"/>
                  </a:cubicBezTo>
                  <a:cubicBezTo>
                    <a:pt x="1110" y="919"/>
                    <a:pt x="1113" y="916"/>
                    <a:pt x="1114" y="913"/>
                  </a:cubicBezTo>
                  <a:cubicBezTo>
                    <a:pt x="1109" y="914"/>
                    <a:pt x="1104" y="917"/>
                    <a:pt x="1104" y="922"/>
                  </a:cubicBezTo>
                  <a:cubicBezTo>
                    <a:pt x="1110" y="919"/>
                    <a:pt x="1106" y="927"/>
                    <a:pt x="1110" y="926"/>
                  </a:cubicBezTo>
                  <a:cubicBezTo>
                    <a:pt x="1107" y="930"/>
                    <a:pt x="1107" y="933"/>
                    <a:pt x="1105" y="939"/>
                  </a:cubicBezTo>
                  <a:cubicBezTo>
                    <a:pt x="1107" y="940"/>
                    <a:pt x="1108" y="938"/>
                    <a:pt x="1108" y="939"/>
                  </a:cubicBezTo>
                  <a:cubicBezTo>
                    <a:pt x="1105" y="942"/>
                    <a:pt x="1109" y="950"/>
                    <a:pt x="1111" y="950"/>
                  </a:cubicBezTo>
                  <a:cubicBezTo>
                    <a:pt x="1111" y="952"/>
                    <a:pt x="1111" y="952"/>
                    <a:pt x="1111" y="952"/>
                  </a:cubicBezTo>
                  <a:cubicBezTo>
                    <a:pt x="1105" y="949"/>
                    <a:pt x="1107" y="954"/>
                    <a:pt x="1103" y="955"/>
                  </a:cubicBezTo>
                  <a:cubicBezTo>
                    <a:pt x="1103" y="953"/>
                    <a:pt x="1104" y="950"/>
                    <a:pt x="1102" y="950"/>
                  </a:cubicBezTo>
                  <a:cubicBezTo>
                    <a:pt x="1100" y="952"/>
                    <a:pt x="1096" y="952"/>
                    <a:pt x="1095" y="956"/>
                  </a:cubicBezTo>
                  <a:cubicBezTo>
                    <a:pt x="1099" y="956"/>
                    <a:pt x="1099" y="953"/>
                    <a:pt x="1103" y="953"/>
                  </a:cubicBezTo>
                  <a:cubicBezTo>
                    <a:pt x="1103" y="956"/>
                    <a:pt x="1101" y="956"/>
                    <a:pt x="1102" y="958"/>
                  </a:cubicBezTo>
                  <a:cubicBezTo>
                    <a:pt x="1103" y="960"/>
                    <a:pt x="1103" y="958"/>
                    <a:pt x="1106" y="958"/>
                  </a:cubicBezTo>
                  <a:cubicBezTo>
                    <a:pt x="1106" y="953"/>
                    <a:pt x="1111" y="952"/>
                    <a:pt x="1114" y="952"/>
                  </a:cubicBezTo>
                  <a:close/>
                  <a:moveTo>
                    <a:pt x="1019" y="927"/>
                  </a:moveTo>
                  <a:cubicBezTo>
                    <a:pt x="1022" y="924"/>
                    <a:pt x="1025" y="921"/>
                    <a:pt x="1031" y="921"/>
                  </a:cubicBezTo>
                  <a:cubicBezTo>
                    <a:pt x="1032" y="917"/>
                    <a:pt x="1029" y="919"/>
                    <a:pt x="1029" y="916"/>
                  </a:cubicBezTo>
                  <a:cubicBezTo>
                    <a:pt x="1025" y="918"/>
                    <a:pt x="1019" y="924"/>
                    <a:pt x="1019" y="927"/>
                  </a:cubicBezTo>
                  <a:close/>
                  <a:moveTo>
                    <a:pt x="157" y="919"/>
                  </a:moveTo>
                  <a:cubicBezTo>
                    <a:pt x="149" y="918"/>
                    <a:pt x="147" y="925"/>
                    <a:pt x="143" y="928"/>
                  </a:cubicBezTo>
                  <a:cubicBezTo>
                    <a:pt x="149" y="926"/>
                    <a:pt x="154" y="924"/>
                    <a:pt x="157" y="919"/>
                  </a:cubicBezTo>
                  <a:close/>
                  <a:moveTo>
                    <a:pt x="986" y="921"/>
                  </a:moveTo>
                  <a:cubicBezTo>
                    <a:pt x="985" y="923"/>
                    <a:pt x="982" y="919"/>
                    <a:pt x="982" y="923"/>
                  </a:cubicBezTo>
                  <a:cubicBezTo>
                    <a:pt x="984" y="922"/>
                    <a:pt x="984" y="924"/>
                    <a:pt x="986" y="924"/>
                  </a:cubicBezTo>
                  <a:cubicBezTo>
                    <a:pt x="986" y="922"/>
                    <a:pt x="988" y="921"/>
                    <a:pt x="986" y="921"/>
                  </a:cubicBezTo>
                  <a:close/>
                  <a:moveTo>
                    <a:pt x="786" y="1120"/>
                  </a:moveTo>
                  <a:cubicBezTo>
                    <a:pt x="787" y="1118"/>
                    <a:pt x="785" y="1117"/>
                    <a:pt x="786" y="1117"/>
                  </a:cubicBezTo>
                  <a:cubicBezTo>
                    <a:pt x="796" y="1115"/>
                    <a:pt x="807" y="1109"/>
                    <a:pt x="817" y="1109"/>
                  </a:cubicBezTo>
                  <a:cubicBezTo>
                    <a:pt x="821" y="1103"/>
                    <a:pt x="831" y="1106"/>
                    <a:pt x="834" y="1098"/>
                  </a:cubicBezTo>
                  <a:cubicBezTo>
                    <a:pt x="835" y="1096"/>
                    <a:pt x="831" y="1094"/>
                    <a:pt x="833" y="1090"/>
                  </a:cubicBezTo>
                  <a:cubicBezTo>
                    <a:pt x="839" y="1086"/>
                    <a:pt x="848" y="1084"/>
                    <a:pt x="853" y="1083"/>
                  </a:cubicBezTo>
                  <a:cubicBezTo>
                    <a:pt x="852" y="1085"/>
                    <a:pt x="852" y="1087"/>
                    <a:pt x="852" y="1089"/>
                  </a:cubicBezTo>
                  <a:cubicBezTo>
                    <a:pt x="856" y="1089"/>
                    <a:pt x="858" y="1090"/>
                    <a:pt x="859" y="1092"/>
                  </a:cubicBezTo>
                  <a:cubicBezTo>
                    <a:pt x="854" y="1096"/>
                    <a:pt x="847" y="1099"/>
                    <a:pt x="842" y="1104"/>
                  </a:cubicBezTo>
                  <a:cubicBezTo>
                    <a:pt x="836" y="1100"/>
                    <a:pt x="826" y="1109"/>
                    <a:pt x="822" y="1114"/>
                  </a:cubicBezTo>
                  <a:cubicBezTo>
                    <a:pt x="835" y="1111"/>
                    <a:pt x="846" y="1106"/>
                    <a:pt x="858" y="1102"/>
                  </a:cubicBezTo>
                  <a:cubicBezTo>
                    <a:pt x="857" y="1094"/>
                    <a:pt x="862" y="1089"/>
                    <a:pt x="867" y="1084"/>
                  </a:cubicBezTo>
                  <a:cubicBezTo>
                    <a:pt x="865" y="1084"/>
                    <a:pt x="862" y="1087"/>
                    <a:pt x="861" y="1084"/>
                  </a:cubicBezTo>
                  <a:cubicBezTo>
                    <a:pt x="870" y="1074"/>
                    <a:pt x="889" y="1072"/>
                    <a:pt x="900" y="1063"/>
                  </a:cubicBezTo>
                  <a:cubicBezTo>
                    <a:pt x="898" y="1061"/>
                    <a:pt x="893" y="1064"/>
                    <a:pt x="891" y="1061"/>
                  </a:cubicBezTo>
                  <a:cubicBezTo>
                    <a:pt x="895" y="1052"/>
                    <a:pt x="908" y="1051"/>
                    <a:pt x="917" y="1046"/>
                  </a:cubicBezTo>
                  <a:cubicBezTo>
                    <a:pt x="915" y="1044"/>
                    <a:pt x="916" y="1042"/>
                    <a:pt x="917" y="1040"/>
                  </a:cubicBezTo>
                  <a:cubicBezTo>
                    <a:pt x="912" y="1041"/>
                    <a:pt x="908" y="1044"/>
                    <a:pt x="903" y="1045"/>
                  </a:cubicBezTo>
                  <a:cubicBezTo>
                    <a:pt x="906" y="1038"/>
                    <a:pt x="917" y="1038"/>
                    <a:pt x="922" y="1032"/>
                  </a:cubicBezTo>
                  <a:cubicBezTo>
                    <a:pt x="919" y="1032"/>
                    <a:pt x="923" y="1029"/>
                    <a:pt x="922" y="1028"/>
                  </a:cubicBezTo>
                  <a:cubicBezTo>
                    <a:pt x="916" y="1028"/>
                    <a:pt x="918" y="1036"/>
                    <a:pt x="911" y="1036"/>
                  </a:cubicBezTo>
                  <a:cubicBezTo>
                    <a:pt x="911" y="1032"/>
                    <a:pt x="911" y="1032"/>
                    <a:pt x="911" y="1032"/>
                  </a:cubicBezTo>
                  <a:cubicBezTo>
                    <a:pt x="904" y="1034"/>
                    <a:pt x="903" y="1042"/>
                    <a:pt x="895" y="1044"/>
                  </a:cubicBezTo>
                  <a:cubicBezTo>
                    <a:pt x="896" y="1041"/>
                    <a:pt x="897" y="1040"/>
                    <a:pt x="895" y="1038"/>
                  </a:cubicBezTo>
                  <a:cubicBezTo>
                    <a:pt x="891" y="1039"/>
                    <a:pt x="888" y="1042"/>
                    <a:pt x="885" y="1045"/>
                  </a:cubicBezTo>
                  <a:cubicBezTo>
                    <a:pt x="882" y="1041"/>
                    <a:pt x="878" y="1047"/>
                    <a:pt x="875" y="1044"/>
                  </a:cubicBezTo>
                  <a:cubicBezTo>
                    <a:pt x="888" y="1031"/>
                    <a:pt x="913" y="1030"/>
                    <a:pt x="924" y="1015"/>
                  </a:cubicBezTo>
                  <a:cubicBezTo>
                    <a:pt x="915" y="1018"/>
                    <a:pt x="909" y="1024"/>
                    <a:pt x="900" y="1028"/>
                  </a:cubicBezTo>
                  <a:cubicBezTo>
                    <a:pt x="900" y="1026"/>
                    <a:pt x="897" y="1027"/>
                    <a:pt x="897" y="1025"/>
                  </a:cubicBezTo>
                  <a:cubicBezTo>
                    <a:pt x="917" y="1012"/>
                    <a:pt x="940" y="1004"/>
                    <a:pt x="958" y="990"/>
                  </a:cubicBezTo>
                  <a:cubicBezTo>
                    <a:pt x="956" y="989"/>
                    <a:pt x="954" y="990"/>
                    <a:pt x="954" y="989"/>
                  </a:cubicBezTo>
                  <a:cubicBezTo>
                    <a:pt x="954" y="982"/>
                    <a:pt x="958" y="980"/>
                    <a:pt x="963" y="979"/>
                  </a:cubicBezTo>
                  <a:cubicBezTo>
                    <a:pt x="962" y="981"/>
                    <a:pt x="962" y="982"/>
                    <a:pt x="963" y="983"/>
                  </a:cubicBezTo>
                  <a:cubicBezTo>
                    <a:pt x="976" y="982"/>
                    <a:pt x="994" y="976"/>
                    <a:pt x="995" y="969"/>
                  </a:cubicBezTo>
                  <a:cubicBezTo>
                    <a:pt x="1005" y="970"/>
                    <a:pt x="1010" y="961"/>
                    <a:pt x="1017" y="960"/>
                  </a:cubicBezTo>
                  <a:cubicBezTo>
                    <a:pt x="1017" y="963"/>
                    <a:pt x="1019" y="963"/>
                    <a:pt x="1020" y="964"/>
                  </a:cubicBezTo>
                  <a:cubicBezTo>
                    <a:pt x="1021" y="963"/>
                    <a:pt x="1021" y="962"/>
                    <a:pt x="1022" y="961"/>
                  </a:cubicBezTo>
                  <a:cubicBezTo>
                    <a:pt x="1028" y="962"/>
                    <a:pt x="1039" y="953"/>
                    <a:pt x="1043" y="946"/>
                  </a:cubicBezTo>
                  <a:cubicBezTo>
                    <a:pt x="1041" y="946"/>
                    <a:pt x="1040" y="945"/>
                    <a:pt x="1040" y="943"/>
                  </a:cubicBezTo>
                  <a:cubicBezTo>
                    <a:pt x="1043" y="942"/>
                    <a:pt x="1044" y="944"/>
                    <a:pt x="1048" y="942"/>
                  </a:cubicBezTo>
                  <a:cubicBezTo>
                    <a:pt x="1048" y="940"/>
                    <a:pt x="1050" y="938"/>
                    <a:pt x="1047" y="938"/>
                  </a:cubicBezTo>
                  <a:cubicBezTo>
                    <a:pt x="1048" y="940"/>
                    <a:pt x="1043" y="942"/>
                    <a:pt x="1042" y="939"/>
                  </a:cubicBezTo>
                  <a:cubicBezTo>
                    <a:pt x="1041" y="936"/>
                    <a:pt x="1047" y="939"/>
                    <a:pt x="1047" y="935"/>
                  </a:cubicBezTo>
                  <a:cubicBezTo>
                    <a:pt x="1041" y="932"/>
                    <a:pt x="1035" y="943"/>
                    <a:pt x="1028" y="944"/>
                  </a:cubicBezTo>
                  <a:cubicBezTo>
                    <a:pt x="1026" y="935"/>
                    <a:pt x="1036" y="930"/>
                    <a:pt x="1040" y="923"/>
                  </a:cubicBezTo>
                  <a:cubicBezTo>
                    <a:pt x="1031" y="925"/>
                    <a:pt x="1016" y="930"/>
                    <a:pt x="1021" y="940"/>
                  </a:cubicBezTo>
                  <a:cubicBezTo>
                    <a:pt x="1015" y="941"/>
                    <a:pt x="1013" y="946"/>
                    <a:pt x="1008" y="948"/>
                  </a:cubicBezTo>
                  <a:cubicBezTo>
                    <a:pt x="1007" y="946"/>
                    <a:pt x="1010" y="943"/>
                    <a:pt x="1005" y="943"/>
                  </a:cubicBezTo>
                  <a:cubicBezTo>
                    <a:pt x="1006" y="950"/>
                    <a:pt x="1003" y="951"/>
                    <a:pt x="999" y="952"/>
                  </a:cubicBezTo>
                  <a:cubicBezTo>
                    <a:pt x="998" y="949"/>
                    <a:pt x="1000" y="949"/>
                    <a:pt x="1001" y="947"/>
                  </a:cubicBezTo>
                  <a:cubicBezTo>
                    <a:pt x="993" y="949"/>
                    <a:pt x="994" y="956"/>
                    <a:pt x="985" y="954"/>
                  </a:cubicBezTo>
                  <a:cubicBezTo>
                    <a:pt x="979" y="959"/>
                    <a:pt x="974" y="965"/>
                    <a:pt x="968" y="969"/>
                  </a:cubicBezTo>
                  <a:cubicBezTo>
                    <a:pt x="967" y="968"/>
                    <a:pt x="967" y="967"/>
                    <a:pt x="967" y="965"/>
                  </a:cubicBezTo>
                  <a:cubicBezTo>
                    <a:pt x="962" y="967"/>
                    <a:pt x="955" y="973"/>
                    <a:pt x="949" y="971"/>
                  </a:cubicBezTo>
                  <a:cubicBezTo>
                    <a:pt x="952" y="967"/>
                    <a:pt x="956" y="963"/>
                    <a:pt x="961" y="960"/>
                  </a:cubicBezTo>
                  <a:cubicBezTo>
                    <a:pt x="959" y="957"/>
                    <a:pt x="958" y="955"/>
                    <a:pt x="956" y="953"/>
                  </a:cubicBezTo>
                  <a:cubicBezTo>
                    <a:pt x="959" y="954"/>
                    <a:pt x="958" y="951"/>
                    <a:pt x="961" y="952"/>
                  </a:cubicBezTo>
                  <a:cubicBezTo>
                    <a:pt x="960" y="953"/>
                    <a:pt x="959" y="953"/>
                    <a:pt x="960" y="955"/>
                  </a:cubicBezTo>
                  <a:cubicBezTo>
                    <a:pt x="977" y="960"/>
                    <a:pt x="979" y="944"/>
                    <a:pt x="991" y="940"/>
                  </a:cubicBezTo>
                  <a:cubicBezTo>
                    <a:pt x="991" y="937"/>
                    <a:pt x="988" y="936"/>
                    <a:pt x="989" y="931"/>
                  </a:cubicBezTo>
                  <a:cubicBezTo>
                    <a:pt x="986" y="932"/>
                    <a:pt x="985" y="934"/>
                    <a:pt x="985" y="938"/>
                  </a:cubicBezTo>
                  <a:cubicBezTo>
                    <a:pt x="990" y="941"/>
                    <a:pt x="980" y="946"/>
                    <a:pt x="977" y="944"/>
                  </a:cubicBezTo>
                  <a:cubicBezTo>
                    <a:pt x="977" y="942"/>
                    <a:pt x="980" y="943"/>
                    <a:pt x="980" y="941"/>
                  </a:cubicBezTo>
                  <a:cubicBezTo>
                    <a:pt x="978" y="941"/>
                    <a:pt x="975" y="942"/>
                    <a:pt x="975" y="940"/>
                  </a:cubicBezTo>
                  <a:cubicBezTo>
                    <a:pt x="976" y="939"/>
                    <a:pt x="977" y="938"/>
                    <a:pt x="980" y="939"/>
                  </a:cubicBezTo>
                  <a:cubicBezTo>
                    <a:pt x="979" y="935"/>
                    <a:pt x="978" y="934"/>
                    <a:pt x="979" y="930"/>
                  </a:cubicBezTo>
                  <a:cubicBezTo>
                    <a:pt x="975" y="931"/>
                    <a:pt x="973" y="933"/>
                    <a:pt x="971" y="930"/>
                  </a:cubicBezTo>
                  <a:cubicBezTo>
                    <a:pt x="962" y="942"/>
                    <a:pt x="947" y="948"/>
                    <a:pt x="935" y="956"/>
                  </a:cubicBezTo>
                  <a:cubicBezTo>
                    <a:pt x="933" y="956"/>
                    <a:pt x="931" y="955"/>
                    <a:pt x="928" y="955"/>
                  </a:cubicBezTo>
                  <a:cubicBezTo>
                    <a:pt x="926" y="957"/>
                    <a:pt x="924" y="958"/>
                    <a:pt x="924" y="962"/>
                  </a:cubicBezTo>
                  <a:cubicBezTo>
                    <a:pt x="926" y="962"/>
                    <a:pt x="928" y="962"/>
                    <a:pt x="928" y="964"/>
                  </a:cubicBezTo>
                  <a:cubicBezTo>
                    <a:pt x="921" y="972"/>
                    <a:pt x="911" y="979"/>
                    <a:pt x="897" y="972"/>
                  </a:cubicBezTo>
                  <a:cubicBezTo>
                    <a:pt x="896" y="975"/>
                    <a:pt x="891" y="976"/>
                    <a:pt x="889" y="978"/>
                  </a:cubicBezTo>
                  <a:cubicBezTo>
                    <a:pt x="893" y="979"/>
                    <a:pt x="894" y="978"/>
                    <a:pt x="897" y="978"/>
                  </a:cubicBezTo>
                  <a:cubicBezTo>
                    <a:pt x="894" y="983"/>
                    <a:pt x="900" y="979"/>
                    <a:pt x="901" y="983"/>
                  </a:cubicBezTo>
                  <a:cubicBezTo>
                    <a:pt x="897" y="984"/>
                    <a:pt x="892" y="988"/>
                    <a:pt x="894" y="991"/>
                  </a:cubicBezTo>
                  <a:cubicBezTo>
                    <a:pt x="895" y="987"/>
                    <a:pt x="899" y="991"/>
                    <a:pt x="900" y="988"/>
                  </a:cubicBezTo>
                  <a:cubicBezTo>
                    <a:pt x="900" y="989"/>
                    <a:pt x="902" y="989"/>
                    <a:pt x="902" y="991"/>
                  </a:cubicBezTo>
                  <a:cubicBezTo>
                    <a:pt x="899" y="993"/>
                    <a:pt x="900" y="993"/>
                    <a:pt x="901" y="996"/>
                  </a:cubicBezTo>
                  <a:cubicBezTo>
                    <a:pt x="895" y="998"/>
                    <a:pt x="894" y="1005"/>
                    <a:pt x="890" y="1009"/>
                  </a:cubicBezTo>
                  <a:cubicBezTo>
                    <a:pt x="887" y="1010"/>
                    <a:pt x="887" y="1008"/>
                    <a:pt x="885" y="1008"/>
                  </a:cubicBezTo>
                  <a:cubicBezTo>
                    <a:pt x="879" y="1011"/>
                    <a:pt x="877" y="1015"/>
                    <a:pt x="873" y="1017"/>
                  </a:cubicBezTo>
                  <a:cubicBezTo>
                    <a:pt x="865" y="1023"/>
                    <a:pt x="855" y="1022"/>
                    <a:pt x="850" y="1030"/>
                  </a:cubicBezTo>
                  <a:cubicBezTo>
                    <a:pt x="858" y="1032"/>
                    <a:pt x="859" y="1028"/>
                    <a:pt x="864" y="1024"/>
                  </a:cubicBezTo>
                  <a:cubicBezTo>
                    <a:pt x="873" y="1018"/>
                    <a:pt x="888" y="1014"/>
                    <a:pt x="895" y="1011"/>
                  </a:cubicBezTo>
                  <a:cubicBezTo>
                    <a:pt x="892" y="1017"/>
                    <a:pt x="886" y="1020"/>
                    <a:pt x="880" y="1024"/>
                  </a:cubicBezTo>
                  <a:cubicBezTo>
                    <a:pt x="879" y="1023"/>
                    <a:pt x="880" y="1020"/>
                    <a:pt x="878" y="1020"/>
                  </a:cubicBezTo>
                  <a:cubicBezTo>
                    <a:pt x="872" y="1029"/>
                    <a:pt x="860" y="1033"/>
                    <a:pt x="849" y="1039"/>
                  </a:cubicBezTo>
                  <a:cubicBezTo>
                    <a:pt x="838" y="1044"/>
                    <a:pt x="822" y="1053"/>
                    <a:pt x="813" y="1052"/>
                  </a:cubicBezTo>
                  <a:cubicBezTo>
                    <a:pt x="813" y="1053"/>
                    <a:pt x="813" y="1055"/>
                    <a:pt x="812" y="1056"/>
                  </a:cubicBezTo>
                  <a:cubicBezTo>
                    <a:pt x="804" y="1054"/>
                    <a:pt x="800" y="1059"/>
                    <a:pt x="792" y="1061"/>
                  </a:cubicBezTo>
                  <a:cubicBezTo>
                    <a:pt x="792" y="1064"/>
                    <a:pt x="794" y="1064"/>
                    <a:pt x="795" y="1066"/>
                  </a:cubicBezTo>
                  <a:cubicBezTo>
                    <a:pt x="792" y="1066"/>
                    <a:pt x="790" y="1069"/>
                    <a:pt x="791" y="1070"/>
                  </a:cubicBezTo>
                  <a:cubicBezTo>
                    <a:pt x="803" y="1066"/>
                    <a:pt x="820" y="1061"/>
                    <a:pt x="836" y="1053"/>
                  </a:cubicBezTo>
                  <a:cubicBezTo>
                    <a:pt x="838" y="1044"/>
                    <a:pt x="849" y="1046"/>
                    <a:pt x="855" y="1043"/>
                  </a:cubicBezTo>
                  <a:cubicBezTo>
                    <a:pt x="856" y="1045"/>
                    <a:pt x="853" y="1044"/>
                    <a:pt x="853" y="1047"/>
                  </a:cubicBezTo>
                  <a:cubicBezTo>
                    <a:pt x="856" y="1047"/>
                    <a:pt x="858" y="1049"/>
                    <a:pt x="856" y="1051"/>
                  </a:cubicBezTo>
                  <a:cubicBezTo>
                    <a:pt x="863" y="1052"/>
                    <a:pt x="870" y="1040"/>
                    <a:pt x="874" y="1047"/>
                  </a:cubicBezTo>
                  <a:cubicBezTo>
                    <a:pt x="867" y="1048"/>
                    <a:pt x="858" y="1052"/>
                    <a:pt x="853" y="1058"/>
                  </a:cubicBezTo>
                  <a:cubicBezTo>
                    <a:pt x="857" y="1057"/>
                    <a:pt x="860" y="1058"/>
                    <a:pt x="861" y="1061"/>
                  </a:cubicBezTo>
                  <a:cubicBezTo>
                    <a:pt x="859" y="1061"/>
                    <a:pt x="859" y="1063"/>
                    <a:pt x="858" y="1063"/>
                  </a:cubicBezTo>
                  <a:cubicBezTo>
                    <a:pt x="854" y="1058"/>
                    <a:pt x="847" y="1064"/>
                    <a:pt x="844" y="1063"/>
                  </a:cubicBezTo>
                  <a:cubicBezTo>
                    <a:pt x="843" y="1059"/>
                    <a:pt x="849" y="1063"/>
                    <a:pt x="849" y="1059"/>
                  </a:cubicBezTo>
                  <a:cubicBezTo>
                    <a:pt x="846" y="1056"/>
                    <a:pt x="845" y="1061"/>
                    <a:pt x="841" y="1060"/>
                  </a:cubicBezTo>
                  <a:cubicBezTo>
                    <a:pt x="842" y="1058"/>
                    <a:pt x="842" y="1056"/>
                    <a:pt x="840" y="1056"/>
                  </a:cubicBezTo>
                  <a:cubicBezTo>
                    <a:pt x="830" y="1061"/>
                    <a:pt x="823" y="1069"/>
                    <a:pt x="811" y="1070"/>
                  </a:cubicBezTo>
                  <a:cubicBezTo>
                    <a:pt x="811" y="1071"/>
                    <a:pt x="812" y="1072"/>
                    <a:pt x="812" y="1073"/>
                  </a:cubicBezTo>
                  <a:cubicBezTo>
                    <a:pt x="810" y="1074"/>
                    <a:pt x="808" y="1076"/>
                    <a:pt x="805" y="1076"/>
                  </a:cubicBezTo>
                  <a:cubicBezTo>
                    <a:pt x="805" y="1075"/>
                    <a:pt x="806" y="1074"/>
                    <a:pt x="807" y="1073"/>
                  </a:cubicBezTo>
                  <a:cubicBezTo>
                    <a:pt x="803" y="1073"/>
                    <a:pt x="799" y="1074"/>
                    <a:pt x="797" y="1077"/>
                  </a:cubicBezTo>
                  <a:cubicBezTo>
                    <a:pt x="800" y="1078"/>
                    <a:pt x="802" y="1074"/>
                    <a:pt x="804" y="1077"/>
                  </a:cubicBezTo>
                  <a:cubicBezTo>
                    <a:pt x="798" y="1079"/>
                    <a:pt x="787" y="1088"/>
                    <a:pt x="782" y="1082"/>
                  </a:cubicBezTo>
                  <a:cubicBezTo>
                    <a:pt x="777" y="1083"/>
                    <a:pt x="772" y="1085"/>
                    <a:pt x="768" y="1088"/>
                  </a:cubicBezTo>
                  <a:cubicBezTo>
                    <a:pt x="771" y="1088"/>
                    <a:pt x="773" y="1088"/>
                    <a:pt x="774" y="1090"/>
                  </a:cubicBezTo>
                  <a:cubicBezTo>
                    <a:pt x="767" y="1091"/>
                    <a:pt x="761" y="1092"/>
                    <a:pt x="758" y="1096"/>
                  </a:cubicBezTo>
                  <a:cubicBezTo>
                    <a:pt x="757" y="1095"/>
                    <a:pt x="755" y="1094"/>
                    <a:pt x="753" y="1095"/>
                  </a:cubicBezTo>
                  <a:cubicBezTo>
                    <a:pt x="751" y="1098"/>
                    <a:pt x="747" y="1098"/>
                    <a:pt x="746" y="1101"/>
                  </a:cubicBezTo>
                  <a:cubicBezTo>
                    <a:pt x="749" y="1100"/>
                    <a:pt x="747" y="1104"/>
                    <a:pt x="749" y="1104"/>
                  </a:cubicBezTo>
                  <a:cubicBezTo>
                    <a:pt x="749" y="1103"/>
                    <a:pt x="751" y="1103"/>
                    <a:pt x="752" y="1102"/>
                  </a:cubicBezTo>
                  <a:cubicBezTo>
                    <a:pt x="751" y="1105"/>
                    <a:pt x="755" y="1104"/>
                    <a:pt x="754" y="1108"/>
                  </a:cubicBezTo>
                  <a:cubicBezTo>
                    <a:pt x="750" y="1106"/>
                    <a:pt x="752" y="1112"/>
                    <a:pt x="750" y="1112"/>
                  </a:cubicBezTo>
                  <a:cubicBezTo>
                    <a:pt x="745" y="1115"/>
                    <a:pt x="743" y="1109"/>
                    <a:pt x="738" y="1109"/>
                  </a:cubicBezTo>
                  <a:cubicBezTo>
                    <a:pt x="737" y="1113"/>
                    <a:pt x="732" y="1117"/>
                    <a:pt x="728" y="1115"/>
                  </a:cubicBezTo>
                  <a:cubicBezTo>
                    <a:pt x="728" y="1114"/>
                    <a:pt x="730" y="1114"/>
                    <a:pt x="730" y="1112"/>
                  </a:cubicBezTo>
                  <a:cubicBezTo>
                    <a:pt x="711" y="1113"/>
                    <a:pt x="700" y="1127"/>
                    <a:pt x="684" y="1122"/>
                  </a:cubicBezTo>
                  <a:cubicBezTo>
                    <a:pt x="681" y="1133"/>
                    <a:pt x="662" y="1127"/>
                    <a:pt x="657" y="1136"/>
                  </a:cubicBezTo>
                  <a:cubicBezTo>
                    <a:pt x="660" y="1138"/>
                    <a:pt x="664" y="1137"/>
                    <a:pt x="666" y="1138"/>
                  </a:cubicBezTo>
                  <a:cubicBezTo>
                    <a:pt x="666" y="1141"/>
                    <a:pt x="663" y="1140"/>
                    <a:pt x="664" y="1144"/>
                  </a:cubicBezTo>
                  <a:cubicBezTo>
                    <a:pt x="667" y="1145"/>
                    <a:pt x="665" y="1141"/>
                    <a:pt x="667" y="1140"/>
                  </a:cubicBezTo>
                  <a:cubicBezTo>
                    <a:pt x="683" y="1140"/>
                    <a:pt x="694" y="1136"/>
                    <a:pt x="706" y="1133"/>
                  </a:cubicBezTo>
                  <a:cubicBezTo>
                    <a:pt x="714" y="1130"/>
                    <a:pt x="726" y="1131"/>
                    <a:pt x="727" y="1122"/>
                  </a:cubicBezTo>
                  <a:cubicBezTo>
                    <a:pt x="726" y="1122"/>
                    <a:pt x="724" y="1123"/>
                    <a:pt x="724" y="1122"/>
                  </a:cubicBezTo>
                  <a:cubicBezTo>
                    <a:pt x="727" y="1120"/>
                    <a:pt x="731" y="1119"/>
                    <a:pt x="736" y="1120"/>
                  </a:cubicBezTo>
                  <a:cubicBezTo>
                    <a:pt x="736" y="1122"/>
                    <a:pt x="736" y="1122"/>
                    <a:pt x="736" y="1122"/>
                  </a:cubicBezTo>
                  <a:cubicBezTo>
                    <a:pt x="752" y="1118"/>
                    <a:pt x="767" y="1111"/>
                    <a:pt x="783" y="1109"/>
                  </a:cubicBezTo>
                  <a:cubicBezTo>
                    <a:pt x="775" y="1110"/>
                    <a:pt x="774" y="1116"/>
                    <a:pt x="768" y="1118"/>
                  </a:cubicBezTo>
                  <a:cubicBezTo>
                    <a:pt x="761" y="1120"/>
                    <a:pt x="760" y="1128"/>
                    <a:pt x="753" y="1125"/>
                  </a:cubicBezTo>
                  <a:cubicBezTo>
                    <a:pt x="747" y="1132"/>
                    <a:pt x="733" y="1131"/>
                    <a:pt x="728" y="1139"/>
                  </a:cubicBezTo>
                  <a:cubicBezTo>
                    <a:pt x="725" y="1136"/>
                    <a:pt x="722" y="1138"/>
                    <a:pt x="719" y="1139"/>
                  </a:cubicBezTo>
                  <a:cubicBezTo>
                    <a:pt x="717" y="1141"/>
                    <a:pt x="719" y="1141"/>
                    <a:pt x="720" y="1143"/>
                  </a:cubicBezTo>
                  <a:cubicBezTo>
                    <a:pt x="717" y="1143"/>
                    <a:pt x="715" y="1144"/>
                    <a:pt x="715" y="1147"/>
                  </a:cubicBezTo>
                  <a:cubicBezTo>
                    <a:pt x="731" y="1148"/>
                    <a:pt x="734" y="1136"/>
                    <a:pt x="749" y="1136"/>
                  </a:cubicBezTo>
                  <a:cubicBezTo>
                    <a:pt x="751" y="1135"/>
                    <a:pt x="749" y="1135"/>
                    <a:pt x="751" y="1134"/>
                  </a:cubicBezTo>
                  <a:cubicBezTo>
                    <a:pt x="752" y="1135"/>
                    <a:pt x="752" y="1133"/>
                    <a:pt x="755" y="1134"/>
                  </a:cubicBezTo>
                  <a:cubicBezTo>
                    <a:pt x="755" y="1135"/>
                    <a:pt x="755" y="1136"/>
                    <a:pt x="754" y="1136"/>
                  </a:cubicBezTo>
                  <a:cubicBezTo>
                    <a:pt x="769" y="1135"/>
                    <a:pt x="774" y="1124"/>
                    <a:pt x="786" y="1120"/>
                  </a:cubicBezTo>
                  <a:close/>
                  <a:moveTo>
                    <a:pt x="1029" y="945"/>
                  </a:moveTo>
                  <a:cubicBezTo>
                    <a:pt x="1032" y="946"/>
                    <a:pt x="1032" y="943"/>
                    <a:pt x="1035" y="944"/>
                  </a:cubicBezTo>
                  <a:cubicBezTo>
                    <a:pt x="1034" y="946"/>
                    <a:pt x="1036" y="946"/>
                    <a:pt x="1036" y="945"/>
                  </a:cubicBezTo>
                  <a:cubicBezTo>
                    <a:pt x="1037" y="944"/>
                    <a:pt x="1034" y="954"/>
                    <a:pt x="1030" y="954"/>
                  </a:cubicBezTo>
                  <a:cubicBezTo>
                    <a:pt x="1030" y="951"/>
                    <a:pt x="1029" y="949"/>
                    <a:pt x="1029" y="945"/>
                  </a:cubicBezTo>
                  <a:close/>
                  <a:moveTo>
                    <a:pt x="971" y="944"/>
                  </a:moveTo>
                  <a:cubicBezTo>
                    <a:pt x="969" y="946"/>
                    <a:pt x="967" y="952"/>
                    <a:pt x="963" y="950"/>
                  </a:cubicBezTo>
                  <a:cubicBezTo>
                    <a:pt x="966" y="948"/>
                    <a:pt x="967" y="945"/>
                    <a:pt x="971" y="944"/>
                  </a:cubicBezTo>
                  <a:close/>
                  <a:moveTo>
                    <a:pt x="930" y="993"/>
                  </a:moveTo>
                  <a:cubicBezTo>
                    <a:pt x="932" y="991"/>
                    <a:pt x="928" y="991"/>
                    <a:pt x="930" y="988"/>
                  </a:cubicBezTo>
                  <a:cubicBezTo>
                    <a:pt x="938" y="987"/>
                    <a:pt x="942" y="984"/>
                    <a:pt x="949" y="983"/>
                  </a:cubicBezTo>
                  <a:cubicBezTo>
                    <a:pt x="944" y="988"/>
                    <a:pt x="939" y="993"/>
                    <a:pt x="930" y="993"/>
                  </a:cubicBezTo>
                  <a:close/>
                  <a:moveTo>
                    <a:pt x="945" y="957"/>
                  </a:moveTo>
                  <a:cubicBezTo>
                    <a:pt x="949" y="959"/>
                    <a:pt x="945" y="964"/>
                    <a:pt x="941" y="964"/>
                  </a:cubicBezTo>
                  <a:cubicBezTo>
                    <a:pt x="944" y="961"/>
                    <a:pt x="944" y="961"/>
                    <a:pt x="945" y="957"/>
                  </a:cubicBezTo>
                  <a:close/>
                  <a:moveTo>
                    <a:pt x="925" y="971"/>
                  </a:moveTo>
                  <a:cubicBezTo>
                    <a:pt x="926" y="971"/>
                    <a:pt x="926" y="973"/>
                    <a:pt x="926" y="974"/>
                  </a:cubicBezTo>
                  <a:cubicBezTo>
                    <a:pt x="926" y="973"/>
                    <a:pt x="927" y="973"/>
                    <a:pt x="928" y="973"/>
                  </a:cubicBezTo>
                  <a:cubicBezTo>
                    <a:pt x="926" y="966"/>
                    <a:pt x="937" y="965"/>
                    <a:pt x="939" y="962"/>
                  </a:cubicBezTo>
                  <a:cubicBezTo>
                    <a:pt x="942" y="963"/>
                    <a:pt x="935" y="969"/>
                    <a:pt x="932" y="969"/>
                  </a:cubicBezTo>
                  <a:cubicBezTo>
                    <a:pt x="934" y="972"/>
                    <a:pt x="936" y="966"/>
                    <a:pt x="938" y="969"/>
                  </a:cubicBezTo>
                  <a:cubicBezTo>
                    <a:pt x="937" y="971"/>
                    <a:pt x="936" y="973"/>
                    <a:pt x="934" y="975"/>
                  </a:cubicBezTo>
                  <a:cubicBezTo>
                    <a:pt x="931" y="971"/>
                    <a:pt x="929" y="975"/>
                    <a:pt x="925" y="976"/>
                  </a:cubicBezTo>
                  <a:cubicBezTo>
                    <a:pt x="925" y="973"/>
                    <a:pt x="923" y="973"/>
                    <a:pt x="925" y="971"/>
                  </a:cubicBezTo>
                  <a:close/>
                  <a:moveTo>
                    <a:pt x="913" y="1004"/>
                  </a:moveTo>
                  <a:cubicBezTo>
                    <a:pt x="911" y="999"/>
                    <a:pt x="918" y="996"/>
                    <a:pt x="924" y="996"/>
                  </a:cubicBezTo>
                  <a:cubicBezTo>
                    <a:pt x="922" y="1001"/>
                    <a:pt x="916" y="1000"/>
                    <a:pt x="913" y="1004"/>
                  </a:cubicBezTo>
                  <a:close/>
                  <a:moveTo>
                    <a:pt x="918" y="976"/>
                  </a:moveTo>
                  <a:cubicBezTo>
                    <a:pt x="922" y="981"/>
                    <a:pt x="911" y="983"/>
                    <a:pt x="906" y="987"/>
                  </a:cubicBezTo>
                  <a:cubicBezTo>
                    <a:pt x="908" y="979"/>
                    <a:pt x="916" y="981"/>
                    <a:pt x="918" y="976"/>
                  </a:cubicBezTo>
                  <a:close/>
                  <a:moveTo>
                    <a:pt x="914" y="986"/>
                  </a:moveTo>
                  <a:cubicBezTo>
                    <a:pt x="918" y="989"/>
                    <a:pt x="909" y="993"/>
                    <a:pt x="904" y="992"/>
                  </a:cubicBezTo>
                  <a:cubicBezTo>
                    <a:pt x="906" y="989"/>
                    <a:pt x="911" y="989"/>
                    <a:pt x="914" y="986"/>
                  </a:cubicBezTo>
                  <a:close/>
                  <a:moveTo>
                    <a:pt x="885" y="1027"/>
                  </a:moveTo>
                  <a:cubicBezTo>
                    <a:pt x="888" y="1030"/>
                    <a:pt x="891" y="1028"/>
                    <a:pt x="895" y="1027"/>
                  </a:cubicBezTo>
                  <a:cubicBezTo>
                    <a:pt x="893" y="1033"/>
                    <a:pt x="887" y="1035"/>
                    <a:pt x="881" y="1036"/>
                  </a:cubicBezTo>
                  <a:cubicBezTo>
                    <a:pt x="882" y="1032"/>
                    <a:pt x="886" y="1032"/>
                    <a:pt x="885" y="1027"/>
                  </a:cubicBezTo>
                  <a:close/>
                  <a:moveTo>
                    <a:pt x="865" y="1045"/>
                  </a:moveTo>
                  <a:cubicBezTo>
                    <a:pt x="864" y="1048"/>
                    <a:pt x="867" y="1040"/>
                    <a:pt x="870" y="1041"/>
                  </a:cubicBezTo>
                  <a:cubicBezTo>
                    <a:pt x="871" y="1045"/>
                    <a:pt x="867" y="1044"/>
                    <a:pt x="865" y="1045"/>
                  </a:cubicBezTo>
                  <a:close/>
                  <a:moveTo>
                    <a:pt x="837" y="1067"/>
                  </a:moveTo>
                  <a:cubicBezTo>
                    <a:pt x="837" y="1070"/>
                    <a:pt x="834" y="1071"/>
                    <a:pt x="831" y="1071"/>
                  </a:cubicBezTo>
                  <a:cubicBezTo>
                    <a:pt x="830" y="1069"/>
                    <a:pt x="832" y="1066"/>
                    <a:pt x="837" y="1067"/>
                  </a:cubicBezTo>
                  <a:close/>
                  <a:moveTo>
                    <a:pt x="821" y="1093"/>
                  </a:moveTo>
                  <a:cubicBezTo>
                    <a:pt x="822" y="1092"/>
                    <a:pt x="825" y="1092"/>
                    <a:pt x="827" y="1092"/>
                  </a:cubicBezTo>
                  <a:cubicBezTo>
                    <a:pt x="826" y="1094"/>
                    <a:pt x="825" y="1095"/>
                    <a:pt x="823" y="1096"/>
                  </a:cubicBezTo>
                  <a:cubicBezTo>
                    <a:pt x="821" y="1096"/>
                    <a:pt x="821" y="1095"/>
                    <a:pt x="821" y="1093"/>
                  </a:cubicBezTo>
                  <a:close/>
                  <a:moveTo>
                    <a:pt x="785" y="1113"/>
                  </a:moveTo>
                  <a:cubicBezTo>
                    <a:pt x="786" y="1110"/>
                    <a:pt x="794" y="1108"/>
                    <a:pt x="798" y="1109"/>
                  </a:cubicBezTo>
                  <a:cubicBezTo>
                    <a:pt x="795" y="1111"/>
                    <a:pt x="790" y="1112"/>
                    <a:pt x="785" y="1113"/>
                  </a:cubicBezTo>
                  <a:close/>
                  <a:moveTo>
                    <a:pt x="815" y="1075"/>
                  </a:moveTo>
                  <a:cubicBezTo>
                    <a:pt x="815" y="1079"/>
                    <a:pt x="815" y="1079"/>
                    <a:pt x="815" y="1079"/>
                  </a:cubicBezTo>
                  <a:cubicBezTo>
                    <a:pt x="810" y="1081"/>
                    <a:pt x="806" y="1077"/>
                    <a:pt x="805" y="1082"/>
                  </a:cubicBezTo>
                  <a:cubicBezTo>
                    <a:pt x="802" y="1077"/>
                    <a:pt x="810" y="1075"/>
                    <a:pt x="815" y="1075"/>
                  </a:cubicBezTo>
                  <a:close/>
                  <a:moveTo>
                    <a:pt x="800" y="1089"/>
                  </a:moveTo>
                  <a:cubicBezTo>
                    <a:pt x="800" y="1080"/>
                    <a:pt x="809" y="1084"/>
                    <a:pt x="814" y="1083"/>
                  </a:cubicBezTo>
                  <a:cubicBezTo>
                    <a:pt x="810" y="1092"/>
                    <a:pt x="790" y="1102"/>
                    <a:pt x="784" y="1094"/>
                  </a:cubicBezTo>
                  <a:cubicBezTo>
                    <a:pt x="786" y="1089"/>
                    <a:pt x="795" y="1091"/>
                    <a:pt x="800" y="1089"/>
                  </a:cubicBezTo>
                  <a:close/>
                  <a:moveTo>
                    <a:pt x="40" y="932"/>
                  </a:moveTo>
                  <a:cubicBezTo>
                    <a:pt x="40" y="932"/>
                    <a:pt x="40" y="932"/>
                    <a:pt x="41" y="932"/>
                  </a:cubicBezTo>
                  <a:cubicBezTo>
                    <a:pt x="42" y="932"/>
                    <a:pt x="41" y="935"/>
                    <a:pt x="43" y="935"/>
                  </a:cubicBezTo>
                  <a:cubicBezTo>
                    <a:pt x="44" y="930"/>
                    <a:pt x="51" y="930"/>
                    <a:pt x="51" y="925"/>
                  </a:cubicBezTo>
                  <a:cubicBezTo>
                    <a:pt x="48" y="928"/>
                    <a:pt x="41" y="930"/>
                    <a:pt x="40" y="932"/>
                  </a:cubicBezTo>
                  <a:close/>
                  <a:moveTo>
                    <a:pt x="227" y="928"/>
                  </a:moveTo>
                  <a:cubicBezTo>
                    <a:pt x="228" y="926"/>
                    <a:pt x="229" y="927"/>
                    <a:pt x="231" y="927"/>
                  </a:cubicBezTo>
                  <a:cubicBezTo>
                    <a:pt x="231" y="925"/>
                    <a:pt x="231" y="925"/>
                    <a:pt x="231" y="925"/>
                  </a:cubicBezTo>
                  <a:cubicBezTo>
                    <a:pt x="229" y="924"/>
                    <a:pt x="229" y="926"/>
                    <a:pt x="227" y="926"/>
                  </a:cubicBezTo>
                  <a:cubicBezTo>
                    <a:pt x="227" y="927"/>
                    <a:pt x="225" y="928"/>
                    <a:pt x="227" y="928"/>
                  </a:cubicBezTo>
                  <a:close/>
                  <a:moveTo>
                    <a:pt x="1158" y="939"/>
                  </a:moveTo>
                  <a:cubicBezTo>
                    <a:pt x="1155" y="941"/>
                    <a:pt x="1154" y="938"/>
                    <a:pt x="1152" y="938"/>
                  </a:cubicBezTo>
                  <a:cubicBezTo>
                    <a:pt x="1155" y="941"/>
                    <a:pt x="1150" y="945"/>
                    <a:pt x="1153" y="947"/>
                  </a:cubicBezTo>
                  <a:cubicBezTo>
                    <a:pt x="1162" y="947"/>
                    <a:pt x="1170" y="939"/>
                    <a:pt x="1176" y="933"/>
                  </a:cubicBezTo>
                  <a:cubicBezTo>
                    <a:pt x="1172" y="932"/>
                    <a:pt x="1168" y="933"/>
                    <a:pt x="1168" y="929"/>
                  </a:cubicBezTo>
                  <a:cubicBezTo>
                    <a:pt x="1166" y="927"/>
                    <a:pt x="1172" y="927"/>
                    <a:pt x="1169" y="926"/>
                  </a:cubicBezTo>
                  <a:cubicBezTo>
                    <a:pt x="1162" y="927"/>
                    <a:pt x="1162" y="935"/>
                    <a:pt x="1158" y="939"/>
                  </a:cubicBezTo>
                  <a:close/>
                  <a:moveTo>
                    <a:pt x="214" y="934"/>
                  </a:moveTo>
                  <a:cubicBezTo>
                    <a:pt x="212" y="935"/>
                    <a:pt x="205" y="937"/>
                    <a:pt x="207" y="939"/>
                  </a:cubicBezTo>
                  <a:cubicBezTo>
                    <a:pt x="209" y="938"/>
                    <a:pt x="216" y="936"/>
                    <a:pt x="214" y="934"/>
                  </a:cubicBezTo>
                  <a:close/>
                  <a:moveTo>
                    <a:pt x="130" y="938"/>
                  </a:moveTo>
                  <a:cubicBezTo>
                    <a:pt x="133" y="938"/>
                    <a:pt x="134" y="936"/>
                    <a:pt x="134" y="934"/>
                  </a:cubicBezTo>
                  <a:cubicBezTo>
                    <a:pt x="123" y="930"/>
                    <a:pt x="117" y="944"/>
                    <a:pt x="109" y="949"/>
                  </a:cubicBezTo>
                  <a:cubicBezTo>
                    <a:pt x="114" y="946"/>
                    <a:pt x="119" y="944"/>
                    <a:pt x="125" y="942"/>
                  </a:cubicBezTo>
                  <a:cubicBezTo>
                    <a:pt x="125" y="944"/>
                    <a:pt x="125" y="946"/>
                    <a:pt x="126" y="946"/>
                  </a:cubicBezTo>
                  <a:cubicBezTo>
                    <a:pt x="129" y="946"/>
                    <a:pt x="134" y="941"/>
                    <a:pt x="130" y="938"/>
                  </a:cubicBezTo>
                  <a:close/>
                  <a:moveTo>
                    <a:pt x="1092" y="954"/>
                  </a:moveTo>
                  <a:cubicBezTo>
                    <a:pt x="1089" y="958"/>
                    <a:pt x="1088" y="956"/>
                    <a:pt x="1086" y="958"/>
                  </a:cubicBezTo>
                  <a:cubicBezTo>
                    <a:pt x="1090" y="958"/>
                    <a:pt x="1085" y="962"/>
                    <a:pt x="1089" y="962"/>
                  </a:cubicBezTo>
                  <a:cubicBezTo>
                    <a:pt x="1091" y="959"/>
                    <a:pt x="1091" y="957"/>
                    <a:pt x="1092" y="954"/>
                  </a:cubicBezTo>
                  <a:close/>
                  <a:moveTo>
                    <a:pt x="972" y="962"/>
                  </a:moveTo>
                  <a:cubicBezTo>
                    <a:pt x="972" y="959"/>
                    <a:pt x="974" y="963"/>
                    <a:pt x="975" y="961"/>
                  </a:cubicBezTo>
                  <a:cubicBezTo>
                    <a:pt x="975" y="958"/>
                    <a:pt x="975" y="958"/>
                    <a:pt x="975" y="958"/>
                  </a:cubicBezTo>
                  <a:cubicBezTo>
                    <a:pt x="973" y="958"/>
                    <a:pt x="970" y="961"/>
                    <a:pt x="972" y="962"/>
                  </a:cubicBezTo>
                  <a:close/>
                  <a:moveTo>
                    <a:pt x="1072" y="960"/>
                  </a:moveTo>
                  <a:cubicBezTo>
                    <a:pt x="1076" y="961"/>
                    <a:pt x="1077" y="966"/>
                    <a:pt x="1076" y="959"/>
                  </a:cubicBezTo>
                  <a:cubicBezTo>
                    <a:pt x="1076" y="959"/>
                    <a:pt x="1077" y="958"/>
                    <a:pt x="1076" y="958"/>
                  </a:cubicBezTo>
                  <a:cubicBezTo>
                    <a:pt x="1077" y="961"/>
                    <a:pt x="1072" y="957"/>
                    <a:pt x="1072" y="960"/>
                  </a:cubicBezTo>
                  <a:close/>
                  <a:moveTo>
                    <a:pt x="1114" y="963"/>
                  </a:moveTo>
                  <a:cubicBezTo>
                    <a:pt x="1112" y="961"/>
                    <a:pt x="1108" y="963"/>
                    <a:pt x="1107" y="963"/>
                  </a:cubicBezTo>
                  <a:cubicBezTo>
                    <a:pt x="1108" y="963"/>
                    <a:pt x="1108" y="964"/>
                    <a:pt x="1107" y="965"/>
                  </a:cubicBezTo>
                  <a:cubicBezTo>
                    <a:pt x="1110" y="962"/>
                    <a:pt x="1113" y="966"/>
                    <a:pt x="1114" y="963"/>
                  </a:cubicBezTo>
                  <a:close/>
                  <a:moveTo>
                    <a:pt x="26" y="975"/>
                  </a:moveTo>
                  <a:cubicBezTo>
                    <a:pt x="28" y="971"/>
                    <a:pt x="29" y="976"/>
                    <a:pt x="34" y="975"/>
                  </a:cubicBezTo>
                  <a:cubicBezTo>
                    <a:pt x="37" y="971"/>
                    <a:pt x="36" y="968"/>
                    <a:pt x="38" y="964"/>
                  </a:cubicBezTo>
                  <a:cubicBezTo>
                    <a:pt x="32" y="965"/>
                    <a:pt x="27" y="972"/>
                    <a:pt x="26" y="975"/>
                  </a:cubicBezTo>
                  <a:close/>
                  <a:moveTo>
                    <a:pt x="1040" y="979"/>
                  </a:moveTo>
                  <a:cubicBezTo>
                    <a:pt x="1039" y="979"/>
                    <a:pt x="1038" y="978"/>
                    <a:pt x="1038" y="978"/>
                  </a:cubicBezTo>
                  <a:cubicBezTo>
                    <a:pt x="1028" y="984"/>
                    <a:pt x="1017" y="989"/>
                    <a:pt x="1009" y="997"/>
                  </a:cubicBezTo>
                  <a:cubicBezTo>
                    <a:pt x="1000" y="995"/>
                    <a:pt x="992" y="1002"/>
                    <a:pt x="987" y="1007"/>
                  </a:cubicBezTo>
                  <a:cubicBezTo>
                    <a:pt x="989" y="1007"/>
                    <a:pt x="989" y="1008"/>
                    <a:pt x="988" y="1009"/>
                  </a:cubicBezTo>
                  <a:cubicBezTo>
                    <a:pt x="1000" y="1009"/>
                    <a:pt x="1004" y="997"/>
                    <a:pt x="1014" y="998"/>
                  </a:cubicBezTo>
                  <a:cubicBezTo>
                    <a:pt x="1018" y="994"/>
                    <a:pt x="1024" y="991"/>
                    <a:pt x="1027" y="986"/>
                  </a:cubicBezTo>
                  <a:cubicBezTo>
                    <a:pt x="1033" y="986"/>
                    <a:pt x="1033" y="986"/>
                    <a:pt x="1033" y="986"/>
                  </a:cubicBezTo>
                  <a:cubicBezTo>
                    <a:pt x="1031" y="978"/>
                    <a:pt x="1039" y="983"/>
                    <a:pt x="1040" y="979"/>
                  </a:cubicBezTo>
                  <a:close/>
                  <a:moveTo>
                    <a:pt x="928" y="1013"/>
                  </a:moveTo>
                  <a:cubicBezTo>
                    <a:pt x="930" y="1010"/>
                    <a:pt x="933" y="1014"/>
                    <a:pt x="935" y="1014"/>
                  </a:cubicBezTo>
                  <a:cubicBezTo>
                    <a:pt x="938" y="1007"/>
                    <a:pt x="947" y="1006"/>
                    <a:pt x="950" y="999"/>
                  </a:cubicBezTo>
                  <a:cubicBezTo>
                    <a:pt x="942" y="1003"/>
                    <a:pt x="932" y="1008"/>
                    <a:pt x="928" y="1013"/>
                  </a:cubicBezTo>
                  <a:close/>
                  <a:moveTo>
                    <a:pt x="233" y="1024"/>
                  </a:moveTo>
                  <a:cubicBezTo>
                    <a:pt x="231" y="1027"/>
                    <a:pt x="227" y="1027"/>
                    <a:pt x="225" y="1030"/>
                  </a:cubicBezTo>
                  <a:cubicBezTo>
                    <a:pt x="229" y="1030"/>
                    <a:pt x="234" y="1026"/>
                    <a:pt x="233" y="1024"/>
                  </a:cubicBezTo>
                  <a:close/>
                  <a:moveTo>
                    <a:pt x="89" y="1041"/>
                  </a:moveTo>
                  <a:cubicBezTo>
                    <a:pt x="86" y="1044"/>
                    <a:pt x="85" y="1040"/>
                    <a:pt x="84" y="1040"/>
                  </a:cubicBezTo>
                  <a:cubicBezTo>
                    <a:pt x="76" y="1046"/>
                    <a:pt x="66" y="1047"/>
                    <a:pt x="58" y="1055"/>
                  </a:cubicBezTo>
                  <a:cubicBezTo>
                    <a:pt x="59" y="1056"/>
                    <a:pt x="61" y="1056"/>
                    <a:pt x="63" y="1057"/>
                  </a:cubicBezTo>
                  <a:cubicBezTo>
                    <a:pt x="66" y="1047"/>
                    <a:pt x="79" y="1051"/>
                    <a:pt x="84" y="1044"/>
                  </a:cubicBezTo>
                  <a:cubicBezTo>
                    <a:pt x="86" y="1044"/>
                    <a:pt x="87" y="1045"/>
                    <a:pt x="88" y="1045"/>
                  </a:cubicBezTo>
                  <a:cubicBezTo>
                    <a:pt x="87" y="1042"/>
                    <a:pt x="92" y="1042"/>
                    <a:pt x="89" y="1041"/>
                  </a:cubicBezTo>
                  <a:close/>
                  <a:moveTo>
                    <a:pt x="224" y="1053"/>
                  </a:moveTo>
                  <a:cubicBezTo>
                    <a:pt x="225" y="1048"/>
                    <a:pt x="222" y="1048"/>
                    <a:pt x="221" y="1045"/>
                  </a:cubicBezTo>
                  <a:cubicBezTo>
                    <a:pt x="222" y="1043"/>
                    <a:pt x="225" y="1043"/>
                    <a:pt x="224" y="1040"/>
                  </a:cubicBezTo>
                  <a:cubicBezTo>
                    <a:pt x="218" y="1039"/>
                    <a:pt x="223" y="1047"/>
                    <a:pt x="215" y="1045"/>
                  </a:cubicBezTo>
                  <a:cubicBezTo>
                    <a:pt x="214" y="1051"/>
                    <a:pt x="206" y="1050"/>
                    <a:pt x="205" y="1056"/>
                  </a:cubicBezTo>
                  <a:cubicBezTo>
                    <a:pt x="206" y="1056"/>
                    <a:pt x="209" y="1056"/>
                    <a:pt x="210" y="1057"/>
                  </a:cubicBezTo>
                  <a:cubicBezTo>
                    <a:pt x="218" y="1074"/>
                    <a:pt x="194" y="1065"/>
                    <a:pt x="192" y="1077"/>
                  </a:cubicBezTo>
                  <a:cubicBezTo>
                    <a:pt x="195" y="1078"/>
                    <a:pt x="192" y="1074"/>
                    <a:pt x="195" y="1074"/>
                  </a:cubicBezTo>
                  <a:cubicBezTo>
                    <a:pt x="195" y="1077"/>
                    <a:pt x="199" y="1076"/>
                    <a:pt x="200" y="1079"/>
                  </a:cubicBezTo>
                  <a:cubicBezTo>
                    <a:pt x="196" y="1087"/>
                    <a:pt x="206" y="1075"/>
                    <a:pt x="208" y="1073"/>
                  </a:cubicBezTo>
                  <a:cubicBezTo>
                    <a:pt x="210" y="1074"/>
                    <a:pt x="210" y="1074"/>
                    <a:pt x="210" y="1076"/>
                  </a:cubicBezTo>
                  <a:cubicBezTo>
                    <a:pt x="209" y="1080"/>
                    <a:pt x="205" y="1081"/>
                    <a:pt x="207" y="1084"/>
                  </a:cubicBezTo>
                  <a:cubicBezTo>
                    <a:pt x="209" y="1081"/>
                    <a:pt x="214" y="1082"/>
                    <a:pt x="213" y="1077"/>
                  </a:cubicBezTo>
                  <a:cubicBezTo>
                    <a:pt x="217" y="1077"/>
                    <a:pt x="220" y="1077"/>
                    <a:pt x="220" y="1073"/>
                  </a:cubicBezTo>
                  <a:cubicBezTo>
                    <a:pt x="220" y="1071"/>
                    <a:pt x="216" y="1073"/>
                    <a:pt x="217" y="1070"/>
                  </a:cubicBezTo>
                  <a:cubicBezTo>
                    <a:pt x="220" y="1059"/>
                    <a:pt x="230" y="1064"/>
                    <a:pt x="237" y="1062"/>
                  </a:cubicBezTo>
                  <a:cubicBezTo>
                    <a:pt x="235" y="1059"/>
                    <a:pt x="233" y="1057"/>
                    <a:pt x="232" y="1052"/>
                  </a:cubicBezTo>
                  <a:cubicBezTo>
                    <a:pt x="230" y="1053"/>
                    <a:pt x="227" y="1053"/>
                    <a:pt x="224" y="1053"/>
                  </a:cubicBezTo>
                  <a:close/>
                  <a:moveTo>
                    <a:pt x="949" y="1049"/>
                  </a:moveTo>
                  <a:cubicBezTo>
                    <a:pt x="947" y="1051"/>
                    <a:pt x="940" y="1048"/>
                    <a:pt x="940" y="1053"/>
                  </a:cubicBezTo>
                  <a:cubicBezTo>
                    <a:pt x="943" y="1052"/>
                    <a:pt x="951" y="1049"/>
                    <a:pt x="949" y="1049"/>
                  </a:cubicBezTo>
                  <a:close/>
                  <a:moveTo>
                    <a:pt x="103" y="1058"/>
                  </a:moveTo>
                  <a:cubicBezTo>
                    <a:pt x="104" y="1062"/>
                    <a:pt x="99" y="1060"/>
                    <a:pt x="99" y="1063"/>
                  </a:cubicBezTo>
                  <a:cubicBezTo>
                    <a:pt x="103" y="1063"/>
                    <a:pt x="103" y="1063"/>
                    <a:pt x="103" y="1063"/>
                  </a:cubicBezTo>
                  <a:cubicBezTo>
                    <a:pt x="101" y="1060"/>
                    <a:pt x="107" y="1059"/>
                    <a:pt x="103" y="1058"/>
                  </a:cubicBezTo>
                  <a:close/>
                  <a:moveTo>
                    <a:pt x="1003" y="1090"/>
                  </a:moveTo>
                  <a:cubicBezTo>
                    <a:pt x="1009" y="1089"/>
                    <a:pt x="1011" y="1085"/>
                    <a:pt x="1018" y="1085"/>
                  </a:cubicBezTo>
                  <a:cubicBezTo>
                    <a:pt x="1017" y="1090"/>
                    <a:pt x="1011" y="1088"/>
                    <a:pt x="1009" y="1092"/>
                  </a:cubicBezTo>
                  <a:cubicBezTo>
                    <a:pt x="1021" y="1091"/>
                    <a:pt x="1020" y="1078"/>
                    <a:pt x="1034" y="1079"/>
                  </a:cubicBezTo>
                  <a:cubicBezTo>
                    <a:pt x="1036" y="1077"/>
                    <a:pt x="1033" y="1077"/>
                    <a:pt x="1035" y="1076"/>
                  </a:cubicBezTo>
                  <a:cubicBezTo>
                    <a:pt x="1045" y="1073"/>
                    <a:pt x="1060" y="1066"/>
                    <a:pt x="1059" y="1060"/>
                  </a:cubicBezTo>
                  <a:cubicBezTo>
                    <a:pt x="1042" y="1070"/>
                    <a:pt x="1018" y="1077"/>
                    <a:pt x="1003" y="1090"/>
                  </a:cubicBezTo>
                  <a:close/>
                  <a:moveTo>
                    <a:pt x="938" y="1063"/>
                  </a:moveTo>
                  <a:cubicBezTo>
                    <a:pt x="933" y="1062"/>
                    <a:pt x="925" y="1068"/>
                    <a:pt x="924" y="1070"/>
                  </a:cubicBezTo>
                  <a:cubicBezTo>
                    <a:pt x="927" y="1066"/>
                    <a:pt x="935" y="1067"/>
                    <a:pt x="938" y="1063"/>
                  </a:cubicBezTo>
                  <a:close/>
                  <a:moveTo>
                    <a:pt x="912" y="1070"/>
                  </a:moveTo>
                  <a:cubicBezTo>
                    <a:pt x="907" y="1075"/>
                    <a:pt x="901" y="1075"/>
                    <a:pt x="895" y="1070"/>
                  </a:cubicBezTo>
                  <a:cubicBezTo>
                    <a:pt x="888" y="1078"/>
                    <a:pt x="875" y="1077"/>
                    <a:pt x="870" y="1086"/>
                  </a:cubicBezTo>
                  <a:cubicBezTo>
                    <a:pt x="871" y="1089"/>
                    <a:pt x="872" y="1088"/>
                    <a:pt x="871" y="1092"/>
                  </a:cubicBezTo>
                  <a:cubicBezTo>
                    <a:pt x="880" y="1093"/>
                    <a:pt x="881" y="1087"/>
                    <a:pt x="886" y="1084"/>
                  </a:cubicBezTo>
                  <a:cubicBezTo>
                    <a:pt x="883" y="1084"/>
                    <a:pt x="880" y="1087"/>
                    <a:pt x="878" y="1085"/>
                  </a:cubicBezTo>
                  <a:cubicBezTo>
                    <a:pt x="885" y="1085"/>
                    <a:pt x="885" y="1078"/>
                    <a:pt x="893" y="1079"/>
                  </a:cubicBezTo>
                  <a:cubicBezTo>
                    <a:pt x="893" y="1081"/>
                    <a:pt x="892" y="1081"/>
                    <a:pt x="892" y="1083"/>
                  </a:cubicBezTo>
                  <a:cubicBezTo>
                    <a:pt x="901" y="1081"/>
                    <a:pt x="911" y="1078"/>
                    <a:pt x="917" y="1072"/>
                  </a:cubicBezTo>
                  <a:cubicBezTo>
                    <a:pt x="914" y="1072"/>
                    <a:pt x="909" y="1073"/>
                    <a:pt x="912" y="1070"/>
                  </a:cubicBezTo>
                  <a:close/>
                  <a:moveTo>
                    <a:pt x="720" y="1088"/>
                  </a:moveTo>
                  <a:cubicBezTo>
                    <a:pt x="720" y="1088"/>
                    <a:pt x="726" y="1085"/>
                    <a:pt x="725" y="1084"/>
                  </a:cubicBezTo>
                  <a:cubicBezTo>
                    <a:pt x="723" y="1085"/>
                    <a:pt x="717" y="1086"/>
                    <a:pt x="720" y="1088"/>
                  </a:cubicBezTo>
                  <a:close/>
                  <a:moveTo>
                    <a:pt x="960" y="1100"/>
                  </a:moveTo>
                  <a:cubicBezTo>
                    <a:pt x="964" y="1100"/>
                    <a:pt x="967" y="1098"/>
                    <a:pt x="971" y="1096"/>
                  </a:cubicBezTo>
                  <a:cubicBezTo>
                    <a:pt x="971" y="1094"/>
                    <a:pt x="969" y="1094"/>
                    <a:pt x="971" y="1092"/>
                  </a:cubicBezTo>
                  <a:cubicBezTo>
                    <a:pt x="968" y="1094"/>
                    <a:pt x="966" y="1090"/>
                    <a:pt x="966" y="1094"/>
                  </a:cubicBezTo>
                  <a:cubicBezTo>
                    <a:pt x="965" y="1096"/>
                    <a:pt x="970" y="1093"/>
                    <a:pt x="970" y="1096"/>
                  </a:cubicBezTo>
                  <a:cubicBezTo>
                    <a:pt x="966" y="1097"/>
                    <a:pt x="963" y="1098"/>
                    <a:pt x="960" y="1100"/>
                  </a:cubicBezTo>
                  <a:close/>
                  <a:moveTo>
                    <a:pt x="915" y="1103"/>
                  </a:moveTo>
                  <a:cubicBezTo>
                    <a:pt x="922" y="1100"/>
                    <a:pt x="929" y="1098"/>
                    <a:pt x="935" y="1094"/>
                  </a:cubicBezTo>
                  <a:cubicBezTo>
                    <a:pt x="927" y="1095"/>
                    <a:pt x="918" y="1100"/>
                    <a:pt x="915" y="1103"/>
                  </a:cubicBezTo>
                  <a:close/>
                  <a:moveTo>
                    <a:pt x="903" y="1095"/>
                  </a:moveTo>
                  <a:cubicBezTo>
                    <a:pt x="900" y="1094"/>
                    <a:pt x="899" y="1096"/>
                    <a:pt x="897" y="1095"/>
                  </a:cubicBezTo>
                  <a:cubicBezTo>
                    <a:pt x="897" y="1099"/>
                    <a:pt x="891" y="1096"/>
                    <a:pt x="893" y="1099"/>
                  </a:cubicBezTo>
                  <a:cubicBezTo>
                    <a:pt x="895" y="1097"/>
                    <a:pt x="901" y="1098"/>
                    <a:pt x="903" y="1095"/>
                  </a:cubicBezTo>
                  <a:close/>
                  <a:moveTo>
                    <a:pt x="974" y="1099"/>
                  </a:moveTo>
                  <a:cubicBezTo>
                    <a:pt x="970" y="1100"/>
                    <a:pt x="967" y="1102"/>
                    <a:pt x="964" y="1104"/>
                  </a:cubicBezTo>
                  <a:cubicBezTo>
                    <a:pt x="969" y="1104"/>
                    <a:pt x="972" y="1101"/>
                    <a:pt x="974" y="1099"/>
                  </a:cubicBezTo>
                  <a:close/>
                  <a:moveTo>
                    <a:pt x="878" y="1116"/>
                  </a:moveTo>
                  <a:cubicBezTo>
                    <a:pt x="887" y="1110"/>
                    <a:pt x="906" y="1109"/>
                    <a:pt x="911" y="1103"/>
                  </a:cubicBezTo>
                  <a:cubicBezTo>
                    <a:pt x="910" y="1104"/>
                    <a:pt x="903" y="1105"/>
                    <a:pt x="903" y="1104"/>
                  </a:cubicBezTo>
                  <a:cubicBezTo>
                    <a:pt x="904" y="1103"/>
                    <a:pt x="907" y="1101"/>
                    <a:pt x="904" y="1100"/>
                  </a:cubicBezTo>
                  <a:cubicBezTo>
                    <a:pt x="893" y="1105"/>
                    <a:pt x="883" y="1108"/>
                    <a:pt x="873" y="1113"/>
                  </a:cubicBezTo>
                  <a:cubicBezTo>
                    <a:pt x="876" y="1113"/>
                    <a:pt x="875" y="1116"/>
                    <a:pt x="878" y="1116"/>
                  </a:cubicBezTo>
                  <a:close/>
                  <a:moveTo>
                    <a:pt x="812" y="1117"/>
                  </a:moveTo>
                  <a:cubicBezTo>
                    <a:pt x="814" y="1114"/>
                    <a:pt x="820" y="1121"/>
                    <a:pt x="820" y="1116"/>
                  </a:cubicBezTo>
                  <a:cubicBezTo>
                    <a:pt x="819" y="1114"/>
                    <a:pt x="810" y="1115"/>
                    <a:pt x="812" y="1117"/>
                  </a:cubicBezTo>
                  <a:close/>
                  <a:moveTo>
                    <a:pt x="925" y="1142"/>
                  </a:moveTo>
                  <a:cubicBezTo>
                    <a:pt x="920" y="1144"/>
                    <a:pt x="916" y="1147"/>
                    <a:pt x="911" y="1149"/>
                  </a:cubicBezTo>
                  <a:cubicBezTo>
                    <a:pt x="917" y="1148"/>
                    <a:pt x="921" y="1146"/>
                    <a:pt x="925" y="1142"/>
                  </a:cubicBezTo>
                  <a:close/>
                  <a:moveTo>
                    <a:pt x="713" y="1155"/>
                  </a:moveTo>
                  <a:cubicBezTo>
                    <a:pt x="717" y="1153"/>
                    <a:pt x="721" y="1152"/>
                    <a:pt x="724" y="1149"/>
                  </a:cubicBezTo>
                  <a:cubicBezTo>
                    <a:pt x="721" y="1151"/>
                    <a:pt x="712" y="1152"/>
                    <a:pt x="713" y="1155"/>
                  </a:cubicBezTo>
                  <a:close/>
                  <a:moveTo>
                    <a:pt x="872" y="1168"/>
                  </a:moveTo>
                  <a:cubicBezTo>
                    <a:pt x="880" y="1167"/>
                    <a:pt x="885" y="1163"/>
                    <a:pt x="890" y="1159"/>
                  </a:cubicBezTo>
                  <a:cubicBezTo>
                    <a:pt x="897" y="1157"/>
                    <a:pt x="908" y="1154"/>
                    <a:pt x="909" y="1149"/>
                  </a:cubicBezTo>
                  <a:cubicBezTo>
                    <a:pt x="902" y="1152"/>
                    <a:pt x="893" y="1157"/>
                    <a:pt x="885" y="1158"/>
                  </a:cubicBezTo>
                  <a:cubicBezTo>
                    <a:pt x="886" y="1163"/>
                    <a:pt x="874" y="1163"/>
                    <a:pt x="872" y="1168"/>
                  </a:cubicBezTo>
                  <a:close/>
                  <a:moveTo>
                    <a:pt x="1138" y="208"/>
                  </a:moveTo>
                  <a:cubicBezTo>
                    <a:pt x="1129" y="210"/>
                    <a:pt x="1123" y="214"/>
                    <a:pt x="1123" y="223"/>
                  </a:cubicBezTo>
                  <a:cubicBezTo>
                    <a:pt x="1124" y="224"/>
                    <a:pt x="1126" y="226"/>
                    <a:pt x="1129" y="225"/>
                  </a:cubicBezTo>
                  <a:cubicBezTo>
                    <a:pt x="1131" y="223"/>
                    <a:pt x="1128" y="220"/>
                    <a:pt x="1132" y="219"/>
                  </a:cubicBezTo>
                  <a:cubicBezTo>
                    <a:pt x="1132" y="221"/>
                    <a:pt x="1132" y="221"/>
                    <a:pt x="1132" y="221"/>
                  </a:cubicBezTo>
                  <a:cubicBezTo>
                    <a:pt x="1136" y="219"/>
                    <a:pt x="1139" y="213"/>
                    <a:pt x="1138" y="208"/>
                  </a:cubicBezTo>
                  <a:close/>
                  <a:moveTo>
                    <a:pt x="1097" y="931"/>
                  </a:moveTo>
                  <a:cubicBezTo>
                    <a:pt x="1098" y="929"/>
                    <a:pt x="1096" y="925"/>
                    <a:pt x="1099" y="923"/>
                  </a:cubicBezTo>
                  <a:cubicBezTo>
                    <a:pt x="1097" y="922"/>
                    <a:pt x="1096" y="921"/>
                    <a:pt x="1095" y="920"/>
                  </a:cubicBezTo>
                  <a:cubicBezTo>
                    <a:pt x="1093" y="926"/>
                    <a:pt x="1082" y="928"/>
                    <a:pt x="1085" y="936"/>
                  </a:cubicBezTo>
                  <a:cubicBezTo>
                    <a:pt x="1087" y="931"/>
                    <a:pt x="1091" y="928"/>
                    <a:pt x="1097" y="931"/>
                  </a:cubicBezTo>
                  <a:close/>
                  <a:moveTo>
                    <a:pt x="1152" y="971"/>
                  </a:moveTo>
                  <a:cubicBezTo>
                    <a:pt x="1156" y="976"/>
                    <a:pt x="1150" y="978"/>
                    <a:pt x="1151" y="981"/>
                  </a:cubicBezTo>
                  <a:cubicBezTo>
                    <a:pt x="1154" y="978"/>
                    <a:pt x="1161" y="979"/>
                    <a:pt x="1160" y="972"/>
                  </a:cubicBezTo>
                  <a:cubicBezTo>
                    <a:pt x="1157" y="971"/>
                    <a:pt x="1154" y="971"/>
                    <a:pt x="1152" y="971"/>
                  </a:cubicBezTo>
                  <a:close/>
                  <a:moveTo>
                    <a:pt x="1069" y="974"/>
                  </a:moveTo>
                  <a:cubicBezTo>
                    <a:pt x="1067" y="975"/>
                    <a:pt x="1066" y="977"/>
                    <a:pt x="1065" y="979"/>
                  </a:cubicBezTo>
                  <a:cubicBezTo>
                    <a:pt x="1064" y="978"/>
                    <a:pt x="1063" y="977"/>
                    <a:pt x="1060" y="977"/>
                  </a:cubicBezTo>
                  <a:cubicBezTo>
                    <a:pt x="1062" y="985"/>
                    <a:pt x="1073" y="982"/>
                    <a:pt x="1077" y="977"/>
                  </a:cubicBezTo>
                  <a:cubicBezTo>
                    <a:pt x="1073" y="979"/>
                    <a:pt x="1073" y="974"/>
                    <a:pt x="1069" y="974"/>
                  </a:cubicBezTo>
                  <a:close/>
                  <a:moveTo>
                    <a:pt x="1015" y="1019"/>
                  </a:moveTo>
                  <a:cubicBezTo>
                    <a:pt x="1015" y="1021"/>
                    <a:pt x="1010" y="1023"/>
                    <a:pt x="1013" y="1024"/>
                  </a:cubicBezTo>
                  <a:cubicBezTo>
                    <a:pt x="1014" y="1021"/>
                    <a:pt x="1019" y="1022"/>
                    <a:pt x="1021" y="1020"/>
                  </a:cubicBezTo>
                  <a:cubicBezTo>
                    <a:pt x="1022" y="1016"/>
                    <a:pt x="1015" y="1018"/>
                    <a:pt x="1016" y="1014"/>
                  </a:cubicBezTo>
                  <a:cubicBezTo>
                    <a:pt x="1023" y="1013"/>
                    <a:pt x="1021" y="1005"/>
                    <a:pt x="1027" y="1005"/>
                  </a:cubicBezTo>
                  <a:cubicBezTo>
                    <a:pt x="1028" y="1001"/>
                    <a:pt x="1026" y="1000"/>
                    <a:pt x="1024" y="999"/>
                  </a:cubicBezTo>
                  <a:cubicBezTo>
                    <a:pt x="1020" y="1003"/>
                    <a:pt x="1016" y="1007"/>
                    <a:pt x="1012" y="1012"/>
                  </a:cubicBezTo>
                  <a:cubicBezTo>
                    <a:pt x="1010" y="1012"/>
                    <a:pt x="1011" y="1008"/>
                    <a:pt x="1009" y="1008"/>
                  </a:cubicBezTo>
                  <a:cubicBezTo>
                    <a:pt x="1004" y="1017"/>
                    <a:pt x="990" y="1020"/>
                    <a:pt x="984" y="1030"/>
                  </a:cubicBezTo>
                  <a:cubicBezTo>
                    <a:pt x="988" y="1032"/>
                    <a:pt x="987" y="1027"/>
                    <a:pt x="989" y="1027"/>
                  </a:cubicBezTo>
                  <a:cubicBezTo>
                    <a:pt x="998" y="1028"/>
                    <a:pt x="1005" y="1014"/>
                    <a:pt x="1015" y="1019"/>
                  </a:cubicBezTo>
                  <a:close/>
                  <a:moveTo>
                    <a:pt x="910" y="1114"/>
                  </a:moveTo>
                  <a:cubicBezTo>
                    <a:pt x="897" y="1124"/>
                    <a:pt x="876" y="1122"/>
                    <a:pt x="863" y="1132"/>
                  </a:cubicBezTo>
                  <a:cubicBezTo>
                    <a:pt x="857" y="1129"/>
                    <a:pt x="843" y="1133"/>
                    <a:pt x="841" y="1139"/>
                  </a:cubicBezTo>
                  <a:cubicBezTo>
                    <a:pt x="839" y="1138"/>
                    <a:pt x="836" y="1137"/>
                    <a:pt x="836" y="1134"/>
                  </a:cubicBezTo>
                  <a:cubicBezTo>
                    <a:pt x="838" y="1129"/>
                    <a:pt x="849" y="1134"/>
                    <a:pt x="848" y="1126"/>
                  </a:cubicBezTo>
                  <a:cubicBezTo>
                    <a:pt x="841" y="1128"/>
                    <a:pt x="829" y="1131"/>
                    <a:pt x="831" y="1137"/>
                  </a:cubicBezTo>
                  <a:cubicBezTo>
                    <a:pt x="829" y="1137"/>
                    <a:pt x="829" y="1139"/>
                    <a:pt x="827" y="1138"/>
                  </a:cubicBezTo>
                  <a:cubicBezTo>
                    <a:pt x="827" y="1142"/>
                    <a:pt x="831" y="1141"/>
                    <a:pt x="830" y="1145"/>
                  </a:cubicBezTo>
                  <a:cubicBezTo>
                    <a:pt x="828" y="1146"/>
                    <a:pt x="825" y="1147"/>
                    <a:pt x="822" y="1148"/>
                  </a:cubicBezTo>
                  <a:cubicBezTo>
                    <a:pt x="821" y="1152"/>
                    <a:pt x="827" y="1149"/>
                    <a:pt x="828" y="1151"/>
                  </a:cubicBezTo>
                  <a:cubicBezTo>
                    <a:pt x="824" y="1157"/>
                    <a:pt x="822" y="1166"/>
                    <a:pt x="813" y="1168"/>
                  </a:cubicBezTo>
                  <a:cubicBezTo>
                    <a:pt x="815" y="1171"/>
                    <a:pt x="819" y="1167"/>
                    <a:pt x="819" y="1169"/>
                  </a:cubicBezTo>
                  <a:cubicBezTo>
                    <a:pt x="814" y="1172"/>
                    <a:pt x="807" y="1182"/>
                    <a:pt x="798" y="1176"/>
                  </a:cubicBezTo>
                  <a:cubicBezTo>
                    <a:pt x="800" y="1170"/>
                    <a:pt x="804" y="1165"/>
                    <a:pt x="810" y="1162"/>
                  </a:cubicBezTo>
                  <a:cubicBezTo>
                    <a:pt x="807" y="1160"/>
                    <a:pt x="811" y="1156"/>
                    <a:pt x="809" y="1153"/>
                  </a:cubicBezTo>
                  <a:cubicBezTo>
                    <a:pt x="802" y="1152"/>
                    <a:pt x="790" y="1156"/>
                    <a:pt x="784" y="1161"/>
                  </a:cubicBezTo>
                  <a:cubicBezTo>
                    <a:pt x="770" y="1155"/>
                    <a:pt x="771" y="1176"/>
                    <a:pt x="773" y="1184"/>
                  </a:cubicBezTo>
                  <a:cubicBezTo>
                    <a:pt x="778" y="1178"/>
                    <a:pt x="783" y="1191"/>
                    <a:pt x="788" y="1194"/>
                  </a:cubicBezTo>
                  <a:cubicBezTo>
                    <a:pt x="797" y="1185"/>
                    <a:pt x="809" y="1181"/>
                    <a:pt x="821" y="1176"/>
                  </a:cubicBezTo>
                  <a:cubicBezTo>
                    <a:pt x="823" y="1167"/>
                    <a:pt x="835" y="1169"/>
                    <a:pt x="835" y="1159"/>
                  </a:cubicBezTo>
                  <a:cubicBezTo>
                    <a:pt x="846" y="1154"/>
                    <a:pt x="857" y="1150"/>
                    <a:pt x="866" y="1143"/>
                  </a:cubicBezTo>
                  <a:cubicBezTo>
                    <a:pt x="866" y="1141"/>
                    <a:pt x="861" y="1143"/>
                    <a:pt x="862" y="1139"/>
                  </a:cubicBezTo>
                  <a:cubicBezTo>
                    <a:pt x="869" y="1135"/>
                    <a:pt x="879" y="1137"/>
                    <a:pt x="886" y="1135"/>
                  </a:cubicBezTo>
                  <a:cubicBezTo>
                    <a:pt x="899" y="1126"/>
                    <a:pt x="914" y="1127"/>
                    <a:pt x="930" y="1121"/>
                  </a:cubicBezTo>
                  <a:cubicBezTo>
                    <a:pt x="930" y="1118"/>
                    <a:pt x="932" y="1118"/>
                    <a:pt x="932" y="1116"/>
                  </a:cubicBezTo>
                  <a:cubicBezTo>
                    <a:pt x="925" y="1119"/>
                    <a:pt x="920" y="1120"/>
                    <a:pt x="910" y="1122"/>
                  </a:cubicBezTo>
                  <a:cubicBezTo>
                    <a:pt x="911" y="1120"/>
                    <a:pt x="913" y="1115"/>
                    <a:pt x="910" y="1114"/>
                  </a:cubicBezTo>
                  <a:close/>
                  <a:moveTo>
                    <a:pt x="856" y="1146"/>
                  </a:moveTo>
                  <a:cubicBezTo>
                    <a:pt x="851" y="1147"/>
                    <a:pt x="846" y="1149"/>
                    <a:pt x="840" y="1148"/>
                  </a:cubicBezTo>
                  <a:cubicBezTo>
                    <a:pt x="845" y="1146"/>
                    <a:pt x="851" y="1140"/>
                    <a:pt x="857" y="1141"/>
                  </a:cubicBezTo>
                  <a:cubicBezTo>
                    <a:pt x="857" y="1143"/>
                    <a:pt x="855" y="1143"/>
                    <a:pt x="856" y="1146"/>
                  </a:cubicBezTo>
                  <a:close/>
                  <a:moveTo>
                    <a:pt x="645" y="1128"/>
                  </a:moveTo>
                  <a:cubicBezTo>
                    <a:pt x="633" y="1130"/>
                    <a:pt x="623" y="1134"/>
                    <a:pt x="613" y="1138"/>
                  </a:cubicBezTo>
                  <a:cubicBezTo>
                    <a:pt x="617" y="1140"/>
                    <a:pt x="619" y="1140"/>
                    <a:pt x="616" y="1143"/>
                  </a:cubicBezTo>
                  <a:cubicBezTo>
                    <a:pt x="616" y="1144"/>
                    <a:pt x="618" y="1144"/>
                    <a:pt x="618" y="1146"/>
                  </a:cubicBezTo>
                  <a:cubicBezTo>
                    <a:pt x="627" y="1143"/>
                    <a:pt x="633" y="1139"/>
                    <a:pt x="641" y="1136"/>
                  </a:cubicBezTo>
                  <a:cubicBezTo>
                    <a:pt x="641" y="1133"/>
                    <a:pt x="642" y="1130"/>
                    <a:pt x="645" y="1128"/>
                  </a:cubicBezTo>
                  <a:close/>
                  <a:moveTo>
                    <a:pt x="619" y="1141"/>
                  </a:moveTo>
                  <a:cubicBezTo>
                    <a:pt x="619" y="1137"/>
                    <a:pt x="625" y="1139"/>
                    <a:pt x="627" y="1137"/>
                  </a:cubicBezTo>
                  <a:cubicBezTo>
                    <a:pt x="626" y="1141"/>
                    <a:pt x="622" y="1140"/>
                    <a:pt x="619" y="1141"/>
                  </a:cubicBezTo>
                  <a:close/>
                </a:path>
              </a:pathLst>
            </a:custGeom>
            <a:solidFill>
              <a:srgbClr val="B0423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2629" y="383"/>
              <a:ext cx="3395" cy="1490"/>
            </a:xfrm>
            <a:prstGeom prst="rect">
              <a:avLst/>
            </a:prstGeom>
            <a:noFill/>
          </p:spPr>
          <p:txBody>
            <a:bodyPr wrap="none" rtlCol="0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latinLnBrk="1">
                <a:defRPr/>
              </a:pPr>
              <a:r>
                <a:rPr lang="en-US" altLang="zh-CN" sz="4800" dirty="0">
                  <a:gradFill>
                    <a:gsLst>
                      <a:gs pos="98165">
                        <a:srgbClr val="E5C8B6"/>
                      </a:gs>
                      <a:gs pos="0">
                        <a:schemeClr val="accent2">
                          <a:lumMod val="40000"/>
                          <a:lumOff val="60000"/>
                        </a:schemeClr>
                      </a:gs>
                      <a:gs pos="66000">
                        <a:schemeClr val="accent2"/>
                      </a:gs>
                      <a:gs pos="42000">
                        <a:srgbClr val="E3C3B0"/>
                      </a:gs>
                    </a:gsLst>
                    <a:lin ang="5400000" scaled="0"/>
                  </a:gradFill>
                  <a:latin typeface="Aa润行体 (非商业使用)" panose="02010600010101010101" pitchFamily="2" charset="-122"/>
                  <a:ea typeface="Aa润行体 (非商业使用)" panose="02010600010101010101" pitchFamily="2" charset="-122"/>
                  <a:sym typeface="Arial" panose="020B0604020202020204" pitchFamily="34" charset="0"/>
                </a:rPr>
                <a:t>Drinking Vessels</a:t>
              </a:r>
              <a:endParaRPr lang="en-US" altLang="zh-CN" sz="4800" dirty="0">
                <a:gradFill>
                  <a:gsLst>
                    <a:gs pos="98165">
                      <a:srgbClr val="E5C8B6"/>
                    </a:gs>
                    <a:gs pos="0">
                      <a:schemeClr val="accent2">
                        <a:lumMod val="40000"/>
                        <a:lumOff val="60000"/>
                      </a:schemeClr>
                    </a:gs>
                    <a:gs pos="66000">
                      <a:schemeClr val="accent2"/>
                    </a:gs>
                    <a:gs pos="42000">
                      <a:srgbClr val="E3C3B0"/>
                    </a:gs>
                  </a:gsLst>
                  <a:lin ang="5400000" scaled="0"/>
                </a:gradFill>
                <a:latin typeface="Aa润行体 (非商业使用)" panose="02010600010101010101" pitchFamily="2" charset="-122"/>
                <a:ea typeface="Aa润行体 (非商业使用)" panose="02010600010101010101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7" name="圆角矩形 16"/>
          <p:cNvSpPr/>
          <p:nvPr/>
        </p:nvSpPr>
        <p:spPr>
          <a:xfrm>
            <a:off x="6189345" y="1879600"/>
            <a:ext cx="5240020" cy="3157220"/>
          </a:xfrm>
          <a:prstGeom prst="roundRect">
            <a:avLst/>
          </a:prstGeom>
          <a:blipFill rotWithShape="1">
            <a:blip r:embed="rId1" cstate="email"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133350" stA="40000" endA="300" endPos="30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789940" y="1879600"/>
            <a:ext cx="5203190" cy="3134360"/>
          </a:xfrm>
          <a:prstGeom prst="roundRect">
            <a:avLst/>
          </a:prstGeom>
          <a:blipFill rotWithShape="1">
            <a:blip r:embed="rId2" cstate="email"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133350" stA="40000" endA="300" endPos="30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2903855" y="1393190"/>
            <a:ext cx="6816090" cy="4107180"/>
          </a:xfrm>
          <a:prstGeom prst="roundRect">
            <a:avLst/>
          </a:prstGeom>
          <a:blipFill rotWithShape="1">
            <a:blip r:embed="rId3" cstate="email"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133350" stA="40000" endA="300" endPos="30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845175" y="339090"/>
            <a:ext cx="52152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一升曰爵，二升曰觚，三升曰觯</a:t>
            </a:r>
            <a:endParaRPr lang="zh-CN" altLang="en-US" sz="2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036955" y="10795"/>
            <a:ext cx="3573780" cy="1178560"/>
            <a:chOff x="11153" y="175"/>
            <a:chExt cx="5628" cy="1856"/>
          </a:xfrm>
        </p:grpSpPr>
        <p:sp>
          <p:nvSpPr>
            <p:cNvPr id="49" name="Freeform 9"/>
            <p:cNvSpPr>
              <a:spLocks noEditPoints="1"/>
            </p:cNvSpPr>
            <p:nvPr/>
          </p:nvSpPr>
          <p:spPr bwMode="auto">
            <a:xfrm rot="10800000" flipV="1">
              <a:off x="11153" y="175"/>
              <a:ext cx="5628" cy="1856"/>
            </a:xfrm>
            <a:custGeom>
              <a:avLst/>
              <a:gdLst>
                <a:gd name="T0" fmla="*/ 604 w 1329"/>
                <a:gd name="T1" fmla="*/ 170 h 1194"/>
                <a:gd name="T2" fmla="*/ 1162 w 1329"/>
                <a:gd name="T3" fmla="*/ 327 h 1194"/>
                <a:gd name="T4" fmla="*/ 1149 w 1329"/>
                <a:gd name="T5" fmla="*/ 421 h 1194"/>
                <a:gd name="T6" fmla="*/ 1156 w 1329"/>
                <a:gd name="T7" fmla="*/ 484 h 1194"/>
                <a:gd name="T8" fmla="*/ 229 w 1329"/>
                <a:gd name="T9" fmla="*/ 618 h 1194"/>
                <a:gd name="T10" fmla="*/ 176 w 1329"/>
                <a:gd name="T11" fmla="*/ 780 h 1194"/>
                <a:gd name="T12" fmla="*/ 970 w 1329"/>
                <a:gd name="T13" fmla="*/ 857 h 1194"/>
                <a:gd name="T14" fmla="*/ 1161 w 1329"/>
                <a:gd name="T15" fmla="*/ 921 h 1194"/>
                <a:gd name="T16" fmla="*/ 1072 w 1329"/>
                <a:gd name="T17" fmla="*/ 944 h 1194"/>
                <a:gd name="T18" fmla="*/ 1190 w 1329"/>
                <a:gd name="T19" fmla="*/ 976 h 1194"/>
                <a:gd name="T20" fmla="*/ 825 w 1329"/>
                <a:gd name="T21" fmla="*/ 1024 h 1194"/>
                <a:gd name="T22" fmla="*/ 718 w 1329"/>
                <a:gd name="T23" fmla="*/ 1059 h 1194"/>
                <a:gd name="T24" fmla="*/ 697 w 1329"/>
                <a:gd name="T25" fmla="*/ 1113 h 1194"/>
                <a:gd name="T26" fmla="*/ 569 w 1329"/>
                <a:gd name="T27" fmla="*/ 1181 h 1194"/>
                <a:gd name="T28" fmla="*/ 1207 w 1329"/>
                <a:gd name="T29" fmla="*/ 61 h 1194"/>
                <a:gd name="T30" fmla="*/ 1238 w 1329"/>
                <a:gd name="T31" fmla="*/ 471 h 1194"/>
                <a:gd name="T32" fmla="*/ 1086 w 1329"/>
                <a:gd name="T33" fmla="*/ 508 h 1194"/>
                <a:gd name="T34" fmla="*/ 1092 w 1329"/>
                <a:gd name="T35" fmla="*/ 407 h 1194"/>
                <a:gd name="T36" fmla="*/ 1102 w 1329"/>
                <a:gd name="T37" fmla="*/ 321 h 1194"/>
                <a:gd name="T38" fmla="*/ 1004 w 1329"/>
                <a:gd name="T39" fmla="*/ 192 h 1194"/>
                <a:gd name="T40" fmla="*/ 814 w 1329"/>
                <a:gd name="T41" fmla="*/ 113 h 1194"/>
                <a:gd name="T42" fmla="*/ 270 w 1329"/>
                <a:gd name="T43" fmla="*/ 179 h 1194"/>
                <a:gd name="T44" fmla="*/ 181 w 1329"/>
                <a:gd name="T45" fmla="*/ 539 h 1194"/>
                <a:gd name="T46" fmla="*/ 191 w 1329"/>
                <a:gd name="T47" fmla="*/ 774 h 1194"/>
                <a:gd name="T48" fmla="*/ 174 w 1329"/>
                <a:gd name="T49" fmla="*/ 943 h 1194"/>
                <a:gd name="T50" fmla="*/ 234 w 1329"/>
                <a:gd name="T51" fmla="*/ 1036 h 1194"/>
                <a:gd name="T52" fmla="*/ 531 w 1329"/>
                <a:gd name="T53" fmla="*/ 1101 h 1194"/>
                <a:gd name="T54" fmla="*/ 736 w 1329"/>
                <a:gd name="T55" fmla="*/ 1035 h 1194"/>
                <a:gd name="T56" fmla="*/ 1027 w 1329"/>
                <a:gd name="T57" fmla="*/ 896 h 1194"/>
                <a:gd name="T58" fmla="*/ 1140 w 1329"/>
                <a:gd name="T59" fmla="*/ 840 h 1194"/>
                <a:gd name="T60" fmla="*/ 1222 w 1329"/>
                <a:gd name="T61" fmla="*/ 812 h 1194"/>
                <a:gd name="T62" fmla="*/ 1200 w 1329"/>
                <a:gd name="T63" fmla="*/ 772 h 1194"/>
                <a:gd name="T64" fmla="*/ 1135 w 1329"/>
                <a:gd name="T65" fmla="*/ 676 h 1194"/>
                <a:gd name="T66" fmla="*/ 1181 w 1329"/>
                <a:gd name="T67" fmla="*/ 550 h 1194"/>
                <a:gd name="T68" fmla="*/ 168 w 1329"/>
                <a:gd name="T69" fmla="*/ 817 h 1194"/>
                <a:gd name="T70" fmla="*/ 270 w 1329"/>
                <a:gd name="T71" fmla="*/ 942 h 1194"/>
                <a:gd name="T72" fmla="*/ 583 w 1329"/>
                <a:gd name="T73" fmla="*/ 198 h 1194"/>
                <a:gd name="T74" fmla="*/ 736 w 1329"/>
                <a:gd name="T75" fmla="*/ 965 h 1194"/>
                <a:gd name="T76" fmla="*/ 1192 w 1329"/>
                <a:gd name="T77" fmla="*/ 759 h 1194"/>
                <a:gd name="T78" fmla="*/ 1000 w 1329"/>
                <a:gd name="T79" fmla="*/ 751 h 1194"/>
                <a:gd name="T80" fmla="*/ 949 w 1329"/>
                <a:gd name="T81" fmla="*/ 732 h 1194"/>
                <a:gd name="T82" fmla="*/ 915 w 1329"/>
                <a:gd name="T83" fmla="*/ 739 h 1194"/>
                <a:gd name="T84" fmla="*/ 868 w 1329"/>
                <a:gd name="T85" fmla="*/ 781 h 1194"/>
                <a:gd name="T86" fmla="*/ 1033 w 1329"/>
                <a:gd name="T87" fmla="*/ 827 h 1194"/>
                <a:gd name="T88" fmla="*/ 968 w 1329"/>
                <a:gd name="T89" fmla="*/ 836 h 1194"/>
                <a:gd name="T90" fmla="*/ 1026 w 1329"/>
                <a:gd name="T91" fmla="*/ 784 h 1194"/>
                <a:gd name="T92" fmla="*/ 1111 w 1329"/>
                <a:gd name="T93" fmla="*/ 821 h 1194"/>
                <a:gd name="T94" fmla="*/ 1113 w 1329"/>
                <a:gd name="T95" fmla="*/ 772 h 1194"/>
                <a:gd name="T96" fmla="*/ 1031 w 1329"/>
                <a:gd name="T97" fmla="*/ 716 h 1194"/>
                <a:gd name="T98" fmla="*/ 1175 w 1329"/>
                <a:gd name="T99" fmla="*/ 552 h 1194"/>
                <a:gd name="T100" fmla="*/ 1255 w 1329"/>
                <a:gd name="T101" fmla="*/ 404 h 1194"/>
                <a:gd name="T102" fmla="*/ 1125 w 1329"/>
                <a:gd name="T103" fmla="*/ 462 h 1194"/>
                <a:gd name="T104" fmla="*/ 1117 w 1329"/>
                <a:gd name="T105" fmla="*/ 846 h 1194"/>
                <a:gd name="T106" fmla="*/ 1097 w 1329"/>
                <a:gd name="T107" fmla="*/ 857 h 1194"/>
                <a:gd name="T108" fmla="*/ 1108 w 1329"/>
                <a:gd name="T109" fmla="*/ 916 h 1194"/>
                <a:gd name="T110" fmla="*/ 900 w 1329"/>
                <a:gd name="T111" fmla="*/ 1028 h 1194"/>
                <a:gd name="T112" fmla="*/ 885 w 1329"/>
                <a:gd name="T113" fmla="*/ 1008 h 1194"/>
                <a:gd name="T114" fmla="*/ 736 w 1329"/>
                <a:gd name="T115" fmla="*/ 1122 h 1194"/>
                <a:gd name="T116" fmla="*/ 837 w 1329"/>
                <a:gd name="T117" fmla="*/ 1067 h 1194"/>
                <a:gd name="T118" fmla="*/ 1076 w 1329"/>
                <a:gd name="T119" fmla="*/ 959 h 1194"/>
                <a:gd name="T120" fmla="*/ 940 w 1329"/>
                <a:gd name="T121" fmla="*/ 1053 h 1194"/>
                <a:gd name="T122" fmla="*/ 812 w 1329"/>
                <a:gd name="T123" fmla="*/ 1117 h 1194"/>
                <a:gd name="T124" fmla="*/ 813 w 1329"/>
                <a:gd name="T125" fmla="*/ 1168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29" h="1194">
                  <a:moveTo>
                    <a:pt x="1270" y="436"/>
                  </a:moveTo>
                  <a:cubicBezTo>
                    <a:pt x="1273" y="435"/>
                    <a:pt x="1279" y="433"/>
                    <a:pt x="1278" y="430"/>
                  </a:cubicBezTo>
                  <a:cubicBezTo>
                    <a:pt x="1275" y="432"/>
                    <a:pt x="1271" y="433"/>
                    <a:pt x="1270" y="436"/>
                  </a:cubicBezTo>
                  <a:close/>
                  <a:moveTo>
                    <a:pt x="1304" y="441"/>
                  </a:moveTo>
                  <a:cubicBezTo>
                    <a:pt x="1304" y="439"/>
                    <a:pt x="1303" y="438"/>
                    <a:pt x="1302" y="438"/>
                  </a:cubicBezTo>
                  <a:cubicBezTo>
                    <a:pt x="1302" y="439"/>
                    <a:pt x="1300" y="440"/>
                    <a:pt x="1299" y="440"/>
                  </a:cubicBezTo>
                  <a:cubicBezTo>
                    <a:pt x="1298" y="444"/>
                    <a:pt x="1302" y="442"/>
                    <a:pt x="1304" y="441"/>
                  </a:cubicBezTo>
                  <a:close/>
                  <a:moveTo>
                    <a:pt x="1283" y="495"/>
                  </a:moveTo>
                  <a:cubicBezTo>
                    <a:pt x="1283" y="498"/>
                    <a:pt x="1276" y="498"/>
                    <a:pt x="1279" y="501"/>
                  </a:cubicBezTo>
                  <a:cubicBezTo>
                    <a:pt x="1280" y="499"/>
                    <a:pt x="1286" y="498"/>
                    <a:pt x="1283" y="495"/>
                  </a:cubicBezTo>
                  <a:close/>
                  <a:moveTo>
                    <a:pt x="1286" y="505"/>
                  </a:moveTo>
                  <a:cubicBezTo>
                    <a:pt x="1291" y="500"/>
                    <a:pt x="1293" y="502"/>
                    <a:pt x="1301" y="503"/>
                  </a:cubicBezTo>
                  <a:cubicBezTo>
                    <a:pt x="1302" y="501"/>
                    <a:pt x="1305" y="501"/>
                    <a:pt x="1304" y="498"/>
                  </a:cubicBezTo>
                  <a:cubicBezTo>
                    <a:pt x="1296" y="495"/>
                    <a:pt x="1288" y="498"/>
                    <a:pt x="1286" y="505"/>
                  </a:cubicBezTo>
                  <a:close/>
                  <a:moveTo>
                    <a:pt x="1327" y="419"/>
                  </a:moveTo>
                  <a:cubicBezTo>
                    <a:pt x="1326" y="420"/>
                    <a:pt x="1322" y="423"/>
                    <a:pt x="1325" y="425"/>
                  </a:cubicBezTo>
                  <a:cubicBezTo>
                    <a:pt x="1325" y="423"/>
                    <a:pt x="1329" y="420"/>
                    <a:pt x="1327" y="419"/>
                  </a:cubicBezTo>
                  <a:close/>
                  <a:moveTo>
                    <a:pt x="1216" y="25"/>
                  </a:moveTo>
                  <a:cubicBezTo>
                    <a:pt x="1211" y="25"/>
                    <a:pt x="1209" y="27"/>
                    <a:pt x="1208" y="30"/>
                  </a:cubicBezTo>
                  <a:cubicBezTo>
                    <a:pt x="1212" y="30"/>
                    <a:pt x="1217" y="30"/>
                    <a:pt x="1216" y="25"/>
                  </a:cubicBezTo>
                  <a:close/>
                  <a:moveTo>
                    <a:pt x="982" y="81"/>
                  </a:moveTo>
                  <a:cubicBezTo>
                    <a:pt x="976" y="80"/>
                    <a:pt x="972" y="85"/>
                    <a:pt x="973" y="89"/>
                  </a:cubicBezTo>
                  <a:cubicBezTo>
                    <a:pt x="976" y="86"/>
                    <a:pt x="980" y="84"/>
                    <a:pt x="982" y="81"/>
                  </a:cubicBezTo>
                  <a:close/>
                  <a:moveTo>
                    <a:pt x="731" y="93"/>
                  </a:moveTo>
                  <a:cubicBezTo>
                    <a:pt x="728" y="93"/>
                    <a:pt x="726" y="93"/>
                    <a:pt x="726" y="95"/>
                  </a:cubicBezTo>
                  <a:cubicBezTo>
                    <a:pt x="727" y="97"/>
                    <a:pt x="731" y="96"/>
                    <a:pt x="731" y="93"/>
                  </a:cubicBezTo>
                  <a:close/>
                  <a:moveTo>
                    <a:pt x="827" y="111"/>
                  </a:moveTo>
                  <a:cubicBezTo>
                    <a:pt x="826" y="112"/>
                    <a:pt x="823" y="112"/>
                    <a:pt x="823" y="114"/>
                  </a:cubicBezTo>
                  <a:cubicBezTo>
                    <a:pt x="827" y="113"/>
                    <a:pt x="829" y="110"/>
                    <a:pt x="830" y="107"/>
                  </a:cubicBezTo>
                  <a:cubicBezTo>
                    <a:pt x="827" y="108"/>
                    <a:pt x="821" y="107"/>
                    <a:pt x="820" y="111"/>
                  </a:cubicBezTo>
                  <a:cubicBezTo>
                    <a:pt x="822" y="111"/>
                    <a:pt x="826" y="108"/>
                    <a:pt x="827" y="111"/>
                  </a:cubicBezTo>
                  <a:close/>
                  <a:moveTo>
                    <a:pt x="1020" y="108"/>
                  </a:moveTo>
                  <a:cubicBezTo>
                    <a:pt x="1017" y="108"/>
                    <a:pt x="1017" y="110"/>
                    <a:pt x="1016" y="112"/>
                  </a:cubicBezTo>
                  <a:cubicBezTo>
                    <a:pt x="1019" y="113"/>
                    <a:pt x="1019" y="110"/>
                    <a:pt x="1020" y="108"/>
                  </a:cubicBezTo>
                  <a:close/>
                  <a:moveTo>
                    <a:pt x="552" y="137"/>
                  </a:moveTo>
                  <a:cubicBezTo>
                    <a:pt x="553" y="133"/>
                    <a:pt x="559" y="133"/>
                    <a:pt x="558" y="127"/>
                  </a:cubicBezTo>
                  <a:cubicBezTo>
                    <a:pt x="553" y="122"/>
                    <a:pt x="545" y="134"/>
                    <a:pt x="552" y="137"/>
                  </a:cubicBezTo>
                  <a:close/>
                  <a:moveTo>
                    <a:pt x="343" y="134"/>
                  </a:moveTo>
                  <a:cubicBezTo>
                    <a:pt x="338" y="134"/>
                    <a:pt x="336" y="136"/>
                    <a:pt x="335" y="139"/>
                  </a:cubicBezTo>
                  <a:cubicBezTo>
                    <a:pt x="340" y="140"/>
                    <a:pt x="342" y="137"/>
                    <a:pt x="343" y="134"/>
                  </a:cubicBezTo>
                  <a:close/>
                  <a:moveTo>
                    <a:pt x="1239" y="143"/>
                  </a:moveTo>
                  <a:cubicBezTo>
                    <a:pt x="1235" y="146"/>
                    <a:pt x="1230" y="147"/>
                    <a:pt x="1227" y="151"/>
                  </a:cubicBezTo>
                  <a:cubicBezTo>
                    <a:pt x="1233" y="150"/>
                    <a:pt x="1232" y="148"/>
                    <a:pt x="1238" y="147"/>
                  </a:cubicBezTo>
                  <a:cubicBezTo>
                    <a:pt x="1238" y="145"/>
                    <a:pt x="1239" y="145"/>
                    <a:pt x="1239" y="143"/>
                  </a:cubicBezTo>
                  <a:close/>
                  <a:moveTo>
                    <a:pt x="1168" y="160"/>
                  </a:moveTo>
                  <a:cubicBezTo>
                    <a:pt x="1165" y="157"/>
                    <a:pt x="1158" y="159"/>
                    <a:pt x="1158" y="163"/>
                  </a:cubicBezTo>
                  <a:cubicBezTo>
                    <a:pt x="1160" y="166"/>
                    <a:pt x="1166" y="163"/>
                    <a:pt x="1168" y="160"/>
                  </a:cubicBezTo>
                  <a:close/>
                  <a:moveTo>
                    <a:pt x="1005" y="166"/>
                  </a:moveTo>
                  <a:cubicBezTo>
                    <a:pt x="1009" y="167"/>
                    <a:pt x="1012" y="164"/>
                    <a:pt x="1014" y="162"/>
                  </a:cubicBezTo>
                  <a:cubicBezTo>
                    <a:pt x="1011" y="160"/>
                    <a:pt x="1006" y="162"/>
                    <a:pt x="1005" y="166"/>
                  </a:cubicBezTo>
                  <a:close/>
                  <a:moveTo>
                    <a:pt x="611" y="163"/>
                  </a:moveTo>
                  <a:cubicBezTo>
                    <a:pt x="608" y="164"/>
                    <a:pt x="605" y="163"/>
                    <a:pt x="603" y="165"/>
                  </a:cubicBezTo>
                  <a:cubicBezTo>
                    <a:pt x="603" y="167"/>
                    <a:pt x="603" y="169"/>
                    <a:pt x="604" y="170"/>
                  </a:cubicBezTo>
                  <a:cubicBezTo>
                    <a:pt x="607" y="169"/>
                    <a:pt x="610" y="167"/>
                    <a:pt x="611" y="163"/>
                  </a:cubicBezTo>
                  <a:close/>
                  <a:moveTo>
                    <a:pt x="1165" y="179"/>
                  </a:moveTo>
                  <a:cubicBezTo>
                    <a:pt x="1168" y="177"/>
                    <a:pt x="1168" y="173"/>
                    <a:pt x="1171" y="171"/>
                  </a:cubicBezTo>
                  <a:cubicBezTo>
                    <a:pt x="1165" y="170"/>
                    <a:pt x="1171" y="167"/>
                    <a:pt x="1170" y="163"/>
                  </a:cubicBezTo>
                  <a:cubicBezTo>
                    <a:pt x="1163" y="165"/>
                    <a:pt x="1159" y="170"/>
                    <a:pt x="1157" y="177"/>
                  </a:cubicBezTo>
                  <a:cubicBezTo>
                    <a:pt x="1160" y="176"/>
                    <a:pt x="1160" y="180"/>
                    <a:pt x="1165" y="179"/>
                  </a:cubicBezTo>
                  <a:close/>
                  <a:moveTo>
                    <a:pt x="1070" y="192"/>
                  </a:moveTo>
                  <a:cubicBezTo>
                    <a:pt x="1075" y="192"/>
                    <a:pt x="1078" y="189"/>
                    <a:pt x="1085" y="188"/>
                  </a:cubicBezTo>
                  <a:cubicBezTo>
                    <a:pt x="1086" y="186"/>
                    <a:pt x="1088" y="185"/>
                    <a:pt x="1087" y="181"/>
                  </a:cubicBezTo>
                  <a:cubicBezTo>
                    <a:pt x="1083" y="181"/>
                    <a:pt x="1080" y="184"/>
                    <a:pt x="1079" y="181"/>
                  </a:cubicBezTo>
                  <a:cubicBezTo>
                    <a:pt x="1079" y="179"/>
                    <a:pt x="1080" y="178"/>
                    <a:pt x="1081" y="177"/>
                  </a:cubicBezTo>
                  <a:cubicBezTo>
                    <a:pt x="1072" y="167"/>
                    <a:pt x="1059" y="185"/>
                    <a:pt x="1070" y="192"/>
                  </a:cubicBezTo>
                  <a:close/>
                  <a:moveTo>
                    <a:pt x="262" y="175"/>
                  </a:moveTo>
                  <a:cubicBezTo>
                    <a:pt x="259" y="175"/>
                    <a:pt x="259" y="179"/>
                    <a:pt x="257" y="181"/>
                  </a:cubicBezTo>
                  <a:cubicBezTo>
                    <a:pt x="260" y="180"/>
                    <a:pt x="263" y="179"/>
                    <a:pt x="262" y="175"/>
                  </a:cubicBezTo>
                  <a:close/>
                  <a:moveTo>
                    <a:pt x="1056" y="194"/>
                  </a:moveTo>
                  <a:cubicBezTo>
                    <a:pt x="1056" y="191"/>
                    <a:pt x="1054" y="191"/>
                    <a:pt x="1053" y="190"/>
                  </a:cubicBezTo>
                  <a:cubicBezTo>
                    <a:pt x="1051" y="193"/>
                    <a:pt x="1044" y="192"/>
                    <a:pt x="1043" y="196"/>
                  </a:cubicBezTo>
                  <a:cubicBezTo>
                    <a:pt x="1049" y="197"/>
                    <a:pt x="1051" y="194"/>
                    <a:pt x="1056" y="194"/>
                  </a:cubicBezTo>
                  <a:close/>
                  <a:moveTo>
                    <a:pt x="1041" y="196"/>
                  </a:moveTo>
                  <a:cubicBezTo>
                    <a:pt x="1036" y="197"/>
                    <a:pt x="1038" y="200"/>
                    <a:pt x="1037" y="203"/>
                  </a:cubicBezTo>
                  <a:cubicBezTo>
                    <a:pt x="1041" y="202"/>
                    <a:pt x="1040" y="199"/>
                    <a:pt x="1041" y="196"/>
                  </a:cubicBezTo>
                  <a:close/>
                  <a:moveTo>
                    <a:pt x="1106" y="201"/>
                  </a:moveTo>
                  <a:cubicBezTo>
                    <a:pt x="1106" y="204"/>
                    <a:pt x="1106" y="206"/>
                    <a:pt x="1109" y="206"/>
                  </a:cubicBezTo>
                  <a:cubicBezTo>
                    <a:pt x="1109" y="203"/>
                    <a:pt x="1113" y="201"/>
                    <a:pt x="1109" y="200"/>
                  </a:cubicBezTo>
                  <a:cubicBezTo>
                    <a:pt x="1109" y="201"/>
                    <a:pt x="1108" y="201"/>
                    <a:pt x="1106" y="201"/>
                  </a:cubicBezTo>
                  <a:close/>
                  <a:moveTo>
                    <a:pt x="1023" y="204"/>
                  </a:moveTo>
                  <a:cubicBezTo>
                    <a:pt x="1021" y="206"/>
                    <a:pt x="1018" y="206"/>
                    <a:pt x="1018" y="209"/>
                  </a:cubicBezTo>
                  <a:cubicBezTo>
                    <a:pt x="1020" y="209"/>
                    <a:pt x="1020" y="210"/>
                    <a:pt x="1021" y="210"/>
                  </a:cubicBezTo>
                  <a:cubicBezTo>
                    <a:pt x="1020" y="207"/>
                    <a:pt x="1026" y="207"/>
                    <a:pt x="1023" y="204"/>
                  </a:cubicBezTo>
                  <a:close/>
                  <a:moveTo>
                    <a:pt x="1001" y="222"/>
                  </a:moveTo>
                  <a:cubicBezTo>
                    <a:pt x="1004" y="223"/>
                    <a:pt x="1011" y="220"/>
                    <a:pt x="1013" y="216"/>
                  </a:cubicBezTo>
                  <a:cubicBezTo>
                    <a:pt x="1008" y="217"/>
                    <a:pt x="1002" y="217"/>
                    <a:pt x="1001" y="222"/>
                  </a:cubicBezTo>
                  <a:close/>
                  <a:moveTo>
                    <a:pt x="985" y="221"/>
                  </a:moveTo>
                  <a:cubicBezTo>
                    <a:pt x="981" y="221"/>
                    <a:pt x="979" y="223"/>
                    <a:pt x="977" y="225"/>
                  </a:cubicBezTo>
                  <a:cubicBezTo>
                    <a:pt x="980" y="224"/>
                    <a:pt x="985" y="226"/>
                    <a:pt x="985" y="221"/>
                  </a:cubicBezTo>
                  <a:close/>
                  <a:moveTo>
                    <a:pt x="1122" y="240"/>
                  </a:moveTo>
                  <a:cubicBezTo>
                    <a:pt x="1124" y="240"/>
                    <a:pt x="1124" y="243"/>
                    <a:pt x="1126" y="244"/>
                  </a:cubicBezTo>
                  <a:cubicBezTo>
                    <a:pt x="1127" y="243"/>
                    <a:pt x="1128" y="243"/>
                    <a:pt x="1129" y="243"/>
                  </a:cubicBezTo>
                  <a:cubicBezTo>
                    <a:pt x="1129" y="241"/>
                    <a:pt x="1129" y="239"/>
                    <a:pt x="1128" y="239"/>
                  </a:cubicBezTo>
                  <a:cubicBezTo>
                    <a:pt x="1128" y="241"/>
                    <a:pt x="1126" y="237"/>
                    <a:pt x="1126" y="236"/>
                  </a:cubicBezTo>
                  <a:cubicBezTo>
                    <a:pt x="1128" y="237"/>
                    <a:pt x="1129" y="235"/>
                    <a:pt x="1127" y="234"/>
                  </a:cubicBezTo>
                  <a:cubicBezTo>
                    <a:pt x="1126" y="236"/>
                    <a:pt x="1124" y="236"/>
                    <a:pt x="1124" y="238"/>
                  </a:cubicBezTo>
                  <a:cubicBezTo>
                    <a:pt x="1127" y="241"/>
                    <a:pt x="1122" y="238"/>
                    <a:pt x="1122" y="240"/>
                  </a:cubicBezTo>
                  <a:close/>
                  <a:moveTo>
                    <a:pt x="1145" y="258"/>
                  </a:moveTo>
                  <a:cubicBezTo>
                    <a:pt x="1141" y="259"/>
                    <a:pt x="1141" y="256"/>
                    <a:pt x="1138" y="256"/>
                  </a:cubicBezTo>
                  <a:cubicBezTo>
                    <a:pt x="1138" y="257"/>
                    <a:pt x="1138" y="259"/>
                    <a:pt x="1137" y="259"/>
                  </a:cubicBezTo>
                  <a:cubicBezTo>
                    <a:pt x="1141" y="260"/>
                    <a:pt x="1143" y="259"/>
                    <a:pt x="1145" y="258"/>
                  </a:cubicBezTo>
                  <a:close/>
                  <a:moveTo>
                    <a:pt x="1140" y="326"/>
                  </a:moveTo>
                  <a:cubicBezTo>
                    <a:pt x="1136" y="328"/>
                    <a:pt x="1140" y="321"/>
                    <a:pt x="1136" y="323"/>
                  </a:cubicBezTo>
                  <a:cubicBezTo>
                    <a:pt x="1136" y="326"/>
                    <a:pt x="1139" y="330"/>
                    <a:pt x="1140" y="326"/>
                  </a:cubicBezTo>
                  <a:close/>
                  <a:moveTo>
                    <a:pt x="1151" y="341"/>
                  </a:moveTo>
                  <a:cubicBezTo>
                    <a:pt x="1158" y="341"/>
                    <a:pt x="1164" y="334"/>
                    <a:pt x="1162" y="327"/>
                  </a:cubicBezTo>
                  <a:cubicBezTo>
                    <a:pt x="1153" y="326"/>
                    <a:pt x="1148" y="336"/>
                    <a:pt x="1151" y="341"/>
                  </a:cubicBezTo>
                  <a:close/>
                  <a:moveTo>
                    <a:pt x="119" y="329"/>
                  </a:moveTo>
                  <a:cubicBezTo>
                    <a:pt x="115" y="329"/>
                    <a:pt x="113" y="330"/>
                    <a:pt x="111" y="333"/>
                  </a:cubicBezTo>
                  <a:cubicBezTo>
                    <a:pt x="116" y="334"/>
                    <a:pt x="116" y="331"/>
                    <a:pt x="119" y="329"/>
                  </a:cubicBezTo>
                  <a:close/>
                  <a:moveTo>
                    <a:pt x="1131" y="342"/>
                  </a:moveTo>
                  <a:cubicBezTo>
                    <a:pt x="1132" y="338"/>
                    <a:pt x="1134" y="336"/>
                    <a:pt x="1136" y="334"/>
                  </a:cubicBezTo>
                  <a:cubicBezTo>
                    <a:pt x="1131" y="335"/>
                    <a:pt x="1129" y="335"/>
                    <a:pt x="1127" y="337"/>
                  </a:cubicBezTo>
                  <a:cubicBezTo>
                    <a:pt x="1131" y="336"/>
                    <a:pt x="1126" y="342"/>
                    <a:pt x="1131" y="342"/>
                  </a:cubicBezTo>
                  <a:close/>
                  <a:moveTo>
                    <a:pt x="1136" y="343"/>
                  </a:moveTo>
                  <a:cubicBezTo>
                    <a:pt x="1132" y="343"/>
                    <a:pt x="1128" y="341"/>
                    <a:pt x="1128" y="347"/>
                  </a:cubicBezTo>
                  <a:cubicBezTo>
                    <a:pt x="1131" y="349"/>
                    <a:pt x="1136" y="346"/>
                    <a:pt x="1136" y="343"/>
                  </a:cubicBezTo>
                  <a:close/>
                  <a:moveTo>
                    <a:pt x="1208" y="347"/>
                  </a:moveTo>
                  <a:cubicBezTo>
                    <a:pt x="1208" y="345"/>
                    <a:pt x="1208" y="344"/>
                    <a:pt x="1209" y="343"/>
                  </a:cubicBezTo>
                  <a:cubicBezTo>
                    <a:pt x="1202" y="345"/>
                    <a:pt x="1195" y="346"/>
                    <a:pt x="1192" y="351"/>
                  </a:cubicBezTo>
                  <a:cubicBezTo>
                    <a:pt x="1199" y="351"/>
                    <a:pt x="1202" y="345"/>
                    <a:pt x="1208" y="347"/>
                  </a:cubicBezTo>
                  <a:close/>
                  <a:moveTo>
                    <a:pt x="1191" y="376"/>
                  </a:moveTo>
                  <a:cubicBezTo>
                    <a:pt x="1204" y="374"/>
                    <a:pt x="1208" y="366"/>
                    <a:pt x="1215" y="359"/>
                  </a:cubicBezTo>
                  <a:cubicBezTo>
                    <a:pt x="1204" y="358"/>
                    <a:pt x="1200" y="365"/>
                    <a:pt x="1191" y="367"/>
                  </a:cubicBezTo>
                  <a:cubicBezTo>
                    <a:pt x="1192" y="371"/>
                    <a:pt x="1193" y="374"/>
                    <a:pt x="1191" y="376"/>
                  </a:cubicBezTo>
                  <a:close/>
                  <a:moveTo>
                    <a:pt x="1212" y="393"/>
                  </a:moveTo>
                  <a:cubicBezTo>
                    <a:pt x="1211" y="399"/>
                    <a:pt x="1207" y="394"/>
                    <a:pt x="1203" y="400"/>
                  </a:cubicBezTo>
                  <a:cubicBezTo>
                    <a:pt x="1208" y="400"/>
                    <a:pt x="1209" y="398"/>
                    <a:pt x="1212" y="398"/>
                  </a:cubicBezTo>
                  <a:cubicBezTo>
                    <a:pt x="1213" y="399"/>
                    <a:pt x="1212" y="400"/>
                    <a:pt x="1212" y="401"/>
                  </a:cubicBezTo>
                  <a:cubicBezTo>
                    <a:pt x="1218" y="401"/>
                    <a:pt x="1216" y="395"/>
                    <a:pt x="1212" y="393"/>
                  </a:cubicBezTo>
                  <a:close/>
                  <a:moveTo>
                    <a:pt x="1108" y="408"/>
                  </a:moveTo>
                  <a:cubicBezTo>
                    <a:pt x="1110" y="408"/>
                    <a:pt x="1110" y="408"/>
                    <a:pt x="1110" y="408"/>
                  </a:cubicBezTo>
                  <a:cubicBezTo>
                    <a:pt x="1110" y="409"/>
                    <a:pt x="1109" y="413"/>
                    <a:pt x="1111" y="413"/>
                  </a:cubicBezTo>
                  <a:cubicBezTo>
                    <a:pt x="1113" y="411"/>
                    <a:pt x="1110" y="410"/>
                    <a:pt x="1111" y="407"/>
                  </a:cubicBezTo>
                  <a:cubicBezTo>
                    <a:pt x="1110" y="407"/>
                    <a:pt x="1108" y="407"/>
                    <a:pt x="1108" y="408"/>
                  </a:cubicBezTo>
                  <a:close/>
                  <a:moveTo>
                    <a:pt x="1147" y="417"/>
                  </a:moveTo>
                  <a:cubicBezTo>
                    <a:pt x="1150" y="416"/>
                    <a:pt x="1152" y="414"/>
                    <a:pt x="1155" y="414"/>
                  </a:cubicBezTo>
                  <a:cubicBezTo>
                    <a:pt x="1156" y="410"/>
                    <a:pt x="1152" y="413"/>
                    <a:pt x="1152" y="411"/>
                  </a:cubicBezTo>
                  <a:cubicBezTo>
                    <a:pt x="1153" y="411"/>
                    <a:pt x="1154" y="411"/>
                    <a:pt x="1154" y="410"/>
                  </a:cubicBezTo>
                  <a:cubicBezTo>
                    <a:pt x="1150" y="409"/>
                    <a:pt x="1149" y="411"/>
                    <a:pt x="1147" y="412"/>
                  </a:cubicBezTo>
                  <a:cubicBezTo>
                    <a:pt x="1147" y="413"/>
                    <a:pt x="1145" y="417"/>
                    <a:pt x="1147" y="417"/>
                  </a:cubicBezTo>
                  <a:close/>
                  <a:moveTo>
                    <a:pt x="1179" y="431"/>
                  </a:moveTo>
                  <a:cubicBezTo>
                    <a:pt x="1183" y="429"/>
                    <a:pt x="1188" y="427"/>
                    <a:pt x="1193" y="425"/>
                  </a:cubicBezTo>
                  <a:cubicBezTo>
                    <a:pt x="1195" y="426"/>
                    <a:pt x="1192" y="428"/>
                    <a:pt x="1194" y="429"/>
                  </a:cubicBezTo>
                  <a:cubicBezTo>
                    <a:pt x="1200" y="429"/>
                    <a:pt x="1200" y="429"/>
                    <a:pt x="1200" y="429"/>
                  </a:cubicBezTo>
                  <a:cubicBezTo>
                    <a:pt x="1202" y="426"/>
                    <a:pt x="1204" y="421"/>
                    <a:pt x="1209" y="419"/>
                  </a:cubicBezTo>
                  <a:cubicBezTo>
                    <a:pt x="1210" y="418"/>
                    <a:pt x="1206" y="416"/>
                    <a:pt x="1209" y="416"/>
                  </a:cubicBezTo>
                  <a:cubicBezTo>
                    <a:pt x="1210" y="411"/>
                    <a:pt x="1197" y="413"/>
                    <a:pt x="1191" y="416"/>
                  </a:cubicBezTo>
                  <a:cubicBezTo>
                    <a:pt x="1191" y="421"/>
                    <a:pt x="1179" y="427"/>
                    <a:pt x="1179" y="431"/>
                  </a:cubicBezTo>
                  <a:close/>
                  <a:moveTo>
                    <a:pt x="1073" y="425"/>
                  </a:moveTo>
                  <a:cubicBezTo>
                    <a:pt x="1075" y="425"/>
                    <a:pt x="1075" y="426"/>
                    <a:pt x="1077" y="426"/>
                  </a:cubicBezTo>
                  <a:cubicBezTo>
                    <a:pt x="1076" y="420"/>
                    <a:pt x="1083" y="422"/>
                    <a:pt x="1082" y="416"/>
                  </a:cubicBezTo>
                  <a:cubicBezTo>
                    <a:pt x="1079" y="416"/>
                    <a:pt x="1079" y="416"/>
                    <a:pt x="1079" y="416"/>
                  </a:cubicBezTo>
                  <a:cubicBezTo>
                    <a:pt x="1080" y="420"/>
                    <a:pt x="1075" y="418"/>
                    <a:pt x="1074" y="420"/>
                  </a:cubicBezTo>
                  <a:cubicBezTo>
                    <a:pt x="1077" y="422"/>
                    <a:pt x="1072" y="422"/>
                    <a:pt x="1073" y="425"/>
                  </a:cubicBezTo>
                  <a:close/>
                  <a:moveTo>
                    <a:pt x="1152" y="425"/>
                  </a:moveTo>
                  <a:cubicBezTo>
                    <a:pt x="1154" y="425"/>
                    <a:pt x="1157" y="425"/>
                    <a:pt x="1158" y="424"/>
                  </a:cubicBezTo>
                  <a:cubicBezTo>
                    <a:pt x="1160" y="417"/>
                    <a:pt x="1152" y="422"/>
                    <a:pt x="1157" y="417"/>
                  </a:cubicBezTo>
                  <a:cubicBezTo>
                    <a:pt x="1154" y="418"/>
                    <a:pt x="1150" y="418"/>
                    <a:pt x="1149" y="421"/>
                  </a:cubicBezTo>
                  <a:cubicBezTo>
                    <a:pt x="1152" y="422"/>
                    <a:pt x="1154" y="419"/>
                    <a:pt x="1154" y="421"/>
                  </a:cubicBezTo>
                  <a:cubicBezTo>
                    <a:pt x="1152" y="421"/>
                    <a:pt x="1152" y="423"/>
                    <a:pt x="1152" y="425"/>
                  </a:cubicBezTo>
                  <a:close/>
                  <a:moveTo>
                    <a:pt x="1104" y="424"/>
                  </a:moveTo>
                  <a:cubicBezTo>
                    <a:pt x="1107" y="423"/>
                    <a:pt x="1110" y="420"/>
                    <a:pt x="1109" y="418"/>
                  </a:cubicBezTo>
                  <a:cubicBezTo>
                    <a:pt x="1108" y="420"/>
                    <a:pt x="1104" y="420"/>
                    <a:pt x="1104" y="424"/>
                  </a:cubicBezTo>
                  <a:close/>
                  <a:moveTo>
                    <a:pt x="68" y="432"/>
                  </a:moveTo>
                  <a:cubicBezTo>
                    <a:pt x="68" y="429"/>
                    <a:pt x="68" y="429"/>
                    <a:pt x="68" y="429"/>
                  </a:cubicBezTo>
                  <a:cubicBezTo>
                    <a:pt x="67" y="429"/>
                    <a:pt x="65" y="428"/>
                    <a:pt x="65" y="429"/>
                  </a:cubicBezTo>
                  <a:cubicBezTo>
                    <a:pt x="66" y="430"/>
                    <a:pt x="65" y="433"/>
                    <a:pt x="68" y="432"/>
                  </a:cubicBezTo>
                  <a:close/>
                  <a:moveTo>
                    <a:pt x="1185" y="436"/>
                  </a:moveTo>
                  <a:cubicBezTo>
                    <a:pt x="1190" y="436"/>
                    <a:pt x="1193" y="434"/>
                    <a:pt x="1195" y="431"/>
                  </a:cubicBezTo>
                  <a:cubicBezTo>
                    <a:pt x="1192" y="430"/>
                    <a:pt x="1187" y="434"/>
                    <a:pt x="1185" y="436"/>
                  </a:cubicBezTo>
                  <a:close/>
                  <a:moveTo>
                    <a:pt x="1159" y="432"/>
                  </a:moveTo>
                  <a:cubicBezTo>
                    <a:pt x="1158" y="436"/>
                    <a:pt x="1154" y="437"/>
                    <a:pt x="1153" y="441"/>
                  </a:cubicBezTo>
                  <a:cubicBezTo>
                    <a:pt x="1158" y="440"/>
                    <a:pt x="1161" y="438"/>
                    <a:pt x="1164" y="435"/>
                  </a:cubicBezTo>
                  <a:cubicBezTo>
                    <a:pt x="1161" y="435"/>
                    <a:pt x="1162" y="432"/>
                    <a:pt x="1159" y="432"/>
                  </a:cubicBezTo>
                  <a:close/>
                  <a:moveTo>
                    <a:pt x="1201" y="437"/>
                  </a:moveTo>
                  <a:cubicBezTo>
                    <a:pt x="1199" y="437"/>
                    <a:pt x="1199" y="437"/>
                    <a:pt x="1199" y="437"/>
                  </a:cubicBezTo>
                  <a:cubicBezTo>
                    <a:pt x="1198" y="442"/>
                    <a:pt x="1192" y="441"/>
                    <a:pt x="1191" y="445"/>
                  </a:cubicBezTo>
                  <a:cubicBezTo>
                    <a:pt x="1194" y="442"/>
                    <a:pt x="1201" y="443"/>
                    <a:pt x="1201" y="437"/>
                  </a:cubicBezTo>
                  <a:close/>
                  <a:moveTo>
                    <a:pt x="1240" y="443"/>
                  </a:moveTo>
                  <a:cubicBezTo>
                    <a:pt x="1239" y="440"/>
                    <a:pt x="1241" y="439"/>
                    <a:pt x="1241" y="437"/>
                  </a:cubicBezTo>
                  <a:cubicBezTo>
                    <a:pt x="1234" y="438"/>
                    <a:pt x="1228" y="441"/>
                    <a:pt x="1226" y="447"/>
                  </a:cubicBezTo>
                  <a:cubicBezTo>
                    <a:pt x="1233" y="448"/>
                    <a:pt x="1234" y="443"/>
                    <a:pt x="1240" y="443"/>
                  </a:cubicBezTo>
                  <a:close/>
                  <a:moveTo>
                    <a:pt x="1059" y="439"/>
                  </a:moveTo>
                  <a:cubicBezTo>
                    <a:pt x="1051" y="438"/>
                    <a:pt x="1048" y="443"/>
                    <a:pt x="1048" y="450"/>
                  </a:cubicBezTo>
                  <a:cubicBezTo>
                    <a:pt x="1043" y="453"/>
                    <a:pt x="1037" y="456"/>
                    <a:pt x="1032" y="459"/>
                  </a:cubicBezTo>
                  <a:cubicBezTo>
                    <a:pt x="1031" y="463"/>
                    <a:pt x="1033" y="464"/>
                    <a:pt x="1035" y="466"/>
                  </a:cubicBezTo>
                  <a:cubicBezTo>
                    <a:pt x="1039" y="464"/>
                    <a:pt x="1042" y="461"/>
                    <a:pt x="1048" y="461"/>
                  </a:cubicBezTo>
                  <a:cubicBezTo>
                    <a:pt x="1049" y="458"/>
                    <a:pt x="1045" y="460"/>
                    <a:pt x="1046" y="457"/>
                  </a:cubicBezTo>
                  <a:cubicBezTo>
                    <a:pt x="1051" y="456"/>
                    <a:pt x="1055" y="454"/>
                    <a:pt x="1058" y="451"/>
                  </a:cubicBezTo>
                  <a:cubicBezTo>
                    <a:pt x="1055" y="450"/>
                    <a:pt x="1054" y="452"/>
                    <a:pt x="1052" y="452"/>
                  </a:cubicBezTo>
                  <a:cubicBezTo>
                    <a:pt x="1055" y="449"/>
                    <a:pt x="1050" y="450"/>
                    <a:pt x="1050" y="449"/>
                  </a:cubicBezTo>
                  <a:cubicBezTo>
                    <a:pt x="1051" y="444"/>
                    <a:pt x="1057" y="444"/>
                    <a:pt x="1059" y="439"/>
                  </a:cubicBezTo>
                  <a:close/>
                  <a:moveTo>
                    <a:pt x="1030" y="451"/>
                  </a:moveTo>
                  <a:cubicBezTo>
                    <a:pt x="1032" y="453"/>
                    <a:pt x="1034" y="451"/>
                    <a:pt x="1037" y="451"/>
                  </a:cubicBezTo>
                  <a:cubicBezTo>
                    <a:pt x="1037" y="448"/>
                    <a:pt x="1035" y="448"/>
                    <a:pt x="1036" y="446"/>
                  </a:cubicBezTo>
                  <a:cubicBezTo>
                    <a:pt x="1032" y="446"/>
                    <a:pt x="1031" y="448"/>
                    <a:pt x="1030" y="451"/>
                  </a:cubicBezTo>
                  <a:close/>
                  <a:moveTo>
                    <a:pt x="1194" y="448"/>
                  </a:moveTo>
                  <a:cubicBezTo>
                    <a:pt x="1193" y="449"/>
                    <a:pt x="1193" y="451"/>
                    <a:pt x="1193" y="453"/>
                  </a:cubicBezTo>
                  <a:cubicBezTo>
                    <a:pt x="1196" y="452"/>
                    <a:pt x="1198" y="451"/>
                    <a:pt x="1199" y="449"/>
                  </a:cubicBezTo>
                  <a:cubicBezTo>
                    <a:pt x="1197" y="449"/>
                    <a:pt x="1197" y="447"/>
                    <a:pt x="1194" y="448"/>
                  </a:cubicBezTo>
                  <a:close/>
                  <a:moveTo>
                    <a:pt x="1245" y="449"/>
                  </a:moveTo>
                  <a:cubicBezTo>
                    <a:pt x="1243" y="449"/>
                    <a:pt x="1243" y="450"/>
                    <a:pt x="1241" y="450"/>
                  </a:cubicBezTo>
                  <a:cubicBezTo>
                    <a:pt x="1241" y="449"/>
                    <a:pt x="1240" y="448"/>
                    <a:pt x="1239" y="448"/>
                  </a:cubicBezTo>
                  <a:cubicBezTo>
                    <a:pt x="1239" y="450"/>
                    <a:pt x="1237" y="452"/>
                    <a:pt x="1238" y="455"/>
                  </a:cubicBezTo>
                  <a:cubicBezTo>
                    <a:pt x="1241" y="454"/>
                    <a:pt x="1242" y="451"/>
                    <a:pt x="1245" y="449"/>
                  </a:cubicBezTo>
                  <a:close/>
                  <a:moveTo>
                    <a:pt x="1212" y="456"/>
                  </a:moveTo>
                  <a:cubicBezTo>
                    <a:pt x="1213" y="457"/>
                    <a:pt x="1211" y="452"/>
                    <a:pt x="1209" y="452"/>
                  </a:cubicBezTo>
                  <a:cubicBezTo>
                    <a:pt x="1207" y="455"/>
                    <a:pt x="1205" y="452"/>
                    <a:pt x="1203" y="453"/>
                  </a:cubicBezTo>
                  <a:cubicBezTo>
                    <a:pt x="1195" y="454"/>
                    <a:pt x="1192" y="462"/>
                    <a:pt x="1185" y="466"/>
                  </a:cubicBezTo>
                  <a:cubicBezTo>
                    <a:pt x="1177" y="470"/>
                    <a:pt x="1168" y="473"/>
                    <a:pt x="1159" y="477"/>
                  </a:cubicBezTo>
                  <a:cubicBezTo>
                    <a:pt x="1159" y="480"/>
                    <a:pt x="1156" y="481"/>
                    <a:pt x="1156" y="484"/>
                  </a:cubicBezTo>
                  <a:cubicBezTo>
                    <a:pt x="1168" y="484"/>
                    <a:pt x="1178" y="470"/>
                    <a:pt x="1195" y="468"/>
                  </a:cubicBezTo>
                  <a:cubicBezTo>
                    <a:pt x="1200" y="463"/>
                    <a:pt x="1207" y="460"/>
                    <a:pt x="1212" y="456"/>
                  </a:cubicBezTo>
                  <a:close/>
                  <a:moveTo>
                    <a:pt x="1055" y="455"/>
                  </a:moveTo>
                  <a:cubicBezTo>
                    <a:pt x="1055" y="457"/>
                    <a:pt x="1051" y="456"/>
                    <a:pt x="1051" y="458"/>
                  </a:cubicBezTo>
                  <a:cubicBezTo>
                    <a:pt x="1053" y="458"/>
                    <a:pt x="1052" y="461"/>
                    <a:pt x="1054" y="461"/>
                  </a:cubicBezTo>
                  <a:cubicBezTo>
                    <a:pt x="1053" y="459"/>
                    <a:pt x="1058" y="457"/>
                    <a:pt x="1055" y="455"/>
                  </a:cubicBezTo>
                  <a:close/>
                  <a:moveTo>
                    <a:pt x="128" y="500"/>
                  </a:moveTo>
                  <a:cubicBezTo>
                    <a:pt x="131" y="500"/>
                    <a:pt x="133" y="499"/>
                    <a:pt x="134" y="497"/>
                  </a:cubicBezTo>
                  <a:cubicBezTo>
                    <a:pt x="132" y="495"/>
                    <a:pt x="129" y="498"/>
                    <a:pt x="128" y="500"/>
                  </a:cubicBezTo>
                  <a:close/>
                  <a:moveTo>
                    <a:pt x="123" y="531"/>
                  </a:moveTo>
                  <a:cubicBezTo>
                    <a:pt x="127" y="529"/>
                    <a:pt x="131" y="527"/>
                    <a:pt x="137" y="528"/>
                  </a:cubicBezTo>
                  <a:cubicBezTo>
                    <a:pt x="141" y="524"/>
                    <a:pt x="139" y="514"/>
                    <a:pt x="144" y="511"/>
                  </a:cubicBezTo>
                  <a:cubicBezTo>
                    <a:pt x="141" y="507"/>
                    <a:pt x="134" y="509"/>
                    <a:pt x="130" y="512"/>
                  </a:cubicBezTo>
                  <a:cubicBezTo>
                    <a:pt x="134" y="516"/>
                    <a:pt x="131" y="519"/>
                    <a:pt x="133" y="521"/>
                  </a:cubicBezTo>
                  <a:cubicBezTo>
                    <a:pt x="131" y="526"/>
                    <a:pt x="126" y="527"/>
                    <a:pt x="123" y="531"/>
                  </a:cubicBezTo>
                  <a:close/>
                  <a:moveTo>
                    <a:pt x="1252" y="521"/>
                  </a:moveTo>
                  <a:cubicBezTo>
                    <a:pt x="1255" y="520"/>
                    <a:pt x="1259" y="520"/>
                    <a:pt x="1260" y="517"/>
                  </a:cubicBezTo>
                  <a:cubicBezTo>
                    <a:pt x="1256" y="517"/>
                    <a:pt x="1253" y="518"/>
                    <a:pt x="1252" y="521"/>
                  </a:cubicBezTo>
                  <a:close/>
                  <a:moveTo>
                    <a:pt x="163" y="524"/>
                  </a:moveTo>
                  <a:cubicBezTo>
                    <a:pt x="162" y="528"/>
                    <a:pt x="157" y="529"/>
                    <a:pt x="154" y="533"/>
                  </a:cubicBezTo>
                  <a:cubicBezTo>
                    <a:pt x="160" y="533"/>
                    <a:pt x="160" y="533"/>
                    <a:pt x="160" y="533"/>
                  </a:cubicBezTo>
                  <a:cubicBezTo>
                    <a:pt x="160" y="530"/>
                    <a:pt x="166" y="527"/>
                    <a:pt x="163" y="524"/>
                  </a:cubicBezTo>
                  <a:close/>
                  <a:moveTo>
                    <a:pt x="143" y="551"/>
                  </a:moveTo>
                  <a:cubicBezTo>
                    <a:pt x="142" y="551"/>
                    <a:pt x="143" y="548"/>
                    <a:pt x="141" y="548"/>
                  </a:cubicBezTo>
                  <a:cubicBezTo>
                    <a:pt x="140" y="549"/>
                    <a:pt x="139" y="549"/>
                    <a:pt x="138" y="549"/>
                  </a:cubicBezTo>
                  <a:cubicBezTo>
                    <a:pt x="136" y="554"/>
                    <a:pt x="143" y="554"/>
                    <a:pt x="143" y="551"/>
                  </a:cubicBezTo>
                  <a:close/>
                  <a:moveTo>
                    <a:pt x="133" y="576"/>
                  </a:moveTo>
                  <a:cubicBezTo>
                    <a:pt x="130" y="576"/>
                    <a:pt x="126" y="580"/>
                    <a:pt x="128" y="582"/>
                  </a:cubicBezTo>
                  <a:cubicBezTo>
                    <a:pt x="129" y="580"/>
                    <a:pt x="132" y="579"/>
                    <a:pt x="133" y="576"/>
                  </a:cubicBezTo>
                  <a:close/>
                  <a:moveTo>
                    <a:pt x="139" y="587"/>
                  </a:moveTo>
                  <a:cubicBezTo>
                    <a:pt x="145" y="585"/>
                    <a:pt x="152" y="583"/>
                    <a:pt x="153" y="576"/>
                  </a:cubicBezTo>
                  <a:cubicBezTo>
                    <a:pt x="145" y="576"/>
                    <a:pt x="145" y="585"/>
                    <a:pt x="139" y="587"/>
                  </a:cubicBezTo>
                  <a:close/>
                  <a:moveTo>
                    <a:pt x="129" y="597"/>
                  </a:moveTo>
                  <a:cubicBezTo>
                    <a:pt x="128" y="600"/>
                    <a:pt x="135" y="597"/>
                    <a:pt x="136" y="597"/>
                  </a:cubicBezTo>
                  <a:cubicBezTo>
                    <a:pt x="134" y="595"/>
                    <a:pt x="131" y="596"/>
                    <a:pt x="129" y="597"/>
                  </a:cubicBezTo>
                  <a:close/>
                  <a:moveTo>
                    <a:pt x="1159" y="601"/>
                  </a:moveTo>
                  <a:cubicBezTo>
                    <a:pt x="1154" y="604"/>
                    <a:pt x="1147" y="604"/>
                    <a:pt x="1147" y="611"/>
                  </a:cubicBezTo>
                  <a:cubicBezTo>
                    <a:pt x="1152" y="610"/>
                    <a:pt x="1163" y="605"/>
                    <a:pt x="1159" y="601"/>
                  </a:cubicBezTo>
                  <a:close/>
                  <a:moveTo>
                    <a:pt x="95" y="617"/>
                  </a:moveTo>
                  <a:cubicBezTo>
                    <a:pt x="100" y="616"/>
                    <a:pt x="103" y="611"/>
                    <a:pt x="105" y="607"/>
                  </a:cubicBezTo>
                  <a:cubicBezTo>
                    <a:pt x="99" y="607"/>
                    <a:pt x="96" y="612"/>
                    <a:pt x="95" y="617"/>
                  </a:cubicBezTo>
                  <a:close/>
                  <a:moveTo>
                    <a:pt x="1184" y="609"/>
                  </a:moveTo>
                  <a:cubicBezTo>
                    <a:pt x="1182" y="610"/>
                    <a:pt x="1179" y="611"/>
                    <a:pt x="1177" y="612"/>
                  </a:cubicBezTo>
                  <a:cubicBezTo>
                    <a:pt x="1176" y="614"/>
                    <a:pt x="1177" y="617"/>
                    <a:pt x="1179" y="619"/>
                  </a:cubicBezTo>
                  <a:cubicBezTo>
                    <a:pt x="1181" y="616"/>
                    <a:pt x="1184" y="613"/>
                    <a:pt x="1184" y="609"/>
                  </a:cubicBezTo>
                  <a:close/>
                  <a:moveTo>
                    <a:pt x="1170" y="621"/>
                  </a:moveTo>
                  <a:cubicBezTo>
                    <a:pt x="1172" y="623"/>
                    <a:pt x="1173" y="620"/>
                    <a:pt x="1175" y="620"/>
                  </a:cubicBezTo>
                  <a:cubicBezTo>
                    <a:pt x="1175" y="618"/>
                    <a:pt x="1175" y="616"/>
                    <a:pt x="1172" y="616"/>
                  </a:cubicBezTo>
                  <a:cubicBezTo>
                    <a:pt x="1172" y="618"/>
                    <a:pt x="1171" y="619"/>
                    <a:pt x="1170" y="621"/>
                  </a:cubicBezTo>
                  <a:close/>
                  <a:moveTo>
                    <a:pt x="229" y="618"/>
                  </a:moveTo>
                  <a:cubicBezTo>
                    <a:pt x="222" y="620"/>
                    <a:pt x="218" y="616"/>
                    <a:pt x="208" y="617"/>
                  </a:cubicBezTo>
                  <a:cubicBezTo>
                    <a:pt x="209" y="621"/>
                    <a:pt x="212" y="624"/>
                    <a:pt x="215" y="626"/>
                  </a:cubicBezTo>
                  <a:cubicBezTo>
                    <a:pt x="223" y="627"/>
                    <a:pt x="227" y="623"/>
                    <a:pt x="229" y="618"/>
                  </a:cubicBezTo>
                  <a:close/>
                  <a:moveTo>
                    <a:pt x="131" y="618"/>
                  </a:moveTo>
                  <a:cubicBezTo>
                    <a:pt x="131" y="620"/>
                    <a:pt x="129" y="620"/>
                    <a:pt x="129" y="622"/>
                  </a:cubicBezTo>
                  <a:cubicBezTo>
                    <a:pt x="131" y="622"/>
                    <a:pt x="135" y="623"/>
                    <a:pt x="135" y="620"/>
                  </a:cubicBezTo>
                  <a:cubicBezTo>
                    <a:pt x="132" y="621"/>
                    <a:pt x="134" y="617"/>
                    <a:pt x="131" y="618"/>
                  </a:cubicBezTo>
                  <a:close/>
                  <a:moveTo>
                    <a:pt x="119" y="637"/>
                  </a:moveTo>
                  <a:cubicBezTo>
                    <a:pt x="114" y="634"/>
                    <a:pt x="123" y="630"/>
                    <a:pt x="118" y="626"/>
                  </a:cubicBezTo>
                  <a:cubicBezTo>
                    <a:pt x="116" y="630"/>
                    <a:pt x="113" y="622"/>
                    <a:pt x="111" y="625"/>
                  </a:cubicBezTo>
                  <a:cubicBezTo>
                    <a:pt x="113" y="626"/>
                    <a:pt x="114" y="627"/>
                    <a:pt x="114" y="629"/>
                  </a:cubicBezTo>
                  <a:cubicBezTo>
                    <a:pt x="113" y="631"/>
                    <a:pt x="109" y="630"/>
                    <a:pt x="109" y="633"/>
                  </a:cubicBezTo>
                  <a:cubicBezTo>
                    <a:pt x="110" y="636"/>
                    <a:pt x="106" y="641"/>
                    <a:pt x="105" y="645"/>
                  </a:cubicBezTo>
                  <a:cubicBezTo>
                    <a:pt x="109" y="642"/>
                    <a:pt x="116" y="641"/>
                    <a:pt x="119" y="637"/>
                  </a:cubicBezTo>
                  <a:close/>
                  <a:moveTo>
                    <a:pt x="126" y="633"/>
                  </a:moveTo>
                  <a:cubicBezTo>
                    <a:pt x="127" y="632"/>
                    <a:pt x="128" y="631"/>
                    <a:pt x="128" y="629"/>
                  </a:cubicBezTo>
                  <a:cubicBezTo>
                    <a:pt x="125" y="628"/>
                    <a:pt x="123" y="628"/>
                    <a:pt x="121" y="630"/>
                  </a:cubicBezTo>
                  <a:cubicBezTo>
                    <a:pt x="124" y="630"/>
                    <a:pt x="123" y="633"/>
                    <a:pt x="126" y="633"/>
                  </a:cubicBezTo>
                  <a:close/>
                  <a:moveTo>
                    <a:pt x="85" y="656"/>
                  </a:moveTo>
                  <a:cubicBezTo>
                    <a:pt x="90" y="653"/>
                    <a:pt x="99" y="656"/>
                    <a:pt x="101" y="646"/>
                  </a:cubicBezTo>
                  <a:cubicBezTo>
                    <a:pt x="98" y="647"/>
                    <a:pt x="96" y="645"/>
                    <a:pt x="95" y="644"/>
                  </a:cubicBezTo>
                  <a:cubicBezTo>
                    <a:pt x="94" y="646"/>
                    <a:pt x="92" y="648"/>
                    <a:pt x="93" y="651"/>
                  </a:cubicBezTo>
                  <a:cubicBezTo>
                    <a:pt x="90" y="653"/>
                    <a:pt x="86" y="653"/>
                    <a:pt x="85" y="656"/>
                  </a:cubicBezTo>
                  <a:close/>
                  <a:moveTo>
                    <a:pt x="1150" y="651"/>
                  </a:moveTo>
                  <a:cubicBezTo>
                    <a:pt x="1149" y="649"/>
                    <a:pt x="1145" y="650"/>
                    <a:pt x="1145" y="651"/>
                  </a:cubicBezTo>
                  <a:cubicBezTo>
                    <a:pt x="1146" y="652"/>
                    <a:pt x="1145" y="655"/>
                    <a:pt x="1148" y="654"/>
                  </a:cubicBezTo>
                  <a:cubicBezTo>
                    <a:pt x="1148" y="652"/>
                    <a:pt x="1150" y="652"/>
                    <a:pt x="1150" y="651"/>
                  </a:cubicBezTo>
                  <a:close/>
                  <a:moveTo>
                    <a:pt x="1164" y="657"/>
                  </a:moveTo>
                  <a:cubicBezTo>
                    <a:pt x="1165" y="654"/>
                    <a:pt x="1165" y="652"/>
                    <a:pt x="1162" y="651"/>
                  </a:cubicBezTo>
                  <a:cubicBezTo>
                    <a:pt x="1160" y="653"/>
                    <a:pt x="1162" y="656"/>
                    <a:pt x="1164" y="657"/>
                  </a:cubicBezTo>
                  <a:close/>
                  <a:moveTo>
                    <a:pt x="1195" y="662"/>
                  </a:moveTo>
                  <a:cubicBezTo>
                    <a:pt x="1195" y="659"/>
                    <a:pt x="1193" y="658"/>
                    <a:pt x="1192" y="657"/>
                  </a:cubicBezTo>
                  <a:cubicBezTo>
                    <a:pt x="1191" y="659"/>
                    <a:pt x="1189" y="660"/>
                    <a:pt x="1187" y="661"/>
                  </a:cubicBezTo>
                  <a:cubicBezTo>
                    <a:pt x="1186" y="664"/>
                    <a:pt x="1188" y="665"/>
                    <a:pt x="1188" y="668"/>
                  </a:cubicBezTo>
                  <a:cubicBezTo>
                    <a:pt x="1193" y="669"/>
                    <a:pt x="1190" y="661"/>
                    <a:pt x="1195" y="662"/>
                  </a:cubicBezTo>
                  <a:close/>
                  <a:moveTo>
                    <a:pt x="1196" y="671"/>
                  </a:moveTo>
                  <a:cubicBezTo>
                    <a:pt x="1196" y="672"/>
                    <a:pt x="1195" y="672"/>
                    <a:pt x="1194" y="671"/>
                  </a:cubicBezTo>
                  <a:cubicBezTo>
                    <a:pt x="1194" y="674"/>
                    <a:pt x="1191" y="675"/>
                    <a:pt x="1188" y="675"/>
                  </a:cubicBezTo>
                  <a:cubicBezTo>
                    <a:pt x="1188" y="676"/>
                    <a:pt x="1187" y="677"/>
                    <a:pt x="1187" y="678"/>
                  </a:cubicBezTo>
                  <a:cubicBezTo>
                    <a:pt x="1192" y="680"/>
                    <a:pt x="1192" y="675"/>
                    <a:pt x="1196" y="676"/>
                  </a:cubicBezTo>
                  <a:cubicBezTo>
                    <a:pt x="1195" y="673"/>
                    <a:pt x="1199" y="672"/>
                    <a:pt x="1196" y="671"/>
                  </a:cubicBezTo>
                  <a:close/>
                  <a:moveTo>
                    <a:pt x="1161" y="690"/>
                  </a:moveTo>
                  <a:cubicBezTo>
                    <a:pt x="1171" y="690"/>
                    <a:pt x="1166" y="685"/>
                    <a:pt x="1161" y="690"/>
                  </a:cubicBezTo>
                  <a:close/>
                  <a:moveTo>
                    <a:pt x="1213" y="728"/>
                  </a:moveTo>
                  <a:cubicBezTo>
                    <a:pt x="1210" y="728"/>
                    <a:pt x="1208" y="730"/>
                    <a:pt x="1207" y="733"/>
                  </a:cubicBezTo>
                  <a:cubicBezTo>
                    <a:pt x="1208" y="735"/>
                    <a:pt x="1209" y="736"/>
                    <a:pt x="1211" y="737"/>
                  </a:cubicBezTo>
                  <a:cubicBezTo>
                    <a:pt x="1210" y="735"/>
                    <a:pt x="1213" y="736"/>
                    <a:pt x="1213" y="734"/>
                  </a:cubicBezTo>
                  <a:cubicBezTo>
                    <a:pt x="1211" y="733"/>
                    <a:pt x="1214" y="730"/>
                    <a:pt x="1213" y="728"/>
                  </a:cubicBezTo>
                  <a:close/>
                  <a:moveTo>
                    <a:pt x="1152" y="730"/>
                  </a:moveTo>
                  <a:cubicBezTo>
                    <a:pt x="1149" y="731"/>
                    <a:pt x="1145" y="734"/>
                    <a:pt x="1149" y="735"/>
                  </a:cubicBezTo>
                  <a:cubicBezTo>
                    <a:pt x="1149" y="732"/>
                    <a:pt x="1152" y="733"/>
                    <a:pt x="1152" y="730"/>
                  </a:cubicBezTo>
                  <a:close/>
                  <a:moveTo>
                    <a:pt x="1090" y="772"/>
                  </a:moveTo>
                  <a:cubicBezTo>
                    <a:pt x="1090" y="770"/>
                    <a:pt x="1094" y="771"/>
                    <a:pt x="1093" y="768"/>
                  </a:cubicBezTo>
                  <a:cubicBezTo>
                    <a:pt x="1092" y="768"/>
                    <a:pt x="1092" y="766"/>
                    <a:pt x="1091" y="767"/>
                  </a:cubicBezTo>
                  <a:cubicBezTo>
                    <a:pt x="1090" y="768"/>
                    <a:pt x="1087" y="771"/>
                    <a:pt x="1090" y="772"/>
                  </a:cubicBezTo>
                  <a:close/>
                  <a:moveTo>
                    <a:pt x="176" y="780"/>
                  </a:moveTo>
                  <a:cubicBezTo>
                    <a:pt x="173" y="779"/>
                    <a:pt x="167" y="778"/>
                    <a:pt x="165" y="782"/>
                  </a:cubicBezTo>
                  <a:cubicBezTo>
                    <a:pt x="170" y="783"/>
                    <a:pt x="175" y="783"/>
                    <a:pt x="176" y="780"/>
                  </a:cubicBezTo>
                  <a:close/>
                  <a:moveTo>
                    <a:pt x="1020" y="798"/>
                  </a:moveTo>
                  <a:cubicBezTo>
                    <a:pt x="1020" y="795"/>
                    <a:pt x="1022" y="794"/>
                    <a:pt x="1023" y="792"/>
                  </a:cubicBezTo>
                  <a:cubicBezTo>
                    <a:pt x="1021" y="792"/>
                    <a:pt x="1022" y="789"/>
                    <a:pt x="1019" y="790"/>
                  </a:cubicBezTo>
                  <a:cubicBezTo>
                    <a:pt x="1022" y="794"/>
                    <a:pt x="1016" y="796"/>
                    <a:pt x="1020" y="798"/>
                  </a:cubicBezTo>
                  <a:close/>
                  <a:moveTo>
                    <a:pt x="1191" y="812"/>
                  </a:moveTo>
                  <a:cubicBezTo>
                    <a:pt x="1191" y="811"/>
                    <a:pt x="1191" y="810"/>
                    <a:pt x="1191" y="810"/>
                  </a:cubicBezTo>
                  <a:cubicBezTo>
                    <a:pt x="1191" y="814"/>
                    <a:pt x="1190" y="815"/>
                    <a:pt x="1192" y="817"/>
                  </a:cubicBezTo>
                  <a:cubicBezTo>
                    <a:pt x="1193" y="815"/>
                    <a:pt x="1198" y="811"/>
                    <a:pt x="1200" y="813"/>
                  </a:cubicBezTo>
                  <a:cubicBezTo>
                    <a:pt x="1200" y="817"/>
                    <a:pt x="1197" y="812"/>
                    <a:pt x="1198" y="816"/>
                  </a:cubicBezTo>
                  <a:cubicBezTo>
                    <a:pt x="1199" y="816"/>
                    <a:pt x="1200" y="816"/>
                    <a:pt x="1201" y="817"/>
                  </a:cubicBezTo>
                  <a:cubicBezTo>
                    <a:pt x="1201" y="813"/>
                    <a:pt x="1205" y="811"/>
                    <a:pt x="1204" y="809"/>
                  </a:cubicBezTo>
                  <a:cubicBezTo>
                    <a:pt x="1207" y="809"/>
                    <a:pt x="1207" y="812"/>
                    <a:pt x="1208" y="813"/>
                  </a:cubicBezTo>
                  <a:cubicBezTo>
                    <a:pt x="1212" y="812"/>
                    <a:pt x="1213" y="808"/>
                    <a:pt x="1218" y="808"/>
                  </a:cubicBezTo>
                  <a:cubicBezTo>
                    <a:pt x="1217" y="803"/>
                    <a:pt x="1218" y="802"/>
                    <a:pt x="1220" y="798"/>
                  </a:cubicBezTo>
                  <a:cubicBezTo>
                    <a:pt x="1208" y="801"/>
                    <a:pt x="1205" y="811"/>
                    <a:pt x="1191" y="812"/>
                  </a:cubicBezTo>
                  <a:close/>
                  <a:moveTo>
                    <a:pt x="1157" y="815"/>
                  </a:moveTo>
                  <a:cubicBezTo>
                    <a:pt x="1158" y="815"/>
                    <a:pt x="1159" y="816"/>
                    <a:pt x="1160" y="816"/>
                  </a:cubicBezTo>
                  <a:cubicBezTo>
                    <a:pt x="1161" y="813"/>
                    <a:pt x="1164" y="813"/>
                    <a:pt x="1164" y="810"/>
                  </a:cubicBezTo>
                  <a:cubicBezTo>
                    <a:pt x="1163" y="810"/>
                    <a:pt x="1162" y="810"/>
                    <a:pt x="1161" y="809"/>
                  </a:cubicBezTo>
                  <a:cubicBezTo>
                    <a:pt x="1160" y="812"/>
                    <a:pt x="1157" y="812"/>
                    <a:pt x="1157" y="815"/>
                  </a:cubicBezTo>
                  <a:close/>
                  <a:moveTo>
                    <a:pt x="963" y="823"/>
                  </a:moveTo>
                  <a:cubicBezTo>
                    <a:pt x="963" y="825"/>
                    <a:pt x="961" y="824"/>
                    <a:pt x="961" y="825"/>
                  </a:cubicBezTo>
                  <a:cubicBezTo>
                    <a:pt x="961" y="827"/>
                    <a:pt x="961" y="830"/>
                    <a:pt x="962" y="831"/>
                  </a:cubicBezTo>
                  <a:cubicBezTo>
                    <a:pt x="963" y="829"/>
                    <a:pt x="966" y="829"/>
                    <a:pt x="967" y="828"/>
                  </a:cubicBezTo>
                  <a:cubicBezTo>
                    <a:pt x="966" y="826"/>
                    <a:pt x="966" y="824"/>
                    <a:pt x="963" y="823"/>
                  </a:cubicBezTo>
                  <a:close/>
                  <a:moveTo>
                    <a:pt x="928" y="831"/>
                  </a:moveTo>
                  <a:cubicBezTo>
                    <a:pt x="928" y="834"/>
                    <a:pt x="922" y="838"/>
                    <a:pt x="927" y="840"/>
                  </a:cubicBezTo>
                  <a:cubicBezTo>
                    <a:pt x="927" y="838"/>
                    <a:pt x="931" y="833"/>
                    <a:pt x="928" y="831"/>
                  </a:cubicBezTo>
                  <a:close/>
                  <a:moveTo>
                    <a:pt x="991" y="831"/>
                  </a:moveTo>
                  <a:cubicBezTo>
                    <a:pt x="991" y="833"/>
                    <a:pt x="988" y="832"/>
                    <a:pt x="989" y="834"/>
                  </a:cubicBezTo>
                  <a:cubicBezTo>
                    <a:pt x="991" y="834"/>
                    <a:pt x="991" y="836"/>
                    <a:pt x="992" y="836"/>
                  </a:cubicBezTo>
                  <a:cubicBezTo>
                    <a:pt x="991" y="835"/>
                    <a:pt x="993" y="831"/>
                    <a:pt x="991" y="831"/>
                  </a:cubicBezTo>
                  <a:close/>
                  <a:moveTo>
                    <a:pt x="1016" y="833"/>
                  </a:moveTo>
                  <a:cubicBezTo>
                    <a:pt x="1013" y="830"/>
                    <a:pt x="1010" y="834"/>
                    <a:pt x="1010" y="837"/>
                  </a:cubicBezTo>
                  <a:cubicBezTo>
                    <a:pt x="1013" y="837"/>
                    <a:pt x="1016" y="837"/>
                    <a:pt x="1016" y="833"/>
                  </a:cubicBezTo>
                  <a:close/>
                  <a:moveTo>
                    <a:pt x="1096" y="833"/>
                  </a:moveTo>
                  <a:cubicBezTo>
                    <a:pt x="1096" y="834"/>
                    <a:pt x="1096" y="834"/>
                    <a:pt x="1096" y="834"/>
                  </a:cubicBezTo>
                  <a:cubicBezTo>
                    <a:pt x="1095" y="835"/>
                    <a:pt x="1093" y="834"/>
                    <a:pt x="1092" y="835"/>
                  </a:cubicBezTo>
                  <a:cubicBezTo>
                    <a:pt x="1094" y="836"/>
                    <a:pt x="1094" y="837"/>
                    <a:pt x="1096" y="836"/>
                  </a:cubicBezTo>
                  <a:cubicBezTo>
                    <a:pt x="1096" y="836"/>
                    <a:pt x="1098" y="833"/>
                    <a:pt x="1096" y="833"/>
                  </a:cubicBezTo>
                  <a:close/>
                  <a:moveTo>
                    <a:pt x="1012" y="845"/>
                  </a:moveTo>
                  <a:cubicBezTo>
                    <a:pt x="1012" y="840"/>
                    <a:pt x="1017" y="846"/>
                    <a:pt x="1019" y="840"/>
                  </a:cubicBezTo>
                  <a:cubicBezTo>
                    <a:pt x="1015" y="841"/>
                    <a:pt x="1019" y="838"/>
                    <a:pt x="1019" y="836"/>
                  </a:cubicBezTo>
                  <a:cubicBezTo>
                    <a:pt x="1016" y="838"/>
                    <a:pt x="1009" y="840"/>
                    <a:pt x="1012" y="845"/>
                  </a:cubicBezTo>
                  <a:close/>
                  <a:moveTo>
                    <a:pt x="111" y="855"/>
                  </a:moveTo>
                  <a:cubicBezTo>
                    <a:pt x="108" y="856"/>
                    <a:pt x="107" y="858"/>
                    <a:pt x="105" y="860"/>
                  </a:cubicBezTo>
                  <a:cubicBezTo>
                    <a:pt x="108" y="861"/>
                    <a:pt x="113" y="857"/>
                    <a:pt x="111" y="855"/>
                  </a:cubicBezTo>
                  <a:close/>
                  <a:moveTo>
                    <a:pt x="967" y="855"/>
                  </a:moveTo>
                  <a:cubicBezTo>
                    <a:pt x="968" y="860"/>
                    <a:pt x="965" y="856"/>
                    <a:pt x="962" y="857"/>
                  </a:cubicBezTo>
                  <a:cubicBezTo>
                    <a:pt x="962" y="859"/>
                    <a:pt x="963" y="861"/>
                    <a:pt x="964" y="861"/>
                  </a:cubicBezTo>
                  <a:cubicBezTo>
                    <a:pt x="965" y="859"/>
                    <a:pt x="969" y="860"/>
                    <a:pt x="970" y="857"/>
                  </a:cubicBezTo>
                  <a:cubicBezTo>
                    <a:pt x="968" y="857"/>
                    <a:pt x="969" y="854"/>
                    <a:pt x="967" y="855"/>
                  </a:cubicBezTo>
                  <a:close/>
                  <a:moveTo>
                    <a:pt x="100" y="870"/>
                  </a:moveTo>
                  <a:cubicBezTo>
                    <a:pt x="102" y="869"/>
                    <a:pt x="105" y="869"/>
                    <a:pt x="105" y="866"/>
                  </a:cubicBezTo>
                  <a:cubicBezTo>
                    <a:pt x="102" y="866"/>
                    <a:pt x="102" y="866"/>
                    <a:pt x="102" y="866"/>
                  </a:cubicBezTo>
                  <a:cubicBezTo>
                    <a:pt x="103" y="869"/>
                    <a:pt x="100" y="868"/>
                    <a:pt x="100" y="870"/>
                  </a:cubicBezTo>
                  <a:close/>
                  <a:moveTo>
                    <a:pt x="177" y="879"/>
                  </a:moveTo>
                  <a:cubicBezTo>
                    <a:pt x="172" y="873"/>
                    <a:pt x="164" y="880"/>
                    <a:pt x="161" y="885"/>
                  </a:cubicBezTo>
                  <a:cubicBezTo>
                    <a:pt x="166" y="888"/>
                    <a:pt x="174" y="884"/>
                    <a:pt x="177" y="879"/>
                  </a:cubicBezTo>
                  <a:close/>
                  <a:moveTo>
                    <a:pt x="1111" y="885"/>
                  </a:moveTo>
                  <a:cubicBezTo>
                    <a:pt x="1109" y="888"/>
                    <a:pt x="1105" y="888"/>
                    <a:pt x="1104" y="892"/>
                  </a:cubicBezTo>
                  <a:cubicBezTo>
                    <a:pt x="1112" y="898"/>
                    <a:pt x="1111" y="900"/>
                    <a:pt x="1112" y="909"/>
                  </a:cubicBezTo>
                  <a:cubicBezTo>
                    <a:pt x="1116" y="907"/>
                    <a:pt x="1118" y="904"/>
                    <a:pt x="1120" y="899"/>
                  </a:cubicBezTo>
                  <a:cubicBezTo>
                    <a:pt x="1114" y="899"/>
                    <a:pt x="1113" y="889"/>
                    <a:pt x="1111" y="885"/>
                  </a:cubicBezTo>
                  <a:close/>
                  <a:moveTo>
                    <a:pt x="146" y="887"/>
                  </a:moveTo>
                  <a:cubicBezTo>
                    <a:pt x="139" y="888"/>
                    <a:pt x="134" y="892"/>
                    <a:pt x="132" y="898"/>
                  </a:cubicBezTo>
                  <a:cubicBezTo>
                    <a:pt x="137" y="895"/>
                    <a:pt x="152" y="890"/>
                    <a:pt x="145" y="887"/>
                  </a:cubicBezTo>
                  <a:cubicBezTo>
                    <a:pt x="146" y="887"/>
                    <a:pt x="146" y="887"/>
                    <a:pt x="146" y="887"/>
                  </a:cubicBezTo>
                  <a:close/>
                  <a:moveTo>
                    <a:pt x="152" y="894"/>
                  </a:moveTo>
                  <a:cubicBezTo>
                    <a:pt x="155" y="894"/>
                    <a:pt x="155" y="894"/>
                    <a:pt x="155" y="894"/>
                  </a:cubicBezTo>
                  <a:cubicBezTo>
                    <a:pt x="156" y="891"/>
                    <a:pt x="154" y="891"/>
                    <a:pt x="152" y="890"/>
                  </a:cubicBezTo>
                  <a:cubicBezTo>
                    <a:pt x="152" y="891"/>
                    <a:pt x="151" y="892"/>
                    <a:pt x="152" y="894"/>
                  </a:cubicBezTo>
                  <a:close/>
                  <a:moveTo>
                    <a:pt x="1199" y="891"/>
                  </a:moveTo>
                  <a:cubicBezTo>
                    <a:pt x="1195" y="894"/>
                    <a:pt x="1193" y="894"/>
                    <a:pt x="1192" y="900"/>
                  </a:cubicBezTo>
                  <a:cubicBezTo>
                    <a:pt x="1195" y="898"/>
                    <a:pt x="1199" y="899"/>
                    <a:pt x="1201" y="896"/>
                  </a:cubicBezTo>
                  <a:cubicBezTo>
                    <a:pt x="1198" y="895"/>
                    <a:pt x="1203" y="891"/>
                    <a:pt x="1199" y="891"/>
                  </a:cubicBezTo>
                  <a:close/>
                  <a:moveTo>
                    <a:pt x="1133" y="913"/>
                  </a:moveTo>
                  <a:cubicBezTo>
                    <a:pt x="1134" y="916"/>
                    <a:pt x="1142" y="909"/>
                    <a:pt x="1141" y="915"/>
                  </a:cubicBezTo>
                  <a:cubicBezTo>
                    <a:pt x="1149" y="915"/>
                    <a:pt x="1144" y="910"/>
                    <a:pt x="1147" y="906"/>
                  </a:cubicBezTo>
                  <a:cubicBezTo>
                    <a:pt x="1141" y="905"/>
                    <a:pt x="1136" y="909"/>
                    <a:pt x="1133" y="913"/>
                  </a:cubicBezTo>
                  <a:close/>
                  <a:moveTo>
                    <a:pt x="118" y="907"/>
                  </a:moveTo>
                  <a:cubicBezTo>
                    <a:pt x="117" y="911"/>
                    <a:pt x="113" y="910"/>
                    <a:pt x="111" y="913"/>
                  </a:cubicBezTo>
                  <a:cubicBezTo>
                    <a:pt x="116" y="915"/>
                    <a:pt x="116" y="912"/>
                    <a:pt x="120" y="913"/>
                  </a:cubicBezTo>
                  <a:cubicBezTo>
                    <a:pt x="120" y="910"/>
                    <a:pt x="121" y="906"/>
                    <a:pt x="118" y="907"/>
                  </a:cubicBezTo>
                  <a:close/>
                  <a:moveTo>
                    <a:pt x="1122" y="910"/>
                  </a:moveTo>
                  <a:cubicBezTo>
                    <a:pt x="1121" y="910"/>
                    <a:pt x="1121" y="908"/>
                    <a:pt x="1121" y="907"/>
                  </a:cubicBezTo>
                  <a:cubicBezTo>
                    <a:pt x="1118" y="907"/>
                    <a:pt x="1118" y="907"/>
                    <a:pt x="1118" y="907"/>
                  </a:cubicBezTo>
                  <a:cubicBezTo>
                    <a:pt x="1118" y="909"/>
                    <a:pt x="1117" y="909"/>
                    <a:pt x="1117" y="911"/>
                  </a:cubicBezTo>
                  <a:cubicBezTo>
                    <a:pt x="1119" y="910"/>
                    <a:pt x="1122" y="912"/>
                    <a:pt x="1122" y="910"/>
                  </a:cubicBezTo>
                  <a:close/>
                  <a:moveTo>
                    <a:pt x="47" y="910"/>
                  </a:moveTo>
                  <a:cubicBezTo>
                    <a:pt x="44" y="907"/>
                    <a:pt x="38" y="912"/>
                    <a:pt x="41" y="914"/>
                  </a:cubicBezTo>
                  <a:cubicBezTo>
                    <a:pt x="42" y="912"/>
                    <a:pt x="46" y="913"/>
                    <a:pt x="47" y="910"/>
                  </a:cubicBezTo>
                  <a:close/>
                  <a:moveTo>
                    <a:pt x="1167" y="913"/>
                  </a:moveTo>
                  <a:cubicBezTo>
                    <a:pt x="1168" y="914"/>
                    <a:pt x="1168" y="915"/>
                    <a:pt x="1170" y="914"/>
                  </a:cubicBezTo>
                  <a:cubicBezTo>
                    <a:pt x="1170" y="912"/>
                    <a:pt x="1171" y="911"/>
                    <a:pt x="1171" y="909"/>
                  </a:cubicBezTo>
                  <a:cubicBezTo>
                    <a:pt x="1169" y="909"/>
                    <a:pt x="1167" y="911"/>
                    <a:pt x="1167" y="913"/>
                  </a:cubicBezTo>
                  <a:close/>
                  <a:moveTo>
                    <a:pt x="1158" y="911"/>
                  </a:moveTo>
                  <a:cubicBezTo>
                    <a:pt x="1157" y="914"/>
                    <a:pt x="1153" y="913"/>
                    <a:pt x="1151" y="913"/>
                  </a:cubicBezTo>
                  <a:cubicBezTo>
                    <a:pt x="1151" y="915"/>
                    <a:pt x="1148" y="916"/>
                    <a:pt x="1146" y="917"/>
                  </a:cubicBezTo>
                  <a:cubicBezTo>
                    <a:pt x="1145" y="922"/>
                    <a:pt x="1145" y="922"/>
                    <a:pt x="1146" y="926"/>
                  </a:cubicBezTo>
                  <a:cubicBezTo>
                    <a:pt x="1149" y="926"/>
                    <a:pt x="1152" y="923"/>
                    <a:pt x="1155" y="925"/>
                  </a:cubicBezTo>
                  <a:cubicBezTo>
                    <a:pt x="1154" y="926"/>
                    <a:pt x="1153" y="927"/>
                    <a:pt x="1153" y="928"/>
                  </a:cubicBezTo>
                  <a:cubicBezTo>
                    <a:pt x="1157" y="926"/>
                    <a:pt x="1161" y="925"/>
                    <a:pt x="1158" y="921"/>
                  </a:cubicBezTo>
                  <a:cubicBezTo>
                    <a:pt x="1161" y="921"/>
                    <a:pt x="1161" y="921"/>
                    <a:pt x="1161" y="921"/>
                  </a:cubicBezTo>
                  <a:cubicBezTo>
                    <a:pt x="1161" y="923"/>
                    <a:pt x="1160" y="924"/>
                    <a:pt x="1162" y="926"/>
                  </a:cubicBezTo>
                  <a:cubicBezTo>
                    <a:pt x="1163" y="921"/>
                    <a:pt x="1166" y="919"/>
                    <a:pt x="1165" y="914"/>
                  </a:cubicBezTo>
                  <a:cubicBezTo>
                    <a:pt x="1159" y="916"/>
                    <a:pt x="1160" y="911"/>
                    <a:pt x="1158" y="911"/>
                  </a:cubicBezTo>
                  <a:close/>
                  <a:moveTo>
                    <a:pt x="1147" y="923"/>
                  </a:moveTo>
                  <a:cubicBezTo>
                    <a:pt x="1146" y="920"/>
                    <a:pt x="1149" y="921"/>
                    <a:pt x="1148" y="917"/>
                  </a:cubicBezTo>
                  <a:cubicBezTo>
                    <a:pt x="1149" y="918"/>
                    <a:pt x="1150" y="918"/>
                    <a:pt x="1151" y="918"/>
                  </a:cubicBezTo>
                  <a:cubicBezTo>
                    <a:pt x="1151" y="921"/>
                    <a:pt x="1150" y="923"/>
                    <a:pt x="1147" y="923"/>
                  </a:cubicBezTo>
                  <a:close/>
                  <a:moveTo>
                    <a:pt x="88" y="926"/>
                  </a:moveTo>
                  <a:cubicBezTo>
                    <a:pt x="92" y="922"/>
                    <a:pt x="97" y="920"/>
                    <a:pt x="101" y="916"/>
                  </a:cubicBezTo>
                  <a:cubicBezTo>
                    <a:pt x="95" y="911"/>
                    <a:pt x="91" y="920"/>
                    <a:pt x="87" y="923"/>
                  </a:cubicBezTo>
                  <a:cubicBezTo>
                    <a:pt x="88" y="923"/>
                    <a:pt x="87" y="925"/>
                    <a:pt x="88" y="926"/>
                  </a:cubicBezTo>
                  <a:close/>
                  <a:moveTo>
                    <a:pt x="994" y="937"/>
                  </a:moveTo>
                  <a:cubicBezTo>
                    <a:pt x="1001" y="937"/>
                    <a:pt x="1006" y="930"/>
                    <a:pt x="1012" y="931"/>
                  </a:cubicBezTo>
                  <a:cubicBezTo>
                    <a:pt x="1013" y="927"/>
                    <a:pt x="1012" y="927"/>
                    <a:pt x="1012" y="922"/>
                  </a:cubicBezTo>
                  <a:cubicBezTo>
                    <a:pt x="1002" y="920"/>
                    <a:pt x="1004" y="933"/>
                    <a:pt x="996" y="931"/>
                  </a:cubicBezTo>
                  <a:cubicBezTo>
                    <a:pt x="998" y="927"/>
                    <a:pt x="1001" y="926"/>
                    <a:pt x="1005" y="924"/>
                  </a:cubicBezTo>
                  <a:cubicBezTo>
                    <a:pt x="1001" y="923"/>
                    <a:pt x="997" y="922"/>
                    <a:pt x="994" y="925"/>
                  </a:cubicBezTo>
                  <a:cubicBezTo>
                    <a:pt x="997" y="930"/>
                    <a:pt x="993" y="931"/>
                    <a:pt x="994" y="937"/>
                  </a:cubicBezTo>
                  <a:close/>
                  <a:moveTo>
                    <a:pt x="178" y="931"/>
                  </a:moveTo>
                  <a:cubicBezTo>
                    <a:pt x="175" y="931"/>
                    <a:pt x="176" y="933"/>
                    <a:pt x="174" y="935"/>
                  </a:cubicBezTo>
                  <a:cubicBezTo>
                    <a:pt x="178" y="935"/>
                    <a:pt x="178" y="933"/>
                    <a:pt x="178" y="931"/>
                  </a:cubicBezTo>
                  <a:close/>
                  <a:moveTo>
                    <a:pt x="1184" y="948"/>
                  </a:moveTo>
                  <a:cubicBezTo>
                    <a:pt x="1186" y="945"/>
                    <a:pt x="1188" y="942"/>
                    <a:pt x="1189" y="939"/>
                  </a:cubicBezTo>
                  <a:cubicBezTo>
                    <a:pt x="1184" y="941"/>
                    <a:pt x="1188" y="934"/>
                    <a:pt x="1184" y="935"/>
                  </a:cubicBezTo>
                  <a:cubicBezTo>
                    <a:pt x="1177" y="945"/>
                    <a:pt x="1160" y="942"/>
                    <a:pt x="1160" y="956"/>
                  </a:cubicBezTo>
                  <a:cubicBezTo>
                    <a:pt x="1159" y="954"/>
                    <a:pt x="1158" y="957"/>
                    <a:pt x="1158" y="955"/>
                  </a:cubicBezTo>
                  <a:cubicBezTo>
                    <a:pt x="1158" y="954"/>
                    <a:pt x="1159" y="953"/>
                    <a:pt x="1158" y="952"/>
                  </a:cubicBezTo>
                  <a:cubicBezTo>
                    <a:pt x="1156" y="954"/>
                    <a:pt x="1155" y="956"/>
                    <a:pt x="1154" y="958"/>
                  </a:cubicBezTo>
                  <a:cubicBezTo>
                    <a:pt x="1149" y="959"/>
                    <a:pt x="1153" y="956"/>
                    <a:pt x="1149" y="955"/>
                  </a:cubicBezTo>
                  <a:cubicBezTo>
                    <a:pt x="1150" y="963"/>
                    <a:pt x="1143" y="964"/>
                    <a:pt x="1135" y="964"/>
                  </a:cubicBezTo>
                  <a:cubicBezTo>
                    <a:pt x="1132" y="973"/>
                    <a:pt x="1125" y="977"/>
                    <a:pt x="1117" y="980"/>
                  </a:cubicBezTo>
                  <a:cubicBezTo>
                    <a:pt x="1114" y="975"/>
                    <a:pt x="1120" y="972"/>
                    <a:pt x="1122" y="969"/>
                  </a:cubicBezTo>
                  <a:cubicBezTo>
                    <a:pt x="1117" y="969"/>
                    <a:pt x="1126" y="967"/>
                    <a:pt x="1122" y="965"/>
                  </a:cubicBezTo>
                  <a:cubicBezTo>
                    <a:pt x="1121" y="968"/>
                    <a:pt x="1119" y="965"/>
                    <a:pt x="1118" y="965"/>
                  </a:cubicBezTo>
                  <a:cubicBezTo>
                    <a:pt x="1116" y="966"/>
                    <a:pt x="1115" y="969"/>
                    <a:pt x="1114" y="972"/>
                  </a:cubicBezTo>
                  <a:cubicBezTo>
                    <a:pt x="1109" y="971"/>
                    <a:pt x="1108" y="974"/>
                    <a:pt x="1106" y="977"/>
                  </a:cubicBezTo>
                  <a:cubicBezTo>
                    <a:pt x="1110" y="976"/>
                    <a:pt x="1110" y="973"/>
                    <a:pt x="1114" y="974"/>
                  </a:cubicBezTo>
                  <a:cubicBezTo>
                    <a:pt x="1118" y="982"/>
                    <a:pt x="1110" y="982"/>
                    <a:pt x="1107" y="987"/>
                  </a:cubicBezTo>
                  <a:cubicBezTo>
                    <a:pt x="1115" y="986"/>
                    <a:pt x="1119" y="980"/>
                    <a:pt x="1127" y="978"/>
                  </a:cubicBezTo>
                  <a:cubicBezTo>
                    <a:pt x="1128" y="981"/>
                    <a:pt x="1129" y="983"/>
                    <a:pt x="1130" y="984"/>
                  </a:cubicBezTo>
                  <a:cubicBezTo>
                    <a:pt x="1134" y="981"/>
                    <a:pt x="1140" y="978"/>
                    <a:pt x="1143" y="973"/>
                  </a:cubicBezTo>
                  <a:cubicBezTo>
                    <a:pt x="1153" y="977"/>
                    <a:pt x="1151" y="960"/>
                    <a:pt x="1158" y="958"/>
                  </a:cubicBezTo>
                  <a:cubicBezTo>
                    <a:pt x="1161" y="958"/>
                    <a:pt x="1161" y="961"/>
                    <a:pt x="1164" y="960"/>
                  </a:cubicBezTo>
                  <a:cubicBezTo>
                    <a:pt x="1171" y="957"/>
                    <a:pt x="1174" y="946"/>
                    <a:pt x="1184" y="948"/>
                  </a:cubicBezTo>
                  <a:close/>
                  <a:moveTo>
                    <a:pt x="215" y="940"/>
                  </a:moveTo>
                  <a:cubicBezTo>
                    <a:pt x="216" y="940"/>
                    <a:pt x="218" y="940"/>
                    <a:pt x="218" y="942"/>
                  </a:cubicBezTo>
                  <a:cubicBezTo>
                    <a:pt x="219" y="942"/>
                    <a:pt x="221" y="942"/>
                    <a:pt x="221" y="940"/>
                  </a:cubicBezTo>
                  <a:cubicBezTo>
                    <a:pt x="220" y="940"/>
                    <a:pt x="220" y="940"/>
                    <a:pt x="220" y="939"/>
                  </a:cubicBezTo>
                  <a:cubicBezTo>
                    <a:pt x="218" y="939"/>
                    <a:pt x="215" y="938"/>
                    <a:pt x="215" y="940"/>
                  </a:cubicBezTo>
                  <a:close/>
                  <a:moveTo>
                    <a:pt x="1064" y="943"/>
                  </a:moveTo>
                  <a:cubicBezTo>
                    <a:pt x="1065" y="946"/>
                    <a:pt x="1063" y="946"/>
                    <a:pt x="1062" y="948"/>
                  </a:cubicBezTo>
                  <a:cubicBezTo>
                    <a:pt x="1066" y="947"/>
                    <a:pt x="1065" y="950"/>
                    <a:pt x="1068" y="950"/>
                  </a:cubicBezTo>
                  <a:cubicBezTo>
                    <a:pt x="1069" y="948"/>
                    <a:pt x="1073" y="948"/>
                    <a:pt x="1072" y="944"/>
                  </a:cubicBezTo>
                  <a:cubicBezTo>
                    <a:pt x="1070" y="943"/>
                    <a:pt x="1069" y="948"/>
                    <a:pt x="1069" y="945"/>
                  </a:cubicBezTo>
                  <a:cubicBezTo>
                    <a:pt x="1069" y="944"/>
                    <a:pt x="1070" y="943"/>
                    <a:pt x="1070" y="942"/>
                  </a:cubicBezTo>
                  <a:cubicBezTo>
                    <a:pt x="1068" y="942"/>
                    <a:pt x="1067" y="940"/>
                    <a:pt x="1064" y="939"/>
                  </a:cubicBezTo>
                  <a:cubicBezTo>
                    <a:pt x="1063" y="944"/>
                    <a:pt x="1057" y="942"/>
                    <a:pt x="1058" y="948"/>
                  </a:cubicBezTo>
                  <a:cubicBezTo>
                    <a:pt x="1063" y="949"/>
                    <a:pt x="1061" y="944"/>
                    <a:pt x="1064" y="943"/>
                  </a:cubicBezTo>
                  <a:close/>
                  <a:moveTo>
                    <a:pt x="942" y="948"/>
                  </a:moveTo>
                  <a:cubicBezTo>
                    <a:pt x="942" y="944"/>
                    <a:pt x="942" y="944"/>
                    <a:pt x="942" y="944"/>
                  </a:cubicBezTo>
                  <a:cubicBezTo>
                    <a:pt x="939" y="943"/>
                    <a:pt x="939" y="949"/>
                    <a:pt x="942" y="948"/>
                  </a:cubicBezTo>
                  <a:close/>
                  <a:moveTo>
                    <a:pt x="1171" y="961"/>
                  </a:moveTo>
                  <a:cubicBezTo>
                    <a:pt x="1171" y="966"/>
                    <a:pt x="1164" y="965"/>
                    <a:pt x="1164" y="970"/>
                  </a:cubicBezTo>
                  <a:cubicBezTo>
                    <a:pt x="1176" y="963"/>
                    <a:pt x="1186" y="960"/>
                    <a:pt x="1195" y="950"/>
                  </a:cubicBezTo>
                  <a:cubicBezTo>
                    <a:pt x="1185" y="945"/>
                    <a:pt x="1181" y="960"/>
                    <a:pt x="1171" y="961"/>
                  </a:cubicBezTo>
                  <a:close/>
                  <a:moveTo>
                    <a:pt x="199" y="950"/>
                  </a:moveTo>
                  <a:cubicBezTo>
                    <a:pt x="197" y="950"/>
                    <a:pt x="194" y="950"/>
                    <a:pt x="195" y="952"/>
                  </a:cubicBezTo>
                  <a:cubicBezTo>
                    <a:pt x="197" y="952"/>
                    <a:pt x="199" y="952"/>
                    <a:pt x="199" y="950"/>
                  </a:cubicBezTo>
                  <a:close/>
                  <a:moveTo>
                    <a:pt x="72" y="952"/>
                  </a:moveTo>
                  <a:cubicBezTo>
                    <a:pt x="70" y="949"/>
                    <a:pt x="65" y="951"/>
                    <a:pt x="64" y="954"/>
                  </a:cubicBezTo>
                  <a:cubicBezTo>
                    <a:pt x="67" y="954"/>
                    <a:pt x="71" y="955"/>
                    <a:pt x="72" y="952"/>
                  </a:cubicBezTo>
                  <a:close/>
                  <a:moveTo>
                    <a:pt x="1136" y="954"/>
                  </a:moveTo>
                  <a:cubicBezTo>
                    <a:pt x="1139" y="955"/>
                    <a:pt x="1141" y="954"/>
                    <a:pt x="1140" y="951"/>
                  </a:cubicBezTo>
                  <a:cubicBezTo>
                    <a:pt x="1137" y="951"/>
                    <a:pt x="1137" y="951"/>
                    <a:pt x="1137" y="951"/>
                  </a:cubicBezTo>
                  <a:cubicBezTo>
                    <a:pt x="1138" y="952"/>
                    <a:pt x="1136" y="953"/>
                    <a:pt x="1136" y="954"/>
                  </a:cubicBezTo>
                  <a:close/>
                  <a:moveTo>
                    <a:pt x="90" y="958"/>
                  </a:moveTo>
                  <a:cubicBezTo>
                    <a:pt x="89" y="960"/>
                    <a:pt x="87" y="960"/>
                    <a:pt x="87" y="962"/>
                  </a:cubicBezTo>
                  <a:cubicBezTo>
                    <a:pt x="91" y="962"/>
                    <a:pt x="91" y="962"/>
                    <a:pt x="91" y="962"/>
                  </a:cubicBezTo>
                  <a:cubicBezTo>
                    <a:pt x="91" y="960"/>
                    <a:pt x="91" y="958"/>
                    <a:pt x="90" y="958"/>
                  </a:cubicBezTo>
                  <a:close/>
                  <a:moveTo>
                    <a:pt x="130" y="964"/>
                  </a:moveTo>
                  <a:cubicBezTo>
                    <a:pt x="134" y="965"/>
                    <a:pt x="135" y="959"/>
                    <a:pt x="133" y="958"/>
                  </a:cubicBezTo>
                  <a:cubicBezTo>
                    <a:pt x="132" y="959"/>
                    <a:pt x="128" y="961"/>
                    <a:pt x="130" y="964"/>
                  </a:cubicBezTo>
                  <a:close/>
                  <a:moveTo>
                    <a:pt x="236" y="965"/>
                  </a:moveTo>
                  <a:cubicBezTo>
                    <a:pt x="236" y="967"/>
                    <a:pt x="236" y="968"/>
                    <a:pt x="237" y="969"/>
                  </a:cubicBezTo>
                  <a:cubicBezTo>
                    <a:pt x="243" y="967"/>
                    <a:pt x="247" y="971"/>
                    <a:pt x="248" y="975"/>
                  </a:cubicBezTo>
                  <a:cubicBezTo>
                    <a:pt x="248" y="967"/>
                    <a:pt x="247" y="967"/>
                    <a:pt x="247" y="960"/>
                  </a:cubicBezTo>
                  <a:cubicBezTo>
                    <a:pt x="242" y="960"/>
                    <a:pt x="240" y="963"/>
                    <a:pt x="236" y="965"/>
                  </a:cubicBezTo>
                  <a:close/>
                  <a:moveTo>
                    <a:pt x="171" y="965"/>
                  </a:moveTo>
                  <a:cubicBezTo>
                    <a:pt x="167" y="965"/>
                    <a:pt x="167" y="968"/>
                    <a:pt x="164" y="969"/>
                  </a:cubicBezTo>
                  <a:cubicBezTo>
                    <a:pt x="168" y="969"/>
                    <a:pt x="170" y="968"/>
                    <a:pt x="171" y="965"/>
                  </a:cubicBezTo>
                  <a:close/>
                  <a:moveTo>
                    <a:pt x="1060" y="970"/>
                  </a:moveTo>
                  <a:cubicBezTo>
                    <a:pt x="1064" y="970"/>
                    <a:pt x="1066" y="969"/>
                    <a:pt x="1067" y="966"/>
                  </a:cubicBezTo>
                  <a:cubicBezTo>
                    <a:pt x="1064" y="967"/>
                    <a:pt x="1061" y="967"/>
                    <a:pt x="1060" y="970"/>
                  </a:cubicBezTo>
                  <a:close/>
                  <a:moveTo>
                    <a:pt x="187" y="977"/>
                  </a:moveTo>
                  <a:cubicBezTo>
                    <a:pt x="187" y="978"/>
                    <a:pt x="188" y="981"/>
                    <a:pt x="186" y="981"/>
                  </a:cubicBezTo>
                  <a:cubicBezTo>
                    <a:pt x="182" y="981"/>
                    <a:pt x="178" y="982"/>
                    <a:pt x="176" y="985"/>
                  </a:cubicBezTo>
                  <a:cubicBezTo>
                    <a:pt x="173" y="986"/>
                    <a:pt x="175" y="982"/>
                    <a:pt x="172" y="983"/>
                  </a:cubicBezTo>
                  <a:cubicBezTo>
                    <a:pt x="166" y="985"/>
                    <a:pt x="164" y="989"/>
                    <a:pt x="161" y="992"/>
                  </a:cubicBezTo>
                  <a:cubicBezTo>
                    <a:pt x="156" y="997"/>
                    <a:pt x="149" y="999"/>
                    <a:pt x="145" y="1001"/>
                  </a:cubicBezTo>
                  <a:cubicBezTo>
                    <a:pt x="159" y="1005"/>
                    <a:pt x="173" y="992"/>
                    <a:pt x="179" y="985"/>
                  </a:cubicBezTo>
                  <a:cubicBezTo>
                    <a:pt x="191" y="984"/>
                    <a:pt x="196" y="977"/>
                    <a:pt x="204" y="972"/>
                  </a:cubicBezTo>
                  <a:cubicBezTo>
                    <a:pt x="196" y="971"/>
                    <a:pt x="193" y="975"/>
                    <a:pt x="187" y="977"/>
                  </a:cubicBezTo>
                  <a:close/>
                  <a:moveTo>
                    <a:pt x="1174" y="972"/>
                  </a:moveTo>
                  <a:cubicBezTo>
                    <a:pt x="1175" y="975"/>
                    <a:pt x="1171" y="974"/>
                    <a:pt x="1172" y="977"/>
                  </a:cubicBezTo>
                  <a:cubicBezTo>
                    <a:pt x="1175" y="977"/>
                    <a:pt x="1177" y="973"/>
                    <a:pt x="1174" y="972"/>
                  </a:cubicBezTo>
                  <a:close/>
                  <a:moveTo>
                    <a:pt x="1190" y="976"/>
                  </a:moveTo>
                  <a:cubicBezTo>
                    <a:pt x="1185" y="977"/>
                    <a:pt x="1178" y="975"/>
                    <a:pt x="1177" y="980"/>
                  </a:cubicBezTo>
                  <a:cubicBezTo>
                    <a:pt x="1183" y="977"/>
                    <a:pt x="1187" y="984"/>
                    <a:pt x="1190" y="980"/>
                  </a:cubicBezTo>
                  <a:cubicBezTo>
                    <a:pt x="1185" y="980"/>
                    <a:pt x="1188" y="977"/>
                    <a:pt x="1190" y="976"/>
                  </a:cubicBezTo>
                  <a:close/>
                  <a:moveTo>
                    <a:pt x="989" y="985"/>
                  </a:moveTo>
                  <a:cubicBezTo>
                    <a:pt x="991" y="985"/>
                    <a:pt x="991" y="986"/>
                    <a:pt x="991" y="988"/>
                  </a:cubicBezTo>
                  <a:cubicBezTo>
                    <a:pt x="995" y="986"/>
                    <a:pt x="997" y="983"/>
                    <a:pt x="999" y="979"/>
                  </a:cubicBezTo>
                  <a:cubicBezTo>
                    <a:pt x="994" y="980"/>
                    <a:pt x="991" y="982"/>
                    <a:pt x="989" y="985"/>
                  </a:cubicBezTo>
                  <a:close/>
                  <a:moveTo>
                    <a:pt x="207" y="982"/>
                  </a:moveTo>
                  <a:cubicBezTo>
                    <a:pt x="210" y="985"/>
                    <a:pt x="216" y="983"/>
                    <a:pt x="219" y="982"/>
                  </a:cubicBezTo>
                  <a:cubicBezTo>
                    <a:pt x="217" y="981"/>
                    <a:pt x="211" y="979"/>
                    <a:pt x="207" y="982"/>
                  </a:cubicBezTo>
                  <a:close/>
                  <a:moveTo>
                    <a:pt x="4" y="982"/>
                  </a:moveTo>
                  <a:cubicBezTo>
                    <a:pt x="2" y="983"/>
                    <a:pt x="1" y="985"/>
                    <a:pt x="0" y="988"/>
                  </a:cubicBezTo>
                  <a:cubicBezTo>
                    <a:pt x="4" y="987"/>
                    <a:pt x="6" y="990"/>
                    <a:pt x="9" y="991"/>
                  </a:cubicBezTo>
                  <a:cubicBezTo>
                    <a:pt x="9" y="987"/>
                    <a:pt x="15" y="989"/>
                    <a:pt x="14" y="985"/>
                  </a:cubicBezTo>
                  <a:cubicBezTo>
                    <a:pt x="9" y="987"/>
                    <a:pt x="8" y="984"/>
                    <a:pt x="4" y="982"/>
                  </a:cubicBezTo>
                  <a:close/>
                  <a:moveTo>
                    <a:pt x="1088" y="991"/>
                  </a:moveTo>
                  <a:cubicBezTo>
                    <a:pt x="1090" y="987"/>
                    <a:pt x="1095" y="986"/>
                    <a:pt x="1099" y="986"/>
                  </a:cubicBezTo>
                  <a:cubicBezTo>
                    <a:pt x="1098" y="977"/>
                    <a:pt x="1086" y="988"/>
                    <a:pt x="1088" y="991"/>
                  </a:cubicBezTo>
                  <a:close/>
                  <a:moveTo>
                    <a:pt x="1136" y="986"/>
                  </a:moveTo>
                  <a:cubicBezTo>
                    <a:pt x="1138" y="986"/>
                    <a:pt x="1138" y="987"/>
                    <a:pt x="1139" y="988"/>
                  </a:cubicBezTo>
                  <a:cubicBezTo>
                    <a:pt x="1138" y="985"/>
                    <a:pt x="1142" y="987"/>
                    <a:pt x="1141" y="984"/>
                  </a:cubicBezTo>
                  <a:cubicBezTo>
                    <a:pt x="1139" y="984"/>
                    <a:pt x="1137" y="985"/>
                    <a:pt x="1136" y="986"/>
                  </a:cubicBezTo>
                  <a:close/>
                  <a:moveTo>
                    <a:pt x="1151" y="990"/>
                  </a:moveTo>
                  <a:cubicBezTo>
                    <a:pt x="1152" y="990"/>
                    <a:pt x="1153" y="991"/>
                    <a:pt x="1154" y="991"/>
                  </a:cubicBezTo>
                  <a:cubicBezTo>
                    <a:pt x="1153" y="998"/>
                    <a:pt x="1147" y="992"/>
                    <a:pt x="1146" y="995"/>
                  </a:cubicBezTo>
                  <a:cubicBezTo>
                    <a:pt x="1150" y="996"/>
                    <a:pt x="1151" y="999"/>
                    <a:pt x="1154" y="1000"/>
                  </a:cubicBezTo>
                  <a:cubicBezTo>
                    <a:pt x="1152" y="997"/>
                    <a:pt x="1153" y="993"/>
                    <a:pt x="1157" y="992"/>
                  </a:cubicBezTo>
                  <a:cubicBezTo>
                    <a:pt x="1156" y="991"/>
                    <a:pt x="1156" y="989"/>
                    <a:pt x="1155" y="988"/>
                  </a:cubicBezTo>
                  <a:cubicBezTo>
                    <a:pt x="1155" y="990"/>
                    <a:pt x="1150" y="987"/>
                    <a:pt x="1151" y="990"/>
                  </a:cubicBezTo>
                  <a:close/>
                  <a:moveTo>
                    <a:pt x="845" y="991"/>
                  </a:moveTo>
                  <a:cubicBezTo>
                    <a:pt x="842" y="993"/>
                    <a:pt x="834" y="994"/>
                    <a:pt x="836" y="998"/>
                  </a:cubicBezTo>
                  <a:cubicBezTo>
                    <a:pt x="839" y="996"/>
                    <a:pt x="843" y="995"/>
                    <a:pt x="845" y="991"/>
                  </a:cubicBezTo>
                  <a:close/>
                  <a:moveTo>
                    <a:pt x="996" y="992"/>
                  </a:moveTo>
                  <a:cubicBezTo>
                    <a:pt x="994" y="993"/>
                    <a:pt x="992" y="994"/>
                    <a:pt x="991" y="995"/>
                  </a:cubicBezTo>
                  <a:cubicBezTo>
                    <a:pt x="994" y="995"/>
                    <a:pt x="996" y="995"/>
                    <a:pt x="996" y="992"/>
                  </a:cubicBezTo>
                  <a:close/>
                  <a:moveTo>
                    <a:pt x="1031" y="997"/>
                  </a:moveTo>
                  <a:cubicBezTo>
                    <a:pt x="1031" y="995"/>
                    <a:pt x="1034" y="996"/>
                    <a:pt x="1035" y="994"/>
                  </a:cubicBezTo>
                  <a:cubicBezTo>
                    <a:pt x="1033" y="992"/>
                    <a:pt x="1028" y="996"/>
                    <a:pt x="1031" y="997"/>
                  </a:cubicBezTo>
                  <a:close/>
                  <a:moveTo>
                    <a:pt x="856" y="1002"/>
                  </a:moveTo>
                  <a:cubicBezTo>
                    <a:pt x="861" y="1004"/>
                    <a:pt x="865" y="997"/>
                    <a:pt x="869" y="995"/>
                  </a:cubicBezTo>
                  <a:cubicBezTo>
                    <a:pt x="865" y="998"/>
                    <a:pt x="858" y="994"/>
                    <a:pt x="854" y="1000"/>
                  </a:cubicBezTo>
                  <a:cubicBezTo>
                    <a:pt x="856" y="1001"/>
                    <a:pt x="858" y="997"/>
                    <a:pt x="859" y="999"/>
                  </a:cubicBezTo>
                  <a:cubicBezTo>
                    <a:pt x="858" y="999"/>
                    <a:pt x="857" y="1000"/>
                    <a:pt x="856" y="1002"/>
                  </a:cubicBezTo>
                  <a:close/>
                  <a:moveTo>
                    <a:pt x="882" y="994"/>
                  </a:moveTo>
                  <a:cubicBezTo>
                    <a:pt x="880" y="996"/>
                    <a:pt x="873" y="997"/>
                    <a:pt x="876" y="1001"/>
                  </a:cubicBezTo>
                  <a:cubicBezTo>
                    <a:pt x="880" y="1001"/>
                    <a:pt x="884" y="997"/>
                    <a:pt x="882" y="994"/>
                  </a:cubicBezTo>
                  <a:close/>
                  <a:moveTo>
                    <a:pt x="327" y="1005"/>
                  </a:moveTo>
                  <a:cubicBezTo>
                    <a:pt x="328" y="1004"/>
                    <a:pt x="332" y="1005"/>
                    <a:pt x="331" y="1002"/>
                  </a:cubicBezTo>
                  <a:cubicBezTo>
                    <a:pt x="329" y="1002"/>
                    <a:pt x="325" y="1004"/>
                    <a:pt x="327" y="1005"/>
                  </a:cubicBezTo>
                  <a:close/>
                  <a:moveTo>
                    <a:pt x="126" y="1017"/>
                  </a:moveTo>
                  <a:cubicBezTo>
                    <a:pt x="133" y="1015"/>
                    <a:pt x="141" y="1013"/>
                    <a:pt x="143" y="1006"/>
                  </a:cubicBezTo>
                  <a:cubicBezTo>
                    <a:pt x="136" y="1000"/>
                    <a:pt x="127" y="1008"/>
                    <a:pt x="126" y="1017"/>
                  </a:cubicBezTo>
                  <a:close/>
                  <a:moveTo>
                    <a:pt x="825" y="1024"/>
                  </a:moveTo>
                  <a:cubicBezTo>
                    <a:pt x="837" y="1021"/>
                    <a:pt x="845" y="1013"/>
                    <a:pt x="852" y="1005"/>
                  </a:cubicBezTo>
                  <a:cubicBezTo>
                    <a:pt x="840" y="1006"/>
                    <a:pt x="834" y="1017"/>
                    <a:pt x="825" y="1018"/>
                  </a:cubicBezTo>
                  <a:cubicBezTo>
                    <a:pt x="827" y="1021"/>
                    <a:pt x="822" y="1022"/>
                    <a:pt x="825" y="1024"/>
                  </a:cubicBezTo>
                  <a:close/>
                  <a:moveTo>
                    <a:pt x="834" y="1010"/>
                  </a:moveTo>
                  <a:cubicBezTo>
                    <a:pt x="836" y="1007"/>
                    <a:pt x="840" y="1009"/>
                    <a:pt x="840" y="1006"/>
                  </a:cubicBezTo>
                  <a:cubicBezTo>
                    <a:pt x="838" y="1004"/>
                    <a:pt x="830" y="1007"/>
                    <a:pt x="834" y="1010"/>
                  </a:cubicBezTo>
                  <a:close/>
                  <a:moveTo>
                    <a:pt x="828" y="1006"/>
                  </a:moveTo>
                  <a:cubicBezTo>
                    <a:pt x="828" y="1009"/>
                    <a:pt x="824" y="1008"/>
                    <a:pt x="824" y="1011"/>
                  </a:cubicBezTo>
                  <a:cubicBezTo>
                    <a:pt x="827" y="1012"/>
                    <a:pt x="830" y="1012"/>
                    <a:pt x="832" y="1011"/>
                  </a:cubicBezTo>
                  <a:cubicBezTo>
                    <a:pt x="831" y="1009"/>
                    <a:pt x="830" y="1007"/>
                    <a:pt x="828" y="1006"/>
                  </a:cubicBezTo>
                  <a:close/>
                  <a:moveTo>
                    <a:pt x="985" y="1009"/>
                  </a:moveTo>
                  <a:cubicBezTo>
                    <a:pt x="977" y="1010"/>
                    <a:pt x="972" y="1015"/>
                    <a:pt x="967" y="1019"/>
                  </a:cubicBezTo>
                  <a:cubicBezTo>
                    <a:pt x="976" y="1019"/>
                    <a:pt x="982" y="1015"/>
                    <a:pt x="985" y="1009"/>
                  </a:cubicBezTo>
                  <a:close/>
                  <a:moveTo>
                    <a:pt x="1131" y="1012"/>
                  </a:moveTo>
                  <a:cubicBezTo>
                    <a:pt x="1133" y="1012"/>
                    <a:pt x="1135" y="1011"/>
                    <a:pt x="1136" y="1009"/>
                  </a:cubicBezTo>
                  <a:cubicBezTo>
                    <a:pt x="1133" y="1009"/>
                    <a:pt x="1131" y="1009"/>
                    <a:pt x="1131" y="1012"/>
                  </a:cubicBezTo>
                  <a:close/>
                  <a:moveTo>
                    <a:pt x="816" y="1013"/>
                  </a:moveTo>
                  <a:cubicBezTo>
                    <a:pt x="813" y="1013"/>
                    <a:pt x="810" y="1014"/>
                    <a:pt x="808" y="1016"/>
                  </a:cubicBezTo>
                  <a:cubicBezTo>
                    <a:pt x="811" y="1015"/>
                    <a:pt x="815" y="1015"/>
                    <a:pt x="816" y="1013"/>
                  </a:cubicBezTo>
                  <a:close/>
                  <a:moveTo>
                    <a:pt x="937" y="1026"/>
                  </a:moveTo>
                  <a:cubicBezTo>
                    <a:pt x="942" y="1026"/>
                    <a:pt x="945" y="1024"/>
                    <a:pt x="948" y="1021"/>
                  </a:cubicBezTo>
                  <a:cubicBezTo>
                    <a:pt x="947" y="1020"/>
                    <a:pt x="947" y="1017"/>
                    <a:pt x="946" y="1017"/>
                  </a:cubicBezTo>
                  <a:cubicBezTo>
                    <a:pt x="945" y="1018"/>
                    <a:pt x="942" y="1019"/>
                    <a:pt x="943" y="1016"/>
                  </a:cubicBezTo>
                  <a:cubicBezTo>
                    <a:pt x="938" y="1018"/>
                    <a:pt x="940" y="1022"/>
                    <a:pt x="937" y="1026"/>
                  </a:cubicBezTo>
                  <a:close/>
                  <a:moveTo>
                    <a:pt x="239" y="1024"/>
                  </a:moveTo>
                  <a:cubicBezTo>
                    <a:pt x="239" y="1023"/>
                    <a:pt x="244" y="1021"/>
                    <a:pt x="241" y="1019"/>
                  </a:cubicBezTo>
                  <a:cubicBezTo>
                    <a:pt x="241" y="1021"/>
                    <a:pt x="235" y="1022"/>
                    <a:pt x="239" y="1024"/>
                  </a:cubicBezTo>
                  <a:close/>
                  <a:moveTo>
                    <a:pt x="976" y="1035"/>
                  </a:moveTo>
                  <a:cubicBezTo>
                    <a:pt x="977" y="1036"/>
                    <a:pt x="983" y="1034"/>
                    <a:pt x="983" y="1030"/>
                  </a:cubicBezTo>
                  <a:cubicBezTo>
                    <a:pt x="976" y="1034"/>
                    <a:pt x="962" y="1038"/>
                    <a:pt x="956" y="1044"/>
                  </a:cubicBezTo>
                  <a:cubicBezTo>
                    <a:pt x="965" y="1044"/>
                    <a:pt x="970" y="1039"/>
                    <a:pt x="976" y="1035"/>
                  </a:cubicBezTo>
                  <a:close/>
                  <a:moveTo>
                    <a:pt x="978" y="1043"/>
                  </a:moveTo>
                  <a:cubicBezTo>
                    <a:pt x="975" y="1043"/>
                    <a:pt x="973" y="1045"/>
                    <a:pt x="972" y="1046"/>
                  </a:cubicBezTo>
                  <a:cubicBezTo>
                    <a:pt x="974" y="1046"/>
                    <a:pt x="978" y="1046"/>
                    <a:pt x="978" y="1043"/>
                  </a:cubicBezTo>
                  <a:close/>
                  <a:moveTo>
                    <a:pt x="245" y="1049"/>
                  </a:moveTo>
                  <a:cubicBezTo>
                    <a:pt x="243" y="1053"/>
                    <a:pt x="242" y="1059"/>
                    <a:pt x="240" y="1062"/>
                  </a:cubicBezTo>
                  <a:cubicBezTo>
                    <a:pt x="248" y="1060"/>
                    <a:pt x="255" y="1056"/>
                    <a:pt x="258" y="1048"/>
                  </a:cubicBezTo>
                  <a:cubicBezTo>
                    <a:pt x="254" y="1051"/>
                    <a:pt x="250" y="1050"/>
                    <a:pt x="245" y="1049"/>
                  </a:cubicBezTo>
                  <a:close/>
                  <a:moveTo>
                    <a:pt x="921" y="1054"/>
                  </a:moveTo>
                  <a:cubicBezTo>
                    <a:pt x="923" y="1053"/>
                    <a:pt x="932" y="1052"/>
                    <a:pt x="933" y="1048"/>
                  </a:cubicBezTo>
                  <a:cubicBezTo>
                    <a:pt x="930" y="1050"/>
                    <a:pt x="923" y="1050"/>
                    <a:pt x="921" y="1054"/>
                  </a:cubicBezTo>
                  <a:close/>
                  <a:moveTo>
                    <a:pt x="926" y="1062"/>
                  </a:moveTo>
                  <a:cubicBezTo>
                    <a:pt x="928" y="1057"/>
                    <a:pt x="934" y="1057"/>
                    <a:pt x="938" y="1054"/>
                  </a:cubicBezTo>
                  <a:cubicBezTo>
                    <a:pt x="931" y="1054"/>
                    <a:pt x="925" y="1057"/>
                    <a:pt x="921" y="1060"/>
                  </a:cubicBezTo>
                  <a:cubicBezTo>
                    <a:pt x="922" y="1061"/>
                    <a:pt x="925" y="1061"/>
                    <a:pt x="926" y="1062"/>
                  </a:cubicBezTo>
                  <a:close/>
                  <a:moveTo>
                    <a:pt x="768" y="1057"/>
                  </a:moveTo>
                  <a:cubicBezTo>
                    <a:pt x="762" y="1054"/>
                    <a:pt x="760" y="1062"/>
                    <a:pt x="755" y="1060"/>
                  </a:cubicBezTo>
                  <a:cubicBezTo>
                    <a:pt x="755" y="1063"/>
                    <a:pt x="757" y="1063"/>
                    <a:pt x="758" y="1064"/>
                  </a:cubicBezTo>
                  <a:cubicBezTo>
                    <a:pt x="761" y="1060"/>
                    <a:pt x="766" y="1061"/>
                    <a:pt x="768" y="1057"/>
                  </a:cubicBezTo>
                  <a:close/>
                  <a:moveTo>
                    <a:pt x="718" y="1059"/>
                  </a:moveTo>
                  <a:cubicBezTo>
                    <a:pt x="715" y="1059"/>
                    <a:pt x="713" y="1060"/>
                    <a:pt x="712" y="1062"/>
                  </a:cubicBezTo>
                  <a:cubicBezTo>
                    <a:pt x="713" y="1062"/>
                    <a:pt x="713" y="1063"/>
                    <a:pt x="712" y="1064"/>
                  </a:cubicBezTo>
                  <a:cubicBezTo>
                    <a:pt x="715" y="1063"/>
                    <a:pt x="718" y="1062"/>
                    <a:pt x="718" y="1059"/>
                  </a:cubicBezTo>
                  <a:close/>
                  <a:moveTo>
                    <a:pt x="906" y="1070"/>
                  </a:moveTo>
                  <a:cubicBezTo>
                    <a:pt x="911" y="1069"/>
                    <a:pt x="915" y="1067"/>
                    <a:pt x="919" y="1064"/>
                  </a:cubicBezTo>
                  <a:cubicBezTo>
                    <a:pt x="919" y="1064"/>
                    <a:pt x="918" y="1063"/>
                    <a:pt x="918" y="1062"/>
                  </a:cubicBezTo>
                  <a:cubicBezTo>
                    <a:pt x="914" y="1065"/>
                    <a:pt x="906" y="1064"/>
                    <a:pt x="906" y="1070"/>
                  </a:cubicBezTo>
                  <a:close/>
                  <a:moveTo>
                    <a:pt x="524" y="1069"/>
                  </a:moveTo>
                  <a:cubicBezTo>
                    <a:pt x="524" y="1066"/>
                    <a:pt x="526" y="1066"/>
                    <a:pt x="526" y="1063"/>
                  </a:cubicBezTo>
                  <a:cubicBezTo>
                    <a:pt x="523" y="1062"/>
                    <a:pt x="523" y="1065"/>
                    <a:pt x="522" y="1063"/>
                  </a:cubicBezTo>
                  <a:cubicBezTo>
                    <a:pt x="522" y="1069"/>
                    <a:pt x="515" y="1064"/>
                    <a:pt x="515" y="1068"/>
                  </a:cubicBezTo>
                  <a:cubicBezTo>
                    <a:pt x="516" y="1070"/>
                    <a:pt x="521" y="1068"/>
                    <a:pt x="524" y="1069"/>
                  </a:cubicBezTo>
                  <a:close/>
                  <a:moveTo>
                    <a:pt x="678" y="1074"/>
                  </a:moveTo>
                  <a:cubicBezTo>
                    <a:pt x="691" y="1077"/>
                    <a:pt x="702" y="1069"/>
                    <a:pt x="710" y="1063"/>
                  </a:cubicBezTo>
                  <a:cubicBezTo>
                    <a:pt x="699" y="1065"/>
                    <a:pt x="688" y="1067"/>
                    <a:pt x="682" y="1073"/>
                  </a:cubicBezTo>
                  <a:cubicBezTo>
                    <a:pt x="682" y="1072"/>
                    <a:pt x="682" y="1071"/>
                    <a:pt x="681" y="1070"/>
                  </a:cubicBezTo>
                  <a:cubicBezTo>
                    <a:pt x="682" y="1074"/>
                    <a:pt x="677" y="1071"/>
                    <a:pt x="678" y="1074"/>
                  </a:cubicBezTo>
                  <a:close/>
                  <a:moveTo>
                    <a:pt x="747" y="1066"/>
                  </a:moveTo>
                  <a:cubicBezTo>
                    <a:pt x="736" y="1067"/>
                    <a:pt x="724" y="1073"/>
                    <a:pt x="716" y="1078"/>
                  </a:cubicBezTo>
                  <a:cubicBezTo>
                    <a:pt x="727" y="1080"/>
                    <a:pt x="733" y="1070"/>
                    <a:pt x="744" y="1070"/>
                  </a:cubicBezTo>
                  <a:cubicBezTo>
                    <a:pt x="743" y="1067"/>
                    <a:pt x="746" y="1067"/>
                    <a:pt x="747" y="1066"/>
                  </a:cubicBezTo>
                  <a:close/>
                  <a:moveTo>
                    <a:pt x="1029" y="1088"/>
                  </a:moveTo>
                  <a:cubicBezTo>
                    <a:pt x="1035" y="1088"/>
                    <a:pt x="1051" y="1081"/>
                    <a:pt x="1048" y="1075"/>
                  </a:cubicBezTo>
                  <a:cubicBezTo>
                    <a:pt x="1043" y="1080"/>
                    <a:pt x="1034" y="1083"/>
                    <a:pt x="1029" y="1088"/>
                  </a:cubicBezTo>
                  <a:close/>
                  <a:moveTo>
                    <a:pt x="402" y="1084"/>
                  </a:moveTo>
                  <a:cubicBezTo>
                    <a:pt x="402" y="1086"/>
                    <a:pt x="399" y="1085"/>
                    <a:pt x="399" y="1086"/>
                  </a:cubicBezTo>
                  <a:cubicBezTo>
                    <a:pt x="402" y="1085"/>
                    <a:pt x="399" y="1089"/>
                    <a:pt x="402" y="1089"/>
                  </a:cubicBezTo>
                  <a:cubicBezTo>
                    <a:pt x="403" y="1088"/>
                    <a:pt x="405" y="1085"/>
                    <a:pt x="402" y="1084"/>
                  </a:cubicBezTo>
                  <a:close/>
                  <a:moveTo>
                    <a:pt x="710" y="1088"/>
                  </a:moveTo>
                  <a:cubicBezTo>
                    <a:pt x="708" y="1090"/>
                    <a:pt x="702" y="1089"/>
                    <a:pt x="702" y="1093"/>
                  </a:cubicBezTo>
                  <a:cubicBezTo>
                    <a:pt x="704" y="1094"/>
                    <a:pt x="707" y="1094"/>
                    <a:pt x="711" y="1094"/>
                  </a:cubicBezTo>
                  <a:cubicBezTo>
                    <a:pt x="712" y="1092"/>
                    <a:pt x="713" y="1089"/>
                    <a:pt x="710" y="1088"/>
                  </a:cubicBezTo>
                  <a:close/>
                  <a:moveTo>
                    <a:pt x="710" y="1097"/>
                  </a:moveTo>
                  <a:cubicBezTo>
                    <a:pt x="712" y="1098"/>
                    <a:pt x="715" y="1096"/>
                    <a:pt x="714" y="1099"/>
                  </a:cubicBezTo>
                  <a:cubicBezTo>
                    <a:pt x="709" y="1100"/>
                    <a:pt x="709" y="1101"/>
                    <a:pt x="709" y="1105"/>
                  </a:cubicBezTo>
                  <a:cubicBezTo>
                    <a:pt x="711" y="1105"/>
                    <a:pt x="713" y="1105"/>
                    <a:pt x="714" y="1107"/>
                  </a:cubicBezTo>
                  <a:cubicBezTo>
                    <a:pt x="711" y="1108"/>
                    <a:pt x="710" y="1107"/>
                    <a:pt x="710" y="1109"/>
                  </a:cubicBezTo>
                  <a:cubicBezTo>
                    <a:pt x="715" y="1109"/>
                    <a:pt x="718" y="1106"/>
                    <a:pt x="721" y="1104"/>
                  </a:cubicBezTo>
                  <a:cubicBezTo>
                    <a:pt x="718" y="1103"/>
                    <a:pt x="716" y="1107"/>
                    <a:pt x="714" y="1104"/>
                  </a:cubicBezTo>
                  <a:cubicBezTo>
                    <a:pt x="717" y="1103"/>
                    <a:pt x="722" y="1099"/>
                    <a:pt x="725" y="1101"/>
                  </a:cubicBezTo>
                  <a:cubicBezTo>
                    <a:pt x="725" y="1103"/>
                    <a:pt x="722" y="1102"/>
                    <a:pt x="722" y="1104"/>
                  </a:cubicBezTo>
                  <a:cubicBezTo>
                    <a:pt x="725" y="1106"/>
                    <a:pt x="729" y="1104"/>
                    <a:pt x="731" y="1102"/>
                  </a:cubicBezTo>
                  <a:cubicBezTo>
                    <a:pt x="728" y="1102"/>
                    <a:pt x="726" y="1099"/>
                    <a:pt x="728" y="1097"/>
                  </a:cubicBezTo>
                  <a:cubicBezTo>
                    <a:pt x="726" y="1097"/>
                    <a:pt x="724" y="1098"/>
                    <a:pt x="724" y="1096"/>
                  </a:cubicBezTo>
                  <a:cubicBezTo>
                    <a:pt x="724" y="1094"/>
                    <a:pt x="727" y="1095"/>
                    <a:pt x="727" y="1094"/>
                  </a:cubicBezTo>
                  <a:cubicBezTo>
                    <a:pt x="725" y="1092"/>
                    <a:pt x="723" y="1090"/>
                    <a:pt x="721" y="1089"/>
                  </a:cubicBezTo>
                  <a:cubicBezTo>
                    <a:pt x="720" y="1095"/>
                    <a:pt x="712" y="1092"/>
                    <a:pt x="710" y="1097"/>
                  </a:cubicBezTo>
                  <a:close/>
                  <a:moveTo>
                    <a:pt x="939" y="1102"/>
                  </a:moveTo>
                  <a:cubicBezTo>
                    <a:pt x="932" y="1106"/>
                    <a:pt x="924" y="1109"/>
                    <a:pt x="917" y="1113"/>
                  </a:cubicBezTo>
                  <a:cubicBezTo>
                    <a:pt x="928" y="1113"/>
                    <a:pt x="933" y="1105"/>
                    <a:pt x="940" y="1105"/>
                  </a:cubicBezTo>
                  <a:cubicBezTo>
                    <a:pt x="940" y="1104"/>
                    <a:pt x="941" y="1102"/>
                    <a:pt x="939" y="1102"/>
                  </a:cubicBezTo>
                  <a:close/>
                  <a:moveTo>
                    <a:pt x="625" y="1108"/>
                  </a:moveTo>
                  <a:cubicBezTo>
                    <a:pt x="629" y="1107"/>
                    <a:pt x="634" y="1107"/>
                    <a:pt x="635" y="1104"/>
                  </a:cubicBezTo>
                  <a:cubicBezTo>
                    <a:pt x="631" y="1105"/>
                    <a:pt x="628" y="1105"/>
                    <a:pt x="625" y="1108"/>
                  </a:cubicBezTo>
                  <a:close/>
                  <a:moveTo>
                    <a:pt x="682" y="1117"/>
                  </a:moveTo>
                  <a:cubicBezTo>
                    <a:pt x="685" y="1117"/>
                    <a:pt x="695" y="1117"/>
                    <a:pt x="697" y="1113"/>
                  </a:cubicBezTo>
                  <a:cubicBezTo>
                    <a:pt x="693" y="1112"/>
                    <a:pt x="692" y="1113"/>
                    <a:pt x="688" y="1113"/>
                  </a:cubicBezTo>
                  <a:cubicBezTo>
                    <a:pt x="684" y="1110"/>
                    <a:pt x="689" y="1110"/>
                    <a:pt x="689" y="1108"/>
                  </a:cubicBezTo>
                  <a:cubicBezTo>
                    <a:pt x="682" y="1108"/>
                    <a:pt x="687" y="1111"/>
                    <a:pt x="682" y="1113"/>
                  </a:cubicBezTo>
                  <a:cubicBezTo>
                    <a:pt x="686" y="1115"/>
                    <a:pt x="683" y="1115"/>
                    <a:pt x="682" y="1117"/>
                  </a:cubicBezTo>
                  <a:close/>
                  <a:moveTo>
                    <a:pt x="561" y="1110"/>
                  </a:moveTo>
                  <a:cubicBezTo>
                    <a:pt x="558" y="1112"/>
                    <a:pt x="550" y="1108"/>
                    <a:pt x="547" y="1112"/>
                  </a:cubicBezTo>
                  <a:cubicBezTo>
                    <a:pt x="551" y="1114"/>
                    <a:pt x="560" y="1114"/>
                    <a:pt x="561" y="1110"/>
                  </a:cubicBezTo>
                  <a:close/>
                  <a:moveTo>
                    <a:pt x="870" y="1113"/>
                  </a:moveTo>
                  <a:cubicBezTo>
                    <a:pt x="867" y="1113"/>
                    <a:pt x="866" y="1115"/>
                    <a:pt x="863" y="1115"/>
                  </a:cubicBezTo>
                  <a:cubicBezTo>
                    <a:pt x="865" y="1119"/>
                    <a:pt x="863" y="1120"/>
                    <a:pt x="862" y="1122"/>
                  </a:cubicBezTo>
                  <a:cubicBezTo>
                    <a:pt x="871" y="1122"/>
                    <a:pt x="869" y="1120"/>
                    <a:pt x="870" y="1113"/>
                  </a:cubicBezTo>
                  <a:close/>
                  <a:moveTo>
                    <a:pt x="809" y="1121"/>
                  </a:moveTo>
                  <a:cubicBezTo>
                    <a:pt x="806" y="1121"/>
                    <a:pt x="802" y="1120"/>
                    <a:pt x="801" y="1123"/>
                  </a:cubicBezTo>
                  <a:cubicBezTo>
                    <a:pt x="804" y="1123"/>
                    <a:pt x="807" y="1122"/>
                    <a:pt x="809" y="1121"/>
                  </a:cubicBezTo>
                  <a:close/>
                  <a:moveTo>
                    <a:pt x="742" y="1145"/>
                  </a:moveTo>
                  <a:cubicBezTo>
                    <a:pt x="746" y="1144"/>
                    <a:pt x="748" y="1141"/>
                    <a:pt x="749" y="1137"/>
                  </a:cubicBezTo>
                  <a:cubicBezTo>
                    <a:pt x="745" y="1140"/>
                    <a:pt x="743" y="1140"/>
                    <a:pt x="742" y="1145"/>
                  </a:cubicBezTo>
                  <a:close/>
                  <a:moveTo>
                    <a:pt x="571" y="1138"/>
                  </a:moveTo>
                  <a:cubicBezTo>
                    <a:pt x="568" y="1141"/>
                    <a:pt x="562" y="1142"/>
                    <a:pt x="559" y="1145"/>
                  </a:cubicBezTo>
                  <a:cubicBezTo>
                    <a:pt x="564" y="1147"/>
                    <a:pt x="569" y="1142"/>
                    <a:pt x="571" y="1138"/>
                  </a:cubicBezTo>
                  <a:close/>
                  <a:moveTo>
                    <a:pt x="611" y="1147"/>
                  </a:moveTo>
                  <a:cubicBezTo>
                    <a:pt x="609" y="1143"/>
                    <a:pt x="603" y="1146"/>
                    <a:pt x="602" y="1148"/>
                  </a:cubicBezTo>
                  <a:cubicBezTo>
                    <a:pt x="606" y="1148"/>
                    <a:pt x="610" y="1149"/>
                    <a:pt x="611" y="1147"/>
                  </a:cubicBezTo>
                  <a:close/>
                  <a:moveTo>
                    <a:pt x="634" y="1152"/>
                  </a:moveTo>
                  <a:cubicBezTo>
                    <a:pt x="638" y="1153"/>
                    <a:pt x="644" y="1149"/>
                    <a:pt x="649" y="1148"/>
                  </a:cubicBezTo>
                  <a:cubicBezTo>
                    <a:pt x="644" y="1148"/>
                    <a:pt x="637" y="1148"/>
                    <a:pt x="634" y="1152"/>
                  </a:cubicBezTo>
                  <a:close/>
                  <a:moveTo>
                    <a:pt x="695" y="1156"/>
                  </a:moveTo>
                  <a:cubicBezTo>
                    <a:pt x="689" y="1154"/>
                    <a:pt x="686" y="1160"/>
                    <a:pt x="681" y="1161"/>
                  </a:cubicBezTo>
                  <a:cubicBezTo>
                    <a:pt x="681" y="1161"/>
                    <a:pt x="680" y="1159"/>
                    <a:pt x="678" y="1160"/>
                  </a:cubicBezTo>
                  <a:cubicBezTo>
                    <a:pt x="674" y="1160"/>
                    <a:pt x="669" y="1166"/>
                    <a:pt x="662" y="1165"/>
                  </a:cubicBezTo>
                  <a:cubicBezTo>
                    <a:pt x="667" y="1171"/>
                    <a:pt x="677" y="1165"/>
                    <a:pt x="686" y="1162"/>
                  </a:cubicBezTo>
                  <a:cubicBezTo>
                    <a:pt x="693" y="1160"/>
                    <a:pt x="701" y="1159"/>
                    <a:pt x="708" y="1157"/>
                  </a:cubicBezTo>
                  <a:cubicBezTo>
                    <a:pt x="706" y="1151"/>
                    <a:pt x="697" y="1151"/>
                    <a:pt x="695" y="1156"/>
                  </a:cubicBezTo>
                  <a:close/>
                  <a:moveTo>
                    <a:pt x="557" y="1166"/>
                  </a:moveTo>
                  <a:cubicBezTo>
                    <a:pt x="557" y="1170"/>
                    <a:pt x="558" y="1171"/>
                    <a:pt x="559" y="1174"/>
                  </a:cubicBezTo>
                  <a:cubicBezTo>
                    <a:pt x="571" y="1173"/>
                    <a:pt x="577" y="1170"/>
                    <a:pt x="582" y="1160"/>
                  </a:cubicBezTo>
                  <a:cubicBezTo>
                    <a:pt x="572" y="1156"/>
                    <a:pt x="566" y="1165"/>
                    <a:pt x="557" y="1166"/>
                  </a:cubicBezTo>
                  <a:close/>
                  <a:moveTo>
                    <a:pt x="605" y="1161"/>
                  </a:moveTo>
                  <a:cubicBezTo>
                    <a:pt x="607" y="1163"/>
                    <a:pt x="614" y="1162"/>
                    <a:pt x="615" y="1160"/>
                  </a:cubicBezTo>
                  <a:cubicBezTo>
                    <a:pt x="612" y="1161"/>
                    <a:pt x="605" y="1158"/>
                    <a:pt x="605" y="1161"/>
                  </a:cubicBezTo>
                  <a:close/>
                  <a:moveTo>
                    <a:pt x="606" y="1170"/>
                  </a:moveTo>
                  <a:cubicBezTo>
                    <a:pt x="606" y="1168"/>
                    <a:pt x="604" y="1167"/>
                    <a:pt x="605" y="1164"/>
                  </a:cubicBezTo>
                  <a:cubicBezTo>
                    <a:pt x="601" y="1165"/>
                    <a:pt x="602" y="1162"/>
                    <a:pt x="599" y="1162"/>
                  </a:cubicBezTo>
                  <a:cubicBezTo>
                    <a:pt x="599" y="1164"/>
                    <a:pt x="599" y="1164"/>
                    <a:pt x="599" y="1164"/>
                  </a:cubicBezTo>
                  <a:cubicBezTo>
                    <a:pt x="598" y="1164"/>
                    <a:pt x="598" y="1164"/>
                    <a:pt x="598" y="1165"/>
                  </a:cubicBezTo>
                  <a:cubicBezTo>
                    <a:pt x="601" y="1165"/>
                    <a:pt x="604" y="1165"/>
                    <a:pt x="604" y="1168"/>
                  </a:cubicBezTo>
                  <a:cubicBezTo>
                    <a:pt x="601" y="1168"/>
                    <a:pt x="598" y="1169"/>
                    <a:pt x="595" y="1171"/>
                  </a:cubicBezTo>
                  <a:cubicBezTo>
                    <a:pt x="599" y="1174"/>
                    <a:pt x="602" y="1170"/>
                    <a:pt x="606" y="1170"/>
                  </a:cubicBezTo>
                  <a:close/>
                  <a:moveTo>
                    <a:pt x="811" y="1194"/>
                  </a:moveTo>
                  <a:cubicBezTo>
                    <a:pt x="821" y="1191"/>
                    <a:pt x="837" y="1185"/>
                    <a:pt x="847" y="1179"/>
                  </a:cubicBezTo>
                  <a:cubicBezTo>
                    <a:pt x="838" y="1180"/>
                    <a:pt x="830" y="1185"/>
                    <a:pt x="822" y="1188"/>
                  </a:cubicBezTo>
                  <a:cubicBezTo>
                    <a:pt x="819" y="1189"/>
                    <a:pt x="811" y="1188"/>
                    <a:pt x="811" y="1194"/>
                  </a:cubicBezTo>
                  <a:close/>
                  <a:moveTo>
                    <a:pt x="569" y="1181"/>
                  </a:moveTo>
                  <a:cubicBezTo>
                    <a:pt x="567" y="1182"/>
                    <a:pt x="563" y="1182"/>
                    <a:pt x="563" y="1185"/>
                  </a:cubicBezTo>
                  <a:cubicBezTo>
                    <a:pt x="566" y="1184"/>
                    <a:pt x="574" y="1187"/>
                    <a:pt x="577" y="1184"/>
                  </a:cubicBezTo>
                  <a:cubicBezTo>
                    <a:pt x="574" y="1183"/>
                    <a:pt x="568" y="1186"/>
                    <a:pt x="569" y="1181"/>
                  </a:cubicBezTo>
                  <a:close/>
                  <a:moveTo>
                    <a:pt x="596" y="1188"/>
                  </a:moveTo>
                  <a:cubicBezTo>
                    <a:pt x="598" y="1188"/>
                    <a:pt x="599" y="1189"/>
                    <a:pt x="599" y="1191"/>
                  </a:cubicBezTo>
                  <a:cubicBezTo>
                    <a:pt x="604" y="1191"/>
                    <a:pt x="609" y="1191"/>
                    <a:pt x="612" y="1188"/>
                  </a:cubicBezTo>
                  <a:cubicBezTo>
                    <a:pt x="606" y="1188"/>
                    <a:pt x="602" y="1187"/>
                    <a:pt x="596" y="1188"/>
                  </a:cubicBezTo>
                  <a:close/>
                  <a:moveTo>
                    <a:pt x="1057" y="131"/>
                  </a:moveTo>
                  <a:cubicBezTo>
                    <a:pt x="1067" y="127"/>
                    <a:pt x="1072" y="123"/>
                    <a:pt x="1082" y="118"/>
                  </a:cubicBezTo>
                  <a:cubicBezTo>
                    <a:pt x="1083" y="123"/>
                    <a:pt x="1077" y="128"/>
                    <a:pt x="1081" y="129"/>
                  </a:cubicBezTo>
                  <a:cubicBezTo>
                    <a:pt x="1086" y="124"/>
                    <a:pt x="1095" y="123"/>
                    <a:pt x="1102" y="116"/>
                  </a:cubicBezTo>
                  <a:cubicBezTo>
                    <a:pt x="1102" y="118"/>
                    <a:pt x="1103" y="117"/>
                    <a:pt x="1103" y="118"/>
                  </a:cubicBezTo>
                  <a:cubicBezTo>
                    <a:pt x="1104" y="130"/>
                    <a:pt x="1088" y="126"/>
                    <a:pt x="1085" y="135"/>
                  </a:cubicBezTo>
                  <a:cubicBezTo>
                    <a:pt x="1086" y="136"/>
                    <a:pt x="1089" y="136"/>
                    <a:pt x="1089" y="139"/>
                  </a:cubicBezTo>
                  <a:cubicBezTo>
                    <a:pt x="1103" y="136"/>
                    <a:pt x="1112" y="135"/>
                    <a:pt x="1125" y="131"/>
                  </a:cubicBezTo>
                  <a:cubicBezTo>
                    <a:pt x="1135" y="149"/>
                    <a:pt x="1100" y="141"/>
                    <a:pt x="1105" y="156"/>
                  </a:cubicBezTo>
                  <a:cubicBezTo>
                    <a:pt x="1108" y="158"/>
                    <a:pt x="1109" y="155"/>
                    <a:pt x="1111" y="157"/>
                  </a:cubicBezTo>
                  <a:cubicBezTo>
                    <a:pt x="1106" y="157"/>
                    <a:pt x="1109" y="161"/>
                    <a:pt x="1111" y="162"/>
                  </a:cubicBezTo>
                  <a:cubicBezTo>
                    <a:pt x="1108" y="165"/>
                    <a:pt x="1099" y="166"/>
                    <a:pt x="1100" y="169"/>
                  </a:cubicBezTo>
                  <a:cubicBezTo>
                    <a:pt x="1104" y="167"/>
                    <a:pt x="1110" y="164"/>
                    <a:pt x="1115" y="165"/>
                  </a:cubicBezTo>
                  <a:cubicBezTo>
                    <a:pt x="1115" y="161"/>
                    <a:pt x="1118" y="161"/>
                    <a:pt x="1118" y="158"/>
                  </a:cubicBezTo>
                  <a:cubicBezTo>
                    <a:pt x="1116" y="158"/>
                    <a:pt x="1115" y="157"/>
                    <a:pt x="1115" y="154"/>
                  </a:cubicBezTo>
                  <a:cubicBezTo>
                    <a:pt x="1118" y="152"/>
                    <a:pt x="1119" y="148"/>
                    <a:pt x="1123" y="146"/>
                  </a:cubicBezTo>
                  <a:cubicBezTo>
                    <a:pt x="1127" y="146"/>
                    <a:pt x="1129" y="150"/>
                    <a:pt x="1129" y="154"/>
                  </a:cubicBezTo>
                  <a:cubicBezTo>
                    <a:pt x="1143" y="157"/>
                    <a:pt x="1173" y="157"/>
                    <a:pt x="1180" y="143"/>
                  </a:cubicBezTo>
                  <a:cubicBezTo>
                    <a:pt x="1182" y="144"/>
                    <a:pt x="1184" y="144"/>
                    <a:pt x="1184" y="146"/>
                  </a:cubicBezTo>
                  <a:cubicBezTo>
                    <a:pt x="1184" y="154"/>
                    <a:pt x="1178" y="159"/>
                    <a:pt x="1185" y="163"/>
                  </a:cubicBezTo>
                  <a:cubicBezTo>
                    <a:pt x="1184" y="166"/>
                    <a:pt x="1181" y="166"/>
                    <a:pt x="1179" y="167"/>
                  </a:cubicBezTo>
                  <a:cubicBezTo>
                    <a:pt x="1189" y="181"/>
                    <a:pt x="1172" y="189"/>
                    <a:pt x="1167" y="197"/>
                  </a:cubicBezTo>
                  <a:cubicBezTo>
                    <a:pt x="1178" y="197"/>
                    <a:pt x="1189" y="194"/>
                    <a:pt x="1195" y="190"/>
                  </a:cubicBezTo>
                  <a:cubicBezTo>
                    <a:pt x="1191" y="185"/>
                    <a:pt x="1196" y="177"/>
                    <a:pt x="1201" y="176"/>
                  </a:cubicBezTo>
                  <a:cubicBezTo>
                    <a:pt x="1201" y="177"/>
                    <a:pt x="1202" y="178"/>
                    <a:pt x="1201" y="180"/>
                  </a:cubicBezTo>
                  <a:cubicBezTo>
                    <a:pt x="1205" y="178"/>
                    <a:pt x="1208" y="175"/>
                    <a:pt x="1213" y="175"/>
                  </a:cubicBezTo>
                  <a:cubicBezTo>
                    <a:pt x="1213" y="173"/>
                    <a:pt x="1212" y="172"/>
                    <a:pt x="1214" y="170"/>
                  </a:cubicBezTo>
                  <a:cubicBezTo>
                    <a:pt x="1217" y="170"/>
                    <a:pt x="1214" y="175"/>
                    <a:pt x="1216" y="174"/>
                  </a:cubicBezTo>
                  <a:cubicBezTo>
                    <a:pt x="1218" y="172"/>
                    <a:pt x="1221" y="172"/>
                    <a:pt x="1221" y="168"/>
                  </a:cubicBezTo>
                  <a:cubicBezTo>
                    <a:pt x="1216" y="171"/>
                    <a:pt x="1214" y="167"/>
                    <a:pt x="1212" y="164"/>
                  </a:cubicBezTo>
                  <a:cubicBezTo>
                    <a:pt x="1214" y="162"/>
                    <a:pt x="1218" y="163"/>
                    <a:pt x="1220" y="161"/>
                  </a:cubicBezTo>
                  <a:cubicBezTo>
                    <a:pt x="1217" y="153"/>
                    <a:pt x="1223" y="145"/>
                    <a:pt x="1223" y="138"/>
                  </a:cubicBezTo>
                  <a:cubicBezTo>
                    <a:pt x="1229" y="135"/>
                    <a:pt x="1233" y="128"/>
                    <a:pt x="1236" y="122"/>
                  </a:cubicBezTo>
                  <a:cubicBezTo>
                    <a:pt x="1228" y="125"/>
                    <a:pt x="1216" y="140"/>
                    <a:pt x="1208" y="128"/>
                  </a:cubicBezTo>
                  <a:cubicBezTo>
                    <a:pt x="1211" y="116"/>
                    <a:pt x="1226" y="108"/>
                    <a:pt x="1230" y="97"/>
                  </a:cubicBezTo>
                  <a:cubicBezTo>
                    <a:pt x="1225" y="99"/>
                    <a:pt x="1221" y="103"/>
                    <a:pt x="1214" y="102"/>
                  </a:cubicBezTo>
                  <a:cubicBezTo>
                    <a:pt x="1215" y="98"/>
                    <a:pt x="1211" y="94"/>
                    <a:pt x="1210" y="89"/>
                  </a:cubicBezTo>
                  <a:cubicBezTo>
                    <a:pt x="1211" y="84"/>
                    <a:pt x="1215" y="81"/>
                    <a:pt x="1219" y="78"/>
                  </a:cubicBezTo>
                  <a:cubicBezTo>
                    <a:pt x="1206" y="82"/>
                    <a:pt x="1196" y="91"/>
                    <a:pt x="1182" y="89"/>
                  </a:cubicBezTo>
                  <a:cubicBezTo>
                    <a:pt x="1182" y="86"/>
                    <a:pt x="1184" y="85"/>
                    <a:pt x="1186" y="85"/>
                  </a:cubicBezTo>
                  <a:cubicBezTo>
                    <a:pt x="1187" y="85"/>
                    <a:pt x="1187" y="88"/>
                    <a:pt x="1190" y="87"/>
                  </a:cubicBezTo>
                  <a:cubicBezTo>
                    <a:pt x="1192" y="86"/>
                    <a:pt x="1191" y="83"/>
                    <a:pt x="1193" y="82"/>
                  </a:cubicBezTo>
                  <a:cubicBezTo>
                    <a:pt x="1197" y="82"/>
                    <a:pt x="1199" y="79"/>
                    <a:pt x="1202" y="76"/>
                  </a:cubicBezTo>
                  <a:cubicBezTo>
                    <a:pt x="1208" y="74"/>
                    <a:pt x="1214" y="73"/>
                    <a:pt x="1213" y="65"/>
                  </a:cubicBezTo>
                  <a:cubicBezTo>
                    <a:pt x="1211" y="63"/>
                    <a:pt x="1211" y="66"/>
                    <a:pt x="1208" y="65"/>
                  </a:cubicBezTo>
                  <a:cubicBezTo>
                    <a:pt x="1209" y="63"/>
                    <a:pt x="1207" y="63"/>
                    <a:pt x="1207" y="61"/>
                  </a:cubicBezTo>
                  <a:cubicBezTo>
                    <a:pt x="1211" y="57"/>
                    <a:pt x="1216" y="53"/>
                    <a:pt x="1220" y="49"/>
                  </a:cubicBezTo>
                  <a:cubicBezTo>
                    <a:pt x="1211" y="49"/>
                    <a:pt x="1207" y="54"/>
                    <a:pt x="1197" y="53"/>
                  </a:cubicBezTo>
                  <a:cubicBezTo>
                    <a:pt x="1201" y="47"/>
                    <a:pt x="1207" y="43"/>
                    <a:pt x="1211" y="37"/>
                  </a:cubicBezTo>
                  <a:cubicBezTo>
                    <a:pt x="1204" y="37"/>
                    <a:pt x="1197" y="45"/>
                    <a:pt x="1191" y="40"/>
                  </a:cubicBezTo>
                  <a:cubicBezTo>
                    <a:pt x="1187" y="33"/>
                    <a:pt x="1196" y="30"/>
                    <a:pt x="1195" y="27"/>
                  </a:cubicBezTo>
                  <a:cubicBezTo>
                    <a:pt x="1195" y="29"/>
                    <a:pt x="1190" y="29"/>
                    <a:pt x="1191" y="27"/>
                  </a:cubicBezTo>
                  <a:cubicBezTo>
                    <a:pt x="1191" y="24"/>
                    <a:pt x="1191" y="24"/>
                    <a:pt x="1193" y="21"/>
                  </a:cubicBezTo>
                  <a:cubicBezTo>
                    <a:pt x="1188" y="22"/>
                    <a:pt x="1187" y="19"/>
                    <a:pt x="1185" y="17"/>
                  </a:cubicBezTo>
                  <a:cubicBezTo>
                    <a:pt x="1186" y="13"/>
                    <a:pt x="1192" y="14"/>
                    <a:pt x="1191" y="9"/>
                  </a:cubicBezTo>
                  <a:cubicBezTo>
                    <a:pt x="1169" y="0"/>
                    <a:pt x="1158" y="26"/>
                    <a:pt x="1138" y="26"/>
                  </a:cubicBezTo>
                  <a:cubicBezTo>
                    <a:pt x="1138" y="30"/>
                    <a:pt x="1137" y="33"/>
                    <a:pt x="1135" y="37"/>
                  </a:cubicBezTo>
                  <a:cubicBezTo>
                    <a:pt x="1139" y="37"/>
                    <a:pt x="1144" y="31"/>
                    <a:pt x="1146" y="36"/>
                  </a:cubicBezTo>
                  <a:cubicBezTo>
                    <a:pt x="1134" y="51"/>
                    <a:pt x="1109" y="51"/>
                    <a:pt x="1093" y="63"/>
                  </a:cubicBezTo>
                  <a:cubicBezTo>
                    <a:pt x="1096" y="62"/>
                    <a:pt x="1095" y="64"/>
                    <a:pt x="1094" y="65"/>
                  </a:cubicBezTo>
                  <a:cubicBezTo>
                    <a:pt x="1098" y="66"/>
                    <a:pt x="1101" y="68"/>
                    <a:pt x="1103" y="70"/>
                  </a:cubicBezTo>
                  <a:cubicBezTo>
                    <a:pt x="1104" y="74"/>
                    <a:pt x="1100" y="74"/>
                    <a:pt x="1101" y="78"/>
                  </a:cubicBezTo>
                  <a:cubicBezTo>
                    <a:pt x="1108" y="90"/>
                    <a:pt x="1107" y="106"/>
                    <a:pt x="1094" y="112"/>
                  </a:cubicBezTo>
                  <a:cubicBezTo>
                    <a:pt x="1090" y="108"/>
                    <a:pt x="1082" y="112"/>
                    <a:pt x="1079" y="109"/>
                  </a:cubicBezTo>
                  <a:cubicBezTo>
                    <a:pt x="1080" y="106"/>
                    <a:pt x="1082" y="105"/>
                    <a:pt x="1084" y="104"/>
                  </a:cubicBezTo>
                  <a:cubicBezTo>
                    <a:pt x="1085" y="106"/>
                    <a:pt x="1086" y="106"/>
                    <a:pt x="1085" y="108"/>
                  </a:cubicBezTo>
                  <a:cubicBezTo>
                    <a:pt x="1094" y="106"/>
                    <a:pt x="1099" y="95"/>
                    <a:pt x="1098" y="86"/>
                  </a:cubicBezTo>
                  <a:cubicBezTo>
                    <a:pt x="1096" y="85"/>
                    <a:pt x="1094" y="88"/>
                    <a:pt x="1093" y="86"/>
                  </a:cubicBezTo>
                  <a:cubicBezTo>
                    <a:pt x="1095" y="83"/>
                    <a:pt x="1094" y="83"/>
                    <a:pt x="1093" y="79"/>
                  </a:cubicBezTo>
                  <a:cubicBezTo>
                    <a:pt x="1083" y="79"/>
                    <a:pt x="1080" y="86"/>
                    <a:pt x="1074" y="90"/>
                  </a:cubicBezTo>
                  <a:cubicBezTo>
                    <a:pt x="1076" y="96"/>
                    <a:pt x="1078" y="103"/>
                    <a:pt x="1074" y="108"/>
                  </a:cubicBezTo>
                  <a:cubicBezTo>
                    <a:pt x="1065" y="111"/>
                    <a:pt x="1061" y="120"/>
                    <a:pt x="1055" y="127"/>
                  </a:cubicBezTo>
                  <a:cubicBezTo>
                    <a:pt x="1057" y="127"/>
                    <a:pt x="1055" y="131"/>
                    <a:pt x="1057" y="131"/>
                  </a:cubicBezTo>
                  <a:close/>
                  <a:moveTo>
                    <a:pt x="1218" y="20"/>
                  </a:moveTo>
                  <a:cubicBezTo>
                    <a:pt x="1212" y="21"/>
                    <a:pt x="1203" y="24"/>
                    <a:pt x="1201" y="26"/>
                  </a:cubicBezTo>
                  <a:cubicBezTo>
                    <a:pt x="1208" y="25"/>
                    <a:pt x="1214" y="25"/>
                    <a:pt x="1218" y="20"/>
                  </a:cubicBezTo>
                  <a:close/>
                  <a:moveTo>
                    <a:pt x="1239" y="43"/>
                  </a:moveTo>
                  <a:cubicBezTo>
                    <a:pt x="1239" y="44"/>
                    <a:pt x="1237" y="44"/>
                    <a:pt x="1236" y="43"/>
                  </a:cubicBezTo>
                  <a:cubicBezTo>
                    <a:pt x="1236" y="41"/>
                    <a:pt x="1239" y="42"/>
                    <a:pt x="1239" y="40"/>
                  </a:cubicBezTo>
                  <a:cubicBezTo>
                    <a:pt x="1237" y="41"/>
                    <a:pt x="1237" y="38"/>
                    <a:pt x="1236" y="37"/>
                  </a:cubicBezTo>
                  <a:cubicBezTo>
                    <a:pt x="1238" y="36"/>
                    <a:pt x="1238" y="33"/>
                    <a:pt x="1240" y="32"/>
                  </a:cubicBezTo>
                  <a:cubicBezTo>
                    <a:pt x="1237" y="32"/>
                    <a:pt x="1236" y="35"/>
                    <a:pt x="1234" y="37"/>
                  </a:cubicBezTo>
                  <a:cubicBezTo>
                    <a:pt x="1238" y="42"/>
                    <a:pt x="1223" y="44"/>
                    <a:pt x="1221" y="50"/>
                  </a:cubicBezTo>
                  <a:cubicBezTo>
                    <a:pt x="1228" y="50"/>
                    <a:pt x="1239" y="48"/>
                    <a:pt x="1239" y="43"/>
                  </a:cubicBezTo>
                  <a:close/>
                  <a:moveTo>
                    <a:pt x="1204" y="47"/>
                  </a:moveTo>
                  <a:cubicBezTo>
                    <a:pt x="1210" y="48"/>
                    <a:pt x="1212" y="45"/>
                    <a:pt x="1214" y="43"/>
                  </a:cubicBezTo>
                  <a:cubicBezTo>
                    <a:pt x="1211" y="45"/>
                    <a:pt x="1206" y="42"/>
                    <a:pt x="1204" y="47"/>
                  </a:cubicBezTo>
                  <a:close/>
                  <a:moveTo>
                    <a:pt x="1117" y="481"/>
                  </a:moveTo>
                  <a:cubicBezTo>
                    <a:pt x="1118" y="481"/>
                    <a:pt x="1118" y="481"/>
                    <a:pt x="1119" y="481"/>
                  </a:cubicBezTo>
                  <a:cubicBezTo>
                    <a:pt x="1118" y="481"/>
                    <a:pt x="1118" y="481"/>
                    <a:pt x="1117" y="481"/>
                  </a:cubicBezTo>
                  <a:close/>
                  <a:moveTo>
                    <a:pt x="1284" y="478"/>
                  </a:moveTo>
                  <a:cubicBezTo>
                    <a:pt x="1280" y="478"/>
                    <a:pt x="1276" y="483"/>
                    <a:pt x="1274" y="481"/>
                  </a:cubicBezTo>
                  <a:cubicBezTo>
                    <a:pt x="1274" y="479"/>
                    <a:pt x="1277" y="479"/>
                    <a:pt x="1277" y="476"/>
                  </a:cubicBezTo>
                  <a:cubicBezTo>
                    <a:pt x="1263" y="476"/>
                    <a:pt x="1257" y="490"/>
                    <a:pt x="1237" y="485"/>
                  </a:cubicBezTo>
                  <a:cubicBezTo>
                    <a:pt x="1236" y="486"/>
                    <a:pt x="1232" y="490"/>
                    <a:pt x="1229" y="487"/>
                  </a:cubicBezTo>
                  <a:cubicBezTo>
                    <a:pt x="1233" y="485"/>
                    <a:pt x="1236" y="483"/>
                    <a:pt x="1239" y="480"/>
                  </a:cubicBezTo>
                  <a:cubicBezTo>
                    <a:pt x="1236" y="480"/>
                    <a:pt x="1232" y="485"/>
                    <a:pt x="1230" y="483"/>
                  </a:cubicBezTo>
                  <a:cubicBezTo>
                    <a:pt x="1233" y="480"/>
                    <a:pt x="1237" y="479"/>
                    <a:pt x="1240" y="475"/>
                  </a:cubicBezTo>
                  <a:cubicBezTo>
                    <a:pt x="1239" y="474"/>
                    <a:pt x="1238" y="473"/>
                    <a:pt x="1238" y="471"/>
                  </a:cubicBezTo>
                  <a:cubicBezTo>
                    <a:pt x="1239" y="471"/>
                    <a:pt x="1240" y="470"/>
                    <a:pt x="1242" y="469"/>
                  </a:cubicBezTo>
                  <a:cubicBezTo>
                    <a:pt x="1250" y="479"/>
                    <a:pt x="1256" y="465"/>
                    <a:pt x="1266" y="463"/>
                  </a:cubicBezTo>
                  <a:cubicBezTo>
                    <a:pt x="1266" y="467"/>
                    <a:pt x="1266" y="467"/>
                    <a:pt x="1266" y="467"/>
                  </a:cubicBezTo>
                  <a:cubicBezTo>
                    <a:pt x="1269" y="468"/>
                    <a:pt x="1272" y="463"/>
                    <a:pt x="1270" y="462"/>
                  </a:cubicBezTo>
                  <a:cubicBezTo>
                    <a:pt x="1270" y="463"/>
                    <a:pt x="1268" y="463"/>
                    <a:pt x="1267" y="462"/>
                  </a:cubicBezTo>
                  <a:cubicBezTo>
                    <a:pt x="1270" y="457"/>
                    <a:pt x="1282" y="456"/>
                    <a:pt x="1281" y="451"/>
                  </a:cubicBezTo>
                  <a:cubicBezTo>
                    <a:pt x="1277" y="456"/>
                    <a:pt x="1269" y="456"/>
                    <a:pt x="1263" y="457"/>
                  </a:cubicBezTo>
                  <a:cubicBezTo>
                    <a:pt x="1265" y="462"/>
                    <a:pt x="1259" y="464"/>
                    <a:pt x="1256" y="465"/>
                  </a:cubicBezTo>
                  <a:cubicBezTo>
                    <a:pt x="1253" y="461"/>
                    <a:pt x="1247" y="466"/>
                    <a:pt x="1244" y="465"/>
                  </a:cubicBezTo>
                  <a:cubicBezTo>
                    <a:pt x="1244" y="467"/>
                    <a:pt x="1243" y="468"/>
                    <a:pt x="1242" y="468"/>
                  </a:cubicBezTo>
                  <a:cubicBezTo>
                    <a:pt x="1230" y="469"/>
                    <a:pt x="1219" y="479"/>
                    <a:pt x="1209" y="485"/>
                  </a:cubicBezTo>
                  <a:cubicBezTo>
                    <a:pt x="1212" y="487"/>
                    <a:pt x="1210" y="494"/>
                    <a:pt x="1208" y="496"/>
                  </a:cubicBezTo>
                  <a:cubicBezTo>
                    <a:pt x="1205" y="497"/>
                    <a:pt x="1202" y="498"/>
                    <a:pt x="1200" y="499"/>
                  </a:cubicBezTo>
                  <a:cubicBezTo>
                    <a:pt x="1200" y="504"/>
                    <a:pt x="1204" y="505"/>
                    <a:pt x="1203" y="510"/>
                  </a:cubicBezTo>
                  <a:cubicBezTo>
                    <a:pt x="1199" y="511"/>
                    <a:pt x="1195" y="513"/>
                    <a:pt x="1192" y="508"/>
                  </a:cubicBezTo>
                  <a:cubicBezTo>
                    <a:pt x="1188" y="507"/>
                    <a:pt x="1188" y="510"/>
                    <a:pt x="1184" y="510"/>
                  </a:cubicBezTo>
                  <a:cubicBezTo>
                    <a:pt x="1184" y="504"/>
                    <a:pt x="1184" y="504"/>
                    <a:pt x="1184" y="504"/>
                  </a:cubicBezTo>
                  <a:cubicBezTo>
                    <a:pt x="1192" y="501"/>
                    <a:pt x="1199" y="497"/>
                    <a:pt x="1204" y="491"/>
                  </a:cubicBezTo>
                  <a:cubicBezTo>
                    <a:pt x="1200" y="491"/>
                    <a:pt x="1199" y="495"/>
                    <a:pt x="1194" y="494"/>
                  </a:cubicBezTo>
                  <a:cubicBezTo>
                    <a:pt x="1194" y="493"/>
                    <a:pt x="1194" y="492"/>
                    <a:pt x="1193" y="492"/>
                  </a:cubicBezTo>
                  <a:cubicBezTo>
                    <a:pt x="1191" y="493"/>
                    <a:pt x="1189" y="495"/>
                    <a:pt x="1186" y="495"/>
                  </a:cubicBezTo>
                  <a:cubicBezTo>
                    <a:pt x="1184" y="494"/>
                    <a:pt x="1185" y="491"/>
                    <a:pt x="1182" y="490"/>
                  </a:cubicBezTo>
                  <a:cubicBezTo>
                    <a:pt x="1181" y="492"/>
                    <a:pt x="1181" y="496"/>
                    <a:pt x="1178" y="496"/>
                  </a:cubicBezTo>
                  <a:cubicBezTo>
                    <a:pt x="1180" y="496"/>
                    <a:pt x="1180" y="499"/>
                    <a:pt x="1179" y="501"/>
                  </a:cubicBezTo>
                  <a:cubicBezTo>
                    <a:pt x="1179" y="504"/>
                    <a:pt x="1172" y="505"/>
                    <a:pt x="1173" y="508"/>
                  </a:cubicBezTo>
                  <a:cubicBezTo>
                    <a:pt x="1177" y="507"/>
                    <a:pt x="1179" y="501"/>
                    <a:pt x="1183" y="504"/>
                  </a:cubicBezTo>
                  <a:cubicBezTo>
                    <a:pt x="1179" y="506"/>
                    <a:pt x="1175" y="509"/>
                    <a:pt x="1173" y="514"/>
                  </a:cubicBezTo>
                  <a:cubicBezTo>
                    <a:pt x="1170" y="513"/>
                    <a:pt x="1170" y="516"/>
                    <a:pt x="1168" y="516"/>
                  </a:cubicBezTo>
                  <a:cubicBezTo>
                    <a:pt x="1166" y="512"/>
                    <a:pt x="1166" y="512"/>
                    <a:pt x="1167" y="508"/>
                  </a:cubicBezTo>
                  <a:cubicBezTo>
                    <a:pt x="1159" y="508"/>
                    <a:pt x="1160" y="498"/>
                    <a:pt x="1156" y="494"/>
                  </a:cubicBezTo>
                  <a:cubicBezTo>
                    <a:pt x="1152" y="493"/>
                    <a:pt x="1153" y="496"/>
                    <a:pt x="1150" y="495"/>
                  </a:cubicBezTo>
                  <a:cubicBezTo>
                    <a:pt x="1150" y="493"/>
                    <a:pt x="1147" y="493"/>
                    <a:pt x="1147" y="492"/>
                  </a:cubicBezTo>
                  <a:cubicBezTo>
                    <a:pt x="1147" y="490"/>
                    <a:pt x="1149" y="486"/>
                    <a:pt x="1147" y="485"/>
                  </a:cubicBezTo>
                  <a:cubicBezTo>
                    <a:pt x="1146" y="487"/>
                    <a:pt x="1141" y="485"/>
                    <a:pt x="1140" y="484"/>
                  </a:cubicBezTo>
                  <a:cubicBezTo>
                    <a:pt x="1140" y="481"/>
                    <a:pt x="1140" y="478"/>
                    <a:pt x="1144" y="476"/>
                  </a:cubicBezTo>
                  <a:cubicBezTo>
                    <a:pt x="1139" y="475"/>
                    <a:pt x="1138" y="476"/>
                    <a:pt x="1134" y="477"/>
                  </a:cubicBezTo>
                  <a:cubicBezTo>
                    <a:pt x="1133" y="470"/>
                    <a:pt x="1145" y="471"/>
                    <a:pt x="1145" y="467"/>
                  </a:cubicBezTo>
                  <a:cubicBezTo>
                    <a:pt x="1135" y="466"/>
                    <a:pt x="1132" y="477"/>
                    <a:pt x="1127" y="481"/>
                  </a:cubicBezTo>
                  <a:cubicBezTo>
                    <a:pt x="1127" y="477"/>
                    <a:pt x="1127" y="477"/>
                    <a:pt x="1127" y="477"/>
                  </a:cubicBezTo>
                  <a:cubicBezTo>
                    <a:pt x="1123" y="478"/>
                    <a:pt x="1122" y="480"/>
                    <a:pt x="1119" y="481"/>
                  </a:cubicBezTo>
                  <a:cubicBezTo>
                    <a:pt x="1120" y="481"/>
                    <a:pt x="1118" y="482"/>
                    <a:pt x="1118" y="483"/>
                  </a:cubicBezTo>
                  <a:cubicBezTo>
                    <a:pt x="1120" y="484"/>
                    <a:pt x="1121" y="479"/>
                    <a:pt x="1123" y="482"/>
                  </a:cubicBezTo>
                  <a:cubicBezTo>
                    <a:pt x="1122" y="483"/>
                    <a:pt x="1121" y="485"/>
                    <a:pt x="1122" y="487"/>
                  </a:cubicBezTo>
                  <a:cubicBezTo>
                    <a:pt x="1123" y="489"/>
                    <a:pt x="1126" y="488"/>
                    <a:pt x="1127" y="490"/>
                  </a:cubicBezTo>
                  <a:cubicBezTo>
                    <a:pt x="1126" y="492"/>
                    <a:pt x="1125" y="494"/>
                    <a:pt x="1122" y="494"/>
                  </a:cubicBezTo>
                  <a:cubicBezTo>
                    <a:pt x="1122" y="493"/>
                    <a:pt x="1123" y="492"/>
                    <a:pt x="1122" y="492"/>
                  </a:cubicBezTo>
                  <a:cubicBezTo>
                    <a:pt x="1121" y="496"/>
                    <a:pt x="1117" y="492"/>
                    <a:pt x="1114" y="495"/>
                  </a:cubicBezTo>
                  <a:cubicBezTo>
                    <a:pt x="1115" y="494"/>
                    <a:pt x="1116" y="493"/>
                    <a:pt x="1116" y="492"/>
                  </a:cubicBezTo>
                  <a:cubicBezTo>
                    <a:pt x="1113" y="491"/>
                    <a:pt x="1112" y="493"/>
                    <a:pt x="1108" y="493"/>
                  </a:cubicBezTo>
                  <a:cubicBezTo>
                    <a:pt x="1107" y="497"/>
                    <a:pt x="1110" y="498"/>
                    <a:pt x="1112" y="499"/>
                  </a:cubicBezTo>
                  <a:cubicBezTo>
                    <a:pt x="1106" y="505"/>
                    <a:pt x="1101" y="501"/>
                    <a:pt x="1094" y="505"/>
                  </a:cubicBezTo>
                  <a:cubicBezTo>
                    <a:pt x="1094" y="504"/>
                    <a:pt x="1094" y="502"/>
                    <a:pt x="1093" y="502"/>
                  </a:cubicBezTo>
                  <a:cubicBezTo>
                    <a:pt x="1092" y="505"/>
                    <a:pt x="1090" y="508"/>
                    <a:pt x="1086" y="508"/>
                  </a:cubicBezTo>
                  <a:cubicBezTo>
                    <a:pt x="1086" y="508"/>
                    <a:pt x="1085" y="507"/>
                    <a:pt x="1085" y="507"/>
                  </a:cubicBezTo>
                  <a:cubicBezTo>
                    <a:pt x="1089" y="500"/>
                    <a:pt x="1096" y="497"/>
                    <a:pt x="1104" y="494"/>
                  </a:cubicBezTo>
                  <a:cubicBezTo>
                    <a:pt x="1104" y="490"/>
                    <a:pt x="1109" y="491"/>
                    <a:pt x="1111" y="488"/>
                  </a:cubicBezTo>
                  <a:cubicBezTo>
                    <a:pt x="1100" y="492"/>
                    <a:pt x="1093" y="498"/>
                    <a:pt x="1083" y="499"/>
                  </a:cubicBezTo>
                  <a:cubicBezTo>
                    <a:pt x="1083" y="498"/>
                    <a:pt x="1082" y="496"/>
                    <a:pt x="1080" y="496"/>
                  </a:cubicBezTo>
                  <a:cubicBezTo>
                    <a:pt x="1080" y="500"/>
                    <a:pt x="1077" y="501"/>
                    <a:pt x="1075" y="498"/>
                  </a:cubicBezTo>
                  <a:cubicBezTo>
                    <a:pt x="1075" y="502"/>
                    <a:pt x="1070" y="500"/>
                    <a:pt x="1070" y="504"/>
                  </a:cubicBezTo>
                  <a:cubicBezTo>
                    <a:pt x="1071" y="504"/>
                    <a:pt x="1072" y="505"/>
                    <a:pt x="1072" y="506"/>
                  </a:cubicBezTo>
                  <a:cubicBezTo>
                    <a:pt x="1068" y="506"/>
                    <a:pt x="1068" y="510"/>
                    <a:pt x="1066" y="511"/>
                  </a:cubicBezTo>
                  <a:cubicBezTo>
                    <a:pt x="1054" y="509"/>
                    <a:pt x="1047" y="530"/>
                    <a:pt x="1036" y="521"/>
                  </a:cubicBezTo>
                  <a:cubicBezTo>
                    <a:pt x="1048" y="505"/>
                    <a:pt x="1064" y="499"/>
                    <a:pt x="1084" y="493"/>
                  </a:cubicBezTo>
                  <a:cubicBezTo>
                    <a:pt x="1088" y="495"/>
                    <a:pt x="1101" y="492"/>
                    <a:pt x="1103" y="487"/>
                  </a:cubicBezTo>
                  <a:cubicBezTo>
                    <a:pt x="1101" y="484"/>
                    <a:pt x="1097" y="487"/>
                    <a:pt x="1095" y="485"/>
                  </a:cubicBezTo>
                  <a:cubicBezTo>
                    <a:pt x="1098" y="482"/>
                    <a:pt x="1097" y="480"/>
                    <a:pt x="1096" y="477"/>
                  </a:cubicBezTo>
                  <a:cubicBezTo>
                    <a:pt x="1096" y="479"/>
                    <a:pt x="1090" y="480"/>
                    <a:pt x="1089" y="479"/>
                  </a:cubicBezTo>
                  <a:cubicBezTo>
                    <a:pt x="1093" y="475"/>
                    <a:pt x="1099" y="467"/>
                    <a:pt x="1101" y="463"/>
                  </a:cubicBezTo>
                  <a:cubicBezTo>
                    <a:pt x="1094" y="466"/>
                    <a:pt x="1087" y="474"/>
                    <a:pt x="1081" y="469"/>
                  </a:cubicBezTo>
                  <a:cubicBezTo>
                    <a:pt x="1082" y="477"/>
                    <a:pt x="1084" y="475"/>
                    <a:pt x="1083" y="483"/>
                  </a:cubicBezTo>
                  <a:cubicBezTo>
                    <a:pt x="1078" y="485"/>
                    <a:pt x="1073" y="492"/>
                    <a:pt x="1066" y="489"/>
                  </a:cubicBezTo>
                  <a:cubicBezTo>
                    <a:pt x="1074" y="487"/>
                    <a:pt x="1061" y="482"/>
                    <a:pt x="1067" y="480"/>
                  </a:cubicBezTo>
                  <a:cubicBezTo>
                    <a:pt x="1058" y="477"/>
                    <a:pt x="1056" y="487"/>
                    <a:pt x="1049" y="489"/>
                  </a:cubicBezTo>
                  <a:cubicBezTo>
                    <a:pt x="1044" y="477"/>
                    <a:pt x="1060" y="474"/>
                    <a:pt x="1067" y="467"/>
                  </a:cubicBezTo>
                  <a:cubicBezTo>
                    <a:pt x="1061" y="466"/>
                    <a:pt x="1059" y="471"/>
                    <a:pt x="1053" y="471"/>
                  </a:cubicBezTo>
                  <a:cubicBezTo>
                    <a:pt x="1053" y="469"/>
                    <a:pt x="1059" y="468"/>
                    <a:pt x="1057" y="467"/>
                  </a:cubicBezTo>
                  <a:cubicBezTo>
                    <a:pt x="1053" y="469"/>
                    <a:pt x="1047" y="472"/>
                    <a:pt x="1042" y="471"/>
                  </a:cubicBezTo>
                  <a:cubicBezTo>
                    <a:pt x="1040" y="468"/>
                    <a:pt x="1047" y="468"/>
                    <a:pt x="1044" y="466"/>
                  </a:cubicBezTo>
                  <a:cubicBezTo>
                    <a:pt x="1042" y="469"/>
                    <a:pt x="1039" y="470"/>
                    <a:pt x="1036" y="471"/>
                  </a:cubicBezTo>
                  <a:cubicBezTo>
                    <a:pt x="1035" y="474"/>
                    <a:pt x="1036" y="473"/>
                    <a:pt x="1036" y="477"/>
                  </a:cubicBezTo>
                  <a:cubicBezTo>
                    <a:pt x="1031" y="479"/>
                    <a:pt x="1028" y="483"/>
                    <a:pt x="1022" y="483"/>
                  </a:cubicBezTo>
                  <a:cubicBezTo>
                    <a:pt x="1012" y="476"/>
                    <a:pt x="1004" y="492"/>
                    <a:pt x="995" y="493"/>
                  </a:cubicBezTo>
                  <a:cubicBezTo>
                    <a:pt x="995" y="493"/>
                    <a:pt x="995" y="494"/>
                    <a:pt x="993" y="493"/>
                  </a:cubicBezTo>
                  <a:cubicBezTo>
                    <a:pt x="993" y="493"/>
                    <a:pt x="994" y="493"/>
                    <a:pt x="995" y="493"/>
                  </a:cubicBezTo>
                  <a:cubicBezTo>
                    <a:pt x="994" y="492"/>
                    <a:pt x="993" y="490"/>
                    <a:pt x="994" y="490"/>
                  </a:cubicBezTo>
                  <a:cubicBezTo>
                    <a:pt x="996" y="486"/>
                    <a:pt x="1004" y="483"/>
                    <a:pt x="999" y="478"/>
                  </a:cubicBezTo>
                  <a:cubicBezTo>
                    <a:pt x="995" y="481"/>
                    <a:pt x="990" y="480"/>
                    <a:pt x="986" y="483"/>
                  </a:cubicBezTo>
                  <a:cubicBezTo>
                    <a:pt x="986" y="490"/>
                    <a:pt x="982" y="493"/>
                    <a:pt x="977" y="494"/>
                  </a:cubicBezTo>
                  <a:cubicBezTo>
                    <a:pt x="977" y="498"/>
                    <a:pt x="980" y="498"/>
                    <a:pt x="980" y="502"/>
                  </a:cubicBezTo>
                  <a:cubicBezTo>
                    <a:pt x="977" y="504"/>
                    <a:pt x="971" y="509"/>
                    <a:pt x="968" y="505"/>
                  </a:cubicBezTo>
                  <a:cubicBezTo>
                    <a:pt x="975" y="501"/>
                    <a:pt x="976" y="488"/>
                    <a:pt x="979" y="482"/>
                  </a:cubicBezTo>
                  <a:cubicBezTo>
                    <a:pt x="980" y="482"/>
                    <a:pt x="981" y="483"/>
                    <a:pt x="982" y="483"/>
                  </a:cubicBezTo>
                  <a:cubicBezTo>
                    <a:pt x="987" y="475"/>
                    <a:pt x="1000" y="476"/>
                    <a:pt x="1005" y="467"/>
                  </a:cubicBezTo>
                  <a:cubicBezTo>
                    <a:pt x="1000" y="465"/>
                    <a:pt x="999" y="471"/>
                    <a:pt x="996" y="468"/>
                  </a:cubicBezTo>
                  <a:cubicBezTo>
                    <a:pt x="998" y="466"/>
                    <a:pt x="998" y="464"/>
                    <a:pt x="997" y="463"/>
                  </a:cubicBezTo>
                  <a:cubicBezTo>
                    <a:pt x="993" y="468"/>
                    <a:pt x="992" y="476"/>
                    <a:pt x="985" y="476"/>
                  </a:cubicBezTo>
                  <a:cubicBezTo>
                    <a:pt x="982" y="476"/>
                    <a:pt x="983" y="472"/>
                    <a:pt x="980" y="474"/>
                  </a:cubicBezTo>
                  <a:cubicBezTo>
                    <a:pt x="980" y="470"/>
                    <a:pt x="980" y="470"/>
                    <a:pt x="980" y="470"/>
                  </a:cubicBezTo>
                  <a:cubicBezTo>
                    <a:pt x="978" y="470"/>
                    <a:pt x="976" y="473"/>
                    <a:pt x="975" y="470"/>
                  </a:cubicBezTo>
                  <a:cubicBezTo>
                    <a:pt x="980" y="468"/>
                    <a:pt x="982" y="453"/>
                    <a:pt x="988" y="457"/>
                  </a:cubicBezTo>
                  <a:cubicBezTo>
                    <a:pt x="988" y="455"/>
                    <a:pt x="990" y="453"/>
                    <a:pt x="993" y="451"/>
                  </a:cubicBezTo>
                  <a:cubicBezTo>
                    <a:pt x="1007" y="446"/>
                    <a:pt x="1018" y="439"/>
                    <a:pt x="1033" y="433"/>
                  </a:cubicBezTo>
                  <a:cubicBezTo>
                    <a:pt x="1035" y="435"/>
                    <a:pt x="1033" y="435"/>
                    <a:pt x="1032" y="437"/>
                  </a:cubicBezTo>
                  <a:cubicBezTo>
                    <a:pt x="1043" y="428"/>
                    <a:pt x="1057" y="419"/>
                    <a:pt x="1073" y="417"/>
                  </a:cubicBezTo>
                  <a:cubicBezTo>
                    <a:pt x="1079" y="415"/>
                    <a:pt x="1084" y="406"/>
                    <a:pt x="1092" y="407"/>
                  </a:cubicBezTo>
                  <a:cubicBezTo>
                    <a:pt x="1094" y="401"/>
                    <a:pt x="1100" y="400"/>
                    <a:pt x="1106" y="398"/>
                  </a:cubicBezTo>
                  <a:cubicBezTo>
                    <a:pt x="1105" y="404"/>
                    <a:pt x="1099" y="401"/>
                    <a:pt x="1095" y="406"/>
                  </a:cubicBezTo>
                  <a:cubicBezTo>
                    <a:pt x="1097" y="407"/>
                    <a:pt x="1096" y="410"/>
                    <a:pt x="1098" y="411"/>
                  </a:cubicBezTo>
                  <a:cubicBezTo>
                    <a:pt x="1103" y="409"/>
                    <a:pt x="1105" y="404"/>
                    <a:pt x="1109" y="402"/>
                  </a:cubicBezTo>
                  <a:cubicBezTo>
                    <a:pt x="1110" y="403"/>
                    <a:pt x="1111" y="404"/>
                    <a:pt x="1110" y="405"/>
                  </a:cubicBezTo>
                  <a:cubicBezTo>
                    <a:pt x="1113" y="405"/>
                    <a:pt x="1114" y="404"/>
                    <a:pt x="1118" y="404"/>
                  </a:cubicBezTo>
                  <a:cubicBezTo>
                    <a:pt x="1117" y="397"/>
                    <a:pt x="1121" y="395"/>
                    <a:pt x="1125" y="392"/>
                  </a:cubicBezTo>
                  <a:cubicBezTo>
                    <a:pt x="1122" y="392"/>
                    <a:pt x="1120" y="394"/>
                    <a:pt x="1117" y="394"/>
                  </a:cubicBezTo>
                  <a:cubicBezTo>
                    <a:pt x="1117" y="393"/>
                    <a:pt x="1116" y="393"/>
                    <a:pt x="1116" y="392"/>
                  </a:cubicBezTo>
                  <a:cubicBezTo>
                    <a:pt x="1121" y="387"/>
                    <a:pt x="1128" y="383"/>
                    <a:pt x="1136" y="382"/>
                  </a:cubicBezTo>
                  <a:cubicBezTo>
                    <a:pt x="1134" y="384"/>
                    <a:pt x="1142" y="385"/>
                    <a:pt x="1137" y="389"/>
                  </a:cubicBezTo>
                  <a:cubicBezTo>
                    <a:pt x="1138" y="386"/>
                    <a:pt x="1134" y="386"/>
                    <a:pt x="1136" y="389"/>
                  </a:cubicBezTo>
                  <a:cubicBezTo>
                    <a:pt x="1133" y="390"/>
                    <a:pt x="1138" y="387"/>
                    <a:pt x="1137" y="390"/>
                  </a:cubicBezTo>
                  <a:cubicBezTo>
                    <a:pt x="1136" y="394"/>
                    <a:pt x="1131" y="397"/>
                    <a:pt x="1132" y="400"/>
                  </a:cubicBezTo>
                  <a:cubicBezTo>
                    <a:pt x="1132" y="397"/>
                    <a:pt x="1135" y="398"/>
                    <a:pt x="1136" y="400"/>
                  </a:cubicBezTo>
                  <a:cubicBezTo>
                    <a:pt x="1135" y="402"/>
                    <a:pt x="1131" y="402"/>
                    <a:pt x="1132" y="405"/>
                  </a:cubicBezTo>
                  <a:cubicBezTo>
                    <a:pt x="1135" y="407"/>
                    <a:pt x="1136" y="402"/>
                    <a:pt x="1136" y="404"/>
                  </a:cubicBezTo>
                  <a:cubicBezTo>
                    <a:pt x="1137" y="407"/>
                    <a:pt x="1134" y="407"/>
                    <a:pt x="1135" y="410"/>
                  </a:cubicBezTo>
                  <a:cubicBezTo>
                    <a:pt x="1138" y="411"/>
                    <a:pt x="1143" y="405"/>
                    <a:pt x="1146" y="403"/>
                  </a:cubicBezTo>
                  <a:cubicBezTo>
                    <a:pt x="1144" y="400"/>
                    <a:pt x="1139" y="405"/>
                    <a:pt x="1137" y="403"/>
                  </a:cubicBezTo>
                  <a:cubicBezTo>
                    <a:pt x="1147" y="401"/>
                    <a:pt x="1150" y="392"/>
                    <a:pt x="1158" y="387"/>
                  </a:cubicBezTo>
                  <a:cubicBezTo>
                    <a:pt x="1156" y="387"/>
                    <a:pt x="1154" y="387"/>
                    <a:pt x="1154" y="386"/>
                  </a:cubicBezTo>
                  <a:cubicBezTo>
                    <a:pt x="1160" y="382"/>
                    <a:pt x="1155" y="378"/>
                    <a:pt x="1162" y="374"/>
                  </a:cubicBezTo>
                  <a:cubicBezTo>
                    <a:pt x="1159" y="373"/>
                    <a:pt x="1157" y="376"/>
                    <a:pt x="1157" y="373"/>
                  </a:cubicBezTo>
                  <a:cubicBezTo>
                    <a:pt x="1159" y="370"/>
                    <a:pt x="1166" y="366"/>
                    <a:pt x="1165" y="364"/>
                  </a:cubicBezTo>
                  <a:cubicBezTo>
                    <a:pt x="1164" y="363"/>
                    <a:pt x="1155" y="366"/>
                    <a:pt x="1153" y="370"/>
                  </a:cubicBezTo>
                  <a:cubicBezTo>
                    <a:pt x="1152" y="370"/>
                    <a:pt x="1151" y="369"/>
                    <a:pt x="1149" y="368"/>
                  </a:cubicBezTo>
                  <a:cubicBezTo>
                    <a:pt x="1146" y="370"/>
                    <a:pt x="1145" y="373"/>
                    <a:pt x="1140" y="373"/>
                  </a:cubicBezTo>
                  <a:cubicBezTo>
                    <a:pt x="1140" y="371"/>
                    <a:pt x="1141" y="367"/>
                    <a:pt x="1139" y="366"/>
                  </a:cubicBezTo>
                  <a:cubicBezTo>
                    <a:pt x="1129" y="369"/>
                    <a:pt x="1120" y="381"/>
                    <a:pt x="1111" y="377"/>
                  </a:cubicBezTo>
                  <a:cubicBezTo>
                    <a:pt x="1104" y="387"/>
                    <a:pt x="1093" y="386"/>
                    <a:pt x="1083" y="390"/>
                  </a:cubicBezTo>
                  <a:cubicBezTo>
                    <a:pt x="1083" y="400"/>
                    <a:pt x="1069" y="397"/>
                    <a:pt x="1063" y="403"/>
                  </a:cubicBezTo>
                  <a:cubicBezTo>
                    <a:pt x="1061" y="400"/>
                    <a:pt x="1065" y="398"/>
                    <a:pt x="1061" y="397"/>
                  </a:cubicBezTo>
                  <a:cubicBezTo>
                    <a:pt x="1069" y="390"/>
                    <a:pt x="1076" y="376"/>
                    <a:pt x="1091" y="383"/>
                  </a:cubicBezTo>
                  <a:cubicBezTo>
                    <a:pt x="1093" y="381"/>
                    <a:pt x="1094" y="379"/>
                    <a:pt x="1098" y="378"/>
                  </a:cubicBezTo>
                  <a:cubicBezTo>
                    <a:pt x="1099" y="375"/>
                    <a:pt x="1097" y="376"/>
                    <a:pt x="1096" y="375"/>
                  </a:cubicBezTo>
                  <a:cubicBezTo>
                    <a:pt x="1099" y="373"/>
                    <a:pt x="1099" y="373"/>
                    <a:pt x="1098" y="370"/>
                  </a:cubicBezTo>
                  <a:cubicBezTo>
                    <a:pt x="1102" y="369"/>
                    <a:pt x="1104" y="366"/>
                    <a:pt x="1109" y="365"/>
                  </a:cubicBezTo>
                  <a:cubicBezTo>
                    <a:pt x="1112" y="365"/>
                    <a:pt x="1111" y="369"/>
                    <a:pt x="1114" y="369"/>
                  </a:cubicBezTo>
                  <a:cubicBezTo>
                    <a:pt x="1120" y="367"/>
                    <a:pt x="1124" y="363"/>
                    <a:pt x="1126" y="357"/>
                  </a:cubicBezTo>
                  <a:cubicBezTo>
                    <a:pt x="1121" y="356"/>
                    <a:pt x="1122" y="353"/>
                    <a:pt x="1122" y="350"/>
                  </a:cubicBezTo>
                  <a:cubicBezTo>
                    <a:pt x="1117" y="349"/>
                    <a:pt x="1117" y="344"/>
                    <a:pt x="1111" y="345"/>
                  </a:cubicBezTo>
                  <a:cubicBezTo>
                    <a:pt x="1111" y="342"/>
                    <a:pt x="1109" y="342"/>
                    <a:pt x="1110" y="339"/>
                  </a:cubicBezTo>
                  <a:cubicBezTo>
                    <a:pt x="1115" y="336"/>
                    <a:pt x="1120" y="333"/>
                    <a:pt x="1126" y="330"/>
                  </a:cubicBezTo>
                  <a:cubicBezTo>
                    <a:pt x="1125" y="323"/>
                    <a:pt x="1139" y="315"/>
                    <a:pt x="1144" y="318"/>
                  </a:cubicBezTo>
                  <a:cubicBezTo>
                    <a:pt x="1143" y="320"/>
                    <a:pt x="1139" y="320"/>
                    <a:pt x="1138" y="322"/>
                  </a:cubicBezTo>
                  <a:cubicBezTo>
                    <a:pt x="1147" y="322"/>
                    <a:pt x="1152" y="319"/>
                    <a:pt x="1158" y="315"/>
                  </a:cubicBezTo>
                  <a:cubicBezTo>
                    <a:pt x="1156" y="304"/>
                    <a:pt x="1167" y="311"/>
                    <a:pt x="1167" y="304"/>
                  </a:cubicBezTo>
                  <a:cubicBezTo>
                    <a:pt x="1159" y="307"/>
                    <a:pt x="1154" y="304"/>
                    <a:pt x="1147" y="308"/>
                  </a:cubicBezTo>
                  <a:cubicBezTo>
                    <a:pt x="1144" y="309"/>
                    <a:pt x="1142" y="315"/>
                    <a:pt x="1139" y="316"/>
                  </a:cubicBezTo>
                  <a:cubicBezTo>
                    <a:pt x="1139" y="316"/>
                    <a:pt x="1118" y="311"/>
                    <a:pt x="1116" y="311"/>
                  </a:cubicBezTo>
                  <a:cubicBezTo>
                    <a:pt x="1115" y="312"/>
                    <a:pt x="1112" y="316"/>
                    <a:pt x="1110" y="316"/>
                  </a:cubicBezTo>
                  <a:cubicBezTo>
                    <a:pt x="1107" y="317"/>
                    <a:pt x="1104" y="317"/>
                    <a:pt x="1102" y="321"/>
                  </a:cubicBezTo>
                  <a:cubicBezTo>
                    <a:pt x="1095" y="314"/>
                    <a:pt x="1088" y="326"/>
                    <a:pt x="1081" y="327"/>
                  </a:cubicBezTo>
                  <a:cubicBezTo>
                    <a:pt x="1076" y="326"/>
                    <a:pt x="1073" y="326"/>
                    <a:pt x="1070" y="324"/>
                  </a:cubicBezTo>
                  <a:cubicBezTo>
                    <a:pt x="1073" y="318"/>
                    <a:pt x="1078" y="314"/>
                    <a:pt x="1085" y="311"/>
                  </a:cubicBezTo>
                  <a:cubicBezTo>
                    <a:pt x="1087" y="312"/>
                    <a:pt x="1087" y="314"/>
                    <a:pt x="1089" y="315"/>
                  </a:cubicBezTo>
                  <a:cubicBezTo>
                    <a:pt x="1089" y="311"/>
                    <a:pt x="1089" y="312"/>
                    <a:pt x="1090" y="309"/>
                  </a:cubicBezTo>
                  <a:cubicBezTo>
                    <a:pt x="1098" y="307"/>
                    <a:pt x="1102" y="300"/>
                    <a:pt x="1108" y="295"/>
                  </a:cubicBezTo>
                  <a:cubicBezTo>
                    <a:pt x="1104" y="295"/>
                    <a:pt x="1104" y="297"/>
                    <a:pt x="1102" y="295"/>
                  </a:cubicBezTo>
                  <a:cubicBezTo>
                    <a:pt x="1107" y="291"/>
                    <a:pt x="1113" y="287"/>
                    <a:pt x="1121" y="285"/>
                  </a:cubicBezTo>
                  <a:cubicBezTo>
                    <a:pt x="1121" y="289"/>
                    <a:pt x="1124" y="288"/>
                    <a:pt x="1126" y="287"/>
                  </a:cubicBezTo>
                  <a:cubicBezTo>
                    <a:pt x="1126" y="286"/>
                    <a:pt x="1126" y="283"/>
                    <a:pt x="1125" y="282"/>
                  </a:cubicBezTo>
                  <a:cubicBezTo>
                    <a:pt x="1125" y="283"/>
                    <a:pt x="1120" y="283"/>
                    <a:pt x="1121" y="282"/>
                  </a:cubicBezTo>
                  <a:cubicBezTo>
                    <a:pt x="1121" y="281"/>
                    <a:pt x="1120" y="281"/>
                    <a:pt x="1120" y="280"/>
                  </a:cubicBezTo>
                  <a:cubicBezTo>
                    <a:pt x="1126" y="276"/>
                    <a:pt x="1130" y="273"/>
                    <a:pt x="1130" y="267"/>
                  </a:cubicBezTo>
                  <a:cubicBezTo>
                    <a:pt x="1126" y="267"/>
                    <a:pt x="1126" y="262"/>
                    <a:pt x="1122" y="262"/>
                  </a:cubicBezTo>
                  <a:cubicBezTo>
                    <a:pt x="1125" y="256"/>
                    <a:pt x="1132" y="253"/>
                    <a:pt x="1135" y="246"/>
                  </a:cubicBezTo>
                  <a:cubicBezTo>
                    <a:pt x="1123" y="249"/>
                    <a:pt x="1107" y="239"/>
                    <a:pt x="1098" y="249"/>
                  </a:cubicBezTo>
                  <a:cubicBezTo>
                    <a:pt x="1100" y="249"/>
                    <a:pt x="1099" y="253"/>
                    <a:pt x="1101" y="254"/>
                  </a:cubicBezTo>
                  <a:cubicBezTo>
                    <a:pt x="1096" y="256"/>
                    <a:pt x="1087" y="262"/>
                    <a:pt x="1082" y="259"/>
                  </a:cubicBezTo>
                  <a:cubicBezTo>
                    <a:pt x="1082" y="253"/>
                    <a:pt x="1083" y="249"/>
                    <a:pt x="1088" y="248"/>
                  </a:cubicBezTo>
                  <a:cubicBezTo>
                    <a:pt x="1093" y="241"/>
                    <a:pt x="1097" y="232"/>
                    <a:pt x="1099" y="224"/>
                  </a:cubicBezTo>
                  <a:cubicBezTo>
                    <a:pt x="1094" y="223"/>
                    <a:pt x="1092" y="222"/>
                    <a:pt x="1086" y="223"/>
                  </a:cubicBezTo>
                  <a:cubicBezTo>
                    <a:pt x="1085" y="221"/>
                    <a:pt x="1084" y="219"/>
                    <a:pt x="1083" y="216"/>
                  </a:cubicBezTo>
                  <a:cubicBezTo>
                    <a:pt x="1085" y="215"/>
                    <a:pt x="1087" y="214"/>
                    <a:pt x="1088" y="212"/>
                  </a:cubicBezTo>
                  <a:cubicBezTo>
                    <a:pt x="1077" y="213"/>
                    <a:pt x="1065" y="213"/>
                    <a:pt x="1061" y="223"/>
                  </a:cubicBezTo>
                  <a:cubicBezTo>
                    <a:pt x="1063" y="227"/>
                    <a:pt x="1066" y="228"/>
                    <a:pt x="1067" y="233"/>
                  </a:cubicBezTo>
                  <a:cubicBezTo>
                    <a:pt x="1062" y="235"/>
                    <a:pt x="1053" y="238"/>
                    <a:pt x="1047" y="235"/>
                  </a:cubicBezTo>
                  <a:cubicBezTo>
                    <a:pt x="1048" y="233"/>
                    <a:pt x="1050" y="230"/>
                    <a:pt x="1052" y="228"/>
                  </a:cubicBezTo>
                  <a:cubicBezTo>
                    <a:pt x="1049" y="228"/>
                    <a:pt x="1049" y="232"/>
                    <a:pt x="1046" y="233"/>
                  </a:cubicBezTo>
                  <a:cubicBezTo>
                    <a:pt x="1046" y="230"/>
                    <a:pt x="1043" y="230"/>
                    <a:pt x="1042" y="229"/>
                  </a:cubicBezTo>
                  <a:cubicBezTo>
                    <a:pt x="1047" y="219"/>
                    <a:pt x="1049" y="222"/>
                    <a:pt x="1051" y="211"/>
                  </a:cubicBezTo>
                  <a:cubicBezTo>
                    <a:pt x="1047" y="209"/>
                    <a:pt x="1038" y="216"/>
                    <a:pt x="1035" y="211"/>
                  </a:cubicBezTo>
                  <a:cubicBezTo>
                    <a:pt x="1035" y="210"/>
                    <a:pt x="1036" y="210"/>
                    <a:pt x="1037" y="208"/>
                  </a:cubicBezTo>
                  <a:cubicBezTo>
                    <a:pt x="1027" y="209"/>
                    <a:pt x="1025" y="218"/>
                    <a:pt x="1019" y="222"/>
                  </a:cubicBezTo>
                  <a:cubicBezTo>
                    <a:pt x="1014" y="227"/>
                    <a:pt x="1006" y="228"/>
                    <a:pt x="997" y="229"/>
                  </a:cubicBezTo>
                  <a:cubicBezTo>
                    <a:pt x="997" y="227"/>
                    <a:pt x="999" y="226"/>
                    <a:pt x="997" y="224"/>
                  </a:cubicBezTo>
                  <a:cubicBezTo>
                    <a:pt x="988" y="224"/>
                    <a:pt x="984" y="232"/>
                    <a:pt x="973" y="233"/>
                  </a:cubicBezTo>
                  <a:cubicBezTo>
                    <a:pt x="973" y="229"/>
                    <a:pt x="975" y="229"/>
                    <a:pt x="973" y="226"/>
                  </a:cubicBezTo>
                  <a:cubicBezTo>
                    <a:pt x="969" y="225"/>
                    <a:pt x="970" y="230"/>
                    <a:pt x="965" y="229"/>
                  </a:cubicBezTo>
                  <a:cubicBezTo>
                    <a:pt x="965" y="228"/>
                    <a:pt x="964" y="228"/>
                    <a:pt x="964" y="227"/>
                  </a:cubicBezTo>
                  <a:cubicBezTo>
                    <a:pt x="967" y="224"/>
                    <a:pt x="968" y="220"/>
                    <a:pt x="972" y="220"/>
                  </a:cubicBezTo>
                  <a:cubicBezTo>
                    <a:pt x="972" y="217"/>
                    <a:pt x="971" y="215"/>
                    <a:pt x="970" y="214"/>
                  </a:cubicBezTo>
                  <a:cubicBezTo>
                    <a:pt x="972" y="210"/>
                    <a:pt x="976" y="208"/>
                    <a:pt x="981" y="210"/>
                  </a:cubicBezTo>
                  <a:cubicBezTo>
                    <a:pt x="982" y="203"/>
                    <a:pt x="991" y="205"/>
                    <a:pt x="994" y="200"/>
                  </a:cubicBezTo>
                  <a:cubicBezTo>
                    <a:pt x="996" y="202"/>
                    <a:pt x="993" y="203"/>
                    <a:pt x="995" y="205"/>
                  </a:cubicBezTo>
                  <a:cubicBezTo>
                    <a:pt x="1000" y="205"/>
                    <a:pt x="1003" y="198"/>
                    <a:pt x="1007" y="202"/>
                  </a:cubicBezTo>
                  <a:cubicBezTo>
                    <a:pt x="1006" y="203"/>
                    <a:pt x="1007" y="206"/>
                    <a:pt x="1005" y="207"/>
                  </a:cubicBezTo>
                  <a:cubicBezTo>
                    <a:pt x="1008" y="208"/>
                    <a:pt x="1008" y="211"/>
                    <a:pt x="1012" y="210"/>
                  </a:cubicBezTo>
                  <a:cubicBezTo>
                    <a:pt x="1012" y="207"/>
                    <a:pt x="1012" y="207"/>
                    <a:pt x="1012" y="207"/>
                  </a:cubicBezTo>
                  <a:cubicBezTo>
                    <a:pt x="1012" y="205"/>
                    <a:pt x="1009" y="206"/>
                    <a:pt x="1009" y="205"/>
                  </a:cubicBezTo>
                  <a:cubicBezTo>
                    <a:pt x="1010" y="202"/>
                    <a:pt x="1011" y="203"/>
                    <a:pt x="1010" y="200"/>
                  </a:cubicBezTo>
                  <a:cubicBezTo>
                    <a:pt x="1022" y="195"/>
                    <a:pt x="1030" y="186"/>
                    <a:pt x="1037" y="176"/>
                  </a:cubicBezTo>
                  <a:cubicBezTo>
                    <a:pt x="1021" y="180"/>
                    <a:pt x="1012" y="194"/>
                    <a:pt x="998" y="197"/>
                  </a:cubicBezTo>
                  <a:cubicBezTo>
                    <a:pt x="1000" y="195"/>
                    <a:pt x="1002" y="194"/>
                    <a:pt x="1004" y="192"/>
                  </a:cubicBezTo>
                  <a:cubicBezTo>
                    <a:pt x="992" y="198"/>
                    <a:pt x="975" y="200"/>
                    <a:pt x="965" y="209"/>
                  </a:cubicBezTo>
                  <a:cubicBezTo>
                    <a:pt x="959" y="208"/>
                    <a:pt x="956" y="205"/>
                    <a:pt x="954" y="200"/>
                  </a:cubicBezTo>
                  <a:cubicBezTo>
                    <a:pt x="956" y="192"/>
                    <a:pt x="966" y="192"/>
                    <a:pt x="969" y="185"/>
                  </a:cubicBezTo>
                  <a:cubicBezTo>
                    <a:pt x="961" y="190"/>
                    <a:pt x="951" y="197"/>
                    <a:pt x="940" y="196"/>
                  </a:cubicBezTo>
                  <a:cubicBezTo>
                    <a:pt x="940" y="190"/>
                    <a:pt x="946" y="191"/>
                    <a:pt x="949" y="188"/>
                  </a:cubicBezTo>
                  <a:cubicBezTo>
                    <a:pt x="945" y="187"/>
                    <a:pt x="941" y="190"/>
                    <a:pt x="939" y="188"/>
                  </a:cubicBezTo>
                  <a:cubicBezTo>
                    <a:pt x="955" y="185"/>
                    <a:pt x="955" y="167"/>
                    <a:pt x="972" y="168"/>
                  </a:cubicBezTo>
                  <a:cubicBezTo>
                    <a:pt x="973" y="161"/>
                    <a:pt x="983" y="156"/>
                    <a:pt x="990" y="162"/>
                  </a:cubicBezTo>
                  <a:cubicBezTo>
                    <a:pt x="1000" y="158"/>
                    <a:pt x="993" y="135"/>
                    <a:pt x="1009" y="139"/>
                  </a:cubicBezTo>
                  <a:cubicBezTo>
                    <a:pt x="1006" y="143"/>
                    <a:pt x="1004" y="147"/>
                    <a:pt x="1002" y="152"/>
                  </a:cubicBezTo>
                  <a:cubicBezTo>
                    <a:pt x="1002" y="155"/>
                    <a:pt x="1007" y="157"/>
                    <a:pt x="1004" y="160"/>
                  </a:cubicBezTo>
                  <a:cubicBezTo>
                    <a:pt x="1010" y="160"/>
                    <a:pt x="1014" y="152"/>
                    <a:pt x="1021" y="155"/>
                  </a:cubicBezTo>
                  <a:cubicBezTo>
                    <a:pt x="1021" y="158"/>
                    <a:pt x="1018" y="156"/>
                    <a:pt x="1017" y="158"/>
                  </a:cubicBezTo>
                  <a:cubicBezTo>
                    <a:pt x="1029" y="158"/>
                    <a:pt x="1033" y="150"/>
                    <a:pt x="1038" y="143"/>
                  </a:cubicBezTo>
                  <a:cubicBezTo>
                    <a:pt x="1034" y="137"/>
                    <a:pt x="1039" y="133"/>
                    <a:pt x="1041" y="130"/>
                  </a:cubicBezTo>
                  <a:cubicBezTo>
                    <a:pt x="1034" y="132"/>
                    <a:pt x="1025" y="134"/>
                    <a:pt x="1022" y="128"/>
                  </a:cubicBezTo>
                  <a:cubicBezTo>
                    <a:pt x="1024" y="126"/>
                    <a:pt x="1025" y="125"/>
                    <a:pt x="1027" y="124"/>
                  </a:cubicBezTo>
                  <a:cubicBezTo>
                    <a:pt x="1024" y="123"/>
                    <a:pt x="1021" y="121"/>
                    <a:pt x="1016" y="122"/>
                  </a:cubicBezTo>
                  <a:cubicBezTo>
                    <a:pt x="1016" y="121"/>
                    <a:pt x="1017" y="120"/>
                    <a:pt x="1017" y="119"/>
                  </a:cubicBezTo>
                  <a:cubicBezTo>
                    <a:pt x="1014" y="118"/>
                    <a:pt x="1010" y="119"/>
                    <a:pt x="1007" y="121"/>
                  </a:cubicBezTo>
                  <a:cubicBezTo>
                    <a:pt x="1011" y="128"/>
                    <a:pt x="1002" y="129"/>
                    <a:pt x="997" y="131"/>
                  </a:cubicBezTo>
                  <a:cubicBezTo>
                    <a:pt x="997" y="128"/>
                    <a:pt x="1000" y="129"/>
                    <a:pt x="1000" y="127"/>
                  </a:cubicBezTo>
                  <a:cubicBezTo>
                    <a:pt x="997" y="126"/>
                    <a:pt x="993" y="128"/>
                    <a:pt x="992" y="126"/>
                  </a:cubicBezTo>
                  <a:cubicBezTo>
                    <a:pt x="990" y="124"/>
                    <a:pt x="993" y="121"/>
                    <a:pt x="991" y="119"/>
                  </a:cubicBezTo>
                  <a:cubicBezTo>
                    <a:pt x="979" y="119"/>
                    <a:pt x="971" y="128"/>
                    <a:pt x="960" y="125"/>
                  </a:cubicBezTo>
                  <a:cubicBezTo>
                    <a:pt x="962" y="117"/>
                    <a:pt x="978" y="122"/>
                    <a:pt x="980" y="113"/>
                  </a:cubicBezTo>
                  <a:cubicBezTo>
                    <a:pt x="976" y="111"/>
                    <a:pt x="976" y="112"/>
                    <a:pt x="978" y="109"/>
                  </a:cubicBezTo>
                  <a:cubicBezTo>
                    <a:pt x="976" y="107"/>
                    <a:pt x="967" y="113"/>
                    <a:pt x="964" y="108"/>
                  </a:cubicBezTo>
                  <a:cubicBezTo>
                    <a:pt x="966" y="107"/>
                    <a:pt x="973" y="102"/>
                    <a:pt x="971" y="103"/>
                  </a:cubicBezTo>
                  <a:cubicBezTo>
                    <a:pt x="963" y="105"/>
                    <a:pt x="956" y="107"/>
                    <a:pt x="949" y="108"/>
                  </a:cubicBezTo>
                  <a:cubicBezTo>
                    <a:pt x="946" y="106"/>
                    <a:pt x="944" y="104"/>
                    <a:pt x="942" y="101"/>
                  </a:cubicBezTo>
                  <a:cubicBezTo>
                    <a:pt x="943" y="98"/>
                    <a:pt x="946" y="97"/>
                    <a:pt x="950" y="97"/>
                  </a:cubicBezTo>
                  <a:cubicBezTo>
                    <a:pt x="949" y="98"/>
                    <a:pt x="948" y="98"/>
                    <a:pt x="949" y="100"/>
                  </a:cubicBezTo>
                  <a:cubicBezTo>
                    <a:pt x="951" y="99"/>
                    <a:pt x="954" y="99"/>
                    <a:pt x="954" y="97"/>
                  </a:cubicBezTo>
                  <a:cubicBezTo>
                    <a:pt x="952" y="95"/>
                    <a:pt x="949" y="93"/>
                    <a:pt x="947" y="91"/>
                  </a:cubicBezTo>
                  <a:cubicBezTo>
                    <a:pt x="937" y="94"/>
                    <a:pt x="931" y="100"/>
                    <a:pt x="928" y="109"/>
                  </a:cubicBezTo>
                  <a:cubicBezTo>
                    <a:pt x="925" y="108"/>
                    <a:pt x="923" y="106"/>
                    <a:pt x="920" y="105"/>
                  </a:cubicBezTo>
                  <a:cubicBezTo>
                    <a:pt x="924" y="104"/>
                    <a:pt x="923" y="98"/>
                    <a:pt x="922" y="96"/>
                  </a:cubicBezTo>
                  <a:cubicBezTo>
                    <a:pt x="921" y="97"/>
                    <a:pt x="922" y="100"/>
                    <a:pt x="920" y="100"/>
                  </a:cubicBezTo>
                  <a:cubicBezTo>
                    <a:pt x="919" y="100"/>
                    <a:pt x="917" y="100"/>
                    <a:pt x="917" y="101"/>
                  </a:cubicBezTo>
                  <a:cubicBezTo>
                    <a:pt x="919" y="98"/>
                    <a:pt x="914" y="97"/>
                    <a:pt x="913" y="95"/>
                  </a:cubicBezTo>
                  <a:cubicBezTo>
                    <a:pt x="902" y="97"/>
                    <a:pt x="897" y="105"/>
                    <a:pt x="885" y="103"/>
                  </a:cubicBezTo>
                  <a:cubicBezTo>
                    <a:pt x="883" y="100"/>
                    <a:pt x="889" y="98"/>
                    <a:pt x="889" y="95"/>
                  </a:cubicBezTo>
                  <a:cubicBezTo>
                    <a:pt x="886" y="94"/>
                    <a:pt x="885" y="89"/>
                    <a:pt x="882" y="88"/>
                  </a:cubicBezTo>
                  <a:cubicBezTo>
                    <a:pt x="882" y="87"/>
                    <a:pt x="888" y="86"/>
                    <a:pt x="885" y="85"/>
                  </a:cubicBezTo>
                  <a:cubicBezTo>
                    <a:pt x="881" y="88"/>
                    <a:pt x="880" y="82"/>
                    <a:pt x="876" y="85"/>
                  </a:cubicBezTo>
                  <a:cubicBezTo>
                    <a:pt x="864" y="96"/>
                    <a:pt x="859" y="114"/>
                    <a:pt x="848" y="126"/>
                  </a:cubicBezTo>
                  <a:cubicBezTo>
                    <a:pt x="848" y="132"/>
                    <a:pt x="848" y="132"/>
                    <a:pt x="848" y="132"/>
                  </a:cubicBezTo>
                  <a:cubicBezTo>
                    <a:pt x="843" y="134"/>
                    <a:pt x="831" y="140"/>
                    <a:pt x="830" y="129"/>
                  </a:cubicBezTo>
                  <a:cubicBezTo>
                    <a:pt x="827" y="131"/>
                    <a:pt x="824" y="128"/>
                    <a:pt x="819" y="128"/>
                  </a:cubicBezTo>
                  <a:cubicBezTo>
                    <a:pt x="817" y="127"/>
                    <a:pt x="820" y="124"/>
                    <a:pt x="819" y="123"/>
                  </a:cubicBezTo>
                  <a:cubicBezTo>
                    <a:pt x="816" y="123"/>
                    <a:pt x="815" y="125"/>
                    <a:pt x="814" y="122"/>
                  </a:cubicBezTo>
                  <a:cubicBezTo>
                    <a:pt x="816" y="117"/>
                    <a:pt x="813" y="115"/>
                    <a:pt x="814" y="113"/>
                  </a:cubicBezTo>
                  <a:cubicBezTo>
                    <a:pt x="803" y="117"/>
                    <a:pt x="788" y="117"/>
                    <a:pt x="783" y="128"/>
                  </a:cubicBezTo>
                  <a:cubicBezTo>
                    <a:pt x="780" y="127"/>
                    <a:pt x="776" y="129"/>
                    <a:pt x="778" y="130"/>
                  </a:cubicBezTo>
                  <a:cubicBezTo>
                    <a:pt x="787" y="126"/>
                    <a:pt x="797" y="127"/>
                    <a:pt x="805" y="121"/>
                  </a:cubicBezTo>
                  <a:cubicBezTo>
                    <a:pt x="806" y="122"/>
                    <a:pt x="809" y="123"/>
                    <a:pt x="809" y="125"/>
                  </a:cubicBezTo>
                  <a:cubicBezTo>
                    <a:pt x="807" y="125"/>
                    <a:pt x="806" y="127"/>
                    <a:pt x="806" y="128"/>
                  </a:cubicBezTo>
                  <a:cubicBezTo>
                    <a:pt x="808" y="130"/>
                    <a:pt x="811" y="127"/>
                    <a:pt x="811" y="128"/>
                  </a:cubicBezTo>
                  <a:cubicBezTo>
                    <a:pt x="808" y="130"/>
                    <a:pt x="807" y="133"/>
                    <a:pt x="808" y="137"/>
                  </a:cubicBezTo>
                  <a:cubicBezTo>
                    <a:pt x="804" y="138"/>
                    <a:pt x="798" y="138"/>
                    <a:pt x="794" y="137"/>
                  </a:cubicBezTo>
                  <a:cubicBezTo>
                    <a:pt x="792" y="137"/>
                    <a:pt x="794" y="141"/>
                    <a:pt x="792" y="141"/>
                  </a:cubicBezTo>
                  <a:cubicBezTo>
                    <a:pt x="781" y="142"/>
                    <a:pt x="775" y="147"/>
                    <a:pt x="769" y="153"/>
                  </a:cubicBezTo>
                  <a:cubicBezTo>
                    <a:pt x="761" y="150"/>
                    <a:pt x="756" y="155"/>
                    <a:pt x="750" y="157"/>
                  </a:cubicBezTo>
                  <a:cubicBezTo>
                    <a:pt x="750" y="161"/>
                    <a:pt x="753" y="161"/>
                    <a:pt x="753" y="165"/>
                  </a:cubicBezTo>
                  <a:cubicBezTo>
                    <a:pt x="757" y="164"/>
                    <a:pt x="759" y="160"/>
                    <a:pt x="762" y="158"/>
                  </a:cubicBezTo>
                  <a:cubicBezTo>
                    <a:pt x="764" y="160"/>
                    <a:pt x="768" y="160"/>
                    <a:pt x="770" y="162"/>
                  </a:cubicBezTo>
                  <a:cubicBezTo>
                    <a:pt x="759" y="170"/>
                    <a:pt x="749" y="184"/>
                    <a:pt x="731" y="179"/>
                  </a:cubicBezTo>
                  <a:cubicBezTo>
                    <a:pt x="727" y="172"/>
                    <a:pt x="723" y="166"/>
                    <a:pt x="722" y="156"/>
                  </a:cubicBezTo>
                  <a:cubicBezTo>
                    <a:pt x="714" y="156"/>
                    <a:pt x="714" y="142"/>
                    <a:pt x="716" y="138"/>
                  </a:cubicBezTo>
                  <a:cubicBezTo>
                    <a:pt x="719" y="129"/>
                    <a:pt x="741" y="128"/>
                    <a:pt x="735" y="115"/>
                  </a:cubicBezTo>
                  <a:cubicBezTo>
                    <a:pt x="734" y="114"/>
                    <a:pt x="731" y="115"/>
                    <a:pt x="729" y="115"/>
                  </a:cubicBezTo>
                  <a:cubicBezTo>
                    <a:pt x="723" y="109"/>
                    <a:pt x="723" y="96"/>
                    <a:pt x="715" y="94"/>
                  </a:cubicBezTo>
                  <a:cubicBezTo>
                    <a:pt x="712" y="93"/>
                    <a:pt x="709" y="98"/>
                    <a:pt x="707" y="93"/>
                  </a:cubicBezTo>
                  <a:cubicBezTo>
                    <a:pt x="714" y="88"/>
                    <a:pt x="716" y="77"/>
                    <a:pt x="721" y="70"/>
                  </a:cubicBezTo>
                  <a:cubicBezTo>
                    <a:pt x="708" y="72"/>
                    <a:pt x="691" y="71"/>
                    <a:pt x="678" y="76"/>
                  </a:cubicBezTo>
                  <a:cubicBezTo>
                    <a:pt x="679" y="74"/>
                    <a:pt x="682" y="74"/>
                    <a:pt x="682" y="72"/>
                  </a:cubicBezTo>
                  <a:cubicBezTo>
                    <a:pt x="678" y="74"/>
                    <a:pt x="676" y="74"/>
                    <a:pt x="672" y="75"/>
                  </a:cubicBezTo>
                  <a:cubicBezTo>
                    <a:pt x="672" y="77"/>
                    <a:pt x="672" y="79"/>
                    <a:pt x="673" y="80"/>
                  </a:cubicBezTo>
                  <a:cubicBezTo>
                    <a:pt x="668" y="83"/>
                    <a:pt x="661" y="91"/>
                    <a:pt x="655" y="87"/>
                  </a:cubicBezTo>
                  <a:cubicBezTo>
                    <a:pt x="648" y="89"/>
                    <a:pt x="648" y="97"/>
                    <a:pt x="640" y="98"/>
                  </a:cubicBezTo>
                  <a:cubicBezTo>
                    <a:pt x="638" y="96"/>
                    <a:pt x="641" y="96"/>
                    <a:pt x="639" y="95"/>
                  </a:cubicBezTo>
                  <a:cubicBezTo>
                    <a:pt x="634" y="108"/>
                    <a:pt x="620" y="113"/>
                    <a:pt x="611" y="123"/>
                  </a:cubicBezTo>
                  <a:cubicBezTo>
                    <a:pt x="615" y="123"/>
                    <a:pt x="609" y="127"/>
                    <a:pt x="612" y="128"/>
                  </a:cubicBezTo>
                  <a:cubicBezTo>
                    <a:pt x="613" y="125"/>
                    <a:pt x="616" y="127"/>
                    <a:pt x="616" y="128"/>
                  </a:cubicBezTo>
                  <a:cubicBezTo>
                    <a:pt x="612" y="133"/>
                    <a:pt x="604" y="133"/>
                    <a:pt x="598" y="136"/>
                  </a:cubicBezTo>
                  <a:cubicBezTo>
                    <a:pt x="591" y="128"/>
                    <a:pt x="572" y="131"/>
                    <a:pt x="566" y="137"/>
                  </a:cubicBezTo>
                  <a:cubicBezTo>
                    <a:pt x="537" y="144"/>
                    <a:pt x="518" y="160"/>
                    <a:pt x="491" y="170"/>
                  </a:cubicBezTo>
                  <a:cubicBezTo>
                    <a:pt x="489" y="168"/>
                    <a:pt x="486" y="167"/>
                    <a:pt x="484" y="166"/>
                  </a:cubicBezTo>
                  <a:cubicBezTo>
                    <a:pt x="486" y="164"/>
                    <a:pt x="486" y="158"/>
                    <a:pt x="484" y="156"/>
                  </a:cubicBezTo>
                  <a:cubicBezTo>
                    <a:pt x="480" y="156"/>
                    <a:pt x="480" y="159"/>
                    <a:pt x="477" y="159"/>
                  </a:cubicBezTo>
                  <a:cubicBezTo>
                    <a:pt x="477" y="155"/>
                    <a:pt x="480" y="153"/>
                    <a:pt x="480" y="150"/>
                  </a:cubicBezTo>
                  <a:cubicBezTo>
                    <a:pt x="454" y="144"/>
                    <a:pt x="433" y="163"/>
                    <a:pt x="415" y="167"/>
                  </a:cubicBezTo>
                  <a:cubicBezTo>
                    <a:pt x="424" y="161"/>
                    <a:pt x="430" y="153"/>
                    <a:pt x="438" y="148"/>
                  </a:cubicBezTo>
                  <a:cubicBezTo>
                    <a:pt x="439" y="145"/>
                    <a:pt x="437" y="146"/>
                    <a:pt x="437" y="143"/>
                  </a:cubicBezTo>
                  <a:cubicBezTo>
                    <a:pt x="438" y="143"/>
                    <a:pt x="440" y="142"/>
                    <a:pt x="442" y="142"/>
                  </a:cubicBezTo>
                  <a:cubicBezTo>
                    <a:pt x="442" y="130"/>
                    <a:pt x="459" y="133"/>
                    <a:pt x="461" y="123"/>
                  </a:cubicBezTo>
                  <a:cubicBezTo>
                    <a:pt x="461" y="120"/>
                    <a:pt x="456" y="121"/>
                    <a:pt x="455" y="118"/>
                  </a:cubicBezTo>
                  <a:cubicBezTo>
                    <a:pt x="454" y="114"/>
                    <a:pt x="456" y="112"/>
                    <a:pt x="456" y="108"/>
                  </a:cubicBezTo>
                  <a:cubicBezTo>
                    <a:pt x="451" y="103"/>
                    <a:pt x="446" y="105"/>
                    <a:pt x="441" y="106"/>
                  </a:cubicBezTo>
                  <a:cubicBezTo>
                    <a:pt x="426" y="109"/>
                    <a:pt x="417" y="110"/>
                    <a:pt x="406" y="115"/>
                  </a:cubicBezTo>
                  <a:cubicBezTo>
                    <a:pt x="401" y="117"/>
                    <a:pt x="397" y="121"/>
                    <a:pt x="391" y="123"/>
                  </a:cubicBezTo>
                  <a:cubicBezTo>
                    <a:pt x="387" y="124"/>
                    <a:pt x="383" y="124"/>
                    <a:pt x="380" y="125"/>
                  </a:cubicBezTo>
                  <a:cubicBezTo>
                    <a:pt x="340" y="136"/>
                    <a:pt x="304" y="163"/>
                    <a:pt x="273" y="177"/>
                  </a:cubicBezTo>
                  <a:cubicBezTo>
                    <a:pt x="273" y="176"/>
                    <a:pt x="273" y="175"/>
                    <a:pt x="272" y="175"/>
                  </a:cubicBezTo>
                  <a:cubicBezTo>
                    <a:pt x="271" y="177"/>
                    <a:pt x="271" y="178"/>
                    <a:pt x="270" y="179"/>
                  </a:cubicBezTo>
                  <a:cubicBezTo>
                    <a:pt x="252" y="188"/>
                    <a:pt x="234" y="197"/>
                    <a:pt x="220" y="210"/>
                  </a:cubicBezTo>
                  <a:cubicBezTo>
                    <a:pt x="225" y="224"/>
                    <a:pt x="199" y="227"/>
                    <a:pt x="196" y="237"/>
                  </a:cubicBezTo>
                  <a:cubicBezTo>
                    <a:pt x="198" y="237"/>
                    <a:pt x="201" y="236"/>
                    <a:pt x="203" y="237"/>
                  </a:cubicBezTo>
                  <a:cubicBezTo>
                    <a:pt x="197" y="239"/>
                    <a:pt x="194" y="243"/>
                    <a:pt x="190" y="246"/>
                  </a:cubicBezTo>
                  <a:cubicBezTo>
                    <a:pt x="202" y="242"/>
                    <a:pt x="216" y="236"/>
                    <a:pt x="226" y="241"/>
                  </a:cubicBezTo>
                  <a:cubicBezTo>
                    <a:pt x="224" y="244"/>
                    <a:pt x="219" y="244"/>
                    <a:pt x="219" y="249"/>
                  </a:cubicBezTo>
                  <a:cubicBezTo>
                    <a:pt x="227" y="247"/>
                    <a:pt x="229" y="247"/>
                    <a:pt x="238" y="246"/>
                  </a:cubicBezTo>
                  <a:cubicBezTo>
                    <a:pt x="238" y="244"/>
                    <a:pt x="237" y="242"/>
                    <a:pt x="239" y="242"/>
                  </a:cubicBezTo>
                  <a:cubicBezTo>
                    <a:pt x="247" y="246"/>
                    <a:pt x="251" y="236"/>
                    <a:pt x="258" y="235"/>
                  </a:cubicBezTo>
                  <a:cubicBezTo>
                    <a:pt x="261" y="240"/>
                    <a:pt x="269" y="242"/>
                    <a:pt x="267" y="249"/>
                  </a:cubicBezTo>
                  <a:cubicBezTo>
                    <a:pt x="272" y="253"/>
                    <a:pt x="282" y="242"/>
                    <a:pt x="282" y="252"/>
                  </a:cubicBezTo>
                  <a:cubicBezTo>
                    <a:pt x="289" y="251"/>
                    <a:pt x="293" y="255"/>
                    <a:pt x="298" y="257"/>
                  </a:cubicBezTo>
                  <a:cubicBezTo>
                    <a:pt x="298" y="258"/>
                    <a:pt x="297" y="259"/>
                    <a:pt x="297" y="260"/>
                  </a:cubicBezTo>
                  <a:cubicBezTo>
                    <a:pt x="300" y="260"/>
                    <a:pt x="308" y="256"/>
                    <a:pt x="308" y="261"/>
                  </a:cubicBezTo>
                  <a:cubicBezTo>
                    <a:pt x="278" y="290"/>
                    <a:pt x="235" y="307"/>
                    <a:pt x="198" y="329"/>
                  </a:cubicBezTo>
                  <a:cubicBezTo>
                    <a:pt x="198" y="326"/>
                    <a:pt x="195" y="328"/>
                    <a:pt x="193" y="328"/>
                  </a:cubicBezTo>
                  <a:cubicBezTo>
                    <a:pt x="193" y="333"/>
                    <a:pt x="193" y="333"/>
                    <a:pt x="193" y="333"/>
                  </a:cubicBezTo>
                  <a:cubicBezTo>
                    <a:pt x="183" y="339"/>
                    <a:pt x="172" y="344"/>
                    <a:pt x="160" y="343"/>
                  </a:cubicBezTo>
                  <a:cubicBezTo>
                    <a:pt x="159" y="346"/>
                    <a:pt x="160" y="345"/>
                    <a:pt x="160" y="349"/>
                  </a:cubicBezTo>
                  <a:cubicBezTo>
                    <a:pt x="157" y="350"/>
                    <a:pt x="155" y="353"/>
                    <a:pt x="152" y="354"/>
                  </a:cubicBezTo>
                  <a:cubicBezTo>
                    <a:pt x="143" y="348"/>
                    <a:pt x="138" y="361"/>
                    <a:pt x="130" y="358"/>
                  </a:cubicBezTo>
                  <a:cubicBezTo>
                    <a:pt x="127" y="373"/>
                    <a:pt x="112" y="371"/>
                    <a:pt x="104" y="380"/>
                  </a:cubicBezTo>
                  <a:cubicBezTo>
                    <a:pt x="100" y="377"/>
                    <a:pt x="95" y="382"/>
                    <a:pt x="97" y="388"/>
                  </a:cubicBezTo>
                  <a:cubicBezTo>
                    <a:pt x="90" y="391"/>
                    <a:pt x="86" y="391"/>
                    <a:pt x="79" y="389"/>
                  </a:cubicBezTo>
                  <a:cubicBezTo>
                    <a:pt x="76" y="393"/>
                    <a:pt x="72" y="396"/>
                    <a:pt x="65" y="394"/>
                  </a:cubicBezTo>
                  <a:cubicBezTo>
                    <a:pt x="64" y="397"/>
                    <a:pt x="61" y="400"/>
                    <a:pt x="63" y="404"/>
                  </a:cubicBezTo>
                  <a:cubicBezTo>
                    <a:pt x="62" y="402"/>
                    <a:pt x="64" y="401"/>
                    <a:pt x="66" y="402"/>
                  </a:cubicBezTo>
                  <a:cubicBezTo>
                    <a:pt x="63" y="411"/>
                    <a:pt x="51" y="417"/>
                    <a:pt x="48" y="424"/>
                  </a:cubicBezTo>
                  <a:cubicBezTo>
                    <a:pt x="52" y="424"/>
                    <a:pt x="57" y="420"/>
                    <a:pt x="60" y="422"/>
                  </a:cubicBezTo>
                  <a:cubicBezTo>
                    <a:pt x="60" y="425"/>
                    <a:pt x="56" y="424"/>
                    <a:pt x="56" y="427"/>
                  </a:cubicBezTo>
                  <a:cubicBezTo>
                    <a:pt x="62" y="428"/>
                    <a:pt x="74" y="422"/>
                    <a:pt x="78" y="429"/>
                  </a:cubicBezTo>
                  <a:cubicBezTo>
                    <a:pt x="77" y="430"/>
                    <a:pt x="76" y="432"/>
                    <a:pt x="76" y="435"/>
                  </a:cubicBezTo>
                  <a:cubicBezTo>
                    <a:pt x="81" y="441"/>
                    <a:pt x="92" y="436"/>
                    <a:pt x="97" y="434"/>
                  </a:cubicBezTo>
                  <a:cubicBezTo>
                    <a:pt x="97" y="435"/>
                    <a:pt x="97" y="435"/>
                    <a:pt x="98" y="436"/>
                  </a:cubicBezTo>
                  <a:cubicBezTo>
                    <a:pt x="99" y="440"/>
                    <a:pt x="96" y="440"/>
                    <a:pt x="96" y="442"/>
                  </a:cubicBezTo>
                  <a:cubicBezTo>
                    <a:pt x="104" y="446"/>
                    <a:pt x="118" y="444"/>
                    <a:pt x="118" y="456"/>
                  </a:cubicBezTo>
                  <a:cubicBezTo>
                    <a:pt x="141" y="448"/>
                    <a:pt x="161" y="432"/>
                    <a:pt x="185" y="422"/>
                  </a:cubicBezTo>
                  <a:cubicBezTo>
                    <a:pt x="185" y="430"/>
                    <a:pt x="181" y="436"/>
                    <a:pt x="176" y="440"/>
                  </a:cubicBezTo>
                  <a:cubicBezTo>
                    <a:pt x="178" y="440"/>
                    <a:pt x="181" y="439"/>
                    <a:pt x="181" y="441"/>
                  </a:cubicBezTo>
                  <a:cubicBezTo>
                    <a:pt x="178" y="445"/>
                    <a:pt x="175" y="449"/>
                    <a:pt x="170" y="451"/>
                  </a:cubicBezTo>
                  <a:cubicBezTo>
                    <a:pt x="169" y="456"/>
                    <a:pt x="164" y="461"/>
                    <a:pt x="159" y="459"/>
                  </a:cubicBezTo>
                  <a:cubicBezTo>
                    <a:pt x="153" y="466"/>
                    <a:pt x="156" y="482"/>
                    <a:pt x="146" y="488"/>
                  </a:cubicBezTo>
                  <a:cubicBezTo>
                    <a:pt x="143" y="486"/>
                    <a:pt x="143" y="491"/>
                    <a:pt x="141" y="492"/>
                  </a:cubicBezTo>
                  <a:cubicBezTo>
                    <a:pt x="145" y="493"/>
                    <a:pt x="153" y="487"/>
                    <a:pt x="156" y="494"/>
                  </a:cubicBezTo>
                  <a:cubicBezTo>
                    <a:pt x="157" y="498"/>
                    <a:pt x="152" y="496"/>
                    <a:pt x="152" y="500"/>
                  </a:cubicBezTo>
                  <a:cubicBezTo>
                    <a:pt x="158" y="500"/>
                    <a:pt x="166" y="497"/>
                    <a:pt x="167" y="503"/>
                  </a:cubicBezTo>
                  <a:cubicBezTo>
                    <a:pt x="163" y="508"/>
                    <a:pt x="154" y="509"/>
                    <a:pt x="150" y="514"/>
                  </a:cubicBezTo>
                  <a:cubicBezTo>
                    <a:pt x="158" y="511"/>
                    <a:pt x="180" y="494"/>
                    <a:pt x="177" y="515"/>
                  </a:cubicBezTo>
                  <a:cubicBezTo>
                    <a:pt x="184" y="519"/>
                    <a:pt x="191" y="507"/>
                    <a:pt x="196" y="512"/>
                  </a:cubicBezTo>
                  <a:cubicBezTo>
                    <a:pt x="196" y="514"/>
                    <a:pt x="194" y="513"/>
                    <a:pt x="195" y="516"/>
                  </a:cubicBezTo>
                  <a:cubicBezTo>
                    <a:pt x="197" y="516"/>
                    <a:pt x="198" y="518"/>
                    <a:pt x="199" y="519"/>
                  </a:cubicBezTo>
                  <a:cubicBezTo>
                    <a:pt x="202" y="531"/>
                    <a:pt x="200" y="545"/>
                    <a:pt x="185" y="547"/>
                  </a:cubicBezTo>
                  <a:cubicBezTo>
                    <a:pt x="183" y="545"/>
                    <a:pt x="180" y="544"/>
                    <a:pt x="181" y="539"/>
                  </a:cubicBezTo>
                  <a:cubicBezTo>
                    <a:pt x="180" y="539"/>
                    <a:pt x="176" y="540"/>
                    <a:pt x="176" y="538"/>
                  </a:cubicBezTo>
                  <a:cubicBezTo>
                    <a:pt x="174" y="534"/>
                    <a:pt x="179" y="533"/>
                    <a:pt x="183" y="534"/>
                  </a:cubicBezTo>
                  <a:cubicBezTo>
                    <a:pt x="182" y="531"/>
                    <a:pt x="183" y="530"/>
                    <a:pt x="184" y="528"/>
                  </a:cubicBezTo>
                  <a:cubicBezTo>
                    <a:pt x="170" y="529"/>
                    <a:pt x="162" y="535"/>
                    <a:pt x="152" y="540"/>
                  </a:cubicBezTo>
                  <a:cubicBezTo>
                    <a:pt x="157" y="544"/>
                    <a:pt x="155" y="556"/>
                    <a:pt x="154" y="561"/>
                  </a:cubicBezTo>
                  <a:cubicBezTo>
                    <a:pt x="159" y="559"/>
                    <a:pt x="166" y="561"/>
                    <a:pt x="173" y="560"/>
                  </a:cubicBezTo>
                  <a:cubicBezTo>
                    <a:pt x="172" y="564"/>
                    <a:pt x="168" y="564"/>
                    <a:pt x="168" y="569"/>
                  </a:cubicBezTo>
                  <a:cubicBezTo>
                    <a:pt x="173" y="570"/>
                    <a:pt x="183" y="570"/>
                    <a:pt x="184" y="563"/>
                  </a:cubicBezTo>
                  <a:cubicBezTo>
                    <a:pt x="181" y="563"/>
                    <a:pt x="175" y="566"/>
                    <a:pt x="174" y="562"/>
                  </a:cubicBezTo>
                  <a:cubicBezTo>
                    <a:pt x="178" y="558"/>
                    <a:pt x="181" y="560"/>
                    <a:pt x="187" y="559"/>
                  </a:cubicBezTo>
                  <a:cubicBezTo>
                    <a:pt x="188" y="546"/>
                    <a:pt x="202" y="543"/>
                    <a:pt x="209" y="540"/>
                  </a:cubicBezTo>
                  <a:cubicBezTo>
                    <a:pt x="209" y="542"/>
                    <a:pt x="207" y="542"/>
                    <a:pt x="207" y="544"/>
                  </a:cubicBezTo>
                  <a:cubicBezTo>
                    <a:pt x="208" y="544"/>
                    <a:pt x="209" y="544"/>
                    <a:pt x="209" y="546"/>
                  </a:cubicBezTo>
                  <a:cubicBezTo>
                    <a:pt x="208" y="547"/>
                    <a:pt x="207" y="549"/>
                    <a:pt x="206" y="550"/>
                  </a:cubicBezTo>
                  <a:cubicBezTo>
                    <a:pt x="212" y="550"/>
                    <a:pt x="215" y="547"/>
                    <a:pt x="219" y="545"/>
                  </a:cubicBezTo>
                  <a:cubicBezTo>
                    <a:pt x="221" y="547"/>
                    <a:pt x="223" y="545"/>
                    <a:pt x="225" y="547"/>
                  </a:cubicBezTo>
                  <a:cubicBezTo>
                    <a:pt x="226" y="540"/>
                    <a:pt x="228" y="536"/>
                    <a:pt x="235" y="535"/>
                  </a:cubicBezTo>
                  <a:cubicBezTo>
                    <a:pt x="235" y="532"/>
                    <a:pt x="238" y="530"/>
                    <a:pt x="243" y="529"/>
                  </a:cubicBezTo>
                  <a:cubicBezTo>
                    <a:pt x="243" y="530"/>
                    <a:pt x="242" y="531"/>
                    <a:pt x="243" y="532"/>
                  </a:cubicBezTo>
                  <a:cubicBezTo>
                    <a:pt x="247" y="532"/>
                    <a:pt x="257" y="528"/>
                    <a:pt x="262" y="533"/>
                  </a:cubicBezTo>
                  <a:cubicBezTo>
                    <a:pt x="263" y="537"/>
                    <a:pt x="261" y="539"/>
                    <a:pt x="259" y="542"/>
                  </a:cubicBezTo>
                  <a:cubicBezTo>
                    <a:pt x="262" y="541"/>
                    <a:pt x="262" y="545"/>
                    <a:pt x="262" y="547"/>
                  </a:cubicBezTo>
                  <a:cubicBezTo>
                    <a:pt x="261" y="549"/>
                    <a:pt x="260" y="552"/>
                    <a:pt x="258" y="553"/>
                  </a:cubicBezTo>
                  <a:cubicBezTo>
                    <a:pt x="244" y="550"/>
                    <a:pt x="243" y="562"/>
                    <a:pt x="237" y="566"/>
                  </a:cubicBezTo>
                  <a:cubicBezTo>
                    <a:pt x="233" y="568"/>
                    <a:pt x="230" y="568"/>
                    <a:pt x="229" y="573"/>
                  </a:cubicBezTo>
                  <a:cubicBezTo>
                    <a:pt x="230" y="573"/>
                    <a:pt x="232" y="572"/>
                    <a:pt x="231" y="574"/>
                  </a:cubicBezTo>
                  <a:cubicBezTo>
                    <a:pt x="227" y="580"/>
                    <a:pt x="221" y="583"/>
                    <a:pt x="221" y="592"/>
                  </a:cubicBezTo>
                  <a:cubicBezTo>
                    <a:pt x="225" y="596"/>
                    <a:pt x="220" y="604"/>
                    <a:pt x="215" y="603"/>
                  </a:cubicBezTo>
                  <a:cubicBezTo>
                    <a:pt x="217" y="607"/>
                    <a:pt x="215" y="608"/>
                    <a:pt x="214" y="611"/>
                  </a:cubicBezTo>
                  <a:cubicBezTo>
                    <a:pt x="221" y="612"/>
                    <a:pt x="227" y="616"/>
                    <a:pt x="233" y="617"/>
                  </a:cubicBezTo>
                  <a:cubicBezTo>
                    <a:pt x="241" y="619"/>
                    <a:pt x="252" y="615"/>
                    <a:pt x="259" y="615"/>
                  </a:cubicBezTo>
                  <a:cubicBezTo>
                    <a:pt x="265" y="615"/>
                    <a:pt x="273" y="622"/>
                    <a:pt x="281" y="619"/>
                  </a:cubicBezTo>
                  <a:cubicBezTo>
                    <a:pt x="269" y="621"/>
                    <a:pt x="263" y="628"/>
                    <a:pt x="255" y="634"/>
                  </a:cubicBezTo>
                  <a:cubicBezTo>
                    <a:pt x="232" y="636"/>
                    <a:pt x="212" y="624"/>
                    <a:pt x="196" y="630"/>
                  </a:cubicBezTo>
                  <a:cubicBezTo>
                    <a:pt x="192" y="641"/>
                    <a:pt x="209" y="638"/>
                    <a:pt x="204" y="645"/>
                  </a:cubicBezTo>
                  <a:cubicBezTo>
                    <a:pt x="208" y="642"/>
                    <a:pt x="217" y="644"/>
                    <a:pt x="218" y="650"/>
                  </a:cubicBezTo>
                  <a:cubicBezTo>
                    <a:pt x="210" y="649"/>
                    <a:pt x="209" y="655"/>
                    <a:pt x="206" y="658"/>
                  </a:cubicBezTo>
                  <a:cubicBezTo>
                    <a:pt x="211" y="655"/>
                    <a:pt x="218" y="655"/>
                    <a:pt x="219" y="648"/>
                  </a:cubicBezTo>
                  <a:cubicBezTo>
                    <a:pt x="223" y="649"/>
                    <a:pt x="221" y="651"/>
                    <a:pt x="222" y="652"/>
                  </a:cubicBezTo>
                  <a:cubicBezTo>
                    <a:pt x="222" y="651"/>
                    <a:pt x="224" y="651"/>
                    <a:pt x="225" y="651"/>
                  </a:cubicBezTo>
                  <a:cubicBezTo>
                    <a:pt x="234" y="657"/>
                    <a:pt x="249" y="651"/>
                    <a:pt x="256" y="658"/>
                  </a:cubicBezTo>
                  <a:cubicBezTo>
                    <a:pt x="252" y="671"/>
                    <a:pt x="237" y="674"/>
                    <a:pt x="234" y="689"/>
                  </a:cubicBezTo>
                  <a:cubicBezTo>
                    <a:pt x="231" y="688"/>
                    <a:pt x="231" y="690"/>
                    <a:pt x="229" y="691"/>
                  </a:cubicBezTo>
                  <a:cubicBezTo>
                    <a:pt x="230" y="694"/>
                    <a:pt x="231" y="697"/>
                    <a:pt x="230" y="701"/>
                  </a:cubicBezTo>
                  <a:cubicBezTo>
                    <a:pt x="218" y="704"/>
                    <a:pt x="215" y="717"/>
                    <a:pt x="201" y="719"/>
                  </a:cubicBezTo>
                  <a:cubicBezTo>
                    <a:pt x="198" y="725"/>
                    <a:pt x="196" y="728"/>
                    <a:pt x="196" y="735"/>
                  </a:cubicBezTo>
                  <a:cubicBezTo>
                    <a:pt x="186" y="742"/>
                    <a:pt x="177" y="752"/>
                    <a:pt x="177" y="765"/>
                  </a:cubicBezTo>
                  <a:cubicBezTo>
                    <a:pt x="178" y="767"/>
                    <a:pt x="183" y="764"/>
                    <a:pt x="183" y="766"/>
                  </a:cubicBezTo>
                  <a:cubicBezTo>
                    <a:pt x="181" y="766"/>
                    <a:pt x="182" y="768"/>
                    <a:pt x="183" y="769"/>
                  </a:cubicBezTo>
                  <a:cubicBezTo>
                    <a:pt x="180" y="769"/>
                    <a:pt x="179" y="770"/>
                    <a:pt x="177" y="771"/>
                  </a:cubicBezTo>
                  <a:cubicBezTo>
                    <a:pt x="180" y="773"/>
                    <a:pt x="184" y="772"/>
                    <a:pt x="186" y="774"/>
                  </a:cubicBezTo>
                  <a:cubicBezTo>
                    <a:pt x="185" y="776"/>
                    <a:pt x="180" y="776"/>
                    <a:pt x="179" y="779"/>
                  </a:cubicBezTo>
                  <a:cubicBezTo>
                    <a:pt x="185" y="779"/>
                    <a:pt x="190" y="779"/>
                    <a:pt x="191" y="774"/>
                  </a:cubicBezTo>
                  <a:cubicBezTo>
                    <a:pt x="194" y="775"/>
                    <a:pt x="195" y="776"/>
                    <a:pt x="197" y="778"/>
                  </a:cubicBezTo>
                  <a:cubicBezTo>
                    <a:pt x="197" y="780"/>
                    <a:pt x="195" y="781"/>
                    <a:pt x="194" y="783"/>
                  </a:cubicBezTo>
                  <a:cubicBezTo>
                    <a:pt x="199" y="780"/>
                    <a:pt x="205" y="777"/>
                    <a:pt x="210" y="781"/>
                  </a:cubicBezTo>
                  <a:cubicBezTo>
                    <a:pt x="203" y="785"/>
                    <a:pt x="199" y="793"/>
                    <a:pt x="192" y="798"/>
                  </a:cubicBezTo>
                  <a:cubicBezTo>
                    <a:pt x="188" y="797"/>
                    <a:pt x="187" y="800"/>
                    <a:pt x="184" y="800"/>
                  </a:cubicBezTo>
                  <a:cubicBezTo>
                    <a:pt x="178" y="811"/>
                    <a:pt x="164" y="813"/>
                    <a:pt x="157" y="821"/>
                  </a:cubicBezTo>
                  <a:cubicBezTo>
                    <a:pt x="159" y="822"/>
                    <a:pt x="161" y="819"/>
                    <a:pt x="162" y="821"/>
                  </a:cubicBezTo>
                  <a:cubicBezTo>
                    <a:pt x="162" y="824"/>
                    <a:pt x="161" y="825"/>
                    <a:pt x="161" y="827"/>
                  </a:cubicBezTo>
                  <a:cubicBezTo>
                    <a:pt x="163" y="827"/>
                    <a:pt x="165" y="828"/>
                    <a:pt x="166" y="829"/>
                  </a:cubicBezTo>
                  <a:cubicBezTo>
                    <a:pt x="166" y="831"/>
                    <a:pt x="165" y="834"/>
                    <a:pt x="164" y="835"/>
                  </a:cubicBezTo>
                  <a:cubicBezTo>
                    <a:pt x="167" y="836"/>
                    <a:pt x="167" y="834"/>
                    <a:pt x="170" y="834"/>
                  </a:cubicBezTo>
                  <a:cubicBezTo>
                    <a:pt x="173" y="836"/>
                    <a:pt x="168" y="839"/>
                    <a:pt x="171" y="840"/>
                  </a:cubicBezTo>
                  <a:cubicBezTo>
                    <a:pt x="172" y="839"/>
                    <a:pt x="174" y="837"/>
                    <a:pt x="177" y="837"/>
                  </a:cubicBezTo>
                  <a:cubicBezTo>
                    <a:pt x="174" y="843"/>
                    <a:pt x="166" y="842"/>
                    <a:pt x="165" y="849"/>
                  </a:cubicBezTo>
                  <a:cubicBezTo>
                    <a:pt x="171" y="853"/>
                    <a:pt x="177" y="848"/>
                    <a:pt x="181" y="844"/>
                  </a:cubicBezTo>
                  <a:cubicBezTo>
                    <a:pt x="188" y="844"/>
                    <a:pt x="190" y="839"/>
                    <a:pt x="195" y="836"/>
                  </a:cubicBezTo>
                  <a:cubicBezTo>
                    <a:pt x="194" y="834"/>
                    <a:pt x="192" y="829"/>
                    <a:pt x="195" y="828"/>
                  </a:cubicBezTo>
                  <a:cubicBezTo>
                    <a:pt x="198" y="829"/>
                    <a:pt x="198" y="828"/>
                    <a:pt x="201" y="828"/>
                  </a:cubicBezTo>
                  <a:cubicBezTo>
                    <a:pt x="201" y="829"/>
                    <a:pt x="201" y="831"/>
                    <a:pt x="202" y="832"/>
                  </a:cubicBezTo>
                  <a:cubicBezTo>
                    <a:pt x="204" y="829"/>
                    <a:pt x="209" y="829"/>
                    <a:pt x="212" y="827"/>
                  </a:cubicBezTo>
                  <a:cubicBezTo>
                    <a:pt x="212" y="828"/>
                    <a:pt x="214" y="828"/>
                    <a:pt x="214" y="829"/>
                  </a:cubicBezTo>
                  <a:cubicBezTo>
                    <a:pt x="214" y="834"/>
                    <a:pt x="214" y="834"/>
                    <a:pt x="214" y="834"/>
                  </a:cubicBezTo>
                  <a:cubicBezTo>
                    <a:pt x="207" y="834"/>
                    <a:pt x="206" y="841"/>
                    <a:pt x="201" y="844"/>
                  </a:cubicBezTo>
                  <a:cubicBezTo>
                    <a:pt x="207" y="841"/>
                    <a:pt x="209" y="842"/>
                    <a:pt x="217" y="843"/>
                  </a:cubicBezTo>
                  <a:cubicBezTo>
                    <a:pt x="216" y="845"/>
                    <a:pt x="214" y="845"/>
                    <a:pt x="214" y="847"/>
                  </a:cubicBezTo>
                  <a:cubicBezTo>
                    <a:pt x="215" y="848"/>
                    <a:pt x="217" y="848"/>
                    <a:pt x="218" y="849"/>
                  </a:cubicBezTo>
                  <a:cubicBezTo>
                    <a:pt x="216" y="853"/>
                    <a:pt x="213" y="860"/>
                    <a:pt x="208" y="860"/>
                  </a:cubicBezTo>
                  <a:cubicBezTo>
                    <a:pt x="208" y="863"/>
                    <a:pt x="211" y="862"/>
                    <a:pt x="210" y="865"/>
                  </a:cubicBezTo>
                  <a:cubicBezTo>
                    <a:pt x="197" y="876"/>
                    <a:pt x="185" y="889"/>
                    <a:pt x="169" y="898"/>
                  </a:cubicBezTo>
                  <a:cubicBezTo>
                    <a:pt x="169" y="897"/>
                    <a:pt x="168" y="897"/>
                    <a:pt x="168" y="896"/>
                  </a:cubicBezTo>
                  <a:cubicBezTo>
                    <a:pt x="167" y="892"/>
                    <a:pt x="173" y="890"/>
                    <a:pt x="172" y="888"/>
                  </a:cubicBezTo>
                  <a:cubicBezTo>
                    <a:pt x="165" y="891"/>
                    <a:pt x="162" y="898"/>
                    <a:pt x="154" y="900"/>
                  </a:cubicBezTo>
                  <a:cubicBezTo>
                    <a:pt x="153" y="903"/>
                    <a:pt x="156" y="906"/>
                    <a:pt x="152" y="908"/>
                  </a:cubicBezTo>
                  <a:cubicBezTo>
                    <a:pt x="149" y="908"/>
                    <a:pt x="147" y="908"/>
                    <a:pt x="144" y="909"/>
                  </a:cubicBezTo>
                  <a:cubicBezTo>
                    <a:pt x="141" y="921"/>
                    <a:pt x="124" y="923"/>
                    <a:pt x="119" y="931"/>
                  </a:cubicBezTo>
                  <a:cubicBezTo>
                    <a:pt x="117" y="931"/>
                    <a:pt x="107" y="936"/>
                    <a:pt x="108" y="939"/>
                  </a:cubicBezTo>
                  <a:cubicBezTo>
                    <a:pt x="114" y="935"/>
                    <a:pt x="117" y="932"/>
                    <a:pt x="125" y="930"/>
                  </a:cubicBezTo>
                  <a:cubicBezTo>
                    <a:pt x="124" y="930"/>
                    <a:pt x="123" y="929"/>
                    <a:pt x="123" y="927"/>
                  </a:cubicBezTo>
                  <a:cubicBezTo>
                    <a:pt x="139" y="919"/>
                    <a:pt x="157" y="910"/>
                    <a:pt x="170" y="901"/>
                  </a:cubicBezTo>
                  <a:cubicBezTo>
                    <a:pt x="170" y="903"/>
                    <a:pt x="170" y="904"/>
                    <a:pt x="172" y="903"/>
                  </a:cubicBezTo>
                  <a:cubicBezTo>
                    <a:pt x="174" y="897"/>
                    <a:pt x="179" y="894"/>
                    <a:pt x="185" y="892"/>
                  </a:cubicBezTo>
                  <a:cubicBezTo>
                    <a:pt x="187" y="891"/>
                    <a:pt x="184" y="888"/>
                    <a:pt x="187" y="887"/>
                  </a:cubicBezTo>
                  <a:cubicBezTo>
                    <a:pt x="189" y="890"/>
                    <a:pt x="192" y="886"/>
                    <a:pt x="193" y="888"/>
                  </a:cubicBezTo>
                  <a:cubicBezTo>
                    <a:pt x="193" y="892"/>
                    <a:pt x="190" y="895"/>
                    <a:pt x="187" y="893"/>
                  </a:cubicBezTo>
                  <a:cubicBezTo>
                    <a:pt x="183" y="898"/>
                    <a:pt x="180" y="903"/>
                    <a:pt x="176" y="908"/>
                  </a:cubicBezTo>
                  <a:cubicBezTo>
                    <a:pt x="178" y="908"/>
                    <a:pt x="181" y="905"/>
                    <a:pt x="182" y="907"/>
                  </a:cubicBezTo>
                  <a:cubicBezTo>
                    <a:pt x="183" y="919"/>
                    <a:pt x="166" y="918"/>
                    <a:pt x="164" y="925"/>
                  </a:cubicBezTo>
                  <a:cubicBezTo>
                    <a:pt x="175" y="921"/>
                    <a:pt x="188" y="915"/>
                    <a:pt x="199" y="914"/>
                  </a:cubicBezTo>
                  <a:cubicBezTo>
                    <a:pt x="200" y="912"/>
                    <a:pt x="201" y="911"/>
                    <a:pt x="204" y="911"/>
                  </a:cubicBezTo>
                  <a:cubicBezTo>
                    <a:pt x="204" y="914"/>
                    <a:pt x="201" y="914"/>
                    <a:pt x="199" y="915"/>
                  </a:cubicBezTo>
                  <a:cubicBezTo>
                    <a:pt x="202" y="915"/>
                    <a:pt x="203" y="916"/>
                    <a:pt x="203" y="918"/>
                  </a:cubicBezTo>
                  <a:cubicBezTo>
                    <a:pt x="196" y="933"/>
                    <a:pt x="176" y="935"/>
                    <a:pt x="165" y="947"/>
                  </a:cubicBezTo>
                  <a:cubicBezTo>
                    <a:pt x="170" y="948"/>
                    <a:pt x="172" y="945"/>
                    <a:pt x="174" y="943"/>
                  </a:cubicBezTo>
                  <a:cubicBezTo>
                    <a:pt x="185" y="944"/>
                    <a:pt x="191" y="934"/>
                    <a:pt x="199" y="929"/>
                  </a:cubicBezTo>
                  <a:cubicBezTo>
                    <a:pt x="209" y="924"/>
                    <a:pt x="222" y="921"/>
                    <a:pt x="231" y="915"/>
                  </a:cubicBezTo>
                  <a:cubicBezTo>
                    <a:pt x="232" y="917"/>
                    <a:pt x="234" y="917"/>
                    <a:pt x="236" y="917"/>
                  </a:cubicBezTo>
                  <a:cubicBezTo>
                    <a:pt x="238" y="916"/>
                    <a:pt x="239" y="915"/>
                    <a:pt x="242" y="915"/>
                  </a:cubicBezTo>
                  <a:cubicBezTo>
                    <a:pt x="242" y="918"/>
                    <a:pt x="238" y="918"/>
                    <a:pt x="238" y="920"/>
                  </a:cubicBezTo>
                  <a:cubicBezTo>
                    <a:pt x="240" y="923"/>
                    <a:pt x="245" y="920"/>
                    <a:pt x="247" y="921"/>
                  </a:cubicBezTo>
                  <a:cubicBezTo>
                    <a:pt x="241" y="923"/>
                    <a:pt x="242" y="927"/>
                    <a:pt x="238" y="930"/>
                  </a:cubicBezTo>
                  <a:cubicBezTo>
                    <a:pt x="237" y="928"/>
                    <a:pt x="234" y="928"/>
                    <a:pt x="232" y="927"/>
                  </a:cubicBezTo>
                  <a:cubicBezTo>
                    <a:pt x="231" y="930"/>
                    <a:pt x="228" y="931"/>
                    <a:pt x="225" y="932"/>
                  </a:cubicBezTo>
                  <a:cubicBezTo>
                    <a:pt x="225" y="934"/>
                    <a:pt x="224" y="938"/>
                    <a:pt x="226" y="939"/>
                  </a:cubicBezTo>
                  <a:cubicBezTo>
                    <a:pt x="233" y="932"/>
                    <a:pt x="239" y="930"/>
                    <a:pt x="251" y="929"/>
                  </a:cubicBezTo>
                  <a:cubicBezTo>
                    <a:pt x="250" y="932"/>
                    <a:pt x="252" y="933"/>
                    <a:pt x="251" y="936"/>
                  </a:cubicBezTo>
                  <a:cubicBezTo>
                    <a:pt x="251" y="936"/>
                    <a:pt x="250" y="937"/>
                    <a:pt x="250" y="937"/>
                  </a:cubicBezTo>
                  <a:cubicBezTo>
                    <a:pt x="247" y="936"/>
                    <a:pt x="243" y="936"/>
                    <a:pt x="240" y="936"/>
                  </a:cubicBezTo>
                  <a:cubicBezTo>
                    <a:pt x="234" y="943"/>
                    <a:pt x="227" y="949"/>
                    <a:pt x="221" y="956"/>
                  </a:cubicBezTo>
                  <a:cubicBezTo>
                    <a:pt x="214" y="957"/>
                    <a:pt x="211" y="962"/>
                    <a:pt x="207" y="966"/>
                  </a:cubicBezTo>
                  <a:cubicBezTo>
                    <a:pt x="206" y="966"/>
                    <a:pt x="202" y="967"/>
                    <a:pt x="205" y="967"/>
                  </a:cubicBezTo>
                  <a:cubicBezTo>
                    <a:pt x="212" y="968"/>
                    <a:pt x="212" y="961"/>
                    <a:pt x="220" y="964"/>
                  </a:cubicBezTo>
                  <a:cubicBezTo>
                    <a:pt x="221" y="958"/>
                    <a:pt x="229" y="960"/>
                    <a:pt x="231" y="956"/>
                  </a:cubicBezTo>
                  <a:cubicBezTo>
                    <a:pt x="234" y="958"/>
                    <a:pt x="233" y="959"/>
                    <a:pt x="234" y="961"/>
                  </a:cubicBezTo>
                  <a:cubicBezTo>
                    <a:pt x="234" y="958"/>
                    <a:pt x="238" y="963"/>
                    <a:pt x="237" y="959"/>
                  </a:cubicBezTo>
                  <a:cubicBezTo>
                    <a:pt x="236" y="958"/>
                    <a:pt x="233" y="960"/>
                    <a:pt x="234" y="955"/>
                  </a:cubicBezTo>
                  <a:cubicBezTo>
                    <a:pt x="236" y="954"/>
                    <a:pt x="238" y="950"/>
                    <a:pt x="240" y="952"/>
                  </a:cubicBezTo>
                  <a:cubicBezTo>
                    <a:pt x="241" y="956"/>
                    <a:pt x="235" y="954"/>
                    <a:pt x="238" y="957"/>
                  </a:cubicBezTo>
                  <a:cubicBezTo>
                    <a:pt x="240" y="956"/>
                    <a:pt x="243" y="956"/>
                    <a:pt x="246" y="955"/>
                  </a:cubicBezTo>
                  <a:cubicBezTo>
                    <a:pt x="242" y="950"/>
                    <a:pt x="251" y="954"/>
                    <a:pt x="252" y="952"/>
                  </a:cubicBezTo>
                  <a:cubicBezTo>
                    <a:pt x="248" y="950"/>
                    <a:pt x="253" y="948"/>
                    <a:pt x="253" y="946"/>
                  </a:cubicBezTo>
                  <a:cubicBezTo>
                    <a:pt x="249" y="944"/>
                    <a:pt x="250" y="949"/>
                    <a:pt x="248" y="947"/>
                  </a:cubicBezTo>
                  <a:cubicBezTo>
                    <a:pt x="248" y="946"/>
                    <a:pt x="249" y="945"/>
                    <a:pt x="251" y="944"/>
                  </a:cubicBezTo>
                  <a:cubicBezTo>
                    <a:pt x="258" y="946"/>
                    <a:pt x="261" y="934"/>
                    <a:pt x="266" y="936"/>
                  </a:cubicBezTo>
                  <a:cubicBezTo>
                    <a:pt x="263" y="938"/>
                    <a:pt x="265" y="939"/>
                    <a:pt x="264" y="942"/>
                  </a:cubicBezTo>
                  <a:cubicBezTo>
                    <a:pt x="261" y="940"/>
                    <a:pt x="260" y="947"/>
                    <a:pt x="256" y="948"/>
                  </a:cubicBezTo>
                  <a:cubicBezTo>
                    <a:pt x="258" y="949"/>
                    <a:pt x="257" y="955"/>
                    <a:pt x="254" y="957"/>
                  </a:cubicBezTo>
                  <a:cubicBezTo>
                    <a:pt x="262" y="956"/>
                    <a:pt x="271" y="953"/>
                    <a:pt x="272" y="963"/>
                  </a:cubicBezTo>
                  <a:cubicBezTo>
                    <a:pt x="269" y="966"/>
                    <a:pt x="259" y="967"/>
                    <a:pt x="262" y="972"/>
                  </a:cubicBezTo>
                  <a:cubicBezTo>
                    <a:pt x="266" y="967"/>
                    <a:pt x="273" y="964"/>
                    <a:pt x="278" y="960"/>
                  </a:cubicBezTo>
                  <a:cubicBezTo>
                    <a:pt x="277" y="959"/>
                    <a:pt x="273" y="961"/>
                    <a:pt x="273" y="959"/>
                  </a:cubicBezTo>
                  <a:cubicBezTo>
                    <a:pt x="276" y="959"/>
                    <a:pt x="278" y="957"/>
                    <a:pt x="276" y="955"/>
                  </a:cubicBezTo>
                  <a:cubicBezTo>
                    <a:pt x="276" y="953"/>
                    <a:pt x="272" y="955"/>
                    <a:pt x="272" y="952"/>
                  </a:cubicBezTo>
                  <a:cubicBezTo>
                    <a:pt x="277" y="948"/>
                    <a:pt x="283" y="945"/>
                    <a:pt x="289" y="941"/>
                  </a:cubicBezTo>
                  <a:cubicBezTo>
                    <a:pt x="292" y="944"/>
                    <a:pt x="286" y="947"/>
                    <a:pt x="290" y="949"/>
                  </a:cubicBezTo>
                  <a:cubicBezTo>
                    <a:pt x="287" y="953"/>
                    <a:pt x="283" y="956"/>
                    <a:pt x="280" y="960"/>
                  </a:cubicBezTo>
                  <a:cubicBezTo>
                    <a:pt x="283" y="959"/>
                    <a:pt x="281" y="963"/>
                    <a:pt x="282" y="965"/>
                  </a:cubicBezTo>
                  <a:cubicBezTo>
                    <a:pt x="275" y="968"/>
                    <a:pt x="273" y="977"/>
                    <a:pt x="263" y="978"/>
                  </a:cubicBezTo>
                  <a:cubicBezTo>
                    <a:pt x="266" y="983"/>
                    <a:pt x="257" y="979"/>
                    <a:pt x="257" y="983"/>
                  </a:cubicBezTo>
                  <a:cubicBezTo>
                    <a:pt x="271" y="983"/>
                    <a:pt x="278" y="967"/>
                    <a:pt x="296" y="968"/>
                  </a:cubicBezTo>
                  <a:cubicBezTo>
                    <a:pt x="298" y="973"/>
                    <a:pt x="297" y="975"/>
                    <a:pt x="300" y="978"/>
                  </a:cubicBezTo>
                  <a:cubicBezTo>
                    <a:pt x="297" y="992"/>
                    <a:pt x="280" y="991"/>
                    <a:pt x="273" y="1001"/>
                  </a:cubicBezTo>
                  <a:cubicBezTo>
                    <a:pt x="276" y="1001"/>
                    <a:pt x="278" y="998"/>
                    <a:pt x="279" y="1002"/>
                  </a:cubicBezTo>
                  <a:cubicBezTo>
                    <a:pt x="279" y="1006"/>
                    <a:pt x="275" y="1007"/>
                    <a:pt x="274" y="1011"/>
                  </a:cubicBezTo>
                  <a:cubicBezTo>
                    <a:pt x="277" y="1011"/>
                    <a:pt x="280" y="1010"/>
                    <a:pt x="280" y="1013"/>
                  </a:cubicBezTo>
                  <a:cubicBezTo>
                    <a:pt x="278" y="1017"/>
                    <a:pt x="269" y="1020"/>
                    <a:pt x="265" y="1015"/>
                  </a:cubicBezTo>
                  <a:cubicBezTo>
                    <a:pt x="256" y="1023"/>
                    <a:pt x="242" y="1026"/>
                    <a:pt x="234" y="1036"/>
                  </a:cubicBezTo>
                  <a:cubicBezTo>
                    <a:pt x="240" y="1036"/>
                    <a:pt x="237" y="1041"/>
                    <a:pt x="240" y="1043"/>
                  </a:cubicBezTo>
                  <a:cubicBezTo>
                    <a:pt x="243" y="1041"/>
                    <a:pt x="246" y="1040"/>
                    <a:pt x="251" y="1039"/>
                  </a:cubicBezTo>
                  <a:cubicBezTo>
                    <a:pt x="251" y="1042"/>
                    <a:pt x="247" y="1041"/>
                    <a:pt x="248" y="1044"/>
                  </a:cubicBezTo>
                  <a:cubicBezTo>
                    <a:pt x="258" y="1041"/>
                    <a:pt x="273" y="1045"/>
                    <a:pt x="280" y="1034"/>
                  </a:cubicBezTo>
                  <a:cubicBezTo>
                    <a:pt x="277" y="1034"/>
                    <a:pt x="276" y="1034"/>
                    <a:pt x="276" y="1031"/>
                  </a:cubicBezTo>
                  <a:cubicBezTo>
                    <a:pt x="278" y="1023"/>
                    <a:pt x="285" y="1020"/>
                    <a:pt x="290" y="1015"/>
                  </a:cubicBezTo>
                  <a:cubicBezTo>
                    <a:pt x="296" y="1015"/>
                    <a:pt x="304" y="1015"/>
                    <a:pt x="311" y="1015"/>
                  </a:cubicBezTo>
                  <a:cubicBezTo>
                    <a:pt x="314" y="1006"/>
                    <a:pt x="323" y="1003"/>
                    <a:pt x="327" y="995"/>
                  </a:cubicBezTo>
                  <a:cubicBezTo>
                    <a:pt x="326" y="991"/>
                    <a:pt x="327" y="989"/>
                    <a:pt x="328" y="986"/>
                  </a:cubicBezTo>
                  <a:cubicBezTo>
                    <a:pt x="326" y="985"/>
                    <a:pt x="326" y="982"/>
                    <a:pt x="325" y="980"/>
                  </a:cubicBezTo>
                  <a:cubicBezTo>
                    <a:pt x="328" y="973"/>
                    <a:pt x="341" y="971"/>
                    <a:pt x="338" y="985"/>
                  </a:cubicBezTo>
                  <a:cubicBezTo>
                    <a:pt x="342" y="986"/>
                    <a:pt x="345" y="990"/>
                    <a:pt x="349" y="992"/>
                  </a:cubicBezTo>
                  <a:cubicBezTo>
                    <a:pt x="350" y="996"/>
                    <a:pt x="347" y="996"/>
                    <a:pt x="347" y="999"/>
                  </a:cubicBezTo>
                  <a:cubicBezTo>
                    <a:pt x="349" y="999"/>
                    <a:pt x="351" y="1003"/>
                    <a:pt x="349" y="1005"/>
                  </a:cubicBezTo>
                  <a:cubicBezTo>
                    <a:pt x="356" y="1006"/>
                    <a:pt x="363" y="1007"/>
                    <a:pt x="364" y="1011"/>
                  </a:cubicBezTo>
                  <a:cubicBezTo>
                    <a:pt x="369" y="1008"/>
                    <a:pt x="375" y="1011"/>
                    <a:pt x="378" y="1015"/>
                  </a:cubicBezTo>
                  <a:cubicBezTo>
                    <a:pt x="378" y="1017"/>
                    <a:pt x="375" y="1016"/>
                    <a:pt x="376" y="1018"/>
                  </a:cubicBezTo>
                  <a:cubicBezTo>
                    <a:pt x="379" y="1019"/>
                    <a:pt x="380" y="1016"/>
                    <a:pt x="381" y="1019"/>
                  </a:cubicBezTo>
                  <a:cubicBezTo>
                    <a:pt x="381" y="1021"/>
                    <a:pt x="378" y="1020"/>
                    <a:pt x="378" y="1022"/>
                  </a:cubicBezTo>
                  <a:cubicBezTo>
                    <a:pt x="382" y="1022"/>
                    <a:pt x="383" y="1020"/>
                    <a:pt x="387" y="1020"/>
                  </a:cubicBezTo>
                  <a:cubicBezTo>
                    <a:pt x="389" y="1023"/>
                    <a:pt x="388" y="1024"/>
                    <a:pt x="390" y="1027"/>
                  </a:cubicBezTo>
                  <a:cubicBezTo>
                    <a:pt x="394" y="1025"/>
                    <a:pt x="396" y="1030"/>
                    <a:pt x="398" y="1033"/>
                  </a:cubicBezTo>
                  <a:cubicBezTo>
                    <a:pt x="385" y="1041"/>
                    <a:pt x="383" y="1053"/>
                    <a:pt x="378" y="1067"/>
                  </a:cubicBezTo>
                  <a:cubicBezTo>
                    <a:pt x="387" y="1070"/>
                    <a:pt x="401" y="1068"/>
                    <a:pt x="402" y="1080"/>
                  </a:cubicBezTo>
                  <a:cubicBezTo>
                    <a:pt x="407" y="1084"/>
                    <a:pt x="411" y="1089"/>
                    <a:pt x="417" y="1092"/>
                  </a:cubicBezTo>
                  <a:cubicBezTo>
                    <a:pt x="415" y="1096"/>
                    <a:pt x="418" y="1100"/>
                    <a:pt x="416" y="1103"/>
                  </a:cubicBezTo>
                  <a:cubicBezTo>
                    <a:pt x="420" y="1104"/>
                    <a:pt x="424" y="1105"/>
                    <a:pt x="428" y="1106"/>
                  </a:cubicBezTo>
                  <a:cubicBezTo>
                    <a:pt x="433" y="1104"/>
                    <a:pt x="435" y="1099"/>
                    <a:pt x="440" y="1096"/>
                  </a:cubicBezTo>
                  <a:cubicBezTo>
                    <a:pt x="451" y="1082"/>
                    <a:pt x="471" y="1076"/>
                    <a:pt x="486" y="1066"/>
                  </a:cubicBezTo>
                  <a:cubicBezTo>
                    <a:pt x="493" y="1070"/>
                    <a:pt x="499" y="1058"/>
                    <a:pt x="504" y="1054"/>
                  </a:cubicBezTo>
                  <a:cubicBezTo>
                    <a:pt x="507" y="1054"/>
                    <a:pt x="508" y="1057"/>
                    <a:pt x="512" y="1056"/>
                  </a:cubicBezTo>
                  <a:cubicBezTo>
                    <a:pt x="512" y="1049"/>
                    <a:pt x="522" y="1050"/>
                    <a:pt x="524" y="1051"/>
                  </a:cubicBezTo>
                  <a:cubicBezTo>
                    <a:pt x="520" y="1049"/>
                    <a:pt x="527" y="1043"/>
                    <a:pt x="530" y="1042"/>
                  </a:cubicBezTo>
                  <a:cubicBezTo>
                    <a:pt x="530" y="1048"/>
                    <a:pt x="540" y="1051"/>
                    <a:pt x="541" y="1059"/>
                  </a:cubicBezTo>
                  <a:cubicBezTo>
                    <a:pt x="538" y="1058"/>
                    <a:pt x="537" y="1062"/>
                    <a:pt x="533" y="1059"/>
                  </a:cubicBezTo>
                  <a:cubicBezTo>
                    <a:pt x="532" y="1065"/>
                    <a:pt x="533" y="1067"/>
                    <a:pt x="533" y="1073"/>
                  </a:cubicBezTo>
                  <a:cubicBezTo>
                    <a:pt x="537" y="1073"/>
                    <a:pt x="537" y="1078"/>
                    <a:pt x="541" y="1078"/>
                  </a:cubicBezTo>
                  <a:cubicBezTo>
                    <a:pt x="542" y="1074"/>
                    <a:pt x="540" y="1072"/>
                    <a:pt x="545" y="1072"/>
                  </a:cubicBezTo>
                  <a:cubicBezTo>
                    <a:pt x="545" y="1075"/>
                    <a:pt x="540" y="1077"/>
                    <a:pt x="545" y="1077"/>
                  </a:cubicBezTo>
                  <a:cubicBezTo>
                    <a:pt x="547" y="1078"/>
                    <a:pt x="544" y="1073"/>
                    <a:pt x="546" y="1073"/>
                  </a:cubicBezTo>
                  <a:cubicBezTo>
                    <a:pt x="549" y="1074"/>
                    <a:pt x="553" y="1074"/>
                    <a:pt x="553" y="1078"/>
                  </a:cubicBezTo>
                  <a:cubicBezTo>
                    <a:pt x="551" y="1078"/>
                    <a:pt x="551" y="1076"/>
                    <a:pt x="548" y="1077"/>
                  </a:cubicBezTo>
                  <a:cubicBezTo>
                    <a:pt x="548" y="1081"/>
                    <a:pt x="548" y="1085"/>
                    <a:pt x="545" y="1085"/>
                  </a:cubicBezTo>
                  <a:cubicBezTo>
                    <a:pt x="546" y="1080"/>
                    <a:pt x="541" y="1086"/>
                    <a:pt x="541" y="1082"/>
                  </a:cubicBezTo>
                  <a:cubicBezTo>
                    <a:pt x="542" y="1080"/>
                    <a:pt x="544" y="1079"/>
                    <a:pt x="541" y="1078"/>
                  </a:cubicBezTo>
                  <a:cubicBezTo>
                    <a:pt x="539" y="1079"/>
                    <a:pt x="541" y="1082"/>
                    <a:pt x="538" y="1082"/>
                  </a:cubicBezTo>
                  <a:cubicBezTo>
                    <a:pt x="541" y="1079"/>
                    <a:pt x="533" y="1082"/>
                    <a:pt x="532" y="1078"/>
                  </a:cubicBezTo>
                  <a:cubicBezTo>
                    <a:pt x="531" y="1080"/>
                    <a:pt x="530" y="1082"/>
                    <a:pt x="529" y="1085"/>
                  </a:cubicBezTo>
                  <a:cubicBezTo>
                    <a:pt x="533" y="1085"/>
                    <a:pt x="536" y="1088"/>
                    <a:pt x="533" y="1090"/>
                  </a:cubicBezTo>
                  <a:cubicBezTo>
                    <a:pt x="534" y="1091"/>
                    <a:pt x="538" y="1089"/>
                    <a:pt x="538" y="1091"/>
                  </a:cubicBezTo>
                  <a:cubicBezTo>
                    <a:pt x="529" y="1095"/>
                    <a:pt x="513" y="1093"/>
                    <a:pt x="508" y="1101"/>
                  </a:cubicBezTo>
                  <a:cubicBezTo>
                    <a:pt x="518" y="1101"/>
                    <a:pt x="530" y="1093"/>
                    <a:pt x="539" y="1097"/>
                  </a:cubicBezTo>
                  <a:cubicBezTo>
                    <a:pt x="538" y="1103"/>
                    <a:pt x="532" y="1097"/>
                    <a:pt x="531" y="1101"/>
                  </a:cubicBezTo>
                  <a:cubicBezTo>
                    <a:pt x="533" y="1104"/>
                    <a:pt x="541" y="1101"/>
                    <a:pt x="541" y="1106"/>
                  </a:cubicBezTo>
                  <a:cubicBezTo>
                    <a:pt x="541" y="1108"/>
                    <a:pt x="537" y="1107"/>
                    <a:pt x="537" y="1110"/>
                  </a:cubicBezTo>
                  <a:cubicBezTo>
                    <a:pt x="544" y="1109"/>
                    <a:pt x="552" y="1104"/>
                    <a:pt x="552" y="1098"/>
                  </a:cubicBezTo>
                  <a:cubicBezTo>
                    <a:pt x="570" y="1092"/>
                    <a:pt x="580" y="1083"/>
                    <a:pt x="601" y="1083"/>
                  </a:cubicBezTo>
                  <a:cubicBezTo>
                    <a:pt x="608" y="1079"/>
                    <a:pt x="621" y="1083"/>
                    <a:pt x="627" y="1088"/>
                  </a:cubicBezTo>
                  <a:cubicBezTo>
                    <a:pt x="639" y="1088"/>
                    <a:pt x="638" y="1074"/>
                    <a:pt x="651" y="1074"/>
                  </a:cubicBezTo>
                  <a:cubicBezTo>
                    <a:pt x="652" y="1077"/>
                    <a:pt x="650" y="1077"/>
                    <a:pt x="650" y="1079"/>
                  </a:cubicBezTo>
                  <a:cubicBezTo>
                    <a:pt x="665" y="1076"/>
                    <a:pt x="677" y="1070"/>
                    <a:pt x="688" y="1064"/>
                  </a:cubicBezTo>
                  <a:cubicBezTo>
                    <a:pt x="694" y="1064"/>
                    <a:pt x="699" y="1063"/>
                    <a:pt x="701" y="1059"/>
                  </a:cubicBezTo>
                  <a:cubicBezTo>
                    <a:pt x="693" y="1057"/>
                    <a:pt x="682" y="1067"/>
                    <a:pt x="672" y="1060"/>
                  </a:cubicBezTo>
                  <a:cubicBezTo>
                    <a:pt x="683" y="1053"/>
                    <a:pt x="695" y="1048"/>
                    <a:pt x="710" y="1044"/>
                  </a:cubicBezTo>
                  <a:cubicBezTo>
                    <a:pt x="712" y="1042"/>
                    <a:pt x="712" y="1039"/>
                    <a:pt x="714" y="1038"/>
                  </a:cubicBezTo>
                  <a:cubicBezTo>
                    <a:pt x="722" y="1040"/>
                    <a:pt x="729" y="1035"/>
                    <a:pt x="735" y="1031"/>
                  </a:cubicBezTo>
                  <a:cubicBezTo>
                    <a:pt x="736" y="1035"/>
                    <a:pt x="733" y="1036"/>
                    <a:pt x="735" y="1038"/>
                  </a:cubicBezTo>
                  <a:cubicBezTo>
                    <a:pt x="737" y="1040"/>
                    <a:pt x="739" y="1038"/>
                    <a:pt x="742" y="1038"/>
                  </a:cubicBezTo>
                  <a:cubicBezTo>
                    <a:pt x="742" y="1040"/>
                    <a:pt x="740" y="1040"/>
                    <a:pt x="742" y="1041"/>
                  </a:cubicBezTo>
                  <a:cubicBezTo>
                    <a:pt x="755" y="1034"/>
                    <a:pt x="772" y="1031"/>
                    <a:pt x="783" y="1021"/>
                  </a:cubicBezTo>
                  <a:cubicBezTo>
                    <a:pt x="788" y="1020"/>
                    <a:pt x="793" y="1023"/>
                    <a:pt x="797" y="1020"/>
                  </a:cubicBezTo>
                  <a:cubicBezTo>
                    <a:pt x="796" y="1024"/>
                    <a:pt x="800" y="1023"/>
                    <a:pt x="800" y="1025"/>
                  </a:cubicBezTo>
                  <a:cubicBezTo>
                    <a:pt x="793" y="1032"/>
                    <a:pt x="780" y="1028"/>
                    <a:pt x="777" y="1040"/>
                  </a:cubicBezTo>
                  <a:cubicBezTo>
                    <a:pt x="753" y="1052"/>
                    <a:pt x="724" y="1060"/>
                    <a:pt x="702" y="1074"/>
                  </a:cubicBezTo>
                  <a:cubicBezTo>
                    <a:pt x="700" y="1074"/>
                    <a:pt x="700" y="1073"/>
                    <a:pt x="699" y="1073"/>
                  </a:cubicBezTo>
                  <a:cubicBezTo>
                    <a:pt x="680" y="1080"/>
                    <a:pt x="661" y="1085"/>
                    <a:pt x="645" y="1094"/>
                  </a:cubicBezTo>
                  <a:cubicBezTo>
                    <a:pt x="656" y="1092"/>
                    <a:pt x="665" y="1087"/>
                    <a:pt x="673" y="1087"/>
                  </a:cubicBezTo>
                  <a:cubicBezTo>
                    <a:pt x="671" y="1094"/>
                    <a:pt x="663" y="1097"/>
                    <a:pt x="657" y="1095"/>
                  </a:cubicBezTo>
                  <a:cubicBezTo>
                    <a:pt x="657" y="1096"/>
                    <a:pt x="659" y="1096"/>
                    <a:pt x="659" y="1097"/>
                  </a:cubicBezTo>
                  <a:cubicBezTo>
                    <a:pt x="653" y="1100"/>
                    <a:pt x="646" y="1101"/>
                    <a:pt x="641" y="1104"/>
                  </a:cubicBezTo>
                  <a:cubicBezTo>
                    <a:pt x="659" y="1107"/>
                    <a:pt x="666" y="1090"/>
                    <a:pt x="680" y="1097"/>
                  </a:cubicBezTo>
                  <a:cubicBezTo>
                    <a:pt x="680" y="1098"/>
                    <a:pt x="678" y="1101"/>
                    <a:pt x="680" y="1101"/>
                  </a:cubicBezTo>
                  <a:cubicBezTo>
                    <a:pt x="681" y="1099"/>
                    <a:pt x="684" y="1101"/>
                    <a:pt x="686" y="1101"/>
                  </a:cubicBezTo>
                  <a:cubicBezTo>
                    <a:pt x="687" y="1099"/>
                    <a:pt x="688" y="1097"/>
                    <a:pt x="688" y="1094"/>
                  </a:cubicBezTo>
                  <a:cubicBezTo>
                    <a:pt x="694" y="1094"/>
                    <a:pt x="695" y="1086"/>
                    <a:pt x="701" y="1088"/>
                  </a:cubicBezTo>
                  <a:cubicBezTo>
                    <a:pt x="701" y="1087"/>
                    <a:pt x="701" y="1086"/>
                    <a:pt x="702" y="1086"/>
                  </a:cubicBezTo>
                  <a:cubicBezTo>
                    <a:pt x="702" y="1086"/>
                    <a:pt x="701" y="1086"/>
                    <a:pt x="701" y="1086"/>
                  </a:cubicBezTo>
                  <a:cubicBezTo>
                    <a:pt x="699" y="1086"/>
                    <a:pt x="698" y="1085"/>
                    <a:pt x="698" y="1083"/>
                  </a:cubicBezTo>
                  <a:cubicBezTo>
                    <a:pt x="701" y="1079"/>
                    <a:pt x="706" y="1077"/>
                    <a:pt x="709" y="1072"/>
                  </a:cubicBezTo>
                  <a:cubicBezTo>
                    <a:pt x="736" y="1068"/>
                    <a:pt x="755" y="1051"/>
                    <a:pt x="781" y="1048"/>
                  </a:cubicBezTo>
                  <a:cubicBezTo>
                    <a:pt x="779" y="1054"/>
                    <a:pt x="778" y="1059"/>
                    <a:pt x="779" y="1063"/>
                  </a:cubicBezTo>
                  <a:cubicBezTo>
                    <a:pt x="783" y="1064"/>
                    <a:pt x="785" y="1063"/>
                    <a:pt x="788" y="1062"/>
                  </a:cubicBezTo>
                  <a:cubicBezTo>
                    <a:pt x="792" y="1053"/>
                    <a:pt x="802" y="1054"/>
                    <a:pt x="808" y="1050"/>
                  </a:cubicBezTo>
                  <a:cubicBezTo>
                    <a:pt x="806" y="1040"/>
                    <a:pt x="812" y="1048"/>
                    <a:pt x="819" y="1045"/>
                  </a:cubicBezTo>
                  <a:cubicBezTo>
                    <a:pt x="817" y="1036"/>
                    <a:pt x="806" y="1046"/>
                    <a:pt x="802" y="1043"/>
                  </a:cubicBezTo>
                  <a:cubicBezTo>
                    <a:pt x="803" y="1040"/>
                    <a:pt x="805" y="1037"/>
                    <a:pt x="802" y="1036"/>
                  </a:cubicBezTo>
                  <a:cubicBezTo>
                    <a:pt x="807" y="1034"/>
                    <a:pt x="811" y="1031"/>
                    <a:pt x="814" y="1027"/>
                  </a:cubicBezTo>
                  <a:cubicBezTo>
                    <a:pt x="813" y="1026"/>
                    <a:pt x="812" y="1026"/>
                    <a:pt x="812" y="1024"/>
                  </a:cubicBezTo>
                  <a:cubicBezTo>
                    <a:pt x="808" y="1025"/>
                    <a:pt x="804" y="1026"/>
                    <a:pt x="802" y="1029"/>
                  </a:cubicBezTo>
                  <a:cubicBezTo>
                    <a:pt x="802" y="1022"/>
                    <a:pt x="798" y="1020"/>
                    <a:pt x="797" y="1015"/>
                  </a:cubicBezTo>
                  <a:cubicBezTo>
                    <a:pt x="807" y="1013"/>
                    <a:pt x="818" y="1011"/>
                    <a:pt x="821" y="1002"/>
                  </a:cubicBezTo>
                  <a:cubicBezTo>
                    <a:pt x="815" y="1004"/>
                    <a:pt x="810" y="1007"/>
                    <a:pt x="804" y="1010"/>
                  </a:cubicBezTo>
                  <a:cubicBezTo>
                    <a:pt x="803" y="1010"/>
                    <a:pt x="802" y="1009"/>
                    <a:pt x="800" y="1008"/>
                  </a:cubicBezTo>
                  <a:cubicBezTo>
                    <a:pt x="782" y="1016"/>
                    <a:pt x="765" y="1024"/>
                    <a:pt x="748" y="1032"/>
                  </a:cubicBezTo>
                  <a:cubicBezTo>
                    <a:pt x="746" y="1032"/>
                    <a:pt x="745" y="1031"/>
                    <a:pt x="742" y="1030"/>
                  </a:cubicBezTo>
                  <a:cubicBezTo>
                    <a:pt x="743" y="1034"/>
                    <a:pt x="740" y="1035"/>
                    <a:pt x="736" y="1035"/>
                  </a:cubicBezTo>
                  <a:cubicBezTo>
                    <a:pt x="736" y="1031"/>
                    <a:pt x="736" y="1031"/>
                    <a:pt x="736" y="1031"/>
                  </a:cubicBezTo>
                  <a:cubicBezTo>
                    <a:pt x="744" y="1030"/>
                    <a:pt x="749" y="1025"/>
                    <a:pt x="756" y="1022"/>
                  </a:cubicBezTo>
                  <a:cubicBezTo>
                    <a:pt x="754" y="1022"/>
                    <a:pt x="757" y="1021"/>
                    <a:pt x="756" y="1018"/>
                  </a:cubicBezTo>
                  <a:cubicBezTo>
                    <a:pt x="752" y="1020"/>
                    <a:pt x="745" y="1022"/>
                    <a:pt x="745" y="1025"/>
                  </a:cubicBezTo>
                  <a:cubicBezTo>
                    <a:pt x="743" y="1019"/>
                    <a:pt x="738" y="1027"/>
                    <a:pt x="735" y="1022"/>
                  </a:cubicBezTo>
                  <a:cubicBezTo>
                    <a:pt x="744" y="1019"/>
                    <a:pt x="752" y="1013"/>
                    <a:pt x="762" y="1010"/>
                  </a:cubicBezTo>
                  <a:cubicBezTo>
                    <a:pt x="763" y="1016"/>
                    <a:pt x="773" y="1011"/>
                    <a:pt x="775" y="1015"/>
                  </a:cubicBezTo>
                  <a:cubicBezTo>
                    <a:pt x="780" y="1012"/>
                    <a:pt x="780" y="1006"/>
                    <a:pt x="786" y="1005"/>
                  </a:cubicBezTo>
                  <a:cubicBezTo>
                    <a:pt x="787" y="1007"/>
                    <a:pt x="782" y="1009"/>
                    <a:pt x="785" y="1010"/>
                  </a:cubicBezTo>
                  <a:cubicBezTo>
                    <a:pt x="789" y="1005"/>
                    <a:pt x="793" y="1000"/>
                    <a:pt x="801" y="999"/>
                  </a:cubicBezTo>
                  <a:cubicBezTo>
                    <a:pt x="800" y="1005"/>
                    <a:pt x="809" y="1000"/>
                    <a:pt x="804" y="1005"/>
                  </a:cubicBezTo>
                  <a:cubicBezTo>
                    <a:pt x="812" y="1004"/>
                    <a:pt x="819" y="1002"/>
                    <a:pt x="820" y="998"/>
                  </a:cubicBezTo>
                  <a:cubicBezTo>
                    <a:pt x="817" y="999"/>
                    <a:pt x="814" y="1000"/>
                    <a:pt x="811" y="1002"/>
                  </a:cubicBezTo>
                  <a:cubicBezTo>
                    <a:pt x="811" y="999"/>
                    <a:pt x="811" y="995"/>
                    <a:pt x="812" y="993"/>
                  </a:cubicBezTo>
                  <a:cubicBezTo>
                    <a:pt x="821" y="995"/>
                    <a:pt x="837" y="988"/>
                    <a:pt x="841" y="979"/>
                  </a:cubicBezTo>
                  <a:cubicBezTo>
                    <a:pt x="843" y="979"/>
                    <a:pt x="844" y="978"/>
                    <a:pt x="846" y="978"/>
                  </a:cubicBezTo>
                  <a:cubicBezTo>
                    <a:pt x="844" y="973"/>
                    <a:pt x="852" y="974"/>
                    <a:pt x="859" y="974"/>
                  </a:cubicBezTo>
                  <a:cubicBezTo>
                    <a:pt x="859" y="969"/>
                    <a:pt x="865" y="967"/>
                    <a:pt x="868" y="968"/>
                  </a:cubicBezTo>
                  <a:cubicBezTo>
                    <a:pt x="868" y="972"/>
                    <a:pt x="865" y="967"/>
                    <a:pt x="865" y="971"/>
                  </a:cubicBezTo>
                  <a:cubicBezTo>
                    <a:pt x="872" y="971"/>
                    <a:pt x="886" y="969"/>
                    <a:pt x="886" y="961"/>
                  </a:cubicBezTo>
                  <a:cubicBezTo>
                    <a:pt x="889" y="960"/>
                    <a:pt x="889" y="963"/>
                    <a:pt x="889" y="965"/>
                  </a:cubicBezTo>
                  <a:cubicBezTo>
                    <a:pt x="895" y="963"/>
                    <a:pt x="897" y="957"/>
                    <a:pt x="905" y="956"/>
                  </a:cubicBezTo>
                  <a:cubicBezTo>
                    <a:pt x="906" y="954"/>
                    <a:pt x="902" y="953"/>
                    <a:pt x="905" y="952"/>
                  </a:cubicBezTo>
                  <a:cubicBezTo>
                    <a:pt x="907" y="950"/>
                    <a:pt x="909" y="954"/>
                    <a:pt x="911" y="954"/>
                  </a:cubicBezTo>
                  <a:cubicBezTo>
                    <a:pt x="910" y="955"/>
                    <a:pt x="906" y="956"/>
                    <a:pt x="909" y="957"/>
                  </a:cubicBezTo>
                  <a:cubicBezTo>
                    <a:pt x="909" y="956"/>
                    <a:pt x="911" y="956"/>
                    <a:pt x="912" y="956"/>
                  </a:cubicBezTo>
                  <a:cubicBezTo>
                    <a:pt x="912" y="952"/>
                    <a:pt x="912" y="948"/>
                    <a:pt x="915" y="947"/>
                  </a:cubicBezTo>
                  <a:cubicBezTo>
                    <a:pt x="918" y="946"/>
                    <a:pt x="918" y="948"/>
                    <a:pt x="919" y="950"/>
                  </a:cubicBezTo>
                  <a:cubicBezTo>
                    <a:pt x="919" y="952"/>
                    <a:pt x="917" y="951"/>
                    <a:pt x="917" y="953"/>
                  </a:cubicBezTo>
                  <a:cubicBezTo>
                    <a:pt x="923" y="956"/>
                    <a:pt x="925" y="949"/>
                    <a:pt x="928" y="946"/>
                  </a:cubicBezTo>
                  <a:cubicBezTo>
                    <a:pt x="935" y="945"/>
                    <a:pt x="939" y="939"/>
                    <a:pt x="944" y="935"/>
                  </a:cubicBezTo>
                  <a:cubicBezTo>
                    <a:pt x="949" y="936"/>
                    <a:pt x="952" y="933"/>
                    <a:pt x="957" y="937"/>
                  </a:cubicBezTo>
                  <a:cubicBezTo>
                    <a:pt x="958" y="934"/>
                    <a:pt x="955" y="934"/>
                    <a:pt x="956" y="931"/>
                  </a:cubicBezTo>
                  <a:cubicBezTo>
                    <a:pt x="960" y="930"/>
                    <a:pt x="961" y="927"/>
                    <a:pt x="965" y="926"/>
                  </a:cubicBezTo>
                  <a:cubicBezTo>
                    <a:pt x="968" y="925"/>
                    <a:pt x="969" y="931"/>
                    <a:pt x="972" y="927"/>
                  </a:cubicBezTo>
                  <a:cubicBezTo>
                    <a:pt x="967" y="917"/>
                    <a:pt x="982" y="912"/>
                    <a:pt x="983" y="902"/>
                  </a:cubicBezTo>
                  <a:cubicBezTo>
                    <a:pt x="987" y="901"/>
                    <a:pt x="988" y="905"/>
                    <a:pt x="990" y="906"/>
                  </a:cubicBezTo>
                  <a:cubicBezTo>
                    <a:pt x="990" y="907"/>
                    <a:pt x="988" y="908"/>
                    <a:pt x="988" y="909"/>
                  </a:cubicBezTo>
                  <a:cubicBezTo>
                    <a:pt x="992" y="911"/>
                    <a:pt x="996" y="911"/>
                    <a:pt x="1000" y="909"/>
                  </a:cubicBezTo>
                  <a:cubicBezTo>
                    <a:pt x="1000" y="911"/>
                    <a:pt x="997" y="910"/>
                    <a:pt x="996" y="912"/>
                  </a:cubicBezTo>
                  <a:cubicBezTo>
                    <a:pt x="998" y="912"/>
                    <a:pt x="1000" y="912"/>
                    <a:pt x="1001" y="913"/>
                  </a:cubicBezTo>
                  <a:cubicBezTo>
                    <a:pt x="1001" y="917"/>
                    <a:pt x="997" y="918"/>
                    <a:pt x="999" y="920"/>
                  </a:cubicBezTo>
                  <a:cubicBezTo>
                    <a:pt x="1005" y="919"/>
                    <a:pt x="1009" y="915"/>
                    <a:pt x="1008" y="910"/>
                  </a:cubicBezTo>
                  <a:cubicBezTo>
                    <a:pt x="1004" y="911"/>
                    <a:pt x="1001" y="910"/>
                    <a:pt x="1000" y="906"/>
                  </a:cubicBezTo>
                  <a:cubicBezTo>
                    <a:pt x="1004" y="905"/>
                    <a:pt x="1004" y="900"/>
                    <a:pt x="1010" y="900"/>
                  </a:cubicBezTo>
                  <a:cubicBezTo>
                    <a:pt x="1009" y="897"/>
                    <a:pt x="1012" y="897"/>
                    <a:pt x="1012" y="894"/>
                  </a:cubicBezTo>
                  <a:cubicBezTo>
                    <a:pt x="1009" y="892"/>
                    <a:pt x="1010" y="888"/>
                    <a:pt x="1010" y="884"/>
                  </a:cubicBezTo>
                  <a:cubicBezTo>
                    <a:pt x="1019" y="883"/>
                    <a:pt x="1022" y="866"/>
                    <a:pt x="1034" y="868"/>
                  </a:cubicBezTo>
                  <a:cubicBezTo>
                    <a:pt x="1035" y="874"/>
                    <a:pt x="1029" y="874"/>
                    <a:pt x="1027" y="877"/>
                  </a:cubicBezTo>
                  <a:cubicBezTo>
                    <a:pt x="1027" y="881"/>
                    <a:pt x="1031" y="881"/>
                    <a:pt x="1030" y="885"/>
                  </a:cubicBezTo>
                  <a:cubicBezTo>
                    <a:pt x="1029" y="885"/>
                    <a:pt x="1026" y="884"/>
                    <a:pt x="1027" y="887"/>
                  </a:cubicBezTo>
                  <a:cubicBezTo>
                    <a:pt x="1031" y="887"/>
                    <a:pt x="1028" y="890"/>
                    <a:pt x="1031" y="893"/>
                  </a:cubicBezTo>
                  <a:cubicBezTo>
                    <a:pt x="1028" y="892"/>
                    <a:pt x="1027" y="894"/>
                    <a:pt x="1027" y="896"/>
                  </a:cubicBezTo>
                  <a:cubicBezTo>
                    <a:pt x="1032" y="895"/>
                    <a:pt x="1034" y="900"/>
                    <a:pt x="1034" y="901"/>
                  </a:cubicBezTo>
                  <a:cubicBezTo>
                    <a:pt x="1034" y="899"/>
                    <a:pt x="1037" y="899"/>
                    <a:pt x="1039" y="899"/>
                  </a:cubicBezTo>
                  <a:cubicBezTo>
                    <a:pt x="1040" y="902"/>
                    <a:pt x="1037" y="904"/>
                    <a:pt x="1039" y="906"/>
                  </a:cubicBezTo>
                  <a:cubicBezTo>
                    <a:pt x="1040" y="904"/>
                    <a:pt x="1040" y="902"/>
                    <a:pt x="1041" y="901"/>
                  </a:cubicBezTo>
                  <a:cubicBezTo>
                    <a:pt x="1041" y="903"/>
                    <a:pt x="1044" y="902"/>
                    <a:pt x="1044" y="903"/>
                  </a:cubicBezTo>
                  <a:cubicBezTo>
                    <a:pt x="1042" y="908"/>
                    <a:pt x="1042" y="904"/>
                    <a:pt x="1041" y="909"/>
                  </a:cubicBezTo>
                  <a:cubicBezTo>
                    <a:pt x="1044" y="909"/>
                    <a:pt x="1047" y="912"/>
                    <a:pt x="1050" y="910"/>
                  </a:cubicBezTo>
                  <a:cubicBezTo>
                    <a:pt x="1049" y="909"/>
                    <a:pt x="1049" y="908"/>
                    <a:pt x="1048" y="906"/>
                  </a:cubicBezTo>
                  <a:cubicBezTo>
                    <a:pt x="1051" y="903"/>
                    <a:pt x="1052" y="903"/>
                    <a:pt x="1056" y="905"/>
                  </a:cubicBezTo>
                  <a:cubicBezTo>
                    <a:pt x="1056" y="903"/>
                    <a:pt x="1054" y="902"/>
                    <a:pt x="1055" y="900"/>
                  </a:cubicBezTo>
                  <a:cubicBezTo>
                    <a:pt x="1050" y="897"/>
                    <a:pt x="1049" y="903"/>
                    <a:pt x="1046" y="904"/>
                  </a:cubicBezTo>
                  <a:cubicBezTo>
                    <a:pt x="1045" y="900"/>
                    <a:pt x="1044" y="897"/>
                    <a:pt x="1044" y="894"/>
                  </a:cubicBezTo>
                  <a:cubicBezTo>
                    <a:pt x="1044" y="896"/>
                    <a:pt x="1040" y="895"/>
                    <a:pt x="1040" y="893"/>
                  </a:cubicBezTo>
                  <a:cubicBezTo>
                    <a:pt x="1046" y="891"/>
                    <a:pt x="1047" y="887"/>
                    <a:pt x="1047" y="881"/>
                  </a:cubicBezTo>
                  <a:cubicBezTo>
                    <a:pt x="1041" y="883"/>
                    <a:pt x="1042" y="892"/>
                    <a:pt x="1035" y="893"/>
                  </a:cubicBezTo>
                  <a:cubicBezTo>
                    <a:pt x="1033" y="887"/>
                    <a:pt x="1030" y="884"/>
                    <a:pt x="1034" y="880"/>
                  </a:cubicBezTo>
                  <a:cubicBezTo>
                    <a:pt x="1035" y="880"/>
                    <a:pt x="1036" y="880"/>
                    <a:pt x="1037" y="879"/>
                  </a:cubicBezTo>
                  <a:cubicBezTo>
                    <a:pt x="1037" y="881"/>
                    <a:pt x="1037" y="883"/>
                    <a:pt x="1038" y="884"/>
                  </a:cubicBezTo>
                  <a:cubicBezTo>
                    <a:pt x="1039" y="881"/>
                    <a:pt x="1039" y="879"/>
                    <a:pt x="1038" y="876"/>
                  </a:cubicBezTo>
                  <a:cubicBezTo>
                    <a:pt x="1041" y="879"/>
                    <a:pt x="1042" y="872"/>
                    <a:pt x="1047" y="873"/>
                  </a:cubicBezTo>
                  <a:cubicBezTo>
                    <a:pt x="1047" y="871"/>
                    <a:pt x="1046" y="871"/>
                    <a:pt x="1046" y="869"/>
                  </a:cubicBezTo>
                  <a:cubicBezTo>
                    <a:pt x="1055" y="861"/>
                    <a:pt x="1064" y="856"/>
                    <a:pt x="1076" y="855"/>
                  </a:cubicBezTo>
                  <a:cubicBezTo>
                    <a:pt x="1072" y="852"/>
                    <a:pt x="1078" y="849"/>
                    <a:pt x="1077" y="848"/>
                  </a:cubicBezTo>
                  <a:cubicBezTo>
                    <a:pt x="1076" y="851"/>
                    <a:pt x="1071" y="846"/>
                    <a:pt x="1071" y="848"/>
                  </a:cubicBezTo>
                  <a:cubicBezTo>
                    <a:pt x="1074" y="851"/>
                    <a:pt x="1067" y="856"/>
                    <a:pt x="1065" y="855"/>
                  </a:cubicBezTo>
                  <a:cubicBezTo>
                    <a:pt x="1066" y="849"/>
                    <a:pt x="1073" y="845"/>
                    <a:pt x="1072" y="841"/>
                  </a:cubicBezTo>
                  <a:cubicBezTo>
                    <a:pt x="1071" y="840"/>
                    <a:pt x="1067" y="842"/>
                    <a:pt x="1066" y="838"/>
                  </a:cubicBezTo>
                  <a:cubicBezTo>
                    <a:pt x="1065" y="840"/>
                    <a:pt x="1065" y="842"/>
                    <a:pt x="1062" y="842"/>
                  </a:cubicBezTo>
                  <a:cubicBezTo>
                    <a:pt x="1062" y="839"/>
                    <a:pt x="1060" y="838"/>
                    <a:pt x="1059" y="835"/>
                  </a:cubicBezTo>
                  <a:cubicBezTo>
                    <a:pt x="1064" y="833"/>
                    <a:pt x="1074" y="826"/>
                    <a:pt x="1077" y="832"/>
                  </a:cubicBezTo>
                  <a:cubicBezTo>
                    <a:pt x="1077" y="834"/>
                    <a:pt x="1073" y="837"/>
                    <a:pt x="1076" y="839"/>
                  </a:cubicBezTo>
                  <a:cubicBezTo>
                    <a:pt x="1076" y="838"/>
                    <a:pt x="1077" y="837"/>
                    <a:pt x="1078" y="836"/>
                  </a:cubicBezTo>
                  <a:cubicBezTo>
                    <a:pt x="1081" y="838"/>
                    <a:pt x="1076" y="840"/>
                    <a:pt x="1078" y="841"/>
                  </a:cubicBezTo>
                  <a:cubicBezTo>
                    <a:pt x="1081" y="839"/>
                    <a:pt x="1081" y="833"/>
                    <a:pt x="1085" y="832"/>
                  </a:cubicBezTo>
                  <a:cubicBezTo>
                    <a:pt x="1083" y="827"/>
                    <a:pt x="1086" y="824"/>
                    <a:pt x="1091" y="824"/>
                  </a:cubicBezTo>
                  <a:cubicBezTo>
                    <a:pt x="1091" y="825"/>
                    <a:pt x="1091" y="825"/>
                    <a:pt x="1092" y="826"/>
                  </a:cubicBezTo>
                  <a:cubicBezTo>
                    <a:pt x="1092" y="829"/>
                    <a:pt x="1089" y="828"/>
                    <a:pt x="1090" y="831"/>
                  </a:cubicBezTo>
                  <a:cubicBezTo>
                    <a:pt x="1092" y="832"/>
                    <a:pt x="1092" y="830"/>
                    <a:pt x="1093" y="833"/>
                  </a:cubicBezTo>
                  <a:cubicBezTo>
                    <a:pt x="1097" y="831"/>
                    <a:pt x="1092" y="828"/>
                    <a:pt x="1096" y="827"/>
                  </a:cubicBezTo>
                  <a:cubicBezTo>
                    <a:pt x="1097" y="830"/>
                    <a:pt x="1101" y="832"/>
                    <a:pt x="1103" y="835"/>
                  </a:cubicBezTo>
                  <a:cubicBezTo>
                    <a:pt x="1106" y="830"/>
                    <a:pt x="1118" y="829"/>
                    <a:pt x="1116" y="823"/>
                  </a:cubicBezTo>
                  <a:cubicBezTo>
                    <a:pt x="1113" y="826"/>
                    <a:pt x="1111" y="819"/>
                    <a:pt x="1108" y="818"/>
                  </a:cubicBezTo>
                  <a:cubicBezTo>
                    <a:pt x="1111" y="815"/>
                    <a:pt x="1112" y="820"/>
                    <a:pt x="1114" y="821"/>
                  </a:cubicBezTo>
                  <a:cubicBezTo>
                    <a:pt x="1116" y="816"/>
                    <a:pt x="1119" y="811"/>
                    <a:pt x="1126" y="809"/>
                  </a:cubicBezTo>
                  <a:cubicBezTo>
                    <a:pt x="1128" y="815"/>
                    <a:pt x="1129" y="817"/>
                    <a:pt x="1133" y="816"/>
                  </a:cubicBezTo>
                  <a:cubicBezTo>
                    <a:pt x="1132" y="818"/>
                    <a:pt x="1128" y="820"/>
                    <a:pt x="1130" y="822"/>
                  </a:cubicBezTo>
                  <a:cubicBezTo>
                    <a:pt x="1134" y="820"/>
                    <a:pt x="1137" y="818"/>
                    <a:pt x="1142" y="820"/>
                  </a:cubicBezTo>
                  <a:cubicBezTo>
                    <a:pt x="1142" y="821"/>
                    <a:pt x="1140" y="822"/>
                    <a:pt x="1140" y="824"/>
                  </a:cubicBezTo>
                  <a:cubicBezTo>
                    <a:pt x="1144" y="824"/>
                    <a:pt x="1145" y="821"/>
                    <a:pt x="1148" y="821"/>
                  </a:cubicBezTo>
                  <a:cubicBezTo>
                    <a:pt x="1149" y="825"/>
                    <a:pt x="1145" y="824"/>
                    <a:pt x="1146" y="828"/>
                  </a:cubicBezTo>
                  <a:cubicBezTo>
                    <a:pt x="1147" y="831"/>
                    <a:pt x="1150" y="831"/>
                    <a:pt x="1150" y="835"/>
                  </a:cubicBezTo>
                  <a:cubicBezTo>
                    <a:pt x="1146" y="835"/>
                    <a:pt x="1148" y="837"/>
                    <a:pt x="1147" y="840"/>
                  </a:cubicBezTo>
                  <a:cubicBezTo>
                    <a:pt x="1145" y="836"/>
                    <a:pt x="1143" y="843"/>
                    <a:pt x="1140" y="840"/>
                  </a:cubicBezTo>
                  <a:cubicBezTo>
                    <a:pt x="1140" y="844"/>
                    <a:pt x="1139" y="847"/>
                    <a:pt x="1136" y="848"/>
                  </a:cubicBezTo>
                  <a:cubicBezTo>
                    <a:pt x="1137" y="843"/>
                    <a:pt x="1132" y="849"/>
                    <a:pt x="1135" y="847"/>
                  </a:cubicBezTo>
                  <a:cubicBezTo>
                    <a:pt x="1138" y="851"/>
                    <a:pt x="1128" y="850"/>
                    <a:pt x="1127" y="850"/>
                  </a:cubicBezTo>
                  <a:cubicBezTo>
                    <a:pt x="1128" y="853"/>
                    <a:pt x="1133" y="853"/>
                    <a:pt x="1134" y="853"/>
                  </a:cubicBezTo>
                  <a:cubicBezTo>
                    <a:pt x="1136" y="859"/>
                    <a:pt x="1129" y="859"/>
                    <a:pt x="1130" y="860"/>
                  </a:cubicBezTo>
                  <a:cubicBezTo>
                    <a:pt x="1133" y="860"/>
                    <a:pt x="1134" y="859"/>
                    <a:pt x="1135" y="858"/>
                  </a:cubicBezTo>
                  <a:cubicBezTo>
                    <a:pt x="1135" y="859"/>
                    <a:pt x="1137" y="863"/>
                    <a:pt x="1137" y="860"/>
                  </a:cubicBezTo>
                  <a:cubicBezTo>
                    <a:pt x="1140" y="856"/>
                    <a:pt x="1147" y="849"/>
                    <a:pt x="1154" y="846"/>
                  </a:cubicBezTo>
                  <a:cubicBezTo>
                    <a:pt x="1154" y="851"/>
                    <a:pt x="1154" y="851"/>
                    <a:pt x="1154" y="851"/>
                  </a:cubicBezTo>
                  <a:cubicBezTo>
                    <a:pt x="1150" y="851"/>
                    <a:pt x="1151" y="855"/>
                    <a:pt x="1148" y="856"/>
                  </a:cubicBezTo>
                  <a:cubicBezTo>
                    <a:pt x="1149" y="859"/>
                    <a:pt x="1152" y="859"/>
                    <a:pt x="1151" y="864"/>
                  </a:cubicBezTo>
                  <a:cubicBezTo>
                    <a:pt x="1149" y="864"/>
                    <a:pt x="1149" y="866"/>
                    <a:pt x="1147" y="865"/>
                  </a:cubicBezTo>
                  <a:cubicBezTo>
                    <a:pt x="1147" y="863"/>
                    <a:pt x="1146" y="862"/>
                    <a:pt x="1145" y="861"/>
                  </a:cubicBezTo>
                  <a:cubicBezTo>
                    <a:pt x="1143" y="866"/>
                    <a:pt x="1145" y="867"/>
                    <a:pt x="1145" y="872"/>
                  </a:cubicBezTo>
                  <a:cubicBezTo>
                    <a:pt x="1139" y="876"/>
                    <a:pt x="1131" y="878"/>
                    <a:pt x="1127" y="885"/>
                  </a:cubicBezTo>
                  <a:cubicBezTo>
                    <a:pt x="1129" y="885"/>
                    <a:pt x="1133" y="884"/>
                    <a:pt x="1134" y="888"/>
                  </a:cubicBezTo>
                  <a:cubicBezTo>
                    <a:pt x="1132" y="891"/>
                    <a:pt x="1128" y="892"/>
                    <a:pt x="1130" y="896"/>
                  </a:cubicBezTo>
                  <a:cubicBezTo>
                    <a:pt x="1135" y="892"/>
                    <a:pt x="1143" y="891"/>
                    <a:pt x="1139" y="881"/>
                  </a:cubicBezTo>
                  <a:cubicBezTo>
                    <a:pt x="1142" y="876"/>
                    <a:pt x="1151" y="870"/>
                    <a:pt x="1155" y="875"/>
                  </a:cubicBezTo>
                  <a:cubicBezTo>
                    <a:pt x="1153" y="877"/>
                    <a:pt x="1149" y="877"/>
                    <a:pt x="1149" y="881"/>
                  </a:cubicBezTo>
                  <a:cubicBezTo>
                    <a:pt x="1153" y="881"/>
                    <a:pt x="1155" y="878"/>
                    <a:pt x="1158" y="880"/>
                  </a:cubicBezTo>
                  <a:cubicBezTo>
                    <a:pt x="1161" y="874"/>
                    <a:pt x="1169" y="873"/>
                    <a:pt x="1172" y="868"/>
                  </a:cubicBezTo>
                  <a:cubicBezTo>
                    <a:pt x="1175" y="869"/>
                    <a:pt x="1176" y="867"/>
                    <a:pt x="1178" y="867"/>
                  </a:cubicBezTo>
                  <a:cubicBezTo>
                    <a:pt x="1177" y="862"/>
                    <a:pt x="1182" y="863"/>
                    <a:pt x="1185" y="862"/>
                  </a:cubicBezTo>
                  <a:cubicBezTo>
                    <a:pt x="1185" y="864"/>
                    <a:pt x="1185" y="865"/>
                    <a:pt x="1186" y="866"/>
                  </a:cubicBezTo>
                  <a:cubicBezTo>
                    <a:pt x="1192" y="864"/>
                    <a:pt x="1192" y="856"/>
                    <a:pt x="1199" y="854"/>
                  </a:cubicBezTo>
                  <a:cubicBezTo>
                    <a:pt x="1201" y="855"/>
                    <a:pt x="1198" y="857"/>
                    <a:pt x="1200" y="858"/>
                  </a:cubicBezTo>
                  <a:cubicBezTo>
                    <a:pt x="1200" y="856"/>
                    <a:pt x="1201" y="856"/>
                    <a:pt x="1203" y="856"/>
                  </a:cubicBezTo>
                  <a:cubicBezTo>
                    <a:pt x="1204" y="859"/>
                    <a:pt x="1203" y="860"/>
                    <a:pt x="1202" y="862"/>
                  </a:cubicBezTo>
                  <a:cubicBezTo>
                    <a:pt x="1203" y="864"/>
                    <a:pt x="1208" y="862"/>
                    <a:pt x="1209" y="864"/>
                  </a:cubicBezTo>
                  <a:cubicBezTo>
                    <a:pt x="1204" y="874"/>
                    <a:pt x="1195" y="881"/>
                    <a:pt x="1190" y="890"/>
                  </a:cubicBezTo>
                  <a:cubicBezTo>
                    <a:pt x="1198" y="890"/>
                    <a:pt x="1205" y="877"/>
                    <a:pt x="1211" y="884"/>
                  </a:cubicBezTo>
                  <a:cubicBezTo>
                    <a:pt x="1211" y="880"/>
                    <a:pt x="1214" y="882"/>
                    <a:pt x="1215" y="881"/>
                  </a:cubicBezTo>
                  <a:cubicBezTo>
                    <a:pt x="1221" y="876"/>
                    <a:pt x="1223" y="865"/>
                    <a:pt x="1234" y="865"/>
                  </a:cubicBezTo>
                  <a:cubicBezTo>
                    <a:pt x="1234" y="868"/>
                    <a:pt x="1234" y="868"/>
                    <a:pt x="1234" y="868"/>
                  </a:cubicBezTo>
                  <a:cubicBezTo>
                    <a:pt x="1238" y="867"/>
                    <a:pt x="1242" y="860"/>
                    <a:pt x="1240" y="857"/>
                  </a:cubicBezTo>
                  <a:cubicBezTo>
                    <a:pt x="1230" y="856"/>
                    <a:pt x="1225" y="861"/>
                    <a:pt x="1218" y="865"/>
                  </a:cubicBezTo>
                  <a:cubicBezTo>
                    <a:pt x="1216" y="865"/>
                    <a:pt x="1217" y="862"/>
                    <a:pt x="1215" y="862"/>
                  </a:cubicBezTo>
                  <a:cubicBezTo>
                    <a:pt x="1214" y="865"/>
                    <a:pt x="1212" y="864"/>
                    <a:pt x="1210" y="863"/>
                  </a:cubicBezTo>
                  <a:cubicBezTo>
                    <a:pt x="1212" y="856"/>
                    <a:pt x="1224" y="854"/>
                    <a:pt x="1225" y="848"/>
                  </a:cubicBezTo>
                  <a:cubicBezTo>
                    <a:pt x="1220" y="851"/>
                    <a:pt x="1211" y="853"/>
                    <a:pt x="1204" y="857"/>
                  </a:cubicBezTo>
                  <a:cubicBezTo>
                    <a:pt x="1204" y="851"/>
                    <a:pt x="1209" y="850"/>
                    <a:pt x="1210" y="846"/>
                  </a:cubicBezTo>
                  <a:cubicBezTo>
                    <a:pt x="1207" y="845"/>
                    <a:pt x="1206" y="847"/>
                    <a:pt x="1204" y="847"/>
                  </a:cubicBezTo>
                  <a:cubicBezTo>
                    <a:pt x="1208" y="841"/>
                    <a:pt x="1215" y="842"/>
                    <a:pt x="1220" y="836"/>
                  </a:cubicBezTo>
                  <a:cubicBezTo>
                    <a:pt x="1217" y="833"/>
                    <a:pt x="1223" y="831"/>
                    <a:pt x="1224" y="829"/>
                  </a:cubicBezTo>
                  <a:cubicBezTo>
                    <a:pt x="1225" y="826"/>
                    <a:pt x="1223" y="825"/>
                    <a:pt x="1223" y="823"/>
                  </a:cubicBezTo>
                  <a:cubicBezTo>
                    <a:pt x="1225" y="822"/>
                    <a:pt x="1228" y="820"/>
                    <a:pt x="1231" y="819"/>
                  </a:cubicBezTo>
                  <a:cubicBezTo>
                    <a:pt x="1231" y="816"/>
                    <a:pt x="1230" y="812"/>
                    <a:pt x="1233" y="812"/>
                  </a:cubicBezTo>
                  <a:cubicBezTo>
                    <a:pt x="1235" y="812"/>
                    <a:pt x="1235" y="814"/>
                    <a:pt x="1238" y="813"/>
                  </a:cubicBezTo>
                  <a:cubicBezTo>
                    <a:pt x="1238" y="809"/>
                    <a:pt x="1245" y="808"/>
                    <a:pt x="1244" y="806"/>
                  </a:cubicBezTo>
                  <a:cubicBezTo>
                    <a:pt x="1241" y="808"/>
                    <a:pt x="1236" y="805"/>
                    <a:pt x="1240" y="803"/>
                  </a:cubicBezTo>
                  <a:cubicBezTo>
                    <a:pt x="1232" y="805"/>
                    <a:pt x="1232" y="816"/>
                    <a:pt x="1221" y="815"/>
                  </a:cubicBezTo>
                  <a:cubicBezTo>
                    <a:pt x="1221" y="814"/>
                    <a:pt x="1222" y="814"/>
                    <a:pt x="1222" y="812"/>
                  </a:cubicBezTo>
                  <a:cubicBezTo>
                    <a:pt x="1217" y="815"/>
                    <a:pt x="1211" y="816"/>
                    <a:pt x="1206" y="816"/>
                  </a:cubicBezTo>
                  <a:cubicBezTo>
                    <a:pt x="1205" y="819"/>
                    <a:pt x="1207" y="819"/>
                    <a:pt x="1208" y="821"/>
                  </a:cubicBezTo>
                  <a:cubicBezTo>
                    <a:pt x="1204" y="820"/>
                    <a:pt x="1204" y="824"/>
                    <a:pt x="1201" y="824"/>
                  </a:cubicBezTo>
                  <a:cubicBezTo>
                    <a:pt x="1201" y="827"/>
                    <a:pt x="1201" y="830"/>
                    <a:pt x="1200" y="831"/>
                  </a:cubicBezTo>
                  <a:cubicBezTo>
                    <a:pt x="1201" y="831"/>
                    <a:pt x="1202" y="829"/>
                    <a:pt x="1202" y="831"/>
                  </a:cubicBezTo>
                  <a:cubicBezTo>
                    <a:pt x="1202" y="832"/>
                    <a:pt x="1201" y="833"/>
                    <a:pt x="1201" y="834"/>
                  </a:cubicBezTo>
                  <a:cubicBezTo>
                    <a:pt x="1202" y="836"/>
                    <a:pt x="1205" y="836"/>
                    <a:pt x="1204" y="839"/>
                  </a:cubicBezTo>
                  <a:cubicBezTo>
                    <a:pt x="1189" y="842"/>
                    <a:pt x="1183" y="854"/>
                    <a:pt x="1172" y="860"/>
                  </a:cubicBezTo>
                  <a:cubicBezTo>
                    <a:pt x="1169" y="858"/>
                    <a:pt x="1170" y="856"/>
                    <a:pt x="1167" y="855"/>
                  </a:cubicBezTo>
                  <a:cubicBezTo>
                    <a:pt x="1167" y="853"/>
                    <a:pt x="1168" y="851"/>
                    <a:pt x="1170" y="851"/>
                  </a:cubicBezTo>
                  <a:cubicBezTo>
                    <a:pt x="1173" y="850"/>
                    <a:pt x="1173" y="853"/>
                    <a:pt x="1175" y="853"/>
                  </a:cubicBezTo>
                  <a:cubicBezTo>
                    <a:pt x="1177" y="850"/>
                    <a:pt x="1185" y="848"/>
                    <a:pt x="1182" y="844"/>
                  </a:cubicBezTo>
                  <a:cubicBezTo>
                    <a:pt x="1182" y="846"/>
                    <a:pt x="1178" y="849"/>
                    <a:pt x="1177" y="848"/>
                  </a:cubicBezTo>
                  <a:cubicBezTo>
                    <a:pt x="1180" y="843"/>
                    <a:pt x="1185" y="835"/>
                    <a:pt x="1191" y="836"/>
                  </a:cubicBezTo>
                  <a:cubicBezTo>
                    <a:pt x="1187" y="838"/>
                    <a:pt x="1185" y="840"/>
                    <a:pt x="1184" y="845"/>
                  </a:cubicBezTo>
                  <a:cubicBezTo>
                    <a:pt x="1190" y="844"/>
                    <a:pt x="1192" y="841"/>
                    <a:pt x="1196" y="838"/>
                  </a:cubicBezTo>
                  <a:cubicBezTo>
                    <a:pt x="1193" y="837"/>
                    <a:pt x="1192" y="839"/>
                    <a:pt x="1191" y="837"/>
                  </a:cubicBezTo>
                  <a:cubicBezTo>
                    <a:pt x="1193" y="837"/>
                    <a:pt x="1191" y="833"/>
                    <a:pt x="1191" y="832"/>
                  </a:cubicBezTo>
                  <a:cubicBezTo>
                    <a:pt x="1183" y="831"/>
                    <a:pt x="1181" y="840"/>
                    <a:pt x="1175" y="835"/>
                  </a:cubicBezTo>
                  <a:cubicBezTo>
                    <a:pt x="1172" y="844"/>
                    <a:pt x="1163" y="841"/>
                    <a:pt x="1159" y="846"/>
                  </a:cubicBezTo>
                  <a:cubicBezTo>
                    <a:pt x="1158" y="844"/>
                    <a:pt x="1157" y="842"/>
                    <a:pt x="1155" y="841"/>
                  </a:cubicBezTo>
                  <a:cubicBezTo>
                    <a:pt x="1157" y="841"/>
                    <a:pt x="1157" y="840"/>
                    <a:pt x="1158" y="839"/>
                  </a:cubicBezTo>
                  <a:cubicBezTo>
                    <a:pt x="1159" y="839"/>
                    <a:pt x="1159" y="842"/>
                    <a:pt x="1161" y="841"/>
                  </a:cubicBezTo>
                  <a:cubicBezTo>
                    <a:pt x="1161" y="837"/>
                    <a:pt x="1164" y="837"/>
                    <a:pt x="1167" y="835"/>
                  </a:cubicBezTo>
                  <a:cubicBezTo>
                    <a:pt x="1166" y="832"/>
                    <a:pt x="1168" y="832"/>
                    <a:pt x="1167" y="829"/>
                  </a:cubicBezTo>
                  <a:cubicBezTo>
                    <a:pt x="1169" y="826"/>
                    <a:pt x="1173" y="826"/>
                    <a:pt x="1175" y="823"/>
                  </a:cubicBezTo>
                  <a:cubicBezTo>
                    <a:pt x="1171" y="823"/>
                    <a:pt x="1166" y="831"/>
                    <a:pt x="1158" y="830"/>
                  </a:cubicBezTo>
                  <a:cubicBezTo>
                    <a:pt x="1160" y="824"/>
                    <a:pt x="1158" y="828"/>
                    <a:pt x="1156" y="826"/>
                  </a:cubicBezTo>
                  <a:cubicBezTo>
                    <a:pt x="1157" y="824"/>
                    <a:pt x="1156" y="824"/>
                    <a:pt x="1157" y="821"/>
                  </a:cubicBezTo>
                  <a:cubicBezTo>
                    <a:pt x="1154" y="822"/>
                    <a:pt x="1152" y="822"/>
                    <a:pt x="1152" y="820"/>
                  </a:cubicBezTo>
                  <a:cubicBezTo>
                    <a:pt x="1154" y="819"/>
                    <a:pt x="1154" y="817"/>
                    <a:pt x="1154" y="815"/>
                  </a:cubicBezTo>
                  <a:cubicBezTo>
                    <a:pt x="1151" y="816"/>
                    <a:pt x="1148" y="818"/>
                    <a:pt x="1145" y="820"/>
                  </a:cubicBezTo>
                  <a:cubicBezTo>
                    <a:pt x="1142" y="817"/>
                    <a:pt x="1137" y="816"/>
                    <a:pt x="1141" y="812"/>
                  </a:cubicBezTo>
                  <a:cubicBezTo>
                    <a:pt x="1143" y="812"/>
                    <a:pt x="1142" y="815"/>
                    <a:pt x="1144" y="815"/>
                  </a:cubicBezTo>
                  <a:cubicBezTo>
                    <a:pt x="1144" y="812"/>
                    <a:pt x="1145" y="810"/>
                    <a:pt x="1147" y="809"/>
                  </a:cubicBezTo>
                  <a:cubicBezTo>
                    <a:pt x="1149" y="809"/>
                    <a:pt x="1148" y="812"/>
                    <a:pt x="1151" y="811"/>
                  </a:cubicBezTo>
                  <a:cubicBezTo>
                    <a:pt x="1152" y="805"/>
                    <a:pt x="1159" y="806"/>
                    <a:pt x="1164" y="805"/>
                  </a:cubicBezTo>
                  <a:cubicBezTo>
                    <a:pt x="1157" y="799"/>
                    <a:pt x="1167" y="796"/>
                    <a:pt x="1170" y="792"/>
                  </a:cubicBezTo>
                  <a:cubicBezTo>
                    <a:pt x="1168" y="792"/>
                    <a:pt x="1168" y="790"/>
                    <a:pt x="1168" y="788"/>
                  </a:cubicBezTo>
                  <a:cubicBezTo>
                    <a:pt x="1173" y="786"/>
                    <a:pt x="1171" y="785"/>
                    <a:pt x="1171" y="781"/>
                  </a:cubicBezTo>
                  <a:cubicBezTo>
                    <a:pt x="1174" y="781"/>
                    <a:pt x="1174" y="779"/>
                    <a:pt x="1176" y="779"/>
                  </a:cubicBezTo>
                  <a:cubicBezTo>
                    <a:pt x="1177" y="780"/>
                    <a:pt x="1177" y="783"/>
                    <a:pt x="1179" y="783"/>
                  </a:cubicBezTo>
                  <a:cubicBezTo>
                    <a:pt x="1178" y="785"/>
                    <a:pt x="1176" y="786"/>
                    <a:pt x="1176" y="788"/>
                  </a:cubicBezTo>
                  <a:cubicBezTo>
                    <a:pt x="1179" y="788"/>
                    <a:pt x="1179" y="790"/>
                    <a:pt x="1181" y="793"/>
                  </a:cubicBezTo>
                  <a:cubicBezTo>
                    <a:pt x="1193" y="792"/>
                    <a:pt x="1199" y="782"/>
                    <a:pt x="1208" y="776"/>
                  </a:cubicBezTo>
                  <a:cubicBezTo>
                    <a:pt x="1214" y="772"/>
                    <a:pt x="1225" y="772"/>
                    <a:pt x="1227" y="764"/>
                  </a:cubicBezTo>
                  <a:cubicBezTo>
                    <a:pt x="1224" y="767"/>
                    <a:pt x="1217" y="768"/>
                    <a:pt x="1213" y="769"/>
                  </a:cubicBezTo>
                  <a:cubicBezTo>
                    <a:pt x="1214" y="767"/>
                    <a:pt x="1217" y="767"/>
                    <a:pt x="1218" y="766"/>
                  </a:cubicBezTo>
                  <a:cubicBezTo>
                    <a:pt x="1217" y="763"/>
                    <a:pt x="1218" y="763"/>
                    <a:pt x="1217" y="761"/>
                  </a:cubicBezTo>
                  <a:cubicBezTo>
                    <a:pt x="1221" y="759"/>
                    <a:pt x="1224" y="757"/>
                    <a:pt x="1225" y="754"/>
                  </a:cubicBezTo>
                  <a:cubicBezTo>
                    <a:pt x="1218" y="753"/>
                    <a:pt x="1220" y="764"/>
                    <a:pt x="1212" y="760"/>
                  </a:cubicBezTo>
                  <a:cubicBezTo>
                    <a:pt x="1212" y="761"/>
                    <a:pt x="1211" y="763"/>
                    <a:pt x="1210" y="764"/>
                  </a:cubicBezTo>
                  <a:cubicBezTo>
                    <a:pt x="1214" y="771"/>
                    <a:pt x="1209" y="776"/>
                    <a:pt x="1200" y="772"/>
                  </a:cubicBezTo>
                  <a:cubicBezTo>
                    <a:pt x="1203" y="769"/>
                    <a:pt x="1199" y="769"/>
                    <a:pt x="1197" y="767"/>
                  </a:cubicBezTo>
                  <a:cubicBezTo>
                    <a:pt x="1201" y="765"/>
                    <a:pt x="1202" y="758"/>
                    <a:pt x="1208" y="761"/>
                  </a:cubicBezTo>
                  <a:cubicBezTo>
                    <a:pt x="1211" y="760"/>
                    <a:pt x="1209" y="754"/>
                    <a:pt x="1211" y="753"/>
                  </a:cubicBezTo>
                  <a:cubicBezTo>
                    <a:pt x="1215" y="752"/>
                    <a:pt x="1215" y="756"/>
                    <a:pt x="1219" y="756"/>
                  </a:cubicBezTo>
                  <a:cubicBezTo>
                    <a:pt x="1220" y="752"/>
                    <a:pt x="1220" y="751"/>
                    <a:pt x="1221" y="747"/>
                  </a:cubicBezTo>
                  <a:cubicBezTo>
                    <a:pt x="1211" y="750"/>
                    <a:pt x="1202" y="755"/>
                    <a:pt x="1193" y="759"/>
                  </a:cubicBezTo>
                  <a:cubicBezTo>
                    <a:pt x="1196" y="756"/>
                    <a:pt x="1198" y="752"/>
                    <a:pt x="1204" y="752"/>
                  </a:cubicBezTo>
                  <a:cubicBezTo>
                    <a:pt x="1210" y="742"/>
                    <a:pt x="1224" y="739"/>
                    <a:pt x="1232" y="731"/>
                  </a:cubicBezTo>
                  <a:cubicBezTo>
                    <a:pt x="1220" y="735"/>
                    <a:pt x="1209" y="743"/>
                    <a:pt x="1197" y="748"/>
                  </a:cubicBezTo>
                  <a:cubicBezTo>
                    <a:pt x="1197" y="746"/>
                    <a:pt x="1194" y="747"/>
                    <a:pt x="1194" y="745"/>
                  </a:cubicBezTo>
                  <a:cubicBezTo>
                    <a:pt x="1195" y="744"/>
                    <a:pt x="1195" y="742"/>
                    <a:pt x="1196" y="741"/>
                  </a:cubicBezTo>
                  <a:cubicBezTo>
                    <a:pt x="1191" y="741"/>
                    <a:pt x="1190" y="746"/>
                    <a:pt x="1185" y="743"/>
                  </a:cubicBezTo>
                  <a:cubicBezTo>
                    <a:pt x="1187" y="738"/>
                    <a:pt x="1181" y="741"/>
                    <a:pt x="1180" y="740"/>
                  </a:cubicBezTo>
                  <a:cubicBezTo>
                    <a:pt x="1181" y="735"/>
                    <a:pt x="1187" y="737"/>
                    <a:pt x="1187" y="731"/>
                  </a:cubicBezTo>
                  <a:cubicBezTo>
                    <a:pt x="1184" y="732"/>
                    <a:pt x="1181" y="734"/>
                    <a:pt x="1179" y="732"/>
                  </a:cubicBezTo>
                  <a:cubicBezTo>
                    <a:pt x="1180" y="731"/>
                    <a:pt x="1180" y="729"/>
                    <a:pt x="1181" y="728"/>
                  </a:cubicBezTo>
                  <a:cubicBezTo>
                    <a:pt x="1179" y="728"/>
                    <a:pt x="1178" y="727"/>
                    <a:pt x="1178" y="726"/>
                  </a:cubicBezTo>
                  <a:cubicBezTo>
                    <a:pt x="1180" y="723"/>
                    <a:pt x="1181" y="718"/>
                    <a:pt x="1182" y="714"/>
                  </a:cubicBezTo>
                  <a:cubicBezTo>
                    <a:pt x="1179" y="714"/>
                    <a:pt x="1177" y="716"/>
                    <a:pt x="1177" y="712"/>
                  </a:cubicBezTo>
                  <a:cubicBezTo>
                    <a:pt x="1180" y="709"/>
                    <a:pt x="1182" y="706"/>
                    <a:pt x="1183" y="702"/>
                  </a:cubicBezTo>
                  <a:cubicBezTo>
                    <a:pt x="1178" y="704"/>
                    <a:pt x="1170" y="708"/>
                    <a:pt x="1174" y="714"/>
                  </a:cubicBezTo>
                  <a:cubicBezTo>
                    <a:pt x="1172" y="716"/>
                    <a:pt x="1171" y="713"/>
                    <a:pt x="1169" y="715"/>
                  </a:cubicBezTo>
                  <a:cubicBezTo>
                    <a:pt x="1171" y="719"/>
                    <a:pt x="1169" y="727"/>
                    <a:pt x="1169" y="731"/>
                  </a:cubicBezTo>
                  <a:cubicBezTo>
                    <a:pt x="1172" y="730"/>
                    <a:pt x="1175" y="729"/>
                    <a:pt x="1179" y="729"/>
                  </a:cubicBezTo>
                  <a:cubicBezTo>
                    <a:pt x="1177" y="738"/>
                    <a:pt x="1168" y="743"/>
                    <a:pt x="1160" y="743"/>
                  </a:cubicBezTo>
                  <a:cubicBezTo>
                    <a:pt x="1159" y="749"/>
                    <a:pt x="1147" y="754"/>
                    <a:pt x="1147" y="747"/>
                  </a:cubicBezTo>
                  <a:cubicBezTo>
                    <a:pt x="1147" y="748"/>
                    <a:pt x="1144" y="750"/>
                    <a:pt x="1144" y="748"/>
                  </a:cubicBezTo>
                  <a:cubicBezTo>
                    <a:pt x="1151" y="738"/>
                    <a:pt x="1144" y="748"/>
                    <a:pt x="1139" y="744"/>
                  </a:cubicBezTo>
                  <a:cubicBezTo>
                    <a:pt x="1139" y="744"/>
                    <a:pt x="1138" y="739"/>
                    <a:pt x="1138" y="738"/>
                  </a:cubicBezTo>
                  <a:cubicBezTo>
                    <a:pt x="1139" y="737"/>
                    <a:pt x="1143" y="739"/>
                    <a:pt x="1142" y="736"/>
                  </a:cubicBezTo>
                  <a:cubicBezTo>
                    <a:pt x="1138" y="735"/>
                    <a:pt x="1138" y="738"/>
                    <a:pt x="1136" y="738"/>
                  </a:cubicBezTo>
                  <a:cubicBezTo>
                    <a:pt x="1136" y="733"/>
                    <a:pt x="1135" y="731"/>
                    <a:pt x="1133" y="731"/>
                  </a:cubicBezTo>
                  <a:cubicBezTo>
                    <a:pt x="1133" y="719"/>
                    <a:pt x="1153" y="722"/>
                    <a:pt x="1152" y="711"/>
                  </a:cubicBezTo>
                  <a:cubicBezTo>
                    <a:pt x="1143" y="717"/>
                    <a:pt x="1134" y="723"/>
                    <a:pt x="1124" y="727"/>
                  </a:cubicBezTo>
                  <a:cubicBezTo>
                    <a:pt x="1123" y="725"/>
                    <a:pt x="1122" y="725"/>
                    <a:pt x="1122" y="724"/>
                  </a:cubicBezTo>
                  <a:cubicBezTo>
                    <a:pt x="1125" y="718"/>
                    <a:pt x="1134" y="716"/>
                    <a:pt x="1140" y="713"/>
                  </a:cubicBezTo>
                  <a:cubicBezTo>
                    <a:pt x="1138" y="705"/>
                    <a:pt x="1143" y="704"/>
                    <a:pt x="1147" y="704"/>
                  </a:cubicBezTo>
                  <a:cubicBezTo>
                    <a:pt x="1149" y="700"/>
                    <a:pt x="1145" y="701"/>
                    <a:pt x="1146" y="698"/>
                  </a:cubicBezTo>
                  <a:cubicBezTo>
                    <a:pt x="1150" y="691"/>
                    <a:pt x="1156" y="684"/>
                    <a:pt x="1161" y="681"/>
                  </a:cubicBezTo>
                  <a:cubicBezTo>
                    <a:pt x="1159" y="678"/>
                    <a:pt x="1161" y="673"/>
                    <a:pt x="1156" y="672"/>
                  </a:cubicBezTo>
                  <a:cubicBezTo>
                    <a:pt x="1156" y="668"/>
                    <a:pt x="1158" y="666"/>
                    <a:pt x="1162" y="666"/>
                  </a:cubicBezTo>
                  <a:cubicBezTo>
                    <a:pt x="1162" y="656"/>
                    <a:pt x="1183" y="664"/>
                    <a:pt x="1176" y="652"/>
                  </a:cubicBezTo>
                  <a:cubicBezTo>
                    <a:pt x="1169" y="655"/>
                    <a:pt x="1164" y="660"/>
                    <a:pt x="1159" y="664"/>
                  </a:cubicBezTo>
                  <a:cubicBezTo>
                    <a:pt x="1156" y="664"/>
                    <a:pt x="1157" y="660"/>
                    <a:pt x="1155" y="658"/>
                  </a:cubicBezTo>
                  <a:cubicBezTo>
                    <a:pt x="1152" y="662"/>
                    <a:pt x="1155" y="664"/>
                    <a:pt x="1156" y="667"/>
                  </a:cubicBezTo>
                  <a:cubicBezTo>
                    <a:pt x="1150" y="672"/>
                    <a:pt x="1147" y="665"/>
                    <a:pt x="1145" y="661"/>
                  </a:cubicBezTo>
                  <a:cubicBezTo>
                    <a:pt x="1145" y="660"/>
                    <a:pt x="1149" y="657"/>
                    <a:pt x="1147" y="656"/>
                  </a:cubicBezTo>
                  <a:cubicBezTo>
                    <a:pt x="1146" y="659"/>
                    <a:pt x="1144" y="661"/>
                    <a:pt x="1142" y="662"/>
                  </a:cubicBezTo>
                  <a:cubicBezTo>
                    <a:pt x="1141" y="659"/>
                    <a:pt x="1144" y="660"/>
                    <a:pt x="1144" y="657"/>
                  </a:cubicBezTo>
                  <a:cubicBezTo>
                    <a:pt x="1140" y="658"/>
                    <a:pt x="1139" y="662"/>
                    <a:pt x="1136" y="664"/>
                  </a:cubicBezTo>
                  <a:cubicBezTo>
                    <a:pt x="1138" y="667"/>
                    <a:pt x="1140" y="660"/>
                    <a:pt x="1141" y="663"/>
                  </a:cubicBezTo>
                  <a:cubicBezTo>
                    <a:pt x="1138" y="669"/>
                    <a:pt x="1130" y="671"/>
                    <a:pt x="1128" y="678"/>
                  </a:cubicBezTo>
                  <a:cubicBezTo>
                    <a:pt x="1131" y="678"/>
                    <a:pt x="1131" y="676"/>
                    <a:pt x="1135" y="676"/>
                  </a:cubicBezTo>
                  <a:cubicBezTo>
                    <a:pt x="1135" y="677"/>
                    <a:pt x="1136" y="677"/>
                    <a:pt x="1136" y="678"/>
                  </a:cubicBezTo>
                  <a:cubicBezTo>
                    <a:pt x="1133" y="680"/>
                    <a:pt x="1132" y="682"/>
                    <a:pt x="1129" y="680"/>
                  </a:cubicBezTo>
                  <a:cubicBezTo>
                    <a:pt x="1127" y="685"/>
                    <a:pt x="1118" y="690"/>
                    <a:pt x="1112" y="690"/>
                  </a:cubicBezTo>
                  <a:cubicBezTo>
                    <a:pt x="1114" y="687"/>
                    <a:pt x="1116" y="684"/>
                    <a:pt x="1118" y="681"/>
                  </a:cubicBezTo>
                  <a:cubicBezTo>
                    <a:pt x="1116" y="677"/>
                    <a:pt x="1114" y="673"/>
                    <a:pt x="1115" y="670"/>
                  </a:cubicBezTo>
                  <a:cubicBezTo>
                    <a:pt x="1114" y="676"/>
                    <a:pt x="1110" y="669"/>
                    <a:pt x="1108" y="673"/>
                  </a:cubicBezTo>
                  <a:cubicBezTo>
                    <a:pt x="1107" y="676"/>
                    <a:pt x="1109" y="676"/>
                    <a:pt x="1110" y="678"/>
                  </a:cubicBezTo>
                  <a:cubicBezTo>
                    <a:pt x="1106" y="679"/>
                    <a:pt x="1106" y="681"/>
                    <a:pt x="1107" y="686"/>
                  </a:cubicBezTo>
                  <a:cubicBezTo>
                    <a:pt x="1100" y="689"/>
                    <a:pt x="1098" y="686"/>
                    <a:pt x="1092" y="688"/>
                  </a:cubicBezTo>
                  <a:cubicBezTo>
                    <a:pt x="1104" y="698"/>
                    <a:pt x="1091" y="712"/>
                    <a:pt x="1080" y="715"/>
                  </a:cubicBezTo>
                  <a:cubicBezTo>
                    <a:pt x="1081" y="712"/>
                    <a:pt x="1077" y="714"/>
                    <a:pt x="1078" y="711"/>
                  </a:cubicBezTo>
                  <a:cubicBezTo>
                    <a:pt x="1080" y="710"/>
                    <a:pt x="1082" y="709"/>
                    <a:pt x="1083" y="712"/>
                  </a:cubicBezTo>
                  <a:cubicBezTo>
                    <a:pt x="1084" y="708"/>
                    <a:pt x="1088" y="708"/>
                    <a:pt x="1088" y="704"/>
                  </a:cubicBezTo>
                  <a:cubicBezTo>
                    <a:pt x="1079" y="699"/>
                    <a:pt x="1075" y="720"/>
                    <a:pt x="1067" y="710"/>
                  </a:cubicBezTo>
                  <a:cubicBezTo>
                    <a:pt x="1069" y="707"/>
                    <a:pt x="1072" y="703"/>
                    <a:pt x="1072" y="698"/>
                  </a:cubicBezTo>
                  <a:cubicBezTo>
                    <a:pt x="1068" y="699"/>
                    <a:pt x="1068" y="705"/>
                    <a:pt x="1063" y="705"/>
                  </a:cubicBezTo>
                  <a:cubicBezTo>
                    <a:pt x="1062" y="702"/>
                    <a:pt x="1066" y="704"/>
                    <a:pt x="1065" y="701"/>
                  </a:cubicBezTo>
                  <a:cubicBezTo>
                    <a:pt x="1060" y="705"/>
                    <a:pt x="1057" y="703"/>
                    <a:pt x="1051" y="704"/>
                  </a:cubicBezTo>
                  <a:cubicBezTo>
                    <a:pt x="1053" y="701"/>
                    <a:pt x="1055" y="699"/>
                    <a:pt x="1057" y="697"/>
                  </a:cubicBezTo>
                  <a:cubicBezTo>
                    <a:pt x="1055" y="694"/>
                    <a:pt x="1053" y="699"/>
                    <a:pt x="1052" y="697"/>
                  </a:cubicBezTo>
                  <a:cubicBezTo>
                    <a:pt x="1054" y="693"/>
                    <a:pt x="1053" y="688"/>
                    <a:pt x="1059" y="688"/>
                  </a:cubicBezTo>
                  <a:cubicBezTo>
                    <a:pt x="1061" y="689"/>
                    <a:pt x="1060" y="693"/>
                    <a:pt x="1063" y="692"/>
                  </a:cubicBezTo>
                  <a:cubicBezTo>
                    <a:pt x="1066" y="689"/>
                    <a:pt x="1068" y="687"/>
                    <a:pt x="1072" y="688"/>
                  </a:cubicBezTo>
                  <a:cubicBezTo>
                    <a:pt x="1072" y="682"/>
                    <a:pt x="1078" y="682"/>
                    <a:pt x="1079" y="678"/>
                  </a:cubicBezTo>
                  <a:cubicBezTo>
                    <a:pt x="1076" y="677"/>
                    <a:pt x="1077" y="680"/>
                    <a:pt x="1074" y="679"/>
                  </a:cubicBezTo>
                  <a:cubicBezTo>
                    <a:pt x="1074" y="677"/>
                    <a:pt x="1072" y="675"/>
                    <a:pt x="1071" y="673"/>
                  </a:cubicBezTo>
                  <a:cubicBezTo>
                    <a:pt x="1076" y="670"/>
                    <a:pt x="1076" y="665"/>
                    <a:pt x="1083" y="663"/>
                  </a:cubicBezTo>
                  <a:cubicBezTo>
                    <a:pt x="1083" y="668"/>
                    <a:pt x="1083" y="674"/>
                    <a:pt x="1087" y="676"/>
                  </a:cubicBezTo>
                  <a:cubicBezTo>
                    <a:pt x="1087" y="673"/>
                    <a:pt x="1091" y="675"/>
                    <a:pt x="1092" y="676"/>
                  </a:cubicBezTo>
                  <a:cubicBezTo>
                    <a:pt x="1093" y="673"/>
                    <a:pt x="1095" y="670"/>
                    <a:pt x="1096" y="667"/>
                  </a:cubicBezTo>
                  <a:cubicBezTo>
                    <a:pt x="1103" y="667"/>
                    <a:pt x="1105" y="663"/>
                    <a:pt x="1107" y="661"/>
                  </a:cubicBezTo>
                  <a:cubicBezTo>
                    <a:pt x="1102" y="659"/>
                    <a:pt x="1109" y="658"/>
                    <a:pt x="1110" y="653"/>
                  </a:cubicBezTo>
                  <a:cubicBezTo>
                    <a:pt x="1108" y="652"/>
                    <a:pt x="1106" y="655"/>
                    <a:pt x="1105" y="651"/>
                  </a:cubicBezTo>
                  <a:cubicBezTo>
                    <a:pt x="1106" y="647"/>
                    <a:pt x="1109" y="645"/>
                    <a:pt x="1114" y="644"/>
                  </a:cubicBezTo>
                  <a:cubicBezTo>
                    <a:pt x="1115" y="643"/>
                    <a:pt x="1112" y="640"/>
                    <a:pt x="1114" y="638"/>
                  </a:cubicBezTo>
                  <a:cubicBezTo>
                    <a:pt x="1117" y="640"/>
                    <a:pt x="1125" y="639"/>
                    <a:pt x="1122" y="645"/>
                  </a:cubicBezTo>
                  <a:cubicBezTo>
                    <a:pt x="1131" y="641"/>
                    <a:pt x="1137" y="634"/>
                    <a:pt x="1145" y="629"/>
                  </a:cubicBezTo>
                  <a:cubicBezTo>
                    <a:pt x="1144" y="625"/>
                    <a:pt x="1144" y="624"/>
                    <a:pt x="1145" y="620"/>
                  </a:cubicBezTo>
                  <a:cubicBezTo>
                    <a:pt x="1141" y="620"/>
                    <a:pt x="1140" y="624"/>
                    <a:pt x="1136" y="624"/>
                  </a:cubicBezTo>
                  <a:cubicBezTo>
                    <a:pt x="1135" y="622"/>
                    <a:pt x="1134" y="622"/>
                    <a:pt x="1135" y="621"/>
                  </a:cubicBezTo>
                  <a:cubicBezTo>
                    <a:pt x="1135" y="618"/>
                    <a:pt x="1142" y="618"/>
                    <a:pt x="1139" y="615"/>
                  </a:cubicBezTo>
                  <a:cubicBezTo>
                    <a:pt x="1139" y="619"/>
                    <a:pt x="1133" y="616"/>
                    <a:pt x="1132" y="615"/>
                  </a:cubicBezTo>
                  <a:cubicBezTo>
                    <a:pt x="1130" y="612"/>
                    <a:pt x="1135" y="610"/>
                    <a:pt x="1134" y="604"/>
                  </a:cubicBezTo>
                  <a:cubicBezTo>
                    <a:pt x="1136" y="602"/>
                    <a:pt x="1137" y="605"/>
                    <a:pt x="1138" y="603"/>
                  </a:cubicBezTo>
                  <a:cubicBezTo>
                    <a:pt x="1140" y="599"/>
                    <a:pt x="1142" y="591"/>
                    <a:pt x="1148" y="594"/>
                  </a:cubicBezTo>
                  <a:cubicBezTo>
                    <a:pt x="1150" y="589"/>
                    <a:pt x="1157" y="584"/>
                    <a:pt x="1162" y="583"/>
                  </a:cubicBezTo>
                  <a:cubicBezTo>
                    <a:pt x="1172" y="580"/>
                    <a:pt x="1182" y="571"/>
                    <a:pt x="1183" y="576"/>
                  </a:cubicBezTo>
                  <a:cubicBezTo>
                    <a:pt x="1187" y="569"/>
                    <a:pt x="1196" y="567"/>
                    <a:pt x="1201" y="560"/>
                  </a:cubicBezTo>
                  <a:cubicBezTo>
                    <a:pt x="1194" y="559"/>
                    <a:pt x="1196" y="565"/>
                    <a:pt x="1190" y="564"/>
                  </a:cubicBezTo>
                  <a:cubicBezTo>
                    <a:pt x="1188" y="560"/>
                    <a:pt x="1192" y="561"/>
                    <a:pt x="1191" y="559"/>
                  </a:cubicBezTo>
                  <a:cubicBezTo>
                    <a:pt x="1189" y="560"/>
                    <a:pt x="1186" y="557"/>
                    <a:pt x="1183" y="554"/>
                  </a:cubicBezTo>
                  <a:cubicBezTo>
                    <a:pt x="1184" y="551"/>
                    <a:pt x="1188" y="551"/>
                    <a:pt x="1188" y="547"/>
                  </a:cubicBezTo>
                  <a:cubicBezTo>
                    <a:pt x="1185" y="547"/>
                    <a:pt x="1185" y="550"/>
                    <a:pt x="1181" y="550"/>
                  </a:cubicBezTo>
                  <a:cubicBezTo>
                    <a:pt x="1182" y="546"/>
                    <a:pt x="1177" y="549"/>
                    <a:pt x="1176" y="547"/>
                  </a:cubicBezTo>
                  <a:cubicBezTo>
                    <a:pt x="1176" y="542"/>
                    <a:pt x="1179" y="538"/>
                    <a:pt x="1175" y="534"/>
                  </a:cubicBezTo>
                  <a:cubicBezTo>
                    <a:pt x="1176" y="527"/>
                    <a:pt x="1192" y="533"/>
                    <a:pt x="1191" y="535"/>
                  </a:cubicBezTo>
                  <a:cubicBezTo>
                    <a:pt x="1200" y="534"/>
                    <a:pt x="1201" y="524"/>
                    <a:pt x="1210" y="521"/>
                  </a:cubicBezTo>
                  <a:cubicBezTo>
                    <a:pt x="1211" y="525"/>
                    <a:pt x="1213" y="521"/>
                    <a:pt x="1215" y="521"/>
                  </a:cubicBezTo>
                  <a:cubicBezTo>
                    <a:pt x="1214" y="514"/>
                    <a:pt x="1226" y="510"/>
                    <a:pt x="1233" y="511"/>
                  </a:cubicBezTo>
                  <a:cubicBezTo>
                    <a:pt x="1233" y="508"/>
                    <a:pt x="1234" y="507"/>
                    <a:pt x="1237" y="508"/>
                  </a:cubicBezTo>
                  <a:cubicBezTo>
                    <a:pt x="1244" y="502"/>
                    <a:pt x="1253" y="494"/>
                    <a:pt x="1264" y="495"/>
                  </a:cubicBezTo>
                  <a:cubicBezTo>
                    <a:pt x="1266" y="494"/>
                    <a:pt x="1266" y="491"/>
                    <a:pt x="1270" y="492"/>
                  </a:cubicBezTo>
                  <a:cubicBezTo>
                    <a:pt x="1270" y="482"/>
                    <a:pt x="1282" y="485"/>
                    <a:pt x="1284" y="478"/>
                  </a:cubicBezTo>
                  <a:close/>
                  <a:moveTo>
                    <a:pt x="1047" y="497"/>
                  </a:moveTo>
                  <a:cubicBezTo>
                    <a:pt x="1049" y="495"/>
                    <a:pt x="1050" y="498"/>
                    <a:pt x="1053" y="497"/>
                  </a:cubicBezTo>
                  <a:cubicBezTo>
                    <a:pt x="1053" y="500"/>
                    <a:pt x="1051" y="500"/>
                    <a:pt x="1048" y="501"/>
                  </a:cubicBezTo>
                  <a:cubicBezTo>
                    <a:pt x="1048" y="499"/>
                    <a:pt x="1046" y="500"/>
                    <a:pt x="1047" y="497"/>
                  </a:cubicBezTo>
                  <a:close/>
                  <a:moveTo>
                    <a:pt x="1147" y="374"/>
                  </a:moveTo>
                  <a:cubicBezTo>
                    <a:pt x="1147" y="376"/>
                    <a:pt x="1146" y="378"/>
                    <a:pt x="1143" y="377"/>
                  </a:cubicBezTo>
                  <a:cubicBezTo>
                    <a:pt x="1143" y="375"/>
                    <a:pt x="1144" y="373"/>
                    <a:pt x="1147" y="374"/>
                  </a:cubicBezTo>
                  <a:close/>
                  <a:moveTo>
                    <a:pt x="1067" y="324"/>
                  </a:moveTo>
                  <a:cubicBezTo>
                    <a:pt x="1070" y="326"/>
                    <a:pt x="1066" y="329"/>
                    <a:pt x="1064" y="328"/>
                  </a:cubicBezTo>
                  <a:cubicBezTo>
                    <a:pt x="1063" y="325"/>
                    <a:pt x="1066" y="326"/>
                    <a:pt x="1067" y="324"/>
                  </a:cubicBezTo>
                  <a:close/>
                  <a:moveTo>
                    <a:pt x="1061" y="238"/>
                  </a:moveTo>
                  <a:cubicBezTo>
                    <a:pt x="1065" y="239"/>
                    <a:pt x="1062" y="244"/>
                    <a:pt x="1059" y="241"/>
                  </a:cubicBezTo>
                  <a:cubicBezTo>
                    <a:pt x="1060" y="240"/>
                    <a:pt x="1061" y="239"/>
                    <a:pt x="1061" y="238"/>
                  </a:cubicBezTo>
                  <a:close/>
                  <a:moveTo>
                    <a:pt x="1054" y="394"/>
                  </a:moveTo>
                  <a:cubicBezTo>
                    <a:pt x="1054" y="398"/>
                    <a:pt x="1048" y="399"/>
                    <a:pt x="1048" y="395"/>
                  </a:cubicBezTo>
                  <a:cubicBezTo>
                    <a:pt x="1051" y="396"/>
                    <a:pt x="1051" y="394"/>
                    <a:pt x="1054" y="394"/>
                  </a:cubicBezTo>
                  <a:close/>
                  <a:moveTo>
                    <a:pt x="1029" y="341"/>
                  </a:moveTo>
                  <a:cubicBezTo>
                    <a:pt x="1026" y="347"/>
                    <a:pt x="1019" y="344"/>
                    <a:pt x="1013" y="347"/>
                  </a:cubicBezTo>
                  <a:cubicBezTo>
                    <a:pt x="1014" y="341"/>
                    <a:pt x="1023" y="337"/>
                    <a:pt x="1029" y="341"/>
                  </a:cubicBezTo>
                  <a:close/>
                  <a:moveTo>
                    <a:pt x="205" y="236"/>
                  </a:moveTo>
                  <a:cubicBezTo>
                    <a:pt x="204" y="235"/>
                    <a:pt x="209" y="232"/>
                    <a:pt x="212" y="231"/>
                  </a:cubicBezTo>
                  <a:cubicBezTo>
                    <a:pt x="211" y="234"/>
                    <a:pt x="207" y="234"/>
                    <a:pt x="205" y="236"/>
                  </a:cubicBezTo>
                  <a:close/>
                  <a:moveTo>
                    <a:pt x="155" y="482"/>
                  </a:moveTo>
                  <a:cubicBezTo>
                    <a:pt x="154" y="473"/>
                    <a:pt x="158" y="470"/>
                    <a:pt x="159" y="462"/>
                  </a:cubicBezTo>
                  <a:cubicBezTo>
                    <a:pt x="162" y="460"/>
                    <a:pt x="162" y="463"/>
                    <a:pt x="166" y="463"/>
                  </a:cubicBezTo>
                  <a:cubicBezTo>
                    <a:pt x="165" y="471"/>
                    <a:pt x="161" y="478"/>
                    <a:pt x="155" y="482"/>
                  </a:cubicBezTo>
                  <a:close/>
                  <a:moveTo>
                    <a:pt x="230" y="515"/>
                  </a:moveTo>
                  <a:cubicBezTo>
                    <a:pt x="227" y="515"/>
                    <a:pt x="227" y="512"/>
                    <a:pt x="224" y="511"/>
                  </a:cubicBezTo>
                  <a:cubicBezTo>
                    <a:pt x="221" y="498"/>
                    <a:pt x="230" y="496"/>
                    <a:pt x="241" y="494"/>
                  </a:cubicBezTo>
                  <a:cubicBezTo>
                    <a:pt x="242" y="502"/>
                    <a:pt x="238" y="513"/>
                    <a:pt x="230" y="515"/>
                  </a:cubicBezTo>
                  <a:close/>
                  <a:moveTo>
                    <a:pt x="241" y="525"/>
                  </a:moveTo>
                  <a:cubicBezTo>
                    <a:pt x="241" y="523"/>
                    <a:pt x="243" y="522"/>
                    <a:pt x="245" y="522"/>
                  </a:cubicBezTo>
                  <a:cubicBezTo>
                    <a:pt x="245" y="525"/>
                    <a:pt x="244" y="525"/>
                    <a:pt x="241" y="525"/>
                  </a:cubicBezTo>
                  <a:close/>
                  <a:moveTo>
                    <a:pt x="247" y="520"/>
                  </a:moveTo>
                  <a:cubicBezTo>
                    <a:pt x="247" y="518"/>
                    <a:pt x="246" y="518"/>
                    <a:pt x="246" y="516"/>
                  </a:cubicBezTo>
                  <a:cubicBezTo>
                    <a:pt x="249" y="517"/>
                    <a:pt x="249" y="515"/>
                    <a:pt x="251" y="515"/>
                  </a:cubicBezTo>
                  <a:cubicBezTo>
                    <a:pt x="252" y="518"/>
                    <a:pt x="249" y="519"/>
                    <a:pt x="247" y="520"/>
                  </a:cubicBezTo>
                  <a:close/>
                  <a:moveTo>
                    <a:pt x="190" y="767"/>
                  </a:moveTo>
                  <a:cubicBezTo>
                    <a:pt x="190" y="763"/>
                    <a:pt x="193" y="763"/>
                    <a:pt x="196" y="762"/>
                  </a:cubicBezTo>
                  <a:cubicBezTo>
                    <a:pt x="196" y="766"/>
                    <a:pt x="193" y="766"/>
                    <a:pt x="190" y="767"/>
                  </a:cubicBezTo>
                  <a:close/>
                  <a:moveTo>
                    <a:pt x="171" y="813"/>
                  </a:moveTo>
                  <a:cubicBezTo>
                    <a:pt x="173" y="813"/>
                    <a:pt x="171" y="817"/>
                    <a:pt x="171" y="818"/>
                  </a:cubicBezTo>
                  <a:cubicBezTo>
                    <a:pt x="169" y="818"/>
                    <a:pt x="169" y="817"/>
                    <a:pt x="168" y="817"/>
                  </a:cubicBezTo>
                  <a:cubicBezTo>
                    <a:pt x="168" y="815"/>
                    <a:pt x="170" y="814"/>
                    <a:pt x="171" y="813"/>
                  </a:cubicBezTo>
                  <a:close/>
                  <a:moveTo>
                    <a:pt x="169" y="827"/>
                  </a:moveTo>
                  <a:cubicBezTo>
                    <a:pt x="168" y="825"/>
                    <a:pt x="170" y="824"/>
                    <a:pt x="168" y="821"/>
                  </a:cubicBezTo>
                  <a:cubicBezTo>
                    <a:pt x="173" y="817"/>
                    <a:pt x="180" y="812"/>
                    <a:pt x="188" y="815"/>
                  </a:cubicBezTo>
                  <a:cubicBezTo>
                    <a:pt x="181" y="818"/>
                    <a:pt x="174" y="821"/>
                    <a:pt x="169" y="827"/>
                  </a:cubicBezTo>
                  <a:close/>
                  <a:moveTo>
                    <a:pt x="196" y="826"/>
                  </a:moveTo>
                  <a:cubicBezTo>
                    <a:pt x="195" y="824"/>
                    <a:pt x="192" y="825"/>
                    <a:pt x="193" y="821"/>
                  </a:cubicBezTo>
                  <a:cubicBezTo>
                    <a:pt x="191" y="821"/>
                    <a:pt x="191" y="821"/>
                    <a:pt x="191" y="821"/>
                  </a:cubicBezTo>
                  <a:cubicBezTo>
                    <a:pt x="195" y="814"/>
                    <a:pt x="196" y="826"/>
                    <a:pt x="200" y="822"/>
                  </a:cubicBezTo>
                  <a:cubicBezTo>
                    <a:pt x="199" y="824"/>
                    <a:pt x="198" y="826"/>
                    <a:pt x="196" y="826"/>
                  </a:cubicBezTo>
                  <a:close/>
                  <a:moveTo>
                    <a:pt x="242" y="829"/>
                  </a:moveTo>
                  <a:cubicBezTo>
                    <a:pt x="241" y="836"/>
                    <a:pt x="235" y="844"/>
                    <a:pt x="229" y="841"/>
                  </a:cubicBezTo>
                  <a:cubicBezTo>
                    <a:pt x="236" y="840"/>
                    <a:pt x="236" y="831"/>
                    <a:pt x="242" y="829"/>
                  </a:cubicBezTo>
                  <a:close/>
                  <a:moveTo>
                    <a:pt x="192" y="885"/>
                  </a:moveTo>
                  <a:cubicBezTo>
                    <a:pt x="190" y="883"/>
                    <a:pt x="195" y="880"/>
                    <a:pt x="197" y="879"/>
                  </a:cubicBezTo>
                  <a:cubicBezTo>
                    <a:pt x="196" y="882"/>
                    <a:pt x="194" y="883"/>
                    <a:pt x="192" y="885"/>
                  </a:cubicBezTo>
                  <a:close/>
                  <a:moveTo>
                    <a:pt x="191" y="900"/>
                  </a:moveTo>
                  <a:cubicBezTo>
                    <a:pt x="191" y="897"/>
                    <a:pt x="195" y="898"/>
                    <a:pt x="197" y="897"/>
                  </a:cubicBezTo>
                  <a:cubicBezTo>
                    <a:pt x="197" y="900"/>
                    <a:pt x="194" y="900"/>
                    <a:pt x="191" y="900"/>
                  </a:cubicBezTo>
                  <a:close/>
                  <a:moveTo>
                    <a:pt x="197" y="887"/>
                  </a:moveTo>
                  <a:cubicBezTo>
                    <a:pt x="196" y="887"/>
                    <a:pt x="197" y="886"/>
                    <a:pt x="196" y="886"/>
                  </a:cubicBezTo>
                  <a:cubicBezTo>
                    <a:pt x="200" y="883"/>
                    <a:pt x="203" y="881"/>
                    <a:pt x="208" y="878"/>
                  </a:cubicBezTo>
                  <a:cubicBezTo>
                    <a:pt x="206" y="883"/>
                    <a:pt x="201" y="884"/>
                    <a:pt x="197" y="887"/>
                  </a:cubicBezTo>
                  <a:close/>
                  <a:moveTo>
                    <a:pt x="209" y="913"/>
                  </a:moveTo>
                  <a:cubicBezTo>
                    <a:pt x="209" y="911"/>
                    <a:pt x="212" y="910"/>
                    <a:pt x="214" y="910"/>
                  </a:cubicBezTo>
                  <a:cubicBezTo>
                    <a:pt x="214" y="912"/>
                    <a:pt x="212" y="914"/>
                    <a:pt x="209" y="913"/>
                  </a:cubicBezTo>
                  <a:close/>
                  <a:moveTo>
                    <a:pt x="201" y="899"/>
                  </a:moveTo>
                  <a:cubicBezTo>
                    <a:pt x="200" y="898"/>
                    <a:pt x="200" y="896"/>
                    <a:pt x="199" y="896"/>
                  </a:cubicBezTo>
                  <a:cubicBezTo>
                    <a:pt x="201" y="891"/>
                    <a:pt x="206" y="889"/>
                    <a:pt x="210" y="887"/>
                  </a:cubicBezTo>
                  <a:cubicBezTo>
                    <a:pt x="204" y="887"/>
                    <a:pt x="216" y="881"/>
                    <a:pt x="219" y="883"/>
                  </a:cubicBezTo>
                  <a:cubicBezTo>
                    <a:pt x="213" y="888"/>
                    <a:pt x="211" y="897"/>
                    <a:pt x="201" y="899"/>
                  </a:cubicBezTo>
                  <a:close/>
                  <a:moveTo>
                    <a:pt x="215" y="874"/>
                  </a:moveTo>
                  <a:cubicBezTo>
                    <a:pt x="215" y="877"/>
                    <a:pt x="214" y="878"/>
                    <a:pt x="211" y="878"/>
                  </a:cubicBezTo>
                  <a:cubicBezTo>
                    <a:pt x="209" y="876"/>
                    <a:pt x="212" y="873"/>
                    <a:pt x="215" y="874"/>
                  </a:cubicBezTo>
                  <a:close/>
                  <a:moveTo>
                    <a:pt x="201" y="876"/>
                  </a:moveTo>
                  <a:cubicBezTo>
                    <a:pt x="207" y="872"/>
                    <a:pt x="210" y="864"/>
                    <a:pt x="219" y="862"/>
                  </a:cubicBezTo>
                  <a:cubicBezTo>
                    <a:pt x="216" y="869"/>
                    <a:pt x="208" y="872"/>
                    <a:pt x="201" y="876"/>
                  </a:cubicBezTo>
                  <a:close/>
                  <a:moveTo>
                    <a:pt x="223" y="831"/>
                  </a:moveTo>
                  <a:cubicBezTo>
                    <a:pt x="227" y="828"/>
                    <a:pt x="234" y="825"/>
                    <a:pt x="239" y="827"/>
                  </a:cubicBezTo>
                  <a:cubicBezTo>
                    <a:pt x="240" y="831"/>
                    <a:pt x="230" y="833"/>
                    <a:pt x="226" y="834"/>
                  </a:cubicBezTo>
                  <a:cubicBezTo>
                    <a:pt x="226" y="832"/>
                    <a:pt x="222" y="834"/>
                    <a:pt x="223" y="831"/>
                  </a:cubicBezTo>
                  <a:close/>
                  <a:moveTo>
                    <a:pt x="238" y="852"/>
                  </a:moveTo>
                  <a:cubicBezTo>
                    <a:pt x="235" y="853"/>
                    <a:pt x="231" y="856"/>
                    <a:pt x="228" y="853"/>
                  </a:cubicBezTo>
                  <a:cubicBezTo>
                    <a:pt x="232" y="848"/>
                    <a:pt x="234" y="842"/>
                    <a:pt x="244" y="843"/>
                  </a:cubicBezTo>
                  <a:cubicBezTo>
                    <a:pt x="242" y="846"/>
                    <a:pt x="237" y="847"/>
                    <a:pt x="238" y="852"/>
                  </a:cubicBezTo>
                  <a:close/>
                  <a:moveTo>
                    <a:pt x="243" y="950"/>
                  </a:moveTo>
                  <a:cubicBezTo>
                    <a:pt x="244" y="948"/>
                    <a:pt x="245" y="948"/>
                    <a:pt x="245" y="947"/>
                  </a:cubicBezTo>
                  <a:cubicBezTo>
                    <a:pt x="247" y="947"/>
                    <a:pt x="247" y="949"/>
                    <a:pt x="248" y="951"/>
                  </a:cubicBezTo>
                  <a:cubicBezTo>
                    <a:pt x="245" y="951"/>
                    <a:pt x="245" y="949"/>
                    <a:pt x="243" y="950"/>
                  </a:cubicBezTo>
                  <a:close/>
                  <a:moveTo>
                    <a:pt x="270" y="942"/>
                  </a:moveTo>
                  <a:cubicBezTo>
                    <a:pt x="270" y="941"/>
                    <a:pt x="269" y="940"/>
                    <a:pt x="268" y="939"/>
                  </a:cubicBezTo>
                  <a:cubicBezTo>
                    <a:pt x="269" y="939"/>
                    <a:pt x="272" y="939"/>
                    <a:pt x="274" y="939"/>
                  </a:cubicBezTo>
                  <a:cubicBezTo>
                    <a:pt x="275" y="942"/>
                    <a:pt x="272" y="941"/>
                    <a:pt x="270" y="942"/>
                  </a:cubicBezTo>
                  <a:close/>
                  <a:moveTo>
                    <a:pt x="286" y="932"/>
                  </a:moveTo>
                  <a:cubicBezTo>
                    <a:pt x="285" y="935"/>
                    <a:pt x="283" y="932"/>
                    <a:pt x="283" y="929"/>
                  </a:cubicBezTo>
                  <a:cubicBezTo>
                    <a:pt x="285" y="929"/>
                    <a:pt x="285" y="930"/>
                    <a:pt x="287" y="930"/>
                  </a:cubicBezTo>
                  <a:cubicBezTo>
                    <a:pt x="287" y="931"/>
                    <a:pt x="285" y="932"/>
                    <a:pt x="286" y="932"/>
                  </a:cubicBezTo>
                  <a:close/>
                  <a:moveTo>
                    <a:pt x="259" y="1031"/>
                  </a:moveTo>
                  <a:cubicBezTo>
                    <a:pt x="258" y="1031"/>
                    <a:pt x="258" y="1029"/>
                    <a:pt x="257" y="1029"/>
                  </a:cubicBezTo>
                  <a:cubicBezTo>
                    <a:pt x="258" y="1027"/>
                    <a:pt x="260" y="1025"/>
                    <a:pt x="262" y="1025"/>
                  </a:cubicBezTo>
                  <a:cubicBezTo>
                    <a:pt x="264" y="1028"/>
                    <a:pt x="263" y="1031"/>
                    <a:pt x="259" y="1031"/>
                  </a:cubicBezTo>
                  <a:close/>
                  <a:moveTo>
                    <a:pt x="328" y="904"/>
                  </a:moveTo>
                  <a:cubicBezTo>
                    <a:pt x="327" y="906"/>
                    <a:pt x="323" y="906"/>
                    <a:pt x="322" y="908"/>
                  </a:cubicBezTo>
                  <a:cubicBezTo>
                    <a:pt x="320" y="908"/>
                    <a:pt x="321" y="905"/>
                    <a:pt x="319" y="905"/>
                  </a:cubicBezTo>
                  <a:cubicBezTo>
                    <a:pt x="321" y="904"/>
                    <a:pt x="326" y="902"/>
                    <a:pt x="328" y="904"/>
                  </a:cubicBezTo>
                  <a:close/>
                  <a:moveTo>
                    <a:pt x="296" y="923"/>
                  </a:moveTo>
                  <a:cubicBezTo>
                    <a:pt x="293" y="923"/>
                    <a:pt x="296" y="925"/>
                    <a:pt x="294" y="927"/>
                  </a:cubicBezTo>
                  <a:cubicBezTo>
                    <a:pt x="291" y="927"/>
                    <a:pt x="291" y="927"/>
                    <a:pt x="289" y="926"/>
                  </a:cubicBezTo>
                  <a:cubicBezTo>
                    <a:pt x="289" y="922"/>
                    <a:pt x="294" y="920"/>
                    <a:pt x="297" y="923"/>
                  </a:cubicBezTo>
                  <a:cubicBezTo>
                    <a:pt x="297" y="924"/>
                    <a:pt x="296" y="923"/>
                    <a:pt x="296" y="923"/>
                  </a:cubicBezTo>
                  <a:close/>
                  <a:moveTo>
                    <a:pt x="305" y="921"/>
                  </a:moveTo>
                  <a:cubicBezTo>
                    <a:pt x="301" y="921"/>
                    <a:pt x="301" y="921"/>
                    <a:pt x="301" y="921"/>
                  </a:cubicBezTo>
                  <a:cubicBezTo>
                    <a:pt x="302" y="915"/>
                    <a:pt x="297" y="917"/>
                    <a:pt x="296" y="913"/>
                  </a:cubicBezTo>
                  <a:cubicBezTo>
                    <a:pt x="298" y="914"/>
                    <a:pt x="301" y="915"/>
                    <a:pt x="301" y="912"/>
                  </a:cubicBezTo>
                  <a:cubicBezTo>
                    <a:pt x="302" y="911"/>
                    <a:pt x="302" y="912"/>
                    <a:pt x="302" y="913"/>
                  </a:cubicBezTo>
                  <a:cubicBezTo>
                    <a:pt x="302" y="915"/>
                    <a:pt x="307" y="912"/>
                    <a:pt x="308" y="914"/>
                  </a:cubicBezTo>
                  <a:cubicBezTo>
                    <a:pt x="308" y="918"/>
                    <a:pt x="306" y="918"/>
                    <a:pt x="305" y="921"/>
                  </a:cubicBezTo>
                  <a:close/>
                  <a:moveTo>
                    <a:pt x="309" y="908"/>
                  </a:moveTo>
                  <a:cubicBezTo>
                    <a:pt x="308" y="908"/>
                    <a:pt x="308" y="909"/>
                    <a:pt x="308" y="910"/>
                  </a:cubicBezTo>
                  <a:cubicBezTo>
                    <a:pt x="307" y="909"/>
                    <a:pt x="308" y="908"/>
                    <a:pt x="308" y="907"/>
                  </a:cubicBezTo>
                  <a:cubicBezTo>
                    <a:pt x="312" y="907"/>
                    <a:pt x="314" y="910"/>
                    <a:pt x="316" y="913"/>
                  </a:cubicBezTo>
                  <a:cubicBezTo>
                    <a:pt x="315" y="914"/>
                    <a:pt x="313" y="912"/>
                    <a:pt x="312" y="915"/>
                  </a:cubicBezTo>
                  <a:cubicBezTo>
                    <a:pt x="312" y="912"/>
                    <a:pt x="309" y="912"/>
                    <a:pt x="309" y="908"/>
                  </a:cubicBezTo>
                  <a:close/>
                  <a:moveTo>
                    <a:pt x="317" y="967"/>
                  </a:moveTo>
                  <a:cubicBezTo>
                    <a:pt x="315" y="967"/>
                    <a:pt x="318" y="964"/>
                    <a:pt x="317" y="963"/>
                  </a:cubicBezTo>
                  <a:cubicBezTo>
                    <a:pt x="317" y="961"/>
                    <a:pt x="314" y="964"/>
                    <a:pt x="313" y="962"/>
                  </a:cubicBezTo>
                  <a:cubicBezTo>
                    <a:pt x="311" y="951"/>
                    <a:pt x="326" y="950"/>
                    <a:pt x="325" y="959"/>
                  </a:cubicBezTo>
                  <a:cubicBezTo>
                    <a:pt x="329" y="959"/>
                    <a:pt x="329" y="959"/>
                    <a:pt x="329" y="959"/>
                  </a:cubicBezTo>
                  <a:cubicBezTo>
                    <a:pt x="330" y="961"/>
                    <a:pt x="327" y="962"/>
                    <a:pt x="330" y="962"/>
                  </a:cubicBezTo>
                  <a:cubicBezTo>
                    <a:pt x="327" y="965"/>
                    <a:pt x="322" y="967"/>
                    <a:pt x="317" y="967"/>
                  </a:cubicBezTo>
                  <a:close/>
                  <a:moveTo>
                    <a:pt x="478" y="165"/>
                  </a:moveTo>
                  <a:cubicBezTo>
                    <a:pt x="476" y="165"/>
                    <a:pt x="474" y="165"/>
                    <a:pt x="473" y="164"/>
                  </a:cubicBezTo>
                  <a:cubicBezTo>
                    <a:pt x="473" y="159"/>
                    <a:pt x="479" y="159"/>
                    <a:pt x="478" y="165"/>
                  </a:cubicBezTo>
                  <a:close/>
                  <a:moveTo>
                    <a:pt x="470" y="1060"/>
                  </a:moveTo>
                  <a:cubicBezTo>
                    <a:pt x="482" y="1051"/>
                    <a:pt x="496" y="1045"/>
                    <a:pt x="508" y="1036"/>
                  </a:cubicBezTo>
                  <a:cubicBezTo>
                    <a:pt x="509" y="1036"/>
                    <a:pt x="510" y="1037"/>
                    <a:pt x="511" y="1037"/>
                  </a:cubicBezTo>
                  <a:cubicBezTo>
                    <a:pt x="500" y="1048"/>
                    <a:pt x="486" y="1053"/>
                    <a:pt x="470" y="1060"/>
                  </a:cubicBezTo>
                  <a:close/>
                  <a:moveTo>
                    <a:pt x="513" y="981"/>
                  </a:moveTo>
                  <a:cubicBezTo>
                    <a:pt x="513" y="978"/>
                    <a:pt x="513" y="978"/>
                    <a:pt x="513" y="978"/>
                  </a:cubicBezTo>
                  <a:cubicBezTo>
                    <a:pt x="515" y="977"/>
                    <a:pt x="518" y="978"/>
                    <a:pt x="519" y="979"/>
                  </a:cubicBezTo>
                  <a:cubicBezTo>
                    <a:pt x="519" y="984"/>
                    <a:pt x="516" y="981"/>
                    <a:pt x="513" y="981"/>
                  </a:cubicBezTo>
                  <a:close/>
                  <a:moveTo>
                    <a:pt x="539" y="208"/>
                  </a:moveTo>
                  <a:cubicBezTo>
                    <a:pt x="547" y="189"/>
                    <a:pt x="577" y="181"/>
                    <a:pt x="594" y="167"/>
                  </a:cubicBezTo>
                  <a:cubicBezTo>
                    <a:pt x="602" y="161"/>
                    <a:pt x="606" y="151"/>
                    <a:pt x="618" y="156"/>
                  </a:cubicBezTo>
                  <a:cubicBezTo>
                    <a:pt x="618" y="159"/>
                    <a:pt x="619" y="161"/>
                    <a:pt x="622" y="162"/>
                  </a:cubicBezTo>
                  <a:cubicBezTo>
                    <a:pt x="610" y="176"/>
                    <a:pt x="599" y="190"/>
                    <a:pt x="583" y="198"/>
                  </a:cubicBezTo>
                  <a:cubicBezTo>
                    <a:pt x="569" y="203"/>
                    <a:pt x="553" y="206"/>
                    <a:pt x="539" y="208"/>
                  </a:cubicBezTo>
                  <a:close/>
                  <a:moveTo>
                    <a:pt x="557" y="1047"/>
                  </a:moveTo>
                  <a:cubicBezTo>
                    <a:pt x="556" y="1044"/>
                    <a:pt x="563" y="1041"/>
                    <a:pt x="563" y="1046"/>
                  </a:cubicBezTo>
                  <a:cubicBezTo>
                    <a:pt x="561" y="1047"/>
                    <a:pt x="558" y="1049"/>
                    <a:pt x="557" y="1047"/>
                  </a:cubicBezTo>
                  <a:close/>
                  <a:moveTo>
                    <a:pt x="666" y="996"/>
                  </a:moveTo>
                  <a:cubicBezTo>
                    <a:pt x="667" y="998"/>
                    <a:pt x="668" y="999"/>
                    <a:pt x="666" y="1001"/>
                  </a:cubicBezTo>
                  <a:cubicBezTo>
                    <a:pt x="653" y="1002"/>
                    <a:pt x="645" y="1000"/>
                    <a:pt x="637" y="1009"/>
                  </a:cubicBezTo>
                  <a:cubicBezTo>
                    <a:pt x="638" y="1005"/>
                    <a:pt x="634" y="1007"/>
                    <a:pt x="634" y="1005"/>
                  </a:cubicBezTo>
                  <a:cubicBezTo>
                    <a:pt x="629" y="1007"/>
                    <a:pt x="624" y="1009"/>
                    <a:pt x="617" y="1010"/>
                  </a:cubicBezTo>
                  <a:cubicBezTo>
                    <a:pt x="620" y="1014"/>
                    <a:pt x="617" y="1012"/>
                    <a:pt x="615" y="1016"/>
                  </a:cubicBezTo>
                  <a:cubicBezTo>
                    <a:pt x="618" y="1016"/>
                    <a:pt x="618" y="1014"/>
                    <a:pt x="621" y="1015"/>
                  </a:cubicBezTo>
                  <a:cubicBezTo>
                    <a:pt x="621" y="1017"/>
                    <a:pt x="618" y="1016"/>
                    <a:pt x="618" y="1017"/>
                  </a:cubicBezTo>
                  <a:cubicBezTo>
                    <a:pt x="623" y="1020"/>
                    <a:pt x="634" y="1014"/>
                    <a:pt x="642" y="1013"/>
                  </a:cubicBezTo>
                  <a:cubicBezTo>
                    <a:pt x="642" y="1015"/>
                    <a:pt x="641" y="1015"/>
                    <a:pt x="641" y="1017"/>
                  </a:cubicBezTo>
                  <a:cubicBezTo>
                    <a:pt x="634" y="1014"/>
                    <a:pt x="625" y="1022"/>
                    <a:pt x="617" y="1025"/>
                  </a:cubicBezTo>
                  <a:cubicBezTo>
                    <a:pt x="605" y="1019"/>
                    <a:pt x="593" y="1032"/>
                    <a:pt x="582" y="1029"/>
                  </a:cubicBezTo>
                  <a:cubicBezTo>
                    <a:pt x="582" y="1030"/>
                    <a:pt x="584" y="1029"/>
                    <a:pt x="586" y="1030"/>
                  </a:cubicBezTo>
                  <a:cubicBezTo>
                    <a:pt x="583" y="1036"/>
                    <a:pt x="570" y="1033"/>
                    <a:pt x="568" y="1038"/>
                  </a:cubicBezTo>
                  <a:cubicBezTo>
                    <a:pt x="567" y="1033"/>
                    <a:pt x="570" y="1031"/>
                    <a:pt x="573" y="1029"/>
                  </a:cubicBezTo>
                  <a:cubicBezTo>
                    <a:pt x="572" y="1027"/>
                    <a:pt x="570" y="1027"/>
                    <a:pt x="568" y="1027"/>
                  </a:cubicBezTo>
                  <a:cubicBezTo>
                    <a:pt x="572" y="1022"/>
                    <a:pt x="579" y="1022"/>
                    <a:pt x="589" y="1023"/>
                  </a:cubicBezTo>
                  <a:cubicBezTo>
                    <a:pt x="593" y="1018"/>
                    <a:pt x="606" y="1018"/>
                    <a:pt x="611" y="1017"/>
                  </a:cubicBezTo>
                  <a:cubicBezTo>
                    <a:pt x="610" y="1016"/>
                    <a:pt x="609" y="1015"/>
                    <a:pt x="610" y="1013"/>
                  </a:cubicBezTo>
                  <a:cubicBezTo>
                    <a:pt x="599" y="1016"/>
                    <a:pt x="590" y="1019"/>
                    <a:pt x="580" y="1020"/>
                  </a:cubicBezTo>
                  <a:cubicBezTo>
                    <a:pt x="591" y="1013"/>
                    <a:pt x="603" y="1008"/>
                    <a:pt x="621" y="1007"/>
                  </a:cubicBezTo>
                  <a:cubicBezTo>
                    <a:pt x="620" y="1006"/>
                    <a:pt x="619" y="1006"/>
                    <a:pt x="619" y="1005"/>
                  </a:cubicBezTo>
                  <a:cubicBezTo>
                    <a:pt x="615" y="1004"/>
                    <a:pt x="614" y="1007"/>
                    <a:pt x="611" y="1007"/>
                  </a:cubicBezTo>
                  <a:cubicBezTo>
                    <a:pt x="627" y="999"/>
                    <a:pt x="642" y="992"/>
                    <a:pt x="657" y="984"/>
                  </a:cubicBezTo>
                  <a:cubicBezTo>
                    <a:pt x="667" y="989"/>
                    <a:pt x="678" y="977"/>
                    <a:pt x="687" y="978"/>
                  </a:cubicBezTo>
                  <a:cubicBezTo>
                    <a:pt x="688" y="973"/>
                    <a:pt x="691" y="970"/>
                    <a:pt x="698" y="970"/>
                  </a:cubicBezTo>
                  <a:cubicBezTo>
                    <a:pt x="696" y="975"/>
                    <a:pt x="698" y="978"/>
                    <a:pt x="694" y="979"/>
                  </a:cubicBezTo>
                  <a:cubicBezTo>
                    <a:pt x="698" y="983"/>
                    <a:pt x="706" y="976"/>
                    <a:pt x="713" y="977"/>
                  </a:cubicBezTo>
                  <a:cubicBezTo>
                    <a:pt x="698" y="988"/>
                    <a:pt x="679" y="991"/>
                    <a:pt x="666" y="996"/>
                  </a:cubicBezTo>
                  <a:close/>
                  <a:moveTo>
                    <a:pt x="683" y="1085"/>
                  </a:moveTo>
                  <a:cubicBezTo>
                    <a:pt x="682" y="1084"/>
                    <a:pt x="687" y="1080"/>
                    <a:pt x="691" y="1082"/>
                  </a:cubicBezTo>
                  <a:cubicBezTo>
                    <a:pt x="690" y="1087"/>
                    <a:pt x="685" y="1085"/>
                    <a:pt x="683" y="1085"/>
                  </a:cubicBezTo>
                  <a:close/>
                  <a:moveTo>
                    <a:pt x="725" y="940"/>
                  </a:moveTo>
                  <a:cubicBezTo>
                    <a:pt x="728" y="940"/>
                    <a:pt x="729" y="939"/>
                    <a:pt x="732" y="940"/>
                  </a:cubicBezTo>
                  <a:cubicBezTo>
                    <a:pt x="732" y="944"/>
                    <a:pt x="732" y="944"/>
                    <a:pt x="732" y="944"/>
                  </a:cubicBezTo>
                  <a:cubicBezTo>
                    <a:pt x="730" y="947"/>
                    <a:pt x="726" y="942"/>
                    <a:pt x="726" y="947"/>
                  </a:cubicBezTo>
                  <a:cubicBezTo>
                    <a:pt x="724" y="947"/>
                    <a:pt x="726" y="942"/>
                    <a:pt x="725" y="940"/>
                  </a:cubicBezTo>
                  <a:close/>
                  <a:moveTo>
                    <a:pt x="736" y="947"/>
                  </a:moveTo>
                  <a:cubicBezTo>
                    <a:pt x="737" y="952"/>
                    <a:pt x="730" y="950"/>
                    <a:pt x="727" y="952"/>
                  </a:cubicBezTo>
                  <a:cubicBezTo>
                    <a:pt x="728" y="949"/>
                    <a:pt x="731" y="947"/>
                    <a:pt x="736" y="947"/>
                  </a:cubicBezTo>
                  <a:close/>
                  <a:moveTo>
                    <a:pt x="727" y="1030"/>
                  </a:moveTo>
                  <a:cubicBezTo>
                    <a:pt x="724" y="1027"/>
                    <a:pt x="724" y="1032"/>
                    <a:pt x="720" y="1031"/>
                  </a:cubicBezTo>
                  <a:cubicBezTo>
                    <a:pt x="722" y="1029"/>
                    <a:pt x="724" y="1027"/>
                    <a:pt x="728" y="1027"/>
                  </a:cubicBezTo>
                  <a:cubicBezTo>
                    <a:pt x="727" y="1028"/>
                    <a:pt x="727" y="1028"/>
                    <a:pt x="727" y="1030"/>
                  </a:cubicBezTo>
                  <a:close/>
                  <a:moveTo>
                    <a:pt x="759" y="955"/>
                  </a:moveTo>
                  <a:cubicBezTo>
                    <a:pt x="756" y="955"/>
                    <a:pt x="756" y="957"/>
                    <a:pt x="754" y="955"/>
                  </a:cubicBezTo>
                  <a:cubicBezTo>
                    <a:pt x="753" y="957"/>
                    <a:pt x="755" y="957"/>
                    <a:pt x="754" y="960"/>
                  </a:cubicBezTo>
                  <a:cubicBezTo>
                    <a:pt x="747" y="960"/>
                    <a:pt x="739" y="965"/>
                    <a:pt x="737" y="960"/>
                  </a:cubicBezTo>
                  <a:cubicBezTo>
                    <a:pt x="734" y="961"/>
                    <a:pt x="737" y="962"/>
                    <a:pt x="736" y="965"/>
                  </a:cubicBezTo>
                  <a:cubicBezTo>
                    <a:pt x="730" y="971"/>
                    <a:pt x="724" y="967"/>
                    <a:pt x="719" y="965"/>
                  </a:cubicBezTo>
                  <a:cubicBezTo>
                    <a:pt x="720" y="961"/>
                    <a:pt x="727" y="962"/>
                    <a:pt x="726" y="956"/>
                  </a:cubicBezTo>
                  <a:cubicBezTo>
                    <a:pt x="729" y="956"/>
                    <a:pt x="731" y="954"/>
                    <a:pt x="734" y="953"/>
                  </a:cubicBezTo>
                  <a:cubicBezTo>
                    <a:pt x="732" y="957"/>
                    <a:pt x="736" y="955"/>
                    <a:pt x="736" y="958"/>
                  </a:cubicBezTo>
                  <a:cubicBezTo>
                    <a:pt x="743" y="954"/>
                    <a:pt x="749" y="950"/>
                    <a:pt x="761" y="951"/>
                  </a:cubicBezTo>
                  <a:cubicBezTo>
                    <a:pt x="760" y="952"/>
                    <a:pt x="758" y="952"/>
                    <a:pt x="759" y="955"/>
                  </a:cubicBezTo>
                  <a:close/>
                  <a:moveTo>
                    <a:pt x="764" y="952"/>
                  </a:moveTo>
                  <a:cubicBezTo>
                    <a:pt x="765" y="950"/>
                    <a:pt x="765" y="947"/>
                    <a:pt x="769" y="948"/>
                  </a:cubicBezTo>
                  <a:cubicBezTo>
                    <a:pt x="769" y="951"/>
                    <a:pt x="767" y="952"/>
                    <a:pt x="764" y="952"/>
                  </a:cubicBezTo>
                  <a:close/>
                  <a:moveTo>
                    <a:pt x="770" y="948"/>
                  </a:moveTo>
                  <a:cubicBezTo>
                    <a:pt x="770" y="942"/>
                    <a:pt x="779" y="947"/>
                    <a:pt x="778" y="943"/>
                  </a:cubicBezTo>
                  <a:cubicBezTo>
                    <a:pt x="782" y="945"/>
                    <a:pt x="774" y="948"/>
                    <a:pt x="770" y="948"/>
                  </a:cubicBezTo>
                  <a:close/>
                  <a:moveTo>
                    <a:pt x="792" y="158"/>
                  </a:moveTo>
                  <a:cubicBezTo>
                    <a:pt x="787" y="161"/>
                    <a:pt x="782" y="156"/>
                    <a:pt x="777" y="158"/>
                  </a:cubicBezTo>
                  <a:cubicBezTo>
                    <a:pt x="781" y="157"/>
                    <a:pt x="784" y="147"/>
                    <a:pt x="792" y="147"/>
                  </a:cubicBezTo>
                  <a:cubicBezTo>
                    <a:pt x="795" y="149"/>
                    <a:pt x="793" y="155"/>
                    <a:pt x="792" y="158"/>
                  </a:cubicBezTo>
                  <a:close/>
                  <a:moveTo>
                    <a:pt x="807" y="821"/>
                  </a:moveTo>
                  <a:cubicBezTo>
                    <a:pt x="803" y="821"/>
                    <a:pt x="802" y="820"/>
                    <a:pt x="800" y="819"/>
                  </a:cubicBezTo>
                  <a:cubicBezTo>
                    <a:pt x="800" y="818"/>
                    <a:pt x="801" y="818"/>
                    <a:pt x="801" y="819"/>
                  </a:cubicBezTo>
                  <a:cubicBezTo>
                    <a:pt x="804" y="819"/>
                    <a:pt x="803" y="816"/>
                    <a:pt x="806" y="816"/>
                  </a:cubicBezTo>
                  <a:cubicBezTo>
                    <a:pt x="806" y="813"/>
                    <a:pt x="805" y="813"/>
                    <a:pt x="805" y="810"/>
                  </a:cubicBezTo>
                  <a:cubicBezTo>
                    <a:pt x="808" y="809"/>
                    <a:pt x="811" y="808"/>
                    <a:pt x="809" y="804"/>
                  </a:cubicBezTo>
                  <a:cubicBezTo>
                    <a:pt x="812" y="802"/>
                    <a:pt x="815" y="802"/>
                    <a:pt x="817" y="800"/>
                  </a:cubicBezTo>
                  <a:cubicBezTo>
                    <a:pt x="816" y="799"/>
                    <a:pt x="815" y="798"/>
                    <a:pt x="816" y="795"/>
                  </a:cubicBezTo>
                  <a:cubicBezTo>
                    <a:pt x="818" y="795"/>
                    <a:pt x="819" y="796"/>
                    <a:pt x="819" y="798"/>
                  </a:cubicBezTo>
                  <a:cubicBezTo>
                    <a:pt x="820" y="798"/>
                    <a:pt x="820" y="796"/>
                    <a:pt x="822" y="796"/>
                  </a:cubicBezTo>
                  <a:cubicBezTo>
                    <a:pt x="821" y="794"/>
                    <a:pt x="820" y="792"/>
                    <a:pt x="821" y="789"/>
                  </a:cubicBezTo>
                  <a:cubicBezTo>
                    <a:pt x="827" y="789"/>
                    <a:pt x="828" y="788"/>
                    <a:pt x="831" y="791"/>
                  </a:cubicBezTo>
                  <a:cubicBezTo>
                    <a:pt x="830" y="795"/>
                    <a:pt x="827" y="797"/>
                    <a:pt x="825" y="800"/>
                  </a:cubicBezTo>
                  <a:cubicBezTo>
                    <a:pt x="825" y="802"/>
                    <a:pt x="828" y="801"/>
                    <a:pt x="827" y="804"/>
                  </a:cubicBezTo>
                  <a:cubicBezTo>
                    <a:pt x="830" y="803"/>
                    <a:pt x="830" y="798"/>
                    <a:pt x="834" y="798"/>
                  </a:cubicBezTo>
                  <a:cubicBezTo>
                    <a:pt x="828" y="809"/>
                    <a:pt x="815" y="812"/>
                    <a:pt x="807" y="821"/>
                  </a:cubicBezTo>
                  <a:close/>
                  <a:moveTo>
                    <a:pt x="833" y="931"/>
                  </a:moveTo>
                  <a:cubicBezTo>
                    <a:pt x="834" y="930"/>
                    <a:pt x="836" y="929"/>
                    <a:pt x="836" y="927"/>
                  </a:cubicBezTo>
                  <a:cubicBezTo>
                    <a:pt x="837" y="927"/>
                    <a:pt x="838" y="928"/>
                    <a:pt x="839" y="928"/>
                  </a:cubicBezTo>
                  <a:cubicBezTo>
                    <a:pt x="839" y="931"/>
                    <a:pt x="835" y="933"/>
                    <a:pt x="833" y="931"/>
                  </a:cubicBezTo>
                  <a:close/>
                  <a:moveTo>
                    <a:pt x="825" y="917"/>
                  </a:moveTo>
                  <a:cubicBezTo>
                    <a:pt x="827" y="913"/>
                    <a:pt x="831" y="911"/>
                    <a:pt x="839" y="912"/>
                  </a:cubicBezTo>
                  <a:cubicBezTo>
                    <a:pt x="837" y="918"/>
                    <a:pt x="830" y="918"/>
                    <a:pt x="825" y="917"/>
                  </a:cubicBezTo>
                  <a:close/>
                  <a:moveTo>
                    <a:pt x="842" y="927"/>
                  </a:moveTo>
                  <a:cubicBezTo>
                    <a:pt x="842" y="925"/>
                    <a:pt x="843" y="924"/>
                    <a:pt x="843" y="923"/>
                  </a:cubicBezTo>
                  <a:cubicBezTo>
                    <a:pt x="847" y="923"/>
                    <a:pt x="846" y="928"/>
                    <a:pt x="842" y="927"/>
                  </a:cubicBezTo>
                  <a:close/>
                  <a:moveTo>
                    <a:pt x="1212" y="837"/>
                  </a:moveTo>
                  <a:cubicBezTo>
                    <a:pt x="1209" y="840"/>
                    <a:pt x="1207" y="844"/>
                    <a:pt x="1202" y="844"/>
                  </a:cubicBezTo>
                  <a:cubicBezTo>
                    <a:pt x="1206" y="842"/>
                    <a:pt x="1207" y="838"/>
                    <a:pt x="1212" y="837"/>
                  </a:cubicBezTo>
                  <a:close/>
                  <a:moveTo>
                    <a:pt x="1168" y="859"/>
                  </a:moveTo>
                  <a:cubicBezTo>
                    <a:pt x="1168" y="863"/>
                    <a:pt x="1163" y="862"/>
                    <a:pt x="1160" y="863"/>
                  </a:cubicBezTo>
                  <a:cubicBezTo>
                    <a:pt x="1162" y="861"/>
                    <a:pt x="1164" y="859"/>
                    <a:pt x="1168" y="859"/>
                  </a:cubicBezTo>
                  <a:close/>
                  <a:moveTo>
                    <a:pt x="1156" y="828"/>
                  </a:moveTo>
                  <a:cubicBezTo>
                    <a:pt x="1158" y="828"/>
                    <a:pt x="1158" y="831"/>
                    <a:pt x="1157" y="833"/>
                  </a:cubicBezTo>
                  <a:cubicBezTo>
                    <a:pt x="1154" y="833"/>
                    <a:pt x="1154" y="829"/>
                    <a:pt x="1156" y="828"/>
                  </a:cubicBezTo>
                  <a:close/>
                  <a:moveTo>
                    <a:pt x="1189" y="759"/>
                  </a:moveTo>
                  <a:cubicBezTo>
                    <a:pt x="1192" y="759"/>
                    <a:pt x="1192" y="759"/>
                    <a:pt x="1192" y="759"/>
                  </a:cubicBezTo>
                  <a:cubicBezTo>
                    <a:pt x="1193" y="764"/>
                    <a:pt x="1187" y="764"/>
                    <a:pt x="1189" y="759"/>
                  </a:cubicBezTo>
                  <a:close/>
                  <a:moveTo>
                    <a:pt x="1193" y="775"/>
                  </a:moveTo>
                  <a:cubicBezTo>
                    <a:pt x="1193" y="776"/>
                    <a:pt x="1192" y="777"/>
                    <a:pt x="1192" y="779"/>
                  </a:cubicBezTo>
                  <a:cubicBezTo>
                    <a:pt x="1189" y="778"/>
                    <a:pt x="1189" y="781"/>
                    <a:pt x="1187" y="779"/>
                  </a:cubicBezTo>
                  <a:cubicBezTo>
                    <a:pt x="1186" y="775"/>
                    <a:pt x="1191" y="776"/>
                    <a:pt x="1193" y="775"/>
                  </a:cubicBezTo>
                  <a:close/>
                  <a:moveTo>
                    <a:pt x="1155" y="784"/>
                  </a:moveTo>
                  <a:cubicBezTo>
                    <a:pt x="1153" y="780"/>
                    <a:pt x="1156" y="773"/>
                    <a:pt x="1162" y="773"/>
                  </a:cubicBezTo>
                  <a:cubicBezTo>
                    <a:pt x="1159" y="777"/>
                    <a:pt x="1159" y="783"/>
                    <a:pt x="1155" y="784"/>
                  </a:cubicBezTo>
                  <a:close/>
                  <a:moveTo>
                    <a:pt x="1165" y="754"/>
                  </a:moveTo>
                  <a:cubicBezTo>
                    <a:pt x="1167" y="752"/>
                    <a:pt x="1171" y="750"/>
                    <a:pt x="1175" y="750"/>
                  </a:cubicBezTo>
                  <a:cubicBezTo>
                    <a:pt x="1175" y="751"/>
                    <a:pt x="1175" y="753"/>
                    <a:pt x="1176" y="753"/>
                  </a:cubicBezTo>
                  <a:cubicBezTo>
                    <a:pt x="1172" y="757"/>
                    <a:pt x="1167" y="760"/>
                    <a:pt x="1161" y="762"/>
                  </a:cubicBezTo>
                  <a:cubicBezTo>
                    <a:pt x="1161" y="764"/>
                    <a:pt x="1162" y="764"/>
                    <a:pt x="1162" y="766"/>
                  </a:cubicBezTo>
                  <a:cubicBezTo>
                    <a:pt x="1158" y="768"/>
                    <a:pt x="1154" y="772"/>
                    <a:pt x="1147" y="772"/>
                  </a:cubicBezTo>
                  <a:cubicBezTo>
                    <a:pt x="1146" y="767"/>
                    <a:pt x="1146" y="765"/>
                    <a:pt x="1145" y="761"/>
                  </a:cubicBezTo>
                  <a:cubicBezTo>
                    <a:pt x="1148" y="756"/>
                    <a:pt x="1160" y="741"/>
                    <a:pt x="1165" y="754"/>
                  </a:cubicBezTo>
                  <a:close/>
                  <a:moveTo>
                    <a:pt x="1145" y="668"/>
                  </a:moveTo>
                  <a:cubicBezTo>
                    <a:pt x="1145" y="669"/>
                    <a:pt x="1144" y="676"/>
                    <a:pt x="1140" y="677"/>
                  </a:cubicBezTo>
                  <a:cubicBezTo>
                    <a:pt x="1141" y="674"/>
                    <a:pt x="1139" y="672"/>
                    <a:pt x="1139" y="670"/>
                  </a:cubicBezTo>
                  <a:cubicBezTo>
                    <a:pt x="1141" y="668"/>
                    <a:pt x="1143" y="670"/>
                    <a:pt x="1145" y="668"/>
                  </a:cubicBezTo>
                  <a:close/>
                  <a:moveTo>
                    <a:pt x="1036" y="490"/>
                  </a:moveTo>
                  <a:cubicBezTo>
                    <a:pt x="1038" y="489"/>
                    <a:pt x="1037" y="493"/>
                    <a:pt x="1040" y="492"/>
                  </a:cubicBezTo>
                  <a:cubicBezTo>
                    <a:pt x="1040" y="495"/>
                    <a:pt x="1038" y="495"/>
                    <a:pt x="1035" y="495"/>
                  </a:cubicBezTo>
                  <a:cubicBezTo>
                    <a:pt x="1035" y="493"/>
                    <a:pt x="1035" y="491"/>
                    <a:pt x="1036" y="490"/>
                  </a:cubicBezTo>
                  <a:close/>
                  <a:moveTo>
                    <a:pt x="1022" y="489"/>
                  </a:moveTo>
                  <a:cubicBezTo>
                    <a:pt x="1026" y="489"/>
                    <a:pt x="1027" y="493"/>
                    <a:pt x="1031" y="493"/>
                  </a:cubicBezTo>
                  <a:cubicBezTo>
                    <a:pt x="1028" y="497"/>
                    <a:pt x="1032" y="497"/>
                    <a:pt x="1029" y="501"/>
                  </a:cubicBezTo>
                  <a:cubicBezTo>
                    <a:pt x="1026" y="501"/>
                    <a:pt x="1022" y="502"/>
                    <a:pt x="1022" y="499"/>
                  </a:cubicBezTo>
                  <a:cubicBezTo>
                    <a:pt x="1022" y="501"/>
                    <a:pt x="1018" y="504"/>
                    <a:pt x="1015" y="505"/>
                  </a:cubicBezTo>
                  <a:cubicBezTo>
                    <a:pt x="1015" y="503"/>
                    <a:pt x="1017" y="501"/>
                    <a:pt x="1014" y="500"/>
                  </a:cubicBezTo>
                  <a:cubicBezTo>
                    <a:pt x="1015" y="495"/>
                    <a:pt x="1021" y="495"/>
                    <a:pt x="1022" y="489"/>
                  </a:cubicBezTo>
                  <a:close/>
                  <a:moveTo>
                    <a:pt x="1019" y="562"/>
                  </a:moveTo>
                  <a:cubicBezTo>
                    <a:pt x="1020" y="566"/>
                    <a:pt x="1011" y="565"/>
                    <a:pt x="1014" y="567"/>
                  </a:cubicBezTo>
                  <a:cubicBezTo>
                    <a:pt x="1013" y="568"/>
                    <a:pt x="1010" y="568"/>
                    <a:pt x="1008" y="569"/>
                  </a:cubicBezTo>
                  <a:cubicBezTo>
                    <a:pt x="1010" y="564"/>
                    <a:pt x="1016" y="565"/>
                    <a:pt x="1019" y="562"/>
                  </a:cubicBezTo>
                  <a:close/>
                  <a:moveTo>
                    <a:pt x="1011" y="730"/>
                  </a:moveTo>
                  <a:cubicBezTo>
                    <a:pt x="1017" y="732"/>
                    <a:pt x="1019" y="728"/>
                    <a:pt x="1023" y="728"/>
                  </a:cubicBezTo>
                  <a:cubicBezTo>
                    <a:pt x="1023" y="733"/>
                    <a:pt x="1023" y="733"/>
                    <a:pt x="1023" y="733"/>
                  </a:cubicBezTo>
                  <a:cubicBezTo>
                    <a:pt x="1019" y="736"/>
                    <a:pt x="1016" y="738"/>
                    <a:pt x="1012" y="740"/>
                  </a:cubicBezTo>
                  <a:cubicBezTo>
                    <a:pt x="1010" y="739"/>
                    <a:pt x="1012" y="739"/>
                    <a:pt x="1014" y="739"/>
                  </a:cubicBezTo>
                  <a:cubicBezTo>
                    <a:pt x="1011" y="736"/>
                    <a:pt x="1011" y="735"/>
                    <a:pt x="1011" y="730"/>
                  </a:cubicBezTo>
                  <a:close/>
                  <a:moveTo>
                    <a:pt x="997" y="716"/>
                  </a:moveTo>
                  <a:cubicBezTo>
                    <a:pt x="1001" y="716"/>
                    <a:pt x="1002" y="713"/>
                    <a:pt x="1005" y="714"/>
                  </a:cubicBezTo>
                  <a:cubicBezTo>
                    <a:pt x="1005" y="719"/>
                    <a:pt x="1010" y="718"/>
                    <a:pt x="1013" y="720"/>
                  </a:cubicBezTo>
                  <a:cubicBezTo>
                    <a:pt x="1013" y="724"/>
                    <a:pt x="1010" y="723"/>
                    <a:pt x="1008" y="725"/>
                  </a:cubicBezTo>
                  <a:cubicBezTo>
                    <a:pt x="1007" y="725"/>
                    <a:pt x="1006" y="723"/>
                    <a:pt x="1006" y="721"/>
                  </a:cubicBezTo>
                  <a:cubicBezTo>
                    <a:pt x="1003" y="723"/>
                    <a:pt x="1002" y="726"/>
                    <a:pt x="998" y="727"/>
                  </a:cubicBezTo>
                  <a:cubicBezTo>
                    <a:pt x="998" y="724"/>
                    <a:pt x="1003" y="723"/>
                    <a:pt x="1001" y="720"/>
                  </a:cubicBezTo>
                  <a:cubicBezTo>
                    <a:pt x="1000" y="720"/>
                    <a:pt x="1000" y="722"/>
                    <a:pt x="1000" y="723"/>
                  </a:cubicBezTo>
                  <a:cubicBezTo>
                    <a:pt x="995" y="722"/>
                    <a:pt x="997" y="720"/>
                    <a:pt x="997" y="716"/>
                  </a:cubicBezTo>
                  <a:close/>
                  <a:moveTo>
                    <a:pt x="1000" y="751"/>
                  </a:moveTo>
                  <a:cubicBezTo>
                    <a:pt x="998" y="750"/>
                    <a:pt x="998" y="747"/>
                    <a:pt x="996" y="745"/>
                  </a:cubicBezTo>
                  <a:cubicBezTo>
                    <a:pt x="999" y="743"/>
                    <a:pt x="1003" y="748"/>
                    <a:pt x="1000" y="751"/>
                  </a:cubicBezTo>
                  <a:close/>
                  <a:moveTo>
                    <a:pt x="997" y="800"/>
                  </a:moveTo>
                  <a:cubicBezTo>
                    <a:pt x="997" y="802"/>
                    <a:pt x="997" y="802"/>
                    <a:pt x="997" y="802"/>
                  </a:cubicBezTo>
                  <a:cubicBezTo>
                    <a:pt x="995" y="802"/>
                    <a:pt x="995" y="804"/>
                    <a:pt x="994" y="802"/>
                  </a:cubicBezTo>
                  <a:cubicBezTo>
                    <a:pt x="994" y="800"/>
                    <a:pt x="994" y="800"/>
                    <a:pt x="994" y="800"/>
                  </a:cubicBezTo>
                  <a:cubicBezTo>
                    <a:pt x="995" y="799"/>
                    <a:pt x="995" y="800"/>
                    <a:pt x="997" y="800"/>
                  </a:cubicBezTo>
                  <a:close/>
                  <a:moveTo>
                    <a:pt x="994" y="743"/>
                  </a:moveTo>
                  <a:cubicBezTo>
                    <a:pt x="994" y="747"/>
                    <a:pt x="990" y="747"/>
                    <a:pt x="987" y="748"/>
                  </a:cubicBezTo>
                  <a:cubicBezTo>
                    <a:pt x="988" y="743"/>
                    <a:pt x="991" y="744"/>
                    <a:pt x="994" y="743"/>
                  </a:cubicBezTo>
                  <a:close/>
                  <a:moveTo>
                    <a:pt x="991" y="494"/>
                  </a:moveTo>
                  <a:cubicBezTo>
                    <a:pt x="989" y="496"/>
                    <a:pt x="989" y="499"/>
                    <a:pt x="985" y="498"/>
                  </a:cubicBezTo>
                  <a:cubicBezTo>
                    <a:pt x="987" y="496"/>
                    <a:pt x="987" y="494"/>
                    <a:pt x="991" y="494"/>
                  </a:cubicBezTo>
                  <a:close/>
                  <a:moveTo>
                    <a:pt x="990" y="534"/>
                  </a:moveTo>
                  <a:cubicBezTo>
                    <a:pt x="989" y="538"/>
                    <a:pt x="986" y="539"/>
                    <a:pt x="983" y="540"/>
                  </a:cubicBezTo>
                  <a:cubicBezTo>
                    <a:pt x="983" y="539"/>
                    <a:pt x="982" y="538"/>
                    <a:pt x="981" y="538"/>
                  </a:cubicBezTo>
                  <a:cubicBezTo>
                    <a:pt x="982" y="536"/>
                    <a:pt x="987" y="533"/>
                    <a:pt x="990" y="534"/>
                  </a:cubicBezTo>
                  <a:close/>
                  <a:moveTo>
                    <a:pt x="971" y="775"/>
                  </a:moveTo>
                  <a:cubicBezTo>
                    <a:pt x="970" y="778"/>
                    <a:pt x="968" y="777"/>
                    <a:pt x="966" y="777"/>
                  </a:cubicBezTo>
                  <a:cubicBezTo>
                    <a:pt x="966" y="775"/>
                    <a:pt x="968" y="775"/>
                    <a:pt x="971" y="775"/>
                  </a:cubicBezTo>
                  <a:close/>
                  <a:moveTo>
                    <a:pt x="969" y="724"/>
                  </a:moveTo>
                  <a:cubicBezTo>
                    <a:pt x="967" y="727"/>
                    <a:pt x="963" y="731"/>
                    <a:pt x="965" y="735"/>
                  </a:cubicBezTo>
                  <a:cubicBezTo>
                    <a:pt x="963" y="735"/>
                    <a:pt x="960" y="741"/>
                    <a:pt x="955" y="741"/>
                  </a:cubicBezTo>
                  <a:cubicBezTo>
                    <a:pt x="955" y="739"/>
                    <a:pt x="956" y="735"/>
                    <a:pt x="960" y="733"/>
                  </a:cubicBezTo>
                  <a:cubicBezTo>
                    <a:pt x="960" y="731"/>
                    <a:pt x="958" y="731"/>
                    <a:pt x="956" y="730"/>
                  </a:cubicBezTo>
                  <a:cubicBezTo>
                    <a:pt x="957" y="723"/>
                    <a:pt x="964" y="724"/>
                    <a:pt x="969" y="724"/>
                  </a:cubicBezTo>
                  <a:close/>
                  <a:moveTo>
                    <a:pt x="961" y="751"/>
                  </a:moveTo>
                  <a:cubicBezTo>
                    <a:pt x="959" y="751"/>
                    <a:pt x="959" y="749"/>
                    <a:pt x="956" y="750"/>
                  </a:cubicBezTo>
                  <a:cubicBezTo>
                    <a:pt x="957" y="747"/>
                    <a:pt x="961" y="746"/>
                    <a:pt x="964" y="745"/>
                  </a:cubicBezTo>
                  <a:cubicBezTo>
                    <a:pt x="965" y="749"/>
                    <a:pt x="962" y="749"/>
                    <a:pt x="961" y="751"/>
                  </a:cubicBezTo>
                  <a:close/>
                  <a:moveTo>
                    <a:pt x="932" y="784"/>
                  </a:moveTo>
                  <a:cubicBezTo>
                    <a:pt x="933" y="782"/>
                    <a:pt x="934" y="776"/>
                    <a:pt x="931" y="775"/>
                  </a:cubicBezTo>
                  <a:cubicBezTo>
                    <a:pt x="933" y="773"/>
                    <a:pt x="934" y="771"/>
                    <a:pt x="938" y="770"/>
                  </a:cubicBezTo>
                  <a:cubicBezTo>
                    <a:pt x="938" y="773"/>
                    <a:pt x="937" y="774"/>
                    <a:pt x="936" y="774"/>
                  </a:cubicBezTo>
                  <a:cubicBezTo>
                    <a:pt x="938" y="777"/>
                    <a:pt x="943" y="778"/>
                    <a:pt x="944" y="782"/>
                  </a:cubicBezTo>
                  <a:cubicBezTo>
                    <a:pt x="946" y="780"/>
                    <a:pt x="950" y="777"/>
                    <a:pt x="953" y="780"/>
                  </a:cubicBezTo>
                  <a:cubicBezTo>
                    <a:pt x="952" y="788"/>
                    <a:pt x="943" y="787"/>
                    <a:pt x="939" y="791"/>
                  </a:cubicBezTo>
                  <a:cubicBezTo>
                    <a:pt x="936" y="791"/>
                    <a:pt x="934" y="790"/>
                    <a:pt x="933" y="789"/>
                  </a:cubicBezTo>
                  <a:cubicBezTo>
                    <a:pt x="933" y="786"/>
                    <a:pt x="938" y="787"/>
                    <a:pt x="938" y="784"/>
                  </a:cubicBezTo>
                  <a:cubicBezTo>
                    <a:pt x="937" y="782"/>
                    <a:pt x="935" y="786"/>
                    <a:pt x="932" y="784"/>
                  </a:cubicBezTo>
                  <a:close/>
                  <a:moveTo>
                    <a:pt x="932" y="742"/>
                  </a:moveTo>
                  <a:cubicBezTo>
                    <a:pt x="936" y="741"/>
                    <a:pt x="934" y="747"/>
                    <a:pt x="933" y="747"/>
                  </a:cubicBezTo>
                  <a:cubicBezTo>
                    <a:pt x="931" y="747"/>
                    <a:pt x="933" y="743"/>
                    <a:pt x="932" y="742"/>
                  </a:cubicBezTo>
                  <a:close/>
                  <a:moveTo>
                    <a:pt x="950" y="519"/>
                  </a:moveTo>
                  <a:cubicBezTo>
                    <a:pt x="948" y="519"/>
                    <a:pt x="948" y="519"/>
                    <a:pt x="948" y="519"/>
                  </a:cubicBezTo>
                  <a:cubicBezTo>
                    <a:pt x="948" y="519"/>
                    <a:pt x="948" y="520"/>
                    <a:pt x="949" y="520"/>
                  </a:cubicBezTo>
                  <a:cubicBezTo>
                    <a:pt x="948" y="522"/>
                    <a:pt x="945" y="518"/>
                    <a:pt x="945" y="517"/>
                  </a:cubicBezTo>
                  <a:cubicBezTo>
                    <a:pt x="946" y="515"/>
                    <a:pt x="951" y="515"/>
                    <a:pt x="950" y="519"/>
                  </a:cubicBezTo>
                  <a:close/>
                  <a:moveTo>
                    <a:pt x="952" y="550"/>
                  </a:moveTo>
                  <a:cubicBezTo>
                    <a:pt x="954" y="553"/>
                    <a:pt x="946" y="553"/>
                    <a:pt x="948" y="550"/>
                  </a:cubicBezTo>
                  <a:cubicBezTo>
                    <a:pt x="948" y="550"/>
                    <a:pt x="952" y="548"/>
                    <a:pt x="952" y="550"/>
                  </a:cubicBezTo>
                  <a:close/>
                  <a:moveTo>
                    <a:pt x="949" y="732"/>
                  </a:moveTo>
                  <a:cubicBezTo>
                    <a:pt x="949" y="731"/>
                    <a:pt x="950" y="730"/>
                    <a:pt x="950" y="729"/>
                  </a:cubicBezTo>
                  <a:cubicBezTo>
                    <a:pt x="953" y="728"/>
                    <a:pt x="953" y="730"/>
                    <a:pt x="953" y="732"/>
                  </a:cubicBezTo>
                  <a:lnTo>
                    <a:pt x="949" y="732"/>
                  </a:lnTo>
                  <a:close/>
                  <a:moveTo>
                    <a:pt x="949" y="709"/>
                  </a:moveTo>
                  <a:cubicBezTo>
                    <a:pt x="949" y="707"/>
                    <a:pt x="948" y="706"/>
                    <a:pt x="948" y="707"/>
                  </a:cubicBezTo>
                  <a:cubicBezTo>
                    <a:pt x="946" y="703"/>
                    <a:pt x="957" y="702"/>
                    <a:pt x="960" y="704"/>
                  </a:cubicBezTo>
                  <a:cubicBezTo>
                    <a:pt x="957" y="707"/>
                    <a:pt x="954" y="709"/>
                    <a:pt x="949" y="709"/>
                  </a:cubicBezTo>
                  <a:close/>
                  <a:moveTo>
                    <a:pt x="946" y="472"/>
                  </a:moveTo>
                  <a:cubicBezTo>
                    <a:pt x="951" y="469"/>
                    <a:pt x="956" y="466"/>
                    <a:pt x="961" y="464"/>
                  </a:cubicBezTo>
                  <a:cubicBezTo>
                    <a:pt x="962" y="466"/>
                    <a:pt x="964" y="469"/>
                    <a:pt x="966" y="469"/>
                  </a:cubicBezTo>
                  <a:cubicBezTo>
                    <a:pt x="966" y="472"/>
                    <a:pt x="963" y="473"/>
                    <a:pt x="961" y="475"/>
                  </a:cubicBezTo>
                  <a:cubicBezTo>
                    <a:pt x="962" y="477"/>
                    <a:pt x="967" y="473"/>
                    <a:pt x="966" y="478"/>
                  </a:cubicBezTo>
                  <a:cubicBezTo>
                    <a:pt x="970" y="477"/>
                    <a:pt x="969" y="476"/>
                    <a:pt x="972" y="476"/>
                  </a:cubicBezTo>
                  <a:cubicBezTo>
                    <a:pt x="972" y="477"/>
                    <a:pt x="973" y="478"/>
                    <a:pt x="973" y="478"/>
                  </a:cubicBezTo>
                  <a:cubicBezTo>
                    <a:pt x="970" y="481"/>
                    <a:pt x="965" y="483"/>
                    <a:pt x="964" y="489"/>
                  </a:cubicBezTo>
                  <a:cubicBezTo>
                    <a:pt x="955" y="488"/>
                    <a:pt x="958" y="500"/>
                    <a:pt x="951" y="502"/>
                  </a:cubicBezTo>
                  <a:cubicBezTo>
                    <a:pt x="952" y="503"/>
                    <a:pt x="952" y="504"/>
                    <a:pt x="952" y="506"/>
                  </a:cubicBezTo>
                  <a:cubicBezTo>
                    <a:pt x="958" y="504"/>
                    <a:pt x="964" y="497"/>
                    <a:pt x="970" y="498"/>
                  </a:cubicBezTo>
                  <a:cubicBezTo>
                    <a:pt x="970" y="505"/>
                    <a:pt x="965" y="501"/>
                    <a:pt x="965" y="507"/>
                  </a:cubicBezTo>
                  <a:cubicBezTo>
                    <a:pt x="964" y="506"/>
                    <a:pt x="965" y="505"/>
                    <a:pt x="963" y="505"/>
                  </a:cubicBezTo>
                  <a:cubicBezTo>
                    <a:pt x="959" y="507"/>
                    <a:pt x="963" y="516"/>
                    <a:pt x="955" y="516"/>
                  </a:cubicBezTo>
                  <a:cubicBezTo>
                    <a:pt x="955" y="510"/>
                    <a:pt x="954" y="514"/>
                    <a:pt x="952" y="509"/>
                  </a:cubicBezTo>
                  <a:cubicBezTo>
                    <a:pt x="950" y="509"/>
                    <a:pt x="951" y="512"/>
                    <a:pt x="949" y="511"/>
                  </a:cubicBezTo>
                  <a:cubicBezTo>
                    <a:pt x="948" y="507"/>
                    <a:pt x="953" y="506"/>
                    <a:pt x="950" y="504"/>
                  </a:cubicBezTo>
                  <a:cubicBezTo>
                    <a:pt x="948" y="503"/>
                    <a:pt x="937" y="502"/>
                    <a:pt x="941" y="494"/>
                  </a:cubicBezTo>
                  <a:cubicBezTo>
                    <a:pt x="943" y="493"/>
                    <a:pt x="944" y="496"/>
                    <a:pt x="946" y="494"/>
                  </a:cubicBezTo>
                  <a:cubicBezTo>
                    <a:pt x="946" y="492"/>
                    <a:pt x="944" y="492"/>
                    <a:pt x="941" y="492"/>
                  </a:cubicBezTo>
                  <a:cubicBezTo>
                    <a:pt x="943" y="488"/>
                    <a:pt x="944" y="485"/>
                    <a:pt x="939" y="484"/>
                  </a:cubicBezTo>
                  <a:cubicBezTo>
                    <a:pt x="940" y="478"/>
                    <a:pt x="945" y="478"/>
                    <a:pt x="946" y="472"/>
                  </a:cubicBezTo>
                  <a:close/>
                  <a:moveTo>
                    <a:pt x="933" y="152"/>
                  </a:moveTo>
                  <a:cubicBezTo>
                    <a:pt x="941" y="148"/>
                    <a:pt x="947" y="142"/>
                    <a:pt x="959" y="145"/>
                  </a:cubicBezTo>
                  <a:cubicBezTo>
                    <a:pt x="958" y="148"/>
                    <a:pt x="960" y="149"/>
                    <a:pt x="960" y="151"/>
                  </a:cubicBezTo>
                  <a:cubicBezTo>
                    <a:pt x="951" y="156"/>
                    <a:pt x="940" y="153"/>
                    <a:pt x="932" y="159"/>
                  </a:cubicBezTo>
                  <a:cubicBezTo>
                    <a:pt x="933" y="155"/>
                    <a:pt x="936" y="156"/>
                    <a:pt x="933" y="152"/>
                  </a:cubicBezTo>
                  <a:close/>
                  <a:moveTo>
                    <a:pt x="938" y="189"/>
                  </a:moveTo>
                  <a:cubicBezTo>
                    <a:pt x="929" y="190"/>
                    <a:pt x="924" y="197"/>
                    <a:pt x="915" y="200"/>
                  </a:cubicBezTo>
                  <a:cubicBezTo>
                    <a:pt x="920" y="194"/>
                    <a:pt x="928" y="187"/>
                    <a:pt x="938" y="189"/>
                  </a:cubicBezTo>
                  <a:close/>
                  <a:moveTo>
                    <a:pt x="911" y="762"/>
                  </a:moveTo>
                  <a:cubicBezTo>
                    <a:pt x="911" y="755"/>
                    <a:pt x="917" y="760"/>
                    <a:pt x="917" y="753"/>
                  </a:cubicBezTo>
                  <a:cubicBezTo>
                    <a:pt x="920" y="756"/>
                    <a:pt x="922" y="749"/>
                    <a:pt x="927" y="753"/>
                  </a:cubicBezTo>
                  <a:cubicBezTo>
                    <a:pt x="926" y="759"/>
                    <a:pt x="920" y="763"/>
                    <a:pt x="914" y="761"/>
                  </a:cubicBezTo>
                  <a:cubicBezTo>
                    <a:pt x="917" y="763"/>
                    <a:pt x="913" y="765"/>
                    <a:pt x="911" y="762"/>
                  </a:cubicBezTo>
                  <a:close/>
                  <a:moveTo>
                    <a:pt x="928" y="765"/>
                  </a:moveTo>
                  <a:cubicBezTo>
                    <a:pt x="924" y="765"/>
                    <a:pt x="924" y="765"/>
                    <a:pt x="924" y="765"/>
                  </a:cubicBezTo>
                  <a:cubicBezTo>
                    <a:pt x="923" y="762"/>
                    <a:pt x="926" y="763"/>
                    <a:pt x="927" y="761"/>
                  </a:cubicBezTo>
                  <a:cubicBezTo>
                    <a:pt x="928" y="761"/>
                    <a:pt x="927" y="763"/>
                    <a:pt x="928" y="765"/>
                  </a:cubicBezTo>
                  <a:close/>
                  <a:moveTo>
                    <a:pt x="931" y="791"/>
                  </a:moveTo>
                  <a:cubicBezTo>
                    <a:pt x="930" y="795"/>
                    <a:pt x="926" y="796"/>
                    <a:pt x="921" y="796"/>
                  </a:cubicBezTo>
                  <a:cubicBezTo>
                    <a:pt x="922" y="792"/>
                    <a:pt x="927" y="792"/>
                    <a:pt x="931" y="791"/>
                  </a:cubicBezTo>
                  <a:close/>
                  <a:moveTo>
                    <a:pt x="915" y="730"/>
                  </a:moveTo>
                  <a:cubicBezTo>
                    <a:pt x="916" y="733"/>
                    <a:pt x="913" y="733"/>
                    <a:pt x="913" y="735"/>
                  </a:cubicBezTo>
                  <a:cubicBezTo>
                    <a:pt x="912" y="734"/>
                    <a:pt x="911" y="733"/>
                    <a:pt x="911" y="731"/>
                  </a:cubicBezTo>
                  <a:cubicBezTo>
                    <a:pt x="912" y="731"/>
                    <a:pt x="913" y="730"/>
                    <a:pt x="915" y="730"/>
                  </a:cubicBezTo>
                  <a:close/>
                  <a:moveTo>
                    <a:pt x="908" y="746"/>
                  </a:moveTo>
                  <a:cubicBezTo>
                    <a:pt x="909" y="743"/>
                    <a:pt x="912" y="743"/>
                    <a:pt x="912" y="740"/>
                  </a:cubicBezTo>
                  <a:cubicBezTo>
                    <a:pt x="913" y="740"/>
                    <a:pt x="915" y="740"/>
                    <a:pt x="915" y="739"/>
                  </a:cubicBezTo>
                  <a:cubicBezTo>
                    <a:pt x="917" y="741"/>
                    <a:pt x="912" y="743"/>
                    <a:pt x="911" y="744"/>
                  </a:cubicBezTo>
                  <a:cubicBezTo>
                    <a:pt x="913" y="748"/>
                    <a:pt x="913" y="749"/>
                    <a:pt x="911" y="753"/>
                  </a:cubicBezTo>
                  <a:cubicBezTo>
                    <a:pt x="908" y="753"/>
                    <a:pt x="906" y="753"/>
                    <a:pt x="906" y="755"/>
                  </a:cubicBezTo>
                  <a:cubicBezTo>
                    <a:pt x="904" y="753"/>
                    <a:pt x="902" y="750"/>
                    <a:pt x="899" y="749"/>
                  </a:cubicBezTo>
                  <a:cubicBezTo>
                    <a:pt x="899" y="745"/>
                    <a:pt x="905" y="744"/>
                    <a:pt x="908" y="746"/>
                  </a:cubicBezTo>
                  <a:close/>
                  <a:moveTo>
                    <a:pt x="898" y="860"/>
                  </a:moveTo>
                  <a:cubicBezTo>
                    <a:pt x="902" y="860"/>
                    <a:pt x="902" y="865"/>
                    <a:pt x="898" y="865"/>
                  </a:cubicBezTo>
                  <a:cubicBezTo>
                    <a:pt x="899" y="862"/>
                    <a:pt x="899" y="863"/>
                    <a:pt x="898" y="860"/>
                  </a:cubicBezTo>
                  <a:close/>
                  <a:moveTo>
                    <a:pt x="900" y="872"/>
                  </a:moveTo>
                  <a:cubicBezTo>
                    <a:pt x="901" y="872"/>
                    <a:pt x="901" y="875"/>
                    <a:pt x="902" y="876"/>
                  </a:cubicBezTo>
                  <a:cubicBezTo>
                    <a:pt x="899" y="879"/>
                    <a:pt x="896" y="883"/>
                    <a:pt x="892" y="884"/>
                  </a:cubicBezTo>
                  <a:cubicBezTo>
                    <a:pt x="892" y="883"/>
                    <a:pt x="891" y="883"/>
                    <a:pt x="890" y="883"/>
                  </a:cubicBezTo>
                  <a:cubicBezTo>
                    <a:pt x="892" y="879"/>
                    <a:pt x="894" y="877"/>
                    <a:pt x="895" y="874"/>
                  </a:cubicBezTo>
                  <a:cubicBezTo>
                    <a:pt x="898" y="874"/>
                    <a:pt x="900" y="874"/>
                    <a:pt x="900" y="872"/>
                  </a:cubicBezTo>
                  <a:close/>
                  <a:moveTo>
                    <a:pt x="901" y="841"/>
                  </a:moveTo>
                  <a:cubicBezTo>
                    <a:pt x="901" y="840"/>
                    <a:pt x="902" y="839"/>
                    <a:pt x="902" y="838"/>
                  </a:cubicBezTo>
                  <a:cubicBezTo>
                    <a:pt x="906" y="838"/>
                    <a:pt x="906" y="838"/>
                    <a:pt x="906" y="838"/>
                  </a:cubicBezTo>
                  <a:cubicBezTo>
                    <a:pt x="906" y="841"/>
                    <a:pt x="904" y="841"/>
                    <a:pt x="901" y="841"/>
                  </a:cubicBezTo>
                  <a:close/>
                  <a:moveTo>
                    <a:pt x="898" y="109"/>
                  </a:moveTo>
                  <a:cubicBezTo>
                    <a:pt x="894" y="111"/>
                    <a:pt x="889" y="112"/>
                    <a:pt x="885" y="114"/>
                  </a:cubicBezTo>
                  <a:cubicBezTo>
                    <a:pt x="886" y="109"/>
                    <a:pt x="893" y="107"/>
                    <a:pt x="898" y="109"/>
                  </a:cubicBezTo>
                  <a:close/>
                  <a:moveTo>
                    <a:pt x="895" y="782"/>
                  </a:moveTo>
                  <a:cubicBezTo>
                    <a:pt x="893" y="782"/>
                    <a:pt x="893" y="780"/>
                    <a:pt x="893" y="778"/>
                  </a:cubicBezTo>
                  <a:cubicBezTo>
                    <a:pt x="894" y="778"/>
                    <a:pt x="896" y="778"/>
                    <a:pt x="896" y="777"/>
                  </a:cubicBezTo>
                  <a:cubicBezTo>
                    <a:pt x="899" y="778"/>
                    <a:pt x="895" y="779"/>
                    <a:pt x="895" y="782"/>
                  </a:cubicBezTo>
                  <a:close/>
                  <a:moveTo>
                    <a:pt x="892" y="784"/>
                  </a:moveTo>
                  <a:cubicBezTo>
                    <a:pt x="892" y="787"/>
                    <a:pt x="891" y="788"/>
                    <a:pt x="889" y="788"/>
                  </a:cubicBezTo>
                  <a:cubicBezTo>
                    <a:pt x="887" y="786"/>
                    <a:pt x="889" y="784"/>
                    <a:pt x="892" y="784"/>
                  </a:cubicBezTo>
                  <a:close/>
                  <a:moveTo>
                    <a:pt x="885" y="784"/>
                  </a:moveTo>
                  <a:cubicBezTo>
                    <a:pt x="885" y="781"/>
                    <a:pt x="888" y="781"/>
                    <a:pt x="890" y="781"/>
                  </a:cubicBezTo>
                  <a:cubicBezTo>
                    <a:pt x="889" y="783"/>
                    <a:pt x="888" y="784"/>
                    <a:pt x="885" y="784"/>
                  </a:cubicBezTo>
                  <a:close/>
                  <a:moveTo>
                    <a:pt x="880" y="901"/>
                  </a:moveTo>
                  <a:cubicBezTo>
                    <a:pt x="878" y="902"/>
                    <a:pt x="877" y="900"/>
                    <a:pt x="875" y="900"/>
                  </a:cubicBezTo>
                  <a:cubicBezTo>
                    <a:pt x="876" y="902"/>
                    <a:pt x="878" y="903"/>
                    <a:pt x="877" y="907"/>
                  </a:cubicBezTo>
                  <a:cubicBezTo>
                    <a:pt x="872" y="910"/>
                    <a:pt x="867" y="917"/>
                    <a:pt x="861" y="915"/>
                  </a:cubicBezTo>
                  <a:cubicBezTo>
                    <a:pt x="861" y="913"/>
                    <a:pt x="863" y="912"/>
                    <a:pt x="865" y="912"/>
                  </a:cubicBezTo>
                  <a:cubicBezTo>
                    <a:pt x="865" y="911"/>
                    <a:pt x="864" y="909"/>
                    <a:pt x="864" y="908"/>
                  </a:cubicBezTo>
                  <a:cubicBezTo>
                    <a:pt x="863" y="908"/>
                    <a:pt x="861" y="908"/>
                    <a:pt x="861" y="910"/>
                  </a:cubicBezTo>
                  <a:cubicBezTo>
                    <a:pt x="858" y="910"/>
                    <a:pt x="861" y="904"/>
                    <a:pt x="859" y="904"/>
                  </a:cubicBezTo>
                  <a:cubicBezTo>
                    <a:pt x="861" y="903"/>
                    <a:pt x="863" y="902"/>
                    <a:pt x="864" y="900"/>
                  </a:cubicBezTo>
                  <a:cubicBezTo>
                    <a:pt x="864" y="899"/>
                    <a:pt x="862" y="899"/>
                    <a:pt x="861" y="898"/>
                  </a:cubicBezTo>
                  <a:cubicBezTo>
                    <a:pt x="861" y="895"/>
                    <a:pt x="864" y="895"/>
                    <a:pt x="868" y="895"/>
                  </a:cubicBezTo>
                  <a:cubicBezTo>
                    <a:pt x="868" y="897"/>
                    <a:pt x="868" y="899"/>
                    <a:pt x="870" y="900"/>
                  </a:cubicBezTo>
                  <a:cubicBezTo>
                    <a:pt x="873" y="895"/>
                    <a:pt x="877" y="898"/>
                    <a:pt x="880" y="893"/>
                  </a:cubicBezTo>
                  <a:cubicBezTo>
                    <a:pt x="884" y="894"/>
                    <a:pt x="879" y="898"/>
                    <a:pt x="880" y="901"/>
                  </a:cubicBezTo>
                  <a:close/>
                  <a:moveTo>
                    <a:pt x="865" y="868"/>
                  </a:moveTo>
                  <a:cubicBezTo>
                    <a:pt x="867" y="866"/>
                    <a:pt x="868" y="863"/>
                    <a:pt x="873" y="863"/>
                  </a:cubicBezTo>
                  <a:cubicBezTo>
                    <a:pt x="872" y="866"/>
                    <a:pt x="869" y="870"/>
                    <a:pt x="865" y="868"/>
                  </a:cubicBezTo>
                  <a:close/>
                  <a:moveTo>
                    <a:pt x="869" y="789"/>
                  </a:moveTo>
                  <a:cubicBezTo>
                    <a:pt x="867" y="787"/>
                    <a:pt x="869" y="785"/>
                    <a:pt x="870" y="782"/>
                  </a:cubicBezTo>
                  <a:cubicBezTo>
                    <a:pt x="867" y="782"/>
                    <a:pt x="867" y="785"/>
                    <a:pt x="864" y="784"/>
                  </a:cubicBezTo>
                  <a:cubicBezTo>
                    <a:pt x="863" y="782"/>
                    <a:pt x="859" y="780"/>
                    <a:pt x="862" y="776"/>
                  </a:cubicBezTo>
                  <a:cubicBezTo>
                    <a:pt x="865" y="776"/>
                    <a:pt x="865" y="780"/>
                    <a:pt x="868" y="781"/>
                  </a:cubicBezTo>
                  <a:cubicBezTo>
                    <a:pt x="872" y="779"/>
                    <a:pt x="866" y="776"/>
                    <a:pt x="867" y="771"/>
                  </a:cubicBezTo>
                  <a:cubicBezTo>
                    <a:pt x="870" y="763"/>
                    <a:pt x="885" y="754"/>
                    <a:pt x="890" y="767"/>
                  </a:cubicBezTo>
                  <a:cubicBezTo>
                    <a:pt x="890" y="769"/>
                    <a:pt x="884" y="770"/>
                    <a:pt x="888" y="771"/>
                  </a:cubicBezTo>
                  <a:cubicBezTo>
                    <a:pt x="882" y="777"/>
                    <a:pt x="877" y="784"/>
                    <a:pt x="869" y="789"/>
                  </a:cubicBezTo>
                  <a:close/>
                  <a:moveTo>
                    <a:pt x="885" y="860"/>
                  </a:moveTo>
                  <a:cubicBezTo>
                    <a:pt x="890" y="859"/>
                    <a:pt x="884" y="855"/>
                    <a:pt x="886" y="853"/>
                  </a:cubicBezTo>
                  <a:cubicBezTo>
                    <a:pt x="890" y="853"/>
                    <a:pt x="887" y="854"/>
                    <a:pt x="887" y="856"/>
                  </a:cubicBezTo>
                  <a:cubicBezTo>
                    <a:pt x="889" y="854"/>
                    <a:pt x="891" y="852"/>
                    <a:pt x="894" y="852"/>
                  </a:cubicBezTo>
                  <a:cubicBezTo>
                    <a:pt x="893" y="849"/>
                    <a:pt x="895" y="848"/>
                    <a:pt x="895" y="844"/>
                  </a:cubicBezTo>
                  <a:cubicBezTo>
                    <a:pt x="897" y="845"/>
                    <a:pt x="897" y="842"/>
                    <a:pt x="899" y="843"/>
                  </a:cubicBezTo>
                  <a:cubicBezTo>
                    <a:pt x="898" y="847"/>
                    <a:pt x="899" y="848"/>
                    <a:pt x="899" y="853"/>
                  </a:cubicBezTo>
                  <a:cubicBezTo>
                    <a:pt x="897" y="858"/>
                    <a:pt x="889" y="857"/>
                    <a:pt x="888" y="863"/>
                  </a:cubicBezTo>
                  <a:cubicBezTo>
                    <a:pt x="886" y="863"/>
                    <a:pt x="887" y="860"/>
                    <a:pt x="885" y="860"/>
                  </a:cubicBezTo>
                  <a:close/>
                  <a:moveTo>
                    <a:pt x="975" y="902"/>
                  </a:moveTo>
                  <a:cubicBezTo>
                    <a:pt x="975" y="894"/>
                    <a:pt x="985" y="896"/>
                    <a:pt x="986" y="888"/>
                  </a:cubicBezTo>
                  <a:cubicBezTo>
                    <a:pt x="989" y="888"/>
                    <a:pt x="989" y="890"/>
                    <a:pt x="991" y="890"/>
                  </a:cubicBezTo>
                  <a:cubicBezTo>
                    <a:pt x="988" y="897"/>
                    <a:pt x="983" y="901"/>
                    <a:pt x="975" y="902"/>
                  </a:cubicBezTo>
                  <a:close/>
                  <a:moveTo>
                    <a:pt x="1022" y="871"/>
                  </a:moveTo>
                  <a:cubicBezTo>
                    <a:pt x="1020" y="870"/>
                    <a:pt x="1019" y="868"/>
                    <a:pt x="1018" y="865"/>
                  </a:cubicBezTo>
                  <a:cubicBezTo>
                    <a:pt x="1022" y="866"/>
                    <a:pt x="1020" y="862"/>
                    <a:pt x="1024" y="863"/>
                  </a:cubicBezTo>
                  <a:cubicBezTo>
                    <a:pt x="1024" y="867"/>
                    <a:pt x="1023" y="869"/>
                    <a:pt x="1022" y="871"/>
                  </a:cubicBezTo>
                  <a:close/>
                  <a:moveTo>
                    <a:pt x="1038" y="828"/>
                  </a:moveTo>
                  <a:cubicBezTo>
                    <a:pt x="1039" y="828"/>
                    <a:pt x="1039" y="829"/>
                    <a:pt x="1040" y="829"/>
                  </a:cubicBezTo>
                  <a:cubicBezTo>
                    <a:pt x="1041" y="831"/>
                    <a:pt x="1038" y="831"/>
                    <a:pt x="1038" y="833"/>
                  </a:cubicBezTo>
                  <a:cubicBezTo>
                    <a:pt x="1036" y="833"/>
                    <a:pt x="1038" y="829"/>
                    <a:pt x="1038" y="828"/>
                  </a:cubicBezTo>
                  <a:close/>
                  <a:moveTo>
                    <a:pt x="1034" y="826"/>
                  </a:moveTo>
                  <a:cubicBezTo>
                    <a:pt x="1034" y="821"/>
                    <a:pt x="1040" y="818"/>
                    <a:pt x="1044" y="821"/>
                  </a:cubicBezTo>
                  <a:cubicBezTo>
                    <a:pt x="1042" y="824"/>
                    <a:pt x="1040" y="827"/>
                    <a:pt x="1034" y="826"/>
                  </a:cubicBezTo>
                  <a:close/>
                  <a:moveTo>
                    <a:pt x="1042" y="862"/>
                  </a:moveTo>
                  <a:cubicBezTo>
                    <a:pt x="1044" y="858"/>
                    <a:pt x="1044" y="857"/>
                    <a:pt x="1047" y="853"/>
                  </a:cubicBezTo>
                  <a:cubicBezTo>
                    <a:pt x="1048" y="855"/>
                    <a:pt x="1048" y="859"/>
                    <a:pt x="1049" y="864"/>
                  </a:cubicBezTo>
                  <a:cubicBezTo>
                    <a:pt x="1046" y="864"/>
                    <a:pt x="1046" y="862"/>
                    <a:pt x="1042" y="862"/>
                  </a:cubicBezTo>
                  <a:close/>
                  <a:moveTo>
                    <a:pt x="1057" y="850"/>
                  </a:moveTo>
                  <a:cubicBezTo>
                    <a:pt x="1053" y="848"/>
                    <a:pt x="1059" y="848"/>
                    <a:pt x="1059" y="846"/>
                  </a:cubicBezTo>
                  <a:cubicBezTo>
                    <a:pt x="1063" y="846"/>
                    <a:pt x="1058" y="850"/>
                    <a:pt x="1057" y="850"/>
                  </a:cubicBezTo>
                  <a:close/>
                  <a:moveTo>
                    <a:pt x="1041" y="795"/>
                  </a:moveTo>
                  <a:cubicBezTo>
                    <a:pt x="1040" y="797"/>
                    <a:pt x="1040" y="801"/>
                    <a:pt x="1038" y="803"/>
                  </a:cubicBezTo>
                  <a:cubicBezTo>
                    <a:pt x="1028" y="803"/>
                    <a:pt x="1024" y="810"/>
                    <a:pt x="1015" y="811"/>
                  </a:cubicBezTo>
                  <a:cubicBezTo>
                    <a:pt x="1017" y="808"/>
                    <a:pt x="1016" y="808"/>
                    <a:pt x="1016" y="804"/>
                  </a:cubicBezTo>
                  <a:cubicBezTo>
                    <a:pt x="1011" y="805"/>
                    <a:pt x="1015" y="809"/>
                    <a:pt x="1013" y="812"/>
                  </a:cubicBezTo>
                  <a:cubicBezTo>
                    <a:pt x="1010" y="812"/>
                    <a:pt x="1008" y="809"/>
                    <a:pt x="1010" y="808"/>
                  </a:cubicBezTo>
                  <a:cubicBezTo>
                    <a:pt x="1006" y="808"/>
                    <a:pt x="1006" y="811"/>
                    <a:pt x="1002" y="811"/>
                  </a:cubicBezTo>
                  <a:cubicBezTo>
                    <a:pt x="1004" y="817"/>
                    <a:pt x="997" y="818"/>
                    <a:pt x="995" y="822"/>
                  </a:cubicBezTo>
                  <a:cubicBezTo>
                    <a:pt x="997" y="823"/>
                    <a:pt x="998" y="825"/>
                    <a:pt x="996" y="827"/>
                  </a:cubicBezTo>
                  <a:cubicBezTo>
                    <a:pt x="1000" y="828"/>
                    <a:pt x="1001" y="829"/>
                    <a:pt x="1004" y="833"/>
                  </a:cubicBezTo>
                  <a:cubicBezTo>
                    <a:pt x="1009" y="828"/>
                    <a:pt x="1014" y="825"/>
                    <a:pt x="1016" y="818"/>
                  </a:cubicBezTo>
                  <a:cubicBezTo>
                    <a:pt x="1029" y="815"/>
                    <a:pt x="1036" y="806"/>
                    <a:pt x="1047" y="802"/>
                  </a:cubicBezTo>
                  <a:cubicBezTo>
                    <a:pt x="1052" y="803"/>
                    <a:pt x="1051" y="812"/>
                    <a:pt x="1058" y="812"/>
                  </a:cubicBezTo>
                  <a:cubicBezTo>
                    <a:pt x="1054" y="815"/>
                    <a:pt x="1054" y="821"/>
                    <a:pt x="1049" y="822"/>
                  </a:cubicBezTo>
                  <a:cubicBezTo>
                    <a:pt x="1050" y="819"/>
                    <a:pt x="1047" y="820"/>
                    <a:pt x="1047" y="821"/>
                  </a:cubicBezTo>
                  <a:cubicBezTo>
                    <a:pt x="1044" y="821"/>
                    <a:pt x="1045" y="818"/>
                    <a:pt x="1044" y="817"/>
                  </a:cubicBezTo>
                  <a:cubicBezTo>
                    <a:pt x="1037" y="818"/>
                    <a:pt x="1031" y="820"/>
                    <a:pt x="1027" y="824"/>
                  </a:cubicBezTo>
                  <a:cubicBezTo>
                    <a:pt x="1029" y="825"/>
                    <a:pt x="1031" y="827"/>
                    <a:pt x="1033" y="827"/>
                  </a:cubicBezTo>
                  <a:cubicBezTo>
                    <a:pt x="1031" y="830"/>
                    <a:pt x="1033" y="831"/>
                    <a:pt x="1033" y="834"/>
                  </a:cubicBezTo>
                  <a:cubicBezTo>
                    <a:pt x="1037" y="834"/>
                    <a:pt x="1037" y="834"/>
                    <a:pt x="1040" y="835"/>
                  </a:cubicBezTo>
                  <a:cubicBezTo>
                    <a:pt x="1041" y="836"/>
                    <a:pt x="1041" y="835"/>
                    <a:pt x="1041" y="835"/>
                  </a:cubicBezTo>
                  <a:cubicBezTo>
                    <a:pt x="1040" y="838"/>
                    <a:pt x="1035" y="842"/>
                    <a:pt x="1031" y="842"/>
                  </a:cubicBezTo>
                  <a:cubicBezTo>
                    <a:pt x="1029" y="839"/>
                    <a:pt x="1030" y="838"/>
                    <a:pt x="1028" y="834"/>
                  </a:cubicBezTo>
                  <a:cubicBezTo>
                    <a:pt x="1024" y="834"/>
                    <a:pt x="1027" y="839"/>
                    <a:pt x="1026" y="840"/>
                  </a:cubicBezTo>
                  <a:cubicBezTo>
                    <a:pt x="1026" y="842"/>
                    <a:pt x="1028" y="842"/>
                    <a:pt x="1030" y="842"/>
                  </a:cubicBezTo>
                  <a:cubicBezTo>
                    <a:pt x="1029" y="845"/>
                    <a:pt x="1026" y="847"/>
                    <a:pt x="1026" y="850"/>
                  </a:cubicBezTo>
                  <a:cubicBezTo>
                    <a:pt x="1023" y="849"/>
                    <a:pt x="1020" y="849"/>
                    <a:pt x="1019" y="847"/>
                  </a:cubicBezTo>
                  <a:cubicBezTo>
                    <a:pt x="1017" y="848"/>
                    <a:pt x="1019" y="853"/>
                    <a:pt x="1018" y="856"/>
                  </a:cubicBezTo>
                  <a:cubicBezTo>
                    <a:pt x="1021" y="855"/>
                    <a:pt x="1021" y="851"/>
                    <a:pt x="1027" y="852"/>
                  </a:cubicBezTo>
                  <a:cubicBezTo>
                    <a:pt x="1023" y="855"/>
                    <a:pt x="1022" y="860"/>
                    <a:pt x="1021" y="863"/>
                  </a:cubicBezTo>
                  <a:cubicBezTo>
                    <a:pt x="1010" y="862"/>
                    <a:pt x="1020" y="881"/>
                    <a:pt x="1008" y="884"/>
                  </a:cubicBezTo>
                  <a:cubicBezTo>
                    <a:pt x="1007" y="879"/>
                    <a:pt x="1004" y="872"/>
                    <a:pt x="1012" y="873"/>
                  </a:cubicBezTo>
                  <a:cubicBezTo>
                    <a:pt x="1012" y="870"/>
                    <a:pt x="1012" y="869"/>
                    <a:pt x="1013" y="868"/>
                  </a:cubicBezTo>
                  <a:cubicBezTo>
                    <a:pt x="1010" y="867"/>
                    <a:pt x="1011" y="871"/>
                    <a:pt x="1007" y="870"/>
                  </a:cubicBezTo>
                  <a:cubicBezTo>
                    <a:pt x="1006" y="868"/>
                    <a:pt x="1004" y="866"/>
                    <a:pt x="1005" y="862"/>
                  </a:cubicBezTo>
                  <a:cubicBezTo>
                    <a:pt x="1007" y="862"/>
                    <a:pt x="1008" y="864"/>
                    <a:pt x="1011" y="863"/>
                  </a:cubicBezTo>
                  <a:cubicBezTo>
                    <a:pt x="1013" y="862"/>
                    <a:pt x="1012" y="860"/>
                    <a:pt x="1015" y="860"/>
                  </a:cubicBezTo>
                  <a:cubicBezTo>
                    <a:pt x="1015" y="857"/>
                    <a:pt x="1011" y="857"/>
                    <a:pt x="1014" y="855"/>
                  </a:cubicBezTo>
                  <a:cubicBezTo>
                    <a:pt x="1005" y="851"/>
                    <a:pt x="999" y="865"/>
                    <a:pt x="990" y="867"/>
                  </a:cubicBezTo>
                  <a:cubicBezTo>
                    <a:pt x="989" y="866"/>
                    <a:pt x="989" y="865"/>
                    <a:pt x="989" y="862"/>
                  </a:cubicBezTo>
                  <a:cubicBezTo>
                    <a:pt x="986" y="863"/>
                    <a:pt x="986" y="867"/>
                    <a:pt x="982" y="866"/>
                  </a:cubicBezTo>
                  <a:cubicBezTo>
                    <a:pt x="982" y="863"/>
                    <a:pt x="980" y="864"/>
                    <a:pt x="981" y="861"/>
                  </a:cubicBezTo>
                  <a:cubicBezTo>
                    <a:pt x="980" y="858"/>
                    <a:pt x="983" y="860"/>
                    <a:pt x="983" y="858"/>
                  </a:cubicBezTo>
                  <a:cubicBezTo>
                    <a:pt x="979" y="858"/>
                    <a:pt x="974" y="864"/>
                    <a:pt x="968" y="866"/>
                  </a:cubicBezTo>
                  <a:cubicBezTo>
                    <a:pt x="968" y="862"/>
                    <a:pt x="968" y="862"/>
                    <a:pt x="968" y="862"/>
                  </a:cubicBezTo>
                  <a:cubicBezTo>
                    <a:pt x="964" y="861"/>
                    <a:pt x="965" y="866"/>
                    <a:pt x="961" y="865"/>
                  </a:cubicBezTo>
                  <a:cubicBezTo>
                    <a:pt x="961" y="864"/>
                    <a:pt x="961" y="863"/>
                    <a:pt x="960" y="862"/>
                  </a:cubicBezTo>
                  <a:cubicBezTo>
                    <a:pt x="958" y="863"/>
                    <a:pt x="958" y="864"/>
                    <a:pt x="958" y="866"/>
                  </a:cubicBezTo>
                  <a:cubicBezTo>
                    <a:pt x="957" y="862"/>
                    <a:pt x="951" y="866"/>
                    <a:pt x="953" y="861"/>
                  </a:cubicBezTo>
                  <a:cubicBezTo>
                    <a:pt x="950" y="861"/>
                    <a:pt x="952" y="867"/>
                    <a:pt x="948" y="865"/>
                  </a:cubicBezTo>
                  <a:cubicBezTo>
                    <a:pt x="950" y="867"/>
                    <a:pt x="951" y="870"/>
                    <a:pt x="950" y="875"/>
                  </a:cubicBezTo>
                  <a:cubicBezTo>
                    <a:pt x="949" y="878"/>
                    <a:pt x="943" y="877"/>
                    <a:pt x="944" y="882"/>
                  </a:cubicBezTo>
                  <a:cubicBezTo>
                    <a:pt x="940" y="882"/>
                    <a:pt x="939" y="883"/>
                    <a:pt x="935" y="882"/>
                  </a:cubicBezTo>
                  <a:cubicBezTo>
                    <a:pt x="936" y="878"/>
                    <a:pt x="938" y="874"/>
                    <a:pt x="940" y="871"/>
                  </a:cubicBezTo>
                  <a:cubicBezTo>
                    <a:pt x="943" y="871"/>
                    <a:pt x="942" y="869"/>
                    <a:pt x="944" y="871"/>
                  </a:cubicBezTo>
                  <a:cubicBezTo>
                    <a:pt x="946" y="870"/>
                    <a:pt x="947" y="866"/>
                    <a:pt x="946" y="865"/>
                  </a:cubicBezTo>
                  <a:cubicBezTo>
                    <a:pt x="936" y="864"/>
                    <a:pt x="934" y="872"/>
                    <a:pt x="929" y="879"/>
                  </a:cubicBezTo>
                  <a:cubicBezTo>
                    <a:pt x="927" y="878"/>
                    <a:pt x="927" y="876"/>
                    <a:pt x="927" y="874"/>
                  </a:cubicBezTo>
                  <a:cubicBezTo>
                    <a:pt x="917" y="877"/>
                    <a:pt x="924" y="885"/>
                    <a:pt x="919" y="891"/>
                  </a:cubicBezTo>
                  <a:cubicBezTo>
                    <a:pt x="915" y="892"/>
                    <a:pt x="916" y="891"/>
                    <a:pt x="912" y="890"/>
                  </a:cubicBezTo>
                  <a:cubicBezTo>
                    <a:pt x="909" y="896"/>
                    <a:pt x="908" y="903"/>
                    <a:pt x="902" y="905"/>
                  </a:cubicBezTo>
                  <a:cubicBezTo>
                    <a:pt x="896" y="903"/>
                    <a:pt x="890" y="905"/>
                    <a:pt x="887" y="899"/>
                  </a:cubicBezTo>
                  <a:cubicBezTo>
                    <a:pt x="889" y="884"/>
                    <a:pt x="908" y="887"/>
                    <a:pt x="914" y="876"/>
                  </a:cubicBezTo>
                  <a:cubicBezTo>
                    <a:pt x="917" y="876"/>
                    <a:pt x="914" y="878"/>
                    <a:pt x="916" y="879"/>
                  </a:cubicBezTo>
                  <a:cubicBezTo>
                    <a:pt x="923" y="869"/>
                    <a:pt x="939" y="868"/>
                    <a:pt x="942" y="854"/>
                  </a:cubicBezTo>
                  <a:cubicBezTo>
                    <a:pt x="952" y="854"/>
                    <a:pt x="952" y="854"/>
                    <a:pt x="952" y="854"/>
                  </a:cubicBezTo>
                  <a:cubicBezTo>
                    <a:pt x="954" y="851"/>
                    <a:pt x="955" y="848"/>
                    <a:pt x="957" y="846"/>
                  </a:cubicBezTo>
                  <a:cubicBezTo>
                    <a:pt x="959" y="845"/>
                    <a:pt x="958" y="847"/>
                    <a:pt x="960" y="848"/>
                  </a:cubicBezTo>
                  <a:cubicBezTo>
                    <a:pt x="962" y="847"/>
                    <a:pt x="960" y="843"/>
                    <a:pt x="961" y="843"/>
                  </a:cubicBezTo>
                  <a:cubicBezTo>
                    <a:pt x="966" y="845"/>
                    <a:pt x="969" y="839"/>
                    <a:pt x="971" y="835"/>
                  </a:cubicBezTo>
                  <a:cubicBezTo>
                    <a:pt x="970" y="832"/>
                    <a:pt x="970" y="838"/>
                    <a:pt x="968" y="836"/>
                  </a:cubicBezTo>
                  <a:cubicBezTo>
                    <a:pt x="969" y="834"/>
                    <a:pt x="968" y="833"/>
                    <a:pt x="968" y="832"/>
                  </a:cubicBezTo>
                  <a:cubicBezTo>
                    <a:pt x="966" y="835"/>
                    <a:pt x="956" y="846"/>
                    <a:pt x="950" y="844"/>
                  </a:cubicBezTo>
                  <a:cubicBezTo>
                    <a:pt x="950" y="843"/>
                    <a:pt x="952" y="841"/>
                    <a:pt x="951" y="841"/>
                  </a:cubicBezTo>
                  <a:cubicBezTo>
                    <a:pt x="948" y="842"/>
                    <a:pt x="948" y="846"/>
                    <a:pt x="945" y="848"/>
                  </a:cubicBezTo>
                  <a:cubicBezTo>
                    <a:pt x="942" y="848"/>
                    <a:pt x="941" y="847"/>
                    <a:pt x="940" y="845"/>
                  </a:cubicBezTo>
                  <a:cubicBezTo>
                    <a:pt x="937" y="846"/>
                    <a:pt x="938" y="852"/>
                    <a:pt x="932" y="852"/>
                  </a:cubicBezTo>
                  <a:cubicBezTo>
                    <a:pt x="937" y="850"/>
                    <a:pt x="933" y="844"/>
                    <a:pt x="932" y="840"/>
                  </a:cubicBezTo>
                  <a:cubicBezTo>
                    <a:pt x="929" y="842"/>
                    <a:pt x="928" y="846"/>
                    <a:pt x="923" y="846"/>
                  </a:cubicBezTo>
                  <a:cubicBezTo>
                    <a:pt x="922" y="844"/>
                    <a:pt x="922" y="842"/>
                    <a:pt x="922" y="839"/>
                  </a:cubicBezTo>
                  <a:cubicBezTo>
                    <a:pt x="917" y="839"/>
                    <a:pt x="917" y="844"/>
                    <a:pt x="916" y="848"/>
                  </a:cubicBezTo>
                  <a:cubicBezTo>
                    <a:pt x="914" y="848"/>
                    <a:pt x="913" y="847"/>
                    <a:pt x="912" y="847"/>
                  </a:cubicBezTo>
                  <a:cubicBezTo>
                    <a:pt x="910" y="847"/>
                    <a:pt x="911" y="850"/>
                    <a:pt x="909" y="849"/>
                  </a:cubicBezTo>
                  <a:cubicBezTo>
                    <a:pt x="910" y="851"/>
                    <a:pt x="913" y="848"/>
                    <a:pt x="916" y="850"/>
                  </a:cubicBezTo>
                  <a:cubicBezTo>
                    <a:pt x="915" y="853"/>
                    <a:pt x="914" y="856"/>
                    <a:pt x="910" y="856"/>
                  </a:cubicBezTo>
                  <a:cubicBezTo>
                    <a:pt x="912" y="860"/>
                    <a:pt x="912" y="861"/>
                    <a:pt x="909" y="863"/>
                  </a:cubicBezTo>
                  <a:cubicBezTo>
                    <a:pt x="906" y="863"/>
                    <a:pt x="908" y="858"/>
                    <a:pt x="907" y="855"/>
                  </a:cubicBezTo>
                  <a:cubicBezTo>
                    <a:pt x="906" y="855"/>
                    <a:pt x="905" y="856"/>
                    <a:pt x="905" y="857"/>
                  </a:cubicBezTo>
                  <a:cubicBezTo>
                    <a:pt x="903" y="853"/>
                    <a:pt x="908" y="852"/>
                    <a:pt x="906" y="847"/>
                  </a:cubicBezTo>
                  <a:cubicBezTo>
                    <a:pt x="911" y="845"/>
                    <a:pt x="912" y="840"/>
                    <a:pt x="917" y="838"/>
                  </a:cubicBezTo>
                  <a:cubicBezTo>
                    <a:pt x="919" y="839"/>
                    <a:pt x="915" y="840"/>
                    <a:pt x="916" y="841"/>
                  </a:cubicBezTo>
                  <a:cubicBezTo>
                    <a:pt x="917" y="842"/>
                    <a:pt x="921" y="837"/>
                    <a:pt x="922" y="834"/>
                  </a:cubicBezTo>
                  <a:cubicBezTo>
                    <a:pt x="922" y="833"/>
                    <a:pt x="920" y="834"/>
                    <a:pt x="919" y="834"/>
                  </a:cubicBezTo>
                  <a:cubicBezTo>
                    <a:pt x="926" y="827"/>
                    <a:pt x="934" y="822"/>
                    <a:pt x="943" y="819"/>
                  </a:cubicBezTo>
                  <a:cubicBezTo>
                    <a:pt x="942" y="822"/>
                    <a:pt x="946" y="820"/>
                    <a:pt x="945" y="823"/>
                  </a:cubicBezTo>
                  <a:cubicBezTo>
                    <a:pt x="948" y="822"/>
                    <a:pt x="945" y="817"/>
                    <a:pt x="949" y="815"/>
                  </a:cubicBezTo>
                  <a:cubicBezTo>
                    <a:pt x="960" y="820"/>
                    <a:pt x="946" y="829"/>
                    <a:pt x="942" y="834"/>
                  </a:cubicBezTo>
                  <a:cubicBezTo>
                    <a:pt x="946" y="836"/>
                    <a:pt x="947" y="837"/>
                    <a:pt x="947" y="842"/>
                  </a:cubicBezTo>
                  <a:cubicBezTo>
                    <a:pt x="949" y="840"/>
                    <a:pt x="948" y="839"/>
                    <a:pt x="948" y="835"/>
                  </a:cubicBezTo>
                  <a:cubicBezTo>
                    <a:pt x="953" y="833"/>
                    <a:pt x="954" y="826"/>
                    <a:pt x="959" y="823"/>
                  </a:cubicBezTo>
                  <a:cubicBezTo>
                    <a:pt x="957" y="822"/>
                    <a:pt x="955" y="820"/>
                    <a:pt x="955" y="817"/>
                  </a:cubicBezTo>
                  <a:cubicBezTo>
                    <a:pt x="960" y="817"/>
                    <a:pt x="969" y="816"/>
                    <a:pt x="967" y="808"/>
                  </a:cubicBezTo>
                  <a:cubicBezTo>
                    <a:pt x="969" y="807"/>
                    <a:pt x="971" y="807"/>
                    <a:pt x="972" y="805"/>
                  </a:cubicBezTo>
                  <a:cubicBezTo>
                    <a:pt x="974" y="806"/>
                    <a:pt x="970" y="807"/>
                    <a:pt x="971" y="808"/>
                  </a:cubicBezTo>
                  <a:cubicBezTo>
                    <a:pt x="973" y="807"/>
                    <a:pt x="975" y="810"/>
                    <a:pt x="974" y="806"/>
                  </a:cubicBezTo>
                  <a:cubicBezTo>
                    <a:pt x="977" y="808"/>
                    <a:pt x="978" y="805"/>
                    <a:pt x="981" y="805"/>
                  </a:cubicBezTo>
                  <a:cubicBezTo>
                    <a:pt x="982" y="807"/>
                    <a:pt x="978" y="811"/>
                    <a:pt x="977" y="814"/>
                  </a:cubicBezTo>
                  <a:cubicBezTo>
                    <a:pt x="976" y="814"/>
                    <a:pt x="976" y="812"/>
                    <a:pt x="975" y="812"/>
                  </a:cubicBezTo>
                  <a:cubicBezTo>
                    <a:pt x="976" y="815"/>
                    <a:pt x="969" y="822"/>
                    <a:pt x="975" y="823"/>
                  </a:cubicBezTo>
                  <a:cubicBezTo>
                    <a:pt x="975" y="826"/>
                    <a:pt x="974" y="827"/>
                    <a:pt x="973" y="830"/>
                  </a:cubicBezTo>
                  <a:cubicBezTo>
                    <a:pt x="974" y="831"/>
                    <a:pt x="978" y="829"/>
                    <a:pt x="980" y="829"/>
                  </a:cubicBezTo>
                  <a:cubicBezTo>
                    <a:pt x="979" y="826"/>
                    <a:pt x="979" y="825"/>
                    <a:pt x="976" y="826"/>
                  </a:cubicBezTo>
                  <a:cubicBezTo>
                    <a:pt x="976" y="823"/>
                    <a:pt x="978" y="821"/>
                    <a:pt x="977" y="818"/>
                  </a:cubicBezTo>
                  <a:cubicBezTo>
                    <a:pt x="980" y="817"/>
                    <a:pt x="980" y="818"/>
                    <a:pt x="983" y="819"/>
                  </a:cubicBezTo>
                  <a:cubicBezTo>
                    <a:pt x="986" y="818"/>
                    <a:pt x="988" y="809"/>
                    <a:pt x="993" y="814"/>
                  </a:cubicBezTo>
                  <a:cubicBezTo>
                    <a:pt x="998" y="810"/>
                    <a:pt x="997" y="801"/>
                    <a:pt x="1005" y="799"/>
                  </a:cubicBezTo>
                  <a:cubicBezTo>
                    <a:pt x="1004" y="797"/>
                    <a:pt x="1003" y="795"/>
                    <a:pt x="1004" y="792"/>
                  </a:cubicBezTo>
                  <a:cubicBezTo>
                    <a:pt x="1006" y="791"/>
                    <a:pt x="1007" y="789"/>
                    <a:pt x="1010" y="790"/>
                  </a:cubicBezTo>
                  <a:cubicBezTo>
                    <a:pt x="1010" y="793"/>
                    <a:pt x="1010" y="793"/>
                    <a:pt x="1010" y="793"/>
                  </a:cubicBezTo>
                  <a:cubicBezTo>
                    <a:pt x="1014" y="792"/>
                    <a:pt x="1015" y="788"/>
                    <a:pt x="1016" y="784"/>
                  </a:cubicBezTo>
                  <a:cubicBezTo>
                    <a:pt x="1022" y="786"/>
                    <a:pt x="1021" y="779"/>
                    <a:pt x="1025" y="777"/>
                  </a:cubicBezTo>
                  <a:cubicBezTo>
                    <a:pt x="1026" y="778"/>
                    <a:pt x="1028" y="778"/>
                    <a:pt x="1030" y="778"/>
                  </a:cubicBezTo>
                  <a:cubicBezTo>
                    <a:pt x="1030" y="782"/>
                    <a:pt x="1029" y="781"/>
                    <a:pt x="1030" y="785"/>
                  </a:cubicBezTo>
                  <a:cubicBezTo>
                    <a:pt x="1028" y="786"/>
                    <a:pt x="1028" y="784"/>
                    <a:pt x="1026" y="784"/>
                  </a:cubicBezTo>
                  <a:cubicBezTo>
                    <a:pt x="1032" y="792"/>
                    <a:pt x="1025" y="800"/>
                    <a:pt x="1017" y="802"/>
                  </a:cubicBezTo>
                  <a:cubicBezTo>
                    <a:pt x="1018" y="803"/>
                    <a:pt x="1020" y="804"/>
                    <a:pt x="1019" y="807"/>
                  </a:cubicBezTo>
                  <a:cubicBezTo>
                    <a:pt x="1023" y="807"/>
                    <a:pt x="1023" y="807"/>
                    <a:pt x="1023" y="807"/>
                  </a:cubicBezTo>
                  <a:cubicBezTo>
                    <a:pt x="1026" y="806"/>
                    <a:pt x="1021" y="805"/>
                    <a:pt x="1022" y="803"/>
                  </a:cubicBezTo>
                  <a:cubicBezTo>
                    <a:pt x="1025" y="801"/>
                    <a:pt x="1029" y="802"/>
                    <a:pt x="1032" y="800"/>
                  </a:cubicBezTo>
                  <a:cubicBezTo>
                    <a:pt x="1032" y="798"/>
                    <a:pt x="1030" y="796"/>
                    <a:pt x="1034" y="796"/>
                  </a:cubicBezTo>
                  <a:cubicBezTo>
                    <a:pt x="1031" y="794"/>
                    <a:pt x="1032" y="789"/>
                    <a:pt x="1031" y="785"/>
                  </a:cubicBezTo>
                  <a:cubicBezTo>
                    <a:pt x="1040" y="778"/>
                    <a:pt x="1050" y="771"/>
                    <a:pt x="1060" y="766"/>
                  </a:cubicBezTo>
                  <a:cubicBezTo>
                    <a:pt x="1060" y="768"/>
                    <a:pt x="1062" y="768"/>
                    <a:pt x="1061" y="770"/>
                  </a:cubicBezTo>
                  <a:cubicBezTo>
                    <a:pt x="1056" y="771"/>
                    <a:pt x="1055" y="778"/>
                    <a:pt x="1051" y="781"/>
                  </a:cubicBezTo>
                  <a:cubicBezTo>
                    <a:pt x="1053" y="785"/>
                    <a:pt x="1060" y="777"/>
                    <a:pt x="1063" y="780"/>
                  </a:cubicBezTo>
                  <a:cubicBezTo>
                    <a:pt x="1063" y="781"/>
                    <a:pt x="1062" y="781"/>
                    <a:pt x="1063" y="782"/>
                  </a:cubicBezTo>
                  <a:cubicBezTo>
                    <a:pt x="1054" y="786"/>
                    <a:pt x="1053" y="801"/>
                    <a:pt x="1041" y="795"/>
                  </a:cubicBezTo>
                  <a:close/>
                  <a:moveTo>
                    <a:pt x="929" y="862"/>
                  </a:moveTo>
                  <a:cubicBezTo>
                    <a:pt x="930" y="866"/>
                    <a:pt x="928" y="867"/>
                    <a:pt x="924" y="867"/>
                  </a:cubicBezTo>
                  <a:cubicBezTo>
                    <a:pt x="921" y="863"/>
                    <a:pt x="923" y="859"/>
                    <a:pt x="928" y="858"/>
                  </a:cubicBezTo>
                  <a:cubicBezTo>
                    <a:pt x="930" y="861"/>
                    <a:pt x="924" y="863"/>
                    <a:pt x="929" y="862"/>
                  </a:cubicBezTo>
                  <a:close/>
                  <a:moveTo>
                    <a:pt x="1047" y="751"/>
                  </a:moveTo>
                  <a:cubicBezTo>
                    <a:pt x="1044" y="757"/>
                    <a:pt x="1034" y="753"/>
                    <a:pt x="1038" y="744"/>
                  </a:cubicBezTo>
                  <a:cubicBezTo>
                    <a:pt x="1039" y="743"/>
                    <a:pt x="1042" y="746"/>
                    <a:pt x="1043" y="743"/>
                  </a:cubicBezTo>
                  <a:cubicBezTo>
                    <a:pt x="1045" y="743"/>
                    <a:pt x="1043" y="746"/>
                    <a:pt x="1042" y="746"/>
                  </a:cubicBezTo>
                  <a:cubicBezTo>
                    <a:pt x="1045" y="745"/>
                    <a:pt x="1044" y="749"/>
                    <a:pt x="1047" y="751"/>
                  </a:cubicBezTo>
                  <a:close/>
                  <a:moveTo>
                    <a:pt x="1038" y="768"/>
                  </a:moveTo>
                  <a:cubicBezTo>
                    <a:pt x="1038" y="767"/>
                    <a:pt x="1041" y="762"/>
                    <a:pt x="1045" y="763"/>
                  </a:cubicBezTo>
                  <a:cubicBezTo>
                    <a:pt x="1045" y="766"/>
                    <a:pt x="1043" y="769"/>
                    <a:pt x="1038" y="769"/>
                  </a:cubicBezTo>
                  <a:cubicBezTo>
                    <a:pt x="1037" y="769"/>
                    <a:pt x="1038" y="768"/>
                    <a:pt x="1039" y="769"/>
                  </a:cubicBezTo>
                  <a:cubicBezTo>
                    <a:pt x="1040" y="767"/>
                    <a:pt x="1038" y="767"/>
                    <a:pt x="1038" y="768"/>
                  </a:cubicBezTo>
                  <a:close/>
                  <a:moveTo>
                    <a:pt x="1040" y="718"/>
                  </a:moveTo>
                  <a:cubicBezTo>
                    <a:pt x="1037" y="718"/>
                    <a:pt x="1037" y="716"/>
                    <a:pt x="1034" y="717"/>
                  </a:cubicBezTo>
                  <a:cubicBezTo>
                    <a:pt x="1037" y="713"/>
                    <a:pt x="1043" y="711"/>
                    <a:pt x="1045" y="704"/>
                  </a:cubicBezTo>
                  <a:cubicBezTo>
                    <a:pt x="1048" y="704"/>
                    <a:pt x="1046" y="709"/>
                    <a:pt x="1050" y="707"/>
                  </a:cubicBezTo>
                  <a:cubicBezTo>
                    <a:pt x="1049" y="713"/>
                    <a:pt x="1042" y="713"/>
                    <a:pt x="1040" y="718"/>
                  </a:cubicBezTo>
                  <a:close/>
                  <a:moveTo>
                    <a:pt x="1042" y="720"/>
                  </a:moveTo>
                  <a:cubicBezTo>
                    <a:pt x="1041" y="724"/>
                    <a:pt x="1042" y="723"/>
                    <a:pt x="1041" y="726"/>
                  </a:cubicBezTo>
                  <a:cubicBezTo>
                    <a:pt x="1037" y="725"/>
                    <a:pt x="1036" y="730"/>
                    <a:pt x="1033" y="728"/>
                  </a:cubicBezTo>
                  <a:cubicBezTo>
                    <a:pt x="1036" y="725"/>
                    <a:pt x="1036" y="720"/>
                    <a:pt x="1042" y="720"/>
                  </a:cubicBezTo>
                  <a:close/>
                  <a:moveTo>
                    <a:pt x="1051" y="760"/>
                  </a:moveTo>
                  <a:cubicBezTo>
                    <a:pt x="1050" y="757"/>
                    <a:pt x="1053" y="757"/>
                    <a:pt x="1054" y="755"/>
                  </a:cubicBezTo>
                  <a:cubicBezTo>
                    <a:pt x="1058" y="758"/>
                    <a:pt x="1062" y="748"/>
                    <a:pt x="1070" y="750"/>
                  </a:cubicBezTo>
                  <a:cubicBezTo>
                    <a:pt x="1064" y="756"/>
                    <a:pt x="1059" y="759"/>
                    <a:pt x="1051" y="760"/>
                  </a:cubicBezTo>
                  <a:close/>
                  <a:moveTo>
                    <a:pt x="1065" y="765"/>
                  </a:moveTo>
                  <a:cubicBezTo>
                    <a:pt x="1065" y="766"/>
                    <a:pt x="1064" y="767"/>
                    <a:pt x="1064" y="769"/>
                  </a:cubicBezTo>
                  <a:cubicBezTo>
                    <a:pt x="1061" y="769"/>
                    <a:pt x="1061" y="765"/>
                    <a:pt x="1062" y="764"/>
                  </a:cubicBezTo>
                  <a:cubicBezTo>
                    <a:pt x="1064" y="764"/>
                    <a:pt x="1064" y="765"/>
                    <a:pt x="1065" y="765"/>
                  </a:cubicBezTo>
                  <a:close/>
                  <a:moveTo>
                    <a:pt x="1066" y="831"/>
                  </a:moveTo>
                  <a:cubicBezTo>
                    <a:pt x="1065" y="830"/>
                    <a:pt x="1064" y="830"/>
                    <a:pt x="1063" y="830"/>
                  </a:cubicBezTo>
                  <a:cubicBezTo>
                    <a:pt x="1064" y="828"/>
                    <a:pt x="1065" y="827"/>
                    <a:pt x="1067" y="827"/>
                  </a:cubicBezTo>
                  <a:cubicBezTo>
                    <a:pt x="1067" y="829"/>
                    <a:pt x="1066" y="830"/>
                    <a:pt x="1066" y="831"/>
                  </a:cubicBezTo>
                  <a:close/>
                  <a:moveTo>
                    <a:pt x="1064" y="777"/>
                  </a:moveTo>
                  <a:cubicBezTo>
                    <a:pt x="1064" y="773"/>
                    <a:pt x="1064" y="773"/>
                    <a:pt x="1064" y="773"/>
                  </a:cubicBezTo>
                  <a:cubicBezTo>
                    <a:pt x="1066" y="773"/>
                    <a:pt x="1068" y="774"/>
                    <a:pt x="1068" y="776"/>
                  </a:cubicBezTo>
                  <a:cubicBezTo>
                    <a:pt x="1067" y="777"/>
                    <a:pt x="1066" y="777"/>
                    <a:pt x="1064" y="777"/>
                  </a:cubicBezTo>
                  <a:close/>
                  <a:moveTo>
                    <a:pt x="1111" y="821"/>
                  </a:moveTo>
                  <a:cubicBezTo>
                    <a:pt x="1111" y="824"/>
                    <a:pt x="1107" y="823"/>
                    <a:pt x="1107" y="827"/>
                  </a:cubicBezTo>
                  <a:cubicBezTo>
                    <a:pt x="1105" y="827"/>
                    <a:pt x="1105" y="824"/>
                    <a:pt x="1102" y="825"/>
                  </a:cubicBezTo>
                  <a:cubicBezTo>
                    <a:pt x="1105" y="824"/>
                    <a:pt x="1106" y="821"/>
                    <a:pt x="1111" y="821"/>
                  </a:cubicBezTo>
                  <a:close/>
                  <a:moveTo>
                    <a:pt x="1120" y="787"/>
                  </a:moveTo>
                  <a:cubicBezTo>
                    <a:pt x="1120" y="784"/>
                    <a:pt x="1123" y="784"/>
                    <a:pt x="1125" y="784"/>
                  </a:cubicBezTo>
                  <a:cubicBezTo>
                    <a:pt x="1125" y="786"/>
                    <a:pt x="1123" y="787"/>
                    <a:pt x="1120" y="787"/>
                  </a:cubicBezTo>
                  <a:close/>
                  <a:moveTo>
                    <a:pt x="1125" y="761"/>
                  </a:moveTo>
                  <a:cubicBezTo>
                    <a:pt x="1124" y="764"/>
                    <a:pt x="1125" y="767"/>
                    <a:pt x="1121" y="767"/>
                  </a:cubicBezTo>
                  <a:cubicBezTo>
                    <a:pt x="1119" y="764"/>
                    <a:pt x="1122" y="761"/>
                    <a:pt x="1125" y="761"/>
                  </a:cubicBezTo>
                  <a:close/>
                  <a:moveTo>
                    <a:pt x="1122" y="773"/>
                  </a:moveTo>
                  <a:cubicBezTo>
                    <a:pt x="1123" y="771"/>
                    <a:pt x="1120" y="771"/>
                    <a:pt x="1121" y="769"/>
                  </a:cubicBezTo>
                  <a:cubicBezTo>
                    <a:pt x="1126" y="769"/>
                    <a:pt x="1131" y="763"/>
                    <a:pt x="1131" y="771"/>
                  </a:cubicBezTo>
                  <a:cubicBezTo>
                    <a:pt x="1128" y="771"/>
                    <a:pt x="1127" y="772"/>
                    <a:pt x="1122" y="773"/>
                  </a:cubicBezTo>
                  <a:close/>
                  <a:moveTo>
                    <a:pt x="1135" y="808"/>
                  </a:moveTo>
                  <a:cubicBezTo>
                    <a:pt x="1135" y="810"/>
                    <a:pt x="1134" y="811"/>
                    <a:pt x="1132" y="810"/>
                  </a:cubicBezTo>
                  <a:cubicBezTo>
                    <a:pt x="1132" y="811"/>
                    <a:pt x="1133" y="812"/>
                    <a:pt x="1133" y="813"/>
                  </a:cubicBezTo>
                  <a:cubicBezTo>
                    <a:pt x="1130" y="813"/>
                    <a:pt x="1130" y="813"/>
                    <a:pt x="1130" y="813"/>
                  </a:cubicBezTo>
                  <a:cubicBezTo>
                    <a:pt x="1130" y="812"/>
                    <a:pt x="1130" y="810"/>
                    <a:pt x="1129" y="810"/>
                  </a:cubicBezTo>
                  <a:cubicBezTo>
                    <a:pt x="1129" y="809"/>
                    <a:pt x="1130" y="810"/>
                    <a:pt x="1130" y="810"/>
                  </a:cubicBezTo>
                  <a:cubicBezTo>
                    <a:pt x="1131" y="810"/>
                    <a:pt x="1131" y="809"/>
                    <a:pt x="1131" y="808"/>
                  </a:cubicBezTo>
                  <a:lnTo>
                    <a:pt x="1135" y="808"/>
                  </a:lnTo>
                  <a:close/>
                  <a:moveTo>
                    <a:pt x="1128" y="750"/>
                  </a:moveTo>
                  <a:cubicBezTo>
                    <a:pt x="1131" y="749"/>
                    <a:pt x="1131" y="754"/>
                    <a:pt x="1131" y="750"/>
                  </a:cubicBezTo>
                  <a:cubicBezTo>
                    <a:pt x="1132" y="750"/>
                    <a:pt x="1132" y="752"/>
                    <a:pt x="1132" y="753"/>
                  </a:cubicBezTo>
                  <a:cubicBezTo>
                    <a:pt x="1131" y="753"/>
                    <a:pt x="1130" y="753"/>
                    <a:pt x="1130" y="754"/>
                  </a:cubicBezTo>
                  <a:cubicBezTo>
                    <a:pt x="1129" y="754"/>
                    <a:pt x="1129" y="753"/>
                    <a:pt x="1129" y="752"/>
                  </a:cubicBezTo>
                  <a:cubicBezTo>
                    <a:pt x="1128" y="752"/>
                    <a:pt x="1128" y="752"/>
                    <a:pt x="1128" y="753"/>
                  </a:cubicBezTo>
                  <a:cubicBezTo>
                    <a:pt x="1127" y="753"/>
                    <a:pt x="1127" y="752"/>
                    <a:pt x="1127" y="751"/>
                  </a:cubicBezTo>
                  <a:cubicBezTo>
                    <a:pt x="1128" y="751"/>
                    <a:pt x="1128" y="751"/>
                    <a:pt x="1128" y="750"/>
                  </a:cubicBezTo>
                  <a:close/>
                  <a:moveTo>
                    <a:pt x="1126" y="756"/>
                  </a:moveTo>
                  <a:cubicBezTo>
                    <a:pt x="1125" y="759"/>
                    <a:pt x="1122" y="761"/>
                    <a:pt x="1118" y="762"/>
                  </a:cubicBezTo>
                  <a:cubicBezTo>
                    <a:pt x="1120" y="758"/>
                    <a:pt x="1115" y="759"/>
                    <a:pt x="1115" y="755"/>
                  </a:cubicBezTo>
                  <a:cubicBezTo>
                    <a:pt x="1117" y="755"/>
                    <a:pt x="1119" y="755"/>
                    <a:pt x="1119" y="754"/>
                  </a:cubicBezTo>
                  <a:cubicBezTo>
                    <a:pt x="1122" y="754"/>
                    <a:pt x="1121" y="758"/>
                    <a:pt x="1126" y="756"/>
                  </a:cubicBezTo>
                  <a:close/>
                  <a:moveTo>
                    <a:pt x="1121" y="731"/>
                  </a:moveTo>
                  <a:cubicBezTo>
                    <a:pt x="1120" y="733"/>
                    <a:pt x="1120" y="734"/>
                    <a:pt x="1119" y="735"/>
                  </a:cubicBezTo>
                  <a:cubicBezTo>
                    <a:pt x="1116" y="735"/>
                    <a:pt x="1117" y="730"/>
                    <a:pt x="1121" y="731"/>
                  </a:cubicBezTo>
                  <a:close/>
                  <a:moveTo>
                    <a:pt x="1103" y="692"/>
                  </a:moveTo>
                  <a:cubicBezTo>
                    <a:pt x="1104" y="693"/>
                    <a:pt x="1104" y="694"/>
                    <a:pt x="1105" y="694"/>
                  </a:cubicBezTo>
                  <a:cubicBezTo>
                    <a:pt x="1105" y="697"/>
                    <a:pt x="1103" y="699"/>
                    <a:pt x="1100" y="700"/>
                  </a:cubicBezTo>
                  <a:cubicBezTo>
                    <a:pt x="1098" y="698"/>
                    <a:pt x="1101" y="694"/>
                    <a:pt x="1103" y="692"/>
                  </a:cubicBezTo>
                  <a:close/>
                  <a:moveTo>
                    <a:pt x="1091" y="752"/>
                  </a:moveTo>
                  <a:cubicBezTo>
                    <a:pt x="1093" y="751"/>
                    <a:pt x="1093" y="752"/>
                    <a:pt x="1094" y="753"/>
                  </a:cubicBezTo>
                  <a:cubicBezTo>
                    <a:pt x="1100" y="744"/>
                    <a:pt x="1113" y="742"/>
                    <a:pt x="1122" y="736"/>
                  </a:cubicBezTo>
                  <a:cubicBezTo>
                    <a:pt x="1121" y="739"/>
                    <a:pt x="1120" y="741"/>
                    <a:pt x="1119" y="743"/>
                  </a:cubicBezTo>
                  <a:cubicBezTo>
                    <a:pt x="1116" y="744"/>
                    <a:pt x="1117" y="742"/>
                    <a:pt x="1114" y="743"/>
                  </a:cubicBezTo>
                  <a:cubicBezTo>
                    <a:pt x="1114" y="745"/>
                    <a:pt x="1115" y="746"/>
                    <a:pt x="1116" y="746"/>
                  </a:cubicBezTo>
                  <a:cubicBezTo>
                    <a:pt x="1120" y="747"/>
                    <a:pt x="1119" y="742"/>
                    <a:pt x="1123" y="743"/>
                  </a:cubicBezTo>
                  <a:cubicBezTo>
                    <a:pt x="1122" y="750"/>
                    <a:pt x="1119" y="753"/>
                    <a:pt x="1113" y="754"/>
                  </a:cubicBezTo>
                  <a:cubicBezTo>
                    <a:pt x="1112" y="755"/>
                    <a:pt x="1111" y="756"/>
                    <a:pt x="1110" y="757"/>
                  </a:cubicBezTo>
                  <a:cubicBezTo>
                    <a:pt x="1110" y="759"/>
                    <a:pt x="1111" y="757"/>
                    <a:pt x="1113" y="757"/>
                  </a:cubicBezTo>
                  <a:cubicBezTo>
                    <a:pt x="1111" y="761"/>
                    <a:pt x="1112" y="765"/>
                    <a:pt x="1115" y="766"/>
                  </a:cubicBezTo>
                  <a:cubicBezTo>
                    <a:pt x="1116" y="769"/>
                    <a:pt x="1114" y="770"/>
                    <a:pt x="1113" y="772"/>
                  </a:cubicBezTo>
                  <a:cubicBezTo>
                    <a:pt x="1110" y="771"/>
                    <a:pt x="1108" y="767"/>
                    <a:pt x="1111" y="765"/>
                  </a:cubicBezTo>
                  <a:cubicBezTo>
                    <a:pt x="1105" y="767"/>
                    <a:pt x="1102" y="772"/>
                    <a:pt x="1096" y="773"/>
                  </a:cubicBezTo>
                  <a:cubicBezTo>
                    <a:pt x="1095" y="773"/>
                    <a:pt x="1096" y="772"/>
                    <a:pt x="1096" y="771"/>
                  </a:cubicBezTo>
                  <a:cubicBezTo>
                    <a:pt x="1091" y="773"/>
                    <a:pt x="1088" y="775"/>
                    <a:pt x="1084" y="778"/>
                  </a:cubicBezTo>
                  <a:cubicBezTo>
                    <a:pt x="1081" y="776"/>
                    <a:pt x="1086" y="774"/>
                    <a:pt x="1087" y="773"/>
                  </a:cubicBezTo>
                  <a:cubicBezTo>
                    <a:pt x="1083" y="769"/>
                    <a:pt x="1090" y="765"/>
                    <a:pt x="1086" y="759"/>
                  </a:cubicBezTo>
                  <a:cubicBezTo>
                    <a:pt x="1086" y="758"/>
                    <a:pt x="1082" y="761"/>
                    <a:pt x="1082" y="756"/>
                  </a:cubicBezTo>
                  <a:cubicBezTo>
                    <a:pt x="1086" y="758"/>
                    <a:pt x="1091" y="757"/>
                    <a:pt x="1091" y="752"/>
                  </a:cubicBezTo>
                  <a:close/>
                  <a:moveTo>
                    <a:pt x="1083" y="748"/>
                  </a:moveTo>
                  <a:cubicBezTo>
                    <a:pt x="1081" y="750"/>
                    <a:pt x="1078" y="748"/>
                    <a:pt x="1076" y="749"/>
                  </a:cubicBezTo>
                  <a:cubicBezTo>
                    <a:pt x="1076" y="747"/>
                    <a:pt x="1083" y="743"/>
                    <a:pt x="1083" y="748"/>
                  </a:cubicBezTo>
                  <a:close/>
                  <a:moveTo>
                    <a:pt x="1076" y="807"/>
                  </a:moveTo>
                  <a:cubicBezTo>
                    <a:pt x="1076" y="803"/>
                    <a:pt x="1072" y="803"/>
                    <a:pt x="1073" y="798"/>
                  </a:cubicBezTo>
                  <a:cubicBezTo>
                    <a:pt x="1074" y="796"/>
                    <a:pt x="1079" y="795"/>
                    <a:pt x="1081" y="797"/>
                  </a:cubicBezTo>
                  <a:cubicBezTo>
                    <a:pt x="1084" y="797"/>
                    <a:pt x="1080" y="795"/>
                    <a:pt x="1081" y="793"/>
                  </a:cubicBezTo>
                  <a:cubicBezTo>
                    <a:pt x="1086" y="793"/>
                    <a:pt x="1087" y="790"/>
                    <a:pt x="1091" y="789"/>
                  </a:cubicBezTo>
                  <a:cubicBezTo>
                    <a:pt x="1092" y="786"/>
                    <a:pt x="1088" y="788"/>
                    <a:pt x="1089" y="785"/>
                  </a:cubicBezTo>
                  <a:cubicBezTo>
                    <a:pt x="1090" y="783"/>
                    <a:pt x="1093" y="782"/>
                    <a:pt x="1096" y="782"/>
                  </a:cubicBezTo>
                  <a:cubicBezTo>
                    <a:pt x="1095" y="779"/>
                    <a:pt x="1095" y="777"/>
                    <a:pt x="1096" y="774"/>
                  </a:cubicBezTo>
                  <a:cubicBezTo>
                    <a:pt x="1099" y="774"/>
                    <a:pt x="1099" y="774"/>
                    <a:pt x="1099" y="774"/>
                  </a:cubicBezTo>
                  <a:cubicBezTo>
                    <a:pt x="1099" y="777"/>
                    <a:pt x="1101" y="779"/>
                    <a:pt x="1099" y="781"/>
                  </a:cubicBezTo>
                  <a:cubicBezTo>
                    <a:pt x="1103" y="781"/>
                    <a:pt x="1103" y="777"/>
                    <a:pt x="1103" y="774"/>
                  </a:cubicBezTo>
                  <a:cubicBezTo>
                    <a:pt x="1108" y="776"/>
                    <a:pt x="1106" y="775"/>
                    <a:pt x="1112" y="774"/>
                  </a:cubicBezTo>
                  <a:cubicBezTo>
                    <a:pt x="1112" y="777"/>
                    <a:pt x="1114" y="779"/>
                    <a:pt x="1113" y="782"/>
                  </a:cubicBezTo>
                  <a:cubicBezTo>
                    <a:pt x="1103" y="786"/>
                    <a:pt x="1102" y="797"/>
                    <a:pt x="1092" y="800"/>
                  </a:cubicBezTo>
                  <a:cubicBezTo>
                    <a:pt x="1090" y="800"/>
                    <a:pt x="1090" y="798"/>
                    <a:pt x="1088" y="797"/>
                  </a:cubicBezTo>
                  <a:cubicBezTo>
                    <a:pt x="1084" y="805"/>
                    <a:pt x="1081" y="815"/>
                    <a:pt x="1070" y="816"/>
                  </a:cubicBezTo>
                  <a:cubicBezTo>
                    <a:pt x="1071" y="812"/>
                    <a:pt x="1076" y="812"/>
                    <a:pt x="1076" y="807"/>
                  </a:cubicBezTo>
                  <a:close/>
                  <a:moveTo>
                    <a:pt x="1066" y="712"/>
                  </a:moveTo>
                  <a:cubicBezTo>
                    <a:pt x="1069" y="714"/>
                    <a:pt x="1066" y="717"/>
                    <a:pt x="1069" y="719"/>
                  </a:cubicBezTo>
                  <a:cubicBezTo>
                    <a:pt x="1067" y="723"/>
                    <a:pt x="1063" y="724"/>
                    <a:pt x="1059" y="724"/>
                  </a:cubicBezTo>
                  <a:cubicBezTo>
                    <a:pt x="1060" y="720"/>
                    <a:pt x="1057" y="720"/>
                    <a:pt x="1055" y="719"/>
                  </a:cubicBezTo>
                  <a:cubicBezTo>
                    <a:pt x="1056" y="715"/>
                    <a:pt x="1060" y="712"/>
                    <a:pt x="1066" y="712"/>
                  </a:cubicBezTo>
                  <a:close/>
                  <a:moveTo>
                    <a:pt x="1054" y="736"/>
                  </a:moveTo>
                  <a:cubicBezTo>
                    <a:pt x="1054" y="737"/>
                    <a:pt x="1056" y="740"/>
                    <a:pt x="1054" y="740"/>
                  </a:cubicBezTo>
                  <a:cubicBezTo>
                    <a:pt x="1054" y="742"/>
                    <a:pt x="1056" y="739"/>
                    <a:pt x="1059" y="740"/>
                  </a:cubicBezTo>
                  <a:cubicBezTo>
                    <a:pt x="1059" y="737"/>
                    <a:pt x="1057" y="737"/>
                    <a:pt x="1057" y="734"/>
                  </a:cubicBezTo>
                  <a:cubicBezTo>
                    <a:pt x="1059" y="732"/>
                    <a:pt x="1063" y="731"/>
                    <a:pt x="1063" y="726"/>
                  </a:cubicBezTo>
                  <a:cubicBezTo>
                    <a:pt x="1067" y="726"/>
                    <a:pt x="1067" y="725"/>
                    <a:pt x="1070" y="726"/>
                  </a:cubicBezTo>
                  <a:cubicBezTo>
                    <a:pt x="1070" y="731"/>
                    <a:pt x="1068" y="731"/>
                    <a:pt x="1068" y="734"/>
                  </a:cubicBezTo>
                  <a:cubicBezTo>
                    <a:pt x="1066" y="734"/>
                    <a:pt x="1065" y="733"/>
                    <a:pt x="1062" y="733"/>
                  </a:cubicBezTo>
                  <a:cubicBezTo>
                    <a:pt x="1062" y="736"/>
                    <a:pt x="1063" y="737"/>
                    <a:pt x="1065" y="737"/>
                  </a:cubicBezTo>
                  <a:cubicBezTo>
                    <a:pt x="1065" y="740"/>
                    <a:pt x="1063" y="740"/>
                    <a:pt x="1062" y="742"/>
                  </a:cubicBezTo>
                  <a:cubicBezTo>
                    <a:pt x="1061" y="741"/>
                    <a:pt x="1061" y="740"/>
                    <a:pt x="1061" y="739"/>
                  </a:cubicBezTo>
                  <a:cubicBezTo>
                    <a:pt x="1058" y="740"/>
                    <a:pt x="1059" y="742"/>
                    <a:pt x="1059" y="745"/>
                  </a:cubicBezTo>
                  <a:cubicBezTo>
                    <a:pt x="1056" y="747"/>
                    <a:pt x="1056" y="753"/>
                    <a:pt x="1050" y="750"/>
                  </a:cubicBezTo>
                  <a:cubicBezTo>
                    <a:pt x="1051" y="749"/>
                    <a:pt x="1052" y="748"/>
                    <a:pt x="1052" y="746"/>
                  </a:cubicBezTo>
                  <a:cubicBezTo>
                    <a:pt x="1050" y="744"/>
                    <a:pt x="1049" y="747"/>
                    <a:pt x="1047" y="747"/>
                  </a:cubicBezTo>
                  <a:cubicBezTo>
                    <a:pt x="1042" y="742"/>
                    <a:pt x="1049" y="737"/>
                    <a:pt x="1054" y="736"/>
                  </a:cubicBezTo>
                  <a:close/>
                  <a:moveTo>
                    <a:pt x="1050" y="704"/>
                  </a:moveTo>
                  <a:cubicBezTo>
                    <a:pt x="1047" y="705"/>
                    <a:pt x="1047" y="703"/>
                    <a:pt x="1044" y="704"/>
                  </a:cubicBezTo>
                  <a:cubicBezTo>
                    <a:pt x="1043" y="700"/>
                    <a:pt x="1047" y="701"/>
                    <a:pt x="1047" y="698"/>
                  </a:cubicBezTo>
                  <a:cubicBezTo>
                    <a:pt x="1039" y="702"/>
                    <a:pt x="1040" y="714"/>
                    <a:pt x="1031" y="716"/>
                  </a:cubicBezTo>
                  <a:cubicBezTo>
                    <a:pt x="1028" y="714"/>
                    <a:pt x="1033" y="711"/>
                    <a:pt x="1030" y="710"/>
                  </a:cubicBezTo>
                  <a:cubicBezTo>
                    <a:pt x="1022" y="710"/>
                    <a:pt x="1024" y="721"/>
                    <a:pt x="1016" y="721"/>
                  </a:cubicBezTo>
                  <a:cubicBezTo>
                    <a:pt x="1015" y="717"/>
                    <a:pt x="1020" y="715"/>
                    <a:pt x="1015" y="717"/>
                  </a:cubicBezTo>
                  <a:cubicBezTo>
                    <a:pt x="1014" y="711"/>
                    <a:pt x="1018" y="712"/>
                    <a:pt x="1020" y="710"/>
                  </a:cubicBezTo>
                  <a:cubicBezTo>
                    <a:pt x="1019" y="707"/>
                    <a:pt x="1018" y="711"/>
                    <a:pt x="1016" y="710"/>
                  </a:cubicBezTo>
                  <a:cubicBezTo>
                    <a:pt x="1017" y="705"/>
                    <a:pt x="1024" y="704"/>
                    <a:pt x="1019" y="697"/>
                  </a:cubicBezTo>
                  <a:cubicBezTo>
                    <a:pt x="1021" y="697"/>
                    <a:pt x="1023" y="697"/>
                    <a:pt x="1023" y="696"/>
                  </a:cubicBezTo>
                  <a:cubicBezTo>
                    <a:pt x="1026" y="697"/>
                    <a:pt x="1023" y="699"/>
                    <a:pt x="1023" y="701"/>
                  </a:cubicBezTo>
                  <a:cubicBezTo>
                    <a:pt x="1026" y="703"/>
                    <a:pt x="1026" y="700"/>
                    <a:pt x="1030" y="700"/>
                  </a:cubicBezTo>
                  <a:cubicBezTo>
                    <a:pt x="1038" y="705"/>
                    <a:pt x="1043" y="693"/>
                    <a:pt x="1051" y="692"/>
                  </a:cubicBezTo>
                  <a:cubicBezTo>
                    <a:pt x="1048" y="697"/>
                    <a:pt x="1053" y="699"/>
                    <a:pt x="1050" y="704"/>
                  </a:cubicBezTo>
                  <a:close/>
                  <a:moveTo>
                    <a:pt x="1067" y="678"/>
                  </a:moveTo>
                  <a:cubicBezTo>
                    <a:pt x="1065" y="679"/>
                    <a:pt x="1065" y="678"/>
                    <a:pt x="1064" y="678"/>
                  </a:cubicBezTo>
                  <a:cubicBezTo>
                    <a:pt x="1064" y="675"/>
                    <a:pt x="1065" y="674"/>
                    <a:pt x="1068" y="675"/>
                  </a:cubicBezTo>
                  <a:cubicBezTo>
                    <a:pt x="1068" y="677"/>
                    <a:pt x="1067" y="677"/>
                    <a:pt x="1067" y="678"/>
                  </a:cubicBezTo>
                  <a:close/>
                  <a:moveTo>
                    <a:pt x="1067" y="520"/>
                  </a:moveTo>
                  <a:cubicBezTo>
                    <a:pt x="1068" y="518"/>
                    <a:pt x="1069" y="516"/>
                    <a:pt x="1072" y="517"/>
                  </a:cubicBezTo>
                  <a:cubicBezTo>
                    <a:pt x="1072" y="519"/>
                    <a:pt x="1068" y="521"/>
                    <a:pt x="1067" y="520"/>
                  </a:cubicBezTo>
                  <a:close/>
                  <a:moveTo>
                    <a:pt x="1100" y="574"/>
                  </a:moveTo>
                  <a:cubicBezTo>
                    <a:pt x="1100" y="577"/>
                    <a:pt x="1098" y="578"/>
                    <a:pt x="1095" y="578"/>
                  </a:cubicBezTo>
                  <a:cubicBezTo>
                    <a:pt x="1096" y="577"/>
                    <a:pt x="1097" y="574"/>
                    <a:pt x="1100" y="574"/>
                  </a:cubicBezTo>
                  <a:close/>
                  <a:moveTo>
                    <a:pt x="1098" y="659"/>
                  </a:moveTo>
                  <a:cubicBezTo>
                    <a:pt x="1098" y="656"/>
                    <a:pt x="1098" y="654"/>
                    <a:pt x="1099" y="652"/>
                  </a:cubicBezTo>
                  <a:cubicBezTo>
                    <a:pt x="1102" y="652"/>
                    <a:pt x="1102" y="654"/>
                    <a:pt x="1104" y="653"/>
                  </a:cubicBezTo>
                  <a:cubicBezTo>
                    <a:pt x="1104" y="657"/>
                    <a:pt x="1101" y="658"/>
                    <a:pt x="1098" y="659"/>
                  </a:cubicBezTo>
                  <a:close/>
                  <a:moveTo>
                    <a:pt x="1090" y="597"/>
                  </a:moveTo>
                  <a:cubicBezTo>
                    <a:pt x="1090" y="588"/>
                    <a:pt x="1099" y="584"/>
                    <a:pt x="1106" y="585"/>
                  </a:cubicBezTo>
                  <a:cubicBezTo>
                    <a:pt x="1103" y="591"/>
                    <a:pt x="1097" y="595"/>
                    <a:pt x="1090" y="597"/>
                  </a:cubicBezTo>
                  <a:close/>
                  <a:moveTo>
                    <a:pt x="1125" y="506"/>
                  </a:moveTo>
                  <a:cubicBezTo>
                    <a:pt x="1125" y="509"/>
                    <a:pt x="1124" y="513"/>
                    <a:pt x="1120" y="513"/>
                  </a:cubicBezTo>
                  <a:cubicBezTo>
                    <a:pt x="1119" y="508"/>
                    <a:pt x="1121" y="505"/>
                    <a:pt x="1125" y="506"/>
                  </a:cubicBezTo>
                  <a:close/>
                  <a:moveTo>
                    <a:pt x="1127" y="527"/>
                  </a:moveTo>
                  <a:cubicBezTo>
                    <a:pt x="1127" y="534"/>
                    <a:pt x="1121" y="535"/>
                    <a:pt x="1117" y="538"/>
                  </a:cubicBezTo>
                  <a:cubicBezTo>
                    <a:pt x="1116" y="536"/>
                    <a:pt x="1115" y="534"/>
                    <a:pt x="1115" y="531"/>
                  </a:cubicBezTo>
                  <a:cubicBezTo>
                    <a:pt x="1122" y="532"/>
                    <a:pt x="1122" y="524"/>
                    <a:pt x="1127" y="527"/>
                  </a:cubicBezTo>
                  <a:close/>
                  <a:moveTo>
                    <a:pt x="1151" y="586"/>
                  </a:moveTo>
                  <a:cubicBezTo>
                    <a:pt x="1148" y="585"/>
                    <a:pt x="1151" y="579"/>
                    <a:pt x="1155" y="580"/>
                  </a:cubicBezTo>
                  <a:cubicBezTo>
                    <a:pt x="1155" y="583"/>
                    <a:pt x="1152" y="584"/>
                    <a:pt x="1151" y="586"/>
                  </a:cubicBezTo>
                  <a:close/>
                  <a:moveTo>
                    <a:pt x="1151" y="561"/>
                  </a:moveTo>
                  <a:cubicBezTo>
                    <a:pt x="1151" y="579"/>
                    <a:pt x="1132" y="583"/>
                    <a:pt x="1119" y="585"/>
                  </a:cubicBezTo>
                  <a:cubicBezTo>
                    <a:pt x="1119" y="582"/>
                    <a:pt x="1117" y="580"/>
                    <a:pt x="1119" y="578"/>
                  </a:cubicBezTo>
                  <a:cubicBezTo>
                    <a:pt x="1116" y="578"/>
                    <a:pt x="1114" y="583"/>
                    <a:pt x="1111" y="580"/>
                  </a:cubicBezTo>
                  <a:cubicBezTo>
                    <a:pt x="1115" y="576"/>
                    <a:pt x="1120" y="574"/>
                    <a:pt x="1121" y="567"/>
                  </a:cubicBezTo>
                  <a:cubicBezTo>
                    <a:pt x="1126" y="568"/>
                    <a:pt x="1125" y="563"/>
                    <a:pt x="1129" y="562"/>
                  </a:cubicBezTo>
                  <a:cubicBezTo>
                    <a:pt x="1132" y="561"/>
                    <a:pt x="1130" y="565"/>
                    <a:pt x="1133" y="565"/>
                  </a:cubicBezTo>
                  <a:cubicBezTo>
                    <a:pt x="1139" y="558"/>
                    <a:pt x="1149" y="551"/>
                    <a:pt x="1157" y="556"/>
                  </a:cubicBezTo>
                  <a:cubicBezTo>
                    <a:pt x="1155" y="557"/>
                    <a:pt x="1154" y="561"/>
                    <a:pt x="1151" y="561"/>
                  </a:cubicBezTo>
                  <a:close/>
                  <a:moveTo>
                    <a:pt x="1158" y="556"/>
                  </a:moveTo>
                  <a:cubicBezTo>
                    <a:pt x="1157" y="551"/>
                    <a:pt x="1163" y="553"/>
                    <a:pt x="1161" y="547"/>
                  </a:cubicBezTo>
                  <a:cubicBezTo>
                    <a:pt x="1165" y="547"/>
                    <a:pt x="1165" y="547"/>
                    <a:pt x="1165" y="547"/>
                  </a:cubicBezTo>
                  <a:cubicBezTo>
                    <a:pt x="1165" y="552"/>
                    <a:pt x="1161" y="554"/>
                    <a:pt x="1158" y="556"/>
                  </a:cubicBezTo>
                  <a:close/>
                  <a:moveTo>
                    <a:pt x="1179" y="548"/>
                  </a:moveTo>
                  <a:cubicBezTo>
                    <a:pt x="1178" y="551"/>
                    <a:pt x="1177" y="552"/>
                    <a:pt x="1175" y="552"/>
                  </a:cubicBezTo>
                  <a:cubicBezTo>
                    <a:pt x="1175" y="550"/>
                    <a:pt x="1176" y="548"/>
                    <a:pt x="1179" y="548"/>
                  </a:cubicBezTo>
                  <a:close/>
                  <a:moveTo>
                    <a:pt x="1177" y="514"/>
                  </a:moveTo>
                  <a:cubicBezTo>
                    <a:pt x="1176" y="512"/>
                    <a:pt x="1177" y="510"/>
                    <a:pt x="1178" y="509"/>
                  </a:cubicBezTo>
                  <a:cubicBezTo>
                    <a:pt x="1180" y="509"/>
                    <a:pt x="1180" y="511"/>
                    <a:pt x="1182" y="510"/>
                  </a:cubicBezTo>
                  <a:cubicBezTo>
                    <a:pt x="1182" y="513"/>
                    <a:pt x="1180" y="514"/>
                    <a:pt x="1177" y="514"/>
                  </a:cubicBezTo>
                  <a:close/>
                  <a:moveTo>
                    <a:pt x="1112" y="747"/>
                  </a:moveTo>
                  <a:cubicBezTo>
                    <a:pt x="1108" y="748"/>
                    <a:pt x="1111" y="752"/>
                    <a:pt x="1113" y="754"/>
                  </a:cubicBezTo>
                  <a:cubicBezTo>
                    <a:pt x="1113" y="752"/>
                    <a:pt x="1114" y="752"/>
                    <a:pt x="1114" y="750"/>
                  </a:cubicBezTo>
                  <a:cubicBezTo>
                    <a:pt x="1113" y="749"/>
                    <a:pt x="1112" y="749"/>
                    <a:pt x="1112" y="747"/>
                  </a:cubicBezTo>
                  <a:close/>
                  <a:moveTo>
                    <a:pt x="700" y="1082"/>
                  </a:moveTo>
                  <a:cubicBezTo>
                    <a:pt x="699" y="1085"/>
                    <a:pt x="702" y="1084"/>
                    <a:pt x="702" y="1085"/>
                  </a:cubicBezTo>
                  <a:cubicBezTo>
                    <a:pt x="704" y="1082"/>
                    <a:pt x="712" y="1083"/>
                    <a:pt x="715" y="1081"/>
                  </a:cubicBezTo>
                  <a:cubicBezTo>
                    <a:pt x="710" y="1075"/>
                    <a:pt x="707" y="1081"/>
                    <a:pt x="700" y="1082"/>
                  </a:cubicBezTo>
                  <a:close/>
                  <a:moveTo>
                    <a:pt x="927" y="95"/>
                  </a:moveTo>
                  <a:cubicBezTo>
                    <a:pt x="937" y="94"/>
                    <a:pt x="932" y="90"/>
                    <a:pt x="927" y="95"/>
                  </a:cubicBezTo>
                  <a:close/>
                  <a:moveTo>
                    <a:pt x="1147" y="166"/>
                  </a:moveTo>
                  <a:cubicBezTo>
                    <a:pt x="1143" y="165"/>
                    <a:pt x="1136" y="171"/>
                    <a:pt x="1141" y="174"/>
                  </a:cubicBezTo>
                  <a:cubicBezTo>
                    <a:pt x="1143" y="172"/>
                    <a:pt x="1142" y="167"/>
                    <a:pt x="1147" y="167"/>
                  </a:cubicBezTo>
                  <a:cubicBezTo>
                    <a:pt x="1147" y="167"/>
                    <a:pt x="1148" y="166"/>
                    <a:pt x="1147" y="166"/>
                  </a:cubicBezTo>
                  <a:close/>
                  <a:moveTo>
                    <a:pt x="959" y="188"/>
                  </a:moveTo>
                  <a:cubicBezTo>
                    <a:pt x="961" y="182"/>
                    <a:pt x="971" y="177"/>
                    <a:pt x="976" y="181"/>
                  </a:cubicBezTo>
                  <a:cubicBezTo>
                    <a:pt x="981" y="176"/>
                    <a:pt x="993" y="173"/>
                    <a:pt x="994" y="167"/>
                  </a:cubicBezTo>
                  <a:cubicBezTo>
                    <a:pt x="979" y="168"/>
                    <a:pt x="971" y="179"/>
                    <a:pt x="957" y="183"/>
                  </a:cubicBezTo>
                  <a:cubicBezTo>
                    <a:pt x="957" y="185"/>
                    <a:pt x="957" y="187"/>
                    <a:pt x="959" y="188"/>
                  </a:cubicBezTo>
                  <a:close/>
                  <a:moveTo>
                    <a:pt x="1152" y="259"/>
                  </a:moveTo>
                  <a:cubicBezTo>
                    <a:pt x="1152" y="256"/>
                    <a:pt x="1155" y="255"/>
                    <a:pt x="1157" y="253"/>
                  </a:cubicBezTo>
                  <a:cubicBezTo>
                    <a:pt x="1154" y="251"/>
                    <a:pt x="1151" y="249"/>
                    <a:pt x="1147" y="249"/>
                  </a:cubicBezTo>
                  <a:cubicBezTo>
                    <a:pt x="1148" y="254"/>
                    <a:pt x="1151" y="256"/>
                    <a:pt x="1153" y="255"/>
                  </a:cubicBezTo>
                  <a:cubicBezTo>
                    <a:pt x="1152" y="257"/>
                    <a:pt x="1148" y="258"/>
                    <a:pt x="1152" y="259"/>
                  </a:cubicBezTo>
                  <a:close/>
                  <a:moveTo>
                    <a:pt x="1192" y="338"/>
                  </a:moveTo>
                  <a:cubicBezTo>
                    <a:pt x="1197" y="336"/>
                    <a:pt x="1200" y="334"/>
                    <a:pt x="1203" y="331"/>
                  </a:cubicBezTo>
                  <a:cubicBezTo>
                    <a:pt x="1200" y="333"/>
                    <a:pt x="1191" y="334"/>
                    <a:pt x="1192" y="338"/>
                  </a:cubicBezTo>
                  <a:close/>
                  <a:moveTo>
                    <a:pt x="1219" y="382"/>
                  </a:moveTo>
                  <a:cubicBezTo>
                    <a:pt x="1223" y="382"/>
                    <a:pt x="1228" y="384"/>
                    <a:pt x="1231" y="378"/>
                  </a:cubicBezTo>
                  <a:cubicBezTo>
                    <a:pt x="1228" y="377"/>
                    <a:pt x="1226" y="381"/>
                    <a:pt x="1225" y="378"/>
                  </a:cubicBezTo>
                  <a:cubicBezTo>
                    <a:pt x="1228" y="377"/>
                    <a:pt x="1230" y="375"/>
                    <a:pt x="1232" y="374"/>
                  </a:cubicBezTo>
                  <a:cubicBezTo>
                    <a:pt x="1229" y="375"/>
                    <a:pt x="1226" y="375"/>
                    <a:pt x="1223" y="373"/>
                  </a:cubicBezTo>
                  <a:cubicBezTo>
                    <a:pt x="1223" y="377"/>
                    <a:pt x="1219" y="378"/>
                    <a:pt x="1219" y="382"/>
                  </a:cubicBezTo>
                  <a:close/>
                  <a:moveTo>
                    <a:pt x="1162" y="385"/>
                  </a:moveTo>
                  <a:cubicBezTo>
                    <a:pt x="1170" y="385"/>
                    <a:pt x="1172" y="376"/>
                    <a:pt x="1179" y="378"/>
                  </a:cubicBezTo>
                  <a:cubicBezTo>
                    <a:pt x="1175" y="373"/>
                    <a:pt x="1166" y="382"/>
                    <a:pt x="1162" y="385"/>
                  </a:cubicBezTo>
                  <a:close/>
                  <a:moveTo>
                    <a:pt x="1215" y="381"/>
                  </a:moveTo>
                  <a:cubicBezTo>
                    <a:pt x="1213" y="381"/>
                    <a:pt x="1202" y="379"/>
                    <a:pt x="1201" y="387"/>
                  </a:cubicBezTo>
                  <a:cubicBezTo>
                    <a:pt x="1204" y="387"/>
                    <a:pt x="1207" y="387"/>
                    <a:pt x="1208" y="390"/>
                  </a:cubicBezTo>
                  <a:cubicBezTo>
                    <a:pt x="1204" y="391"/>
                    <a:pt x="1203" y="394"/>
                    <a:pt x="1199" y="394"/>
                  </a:cubicBezTo>
                  <a:cubicBezTo>
                    <a:pt x="1201" y="396"/>
                    <a:pt x="1205" y="392"/>
                    <a:pt x="1208" y="390"/>
                  </a:cubicBezTo>
                  <a:cubicBezTo>
                    <a:pt x="1211" y="390"/>
                    <a:pt x="1213" y="390"/>
                    <a:pt x="1213" y="388"/>
                  </a:cubicBezTo>
                  <a:cubicBezTo>
                    <a:pt x="1212" y="387"/>
                    <a:pt x="1209" y="389"/>
                    <a:pt x="1209" y="387"/>
                  </a:cubicBezTo>
                  <a:cubicBezTo>
                    <a:pt x="1209" y="383"/>
                    <a:pt x="1214" y="384"/>
                    <a:pt x="1215" y="381"/>
                  </a:cubicBezTo>
                  <a:close/>
                  <a:moveTo>
                    <a:pt x="1267" y="409"/>
                  </a:moveTo>
                  <a:cubicBezTo>
                    <a:pt x="1269" y="403"/>
                    <a:pt x="1274" y="398"/>
                    <a:pt x="1282" y="398"/>
                  </a:cubicBezTo>
                  <a:cubicBezTo>
                    <a:pt x="1285" y="394"/>
                    <a:pt x="1291" y="392"/>
                    <a:pt x="1287" y="393"/>
                  </a:cubicBezTo>
                  <a:cubicBezTo>
                    <a:pt x="1282" y="394"/>
                    <a:pt x="1262" y="406"/>
                    <a:pt x="1255" y="404"/>
                  </a:cubicBezTo>
                  <a:cubicBezTo>
                    <a:pt x="1255" y="405"/>
                    <a:pt x="1258" y="405"/>
                    <a:pt x="1257" y="407"/>
                  </a:cubicBezTo>
                  <a:cubicBezTo>
                    <a:pt x="1253" y="407"/>
                    <a:pt x="1253" y="410"/>
                    <a:pt x="1251" y="412"/>
                  </a:cubicBezTo>
                  <a:cubicBezTo>
                    <a:pt x="1256" y="414"/>
                    <a:pt x="1259" y="407"/>
                    <a:pt x="1267" y="409"/>
                  </a:cubicBezTo>
                  <a:close/>
                  <a:moveTo>
                    <a:pt x="1230" y="407"/>
                  </a:moveTo>
                  <a:cubicBezTo>
                    <a:pt x="1229" y="408"/>
                    <a:pt x="1226" y="408"/>
                    <a:pt x="1226" y="406"/>
                  </a:cubicBezTo>
                  <a:cubicBezTo>
                    <a:pt x="1226" y="404"/>
                    <a:pt x="1230" y="405"/>
                    <a:pt x="1230" y="403"/>
                  </a:cubicBezTo>
                  <a:cubicBezTo>
                    <a:pt x="1229" y="403"/>
                    <a:pt x="1229" y="401"/>
                    <a:pt x="1229" y="400"/>
                  </a:cubicBezTo>
                  <a:cubicBezTo>
                    <a:pt x="1226" y="401"/>
                    <a:pt x="1224" y="401"/>
                    <a:pt x="1223" y="399"/>
                  </a:cubicBezTo>
                  <a:cubicBezTo>
                    <a:pt x="1220" y="402"/>
                    <a:pt x="1210" y="404"/>
                    <a:pt x="1218" y="404"/>
                  </a:cubicBezTo>
                  <a:cubicBezTo>
                    <a:pt x="1216" y="405"/>
                    <a:pt x="1214" y="405"/>
                    <a:pt x="1214" y="408"/>
                  </a:cubicBezTo>
                  <a:cubicBezTo>
                    <a:pt x="1216" y="408"/>
                    <a:pt x="1217" y="407"/>
                    <a:pt x="1217" y="408"/>
                  </a:cubicBezTo>
                  <a:cubicBezTo>
                    <a:pt x="1217" y="411"/>
                    <a:pt x="1214" y="412"/>
                    <a:pt x="1214" y="415"/>
                  </a:cubicBezTo>
                  <a:cubicBezTo>
                    <a:pt x="1219" y="416"/>
                    <a:pt x="1229" y="415"/>
                    <a:pt x="1230" y="407"/>
                  </a:cubicBezTo>
                  <a:close/>
                  <a:moveTo>
                    <a:pt x="1230" y="406"/>
                  </a:moveTo>
                  <a:cubicBezTo>
                    <a:pt x="1230" y="406"/>
                    <a:pt x="1230" y="407"/>
                    <a:pt x="1230" y="407"/>
                  </a:cubicBezTo>
                  <a:cubicBezTo>
                    <a:pt x="1230" y="407"/>
                    <a:pt x="1230" y="406"/>
                    <a:pt x="1230" y="406"/>
                  </a:cubicBezTo>
                  <a:close/>
                  <a:moveTo>
                    <a:pt x="1245" y="418"/>
                  </a:moveTo>
                  <a:cubicBezTo>
                    <a:pt x="1244" y="416"/>
                    <a:pt x="1245" y="414"/>
                    <a:pt x="1246" y="414"/>
                  </a:cubicBezTo>
                  <a:cubicBezTo>
                    <a:pt x="1249" y="415"/>
                    <a:pt x="1250" y="410"/>
                    <a:pt x="1248" y="413"/>
                  </a:cubicBezTo>
                  <a:cubicBezTo>
                    <a:pt x="1243" y="414"/>
                    <a:pt x="1239" y="417"/>
                    <a:pt x="1234" y="419"/>
                  </a:cubicBezTo>
                  <a:cubicBezTo>
                    <a:pt x="1238" y="422"/>
                    <a:pt x="1241" y="415"/>
                    <a:pt x="1245" y="418"/>
                  </a:cubicBezTo>
                  <a:close/>
                  <a:moveTo>
                    <a:pt x="1167" y="425"/>
                  </a:moveTo>
                  <a:cubicBezTo>
                    <a:pt x="1171" y="423"/>
                    <a:pt x="1175" y="421"/>
                    <a:pt x="1178" y="418"/>
                  </a:cubicBezTo>
                  <a:cubicBezTo>
                    <a:pt x="1174" y="420"/>
                    <a:pt x="1169" y="421"/>
                    <a:pt x="1167" y="425"/>
                  </a:cubicBezTo>
                  <a:close/>
                  <a:moveTo>
                    <a:pt x="1136" y="429"/>
                  </a:moveTo>
                  <a:cubicBezTo>
                    <a:pt x="1130" y="428"/>
                    <a:pt x="1127" y="435"/>
                    <a:pt x="1123" y="432"/>
                  </a:cubicBezTo>
                  <a:cubicBezTo>
                    <a:pt x="1123" y="429"/>
                    <a:pt x="1128" y="430"/>
                    <a:pt x="1128" y="427"/>
                  </a:cubicBezTo>
                  <a:cubicBezTo>
                    <a:pt x="1123" y="425"/>
                    <a:pt x="1110" y="427"/>
                    <a:pt x="1108" y="434"/>
                  </a:cubicBezTo>
                  <a:cubicBezTo>
                    <a:pt x="1111" y="435"/>
                    <a:pt x="1116" y="438"/>
                    <a:pt x="1114" y="441"/>
                  </a:cubicBezTo>
                  <a:cubicBezTo>
                    <a:pt x="1117" y="442"/>
                    <a:pt x="1120" y="438"/>
                    <a:pt x="1121" y="440"/>
                  </a:cubicBezTo>
                  <a:cubicBezTo>
                    <a:pt x="1120" y="441"/>
                    <a:pt x="1119" y="442"/>
                    <a:pt x="1118" y="443"/>
                  </a:cubicBezTo>
                  <a:cubicBezTo>
                    <a:pt x="1114" y="440"/>
                    <a:pt x="1108" y="449"/>
                    <a:pt x="1104" y="452"/>
                  </a:cubicBezTo>
                  <a:cubicBezTo>
                    <a:pt x="1107" y="452"/>
                    <a:pt x="1110" y="451"/>
                    <a:pt x="1109" y="455"/>
                  </a:cubicBezTo>
                  <a:cubicBezTo>
                    <a:pt x="1106" y="455"/>
                    <a:pt x="1105" y="452"/>
                    <a:pt x="1103" y="455"/>
                  </a:cubicBezTo>
                  <a:cubicBezTo>
                    <a:pt x="1103" y="458"/>
                    <a:pt x="1103" y="460"/>
                    <a:pt x="1105" y="462"/>
                  </a:cubicBezTo>
                  <a:cubicBezTo>
                    <a:pt x="1110" y="457"/>
                    <a:pt x="1118" y="457"/>
                    <a:pt x="1120" y="450"/>
                  </a:cubicBezTo>
                  <a:cubicBezTo>
                    <a:pt x="1123" y="450"/>
                    <a:pt x="1127" y="446"/>
                    <a:pt x="1124" y="445"/>
                  </a:cubicBezTo>
                  <a:cubicBezTo>
                    <a:pt x="1122" y="447"/>
                    <a:pt x="1120" y="449"/>
                    <a:pt x="1117" y="450"/>
                  </a:cubicBezTo>
                  <a:cubicBezTo>
                    <a:pt x="1117" y="449"/>
                    <a:pt x="1116" y="449"/>
                    <a:pt x="1116" y="448"/>
                  </a:cubicBezTo>
                  <a:cubicBezTo>
                    <a:pt x="1117" y="447"/>
                    <a:pt x="1117" y="446"/>
                    <a:pt x="1118" y="445"/>
                  </a:cubicBezTo>
                  <a:cubicBezTo>
                    <a:pt x="1119" y="448"/>
                    <a:pt x="1121" y="444"/>
                    <a:pt x="1124" y="445"/>
                  </a:cubicBezTo>
                  <a:cubicBezTo>
                    <a:pt x="1124" y="442"/>
                    <a:pt x="1124" y="442"/>
                    <a:pt x="1126" y="439"/>
                  </a:cubicBezTo>
                  <a:cubicBezTo>
                    <a:pt x="1124" y="437"/>
                    <a:pt x="1122" y="439"/>
                    <a:pt x="1122" y="438"/>
                  </a:cubicBezTo>
                  <a:cubicBezTo>
                    <a:pt x="1125" y="433"/>
                    <a:pt x="1132" y="433"/>
                    <a:pt x="1136" y="429"/>
                  </a:cubicBezTo>
                  <a:close/>
                  <a:moveTo>
                    <a:pt x="1094" y="442"/>
                  </a:moveTo>
                  <a:cubicBezTo>
                    <a:pt x="1090" y="444"/>
                    <a:pt x="1079" y="444"/>
                    <a:pt x="1080" y="448"/>
                  </a:cubicBezTo>
                  <a:cubicBezTo>
                    <a:pt x="1085" y="447"/>
                    <a:pt x="1095" y="442"/>
                    <a:pt x="1094" y="442"/>
                  </a:cubicBezTo>
                  <a:close/>
                  <a:moveTo>
                    <a:pt x="1002" y="455"/>
                  </a:moveTo>
                  <a:cubicBezTo>
                    <a:pt x="999" y="456"/>
                    <a:pt x="995" y="456"/>
                    <a:pt x="995" y="460"/>
                  </a:cubicBezTo>
                  <a:cubicBezTo>
                    <a:pt x="999" y="460"/>
                    <a:pt x="999" y="456"/>
                    <a:pt x="1002" y="455"/>
                  </a:cubicBezTo>
                  <a:close/>
                  <a:moveTo>
                    <a:pt x="1126" y="464"/>
                  </a:moveTo>
                  <a:cubicBezTo>
                    <a:pt x="1127" y="462"/>
                    <a:pt x="1129" y="462"/>
                    <a:pt x="1131" y="462"/>
                  </a:cubicBezTo>
                  <a:cubicBezTo>
                    <a:pt x="1131" y="457"/>
                    <a:pt x="1126" y="460"/>
                    <a:pt x="1125" y="462"/>
                  </a:cubicBezTo>
                  <a:cubicBezTo>
                    <a:pt x="1127" y="462"/>
                    <a:pt x="1125" y="464"/>
                    <a:pt x="1126" y="464"/>
                  </a:cubicBezTo>
                  <a:close/>
                  <a:moveTo>
                    <a:pt x="1234" y="521"/>
                  </a:moveTo>
                  <a:cubicBezTo>
                    <a:pt x="1230" y="525"/>
                    <a:pt x="1219" y="527"/>
                    <a:pt x="1218" y="531"/>
                  </a:cubicBezTo>
                  <a:cubicBezTo>
                    <a:pt x="1216" y="534"/>
                    <a:pt x="1197" y="535"/>
                    <a:pt x="1192" y="546"/>
                  </a:cubicBezTo>
                  <a:cubicBezTo>
                    <a:pt x="1199" y="545"/>
                    <a:pt x="1205" y="540"/>
                    <a:pt x="1212" y="536"/>
                  </a:cubicBezTo>
                  <a:cubicBezTo>
                    <a:pt x="1220" y="532"/>
                    <a:pt x="1232" y="529"/>
                    <a:pt x="1234" y="521"/>
                  </a:cubicBezTo>
                  <a:close/>
                  <a:moveTo>
                    <a:pt x="162" y="592"/>
                  </a:moveTo>
                  <a:cubicBezTo>
                    <a:pt x="153" y="594"/>
                    <a:pt x="146" y="599"/>
                    <a:pt x="141" y="605"/>
                  </a:cubicBezTo>
                  <a:cubicBezTo>
                    <a:pt x="144" y="605"/>
                    <a:pt x="145" y="604"/>
                    <a:pt x="147" y="607"/>
                  </a:cubicBezTo>
                  <a:cubicBezTo>
                    <a:pt x="147" y="609"/>
                    <a:pt x="143" y="611"/>
                    <a:pt x="145" y="612"/>
                  </a:cubicBezTo>
                  <a:cubicBezTo>
                    <a:pt x="146" y="609"/>
                    <a:pt x="150" y="609"/>
                    <a:pt x="152" y="608"/>
                  </a:cubicBezTo>
                  <a:cubicBezTo>
                    <a:pt x="152" y="605"/>
                    <a:pt x="150" y="603"/>
                    <a:pt x="151" y="599"/>
                  </a:cubicBezTo>
                  <a:cubicBezTo>
                    <a:pt x="152" y="599"/>
                    <a:pt x="152" y="598"/>
                    <a:pt x="153" y="598"/>
                  </a:cubicBezTo>
                  <a:cubicBezTo>
                    <a:pt x="157" y="600"/>
                    <a:pt x="162" y="596"/>
                    <a:pt x="162" y="592"/>
                  </a:cubicBezTo>
                  <a:close/>
                  <a:moveTo>
                    <a:pt x="202" y="660"/>
                  </a:moveTo>
                  <a:cubicBezTo>
                    <a:pt x="200" y="659"/>
                    <a:pt x="200" y="657"/>
                    <a:pt x="197" y="658"/>
                  </a:cubicBezTo>
                  <a:cubicBezTo>
                    <a:pt x="197" y="659"/>
                    <a:pt x="195" y="663"/>
                    <a:pt x="196" y="663"/>
                  </a:cubicBezTo>
                  <a:cubicBezTo>
                    <a:pt x="196" y="659"/>
                    <a:pt x="201" y="662"/>
                    <a:pt x="202" y="660"/>
                  </a:cubicBezTo>
                  <a:close/>
                  <a:moveTo>
                    <a:pt x="1186" y="672"/>
                  </a:moveTo>
                  <a:cubicBezTo>
                    <a:pt x="1184" y="675"/>
                    <a:pt x="1182" y="676"/>
                    <a:pt x="1178" y="677"/>
                  </a:cubicBezTo>
                  <a:cubicBezTo>
                    <a:pt x="1178" y="676"/>
                    <a:pt x="1177" y="675"/>
                    <a:pt x="1177" y="675"/>
                  </a:cubicBezTo>
                  <a:cubicBezTo>
                    <a:pt x="1178" y="672"/>
                    <a:pt x="1178" y="670"/>
                    <a:pt x="1178" y="666"/>
                  </a:cubicBezTo>
                  <a:cubicBezTo>
                    <a:pt x="1172" y="668"/>
                    <a:pt x="1168" y="672"/>
                    <a:pt x="1164" y="676"/>
                  </a:cubicBezTo>
                  <a:cubicBezTo>
                    <a:pt x="1165" y="679"/>
                    <a:pt x="1171" y="677"/>
                    <a:pt x="1173" y="678"/>
                  </a:cubicBezTo>
                  <a:cubicBezTo>
                    <a:pt x="1173" y="683"/>
                    <a:pt x="1173" y="683"/>
                    <a:pt x="1173" y="683"/>
                  </a:cubicBezTo>
                  <a:cubicBezTo>
                    <a:pt x="1179" y="681"/>
                    <a:pt x="1186" y="676"/>
                    <a:pt x="1186" y="672"/>
                  </a:cubicBezTo>
                  <a:close/>
                  <a:moveTo>
                    <a:pt x="1169" y="675"/>
                  </a:moveTo>
                  <a:cubicBezTo>
                    <a:pt x="1169" y="671"/>
                    <a:pt x="1173" y="671"/>
                    <a:pt x="1176" y="670"/>
                  </a:cubicBezTo>
                  <a:cubicBezTo>
                    <a:pt x="1176" y="673"/>
                    <a:pt x="1175" y="673"/>
                    <a:pt x="1175" y="676"/>
                  </a:cubicBezTo>
                  <a:cubicBezTo>
                    <a:pt x="1173" y="676"/>
                    <a:pt x="1171" y="676"/>
                    <a:pt x="1169" y="675"/>
                  </a:cubicBezTo>
                  <a:close/>
                  <a:moveTo>
                    <a:pt x="1045" y="783"/>
                  </a:moveTo>
                  <a:cubicBezTo>
                    <a:pt x="1045" y="786"/>
                    <a:pt x="1040" y="792"/>
                    <a:pt x="1038" y="787"/>
                  </a:cubicBezTo>
                  <a:cubicBezTo>
                    <a:pt x="1035" y="787"/>
                    <a:pt x="1035" y="790"/>
                    <a:pt x="1034" y="792"/>
                  </a:cubicBezTo>
                  <a:cubicBezTo>
                    <a:pt x="1037" y="790"/>
                    <a:pt x="1034" y="795"/>
                    <a:pt x="1037" y="795"/>
                  </a:cubicBezTo>
                  <a:cubicBezTo>
                    <a:pt x="1037" y="792"/>
                    <a:pt x="1040" y="793"/>
                    <a:pt x="1042" y="793"/>
                  </a:cubicBezTo>
                  <a:cubicBezTo>
                    <a:pt x="1040" y="788"/>
                    <a:pt x="1043" y="786"/>
                    <a:pt x="1048" y="786"/>
                  </a:cubicBezTo>
                  <a:cubicBezTo>
                    <a:pt x="1048" y="785"/>
                    <a:pt x="1049" y="784"/>
                    <a:pt x="1049" y="783"/>
                  </a:cubicBezTo>
                  <a:cubicBezTo>
                    <a:pt x="1047" y="784"/>
                    <a:pt x="1048" y="784"/>
                    <a:pt x="1045" y="783"/>
                  </a:cubicBezTo>
                  <a:close/>
                  <a:moveTo>
                    <a:pt x="1192" y="801"/>
                  </a:moveTo>
                  <a:cubicBezTo>
                    <a:pt x="1193" y="799"/>
                    <a:pt x="1191" y="795"/>
                    <a:pt x="1196" y="794"/>
                  </a:cubicBezTo>
                  <a:cubicBezTo>
                    <a:pt x="1194" y="792"/>
                    <a:pt x="1191" y="795"/>
                    <a:pt x="1190" y="796"/>
                  </a:cubicBezTo>
                  <a:cubicBezTo>
                    <a:pt x="1191" y="797"/>
                    <a:pt x="1189" y="798"/>
                    <a:pt x="1190" y="799"/>
                  </a:cubicBezTo>
                  <a:cubicBezTo>
                    <a:pt x="1191" y="800"/>
                    <a:pt x="1192" y="800"/>
                    <a:pt x="1192" y="801"/>
                  </a:cubicBezTo>
                  <a:close/>
                  <a:moveTo>
                    <a:pt x="1191" y="802"/>
                  </a:moveTo>
                  <a:cubicBezTo>
                    <a:pt x="1192" y="802"/>
                    <a:pt x="1192" y="801"/>
                    <a:pt x="1192" y="801"/>
                  </a:cubicBezTo>
                  <a:cubicBezTo>
                    <a:pt x="1192" y="801"/>
                    <a:pt x="1191" y="801"/>
                    <a:pt x="1191" y="802"/>
                  </a:cubicBezTo>
                  <a:close/>
                  <a:moveTo>
                    <a:pt x="1192" y="801"/>
                  </a:moveTo>
                  <a:cubicBezTo>
                    <a:pt x="1192" y="801"/>
                    <a:pt x="1192" y="801"/>
                    <a:pt x="1192" y="801"/>
                  </a:cubicBezTo>
                  <a:cubicBezTo>
                    <a:pt x="1192" y="801"/>
                    <a:pt x="1192" y="801"/>
                    <a:pt x="1192" y="801"/>
                  </a:cubicBezTo>
                  <a:cubicBezTo>
                    <a:pt x="1192" y="801"/>
                    <a:pt x="1192" y="801"/>
                    <a:pt x="1192" y="801"/>
                  </a:cubicBezTo>
                  <a:close/>
                  <a:moveTo>
                    <a:pt x="1117" y="848"/>
                  </a:moveTo>
                  <a:cubicBezTo>
                    <a:pt x="1117" y="847"/>
                    <a:pt x="1117" y="846"/>
                    <a:pt x="1118" y="846"/>
                  </a:cubicBezTo>
                  <a:cubicBezTo>
                    <a:pt x="1117" y="846"/>
                    <a:pt x="1117" y="846"/>
                    <a:pt x="1117" y="846"/>
                  </a:cubicBezTo>
                  <a:lnTo>
                    <a:pt x="1117" y="848"/>
                  </a:lnTo>
                  <a:close/>
                  <a:moveTo>
                    <a:pt x="1138" y="833"/>
                  </a:moveTo>
                  <a:cubicBezTo>
                    <a:pt x="1136" y="833"/>
                    <a:pt x="1136" y="831"/>
                    <a:pt x="1136" y="831"/>
                  </a:cubicBezTo>
                  <a:cubicBezTo>
                    <a:pt x="1133" y="838"/>
                    <a:pt x="1121" y="840"/>
                    <a:pt x="1118" y="846"/>
                  </a:cubicBezTo>
                  <a:cubicBezTo>
                    <a:pt x="1124" y="846"/>
                    <a:pt x="1124" y="846"/>
                    <a:pt x="1124" y="846"/>
                  </a:cubicBezTo>
                  <a:cubicBezTo>
                    <a:pt x="1127" y="843"/>
                    <a:pt x="1131" y="834"/>
                    <a:pt x="1136" y="838"/>
                  </a:cubicBezTo>
                  <a:cubicBezTo>
                    <a:pt x="1135" y="835"/>
                    <a:pt x="1139" y="836"/>
                    <a:pt x="1138" y="833"/>
                  </a:cubicBezTo>
                  <a:close/>
                  <a:moveTo>
                    <a:pt x="117" y="847"/>
                  </a:moveTo>
                  <a:cubicBezTo>
                    <a:pt x="113" y="845"/>
                    <a:pt x="109" y="848"/>
                    <a:pt x="108" y="851"/>
                  </a:cubicBezTo>
                  <a:cubicBezTo>
                    <a:pt x="113" y="849"/>
                    <a:pt x="117" y="847"/>
                    <a:pt x="121" y="846"/>
                  </a:cubicBezTo>
                  <a:cubicBezTo>
                    <a:pt x="130" y="844"/>
                    <a:pt x="129" y="845"/>
                    <a:pt x="134" y="836"/>
                  </a:cubicBezTo>
                  <a:cubicBezTo>
                    <a:pt x="134" y="836"/>
                    <a:pt x="136" y="837"/>
                    <a:pt x="136" y="835"/>
                  </a:cubicBezTo>
                  <a:cubicBezTo>
                    <a:pt x="133" y="837"/>
                    <a:pt x="134" y="833"/>
                    <a:pt x="131" y="834"/>
                  </a:cubicBezTo>
                  <a:cubicBezTo>
                    <a:pt x="126" y="837"/>
                    <a:pt x="121" y="841"/>
                    <a:pt x="117" y="847"/>
                  </a:cubicBezTo>
                  <a:close/>
                  <a:moveTo>
                    <a:pt x="167" y="840"/>
                  </a:moveTo>
                  <a:cubicBezTo>
                    <a:pt x="167" y="844"/>
                    <a:pt x="160" y="841"/>
                    <a:pt x="160" y="845"/>
                  </a:cubicBezTo>
                  <a:cubicBezTo>
                    <a:pt x="163" y="845"/>
                    <a:pt x="163" y="843"/>
                    <a:pt x="165" y="845"/>
                  </a:cubicBezTo>
                  <a:cubicBezTo>
                    <a:pt x="164" y="842"/>
                    <a:pt x="170" y="842"/>
                    <a:pt x="167" y="840"/>
                  </a:cubicBezTo>
                  <a:close/>
                  <a:moveTo>
                    <a:pt x="149" y="845"/>
                  </a:moveTo>
                  <a:cubicBezTo>
                    <a:pt x="142" y="845"/>
                    <a:pt x="132" y="851"/>
                    <a:pt x="129" y="858"/>
                  </a:cubicBezTo>
                  <a:cubicBezTo>
                    <a:pt x="126" y="858"/>
                    <a:pt x="125" y="857"/>
                    <a:pt x="123" y="857"/>
                  </a:cubicBezTo>
                  <a:cubicBezTo>
                    <a:pt x="114" y="866"/>
                    <a:pt x="103" y="873"/>
                    <a:pt x="93" y="882"/>
                  </a:cubicBezTo>
                  <a:cubicBezTo>
                    <a:pt x="105" y="872"/>
                    <a:pt x="122" y="871"/>
                    <a:pt x="133" y="860"/>
                  </a:cubicBezTo>
                  <a:cubicBezTo>
                    <a:pt x="132" y="860"/>
                    <a:pt x="130" y="860"/>
                    <a:pt x="130" y="858"/>
                  </a:cubicBezTo>
                  <a:cubicBezTo>
                    <a:pt x="135" y="852"/>
                    <a:pt x="145" y="851"/>
                    <a:pt x="149" y="845"/>
                  </a:cubicBezTo>
                  <a:close/>
                  <a:moveTo>
                    <a:pt x="1051" y="939"/>
                  </a:moveTo>
                  <a:cubicBezTo>
                    <a:pt x="1054" y="938"/>
                    <a:pt x="1056" y="936"/>
                    <a:pt x="1058" y="934"/>
                  </a:cubicBezTo>
                  <a:cubicBezTo>
                    <a:pt x="1062" y="934"/>
                    <a:pt x="1062" y="937"/>
                    <a:pt x="1062" y="939"/>
                  </a:cubicBezTo>
                  <a:cubicBezTo>
                    <a:pt x="1063" y="936"/>
                    <a:pt x="1066" y="938"/>
                    <a:pt x="1068" y="939"/>
                  </a:cubicBezTo>
                  <a:cubicBezTo>
                    <a:pt x="1068" y="936"/>
                    <a:pt x="1070" y="935"/>
                    <a:pt x="1070" y="932"/>
                  </a:cubicBezTo>
                  <a:cubicBezTo>
                    <a:pt x="1066" y="927"/>
                    <a:pt x="1075" y="910"/>
                    <a:pt x="1082" y="916"/>
                  </a:cubicBezTo>
                  <a:cubicBezTo>
                    <a:pt x="1082" y="922"/>
                    <a:pt x="1072" y="926"/>
                    <a:pt x="1076" y="930"/>
                  </a:cubicBezTo>
                  <a:cubicBezTo>
                    <a:pt x="1081" y="925"/>
                    <a:pt x="1097" y="922"/>
                    <a:pt x="1097" y="913"/>
                  </a:cubicBezTo>
                  <a:cubicBezTo>
                    <a:pt x="1095" y="914"/>
                    <a:pt x="1097" y="910"/>
                    <a:pt x="1094" y="910"/>
                  </a:cubicBezTo>
                  <a:cubicBezTo>
                    <a:pt x="1096" y="907"/>
                    <a:pt x="1093" y="906"/>
                    <a:pt x="1097" y="905"/>
                  </a:cubicBezTo>
                  <a:cubicBezTo>
                    <a:pt x="1097" y="903"/>
                    <a:pt x="1095" y="902"/>
                    <a:pt x="1096" y="900"/>
                  </a:cubicBezTo>
                  <a:cubicBezTo>
                    <a:pt x="1093" y="901"/>
                    <a:pt x="1094" y="897"/>
                    <a:pt x="1092" y="897"/>
                  </a:cubicBezTo>
                  <a:cubicBezTo>
                    <a:pt x="1091" y="902"/>
                    <a:pt x="1088" y="905"/>
                    <a:pt x="1084" y="910"/>
                  </a:cubicBezTo>
                  <a:cubicBezTo>
                    <a:pt x="1082" y="907"/>
                    <a:pt x="1081" y="912"/>
                    <a:pt x="1078" y="912"/>
                  </a:cubicBezTo>
                  <a:cubicBezTo>
                    <a:pt x="1078" y="909"/>
                    <a:pt x="1078" y="908"/>
                    <a:pt x="1077" y="907"/>
                  </a:cubicBezTo>
                  <a:cubicBezTo>
                    <a:pt x="1094" y="892"/>
                    <a:pt x="1113" y="879"/>
                    <a:pt x="1135" y="870"/>
                  </a:cubicBezTo>
                  <a:cubicBezTo>
                    <a:pt x="1133" y="867"/>
                    <a:pt x="1137" y="866"/>
                    <a:pt x="1135" y="865"/>
                  </a:cubicBezTo>
                  <a:cubicBezTo>
                    <a:pt x="1135" y="867"/>
                    <a:pt x="1130" y="867"/>
                    <a:pt x="1132" y="864"/>
                  </a:cubicBezTo>
                  <a:cubicBezTo>
                    <a:pt x="1129" y="865"/>
                    <a:pt x="1125" y="870"/>
                    <a:pt x="1121" y="867"/>
                  </a:cubicBezTo>
                  <a:cubicBezTo>
                    <a:pt x="1120" y="864"/>
                    <a:pt x="1122" y="865"/>
                    <a:pt x="1123" y="863"/>
                  </a:cubicBezTo>
                  <a:cubicBezTo>
                    <a:pt x="1119" y="863"/>
                    <a:pt x="1115" y="868"/>
                    <a:pt x="1114" y="861"/>
                  </a:cubicBezTo>
                  <a:cubicBezTo>
                    <a:pt x="1116" y="862"/>
                    <a:pt x="1115" y="864"/>
                    <a:pt x="1118" y="863"/>
                  </a:cubicBezTo>
                  <a:cubicBezTo>
                    <a:pt x="1118" y="862"/>
                    <a:pt x="1117" y="861"/>
                    <a:pt x="1117" y="860"/>
                  </a:cubicBezTo>
                  <a:cubicBezTo>
                    <a:pt x="1115" y="859"/>
                    <a:pt x="1113" y="859"/>
                    <a:pt x="1112" y="860"/>
                  </a:cubicBezTo>
                  <a:cubicBezTo>
                    <a:pt x="1111" y="858"/>
                    <a:pt x="1109" y="857"/>
                    <a:pt x="1109" y="855"/>
                  </a:cubicBezTo>
                  <a:cubicBezTo>
                    <a:pt x="1111" y="853"/>
                    <a:pt x="1111" y="849"/>
                    <a:pt x="1114" y="848"/>
                  </a:cubicBezTo>
                  <a:cubicBezTo>
                    <a:pt x="1107" y="845"/>
                    <a:pt x="1101" y="858"/>
                    <a:pt x="1096" y="851"/>
                  </a:cubicBezTo>
                  <a:cubicBezTo>
                    <a:pt x="1095" y="854"/>
                    <a:pt x="1098" y="854"/>
                    <a:pt x="1097" y="857"/>
                  </a:cubicBezTo>
                  <a:cubicBezTo>
                    <a:pt x="1093" y="860"/>
                    <a:pt x="1086" y="858"/>
                    <a:pt x="1084" y="866"/>
                  </a:cubicBezTo>
                  <a:cubicBezTo>
                    <a:pt x="1088" y="864"/>
                    <a:pt x="1087" y="868"/>
                    <a:pt x="1087" y="872"/>
                  </a:cubicBezTo>
                  <a:cubicBezTo>
                    <a:pt x="1092" y="870"/>
                    <a:pt x="1091" y="872"/>
                    <a:pt x="1092" y="874"/>
                  </a:cubicBezTo>
                  <a:cubicBezTo>
                    <a:pt x="1093" y="871"/>
                    <a:pt x="1095" y="874"/>
                    <a:pt x="1095" y="876"/>
                  </a:cubicBezTo>
                  <a:cubicBezTo>
                    <a:pt x="1092" y="880"/>
                    <a:pt x="1089" y="883"/>
                    <a:pt x="1084" y="883"/>
                  </a:cubicBezTo>
                  <a:cubicBezTo>
                    <a:pt x="1085" y="879"/>
                    <a:pt x="1084" y="876"/>
                    <a:pt x="1081" y="874"/>
                  </a:cubicBezTo>
                  <a:cubicBezTo>
                    <a:pt x="1081" y="876"/>
                    <a:pt x="1079" y="875"/>
                    <a:pt x="1079" y="876"/>
                  </a:cubicBezTo>
                  <a:cubicBezTo>
                    <a:pt x="1082" y="882"/>
                    <a:pt x="1075" y="894"/>
                    <a:pt x="1067" y="894"/>
                  </a:cubicBezTo>
                  <a:cubicBezTo>
                    <a:pt x="1067" y="891"/>
                    <a:pt x="1066" y="889"/>
                    <a:pt x="1065" y="887"/>
                  </a:cubicBezTo>
                  <a:cubicBezTo>
                    <a:pt x="1063" y="891"/>
                    <a:pt x="1067" y="891"/>
                    <a:pt x="1066" y="896"/>
                  </a:cubicBezTo>
                  <a:cubicBezTo>
                    <a:pt x="1063" y="898"/>
                    <a:pt x="1058" y="898"/>
                    <a:pt x="1058" y="902"/>
                  </a:cubicBezTo>
                  <a:cubicBezTo>
                    <a:pt x="1058" y="904"/>
                    <a:pt x="1061" y="902"/>
                    <a:pt x="1061" y="904"/>
                  </a:cubicBezTo>
                  <a:cubicBezTo>
                    <a:pt x="1058" y="906"/>
                    <a:pt x="1058" y="910"/>
                    <a:pt x="1056" y="913"/>
                  </a:cubicBezTo>
                  <a:cubicBezTo>
                    <a:pt x="1061" y="913"/>
                    <a:pt x="1063" y="917"/>
                    <a:pt x="1064" y="921"/>
                  </a:cubicBezTo>
                  <a:cubicBezTo>
                    <a:pt x="1059" y="928"/>
                    <a:pt x="1049" y="929"/>
                    <a:pt x="1051" y="939"/>
                  </a:cubicBezTo>
                  <a:close/>
                  <a:moveTo>
                    <a:pt x="1103" y="880"/>
                  </a:moveTo>
                  <a:cubicBezTo>
                    <a:pt x="1103" y="876"/>
                    <a:pt x="1106" y="876"/>
                    <a:pt x="1108" y="874"/>
                  </a:cubicBezTo>
                  <a:cubicBezTo>
                    <a:pt x="1111" y="877"/>
                    <a:pt x="1106" y="880"/>
                    <a:pt x="1103" y="880"/>
                  </a:cubicBezTo>
                  <a:close/>
                  <a:moveTo>
                    <a:pt x="1092" y="868"/>
                  </a:moveTo>
                  <a:cubicBezTo>
                    <a:pt x="1092" y="865"/>
                    <a:pt x="1090" y="866"/>
                    <a:pt x="1091" y="863"/>
                  </a:cubicBezTo>
                  <a:cubicBezTo>
                    <a:pt x="1093" y="866"/>
                    <a:pt x="1096" y="861"/>
                    <a:pt x="1096" y="865"/>
                  </a:cubicBezTo>
                  <a:cubicBezTo>
                    <a:pt x="1099" y="865"/>
                    <a:pt x="1100" y="863"/>
                    <a:pt x="1101" y="860"/>
                  </a:cubicBezTo>
                  <a:cubicBezTo>
                    <a:pt x="1100" y="861"/>
                    <a:pt x="1099" y="862"/>
                    <a:pt x="1098" y="863"/>
                  </a:cubicBezTo>
                  <a:cubicBezTo>
                    <a:pt x="1095" y="862"/>
                    <a:pt x="1102" y="856"/>
                    <a:pt x="1102" y="860"/>
                  </a:cubicBezTo>
                  <a:cubicBezTo>
                    <a:pt x="1104" y="858"/>
                    <a:pt x="1103" y="856"/>
                    <a:pt x="1107" y="854"/>
                  </a:cubicBezTo>
                  <a:cubicBezTo>
                    <a:pt x="1110" y="857"/>
                    <a:pt x="1105" y="858"/>
                    <a:pt x="1103" y="860"/>
                  </a:cubicBezTo>
                  <a:cubicBezTo>
                    <a:pt x="1104" y="863"/>
                    <a:pt x="1108" y="860"/>
                    <a:pt x="1111" y="860"/>
                  </a:cubicBezTo>
                  <a:cubicBezTo>
                    <a:pt x="1110" y="863"/>
                    <a:pt x="1112" y="864"/>
                    <a:pt x="1112" y="867"/>
                  </a:cubicBezTo>
                  <a:cubicBezTo>
                    <a:pt x="1105" y="872"/>
                    <a:pt x="1103" y="871"/>
                    <a:pt x="1098" y="874"/>
                  </a:cubicBezTo>
                  <a:cubicBezTo>
                    <a:pt x="1100" y="869"/>
                    <a:pt x="1096" y="869"/>
                    <a:pt x="1092" y="868"/>
                  </a:cubicBezTo>
                  <a:close/>
                  <a:moveTo>
                    <a:pt x="1102" y="878"/>
                  </a:moveTo>
                  <a:cubicBezTo>
                    <a:pt x="1102" y="881"/>
                    <a:pt x="1100" y="882"/>
                    <a:pt x="1099" y="884"/>
                  </a:cubicBezTo>
                  <a:cubicBezTo>
                    <a:pt x="1095" y="883"/>
                    <a:pt x="1096" y="883"/>
                    <a:pt x="1092" y="884"/>
                  </a:cubicBezTo>
                  <a:cubicBezTo>
                    <a:pt x="1094" y="889"/>
                    <a:pt x="1088" y="892"/>
                    <a:pt x="1083" y="893"/>
                  </a:cubicBezTo>
                  <a:cubicBezTo>
                    <a:pt x="1084" y="883"/>
                    <a:pt x="1093" y="880"/>
                    <a:pt x="1102" y="878"/>
                  </a:cubicBezTo>
                  <a:close/>
                  <a:moveTo>
                    <a:pt x="1070" y="897"/>
                  </a:moveTo>
                  <a:cubicBezTo>
                    <a:pt x="1070" y="900"/>
                    <a:pt x="1069" y="902"/>
                    <a:pt x="1066" y="902"/>
                  </a:cubicBezTo>
                  <a:cubicBezTo>
                    <a:pt x="1065" y="898"/>
                    <a:pt x="1068" y="897"/>
                    <a:pt x="1070" y="897"/>
                  </a:cubicBezTo>
                  <a:close/>
                  <a:moveTo>
                    <a:pt x="178" y="865"/>
                  </a:moveTo>
                  <a:cubicBezTo>
                    <a:pt x="183" y="865"/>
                    <a:pt x="185" y="864"/>
                    <a:pt x="190" y="862"/>
                  </a:cubicBezTo>
                  <a:cubicBezTo>
                    <a:pt x="188" y="859"/>
                    <a:pt x="184" y="855"/>
                    <a:pt x="179" y="858"/>
                  </a:cubicBezTo>
                  <a:cubicBezTo>
                    <a:pt x="180" y="861"/>
                    <a:pt x="177" y="867"/>
                    <a:pt x="178" y="865"/>
                  </a:cubicBezTo>
                  <a:close/>
                  <a:moveTo>
                    <a:pt x="1114" y="952"/>
                  </a:moveTo>
                  <a:cubicBezTo>
                    <a:pt x="1115" y="948"/>
                    <a:pt x="1119" y="947"/>
                    <a:pt x="1118" y="941"/>
                  </a:cubicBezTo>
                  <a:cubicBezTo>
                    <a:pt x="1121" y="942"/>
                    <a:pt x="1120" y="940"/>
                    <a:pt x="1122" y="939"/>
                  </a:cubicBezTo>
                  <a:cubicBezTo>
                    <a:pt x="1127" y="942"/>
                    <a:pt x="1129" y="936"/>
                    <a:pt x="1133" y="934"/>
                  </a:cubicBezTo>
                  <a:cubicBezTo>
                    <a:pt x="1130" y="928"/>
                    <a:pt x="1146" y="928"/>
                    <a:pt x="1142" y="921"/>
                  </a:cubicBezTo>
                  <a:cubicBezTo>
                    <a:pt x="1136" y="923"/>
                    <a:pt x="1134" y="928"/>
                    <a:pt x="1129" y="926"/>
                  </a:cubicBezTo>
                  <a:cubicBezTo>
                    <a:pt x="1127" y="933"/>
                    <a:pt x="1121" y="935"/>
                    <a:pt x="1115" y="938"/>
                  </a:cubicBezTo>
                  <a:cubicBezTo>
                    <a:pt x="1115" y="937"/>
                    <a:pt x="1115" y="937"/>
                    <a:pt x="1114" y="936"/>
                  </a:cubicBezTo>
                  <a:cubicBezTo>
                    <a:pt x="1117" y="933"/>
                    <a:pt x="1116" y="929"/>
                    <a:pt x="1115" y="925"/>
                  </a:cubicBezTo>
                  <a:cubicBezTo>
                    <a:pt x="1114" y="924"/>
                    <a:pt x="1111" y="926"/>
                    <a:pt x="1111" y="924"/>
                  </a:cubicBezTo>
                  <a:cubicBezTo>
                    <a:pt x="1114" y="919"/>
                    <a:pt x="1107" y="921"/>
                    <a:pt x="1108" y="916"/>
                  </a:cubicBezTo>
                  <a:cubicBezTo>
                    <a:pt x="1110" y="919"/>
                    <a:pt x="1113" y="916"/>
                    <a:pt x="1114" y="913"/>
                  </a:cubicBezTo>
                  <a:cubicBezTo>
                    <a:pt x="1109" y="914"/>
                    <a:pt x="1104" y="917"/>
                    <a:pt x="1104" y="922"/>
                  </a:cubicBezTo>
                  <a:cubicBezTo>
                    <a:pt x="1110" y="919"/>
                    <a:pt x="1106" y="927"/>
                    <a:pt x="1110" y="926"/>
                  </a:cubicBezTo>
                  <a:cubicBezTo>
                    <a:pt x="1107" y="930"/>
                    <a:pt x="1107" y="933"/>
                    <a:pt x="1105" y="939"/>
                  </a:cubicBezTo>
                  <a:cubicBezTo>
                    <a:pt x="1107" y="940"/>
                    <a:pt x="1108" y="938"/>
                    <a:pt x="1108" y="939"/>
                  </a:cubicBezTo>
                  <a:cubicBezTo>
                    <a:pt x="1105" y="942"/>
                    <a:pt x="1109" y="950"/>
                    <a:pt x="1111" y="950"/>
                  </a:cubicBezTo>
                  <a:cubicBezTo>
                    <a:pt x="1111" y="952"/>
                    <a:pt x="1111" y="952"/>
                    <a:pt x="1111" y="952"/>
                  </a:cubicBezTo>
                  <a:cubicBezTo>
                    <a:pt x="1105" y="949"/>
                    <a:pt x="1107" y="954"/>
                    <a:pt x="1103" y="955"/>
                  </a:cubicBezTo>
                  <a:cubicBezTo>
                    <a:pt x="1103" y="953"/>
                    <a:pt x="1104" y="950"/>
                    <a:pt x="1102" y="950"/>
                  </a:cubicBezTo>
                  <a:cubicBezTo>
                    <a:pt x="1100" y="952"/>
                    <a:pt x="1096" y="952"/>
                    <a:pt x="1095" y="956"/>
                  </a:cubicBezTo>
                  <a:cubicBezTo>
                    <a:pt x="1099" y="956"/>
                    <a:pt x="1099" y="953"/>
                    <a:pt x="1103" y="953"/>
                  </a:cubicBezTo>
                  <a:cubicBezTo>
                    <a:pt x="1103" y="956"/>
                    <a:pt x="1101" y="956"/>
                    <a:pt x="1102" y="958"/>
                  </a:cubicBezTo>
                  <a:cubicBezTo>
                    <a:pt x="1103" y="960"/>
                    <a:pt x="1103" y="958"/>
                    <a:pt x="1106" y="958"/>
                  </a:cubicBezTo>
                  <a:cubicBezTo>
                    <a:pt x="1106" y="953"/>
                    <a:pt x="1111" y="952"/>
                    <a:pt x="1114" y="952"/>
                  </a:cubicBezTo>
                  <a:close/>
                  <a:moveTo>
                    <a:pt x="1019" y="927"/>
                  </a:moveTo>
                  <a:cubicBezTo>
                    <a:pt x="1022" y="924"/>
                    <a:pt x="1025" y="921"/>
                    <a:pt x="1031" y="921"/>
                  </a:cubicBezTo>
                  <a:cubicBezTo>
                    <a:pt x="1032" y="917"/>
                    <a:pt x="1029" y="919"/>
                    <a:pt x="1029" y="916"/>
                  </a:cubicBezTo>
                  <a:cubicBezTo>
                    <a:pt x="1025" y="918"/>
                    <a:pt x="1019" y="924"/>
                    <a:pt x="1019" y="927"/>
                  </a:cubicBezTo>
                  <a:close/>
                  <a:moveTo>
                    <a:pt x="157" y="919"/>
                  </a:moveTo>
                  <a:cubicBezTo>
                    <a:pt x="149" y="918"/>
                    <a:pt x="147" y="925"/>
                    <a:pt x="143" y="928"/>
                  </a:cubicBezTo>
                  <a:cubicBezTo>
                    <a:pt x="149" y="926"/>
                    <a:pt x="154" y="924"/>
                    <a:pt x="157" y="919"/>
                  </a:cubicBezTo>
                  <a:close/>
                  <a:moveTo>
                    <a:pt x="986" y="921"/>
                  </a:moveTo>
                  <a:cubicBezTo>
                    <a:pt x="985" y="923"/>
                    <a:pt x="982" y="919"/>
                    <a:pt x="982" y="923"/>
                  </a:cubicBezTo>
                  <a:cubicBezTo>
                    <a:pt x="984" y="922"/>
                    <a:pt x="984" y="924"/>
                    <a:pt x="986" y="924"/>
                  </a:cubicBezTo>
                  <a:cubicBezTo>
                    <a:pt x="986" y="922"/>
                    <a:pt x="988" y="921"/>
                    <a:pt x="986" y="921"/>
                  </a:cubicBezTo>
                  <a:close/>
                  <a:moveTo>
                    <a:pt x="786" y="1120"/>
                  </a:moveTo>
                  <a:cubicBezTo>
                    <a:pt x="787" y="1118"/>
                    <a:pt x="785" y="1117"/>
                    <a:pt x="786" y="1117"/>
                  </a:cubicBezTo>
                  <a:cubicBezTo>
                    <a:pt x="796" y="1115"/>
                    <a:pt x="807" y="1109"/>
                    <a:pt x="817" y="1109"/>
                  </a:cubicBezTo>
                  <a:cubicBezTo>
                    <a:pt x="821" y="1103"/>
                    <a:pt x="831" y="1106"/>
                    <a:pt x="834" y="1098"/>
                  </a:cubicBezTo>
                  <a:cubicBezTo>
                    <a:pt x="835" y="1096"/>
                    <a:pt x="831" y="1094"/>
                    <a:pt x="833" y="1090"/>
                  </a:cubicBezTo>
                  <a:cubicBezTo>
                    <a:pt x="839" y="1086"/>
                    <a:pt x="848" y="1084"/>
                    <a:pt x="853" y="1083"/>
                  </a:cubicBezTo>
                  <a:cubicBezTo>
                    <a:pt x="852" y="1085"/>
                    <a:pt x="852" y="1087"/>
                    <a:pt x="852" y="1089"/>
                  </a:cubicBezTo>
                  <a:cubicBezTo>
                    <a:pt x="856" y="1089"/>
                    <a:pt x="858" y="1090"/>
                    <a:pt x="859" y="1092"/>
                  </a:cubicBezTo>
                  <a:cubicBezTo>
                    <a:pt x="854" y="1096"/>
                    <a:pt x="847" y="1099"/>
                    <a:pt x="842" y="1104"/>
                  </a:cubicBezTo>
                  <a:cubicBezTo>
                    <a:pt x="836" y="1100"/>
                    <a:pt x="826" y="1109"/>
                    <a:pt x="822" y="1114"/>
                  </a:cubicBezTo>
                  <a:cubicBezTo>
                    <a:pt x="835" y="1111"/>
                    <a:pt x="846" y="1106"/>
                    <a:pt x="858" y="1102"/>
                  </a:cubicBezTo>
                  <a:cubicBezTo>
                    <a:pt x="857" y="1094"/>
                    <a:pt x="862" y="1089"/>
                    <a:pt x="867" y="1084"/>
                  </a:cubicBezTo>
                  <a:cubicBezTo>
                    <a:pt x="865" y="1084"/>
                    <a:pt x="862" y="1087"/>
                    <a:pt x="861" y="1084"/>
                  </a:cubicBezTo>
                  <a:cubicBezTo>
                    <a:pt x="870" y="1074"/>
                    <a:pt x="889" y="1072"/>
                    <a:pt x="900" y="1063"/>
                  </a:cubicBezTo>
                  <a:cubicBezTo>
                    <a:pt x="898" y="1061"/>
                    <a:pt x="893" y="1064"/>
                    <a:pt x="891" y="1061"/>
                  </a:cubicBezTo>
                  <a:cubicBezTo>
                    <a:pt x="895" y="1052"/>
                    <a:pt x="908" y="1051"/>
                    <a:pt x="917" y="1046"/>
                  </a:cubicBezTo>
                  <a:cubicBezTo>
                    <a:pt x="915" y="1044"/>
                    <a:pt x="916" y="1042"/>
                    <a:pt x="917" y="1040"/>
                  </a:cubicBezTo>
                  <a:cubicBezTo>
                    <a:pt x="912" y="1041"/>
                    <a:pt x="908" y="1044"/>
                    <a:pt x="903" y="1045"/>
                  </a:cubicBezTo>
                  <a:cubicBezTo>
                    <a:pt x="906" y="1038"/>
                    <a:pt x="917" y="1038"/>
                    <a:pt x="922" y="1032"/>
                  </a:cubicBezTo>
                  <a:cubicBezTo>
                    <a:pt x="919" y="1032"/>
                    <a:pt x="923" y="1029"/>
                    <a:pt x="922" y="1028"/>
                  </a:cubicBezTo>
                  <a:cubicBezTo>
                    <a:pt x="916" y="1028"/>
                    <a:pt x="918" y="1036"/>
                    <a:pt x="911" y="1036"/>
                  </a:cubicBezTo>
                  <a:cubicBezTo>
                    <a:pt x="911" y="1032"/>
                    <a:pt x="911" y="1032"/>
                    <a:pt x="911" y="1032"/>
                  </a:cubicBezTo>
                  <a:cubicBezTo>
                    <a:pt x="904" y="1034"/>
                    <a:pt x="903" y="1042"/>
                    <a:pt x="895" y="1044"/>
                  </a:cubicBezTo>
                  <a:cubicBezTo>
                    <a:pt x="896" y="1041"/>
                    <a:pt x="897" y="1040"/>
                    <a:pt x="895" y="1038"/>
                  </a:cubicBezTo>
                  <a:cubicBezTo>
                    <a:pt x="891" y="1039"/>
                    <a:pt x="888" y="1042"/>
                    <a:pt x="885" y="1045"/>
                  </a:cubicBezTo>
                  <a:cubicBezTo>
                    <a:pt x="882" y="1041"/>
                    <a:pt x="878" y="1047"/>
                    <a:pt x="875" y="1044"/>
                  </a:cubicBezTo>
                  <a:cubicBezTo>
                    <a:pt x="888" y="1031"/>
                    <a:pt x="913" y="1030"/>
                    <a:pt x="924" y="1015"/>
                  </a:cubicBezTo>
                  <a:cubicBezTo>
                    <a:pt x="915" y="1018"/>
                    <a:pt x="909" y="1024"/>
                    <a:pt x="900" y="1028"/>
                  </a:cubicBezTo>
                  <a:cubicBezTo>
                    <a:pt x="900" y="1026"/>
                    <a:pt x="897" y="1027"/>
                    <a:pt x="897" y="1025"/>
                  </a:cubicBezTo>
                  <a:cubicBezTo>
                    <a:pt x="917" y="1012"/>
                    <a:pt x="940" y="1004"/>
                    <a:pt x="958" y="990"/>
                  </a:cubicBezTo>
                  <a:cubicBezTo>
                    <a:pt x="956" y="989"/>
                    <a:pt x="954" y="990"/>
                    <a:pt x="954" y="989"/>
                  </a:cubicBezTo>
                  <a:cubicBezTo>
                    <a:pt x="954" y="982"/>
                    <a:pt x="958" y="980"/>
                    <a:pt x="963" y="979"/>
                  </a:cubicBezTo>
                  <a:cubicBezTo>
                    <a:pt x="962" y="981"/>
                    <a:pt x="962" y="982"/>
                    <a:pt x="963" y="983"/>
                  </a:cubicBezTo>
                  <a:cubicBezTo>
                    <a:pt x="976" y="982"/>
                    <a:pt x="994" y="976"/>
                    <a:pt x="995" y="969"/>
                  </a:cubicBezTo>
                  <a:cubicBezTo>
                    <a:pt x="1005" y="970"/>
                    <a:pt x="1010" y="961"/>
                    <a:pt x="1017" y="960"/>
                  </a:cubicBezTo>
                  <a:cubicBezTo>
                    <a:pt x="1017" y="963"/>
                    <a:pt x="1019" y="963"/>
                    <a:pt x="1020" y="964"/>
                  </a:cubicBezTo>
                  <a:cubicBezTo>
                    <a:pt x="1021" y="963"/>
                    <a:pt x="1021" y="962"/>
                    <a:pt x="1022" y="961"/>
                  </a:cubicBezTo>
                  <a:cubicBezTo>
                    <a:pt x="1028" y="962"/>
                    <a:pt x="1039" y="953"/>
                    <a:pt x="1043" y="946"/>
                  </a:cubicBezTo>
                  <a:cubicBezTo>
                    <a:pt x="1041" y="946"/>
                    <a:pt x="1040" y="945"/>
                    <a:pt x="1040" y="943"/>
                  </a:cubicBezTo>
                  <a:cubicBezTo>
                    <a:pt x="1043" y="942"/>
                    <a:pt x="1044" y="944"/>
                    <a:pt x="1048" y="942"/>
                  </a:cubicBezTo>
                  <a:cubicBezTo>
                    <a:pt x="1048" y="940"/>
                    <a:pt x="1050" y="938"/>
                    <a:pt x="1047" y="938"/>
                  </a:cubicBezTo>
                  <a:cubicBezTo>
                    <a:pt x="1048" y="940"/>
                    <a:pt x="1043" y="942"/>
                    <a:pt x="1042" y="939"/>
                  </a:cubicBezTo>
                  <a:cubicBezTo>
                    <a:pt x="1041" y="936"/>
                    <a:pt x="1047" y="939"/>
                    <a:pt x="1047" y="935"/>
                  </a:cubicBezTo>
                  <a:cubicBezTo>
                    <a:pt x="1041" y="932"/>
                    <a:pt x="1035" y="943"/>
                    <a:pt x="1028" y="944"/>
                  </a:cubicBezTo>
                  <a:cubicBezTo>
                    <a:pt x="1026" y="935"/>
                    <a:pt x="1036" y="930"/>
                    <a:pt x="1040" y="923"/>
                  </a:cubicBezTo>
                  <a:cubicBezTo>
                    <a:pt x="1031" y="925"/>
                    <a:pt x="1016" y="930"/>
                    <a:pt x="1021" y="940"/>
                  </a:cubicBezTo>
                  <a:cubicBezTo>
                    <a:pt x="1015" y="941"/>
                    <a:pt x="1013" y="946"/>
                    <a:pt x="1008" y="948"/>
                  </a:cubicBezTo>
                  <a:cubicBezTo>
                    <a:pt x="1007" y="946"/>
                    <a:pt x="1010" y="943"/>
                    <a:pt x="1005" y="943"/>
                  </a:cubicBezTo>
                  <a:cubicBezTo>
                    <a:pt x="1006" y="950"/>
                    <a:pt x="1003" y="951"/>
                    <a:pt x="999" y="952"/>
                  </a:cubicBezTo>
                  <a:cubicBezTo>
                    <a:pt x="998" y="949"/>
                    <a:pt x="1000" y="949"/>
                    <a:pt x="1001" y="947"/>
                  </a:cubicBezTo>
                  <a:cubicBezTo>
                    <a:pt x="993" y="949"/>
                    <a:pt x="994" y="956"/>
                    <a:pt x="985" y="954"/>
                  </a:cubicBezTo>
                  <a:cubicBezTo>
                    <a:pt x="979" y="959"/>
                    <a:pt x="974" y="965"/>
                    <a:pt x="968" y="969"/>
                  </a:cubicBezTo>
                  <a:cubicBezTo>
                    <a:pt x="967" y="968"/>
                    <a:pt x="967" y="967"/>
                    <a:pt x="967" y="965"/>
                  </a:cubicBezTo>
                  <a:cubicBezTo>
                    <a:pt x="962" y="967"/>
                    <a:pt x="955" y="973"/>
                    <a:pt x="949" y="971"/>
                  </a:cubicBezTo>
                  <a:cubicBezTo>
                    <a:pt x="952" y="967"/>
                    <a:pt x="956" y="963"/>
                    <a:pt x="961" y="960"/>
                  </a:cubicBezTo>
                  <a:cubicBezTo>
                    <a:pt x="959" y="957"/>
                    <a:pt x="958" y="955"/>
                    <a:pt x="956" y="953"/>
                  </a:cubicBezTo>
                  <a:cubicBezTo>
                    <a:pt x="959" y="954"/>
                    <a:pt x="958" y="951"/>
                    <a:pt x="961" y="952"/>
                  </a:cubicBezTo>
                  <a:cubicBezTo>
                    <a:pt x="960" y="953"/>
                    <a:pt x="959" y="953"/>
                    <a:pt x="960" y="955"/>
                  </a:cubicBezTo>
                  <a:cubicBezTo>
                    <a:pt x="977" y="960"/>
                    <a:pt x="979" y="944"/>
                    <a:pt x="991" y="940"/>
                  </a:cubicBezTo>
                  <a:cubicBezTo>
                    <a:pt x="991" y="937"/>
                    <a:pt x="988" y="936"/>
                    <a:pt x="989" y="931"/>
                  </a:cubicBezTo>
                  <a:cubicBezTo>
                    <a:pt x="986" y="932"/>
                    <a:pt x="985" y="934"/>
                    <a:pt x="985" y="938"/>
                  </a:cubicBezTo>
                  <a:cubicBezTo>
                    <a:pt x="990" y="941"/>
                    <a:pt x="980" y="946"/>
                    <a:pt x="977" y="944"/>
                  </a:cubicBezTo>
                  <a:cubicBezTo>
                    <a:pt x="977" y="942"/>
                    <a:pt x="980" y="943"/>
                    <a:pt x="980" y="941"/>
                  </a:cubicBezTo>
                  <a:cubicBezTo>
                    <a:pt x="978" y="941"/>
                    <a:pt x="975" y="942"/>
                    <a:pt x="975" y="940"/>
                  </a:cubicBezTo>
                  <a:cubicBezTo>
                    <a:pt x="976" y="939"/>
                    <a:pt x="977" y="938"/>
                    <a:pt x="980" y="939"/>
                  </a:cubicBezTo>
                  <a:cubicBezTo>
                    <a:pt x="979" y="935"/>
                    <a:pt x="978" y="934"/>
                    <a:pt x="979" y="930"/>
                  </a:cubicBezTo>
                  <a:cubicBezTo>
                    <a:pt x="975" y="931"/>
                    <a:pt x="973" y="933"/>
                    <a:pt x="971" y="930"/>
                  </a:cubicBezTo>
                  <a:cubicBezTo>
                    <a:pt x="962" y="942"/>
                    <a:pt x="947" y="948"/>
                    <a:pt x="935" y="956"/>
                  </a:cubicBezTo>
                  <a:cubicBezTo>
                    <a:pt x="933" y="956"/>
                    <a:pt x="931" y="955"/>
                    <a:pt x="928" y="955"/>
                  </a:cubicBezTo>
                  <a:cubicBezTo>
                    <a:pt x="926" y="957"/>
                    <a:pt x="924" y="958"/>
                    <a:pt x="924" y="962"/>
                  </a:cubicBezTo>
                  <a:cubicBezTo>
                    <a:pt x="926" y="962"/>
                    <a:pt x="928" y="962"/>
                    <a:pt x="928" y="964"/>
                  </a:cubicBezTo>
                  <a:cubicBezTo>
                    <a:pt x="921" y="972"/>
                    <a:pt x="911" y="979"/>
                    <a:pt x="897" y="972"/>
                  </a:cubicBezTo>
                  <a:cubicBezTo>
                    <a:pt x="896" y="975"/>
                    <a:pt x="891" y="976"/>
                    <a:pt x="889" y="978"/>
                  </a:cubicBezTo>
                  <a:cubicBezTo>
                    <a:pt x="893" y="979"/>
                    <a:pt x="894" y="978"/>
                    <a:pt x="897" y="978"/>
                  </a:cubicBezTo>
                  <a:cubicBezTo>
                    <a:pt x="894" y="983"/>
                    <a:pt x="900" y="979"/>
                    <a:pt x="901" y="983"/>
                  </a:cubicBezTo>
                  <a:cubicBezTo>
                    <a:pt x="897" y="984"/>
                    <a:pt x="892" y="988"/>
                    <a:pt x="894" y="991"/>
                  </a:cubicBezTo>
                  <a:cubicBezTo>
                    <a:pt x="895" y="987"/>
                    <a:pt x="899" y="991"/>
                    <a:pt x="900" y="988"/>
                  </a:cubicBezTo>
                  <a:cubicBezTo>
                    <a:pt x="900" y="989"/>
                    <a:pt x="902" y="989"/>
                    <a:pt x="902" y="991"/>
                  </a:cubicBezTo>
                  <a:cubicBezTo>
                    <a:pt x="899" y="993"/>
                    <a:pt x="900" y="993"/>
                    <a:pt x="901" y="996"/>
                  </a:cubicBezTo>
                  <a:cubicBezTo>
                    <a:pt x="895" y="998"/>
                    <a:pt x="894" y="1005"/>
                    <a:pt x="890" y="1009"/>
                  </a:cubicBezTo>
                  <a:cubicBezTo>
                    <a:pt x="887" y="1010"/>
                    <a:pt x="887" y="1008"/>
                    <a:pt x="885" y="1008"/>
                  </a:cubicBezTo>
                  <a:cubicBezTo>
                    <a:pt x="879" y="1011"/>
                    <a:pt x="877" y="1015"/>
                    <a:pt x="873" y="1017"/>
                  </a:cubicBezTo>
                  <a:cubicBezTo>
                    <a:pt x="865" y="1023"/>
                    <a:pt x="855" y="1022"/>
                    <a:pt x="850" y="1030"/>
                  </a:cubicBezTo>
                  <a:cubicBezTo>
                    <a:pt x="858" y="1032"/>
                    <a:pt x="859" y="1028"/>
                    <a:pt x="864" y="1024"/>
                  </a:cubicBezTo>
                  <a:cubicBezTo>
                    <a:pt x="873" y="1018"/>
                    <a:pt x="888" y="1014"/>
                    <a:pt x="895" y="1011"/>
                  </a:cubicBezTo>
                  <a:cubicBezTo>
                    <a:pt x="892" y="1017"/>
                    <a:pt x="886" y="1020"/>
                    <a:pt x="880" y="1024"/>
                  </a:cubicBezTo>
                  <a:cubicBezTo>
                    <a:pt x="879" y="1023"/>
                    <a:pt x="880" y="1020"/>
                    <a:pt x="878" y="1020"/>
                  </a:cubicBezTo>
                  <a:cubicBezTo>
                    <a:pt x="872" y="1029"/>
                    <a:pt x="860" y="1033"/>
                    <a:pt x="849" y="1039"/>
                  </a:cubicBezTo>
                  <a:cubicBezTo>
                    <a:pt x="838" y="1044"/>
                    <a:pt x="822" y="1053"/>
                    <a:pt x="813" y="1052"/>
                  </a:cubicBezTo>
                  <a:cubicBezTo>
                    <a:pt x="813" y="1053"/>
                    <a:pt x="813" y="1055"/>
                    <a:pt x="812" y="1056"/>
                  </a:cubicBezTo>
                  <a:cubicBezTo>
                    <a:pt x="804" y="1054"/>
                    <a:pt x="800" y="1059"/>
                    <a:pt x="792" y="1061"/>
                  </a:cubicBezTo>
                  <a:cubicBezTo>
                    <a:pt x="792" y="1064"/>
                    <a:pt x="794" y="1064"/>
                    <a:pt x="795" y="1066"/>
                  </a:cubicBezTo>
                  <a:cubicBezTo>
                    <a:pt x="792" y="1066"/>
                    <a:pt x="790" y="1069"/>
                    <a:pt x="791" y="1070"/>
                  </a:cubicBezTo>
                  <a:cubicBezTo>
                    <a:pt x="803" y="1066"/>
                    <a:pt x="820" y="1061"/>
                    <a:pt x="836" y="1053"/>
                  </a:cubicBezTo>
                  <a:cubicBezTo>
                    <a:pt x="838" y="1044"/>
                    <a:pt x="849" y="1046"/>
                    <a:pt x="855" y="1043"/>
                  </a:cubicBezTo>
                  <a:cubicBezTo>
                    <a:pt x="856" y="1045"/>
                    <a:pt x="853" y="1044"/>
                    <a:pt x="853" y="1047"/>
                  </a:cubicBezTo>
                  <a:cubicBezTo>
                    <a:pt x="856" y="1047"/>
                    <a:pt x="858" y="1049"/>
                    <a:pt x="856" y="1051"/>
                  </a:cubicBezTo>
                  <a:cubicBezTo>
                    <a:pt x="863" y="1052"/>
                    <a:pt x="870" y="1040"/>
                    <a:pt x="874" y="1047"/>
                  </a:cubicBezTo>
                  <a:cubicBezTo>
                    <a:pt x="867" y="1048"/>
                    <a:pt x="858" y="1052"/>
                    <a:pt x="853" y="1058"/>
                  </a:cubicBezTo>
                  <a:cubicBezTo>
                    <a:pt x="857" y="1057"/>
                    <a:pt x="860" y="1058"/>
                    <a:pt x="861" y="1061"/>
                  </a:cubicBezTo>
                  <a:cubicBezTo>
                    <a:pt x="859" y="1061"/>
                    <a:pt x="859" y="1063"/>
                    <a:pt x="858" y="1063"/>
                  </a:cubicBezTo>
                  <a:cubicBezTo>
                    <a:pt x="854" y="1058"/>
                    <a:pt x="847" y="1064"/>
                    <a:pt x="844" y="1063"/>
                  </a:cubicBezTo>
                  <a:cubicBezTo>
                    <a:pt x="843" y="1059"/>
                    <a:pt x="849" y="1063"/>
                    <a:pt x="849" y="1059"/>
                  </a:cubicBezTo>
                  <a:cubicBezTo>
                    <a:pt x="846" y="1056"/>
                    <a:pt x="845" y="1061"/>
                    <a:pt x="841" y="1060"/>
                  </a:cubicBezTo>
                  <a:cubicBezTo>
                    <a:pt x="842" y="1058"/>
                    <a:pt x="842" y="1056"/>
                    <a:pt x="840" y="1056"/>
                  </a:cubicBezTo>
                  <a:cubicBezTo>
                    <a:pt x="830" y="1061"/>
                    <a:pt x="823" y="1069"/>
                    <a:pt x="811" y="1070"/>
                  </a:cubicBezTo>
                  <a:cubicBezTo>
                    <a:pt x="811" y="1071"/>
                    <a:pt x="812" y="1072"/>
                    <a:pt x="812" y="1073"/>
                  </a:cubicBezTo>
                  <a:cubicBezTo>
                    <a:pt x="810" y="1074"/>
                    <a:pt x="808" y="1076"/>
                    <a:pt x="805" y="1076"/>
                  </a:cubicBezTo>
                  <a:cubicBezTo>
                    <a:pt x="805" y="1075"/>
                    <a:pt x="806" y="1074"/>
                    <a:pt x="807" y="1073"/>
                  </a:cubicBezTo>
                  <a:cubicBezTo>
                    <a:pt x="803" y="1073"/>
                    <a:pt x="799" y="1074"/>
                    <a:pt x="797" y="1077"/>
                  </a:cubicBezTo>
                  <a:cubicBezTo>
                    <a:pt x="800" y="1078"/>
                    <a:pt x="802" y="1074"/>
                    <a:pt x="804" y="1077"/>
                  </a:cubicBezTo>
                  <a:cubicBezTo>
                    <a:pt x="798" y="1079"/>
                    <a:pt x="787" y="1088"/>
                    <a:pt x="782" y="1082"/>
                  </a:cubicBezTo>
                  <a:cubicBezTo>
                    <a:pt x="777" y="1083"/>
                    <a:pt x="772" y="1085"/>
                    <a:pt x="768" y="1088"/>
                  </a:cubicBezTo>
                  <a:cubicBezTo>
                    <a:pt x="771" y="1088"/>
                    <a:pt x="773" y="1088"/>
                    <a:pt x="774" y="1090"/>
                  </a:cubicBezTo>
                  <a:cubicBezTo>
                    <a:pt x="767" y="1091"/>
                    <a:pt x="761" y="1092"/>
                    <a:pt x="758" y="1096"/>
                  </a:cubicBezTo>
                  <a:cubicBezTo>
                    <a:pt x="757" y="1095"/>
                    <a:pt x="755" y="1094"/>
                    <a:pt x="753" y="1095"/>
                  </a:cubicBezTo>
                  <a:cubicBezTo>
                    <a:pt x="751" y="1098"/>
                    <a:pt x="747" y="1098"/>
                    <a:pt x="746" y="1101"/>
                  </a:cubicBezTo>
                  <a:cubicBezTo>
                    <a:pt x="749" y="1100"/>
                    <a:pt x="747" y="1104"/>
                    <a:pt x="749" y="1104"/>
                  </a:cubicBezTo>
                  <a:cubicBezTo>
                    <a:pt x="749" y="1103"/>
                    <a:pt x="751" y="1103"/>
                    <a:pt x="752" y="1102"/>
                  </a:cubicBezTo>
                  <a:cubicBezTo>
                    <a:pt x="751" y="1105"/>
                    <a:pt x="755" y="1104"/>
                    <a:pt x="754" y="1108"/>
                  </a:cubicBezTo>
                  <a:cubicBezTo>
                    <a:pt x="750" y="1106"/>
                    <a:pt x="752" y="1112"/>
                    <a:pt x="750" y="1112"/>
                  </a:cubicBezTo>
                  <a:cubicBezTo>
                    <a:pt x="745" y="1115"/>
                    <a:pt x="743" y="1109"/>
                    <a:pt x="738" y="1109"/>
                  </a:cubicBezTo>
                  <a:cubicBezTo>
                    <a:pt x="737" y="1113"/>
                    <a:pt x="732" y="1117"/>
                    <a:pt x="728" y="1115"/>
                  </a:cubicBezTo>
                  <a:cubicBezTo>
                    <a:pt x="728" y="1114"/>
                    <a:pt x="730" y="1114"/>
                    <a:pt x="730" y="1112"/>
                  </a:cubicBezTo>
                  <a:cubicBezTo>
                    <a:pt x="711" y="1113"/>
                    <a:pt x="700" y="1127"/>
                    <a:pt x="684" y="1122"/>
                  </a:cubicBezTo>
                  <a:cubicBezTo>
                    <a:pt x="681" y="1133"/>
                    <a:pt x="662" y="1127"/>
                    <a:pt x="657" y="1136"/>
                  </a:cubicBezTo>
                  <a:cubicBezTo>
                    <a:pt x="660" y="1138"/>
                    <a:pt x="664" y="1137"/>
                    <a:pt x="666" y="1138"/>
                  </a:cubicBezTo>
                  <a:cubicBezTo>
                    <a:pt x="666" y="1141"/>
                    <a:pt x="663" y="1140"/>
                    <a:pt x="664" y="1144"/>
                  </a:cubicBezTo>
                  <a:cubicBezTo>
                    <a:pt x="667" y="1145"/>
                    <a:pt x="665" y="1141"/>
                    <a:pt x="667" y="1140"/>
                  </a:cubicBezTo>
                  <a:cubicBezTo>
                    <a:pt x="683" y="1140"/>
                    <a:pt x="694" y="1136"/>
                    <a:pt x="706" y="1133"/>
                  </a:cubicBezTo>
                  <a:cubicBezTo>
                    <a:pt x="714" y="1130"/>
                    <a:pt x="726" y="1131"/>
                    <a:pt x="727" y="1122"/>
                  </a:cubicBezTo>
                  <a:cubicBezTo>
                    <a:pt x="726" y="1122"/>
                    <a:pt x="724" y="1123"/>
                    <a:pt x="724" y="1122"/>
                  </a:cubicBezTo>
                  <a:cubicBezTo>
                    <a:pt x="727" y="1120"/>
                    <a:pt x="731" y="1119"/>
                    <a:pt x="736" y="1120"/>
                  </a:cubicBezTo>
                  <a:cubicBezTo>
                    <a:pt x="736" y="1122"/>
                    <a:pt x="736" y="1122"/>
                    <a:pt x="736" y="1122"/>
                  </a:cubicBezTo>
                  <a:cubicBezTo>
                    <a:pt x="752" y="1118"/>
                    <a:pt x="767" y="1111"/>
                    <a:pt x="783" y="1109"/>
                  </a:cubicBezTo>
                  <a:cubicBezTo>
                    <a:pt x="775" y="1110"/>
                    <a:pt x="774" y="1116"/>
                    <a:pt x="768" y="1118"/>
                  </a:cubicBezTo>
                  <a:cubicBezTo>
                    <a:pt x="761" y="1120"/>
                    <a:pt x="760" y="1128"/>
                    <a:pt x="753" y="1125"/>
                  </a:cubicBezTo>
                  <a:cubicBezTo>
                    <a:pt x="747" y="1132"/>
                    <a:pt x="733" y="1131"/>
                    <a:pt x="728" y="1139"/>
                  </a:cubicBezTo>
                  <a:cubicBezTo>
                    <a:pt x="725" y="1136"/>
                    <a:pt x="722" y="1138"/>
                    <a:pt x="719" y="1139"/>
                  </a:cubicBezTo>
                  <a:cubicBezTo>
                    <a:pt x="717" y="1141"/>
                    <a:pt x="719" y="1141"/>
                    <a:pt x="720" y="1143"/>
                  </a:cubicBezTo>
                  <a:cubicBezTo>
                    <a:pt x="717" y="1143"/>
                    <a:pt x="715" y="1144"/>
                    <a:pt x="715" y="1147"/>
                  </a:cubicBezTo>
                  <a:cubicBezTo>
                    <a:pt x="731" y="1148"/>
                    <a:pt x="734" y="1136"/>
                    <a:pt x="749" y="1136"/>
                  </a:cubicBezTo>
                  <a:cubicBezTo>
                    <a:pt x="751" y="1135"/>
                    <a:pt x="749" y="1135"/>
                    <a:pt x="751" y="1134"/>
                  </a:cubicBezTo>
                  <a:cubicBezTo>
                    <a:pt x="752" y="1135"/>
                    <a:pt x="752" y="1133"/>
                    <a:pt x="755" y="1134"/>
                  </a:cubicBezTo>
                  <a:cubicBezTo>
                    <a:pt x="755" y="1135"/>
                    <a:pt x="755" y="1136"/>
                    <a:pt x="754" y="1136"/>
                  </a:cubicBezTo>
                  <a:cubicBezTo>
                    <a:pt x="769" y="1135"/>
                    <a:pt x="774" y="1124"/>
                    <a:pt x="786" y="1120"/>
                  </a:cubicBezTo>
                  <a:close/>
                  <a:moveTo>
                    <a:pt x="1029" y="945"/>
                  </a:moveTo>
                  <a:cubicBezTo>
                    <a:pt x="1032" y="946"/>
                    <a:pt x="1032" y="943"/>
                    <a:pt x="1035" y="944"/>
                  </a:cubicBezTo>
                  <a:cubicBezTo>
                    <a:pt x="1034" y="946"/>
                    <a:pt x="1036" y="946"/>
                    <a:pt x="1036" y="945"/>
                  </a:cubicBezTo>
                  <a:cubicBezTo>
                    <a:pt x="1037" y="944"/>
                    <a:pt x="1034" y="954"/>
                    <a:pt x="1030" y="954"/>
                  </a:cubicBezTo>
                  <a:cubicBezTo>
                    <a:pt x="1030" y="951"/>
                    <a:pt x="1029" y="949"/>
                    <a:pt x="1029" y="945"/>
                  </a:cubicBezTo>
                  <a:close/>
                  <a:moveTo>
                    <a:pt x="971" y="944"/>
                  </a:moveTo>
                  <a:cubicBezTo>
                    <a:pt x="969" y="946"/>
                    <a:pt x="967" y="952"/>
                    <a:pt x="963" y="950"/>
                  </a:cubicBezTo>
                  <a:cubicBezTo>
                    <a:pt x="966" y="948"/>
                    <a:pt x="967" y="945"/>
                    <a:pt x="971" y="944"/>
                  </a:cubicBezTo>
                  <a:close/>
                  <a:moveTo>
                    <a:pt x="930" y="993"/>
                  </a:moveTo>
                  <a:cubicBezTo>
                    <a:pt x="932" y="991"/>
                    <a:pt x="928" y="991"/>
                    <a:pt x="930" y="988"/>
                  </a:cubicBezTo>
                  <a:cubicBezTo>
                    <a:pt x="938" y="987"/>
                    <a:pt x="942" y="984"/>
                    <a:pt x="949" y="983"/>
                  </a:cubicBezTo>
                  <a:cubicBezTo>
                    <a:pt x="944" y="988"/>
                    <a:pt x="939" y="993"/>
                    <a:pt x="930" y="993"/>
                  </a:cubicBezTo>
                  <a:close/>
                  <a:moveTo>
                    <a:pt x="945" y="957"/>
                  </a:moveTo>
                  <a:cubicBezTo>
                    <a:pt x="949" y="959"/>
                    <a:pt x="945" y="964"/>
                    <a:pt x="941" y="964"/>
                  </a:cubicBezTo>
                  <a:cubicBezTo>
                    <a:pt x="944" y="961"/>
                    <a:pt x="944" y="961"/>
                    <a:pt x="945" y="957"/>
                  </a:cubicBezTo>
                  <a:close/>
                  <a:moveTo>
                    <a:pt x="925" y="971"/>
                  </a:moveTo>
                  <a:cubicBezTo>
                    <a:pt x="926" y="971"/>
                    <a:pt x="926" y="973"/>
                    <a:pt x="926" y="974"/>
                  </a:cubicBezTo>
                  <a:cubicBezTo>
                    <a:pt x="926" y="973"/>
                    <a:pt x="927" y="973"/>
                    <a:pt x="928" y="973"/>
                  </a:cubicBezTo>
                  <a:cubicBezTo>
                    <a:pt x="926" y="966"/>
                    <a:pt x="937" y="965"/>
                    <a:pt x="939" y="962"/>
                  </a:cubicBezTo>
                  <a:cubicBezTo>
                    <a:pt x="942" y="963"/>
                    <a:pt x="935" y="969"/>
                    <a:pt x="932" y="969"/>
                  </a:cubicBezTo>
                  <a:cubicBezTo>
                    <a:pt x="934" y="972"/>
                    <a:pt x="936" y="966"/>
                    <a:pt x="938" y="969"/>
                  </a:cubicBezTo>
                  <a:cubicBezTo>
                    <a:pt x="937" y="971"/>
                    <a:pt x="936" y="973"/>
                    <a:pt x="934" y="975"/>
                  </a:cubicBezTo>
                  <a:cubicBezTo>
                    <a:pt x="931" y="971"/>
                    <a:pt x="929" y="975"/>
                    <a:pt x="925" y="976"/>
                  </a:cubicBezTo>
                  <a:cubicBezTo>
                    <a:pt x="925" y="973"/>
                    <a:pt x="923" y="973"/>
                    <a:pt x="925" y="971"/>
                  </a:cubicBezTo>
                  <a:close/>
                  <a:moveTo>
                    <a:pt x="913" y="1004"/>
                  </a:moveTo>
                  <a:cubicBezTo>
                    <a:pt x="911" y="999"/>
                    <a:pt x="918" y="996"/>
                    <a:pt x="924" y="996"/>
                  </a:cubicBezTo>
                  <a:cubicBezTo>
                    <a:pt x="922" y="1001"/>
                    <a:pt x="916" y="1000"/>
                    <a:pt x="913" y="1004"/>
                  </a:cubicBezTo>
                  <a:close/>
                  <a:moveTo>
                    <a:pt x="918" y="976"/>
                  </a:moveTo>
                  <a:cubicBezTo>
                    <a:pt x="922" y="981"/>
                    <a:pt x="911" y="983"/>
                    <a:pt x="906" y="987"/>
                  </a:cubicBezTo>
                  <a:cubicBezTo>
                    <a:pt x="908" y="979"/>
                    <a:pt x="916" y="981"/>
                    <a:pt x="918" y="976"/>
                  </a:cubicBezTo>
                  <a:close/>
                  <a:moveTo>
                    <a:pt x="914" y="986"/>
                  </a:moveTo>
                  <a:cubicBezTo>
                    <a:pt x="918" y="989"/>
                    <a:pt x="909" y="993"/>
                    <a:pt x="904" y="992"/>
                  </a:cubicBezTo>
                  <a:cubicBezTo>
                    <a:pt x="906" y="989"/>
                    <a:pt x="911" y="989"/>
                    <a:pt x="914" y="986"/>
                  </a:cubicBezTo>
                  <a:close/>
                  <a:moveTo>
                    <a:pt x="885" y="1027"/>
                  </a:moveTo>
                  <a:cubicBezTo>
                    <a:pt x="888" y="1030"/>
                    <a:pt x="891" y="1028"/>
                    <a:pt x="895" y="1027"/>
                  </a:cubicBezTo>
                  <a:cubicBezTo>
                    <a:pt x="893" y="1033"/>
                    <a:pt x="887" y="1035"/>
                    <a:pt x="881" y="1036"/>
                  </a:cubicBezTo>
                  <a:cubicBezTo>
                    <a:pt x="882" y="1032"/>
                    <a:pt x="886" y="1032"/>
                    <a:pt x="885" y="1027"/>
                  </a:cubicBezTo>
                  <a:close/>
                  <a:moveTo>
                    <a:pt x="865" y="1045"/>
                  </a:moveTo>
                  <a:cubicBezTo>
                    <a:pt x="864" y="1048"/>
                    <a:pt x="867" y="1040"/>
                    <a:pt x="870" y="1041"/>
                  </a:cubicBezTo>
                  <a:cubicBezTo>
                    <a:pt x="871" y="1045"/>
                    <a:pt x="867" y="1044"/>
                    <a:pt x="865" y="1045"/>
                  </a:cubicBezTo>
                  <a:close/>
                  <a:moveTo>
                    <a:pt x="837" y="1067"/>
                  </a:moveTo>
                  <a:cubicBezTo>
                    <a:pt x="837" y="1070"/>
                    <a:pt x="834" y="1071"/>
                    <a:pt x="831" y="1071"/>
                  </a:cubicBezTo>
                  <a:cubicBezTo>
                    <a:pt x="830" y="1069"/>
                    <a:pt x="832" y="1066"/>
                    <a:pt x="837" y="1067"/>
                  </a:cubicBezTo>
                  <a:close/>
                  <a:moveTo>
                    <a:pt x="821" y="1093"/>
                  </a:moveTo>
                  <a:cubicBezTo>
                    <a:pt x="822" y="1092"/>
                    <a:pt x="825" y="1092"/>
                    <a:pt x="827" y="1092"/>
                  </a:cubicBezTo>
                  <a:cubicBezTo>
                    <a:pt x="826" y="1094"/>
                    <a:pt x="825" y="1095"/>
                    <a:pt x="823" y="1096"/>
                  </a:cubicBezTo>
                  <a:cubicBezTo>
                    <a:pt x="821" y="1096"/>
                    <a:pt x="821" y="1095"/>
                    <a:pt x="821" y="1093"/>
                  </a:cubicBezTo>
                  <a:close/>
                  <a:moveTo>
                    <a:pt x="785" y="1113"/>
                  </a:moveTo>
                  <a:cubicBezTo>
                    <a:pt x="786" y="1110"/>
                    <a:pt x="794" y="1108"/>
                    <a:pt x="798" y="1109"/>
                  </a:cubicBezTo>
                  <a:cubicBezTo>
                    <a:pt x="795" y="1111"/>
                    <a:pt x="790" y="1112"/>
                    <a:pt x="785" y="1113"/>
                  </a:cubicBezTo>
                  <a:close/>
                  <a:moveTo>
                    <a:pt x="815" y="1075"/>
                  </a:moveTo>
                  <a:cubicBezTo>
                    <a:pt x="815" y="1079"/>
                    <a:pt x="815" y="1079"/>
                    <a:pt x="815" y="1079"/>
                  </a:cubicBezTo>
                  <a:cubicBezTo>
                    <a:pt x="810" y="1081"/>
                    <a:pt x="806" y="1077"/>
                    <a:pt x="805" y="1082"/>
                  </a:cubicBezTo>
                  <a:cubicBezTo>
                    <a:pt x="802" y="1077"/>
                    <a:pt x="810" y="1075"/>
                    <a:pt x="815" y="1075"/>
                  </a:cubicBezTo>
                  <a:close/>
                  <a:moveTo>
                    <a:pt x="800" y="1089"/>
                  </a:moveTo>
                  <a:cubicBezTo>
                    <a:pt x="800" y="1080"/>
                    <a:pt x="809" y="1084"/>
                    <a:pt x="814" y="1083"/>
                  </a:cubicBezTo>
                  <a:cubicBezTo>
                    <a:pt x="810" y="1092"/>
                    <a:pt x="790" y="1102"/>
                    <a:pt x="784" y="1094"/>
                  </a:cubicBezTo>
                  <a:cubicBezTo>
                    <a:pt x="786" y="1089"/>
                    <a:pt x="795" y="1091"/>
                    <a:pt x="800" y="1089"/>
                  </a:cubicBezTo>
                  <a:close/>
                  <a:moveTo>
                    <a:pt x="40" y="932"/>
                  </a:moveTo>
                  <a:cubicBezTo>
                    <a:pt x="40" y="932"/>
                    <a:pt x="40" y="932"/>
                    <a:pt x="41" y="932"/>
                  </a:cubicBezTo>
                  <a:cubicBezTo>
                    <a:pt x="42" y="932"/>
                    <a:pt x="41" y="935"/>
                    <a:pt x="43" y="935"/>
                  </a:cubicBezTo>
                  <a:cubicBezTo>
                    <a:pt x="44" y="930"/>
                    <a:pt x="51" y="930"/>
                    <a:pt x="51" y="925"/>
                  </a:cubicBezTo>
                  <a:cubicBezTo>
                    <a:pt x="48" y="928"/>
                    <a:pt x="41" y="930"/>
                    <a:pt x="40" y="932"/>
                  </a:cubicBezTo>
                  <a:close/>
                  <a:moveTo>
                    <a:pt x="227" y="928"/>
                  </a:moveTo>
                  <a:cubicBezTo>
                    <a:pt x="228" y="926"/>
                    <a:pt x="229" y="927"/>
                    <a:pt x="231" y="927"/>
                  </a:cubicBezTo>
                  <a:cubicBezTo>
                    <a:pt x="231" y="925"/>
                    <a:pt x="231" y="925"/>
                    <a:pt x="231" y="925"/>
                  </a:cubicBezTo>
                  <a:cubicBezTo>
                    <a:pt x="229" y="924"/>
                    <a:pt x="229" y="926"/>
                    <a:pt x="227" y="926"/>
                  </a:cubicBezTo>
                  <a:cubicBezTo>
                    <a:pt x="227" y="927"/>
                    <a:pt x="225" y="928"/>
                    <a:pt x="227" y="928"/>
                  </a:cubicBezTo>
                  <a:close/>
                  <a:moveTo>
                    <a:pt x="1158" y="939"/>
                  </a:moveTo>
                  <a:cubicBezTo>
                    <a:pt x="1155" y="941"/>
                    <a:pt x="1154" y="938"/>
                    <a:pt x="1152" y="938"/>
                  </a:cubicBezTo>
                  <a:cubicBezTo>
                    <a:pt x="1155" y="941"/>
                    <a:pt x="1150" y="945"/>
                    <a:pt x="1153" y="947"/>
                  </a:cubicBezTo>
                  <a:cubicBezTo>
                    <a:pt x="1162" y="947"/>
                    <a:pt x="1170" y="939"/>
                    <a:pt x="1176" y="933"/>
                  </a:cubicBezTo>
                  <a:cubicBezTo>
                    <a:pt x="1172" y="932"/>
                    <a:pt x="1168" y="933"/>
                    <a:pt x="1168" y="929"/>
                  </a:cubicBezTo>
                  <a:cubicBezTo>
                    <a:pt x="1166" y="927"/>
                    <a:pt x="1172" y="927"/>
                    <a:pt x="1169" y="926"/>
                  </a:cubicBezTo>
                  <a:cubicBezTo>
                    <a:pt x="1162" y="927"/>
                    <a:pt x="1162" y="935"/>
                    <a:pt x="1158" y="939"/>
                  </a:cubicBezTo>
                  <a:close/>
                  <a:moveTo>
                    <a:pt x="214" y="934"/>
                  </a:moveTo>
                  <a:cubicBezTo>
                    <a:pt x="212" y="935"/>
                    <a:pt x="205" y="937"/>
                    <a:pt x="207" y="939"/>
                  </a:cubicBezTo>
                  <a:cubicBezTo>
                    <a:pt x="209" y="938"/>
                    <a:pt x="216" y="936"/>
                    <a:pt x="214" y="934"/>
                  </a:cubicBezTo>
                  <a:close/>
                  <a:moveTo>
                    <a:pt x="130" y="938"/>
                  </a:moveTo>
                  <a:cubicBezTo>
                    <a:pt x="133" y="938"/>
                    <a:pt x="134" y="936"/>
                    <a:pt x="134" y="934"/>
                  </a:cubicBezTo>
                  <a:cubicBezTo>
                    <a:pt x="123" y="930"/>
                    <a:pt x="117" y="944"/>
                    <a:pt x="109" y="949"/>
                  </a:cubicBezTo>
                  <a:cubicBezTo>
                    <a:pt x="114" y="946"/>
                    <a:pt x="119" y="944"/>
                    <a:pt x="125" y="942"/>
                  </a:cubicBezTo>
                  <a:cubicBezTo>
                    <a:pt x="125" y="944"/>
                    <a:pt x="125" y="946"/>
                    <a:pt x="126" y="946"/>
                  </a:cubicBezTo>
                  <a:cubicBezTo>
                    <a:pt x="129" y="946"/>
                    <a:pt x="134" y="941"/>
                    <a:pt x="130" y="938"/>
                  </a:cubicBezTo>
                  <a:close/>
                  <a:moveTo>
                    <a:pt x="1092" y="954"/>
                  </a:moveTo>
                  <a:cubicBezTo>
                    <a:pt x="1089" y="958"/>
                    <a:pt x="1088" y="956"/>
                    <a:pt x="1086" y="958"/>
                  </a:cubicBezTo>
                  <a:cubicBezTo>
                    <a:pt x="1090" y="958"/>
                    <a:pt x="1085" y="962"/>
                    <a:pt x="1089" y="962"/>
                  </a:cubicBezTo>
                  <a:cubicBezTo>
                    <a:pt x="1091" y="959"/>
                    <a:pt x="1091" y="957"/>
                    <a:pt x="1092" y="954"/>
                  </a:cubicBezTo>
                  <a:close/>
                  <a:moveTo>
                    <a:pt x="972" y="962"/>
                  </a:moveTo>
                  <a:cubicBezTo>
                    <a:pt x="972" y="959"/>
                    <a:pt x="974" y="963"/>
                    <a:pt x="975" y="961"/>
                  </a:cubicBezTo>
                  <a:cubicBezTo>
                    <a:pt x="975" y="958"/>
                    <a:pt x="975" y="958"/>
                    <a:pt x="975" y="958"/>
                  </a:cubicBezTo>
                  <a:cubicBezTo>
                    <a:pt x="973" y="958"/>
                    <a:pt x="970" y="961"/>
                    <a:pt x="972" y="962"/>
                  </a:cubicBezTo>
                  <a:close/>
                  <a:moveTo>
                    <a:pt x="1072" y="960"/>
                  </a:moveTo>
                  <a:cubicBezTo>
                    <a:pt x="1076" y="961"/>
                    <a:pt x="1077" y="966"/>
                    <a:pt x="1076" y="959"/>
                  </a:cubicBezTo>
                  <a:cubicBezTo>
                    <a:pt x="1076" y="959"/>
                    <a:pt x="1077" y="958"/>
                    <a:pt x="1076" y="958"/>
                  </a:cubicBezTo>
                  <a:cubicBezTo>
                    <a:pt x="1077" y="961"/>
                    <a:pt x="1072" y="957"/>
                    <a:pt x="1072" y="960"/>
                  </a:cubicBezTo>
                  <a:close/>
                  <a:moveTo>
                    <a:pt x="1114" y="963"/>
                  </a:moveTo>
                  <a:cubicBezTo>
                    <a:pt x="1112" y="961"/>
                    <a:pt x="1108" y="963"/>
                    <a:pt x="1107" y="963"/>
                  </a:cubicBezTo>
                  <a:cubicBezTo>
                    <a:pt x="1108" y="963"/>
                    <a:pt x="1108" y="964"/>
                    <a:pt x="1107" y="965"/>
                  </a:cubicBezTo>
                  <a:cubicBezTo>
                    <a:pt x="1110" y="962"/>
                    <a:pt x="1113" y="966"/>
                    <a:pt x="1114" y="963"/>
                  </a:cubicBezTo>
                  <a:close/>
                  <a:moveTo>
                    <a:pt x="26" y="975"/>
                  </a:moveTo>
                  <a:cubicBezTo>
                    <a:pt x="28" y="971"/>
                    <a:pt x="29" y="976"/>
                    <a:pt x="34" y="975"/>
                  </a:cubicBezTo>
                  <a:cubicBezTo>
                    <a:pt x="37" y="971"/>
                    <a:pt x="36" y="968"/>
                    <a:pt x="38" y="964"/>
                  </a:cubicBezTo>
                  <a:cubicBezTo>
                    <a:pt x="32" y="965"/>
                    <a:pt x="27" y="972"/>
                    <a:pt x="26" y="975"/>
                  </a:cubicBezTo>
                  <a:close/>
                  <a:moveTo>
                    <a:pt x="1040" y="979"/>
                  </a:moveTo>
                  <a:cubicBezTo>
                    <a:pt x="1039" y="979"/>
                    <a:pt x="1038" y="978"/>
                    <a:pt x="1038" y="978"/>
                  </a:cubicBezTo>
                  <a:cubicBezTo>
                    <a:pt x="1028" y="984"/>
                    <a:pt x="1017" y="989"/>
                    <a:pt x="1009" y="997"/>
                  </a:cubicBezTo>
                  <a:cubicBezTo>
                    <a:pt x="1000" y="995"/>
                    <a:pt x="992" y="1002"/>
                    <a:pt x="987" y="1007"/>
                  </a:cubicBezTo>
                  <a:cubicBezTo>
                    <a:pt x="989" y="1007"/>
                    <a:pt x="989" y="1008"/>
                    <a:pt x="988" y="1009"/>
                  </a:cubicBezTo>
                  <a:cubicBezTo>
                    <a:pt x="1000" y="1009"/>
                    <a:pt x="1004" y="997"/>
                    <a:pt x="1014" y="998"/>
                  </a:cubicBezTo>
                  <a:cubicBezTo>
                    <a:pt x="1018" y="994"/>
                    <a:pt x="1024" y="991"/>
                    <a:pt x="1027" y="986"/>
                  </a:cubicBezTo>
                  <a:cubicBezTo>
                    <a:pt x="1033" y="986"/>
                    <a:pt x="1033" y="986"/>
                    <a:pt x="1033" y="986"/>
                  </a:cubicBezTo>
                  <a:cubicBezTo>
                    <a:pt x="1031" y="978"/>
                    <a:pt x="1039" y="983"/>
                    <a:pt x="1040" y="979"/>
                  </a:cubicBezTo>
                  <a:close/>
                  <a:moveTo>
                    <a:pt x="928" y="1013"/>
                  </a:moveTo>
                  <a:cubicBezTo>
                    <a:pt x="930" y="1010"/>
                    <a:pt x="933" y="1014"/>
                    <a:pt x="935" y="1014"/>
                  </a:cubicBezTo>
                  <a:cubicBezTo>
                    <a:pt x="938" y="1007"/>
                    <a:pt x="947" y="1006"/>
                    <a:pt x="950" y="999"/>
                  </a:cubicBezTo>
                  <a:cubicBezTo>
                    <a:pt x="942" y="1003"/>
                    <a:pt x="932" y="1008"/>
                    <a:pt x="928" y="1013"/>
                  </a:cubicBezTo>
                  <a:close/>
                  <a:moveTo>
                    <a:pt x="233" y="1024"/>
                  </a:moveTo>
                  <a:cubicBezTo>
                    <a:pt x="231" y="1027"/>
                    <a:pt x="227" y="1027"/>
                    <a:pt x="225" y="1030"/>
                  </a:cubicBezTo>
                  <a:cubicBezTo>
                    <a:pt x="229" y="1030"/>
                    <a:pt x="234" y="1026"/>
                    <a:pt x="233" y="1024"/>
                  </a:cubicBezTo>
                  <a:close/>
                  <a:moveTo>
                    <a:pt x="89" y="1041"/>
                  </a:moveTo>
                  <a:cubicBezTo>
                    <a:pt x="86" y="1044"/>
                    <a:pt x="85" y="1040"/>
                    <a:pt x="84" y="1040"/>
                  </a:cubicBezTo>
                  <a:cubicBezTo>
                    <a:pt x="76" y="1046"/>
                    <a:pt x="66" y="1047"/>
                    <a:pt x="58" y="1055"/>
                  </a:cubicBezTo>
                  <a:cubicBezTo>
                    <a:pt x="59" y="1056"/>
                    <a:pt x="61" y="1056"/>
                    <a:pt x="63" y="1057"/>
                  </a:cubicBezTo>
                  <a:cubicBezTo>
                    <a:pt x="66" y="1047"/>
                    <a:pt x="79" y="1051"/>
                    <a:pt x="84" y="1044"/>
                  </a:cubicBezTo>
                  <a:cubicBezTo>
                    <a:pt x="86" y="1044"/>
                    <a:pt x="87" y="1045"/>
                    <a:pt x="88" y="1045"/>
                  </a:cubicBezTo>
                  <a:cubicBezTo>
                    <a:pt x="87" y="1042"/>
                    <a:pt x="92" y="1042"/>
                    <a:pt x="89" y="1041"/>
                  </a:cubicBezTo>
                  <a:close/>
                  <a:moveTo>
                    <a:pt x="224" y="1053"/>
                  </a:moveTo>
                  <a:cubicBezTo>
                    <a:pt x="225" y="1048"/>
                    <a:pt x="222" y="1048"/>
                    <a:pt x="221" y="1045"/>
                  </a:cubicBezTo>
                  <a:cubicBezTo>
                    <a:pt x="222" y="1043"/>
                    <a:pt x="225" y="1043"/>
                    <a:pt x="224" y="1040"/>
                  </a:cubicBezTo>
                  <a:cubicBezTo>
                    <a:pt x="218" y="1039"/>
                    <a:pt x="223" y="1047"/>
                    <a:pt x="215" y="1045"/>
                  </a:cubicBezTo>
                  <a:cubicBezTo>
                    <a:pt x="214" y="1051"/>
                    <a:pt x="206" y="1050"/>
                    <a:pt x="205" y="1056"/>
                  </a:cubicBezTo>
                  <a:cubicBezTo>
                    <a:pt x="206" y="1056"/>
                    <a:pt x="209" y="1056"/>
                    <a:pt x="210" y="1057"/>
                  </a:cubicBezTo>
                  <a:cubicBezTo>
                    <a:pt x="218" y="1074"/>
                    <a:pt x="194" y="1065"/>
                    <a:pt x="192" y="1077"/>
                  </a:cubicBezTo>
                  <a:cubicBezTo>
                    <a:pt x="195" y="1078"/>
                    <a:pt x="192" y="1074"/>
                    <a:pt x="195" y="1074"/>
                  </a:cubicBezTo>
                  <a:cubicBezTo>
                    <a:pt x="195" y="1077"/>
                    <a:pt x="199" y="1076"/>
                    <a:pt x="200" y="1079"/>
                  </a:cubicBezTo>
                  <a:cubicBezTo>
                    <a:pt x="196" y="1087"/>
                    <a:pt x="206" y="1075"/>
                    <a:pt x="208" y="1073"/>
                  </a:cubicBezTo>
                  <a:cubicBezTo>
                    <a:pt x="210" y="1074"/>
                    <a:pt x="210" y="1074"/>
                    <a:pt x="210" y="1076"/>
                  </a:cubicBezTo>
                  <a:cubicBezTo>
                    <a:pt x="209" y="1080"/>
                    <a:pt x="205" y="1081"/>
                    <a:pt x="207" y="1084"/>
                  </a:cubicBezTo>
                  <a:cubicBezTo>
                    <a:pt x="209" y="1081"/>
                    <a:pt x="214" y="1082"/>
                    <a:pt x="213" y="1077"/>
                  </a:cubicBezTo>
                  <a:cubicBezTo>
                    <a:pt x="217" y="1077"/>
                    <a:pt x="220" y="1077"/>
                    <a:pt x="220" y="1073"/>
                  </a:cubicBezTo>
                  <a:cubicBezTo>
                    <a:pt x="220" y="1071"/>
                    <a:pt x="216" y="1073"/>
                    <a:pt x="217" y="1070"/>
                  </a:cubicBezTo>
                  <a:cubicBezTo>
                    <a:pt x="220" y="1059"/>
                    <a:pt x="230" y="1064"/>
                    <a:pt x="237" y="1062"/>
                  </a:cubicBezTo>
                  <a:cubicBezTo>
                    <a:pt x="235" y="1059"/>
                    <a:pt x="233" y="1057"/>
                    <a:pt x="232" y="1052"/>
                  </a:cubicBezTo>
                  <a:cubicBezTo>
                    <a:pt x="230" y="1053"/>
                    <a:pt x="227" y="1053"/>
                    <a:pt x="224" y="1053"/>
                  </a:cubicBezTo>
                  <a:close/>
                  <a:moveTo>
                    <a:pt x="949" y="1049"/>
                  </a:moveTo>
                  <a:cubicBezTo>
                    <a:pt x="947" y="1051"/>
                    <a:pt x="940" y="1048"/>
                    <a:pt x="940" y="1053"/>
                  </a:cubicBezTo>
                  <a:cubicBezTo>
                    <a:pt x="943" y="1052"/>
                    <a:pt x="951" y="1049"/>
                    <a:pt x="949" y="1049"/>
                  </a:cubicBezTo>
                  <a:close/>
                  <a:moveTo>
                    <a:pt x="103" y="1058"/>
                  </a:moveTo>
                  <a:cubicBezTo>
                    <a:pt x="104" y="1062"/>
                    <a:pt x="99" y="1060"/>
                    <a:pt x="99" y="1063"/>
                  </a:cubicBezTo>
                  <a:cubicBezTo>
                    <a:pt x="103" y="1063"/>
                    <a:pt x="103" y="1063"/>
                    <a:pt x="103" y="1063"/>
                  </a:cubicBezTo>
                  <a:cubicBezTo>
                    <a:pt x="101" y="1060"/>
                    <a:pt x="107" y="1059"/>
                    <a:pt x="103" y="1058"/>
                  </a:cubicBezTo>
                  <a:close/>
                  <a:moveTo>
                    <a:pt x="1003" y="1090"/>
                  </a:moveTo>
                  <a:cubicBezTo>
                    <a:pt x="1009" y="1089"/>
                    <a:pt x="1011" y="1085"/>
                    <a:pt x="1018" y="1085"/>
                  </a:cubicBezTo>
                  <a:cubicBezTo>
                    <a:pt x="1017" y="1090"/>
                    <a:pt x="1011" y="1088"/>
                    <a:pt x="1009" y="1092"/>
                  </a:cubicBezTo>
                  <a:cubicBezTo>
                    <a:pt x="1021" y="1091"/>
                    <a:pt x="1020" y="1078"/>
                    <a:pt x="1034" y="1079"/>
                  </a:cubicBezTo>
                  <a:cubicBezTo>
                    <a:pt x="1036" y="1077"/>
                    <a:pt x="1033" y="1077"/>
                    <a:pt x="1035" y="1076"/>
                  </a:cubicBezTo>
                  <a:cubicBezTo>
                    <a:pt x="1045" y="1073"/>
                    <a:pt x="1060" y="1066"/>
                    <a:pt x="1059" y="1060"/>
                  </a:cubicBezTo>
                  <a:cubicBezTo>
                    <a:pt x="1042" y="1070"/>
                    <a:pt x="1018" y="1077"/>
                    <a:pt x="1003" y="1090"/>
                  </a:cubicBezTo>
                  <a:close/>
                  <a:moveTo>
                    <a:pt x="938" y="1063"/>
                  </a:moveTo>
                  <a:cubicBezTo>
                    <a:pt x="933" y="1062"/>
                    <a:pt x="925" y="1068"/>
                    <a:pt x="924" y="1070"/>
                  </a:cubicBezTo>
                  <a:cubicBezTo>
                    <a:pt x="927" y="1066"/>
                    <a:pt x="935" y="1067"/>
                    <a:pt x="938" y="1063"/>
                  </a:cubicBezTo>
                  <a:close/>
                  <a:moveTo>
                    <a:pt x="912" y="1070"/>
                  </a:moveTo>
                  <a:cubicBezTo>
                    <a:pt x="907" y="1075"/>
                    <a:pt x="901" y="1075"/>
                    <a:pt x="895" y="1070"/>
                  </a:cubicBezTo>
                  <a:cubicBezTo>
                    <a:pt x="888" y="1078"/>
                    <a:pt x="875" y="1077"/>
                    <a:pt x="870" y="1086"/>
                  </a:cubicBezTo>
                  <a:cubicBezTo>
                    <a:pt x="871" y="1089"/>
                    <a:pt x="872" y="1088"/>
                    <a:pt x="871" y="1092"/>
                  </a:cubicBezTo>
                  <a:cubicBezTo>
                    <a:pt x="880" y="1093"/>
                    <a:pt x="881" y="1087"/>
                    <a:pt x="886" y="1084"/>
                  </a:cubicBezTo>
                  <a:cubicBezTo>
                    <a:pt x="883" y="1084"/>
                    <a:pt x="880" y="1087"/>
                    <a:pt x="878" y="1085"/>
                  </a:cubicBezTo>
                  <a:cubicBezTo>
                    <a:pt x="885" y="1085"/>
                    <a:pt x="885" y="1078"/>
                    <a:pt x="893" y="1079"/>
                  </a:cubicBezTo>
                  <a:cubicBezTo>
                    <a:pt x="893" y="1081"/>
                    <a:pt x="892" y="1081"/>
                    <a:pt x="892" y="1083"/>
                  </a:cubicBezTo>
                  <a:cubicBezTo>
                    <a:pt x="901" y="1081"/>
                    <a:pt x="911" y="1078"/>
                    <a:pt x="917" y="1072"/>
                  </a:cubicBezTo>
                  <a:cubicBezTo>
                    <a:pt x="914" y="1072"/>
                    <a:pt x="909" y="1073"/>
                    <a:pt x="912" y="1070"/>
                  </a:cubicBezTo>
                  <a:close/>
                  <a:moveTo>
                    <a:pt x="720" y="1088"/>
                  </a:moveTo>
                  <a:cubicBezTo>
                    <a:pt x="720" y="1088"/>
                    <a:pt x="726" y="1085"/>
                    <a:pt x="725" y="1084"/>
                  </a:cubicBezTo>
                  <a:cubicBezTo>
                    <a:pt x="723" y="1085"/>
                    <a:pt x="717" y="1086"/>
                    <a:pt x="720" y="1088"/>
                  </a:cubicBezTo>
                  <a:close/>
                  <a:moveTo>
                    <a:pt x="960" y="1100"/>
                  </a:moveTo>
                  <a:cubicBezTo>
                    <a:pt x="964" y="1100"/>
                    <a:pt x="967" y="1098"/>
                    <a:pt x="971" y="1096"/>
                  </a:cubicBezTo>
                  <a:cubicBezTo>
                    <a:pt x="971" y="1094"/>
                    <a:pt x="969" y="1094"/>
                    <a:pt x="971" y="1092"/>
                  </a:cubicBezTo>
                  <a:cubicBezTo>
                    <a:pt x="968" y="1094"/>
                    <a:pt x="966" y="1090"/>
                    <a:pt x="966" y="1094"/>
                  </a:cubicBezTo>
                  <a:cubicBezTo>
                    <a:pt x="965" y="1096"/>
                    <a:pt x="970" y="1093"/>
                    <a:pt x="970" y="1096"/>
                  </a:cubicBezTo>
                  <a:cubicBezTo>
                    <a:pt x="966" y="1097"/>
                    <a:pt x="963" y="1098"/>
                    <a:pt x="960" y="1100"/>
                  </a:cubicBezTo>
                  <a:close/>
                  <a:moveTo>
                    <a:pt x="915" y="1103"/>
                  </a:moveTo>
                  <a:cubicBezTo>
                    <a:pt x="922" y="1100"/>
                    <a:pt x="929" y="1098"/>
                    <a:pt x="935" y="1094"/>
                  </a:cubicBezTo>
                  <a:cubicBezTo>
                    <a:pt x="927" y="1095"/>
                    <a:pt x="918" y="1100"/>
                    <a:pt x="915" y="1103"/>
                  </a:cubicBezTo>
                  <a:close/>
                  <a:moveTo>
                    <a:pt x="903" y="1095"/>
                  </a:moveTo>
                  <a:cubicBezTo>
                    <a:pt x="900" y="1094"/>
                    <a:pt x="899" y="1096"/>
                    <a:pt x="897" y="1095"/>
                  </a:cubicBezTo>
                  <a:cubicBezTo>
                    <a:pt x="897" y="1099"/>
                    <a:pt x="891" y="1096"/>
                    <a:pt x="893" y="1099"/>
                  </a:cubicBezTo>
                  <a:cubicBezTo>
                    <a:pt x="895" y="1097"/>
                    <a:pt x="901" y="1098"/>
                    <a:pt x="903" y="1095"/>
                  </a:cubicBezTo>
                  <a:close/>
                  <a:moveTo>
                    <a:pt x="974" y="1099"/>
                  </a:moveTo>
                  <a:cubicBezTo>
                    <a:pt x="970" y="1100"/>
                    <a:pt x="967" y="1102"/>
                    <a:pt x="964" y="1104"/>
                  </a:cubicBezTo>
                  <a:cubicBezTo>
                    <a:pt x="969" y="1104"/>
                    <a:pt x="972" y="1101"/>
                    <a:pt x="974" y="1099"/>
                  </a:cubicBezTo>
                  <a:close/>
                  <a:moveTo>
                    <a:pt x="878" y="1116"/>
                  </a:moveTo>
                  <a:cubicBezTo>
                    <a:pt x="887" y="1110"/>
                    <a:pt x="906" y="1109"/>
                    <a:pt x="911" y="1103"/>
                  </a:cubicBezTo>
                  <a:cubicBezTo>
                    <a:pt x="910" y="1104"/>
                    <a:pt x="903" y="1105"/>
                    <a:pt x="903" y="1104"/>
                  </a:cubicBezTo>
                  <a:cubicBezTo>
                    <a:pt x="904" y="1103"/>
                    <a:pt x="907" y="1101"/>
                    <a:pt x="904" y="1100"/>
                  </a:cubicBezTo>
                  <a:cubicBezTo>
                    <a:pt x="893" y="1105"/>
                    <a:pt x="883" y="1108"/>
                    <a:pt x="873" y="1113"/>
                  </a:cubicBezTo>
                  <a:cubicBezTo>
                    <a:pt x="876" y="1113"/>
                    <a:pt x="875" y="1116"/>
                    <a:pt x="878" y="1116"/>
                  </a:cubicBezTo>
                  <a:close/>
                  <a:moveTo>
                    <a:pt x="812" y="1117"/>
                  </a:moveTo>
                  <a:cubicBezTo>
                    <a:pt x="814" y="1114"/>
                    <a:pt x="820" y="1121"/>
                    <a:pt x="820" y="1116"/>
                  </a:cubicBezTo>
                  <a:cubicBezTo>
                    <a:pt x="819" y="1114"/>
                    <a:pt x="810" y="1115"/>
                    <a:pt x="812" y="1117"/>
                  </a:cubicBezTo>
                  <a:close/>
                  <a:moveTo>
                    <a:pt x="925" y="1142"/>
                  </a:moveTo>
                  <a:cubicBezTo>
                    <a:pt x="920" y="1144"/>
                    <a:pt x="916" y="1147"/>
                    <a:pt x="911" y="1149"/>
                  </a:cubicBezTo>
                  <a:cubicBezTo>
                    <a:pt x="917" y="1148"/>
                    <a:pt x="921" y="1146"/>
                    <a:pt x="925" y="1142"/>
                  </a:cubicBezTo>
                  <a:close/>
                  <a:moveTo>
                    <a:pt x="713" y="1155"/>
                  </a:moveTo>
                  <a:cubicBezTo>
                    <a:pt x="717" y="1153"/>
                    <a:pt x="721" y="1152"/>
                    <a:pt x="724" y="1149"/>
                  </a:cubicBezTo>
                  <a:cubicBezTo>
                    <a:pt x="721" y="1151"/>
                    <a:pt x="712" y="1152"/>
                    <a:pt x="713" y="1155"/>
                  </a:cubicBezTo>
                  <a:close/>
                  <a:moveTo>
                    <a:pt x="872" y="1168"/>
                  </a:moveTo>
                  <a:cubicBezTo>
                    <a:pt x="880" y="1167"/>
                    <a:pt x="885" y="1163"/>
                    <a:pt x="890" y="1159"/>
                  </a:cubicBezTo>
                  <a:cubicBezTo>
                    <a:pt x="897" y="1157"/>
                    <a:pt x="908" y="1154"/>
                    <a:pt x="909" y="1149"/>
                  </a:cubicBezTo>
                  <a:cubicBezTo>
                    <a:pt x="902" y="1152"/>
                    <a:pt x="893" y="1157"/>
                    <a:pt x="885" y="1158"/>
                  </a:cubicBezTo>
                  <a:cubicBezTo>
                    <a:pt x="886" y="1163"/>
                    <a:pt x="874" y="1163"/>
                    <a:pt x="872" y="1168"/>
                  </a:cubicBezTo>
                  <a:close/>
                  <a:moveTo>
                    <a:pt x="1138" y="208"/>
                  </a:moveTo>
                  <a:cubicBezTo>
                    <a:pt x="1129" y="210"/>
                    <a:pt x="1123" y="214"/>
                    <a:pt x="1123" y="223"/>
                  </a:cubicBezTo>
                  <a:cubicBezTo>
                    <a:pt x="1124" y="224"/>
                    <a:pt x="1126" y="226"/>
                    <a:pt x="1129" y="225"/>
                  </a:cubicBezTo>
                  <a:cubicBezTo>
                    <a:pt x="1131" y="223"/>
                    <a:pt x="1128" y="220"/>
                    <a:pt x="1132" y="219"/>
                  </a:cubicBezTo>
                  <a:cubicBezTo>
                    <a:pt x="1132" y="221"/>
                    <a:pt x="1132" y="221"/>
                    <a:pt x="1132" y="221"/>
                  </a:cubicBezTo>
                  <a:cubicBezTo>
                    <a:pt x="1136" y="219"/>
                    <a:pt x="1139" y="213"/>
                    <a:pt x="1138" y="208"/>
                  </a:cubicBezTo>
                  <a:close/>
                  <a:moveTo>
                    <a:pt x="1097" y="931"/>
                  </a:moveTo>
                  <a:cubicBezTo>
                    <a:pt x="1098" y="929"/>
                    <a:pt x="1096" y="925"/>
                    <a:pt x="1099" y="923"/>
                  </a:cubicBezTo>
                  <a:cubicBezTo>
                    <a:pt x="1097" y="922"/>
                    <a:pt x="1096" y="921"/>
                    <a:pt x="1095" y="920"/>
                  </a:cubicBezTo>
                  <a:cubicBezTo>
                    <a:pt x="1093" y="926"/>
                    <a:pt x="1082" y="928"/>
                    <a:pt x="1085" y="936"/>
                  </a:cubicBezTo>
                  <a:cubicBezTo>
                    <a:pt x="1087" y="931"/>
                    <a:pt x="1091" y="928"/>
                    <a:pt x="1097" y="931"/>
                  </a:cubicBezTo>
                  <a:close/>
                  <a:moveTo>
                    <a:pt x="1152" y="971"/>
                  </a:moveTo>
                  <a:cubicBezTo>
                    <a:pt x="1156" y="976"/>
                    <a:pt x="1150" y="978"/>
                    <a:pt x="1151" y="981"/>
                  </a:cubicBezTo>
                  <a:cubicBezTo>
                    <a:pt x="1154" y="978"/>
                    <a:pt x="1161" y="979"/>
                    <a:pt x="1160" y="972"/>
                  </a:cubicBezTo>
                  <a:cubicBezTo>
                    <a:pt x="1157" y="971"/>
                    <a:pt x="1154" y="971"/>
                    <a:pt x="1152" y="971"/>
                  </a:cubicBezTo>
                  <a:close/>
                  <a:moveTo>
                    <a:pt x="1069" y="974"/>
                  </a:moveTo>
                  <a:cubicBezTo>
                    <a:pt x="1067" y="975"/>
                    <a:pt x="1066" y="977"/>
                    <a:pt x="1065" y="979"/>
                  </a:cubicBezTo>
                  <a:cubicBezTo>
                    <a:pt x="1064" y="978"/>
                    <a:pt x="1063" y="977"/>
                    <a:pt x="1060" y="977"/>
                  </a:cubicBezTo>
                  <a:cubicBezTo>
                    <a:pt x="1062" y="985"/>
                    <a:pt x="1073" y="982"/>
                    <a:pt x="1077" y="977"/>
                  </a:cubicBezTo>
                  <a:cubicBezTo>
                    <a:pt x="1073" y="979"/>
                    <a:pt x="1073" y="974"/>
                    <a:pt x="1069" y="974"/>
                  </a:cubicBezTo>
                  <a:close/>
                  <a:moveTo>
                    <a:pt x="1015" y="1019"/>
                  </a:moveTo>
                  <a:cubicBezTo>
                    <a:pt x="1015" y="1021"/>
                    <a:pt x="1010" y="1023"/>
                    <a:pt x="1013" y="1024"/>
                  </a:cubicBezTo>
                  <a:cubicBezTo>
                    <a:pt x="1014" y="1021"/>
                    <a:pt x="1019" y="1022"/>
                    <a:pt x="1021" y="1020"/>
                  </a:cubicBezTo>
                  <a:cubicBezTo>
                    <a:pt x="1022" y="1016"/>
                    <a:pt x="1015" y="1018"/>
                    <a:pt x="1016" y="1014"/>
                  </a:cubicBezTo>
                  <a:cubicBezTo>
                    <a:pt x="1023" y="1013"/>
                    <a:pt x="1021" y="1005"/>
                    <a:pt x="1027" y="1005"/>
                  </a:cubicBezTo>
                  <a:cubicBezTo>
                    <a:pt x="1028" y="1001"/>
                    <a:pt x="1026" y="1000"/>
                    <a:pt x="1024" y="999"/>
                  </a:cubicBezTo>
                  <a:cubicBezTo>
                    <a:pt x="1020" y="1003"/>
                    <a:pt x="1016" y="1007"/>
                    <a:pt x="1012" y="1012"/>
                  </a:cubicBezTo>
                  <a:cubicBezTo>
                    <a:pt x="1010" y="1012"/>
                    <a:pt x="1011" y="1008"/>
                    <a:pt x="1009" y="1008"/>
                  </a:cubicBezTo>
                  <a:cubicBezTo>
                    <a:pt x="1004" y="1017"/>
                    <a:pt x="990" y="1020"/>
                    <a:pt x="984" y="1030"/>
                  </a:cubicBezTo>
                  <a:cubicBezTo>
                    <a:pt x="988" y="1032"/>
                    <a:pt x="987" y="1027"/>
                    <a:pt x="989" y="1027"/>
                  </a:cubicBezTo>
                  <a:cubicBezTo>
                    <a:pt x="998" y="1028"/>
                    <a:pt x="1005" y="1014"/>
                    <a:pt x="1015" y="1019"/>
                  </a:cubicBezTo>
                  <a:close/>
                  <a:moveTo>
                    <a:pt x="910" y="1114"/>
                  </a:moveTo>
                  <a:cubicBezTo>
                    <a:pt x="897" y="1124"/>
                    <a:pt x="876" y="1122"/>
                    <a:pt x="863" y="1132"/>
                  </a:cubicBezTo>
                  <a:cubicBezTo>
                    <a:pt x="857" y="1129"/>
                    <a:pt x="843" y="1133"/>
                    <a:pt x="841" y="1139"/>
                  </a:cubicBezTo>
                  <a:cubicBezTo>
                    <a:pt x="839" y="1138"/>
                    <a:pt x="836" y="1137"/>
                    <a:pt x="836" y="1134"/>
                  </a:cubicBezTo>
                  <a:cubicBezTo>
                    <a:pt x="838" y="1129"/>
                    <a:pt x="849" y="1134"/>
                    <a:pt x="848" y="1126"/>
                  </a:cubicBezTo>
                  <a:cubicBezTo>
                    <a:pt x="841" y="1128"/>
                    <a:pt x="829" y="1131"/>
                    <a:pt x="831" y="1137"/>
                  </a:cubicBezTo>
                  <a:cubicBezTo>
                    <a:pt x="829" y="1137"/>
                    <a:pt x="829" y="1139"/>
                    <a:pt x="827" y="1138"/>
                  </a:cubicBezTo>
                  <a:cubicBezTo>
                    <a:pt x="827" y="1142"/>
                    <a:pt x="831" y="1141"/>
                    <a:pt x="830" y="1145"/>
                  </a:cubicBezTo>
                  <a:cubicBezTo>
                    <a:pt x="828" y="1146"/>
                    <a:pt x="825" y="1147"/>
                    <a:pt x="822" y="1148"/>
                  </a:cubicBezTo>
                  <a:cubicBezTo>
                    <a:pt x="821" y="1152"/>
                    <a:pt x="827" y="1149"/>
                    <a:pt x="828" y="1151"/>
                  </a:cubicBezTo>
                  <a:cubicBezTo>
                    <a:pt x="824" y="1157"/>
                    <a:pt x="822" y="1166"/>
                    <a:pt x="813" y="1168"/>
                  </a:cubicBezTo>
                  <a:cubicBezTo>
                    <a:pt x="815" y="1171"/>
                    <a:pt x="819" y="1167"/>
                    <a:pt x="819" y="1169"/>
                  </a:cubicBezTo>
                  <a:cubicBezTo>
                    <a:pt x="814" y="1172"/>
                    <a:pt x="807" y="1182"/>
                    <a:pt x="798" y="1176"/>
                  </a:cubicBezTo>
                  <a:cubicBezTo>
                    <a:pt x="800" y="1170"/>
                    <a:pt x="804" y="1165"/>
                    <a:pt x="810" y="1162"/>
                  </a:cubicBezTo>
                  <a:cubicBezTo>
                    <a:pt x="807" y="1160"/>
                    <a:pt x="811" y="1156"/>
                    <a:pt x="809" y="1153"/>
                  </a:cubicBezTo>
                  <a:cubicBezTo>
                    <a:pt x="802" y="1152"/>
                    <a:pt x="790" y="1156"/>
                    <a:pt x="784" y="1161"/>
                  </a:cubicBezTo>
                  <a:cubicBezTo>
                    <a:pt x="770" y="1155"/>
                    <a:pt x="771" y="1176"/>
                    <a:pt x="773" y="1184"/>
                  </a:cubicBezTo>
                  <a:cubicBezTo>
                    <a:pt x="778" y="1178"/>
                    <a:pt x="783" y="1191"/>
                    <a:pt x="788" y="1194"/>
                  </a:cubicBezTo>
                  <a:cubicBezTo>
                    <a:pt x="797" y="1185"/>
                    <a:pt x="809" y="1181"/>
                    <a:pt x="821" y="1176"/>
                  </a:cubicBezTo>
                  <a:cubicBezTo>
                    <a:pt x="823" y="1167"/>
                    <a:pt x="835" y="1169"/>
                    <a:pt x="835" y="1159"/>
                  </a:cubicBezTo>
                  <a:cubicBezTo>
                    <a:pt x="846" y="1154"/>
                    <a:pt x="857" y="1150"/>
                    <a:pt x="866" y="1143"/>
                  </a:cubicBezTo>
                  <a:cubicBezTo>
                    <a:pt x="866" y="1141"/>
                    <a:pt x="861" y="1143"/>
                    <a:pt x="862" y="1139"/>
                  </a:cubicBezTo>
                  <a:cubicBezTo>
                    <a:pt x="869" y="1135"/>
                    <a:pt x="879" y="1137"/>
                    <a:pt x="886" y="1135"/>
                  </a:cubicBezTo>
                  <a:cubicBezTo>
                    <a:pt x="899" y="1126"/>
                    <a:pt x="914" y="1127"/>
                    <a:pt x="930" y="1121"/>
                  </a:cubicBezTo>
                  <a:cubicBezTo>
                    <a:pt x="930" y="1118"/>
                    <a:pt x="932" y="1118"/>
                    <a:pt x="932" y="1116"/>
                  </a:cubicBezTo>
                  <a:cubicBezTo>
                    <a:pt x="925" y="1119"/>
                    <a:pt x="920" y="1120"/>
                    <a:pt x="910" y="1122"/>
                  </a:cubicBezTo>
                  <a:cubicBezTo>
                    <a:pt x="911" y="1120"/>
                    <a:pt x="913" y="1115"/>
                    <a:pt x="910" y="1114"/>
                  </a:cubicBezTo>
                  <a:close/>
                  <a:moveTo>
                    <a:pt x="856" y="1146"/>
                  </a:moveTo>
                  <a:cubicBezTo>
                    <a:pt x="851" y="1147"/>
                    <a:pt x="846" y="1149"/>
                    <a:pt x="840" y="1148"/>
                  </a:cubicBezTo>
                  <a:cubicBezTo>
                    <a:pt x="845" y="1146"/>
                    <a:pt x="851" y="1140"/>
                    <a:pt x="857" y="1141"/>
                  </a:cubicBezTo>
                  <a:cubicBezTo>
                    <a:pt x="857" y="1143"/>
                    <a:pt x="855" y="1143"/>
                    <a:pt x="856" y="1146"/>
                  </a:cubicBezTo>
                  <a:close/>
                  <a:moveTo>
                    <a:pt x="645" y="1128"/>
                  </a:moveTo>
                  <a:cubicBezTo>
                    <a:pt x="633" y="1130"/>
                    <a:pt x="623" y="1134"/>
                    <a:pt x="613" y="1138"/>
                  </a:cubicBezTo>
                  <a:cubicBezTo>
                    <a:pt x="617" y="1140"/>
                    <a:pt x="619" y="1140"/>
                    <a:pt x="616" y="1143"/>
                  </a:cubicBezTo>
                  <a:cubicBezTo>
                    <a:pt x="616" y="1144"/>
                    <a:pt x="618" y="1144"/>
                    <a:pt x="618" y="1146"/>
                  </a:cubicBezTo>
                  <a:cubicBezTo>
                    <a:pt x="627" y="1143"/>
                    <a:pt x="633" y="1139"/>
                    <a:pt x="641" y="1136"/>
                  </a:cubicBezTo>
                  <a:cubicBezTo>
                    <a:pt x="641" y="1133"/>
                    <a:pt x="642" y="1130"/>
                    <a:pt x="645" y="1128"/>
                  </a:cubicBezTo>
                  <a:close/>
                  <a:moveTo>
                    <a:pt x="619" y="1141"/>
                  </a:moveTo>
                  <a:cubicBezTo>
                    <a:pt x="619" y="1137"/>
                    <a:pt x="625" y="1139"/>
                    <a:pt x="627" y="1137"/>
                  </a:cubicBezTo>
                  <a:cubicBezTo>
                    <a:pt x="626" y="1141"/>
                    <a:pt x="622" y="1140"/>
                    <a:pt x="619" y="1141"/>
                  </a:cubicBezTo>
                  <a:close/>
                </a:path>
              </a:pathLst>
            </a:custGeom>
            <a:solidFill>
              <a:srgbClr val="B0423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2629" y="383"/>
              <a:ext cx="3395" cy="1490"/>
            </a:xfrm>
            <a:prstGeom prst="rect">
              <a:avLst/>
            </a:prstGeom>
            <a:noFill/>
          </p:spPr>
          <p:txBody>
            <a:bodyPr wrap="none" rtlCol="0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latinLnBrk="1">
                <a:defRPr/>
              </a:pPr>
              <a:r>
                <a:rPr lang="en-US" altLang="zh-CN" sz="4800" dirty="0">
                  <a:gradFill>
                    <a:gsLst>
                      <a:gs pos="98165">
                        <a:srgbClr val="E5C8B6"/>
                      </a:gs>
                      <a:gs pos="0">
                        <a:schemeClr val="accent2">
                          <a:lumMod val="40000"/>
                          <a:lumOff val="60000"/>
                        </a:schemeClr>
                      </a:gs>
                      <a:gs pos="66000">
                        <a:schemeClr val="accent2"/>
                      </a:gs>
                      <a:gs pos="42000">
                        <a:srgbClr val="E3C3B0"/>
                      </a:gs>
                    </a:gsLst>
                    <a:lin ang="5400000" scaled="0"/>
                  </a:gradFill>
                  <a:latin typeface="Aa润行体 (非商业使用)" panose="02010600010101010101" pitchFamily="2" charset="-122"/>
                  <a:ea typeface="Aa润行体 (非商业使用)" panose="02010600010101010101" pitchFamily="2" charset="-122"/>
                  <a:sym typeface="Arial" panose="020B0604020202020204" pitchFamily="34" charset="0"/>
                </a:rPr>
                <a:t>Drinking Vessels</a:t>
              </a:r>
              <a:endParaRPr lang="en-US" altLang="zh-CN" sz="4800" dirty="0">
                <a:gradFill>
                  <a:gsLst>
                    <a:gs pos="98165">
                      <a:srgbClr val="E5C8B6"/>
                    </a:gs>
                    <a:gs pos="0">
                      <a:schemeClr val="accent2">
                        <a:lumMod val="40000"/>
                        <a:lumOff val="60000"/>
                      </a:schemeClr>
                    </a:gs>
                    <a:gs pos="66000">
                      <a:schemeClr val="accent2"/>
                    </a:gs>
                    <a:gs pos="42000">
                      <a:srgbClr val="E3C3B0"/>
                    </a:gs>
                  </a:gsLst>
                  <a:lin ang="5400000" scaled="0"/>
                </a:gradFill>
                <a:latin typeface="Aa润行体 (非商业使用)" panose="02010600010101010101" pitchFamily="2" charset="-122"/>
                <a:ea typeface="Aa润行体 (非商业使用)" panose="02010600010101010101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8" name="圆角矩形 7"/>
          <p:cNvSpPr/>
          <p:nvPr/>
        </p:nvSpPr>
        <p:spPr>
          <a:xfrm>
            <a:off x="6352540" y="1807210"/>
            <a:ext cx="5203190" cy="3134360"/>
          </a:xfrm>
          <a:prstGeom prst="roundRect">
            <a:avLst/>
          </a:prstGeom>
          <a:blipFill rotWithShape="1">
            <a:blip r:embed="rId1" cstate="email"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133350" stA="40000" endA="300" endPos="30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570230" y="1807210"/>
            <a:ext cx="5441315" cy="3279140"/>
          </a:xfrm>
          <a:prstGeom prst="roundRect">
            <a:avLst/>
          </a:prstGeom>
          <a:blipFill rotWithShape="1">
            <a:blip r:embed="rId2" cstate="email"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133350" stA="40000" endA="300" endPos="30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2687955" y="1393190"/>
            <a:ext cx="6816090" cy="4107180"/>
          </a:xfrm>
          <a:prstGeom prst="roundRect">
            <a:avLst/>
          </a:prstGeom>
          <a:blipFill rotWithShape="1">
            <a:blip r:embed="rId3" cstate="email"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133350" stA="40000" endA="300" endPos="30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845175" y="339090"/>
            <a:ext cx="52152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一升曰爵，二升曰觚，三升曰觯</a:t>
            </a:r>
            <a:endParaRPr lang="zh-CN" altLang="en-US" sz="2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v2-733b3af3f8b11e176f1fe7defd72a636_1440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91030" y="1619250"/>
            <a:ext cx="5138420" cy="32131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 descr="2AD2B34F7BAA1566F978FAB3859B67F491CF2716_size54_w749_h50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0795"/>
            <a:ext cx="12192635" cy="684720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-10160" y="0"/>
            <a:ext cx="12191365" cy="6874510"/>
          </a:xfrm>
          <a:prstGeom prst="rect">
            <a:avLst/>
          </a:prstGeom>
          <a:solidFill>
            <a:schemeClr val="accent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3507740" y="142875"/>
            <a:ext cx="2155825" cy="946150"/>
          </a:xfrm>
          <a:prstGeom prst="rect">
            <a:avLst/>
          </a:prstGeom>
          <a:noFill/>
        </p:spPr>
        <p:txBody>
          <a:bodyPr wrap="none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latinLnBrk="1">
              <a:defRPr/>
            </a:pPr>
            <a:r>
              <a:rPr lang="en-US" altLang="zh-CN" sz="4800" b="1" dirty="0">
                <a:gradFill>
                  <a:gsLst>
                    <a:gs pos="98165">
                      <a:srgbClr val="E5C8B6"/>
                    </a:gs>
                    <a:gs pos="0">
                      <a:schemeClr val="accent2">
                        <a:lumMod val="40000"/>
                        <a:lumOff val="60000"/>
                      </a:schemeClr>
                    </a:gs>
                    <a:gs pos="66000">
                      <a:schemeClr val="accent2"/>
                    </a:gs>
                    <a:gs pos="42000">
                      <a:srgbClr val="E3C3B0"/>
                    </a:gs>
                  </a:gsLst>
                  <a:lin ang="5400000" scaled="0"/>
                </a:gradFill>
                <a:latin typeface="Aa润行体 (非商业使用)" panose="02010600010101010101" pitchFamily="2" charset="-122"/>
                <a:ea typeface="Aa润行体 (非商业使用)" panose="02010600010101010101" pitchFamily="2" charset="-122"/>
                <a:sym typeface="Arial" panose="020B0604020202020204" pitchFamily="34" charset="0"/>
              </a:rPr>
              <a:t>Liquor Storaging Vessels</a:t>
            </a:r>
            <a:endParaRPr lang="en-US" altLang="zh-CN" sz="4800" b="1" dirty="0">
              <a:gradFill>
                <a:gsLst>
                  <a:gs pos="98165">
                    <a:srgbClr val="E5C8B6"/>
                  </a:gs>
                  <a:gs pos="0">
                    <a:schemeClr val="accent2">
                      <a:lumMod val="40000"/>
                      <a:lumOff val="60000"/>
                    </a:schemeClr>
                  </a:gs>
                  <a:gs pos="66000">
                    <a:schemeClr val="accent2"/>
                  </a:gs>
                  <a:gs pos="42000">
                    <a:srgbClr val="E3C3B0"/>
                  </a:gs>
                </a:gsLst>
                <a:lin ang="5400000" scaled="0"/>
              </a:gradFill>
              <a:latin typeface="Aa润行体 (非商业使用)" panose="02010600010101010101" pitchFamily="2" charset="-122"/>
              <a:ea typeface="Aa润行体 (非商业使用)" panose="0201060001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18" name="图片 17" descr="v2-8e52dc2cb858f4b128f85af338641eba_1440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635" y="1619250"/>
            <a:ext cx="5465445" cy="3238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 descr="v2-2645b45dc70e36dccf9c4db1ff9b1288_1440w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2905" y="1297305"/>
            <a:ext cx="6337300" cy="4263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图片 16" descr="v2-ff2a6ebc962f330b43338fdc7ed27a62_1440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4095" y="1739900"/>
            <a:ext cx="4424045" cy="34461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21" name="直接连接符 20"/>
          <p:cNvCxnSpPr/>
          <p:nvPr/>
        </p:nvCxnSpPr>
        <p:spPr>
          <a:xfrm>
            <a:off x="1172845" y="1252855"/>
            <a:ext cx="0" cy="4419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2" name="椭圆 21"/>
          <p:cNvSpPr/>
          <p:nvPr/>
        </p:nvSpPr>
        <p:spPr>
          <a:xfrm>
            <a:off x="953135" y="944880"/>
            <a:ext cx="439420" cy="4394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953135" y="2343785"/>
            <a:ext cx="439420" cy="4394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953135" y="3742690"/>
            <a:ext cx="439420" cy="4394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953135" y="5404485"/>
            <a:ext cx="439420" cy="4394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749935" y="756285"/>
            <a:ext cx="845820" cy="845820"/>
          </a:xfrm>
          <a:prstGeom prst="ellipse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v2-733b3af3f8b11e176f1fe7defd72a636_1440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44120" y="1809750"/>
            <a:ext cx="5138420" cy="32131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 descr="2AD2B34F7BAA1566F978FAB3859B67F491CF2716_size54_w749_h50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0795"/>
            <a:ext cx="12192635" cy="684720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-10160" y="0"/>
            <a:ext cx="12191365" cy="6874510"/>
          </a:xfrm>
          <a:prstGeom prst="rect">
            <a:avLst/>
          </a:prstGeom>
          <a:solidFill>
            <a:schemeClr val="accent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3615690" y="142875"/>
            <a:ext cx="2155825" cy="946150"/>
          </a:xfrm>
          <a:prstGeom prst="rect">
            <a:avLst/>
          </a:prstGeom>
          <a:noFill/>
        </p:spPr>
        <p:txBody>
          <a:bodyPr wrap="none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latinLnBrk="1">
              <a:defRPr/>
            </a:pPr>
            <a:r>
              <a:rPr lang="en-US" altLang="zh-CN" sz="4800" dirty="0">
                <a:gradFill>
                  <a:gsLst>
                    <a:gs pos="98165">
                      <a:srgbClr val="E5C8B6"/>
                    </a:gs>
                    <a:gs pos="0">
                      <a:schemeClr val="accent2">
                        <a:lumMod val="40000"/>
                        <a:lumOff val="60000"/>
                      </a:schemeClr>
                    </a:gs>
                    <a:gs pos="66000">
                      <a:schemeClr val="accent2"/>
                    </a:gs>
                    <a:gs pos="42000">
                      <a:srgbClr val="E3C3B0"/>
                    </a:gs>
                  </a:gsLst>
                  <a:lin ang="5400000" scaled="0"/>
                </a:gradFill>
                <a:latin typeface="Aa润行体 (非商业使用)" panose="02010600010101010101" pitchFamily="2" charset="-122"/>
                <a:ea typeface="Aa润行体 (非商业使用)" panose="02010600010101010101" pitchFamily="2" charset="-122"/>
                <a:sym typeface="Arial" panose="020B0604020202020204" pitchFamily="34" charset="0"/>
              </a:rPr>
              <a:t>Liquor Storaging Vessels</a:t>
            </a:r>
            <a:endParaRPr lang="en-US" altLang="zh-CN" sz="4800" dirty="0">
              <a:gradFill>
                <a:gsLst>
                  <a:gs pos="98165">
                    <a:srgbClr val="E5C8B6"/>
                  </a:gs>
                  <a:gs pos="0">
                    <a:schemeClr val="accent2">
                      <a:lumMod val="40000"/>
                      <a:lumOff val="60000"/>
                    </a:schemeClr>
                  </a:gs>
                  <a:gs pos="66000">
                    <a:schemeClr val="accent2"/>
                  </a:gs>
                  <a:gs pos="42000">
                    <a:srgbClr val="E3C3B0"/>
                  </a:gs>
                </a:gsLst>
                <a:lin ang="5400000" scaled="0"/>
              </a:gradFill>
              <a:latin typeface="Aa润行体 (非商业使用)" panose="02010600010101010101" pitchFamily="2" charset="-122"/>
              <a:ea typeface="Aa润行体 (非商业使用)" panose="0201060001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18" name="图片 17" descr="v2-8e52dc2cb858f4b128f85af338641eba_1440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0205" y="1809750"/>
            <a:ext cx="5465445" cy="3238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 descr="v2-2645b45dc70e36dccf9c4db1ff9b1288_1440w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2905" y="8256905"/>
            <a:ext cx="6337300" cy="4263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图片 16" descr="v2-ff2a6ebc962f330b43338fdc7ed27a62_1440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6260" y="1187450"/>
            <a:ext cx="5757545" cy="44850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21" name="直接连接符 20"/>
          <p:cNvCxnSpPr/>
          <p:nvPr/>
        </p:nvCxnSpPr>
        <p:spPr>
          <a:xfrm>
            <a:off x="1172845" y="1252855"/>
            <a:ext cx="0" cy="4419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2" name="椭圆 21"/>
          <p:cNvSpPr/>
          <p:nvPr/>
        </p:nvSpPr>
        <p:spPr>
          <a:xfrm>
            <a:off x="953135" y="944880"/>
            <a:ext cx="439420" cy="4394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953135" y="2343785"/>
            <a:ext cx="439420" cy="4394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953135" y="3742690"/>
            <a:ext cx="439420" cy="4394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953135" y="5404485"/>
            <a:ext cx="439420" cy="4394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749935" y="2140585"/>
            <a:ext cx="845820" cy="845820"/>
          </a:xfrm>
          <a:prstGeom prst="ellipse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81000">
              <a:schemeClr val="accent1">
                <a:lumMod val="45000"/>
                <a:lumOff val="55000"/>
                <a:alpha val="66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2AD2B34F7BAA1566F978FAB3859B67F491CF2716_size54_w749_h50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10795"/>
            <a:ext cx="12192635" cy="684720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-10160" y="0"/>
            <a:ext cx="12191365" cy="6874510"/>
          </a:xfrm>
          <a:prstGeom prst="rect">
            <a:avLst/>
          </a:prstGeom>
          <a:solidFill>
            <a:schemeClr val="accent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3572510" y="262890"/>
            <a:ext cx="2155825" cy="946150"/>
          </a:xfrm>
          <a:prstGeom prst="rect">
            <a:avLst/>
          </a:prstGeom>
          <a:noFill/>
        </p:spPr>
        <p:txBody>
          <a:bodyPr wrap="none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latinLnBrk="1">
              <a:defRPr/>
            </a:pPr>
            <a:r>
              <a:rPr lang="en-US" altLang="zh-CN" sz="4800" b="1" dirty="0">
                <a:gradFill>
                  <a:gsLst>
                    <a:gs pos="98165">
                      <a:srgbClr val="E5C8B6"/>
                    </a:gs>
                    <a:gs pos="0">
                      <a:schemeClr val="accent2">
                        <a:lumMod val="40000"/>
                        <a:lumOff val="60000"/>
                      </a:schemeClr>
                    </a:gs>
                    <a:gs pos="66000">
                      <a:schemeClr val="accent2"/>
                    </a:gs>
                    <a:gs pos="42000">
                      <a:srgbClr val="E3C3B0"/>
                    </a:gs>
                  </a:gsLst>
                  <a:lin ang="5400000" scaled="0"/>
                </a:gradFill>
                <a:latin typeface="Aa润行体 (非商业使用)" panose="02010600010101010101" pitchFamily="2" charset="-122"/>
                <a:ea typeface="Aa润行体 (非商业使用)" panose="02010600010101010101" pitchFamily="2" charset="-122"/>
                <a:sym typeface="Arial" panose="020B0604020202020204" pitchFamily="34" charset="0"/>
              </a:rPr>
              <a:t>Liquor Storaging Vessels</a:t>
            </a:r>
            <a:endParaRPr lang="en-US" altLang="zh-CN" sz="4800" b="1" dirty="0">
              <a:gradFill>
                <a:gsLst>
                  <a:gs pos="98165">
                    <a:srgbClr val="E5C8B6"/>
                  </a:gs>
                  <a:gs pos="0">
                    <a:schemeClr val="accent2">
                      <a:lumMod val="40000"/>
                      <a:lumOff val="60000"/>
                    </a:schemeClr>
                  </a:gs>
                  <a:gs pos="66000">
                    <a:schemeClr val="accent2"/>
                  </a:gs>
                  <a:gs pos="42000">
                    <a:srgbClr val="E3C3B0"/>
                  </a:gs>
                </a:gsLst>
                <a:lin ang="5400000" scaled="0"/>
              </a:gradFill>
              <a:latin typeface="Aa润行体 (非商业使用)" panose="02010600010101010101" pitchFamily="2" charset="-122"/>
              <a:ea typeface="Aa润行体 (非商业使用)" panose="0201060001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18" name="图片 17" descr="v2-8e52dc2cb858f4b128f85af338641eba_1440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430" y="1252855"/>
            <a:ext cx="6838950" cy="40525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 descr="v2-2645b45dc70e36dccf9c4db1ff9b1288_1440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0105" y="1855470"/>
            <a:ext cx="4777740" cy="32143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图片 16" descr="v2-ff2a6ebc962f330b43338fdc7ed27a62_1440w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495" y="10678160"/>
            <a:ext cx="4424045" cy="34461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21" name="直接连接符 20"/>
          <p:cNvCxnSpPr/>
          <p:nvPr/>
        </p:nvCxnSpPr>
        <p:spPr>
          <a:xfrm>
            <a:off x="1172845" y="1252855"/>
            <a:ext cx="0" cy="4419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2" name="椭圆 21"/>
          <p:cNvSpPr/>
          <p:nvPr/>
        </p:nvSpPr>
        <p:spPr>
          <a:xfrm>
            <a:off x="953135" y="944880"/>
            <a:ext cx="439420" cy="4394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953135" y="2343785"/>
            <a:ext cx="439420" cy="4394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953135" y="3742690"/>
            <a:ext cx="439420" cy="4394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953135" y="5404485"/>
            <a:ext cx="439420" cy="4394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749935" y="3524885"/>
            <a:ext cx="845820" cy="845820"/>
          </a:xfrm>
          <a:prstGeom prst="ellipse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 descr="v2-733b3af3f8b11e176f1fe7defd72a636_1440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9030" y="1822450"/>
            <a:ext cx="5138420" cy="32131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2AD2B34F7BAA1566F978FAB3859B67F491CF2716_size54_w749_h50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10795"/>
            <a:ext cx="12192635" cy="684720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-10160" y="0"/>
            <a:ext cx="12191365" cy="6874510"/>
          </a:xfrm>
          <a:prstGeom prst="rect">
            <a:avLst/>
          </a:prstGeom>
          <a:solidFill>
            <a:schemeClr val="accent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3601085" y="199390"/>
            <a:ext cx="2155825" cy="946150"/>
          </a:xfrm>
          <a:prstGeom prst="rect">
            <a:avLst/>
          </a:prstGeom>
          <a:noFill/>
        </p:spPr>
        <p:txBody>
          <a:bodyPr wrap="none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latinLnBrk="1">
              <a:defRPr/>
            </a:pPr>
            <a:r>
              <a:rPr lang="en-US" altLang="zh-CN" sz="4800" b="1" dirty="0">
                <a:gradFill>
                  <a:gsLst>
                    <a:gs pos="98165">
                      <a:srgbClr val="E5C8B6"/>
                    </a:gs>
                    <a:gs pos="0">
                      <a:schemeClr val="accent2">
                        <a:lumMod val="40000"/>
                        <a:lumOff val="60000"/>
                      </a:schemeClr>
                    </a:gs>
                    <a:gs pos="66000">
                      <a:schemeClr val="accent2"/>
                    </a:gs>
                    <a:gs pos="42000">
                      <a:srgbClr val="E3C3B0"/>
                    </a:gs>
                  </a:gsLst>
                  <a:lin ang="5400000" scaled="0"/>
                </a:gradFill>
                <a:latin typeface="Aa润行体 (非商业使用)" panose="02010600010101010101" pitchFamily="2" charset="-122"/>
                <a:ea typeface="Aa润行体 (非商业使用)" panose="02010600010101010101" pitchFamily="2" charset="-122"/>
                <a:sym typeface="Arial" panose="020B0604020202020204" pitchFamily="34" charset="0"/>
              </a:rPr>
              <a:t>Liquor Storaging Vessels</a:t>
            </a:r>
            <a:endParaRPr lang="en-US" altLang="zh-CN" sz="4800" b="1" dirty="0">
              <a:gradFill>
                <a:gsLst>
                  <a:gs pos="98165">
                    <a:srgbClr val="E5C8B6"/>
                  </a:gs>
                  <a:gs pos="0">
                    <a:schemeClr val="accent2">
                      <a:lumMod val="40000"/>
                      <a:lumOff val="60000"/>
                    </a:schemeClr>
                  </a:gs>
                  <a:gs pos="66000">
                    <a:schemeClr val="accent2"/>
                  </a:gs>
                  <a:gs pos="42000">
                    <a:srgbClr val="E3C3B0"/>
                  </a:gs>
                </a:gsLst>
                <a:lin ang="5400000" scaled="0"/>
              </a:gradFill>
              <a:latin typeface="Aa润行体 (非商业使用)" panose="02010600010101010101" pitchFamily="2" charset="-122"/>
              <a:ea typeface="Aa润行体 (非商业使用)" panose="0201060001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18" name="图片 17" descr="v2-8e52dc2cb858f4b128f85af338641eba_1440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0290" y="7190105"/>
            <a:ext cx="5465445" cy="3238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 descr="v2-2645b45dc70e36dccf9c4db1ff9b1288_1440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7595" y="1925320"/>
            <a:ext cx="4610100" cy="31013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图片 16" descr="v2-ff2a6ebc962f330b43338fdc7ed27a62_1440w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4035" y="12592050"/>
            <a:ext cx="4424045" cy="34461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21" name="直接连接符 20"/>
          <p:cNvCxnSpPr/>
          <p:nvPr/>
        </p:nvCxnSpPr>
        <p:spPr>
          <a:xfrm>
            <a:off x="1172845" y="1252855"/>
            <a:ext cx="0" cy="4419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2" name="椭圆 21"/>
          <p:cNvSpPr/>
          <p:nvPr/>
        </p:nvSpPr>
        <p:spPr>
          <a:xfrm>
            <a:off x="953135" y="944880"/>
            <a:ext cx="439420" cy="4394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953135" y="2343785"/>
            <a:ext cx="439420" cy="4394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953135" y="3742690"/>
            <a:ext cx="439420" cy="4394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953135" y="5404485"/>
            <a:ext cx="439420" cy="4394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749935" y="5201285"/>
            <a:ext cx="845820" cy="845820"/>
          </a:xfrm>
          <a:prstGeom prst="ellipse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 descr="v2-733b3af3f8b11e176f1fe7defd72a636_1440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8430" y="1313180"/>
            <a:ext cx="6543040" cy="409130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2716530" y="315595"/>
            <a:ext cx="2155825" cy="946150"/>
          </a:xfrm>
          <a:prstGeom prst="rect">
            <a:avLst/>
          </a:prstGeom>
          <a:noFill/>
        </p:spPr>
        <p:txBody>
          <a:bodyPr wrap="none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latinLnBrk="1">
              <a:defRPr/>
            </a:pPr>
            <a:r>
              <a:rPr lang="en-US" altLang="zh-CN" sz="4800" b="1" dirty="0">
                <a:gradFill>
                  <a:gsLst>
                    <a:gs pos="98165">
                      <a:srgbClr val="E5C8B6"/>
                    </a:gs>
                    <a:gs pos="0">
                      <a:schemeClr val="accent2">
                        <a:lumMod val="40000"/>
                        <a:lumOff val="60000"/>
                      </a:schemeClr>
                    </a:gs>
                    <a:gs pos="66000">
                      <a:schemeClr val="accent2"/>
                    </a:gs>
                    <a:gs pos="42000">
                      <a:srgbClr val="E3C3B0"/>
                    </a:gs>
                  </a:gsLst>
                  <a:lin ang="5400000" scaled="0"/>
                </a:gradFill>
                <a:latin typeface="Aa润行体 (非商业使用)" panose="02010600010101010101" pitchFamily="2" charset="-122"/>
                <a:ea typeface="Aa润行体 (非商业使用)" panose="02010600010101010101" pitchFamily="2" charset="-122"/>
                <a:sym typeface="Arial" panose="020B0604020202020204" pitchFamily="34" charset="0"/>
              </a:rPr>
              <a:t>Liquor Boiling Vessels</a:t>
            </a:r>
            <a:endParaRPr lang="en-US" altLang="zh-CN" sz="4800" b="1" dirty="0">
              <a:gradFill>
                <a:gsLst>
                  <a:gs pos="98165">
                    <a:srgbClr val="E5C8B6"/>
                  </a:gs>
                  <a:gs pos="0">
                    <a:schemeClr val="accent2">
                      <a:lumMod val="40000"/>
                      <a:lumOff val="60000"/>
                    </a:schemeClr>
                  </a:gs>
                  <a:gs pos="66000">
                    <a:schemeClr val="accent2"/>
                  </a:gs>
                  <a:gs pos="42000">
                    <a:srgbClr val="E3C3B0"/>
                  </a:gs>
                </a:gsLst>
                <a:lin ang="5400000" scaled="0"/>
              </a:gradFill>
              <a:latin typeface="Aa润行体 (非商业使用)" panose="02010600010101010101" pitchFamily="2" charset="-122"/>
              <a:ea typeface="Aa润行体 (非商业使用)" panose="0201060001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3" name="图片 2" descr="v2-96d331ff3d280b4144a8afade6ca244b_1440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7765" y="2204720"/>
            <a:ext cx="4465320" cy="3143250"/>
          </a:xfrm>
          <a:prstGeom prst="rect">
            <a:avLst/>
          </a:prstGeom>
        </p:spPr>
      </p:pic>
      <p:pic>
        <p:nvPicPr>
          <p:cNvPr id="5" name="图片 4" descr="v2-de7563d4d5aa6d2184621817bbcd3848_1440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580" y="2204720"/>
            <a:ext cx="4718685" cy="3058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2458085" y="2728595"/>
            <a:ext cx="7294880" cy="13220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latinLnBrk="1">
              <a:defRPr/>
            </a:pPr>
            <a:r>
              <a:rPr lang="en-US" altLang="zh-CN" sz="8000" dirty="0">
                <a:gradFill>
                  <a:gsLst>
                    <a:gs pos="98165">
                      <a:srgbClr val="E5C8B6"/>
                    </a:gs>
                    <a:gs pos="0">
                      <a:schemeClr val="accent2">
                        <a:lumMod val="40000"/>
                        <a:lumOff val="60000"/>
                      </a:schemeClr>
                    </a:gs>
                    <a:gs pos="66000">
                      <a:schemeClr val="accent2"/>
                    </a:gs>
                    <a:gs pos="42000">
                      <a:srgbClr val="E3C3B0"/>
                    </a:gs>
                  </a:gsLst>
                  <a:lin ang="5400000" scaled="0"/>
                </a:gradFill>
                <a:latin typeface="Aa润行体 (非商业使用)" panose="02010600010101010101" pitchFamily="2" charset="-122"/>
                <a:ea typeface="Aa润行体 (非商业使用)" panose="02010600010101010101" pitchFamily="2" charset="-122"/>
                <a:sym typeface="Arial" panose="020B0604020202020204" pitchFamily="34" charset="0"/>
              </a:rPr>
              <a:t>Drinking Games</a:t>
            </a:r>
            <a:endParaRPr lang="zh-CN" altLang="en-US" sz="8000" dirty="0">
              <a:gradFill>
                <a:gsLst>
                  <a:gs pos="98165">
                    <a:srgbClr val="E5C8B6"/>
                  </a:gs>
                  <a:gs pos="0">
                    <a:schemeClr val="accent2">
                      <a:lumMod val="40000"/>
                      <a:lumOff val="60000"/>
                    </a:schemeClr>
                  </a:gs>
                  <a:gs pos="66000">
                    <a:schemeClr val="accent2"/>
                  </a:gs>
                  <a:gs pos="42000">
                    <a:srgbClr val="E3C3B0"/>
                  </a:gs>
                </a:gsLst>
                <a:lin ang="5400000" scaled="0"/>
              </a:gradFill>
              <a:latin typeface="Aa润行体 (非商业使用)" panose="02010600010101010101" pitchFamily="2" charset="-122"/>
              <a:ea typeface="Aa润行体 (非商业使用)" panose="02010600010101010101" pitchFamily="2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-637098" y="95312"/>
            <a:ext cx="3218180" cy="37693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latinLnBrk="1">
              <a:defRPr/>
            </a:pPr>
            <a:r>
              <a:rPr lang="zh-CN" altLang="en-US" sz="23900" dirty="0">
                <a:gradFill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83000">
                      <a:schemeClr val="accent2"/>
                    </a:gs>
                    <a:gs pos="55000">
                      <a:srgbClr val="E3C3B0"/>
                    </a:gs>
                  </a:gsLst>
                  <a:lin ang="21594000" scaled="0"/>
                </a:gradFill>
                <a:latin typeface="Aa润行体 (非商业使用)" panose="02010600010101010101" pitchFamily="2" charset="-122"/>
                <a:ea typeface="Aa润行体 (非商业使用)" panose="02010600010101010101" pitchFamily="2" charset="-122"/>
                <a:sym typeface="Arial" panose="020B0604020202020204" pitchFamily="34" charset="0"/>
              </a:rPr>
              <a:t>肆</a:t>
            </a:r>
            <a:endParaRPr lang="zh-CN" altLang="en-US" sz="23900" dirty="0"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83000">
                    <a:schemeClr val="accent2"/>
                  </a:gs>
                  <a:gs pos="55000">
                    <a:srgbClr val="E3C3B0"/>
                  </a:gs>
                </a:gsLst>
                <a:lin ang="21594000" scaled="0"/>
              </a:gradFill>
              <a:latin typeface="Aa润行体 (非商业使用)" panose="02010600010101010101" pitchFamily="2" charset="-122"/>
              <a:ea typeface="Aa润行体 (非商业使用)" panose="0201060001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78536" y="5284787"/>
            <a:ext cx="3634973" cy="19812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858833" y="257811"/>
            <a:ext cx="1555606" cy="103707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598589" y="2041946"/>
            <a:ext cx="3003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latinLnBrk="1">
              <a:defRPr/>
            </a:pPr>
            <a:r>
              <a:rPr lang="en-US" altLang="zh-CN" sz="2800" spc="-150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·The Fourth Part·</a:t>
            </a:r>
            <a:endParaRPr kumimoji="0" lang="ko-KR" altLang="en-US" sz="2800" i="0" u="none" strike="noStrike" kern="1200" cap="none" spc="-150" normalizeH="0" baseline="0" noProof="0" dirty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uLnTx/>
              <a:uFillTx/>
              <a:latin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pic>
        <p:nvPicPr>
          <p:cNvPr id="8" name="图片 7" descr="BgSub_48B971DFCA8B289A5AEBB16A9BA908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655" y="9525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/>
      <p:bldP spid="4" grpId="1"/>
      <p:bldP spid="5" grpId="0"/>
      <p:bldP spid="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4626610" y="453390"/>
            <a:ext cx="6951345" cy="993140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50800" dir="5400000" algn="ctr" rotWithShape="0">
              <a:schemeClr val="tx1">
                <a:alpha val="10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219200" y="4369530"/>
            <a:ext cx="4343400" cy="48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100" dirty="0">
                <a:solidFill>
                  <a:schemeClr val="bg1">
                    <a:alpha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请替换文字内容，点击相关标题文字请替请替换文字内容，点击相关标题文字请替换文字请替换文字内请替换文字内容</a:t>
            </a:r>
            <a:endParaRPr lang="zh-CN" altLang="en-US" sz="1100" dirty="0">
              <a:solidFill>
                <a:schemeClr val="bg1">
                  <a:alpha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19200" y="3637349"/>
            <a:ext cx="43434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单击输入标题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19200" y="4091713"/>
            <a:ext cx="3652636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添加您的副标题文字说明以及简要性描述</a:t>
            </a:r>
            <a:endParaRPr lang="zh-CN" altLang="en-US" sz="1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11455" y="714375"/>
            <a:ext cx="7495540" cy="5428615"/>
          </a:xfrm>
          <a:prstGeom prst="rect">
            <a:avLst/>
          </a:prstGeom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4"/>
          <p:cNvSpPr txBox="1"/>
          <p:nvPr>
            <p:custDataLst>
              <p:tags r:id="rId1"/>
            </p:custDataLst>
          </p:nvPr>
        </p:nvSpPr>
        <p:spPr>
          <a:xfrm>
            <a:off x="313690" y="831850"/>
            <a:ext cx="7016115" cy="49104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1.</a:t>
            </a:r>
            <a:r>
              <a:rPr lang="zh-CN" altLang="en-US" sz="28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飞花令</a:t>
            </a:r>
            <a:endParaRPr lang="zh-CN" altLang="en-US" sz="28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FFC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花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径不曾缘客扫</a:t>
            </a:r>
            <a:endParaRPr lang="zh-CN" altLang="en-US" sz="20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落</a:t>
            </a:r>
            <a:r>
              <a:rPr lang="zh-CN" altLang="en-US" sz="2000" dirty="0">
                <a:solidFill>
                  <a:srgbClr val="FFC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花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时节又逢君</a:t>
            </a:r>
            <a:endParaRPr lang="zh-CN" altLang="en-US" sz="20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春江</a:t>
            </a:r>
            <a:r>
              <a:rPr lang="zh-CN" altLang="en-US" sz="2000" dirty="0">
                <a:solidFill>
                  <a:srgbClr val="FFC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花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朝秋月夜</a:t>
            </a:r>
            <a:endParaRPr lang="zh-CN" altLang="en-US" sz="20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2.曲水流觞</a:t>
            </a:r>
            <a:endParaRPr lang="en-US" altLang="zh-CN" sz="28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3.投壶</a:t>
            </a:r>
            <a:endParaRPr lang="en-US" altLang="zh-CN" sz="28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4.筹令</a:t>
            </a:r>
            <a:endParaRPr lang="en-US" altLang="zh-CN" sz="28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5.大型歌舞</a:t>
            </a:r>
            <a:endParaRPr lang="en-US" altLang="zh-CN" sz="28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818755" y="596265"/>
            <a:ext cx="375920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latinLnBrk="1">
              <a:defRPr/>
            </a:pPr>
            <a:r>
              <a:rPr lang="en-US" altLang="zh-CN" sz="4000" dirty="0">
                <a:solidFill>
                  <a:schemeClr val="tx1"/>
                </a:solidFill>
                <a:latin typeface="Aa润行体 (非商业使用)" panose="02010600010101010101" pitchFamily="2" charset="-122"/>
                <a:ea typeface="Aa润行体 (非商业使用)" panose="02010600010101010101" pitchFamily="2" charset="-122"/>
                <a:sym typeface="Arial" panose="020B0604020202020204" pitchFamily="34" charset="0"/>
              </a:rPr>
              <a:t>Drinking Games</a:t>
            </a:r>
            <a:endParaRPr lang="zh-CN" altLang="en-US" sz="4000" dirty="0">
              <a:solidFill>
                <a:schemeClr val="tx1"/>
              </a:solidFill>
              <a:latin typeface="Aa润行体 (非商业使用)" panose="02010600010101010101" pitchFamily="2" charset="-122"/>
              <a:ea typeface="Aa润行体 (非商业使用)" panose="0201060001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35" name="图片 34" descr="BgSub_489AAEBCB371F8ED5C79DB1FD0218C95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345" y="2026285"/>
            <a:ext cx="6391275" cy="451802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45" grpId="0"/>
      <p:bldP spid="45" grpId="1"/>
      <p:bldP spid="29" grpId="0"/>
      <p:bldP spid="2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椭圆 89"/>
          <p:cNvSpPr/>
          <p:nvPr/>
        </p:nvSpPr>
        <p:spPr>
          <a:xfrm>
            <a:off x="6788150" y="-341630"/>
            <a:ext cx="7951470" cy="7512050"/>
          </a:xfrm>
          <a:prstGeom prst="ellipse">
            <a:avLst/>
          </a:prstGeom>
          <a:noFill/>
          <a:ln w="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/>
          <p:cNvSpPr/>
          <p:nvPr/>
        </p:nvSpPr>
        <p:spPr>
          <a:xfrm>
            <a:off x="7127240" y="-214630"/>
            <a:ext cx="7972425" cy="72605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2" name="图片 51" descr="BgSub_70E3D8EA0B2413D8BC129B1093AE8D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21375" y="-1127760"/>
            <a:ext cx="5558790" cy="8364855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2009140" y="229870"/>
            <a:ext cx="2155825" cy="946150"/>
          </a:xfrm>
          <a:prstGeom prst="rect">
            <a:avLst/>
          </a:prstGeom>
          <a:noFill/>
        </p:spPr>
        <p:txBody>
          <a:bodyPr wrap="none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latinLnBrk="1">
              <a:defRPr/>
            </a:pPr>
            <a:r>
              <a:rPr lang="en-US" altLang="zh-CN" sz="4400" b="1" dirty="0">
                <a:gradFill>
                  <a:gsLst>
                    <a:gs pos="98165">
                      <a:srgbClr val="E5C8B6"/>
                    </a:gs>
                    <a:gs pos="0">
                      <a:schemeClr val="accent2">
                        <a:lumMod val="40000"/>
                        <a:lumOff val="60000"/>
                      </a:schemeClr>
                    </a:gs>
                    <a:gs pos="66000">
                      <a:schemeClr val="accent2"/>
                    </a:gs>
                    <a:gs pos="42000">
                      <a:srgbClr val="E3C3B0"/>
                    </a:gs>
                  </a:gsLst>
                  <a:lin ang="5400000" scaled="0"/>
                </a:gradFill>
                <a:latin typeface="Aa润行体 (非商业使用)" panose="02010600010101010101" pitchFamily="2" charset="-122"/>
                <a:ea typeface="Aa润行体 (非商业使用)" panose="02010600010101010101" pitchFamily="2" charset="-122"/>
                <a:sym typeface="Arial" panose="020B0604020202020204" pitchFamily="34" charset="0"/>
              </a:rPr>
              <a:t>Class Drinking Game</a:t>
            </a:r>
            <a:endParaRPr lang="en-US" altLang="zh-CN" sz="4400" b="1" dirty="0">
              <a:gradFill>
                <a:gsLst>
                  <a:gs pos="98165">
                    <a:srgbClr val="E5C8B6"/>
                  </a:gs>
                  <a:gs pos="0">
                    <a:schemeClr val="accent2">
                      <a:lumMod val="40000"/>
                      <a:lumOff val="60000"/>
                    </a:schemeClr>
                  </a:gs>
                  <a:gs pos="66000">
                    <a:schemeClr val="accent2"/>
                  </a:gs>
                  <a:gs pos="42000">
                    <a:srgbClr val="E3C3B0"/>
                  </a:gs>
                </a:gsLst>
                <a:lin ang="5400000" scaled="0"/>
              </a:gradFill>
              <a:latin typeface="Aa润行体 (非商业使用)" panose="02010600010101010101" pitchFamily="2" charset="-122"/>
              <a:ea typeface="Aa润行体 (非商业使用)" panose="02010600010101010101" pitchFamily="2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2240" y="2375535"/>
            <a:ext cx="62693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4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简易版</a:t>
            </a:r>
            <a:r>
              <a:rPr lang="en-US" altLang="zh-CN" sz="4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4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现代飞花令</a:t>
            </a:r>
            <a:endParaRPr lang="zh-CN" altLang="en-US" sz="44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56" grpId="0"/>
      <p:bldP spid="56" grpId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78448" y="0"/>
            <a:ext cx="7994502" cy="6858000"/>
          </a:xfrm>
          <a:prstGeom prst="rect">
            <a:avLst/>
          </a:prstGeom>
          <a:ln>
            <a:noFill/>
          </a:ln>
          <a:effectLst>
            <a:outerShdw blurRad="508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6" name="组合 45"/>
          <p:cNvGrpSpPr/>
          <p:nvPr>
            <p:custDataLst>
              <p:tags r:id="rId1"/>
            </p:custDataLst>
          </p:nvPr>
        </p:nvGrpSpPr>
        <p:grpSpPr>
          <a:xfrm>
            <a:off x="5572125" y="1478280"/>
            <a:ext cx="6088918" cy="709485"/>
            <a:chOff x="6109548" y="1271088"/>
            <a:chExt cx="6088460" cy="709606"/>
          </a:xfrm>
        </p:grpSpPr>
        <p:sp>
          <p:nvSpPr>
            <p:cNvPr id="49" name="文本框 48"/>
            <p:cNvSpPr txBox="1"/>
            <p:nvPr>
              <p:custDataLst>
                <p:tags r:id="rId2"/>
              </p:custDataLst>
            </p:nvPr>
          </p:nvSpPr>
          <p:spPr>
            <a:xfrm>
              <a:off x="6884727" y="1271088"/>
              <a:ext cx="5313281" cy="64527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600" b="1" spc="300" dirty="0">
                  <a:solidFill>
                    <a:srgbClr val="E5C8B6"/>
                  </a:solidFill>
                  <a:latin typeface="Times New Roman" panose="02020603050405020304" charset="0"/>
                  <a:ea typeface="Aa润行体 (非商业使用)" panose="02010600010101010101" pitchFamily="2" charset="-122"/>
                  <a:cs typeface="Times New Roman" panose="02020603050405020304" charset="0"/>
                </a:rPr>
                <a:t>The Origins of Liquor</a:t>
              </a:r>
              <a:endParaRPr lang="en-US" altLang="zh-CN" sz="3600" b="1" spc="300" dirty="0">
                <a:solidFill>
                  <a:srgbClr val="E5C8B6"/>
                </a:solidFill>
                <a:latin typeface="Times New Roman" panose="02020603050405020304" charset="0"/>
                <a:ea typeface="Aa润行体 (非商业使用)" panose="0201060001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48" name="文本框 47"/>
            <p:cNvSpPr txBox="1"/>
            <p:nvPr>
              <p:custDataLst>
                <p:tags r:id="rId3"/>
              </p:custDataLst>
            </p:nvPr>
          </p:nvSpPr>
          <p:spPr>
            <a:xfrm>
              <a:off x="6109548" y="1311473"/>
              <a:ext cx="634144" cy="669221"/>
            </a:xfrm>
            <a:prstGeom prst="ellipse">
              <a:avLst/>
            </a:prstGeom>
            <a:noFill/>
            <a:ln>
              <a:solidFill>
                <a:srgbClr val="E5C8B6"/>
              </a:solidFill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Aa润行体 (非商业使用)" panose="02010600010101010101" pitchFamily="2" charset="-122"/>
                  <a:ea typeface="Aa润行体 (非商业使用)" panose="02010600010101010101" pitchFamily="2" charset="-122"/>
                </a:rPr>
                <a:t>1</a:t>
              </a:r>
              <a:endParaRPr lang="en-US" altLang="zh-CN" sz="2400" b="1" dirty="0">
                <a:solidFill>
                  <a:schemeClr val="bg1"/>
                </a:solidFill>
                <a:latin typeface="Aa润行体 (非商业使用)" panose="02010600010101010101" pitchFamily="2" charset="-122"/>
                <a:ea typeface="Aa润行体 (非商业使用)" panose="02010600010101010101" pitchFamily="2" charset="-122"/>
              </a:endParaRPr>
            </a:p>
          </p:txBody>
        </p:sp>
      </p:grpSp>
      <p:grpSp>
        <p:nvGrpSpPr>
          <p:cNvPr id="51" name="组合 50"/>
          <p:cNvGrpSpPr/>
          <p:nvPr>
            <p:custDataLst>
              <p:tags r:id="rId4"/>
            </p:custDataLst>
          </p:nvPr>
        </p:nvGrpSpPr>
        <p:grpSpPr>
          <a:xfrm>
            <a:off x="5572125" y="2564130"/>
            <a:ext cx="5664645" cy="691268"/>
            <a:chOff x="6109548" y="1271088"/>
            <a:chExt cx="5664890" cy="691431"/>
          </a:xfrm>
        </p:grpSpPr>
        <p:sp>
          <p:nvSpPr>
            <p:cNvPr id="54" name="文本框 53"/>
            <p:cNvSpPr txBox="1"/>
            <p:nvPr>
              <p:custDataLst>
                <p:tags r:id="rId5"/>
              </p:custDataLst>
            </p:nvPr>
          </p:nvSpPr>
          <p:spPr>
            <a:xfrm>
              <a:off x="6884727" y="1271088"/>
              <a:ext cx="4889711" cy="645312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600" b="1" spc="300" dirty="0">
                  <a:solidFill>
                    <a:srgbClr val="E5C8B6"/>
                  </a:solidFill>
                  <a:latin typeface="Times New Roman" panose="02020603050405020304" charset="0"/>
                  <a:ea typeface="Aa润行体 (非商业使用)" panose="02010600010101010101" pitchFamily="2" charset="-122"/>
                  <a:cs typeface="Times New Roman" panose="02020603050405020304" charset="0"/>
                </a:rPr>
                <a:t>The Types of Liquor</a:t>
              </a:r>
              <a:endParaRPr lang="en-US" altLang="zh-CN" sz="3600" b="1" spc="300" dirty="0">
                <a:solidFill>
                  <a:srgbClr val="E5C8B6"/>
                </a:solidFill>
                <a:latin typeface="Times New Roman" panose="02020603050405020304" charset="0"/>
                <a:ea typeface="Aa润行体 (非商业使用)" panose="0201060001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53" name="文本框 52"/>
            <p:cNvSpPr txBox="1"/>
            <p:nvPr>
              <p:custDataLst>
                <p:tags r:id="rId6"/>
              </p:custDataLst>
            </p:nvPr>
          </p:nvSpPr>
          <p:spPr>
            <a:xfrm>
              <a:off x="6109548" y="1311473"/>
              <a:ext cx="634144" cy="651046"/>
            </a:xfrm>
            <a:prstGeom prst="ellipse">
              <a:avLst/>
            </a:prstGeom>
            <a:noFill/>
            <a:ln>
              <a:solidFill>
                <a:srgbClr val="E5C8B6"/>
              </a:solidFill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Aa润行体 (非商业使用)" panose="02010600010101010101" pitchFamily="2" charset="-122"/>
                  <a:ea typeface="Aa润行体 (非商业使用)" panose="02010600010101010101" pitchFamily="2" charset="-122"/>
                </a:rPr>
                <a:t>2</a:t>
              </a:r>
              <a:endParaRPr lang="en-US" altLang="zh-CN" sz="2400" dirty="0">
                <a:solidFill>
                  <a:schemeClr val="bg1"/>
                </a:solidFill>
                <a:latin typeface="Aa润行体 (非商业使用)" panose="02010600010101010101" pitchFamily="2" charset="-122"/>
                <a:ea typeface="Aa润行体 (非商业使用)" panose="02010600010101010101" pitchFamily="2" charset="-122"/>
              </a:endParaRPr>
            </a:p>
          </p:txBody>
        </p:sp>
      </p:grpSp>
      <p:grpSp>
        <p:nvGrpSpPr>
          <p:cNvPr id="56" name="组合 55"/>
          <p:cNvGrpSpPr/>
          <p:nvPr>
            <p:custDataLst>
              <p:tags r:id="rId7"/>
            </p:custDataLst>
          </p:nvPr>
        </p:nvGrpSpPr>
        <p:grpSpPr>
          <a:xfrm>
            <a:off x="5572125" y="3649345"/>
            <a:ext cx="4805537" cy="691310"/>
            <a:chOff x="6109548" y="1271088"/>
            <a:chExt cx="4805459" cy="691167"/>
          </a:xfrm>
        </p:grpSpPr>
        <p:sp>
          <p:nvSpPr>
            <p:cNvPr id="59" name="文本框 58"/>
            <p:cNvSpPr txBox="1"/>
            <p:nvPr>
              <p:custDataLst>
                <p:tags r:id="rId8"/>
              </p:custDataLst>
            </p:nvPr>
          </p:nvSpPr>
          <p:spPr>
            <a:xfrm>
              <a:off x="6884727" y="1271088"/>
              <a:ext cx="4030280" cy="64502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3600" b="1" spc="300" dirty="0">
                  <a:solidFill>
                    <a:srgbClr val="E5C8B6"/>
                  </a:solidFill>
                  <a:latin typeface="Times New Roman" panose="02020603050405020304" charset="0"/>
                  <a:ea typeface="Aa润行体 (非商业使用)" panose="02010600010101010101" pitchFamily="2" charset="-122"/>
                  <a:cs typeface="Times New Roman" panose="02020603050405020304" charset="0"/>
                </a:rPr>
                <a:t>Drinking Vessels</a:t>
              </a:r>
              <a:endParaRPr lang="en-US" altLang="zh-CN" sz="3600" b="1" spc="300" dirty="0">
                <a:solidFill>
                  <a:srgbClr val="E5C8B6"/>
                </a:solidFill>
                <a:latin typeface="Times New Roman" panose="02020603050405020304" charset="0"/>
                <a:ea typeface="Aa润行体 (非商业使用)" panose="0201060001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58" name="文本框 57"/>
            <p:cNvSpPr txBox="1"/>
            <p:nvPr>
              <p:custDataLst>
                <p:tags r:id="rId9"/>
              </p:custDataLst>
            </p:nvPr>
          </p:nvSpPr>
          <p:spPr>
            <a:xfrm>
              <a:off x="6109548" y="1311473"/>
              <a:ext cx="634144" cy="650782"/>
            </a:xfrm>
            <a:prstGeom prst="ellipse">
              <a:avLst/>
            </a:prstGeom>
            <a:noFill/>
            <a:ln>
              <a:solidFill>
                <a:srgbClr val="E5C8B6"/>
              </a:solidFill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Aa润行体 (非商业使用)" panose="02010600010101010101" pitchFamily="2" charset="-122"/>
                  <a:ea typeface="Aa润行体 (非商业使用)" panose="02010600010101010101" pitchFamily="2" charset="-122"/>
                </a:rPr>
                <a:t>3</a:t>
              </a:r>
              <a:endParaRPr lang="en-US" altLang="zh-CN" sz="2400" dirty="0">
                <a:solidFill>
                  <a:schemeClr val="bg1"/>
                </a:solidFill>
                <a:latin typeface="Aa润行体 (非商业使用)" panose="02010600010101010101" pitchFamily="2" charset="-122"/>
                <a:ea typeface="Aa润行体 (非商业使用)" panose="02010600010101010101" pitchFamily="2" charset="-122"/>
              </a:endParaRPr>
            </a:p>
          </p:txBody>
        </p:sp>
      </p:grpSp>
      <p:grpSp>
        <p:nvGrpSpPr>
          <p:cNvPr id="61" name="组合 60"/>
          <p:cNvGrpSpPr/>
          <p:nvPr>
            <p:custDataLst>
              <p:tags r:id="rId10"/>
            </p:custDataLst>
          </p:nvPr>
        </p:nvGrpSpPr>
        <p:grpSpPr>
          <a:xfrm>
            <a:off x="5572125" y="4735195"/>
            <a:ext cx="4729971" cy="691272"/>
            <a:chOff x="6109548" y="1271088"/>
            <a:chExt cx="4729895" cy="691404"/>
          </a:xfrm>
        </p:grpSpPr>
        <p:sp>
          <p:nvSpPr>
            <p:cNvPr id="64" name="文本框 63"/>
            <p:cNvSpPr txBox="1"/>
            <p:nvPr>
              <p:custDataLst>
                <p:tags r:id="rId11"/>
              </p:custDataLst>
            </p:nvPr>
          </p:nvSpPr>
          <p:spPr>
            <a:xfrm>
              <a:off x="6884727" y="1271088"/>
              <a:ext cx="3954716" cy="64528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3600" b="1" spc="300" dirty="0">
                  <a:solidFill>
                    <a:srgbClr val="E5C8B6"/>
                  </a:solidFill>
                  <a:latin typeface="Times New Roman" panose="02020603050405020304" charset="0"/>
                  <a:ea typeface="Aa润行体 (非商业使用)" panose="02010600010101010101" pitchFamily="2" charset="-122"/>
                  <a:cs typeface="Times New Roman" panose="02020603050405020304" charset="0"/>
                </a:rPr>
                <a:t>Drinking Games</a:t>
              </a:r>
              <a:endParaRPr lang="en-US" altLang="zh-CN" sz="3600" b="1" spc="300" dirty="0">
                <a:solidFill>
                  <a:srgbClr val="E5C8B6"/>
                </a:solidFill>
                <a:latin typeface="Times New Roman" panose="02020603050405020304" charset="0"/>
                <a:ea typeface="Aa润行体 (非商业使用)" panose="0201060001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63" name="文本框 62"/>
            <p:cNvSpPr txBox="1"/>
            <p:nvPr>
              <p:custDataLst>
                <p:tags r:id="rId12"/>
              </p:custDataLst>
            </p:nvPr>
          </p:nvSpPr>
          <p:spPr>
            <a:xfrm>
              <a:off x="6109548" y="1311473"/>
              <a:ext cx="634144" cy="651019"/>
            </a:xfrm>
            <a:prstGeom prst="ellipse">
              <a:avLst/>
            </a:prstGeom>
            <a:noFill/>
            <a:ln>
              <a:solidFill>
                <a:srgbClr val="E5C8B6"/>
              </a:solidFill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Aa润行体 (非商业使用)" panose="02010600010101010101" pitchFamily="2" charset="-122"/>
                  <a:ea typeface="Aa润行体 (非商业使用)" panose="02010600010101010101" pitchFamily="2" charset="-122"/>
                </a:rPr>
                <a:t>4</a:t>
              </a:r>
              <a:endParaRPr lang="en-US" altLang="zh-CN" sz="2400" dirty="0">
                <a:solidFill>
                  <a:schemeClr val="bg1"/>
                </a:solidFill>
                <a:latin typeface="Aa润行体 (非商业使用)" panose="02010600010101010101" pitchFamily="2" charset="-122"/>
                <a:ea typeface="Aa润行体 (非商业使用)" panose="02010600010101010101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24461" y="233045"/>
            <a:ext cx="3778250" cy="6392545"/>
            <a:chOff x="703701" y="316092"/>
            <a:chExt cx="3401939" cy="6001180"/>
          </a:xfrm>
        </p:grpSpPr>
        <p:sp>
          <p:nvSpPr>
            <p:cNvPr id="2" name="Freeform 9"/>
            <p:cNvSpPr>
              <a:spLocks noEditPoints="1"/>
            </p:cNvSpPr>
            <p:nvPr/>
          </p:nvSpPr>
          <p:spPr bwMode="auto">
            <a:xfrm rot="5400000" flipH="1">
              <a:off x="-595920" y="1615712"/>
              <a:ext cx="6001180" cy="3401939"/>
            </a:xfrm>
            <a:custGeom>
              <a:avLst/>
              <a:gdLst>
                <a:gd name="T0" fmla="*/ 604 w 1329"/>
                <a:gd name="T1" fmla="*/ 170 h 1194"/>
                <a:gd name="T2" fmla="*/ 1162 w 1329"/>
                <a:gd name="T3" fmla="*/ 327 h 1194"/>
                <a:gd name="T4" fmla="*/ 1149 w 1329"/>
                <a:gd name="T5" fmla="*/ 421 h 1194"/>
                <a:gd name="T6" fmla="*/ 1156 w 1329"/>
                <a:gd name="T7" fmla="*/ 484 h 1194"/>
                <a:gd name="T8" fmla="*/ 229 w 1329"/>
                <a:gd name="T9" fmla="*/ 618 h 1194"/>
                <a:gd name="T10" fmla="*/ 176 w 1329"/>
                <a:gd name="T11" fmla="*/ 780 h 1194"/>
                <a:gd name="T12" fmla="*/ 970 w 1329"/>
                <a:gd name="T13" fmla="*/ 857 h 1194"/>
                <a:gd name="T14" fmla="*/ 1161 w 1329"/>
                <a:gd name="T15" fmla="*/ 921 h 1194"/>
                <a:gd name="T16" fmla="*/ 1072 w 1329"/>
                <a:gd name="T17" fmla="*/ 944 h 1194"/>
                <a:gd name="T18" fmla="*/ 1190 w 1329"/>
                <a:gd name="T19" fmla="*/ 976 h 1194"/>
                <a:gd name="T20" fmla="*/ 825 w 1329"/>
                <a:gd name="T21" fmla="*/ 1024 h 1194"/>
                <a:gd name="T22" fmla="*/ 718 w 1329"/>
                <a:gd name="T23" fmla="*/ 1059 h 1194"/>
                <a:gd name="T24" fmla="*/ 697 w 1329"/>
                <a:gd name="T25" fmla="*/ 1113 h 1194"/>
                <a:gd name="T26" fmla="*/ 569 w 1329"/>
                <a:gd name="T27" fmla="*/ 1181 h 1194"/>
                <a:gd name="T28" fmla="*/ 1207 w 1329"/>
                <a:gd name="T29" fmla="*/ 61 h 1194"/>
                <a:gd name="T30" fmla="*/ 1238 w 1329"/>
                <a:gd name="T31" fmla="*/ 471 h 1194"/>
                <a:gd name="T32" fmla="*/ 1086 w 1329"/>
                <a:gd name="T33" fmla="*/ 508 h 1194"/>
                <a:gd name="T34" fmla="*/ 1092 w 1329"/>
                <a:gd name="T35" fmla="*/ 407 h 1194"/>
                <a:gd name="T36" fmla="*/ 1102 w 1329"/>
                <a:gd name="T37" fmla="*/ 321 h 1194"/>
                <a:gd name="T38" fmla="*/ 1004 w 1329"/>
                <a:gd name="T39" fmla="*/ 192 h 1194"/>
                <a:gd name="T40" fmla="*/ 814 w 1329"/>
                <a:gd name="T41" fmla="*/ 113 h 1194"/>
                <a:gd name="T42" fmla="*/ 270 w 1329"/>
                <a:gd name="T43" fmla="*/ 179 h 1194"/>
                <a:gd name="T44" fmla="*/ 181 w 1329"/>
                <a:gd name="T45" fmla="*/ 539 h 1194"/>
                <a:gd name="T46" fmla="*/ 191 w 1329"/>
                <a:gd name="T47" fmla="*/ 774 h 1194"/>
                <a:gd name="T48" fmla="*/ 174 w 1329"/>
                <a:gd name="T49" fmla="*/ 943 h 1194"/>
                <a:gd name="T50" fmla="*/ 234 w 1329"/>
                <a:gd name="T51" fmla="*/ 1036 h 1194"/>
                <a:gd name="T52" fmla="*/ 531 w 1329"/>
                <a:gd name="T53" fmla="*/ 1101 h 1194"/>
                <a:gd name="T54" fmla="*/ 736 w 1329"/>
                <a:gd name="T55" fmla="*/ 1035 h 1194"/>
                <a:gd name="T56" fmla="*/ 1027 w 1329"/>
                <a:gd name="T57" fmla="*/ 896 h 1194"/>
                <a:gd name="T58" fmla="*/ 1140 w 1329"/>
                <a:gd name="T59" fmla="*/ 840 h 1194"/>
                <a:gd name="T60" fmla="*/ 1222 w 1329"/>
                <a:gd name="T61" fmla="*/ 812 h 1194"/>
                <a:gd name="T62" fmla="*/ 1200 w 1329"/>
                <a:gd name="T63" fmla="*/ 772 h 1194"/>
                <a:gd name="T64" fmla="*/ 1135 w 1329"/>
                <a:gd name="T65" fmla="*/ 676 h 1194"/>
                <a:gd name="T66" fmla="*/ 1181 w 1329"/>
                <a:gd name="T67" fmla="*/ 550 h 1194"/>
                <a:gd name="T68" fmla="*/ 168 w 1329"/>
                <a:gd name="T69" fmla="*/ 817 h 1194"/>
                <a:gd name="T70" fmla="*/ 270 w 1329"/>
                <a:gd name="T71" fmla="*/ 942 h 1194"/>
                <a:gd name="T72" fmla="*/ 583 w 1329"/>
                <a:gd name="T73" fmla="*/ 198 h 1194"/>
                <a:gd name="T74" fmla="*/ 736 w 1329"/>
                <a:gd name="T75" fmla="*/ 965 h 1194"/>
                <a:gd name="T76" fmla="*/ 1192 w 1329"/>
                <a:gd name="T77" fmla="*/ 759 h 1194"/>
                <a:gd name="T78" fmla="*/ 1000 w 1329"/>
                <a:gd name="T79" fmla="*/ 751 h 1194"/>
                <a:gd name="T80" fmla="*/ 949 w 1329"/>
                <a:gd name="T81" fmla="*/ 732 h 1194"/>
                <a:gd name="T82" fmla="*/ 915 w 1329"/>
                <a:gd name="T83" fmla="*/ 739 h 1194"/>
                <a:gd name="T84" fmla="*/ 868 w 1329"/>
                <a:gd name="T85" fmla="*/ 781 h 1194"/>
                <a:gd name="T86" fmla="*/ 1033 w 1329"/>
                <a:gd name="T87" fmla="*/ 827 h 1194"/>
                <a:gd name="T88" fmla="*/ 968 w 1329"/>
                <a:gd name="T89" fmla="*/ 836 h 1194"/>
                <a:gd name="T90" fmla="*/ 1026 w 1329"/>
                <a:gd name="T91" fmla="*/ 784 h 1194"/>
                <a:gd name="T92" fmla="*/ 1111 w 1329"/>
                <a:gd name="T93" fmla="*/ 821 h 1194"/>
                <a:gd name="T94" fmla="*/ 1113 w 1329"/>
                <a:gd name="T95" fmla="*/ 772 h 1194"/>
                <a:gd name="T96" fmla="*/ 1031 w 1329"/>
                <a:gd name="T97" fmla="*/ 716 h 1194"/>
                <a:gd name="T98" fmla="*/ 1175 w 1329"/>
                <a:gd name="T99" fmla="*/ 552 h 1194"/>
                <a:gd name="T100" fmla="*/ 1255 w 1329"/>
                <a:gd name="T101" fmla="*/ 404 h 1194"/>
                <a:gd name="T102" fmla="*/ 1125 w 1329"/>
                <a:gd name="T103" fmla="*/ 462 h 1194"/>
                <a:gd name="T104" fmla="*/ 1117 w 1329"/>
                <a:gd name="T105" fmla="*/ 846 h 1194"/>
                <a:gd name="T106" fmla="*/ 1097 w 1329"/>
                <a:gd name="T107" fmla="*/ 857 h 1194"/>
                <a:gd name="T108" fmla="*/ 1108 w 1329"/>
                <a:gd name="T109" fmla="*/ 916 h 1194"/>
                <a:gd name="T110" fmla="*/ 900 w 1329"/>
                <a:gd name="T111" fmla="*/ 1028 h 1194"/>
                <a:gd name="T112" fmla="*/ 885 w 1329"/>
                <a:gd name="T113" fmla="*/ 1008 h 1194"/>
                <a:gd name="T114" fmla="*/ 736 w 1329"/>
                <a:gd name="T115" fmla="*/ 1122 h 1194"/>
                <a:gd name="T116" fmla="*/ 837 w 1329"/>
                <a:gd name="T117" fmla="*/ 1067 h 1194"/>
                <a:gd name="T118" fmla="*/ 1076 w 1329"/>
                <a:gd name="T119" fmla="*/ 959 h 1194"/>
                <a:gd name="T120" fmla="*/ 940 w 1329"/>
                <a:gd name="T121" fmla="*/ 1053 h 1194"/>
                <a:gd name="T122" fmla="*/ 812 w 1329"/>
                <a:gd name="T123" fmla="*/ 1117 h 1194"/>
                <a:gd name="T124" fmla="*/ 813 w 1329"/>
                <a:gd name="T125" fmla="*/ 1168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29" h="1194">
                  <a:moveTo>
                    <a:pt x="1270" y="436"/>
                  </a:moveTo>
                  <a:cubicBezTo>
                    <a:pt x="1273" y="435"/>
                    <a:pt x="1279" y="433"/>
                    <a:pt x="1278" y="430"/>
                  </a:cubicBezTo>
                  <a:cubicBezTo>
                    <a:pt x="1275" y="432"/>
                    <a:pt x="1271" y="433"/>
                    <a:pt x="1270" y="436"/>
                  </a:cubicBezTo>
                  <a:close/>
                  <a:moveTo>
                    <a:pt x="1304" y="441"/>
                  </a:moveTo>
                  <a:cubicBezTo>
                    <a:pt x="1304" y="439"/>
                    <a:pt x="1303" y="438"/>
                    <a:pt x="1302" y="438"/>
                  </a:cubicBezTo>
                  <a:cubicBezTo>
                    <a:pt x="1302" y="439"/>
                    <a:pt x="1300" y="440"/>
                    <a:pt x="1299" y="440"/>
                  </a:cubicBezTo>
                  <a:cubicBezTo>
                    <a:pt x="1298" y="444"/>
                    <a:pt x="1302" y="442"/>
                    <a:pt x="1304" y="441"/>
                  </a:cubicBezTo>
                  <a:close/>
                  <a:moveTo>
                    <a:pt x="1283" y="495"/>
                  </a:moveTo>
                  <a:cubicBezTo>
                    <a:pt x="1283" y="498"/>
                    <a:pt x="1276" y="498"/>
                    <a:pt x="1279" y="501"/>
                  </a:cubicBezTo>
                  <a:cubicBezTo>
                    <a:pt x="1280" y="499"/>
                    <a:pt x="1286" y="498"/>
                    <a:pt x="1283" y="495"/>
                  </a:cubicBezTo>
                  <a:close/>
                  <a:moveTo>
                    <a:pt x="1286" y="505"/>
                  </a:moveTo>
                  <a:cubicBezTo>
                    <a:pt x="1291" y="500"/>
                    <a:pt x="1293" y="502"/>
                    <a:pt x="1301" y="503"/>
                  </a:cubicBezTo>
                  <a:cubicBezTo>
                    <a:pt x="1302" y="501"/>
                    <a:pt x="1305" y="501"/>
                    <a:pt x="1304" y="498"/>
                  </a:cubicBezTo>
                  <a:cubicBezTo>
                    <a:pt x="1296" y="495"/>
                    <a:pt x="1288" y="498"/>
                    <a:pt x="1286" y="505"/>
                  </a:cubicBezTo>
                  <a:close/>
                  <a:moveTo>
                    <a:pt x="1327" y="419"/>
                  </a:moveTo>
                  <a:cubicBezTo>
                    <a:pt x="1326" y="420"/>
                    <a:pt x="1322" y="423"/>
                    <a:pt x="1325" y="425"/>
                  </a:cubicBezTo>
                  <a:cubicBezTo>
                    <a:pt x="1325" y="423"/>
                    <a:pt x="1329" y="420"/>
                    <a:pt x="1327" y="419"/>
                  </a:cubicBezTo>
                  <a:close/>
                  <a:moveTo>
                    <a:pt x="1216" y="25"/>
                  </a:moveTo>
                  <a:cubicBezTo>
                    <a:pt x="1211" y="25"/>
                    <a:pt x="1209" y="27"/>
                    <a:pt x="1208" y="30"/>
                  </a:cubicBezTo>
                  <a:cubicBezTo>
                    <a:pt x="1212" y="30"/>
                    <a:pt x="1217" y="30"/>
                    <a:pt x="1216" y="25"/>
                  </a:cubicBezTo>
                  <a:close/>
                  <a:moveTo>
                    <a:pt x="982" y="81"/>
                  </a:moveTo>
                  <a:cubicBezTo>
                    <a:pt x="976" y="80"/>
                    <a:pt x="972" y="85"/>
                    <a:pt x="973" y="89"/>
                  </a:cubicBezTo>
                  <a:cubicBezTo>
                    <a:pt x="976" y="86"/>
                    <a:pt x="980" y="84"/>
                    <a:pt x="982" y="81"/>
                  </a:cubicBezTo>
                  <a:close/>
                  <a:moveTo>
                    <a:pt x="731" y="93"/>
                  </a:moveTo>
                  <a:cubicBezTo>
                    <a:pt x="728" y="93"/>
                    <a:pt x="726" y="93"/>
                    <a:pt x="726" y="95"/>
                  </a:cubicBezTo>
                  <a:cubicBezTo>
                    <a:pt x="727" y="97"/>
                    <a:pt x="731" y="96"/>
                    <a:pt x="731" y="93"/>
                  </a:cubicBezTo>
                  <a:close/>
                  <a:moveTo>
                    <a:pt x="827" y="111"/>
                  </a:moveTo>
                  <a:cubicBezTo>
                    <a:pt x="826" y="112"/>
                    <a:pt x="823" y="112"/>
                    <a:pt x="823" y="114"/>
                  </a:cubicBezTo>
                  <a:cubicBezTo>
                    <a:pt x="827" y="113"/>
                    <a:pt x="829" y="110"/>
                    <a:pt x="830" y="107"/>
                  </a:cubicBezTo>
                  <a:cubicBezTo>
                    <a:pt x="827" y="108"/>
                    <a:pt x="821" y="107"/>
                    <a:pt x="820" y="111"/>
                  </a:cubicBezTo>
                  <a:cubicBezTo>
                    <a:pt x="822" y="111"/>
                    <a:pt x="826" y="108"/>
                    <a:pt x="827" y="111"/>
                  </a:cubicBezTo>
                  <a:close/>
                  <a:moveTo>
                    <a:pt x="1020" y="108"/>
                  </a:moveTo>
                  <a:cubicBezTo>
                    <a:pt x="1017" y="108"/>
                    <a:pt x="1017" y="110"/>
                    <a:pt x="1016" y="112"/>
                  </a:cubicBezTo>
                  <a:cubicBezTo>
                    <a:pt x="1019" y="113"/>
                    <a:pt x="1019" y="110"/>
                    <a:pt x="1020" y="108"/>
                  </a:cubicBezTo>
                  <a:close/>
                  <a:moveTo>
                    <a:pt x="552" y="137"/>
                  </a:moveTo>
                  <a:cubicBezTo>
                    <a:pt x="553" y="133"/>
                    <a:pt x="559" y="133"/>
                    <a:pt x="558" y="127"/>
                  </a:cubicBezTo>
                  <a:cubicBezTo>
                    <a:pt x="553" y="122"/>
                    <a:pt x="545" y="134"/>
                    <a:pt x="552" y="137"/>
                  </a:cubicBezTo>
                  <a:close/>
                  <a:moveTo>
                    <a:pt x="343" y="134"/>
                  </a:moveTo>
                  <a:cubicBezTo>
                    <a:pt x="338" y="134"/>
                    <a:pt x="336" y="136"/>
                    <a:pt x="335" y="139"/>
                  </a:cubicBezTo>
                  <a:cubicBezTo>
                    <a:pt x="340" y="140"/>
                    <a:pt x="342" y="137"/>
                    <a:pt x="343" y="134"/>
                  </a:cubicBezTo>
                  <a:close/>
                  <a:moveTo>
                    <a:pt x="1239" y="143"/>
                  </a:moveTo>
                  <a:cubicBezTo>
                    <a:pt x="1235" y="146"/>
                    <a:pt x="1230" y="147"/>
                    <a:pt x="1227" y="151"/>
                  </a:cubicBezTo>
                  <a:cubicBezTo>
                    <a:pt x="1233" y="150"/>
                    <a:pt x="1232" y="148"/>
                    <a:pt x="1238" y="147"/>
                  </a:cubicBezTo>
                  <a:cubicBezTo>
                    <a:pt x="1238" y="145"/>
                    <a:pt x="1239" y="145"/>
                    <a:pt x="1239" y="143"/>
                  </a:cubicBezTo>
                  <a:close/>
                  <a:moveTo>
                    <a:pt x="1168" y="160"/>
                  </a:moveTo>
                  <a:cubicBezTo>
                    <a:pt x="1165" y="157"/>
                    <a:pt x="1158" y="159"/>
                    <a:pt x="1158" y="163"/>
                  </a:cubicBezTo>
                  <a:cubicBezTo>
                    <a:pt x="1160" y="166"/>
                    <a:pt x="1166" y="163"/>
                    <a:pt x="1168" y="160"/>
                  </a:cubicBezTo>
                  <a:close/>
                  <a:moveTo>
                    <a:pt x="1005" y="166"/>
                  </a:moveTo>
                  <a:cubicBezTo>
                    <a:pt x="1009" y="167"/>
                    <a:pt x="1012" y="164"/>
                    <a:pt x="1014" y="162"/>
                  </a:cubicBezTo>
                  <a:cubicBezTo>
                    <a:pt x="1011" y="160"/>
                    <a:pt x="1006" y="162"/>
                    <a:pt x="1005" y="166"/>
                  </a:cubicBezTo>
                  <a:close/>
                  <a:moveTo>
                    <a:pt x="611" y="163"/>
                  </a:moveTo>
                  <a:cubicBezTo>
                    <a:pt x="608" y="164"/>
                    <a:pt x="605" y="163"/>
                    <a:pt x="603" y="165"/>
                  </a:cubicBezTo>
                  <a:cubicBezTo>
                    <a:pt x="603" y="167"/>
                    <a:pt x="603" y="169"/>
                    <a:pt x="604" y="170"/>
                  </a:cubicBezTo>
                  <a:cubicBezTo>
                    <a:pt x="607" y="169"/>
                    <a:pt x="610" y="167"/>
                    <a:pt x="611" y="163"/>
                  </a:cubicBezTo>
                  <a:close/>
                  <a:moveTo>
                    <a:pt x="1165" y="179"/>
                  </a:moveTo>
                  <a:cubicBezTo>
                    <a:pt x="1168" y="177"/>
                    <a:pt x="1168" y="173"/>
                    <a:pt x="1171" y="171"/>
                  </a:cubicBezTo>
                  <a:cubicBezTo>
                    <a:pt x="1165" y="170"/>
                    <a:pt x="1171" y="167"/>
                    <a:pt x="1170" y="163"/>
                  </a:cubicBezTo>
                  <a:cubicBezTo>
                    <a:pt x="1163" y="165"/>
                    <a:pt x="1159" y="170"/>
                    <a:pt x="1157" y="177"/>
                  </a:cubicBezTo>
                  <a:cubicBezTo>
                    <a:pt x="1160" y="176"/>
                    <a:pt x="1160" y="180"/>
                    <a:pt x="1165" y="179"/>
                  </a:cubicBezTo>
                  <a:close/>
                  <a:moveTo>
                    <a:pt x="1070" y="192"/>
                  </a:moveTo>
                  <a:cubicBezTo>
                    <a:pt x="1075" y="192"/>
                    <a:pt x="1078" y="189"/>
                    <a:pt x="1085" y="188"/>
                  </a:cubicBezTo>
                  <a:cubicBezTo>
                    <a:pt x="1086" y="186"/>
                    <a:pt x="1088" y="185"/>
                    <a:pt x="1087" y="181"/>
                  </a:cubicBezTo>
                  <a:cubicBezTo>
                    <a:pt x="1083" y="181"/>
                    <a:pt x="1080" y="184"/>
                    <a:pt x="1079" y="181"/>
                  </a:cubicBezTo>
                  <a:cubicBezTo>
                    <a:pt x="1079" y="179"/>
                    <a:pt x="1080" y="178"/>
                    <a:pt x="1081" y="177"/>
                  </a:cubicBezTo>
                  <a:cubicBezTo>
                    <a:pt x="1072" y="167"/>
                    <a:pt x="1059" y="185"/>
                    <a:pt x="1070" y="192"/>
                  </a:cubicBezTo>
                  <a:close/>
                  <a:moveTo>
                    <a:pt x="262" y="175"/>
                  </a:moveTo>
                  <a:cubicBezTo>
                    <a:pt x="259" y="175"/>
                    <a:pt x="259" y="179"/>
                    <a:pt x="257" y="181"/>
                  </a:cubicBezTo>
                  <a:cubicBezTo>
                    <a:pt x="260" y="180"/>
                    <a:pt x="263" y="179"/>
                    <a:pt x="262" y="175"/>
                  </a:cubicBezTo>
                  <a:close/>
                  <a:moveTo>
                    <a:pt x="1056" y="194"/>
                  </a:moveTo>
                  <a:cubicBezTo>
                    <a:pt x="1056" y="191"/>
                    <a:pt x="1054" y="191"/>
                    <a:pt x="1053" y="190"/>
                  </a:cubicBezTo>
                  <a:cubicBezTo>
                    <a:pt x="1051" y="193"/>
                    <a:pt x="1044" y="192"/>
                    <a:pt x="1043" y="196"/>
                  </a:cubicBezTo>
                  <a:cubicBezTo>
                    <a:pt x="1049" y="197"/>
                    <a:pt x="1051" y="194"/>
                    <a:pt x="1056" y="194"/>
                  </a:cubicBezTo>
                  <a:close/>
                  <a:moveTo>
                    <a:pt x="1041" y="196"/>
                  </a:moveTo>
                  <a:cubicBezTo>
                    <a:pt x="1036" y="197"/>
                    <a:pt x="1038" y="200"/>
                    <a:pt x="1037" y="203"/>
                  </a:cubicBezTo>
                  <a:cubicBezTo>
                    <a:pt x="1041" y="202"/>
                    <a:pt x="1040" y="199"/>
                    <a:pt x="1041" y="196"/>
                  </a:cubicBezTo>
                  <a:close/>
                  <a:moveTo>
                    <a:pt x="1106" y="201"/>
                  </a:moveTo>
                  <a:cubicBezTo>
                    <a:pt x="1106" y="204"/>
                    <a:pt x="1106" y="206"/>
                    <a:pt x="1109" y="206"/>
                  </a:cubicBezTo>
                  <a:cubicBezTo>
                    <a:pt x="1109" y="203"/>
                    <a:pt x="1113" y="201"/>
                    <a:pt x="1109" y="200"/>
                  </a:cubicBezTo>
                  <a:cubicBezTo>
                    <a:pt x="1109" y="201"/>
                    <a:pt x="1108" y="201"/>
                    <a:pt x="1106" y="201"/>
                  </a:cubicBezTo>
                  <a:close/>
                  <a:moveTo>
                    <a:pt x="1023" y="204"/>
                  </a:moveTo>
                  <a:cubicBezTo>
                    <a:pt x="1021" y="206"/>
                    <a:pt x="1018" y="206"/>
                    <a:pt x="1018" y="209"/>
                  </a:cubicBezTo>
                  <a:cubicBezTo>
                    <a:pt x="1020" y="209"/>
                    <a:pt x="1020" y="210"/>
                    <a:pt x="1021" y="210"/>
                  </a:cubicBezTo>
                  <a:cubicBezTo>
                    <a:pt x="1020" y="207"/>
                    <a:pt x="1026" y="207"/>
                    <a:pt x="1023" y="204"/>
                  </a:cubicBezTo>
                  <a:close/>
                  <a:moveTo>
                    <a:pt x="1001" y="222"/>
                  </a:moveTo>
                  <a:cubicBezTo>
                    <a:pt x="1004" y="223"/>
                    <a:pt x="1011" y="220"/>
                    <a:pt x="1013" y="216"/>
                  </a:cubicBezTo>
                  <a:cubicBezTo>
                    <a:pt x="1008" y="217"/>
                    <a:pt x="1002" y="217"/>
                    <a:pt x="1001" y="222"/>
                  </a:cubicBezTo>
                  <a:close/>
                  <a:moveTo>
                    <a:pt x="985" y="221"/>
                  </a:moveTo>
                  <a:cubicBezTo>
                    <a:pt x="981" y="221"/>
                    <a:pt x="979" y="223"/>
                    <a:pt x="977" y="225"/>
                  </a:cubicBezTo>
                  <a:cubicBezTo>
                    <a:pt x="980" y="224"/>
                    <a:pt x="985" y="226"/>
                    <a:pt x="985" y="221"/>
                  </a:cubicBezTo>
                  <a:close/>
                  <a:moveTo>
                    <a:pt x="1122" y="240"/>
                  </a:moveTo>
                  <a:cubicBezTo>
                    <a:pt x="1124" y="240"/>
                    <a:pt x="1124" y="243"/>
                    <a:pt x="1126" y="244"/>
                  </a:cubicBezTo>
                  <a:cubicBezTo>
                    <a:pt x="1127" y="243"/>
                    <a:pt x="1128" y="243"/>
                    <a:pt x="1129" y="243"/>
                  </a:cubicBezTo>
                  <a:cubicBezTo>
                    <a:pt x="1129" y="241"/>
                    <a:pt x="1129" y="239"/>
                    <a:pt x="1128" y="239"/>
                  </a:cubicBezTo>
                  <a:cubicBezTo>
                    <a:pt x="1128" y="241"/>
                    <a:pt x="1126" y="237"/>
                    <a:pt x="1126" y="236"/>
                  </a:cubicBezTo>
                  <a:cubicBezTo>
                    <a:pt x="1128" y="237"/>
                    <a:pt x="1129" y="235"/>
                    <a:pt x="1127" y="234"/>
                  </a:cubicBezTo>
                  <a:cubicBezTo>
                    <a:pt x="1126" y="236"/>
                    <a:pt x="1124" y="236"/>
                    <a:pt x="1124" y="238"/>
                  </a:cubicBezTo>
                  <a:cubicBezTo>
                    <a:pt x="1127" y="241"/>
                    <a:pt x="1122" y="238"/>
                    <a:pt x="1122" y="240"/>
                  </a:cubicBezTo>
                  <a:close/>
                  <a:moveTo>
                    <a:pt x="1145" y="258"/>
                  </a:moveTo>
                  <a:cubicBezTo>
                    <a:pt x="1141" y="259"/>
                    <a:pt x="1141" y="256"/>
                    <a:pt x="1138" y="256"/>
                  </a:cubicBezTo>
                  <a:cubicBezTo>
                    <a:pt x="1138" y="257"/>
                    <a:pt x="1138" y="259"/>
                    <a:pt x="1137" y="259"/>
                  </a:cubicBezTo>
                  <a:cubicBezTo>
                    <a:pt x="1141" y="260"/>
                    <a:pt x="1143" y="259"/>
                    <a:pt x="1145" y="258"/>
                  </a:cubicBezTo>
                  <a:close/>
                  <a:moveTo>
                    <a:pt x="1140" y="326"/>
                  </a:moveTo>
                  <a:cubicBezTo>
                    <a:pt x="1136" y="328"/>
                    <a:pt x="1140" y="321"/>
                    <a:pt x="1136" y="323"/>
                  </a:cubicBezTo>
                  <a:cubicBezTo>
                    <a:pt x="1136" y="326"/>
                    <a:pt x="1139" y="330"/>
                    <a:pt x="1140" y="326"/>
                  </a:cubicBezTo>
                  <a:close/>
                  <a:moveTo>
                    <a:pt x="1151" y="341"/>
                  </a:moveTo>
                  <a:cubicBezTo>
                    <a:pt x="1158" y="341"/>
                    <a:pt x="1164" y="334"/>
                    <a:pt x="1162" y="327"/>
                  </a:cubicBezTo>
                  <a:cubicBezTo>
                    <a:pt x="1153" y="326"/>
                    <a:pt x="1148" y="336"/>
                    <a:pt x="1151" y="341"/>
                  </a:cubicBezTo>
                  <a:close/>
                  <a:moveTo>
                    <a:pt x="119" y="329"/>
                  </a:moveTo>
                  <a:cubicBezTo>
                    <a:pt x="115" y="329"/>
                    <a:pt x="113" y="330"/>
                    <a:pt x="111" y="333"/>
                  </a:cubicBezTo>
                  <a:cubicBezTo>
                    <a:pt x="116" y="334"/>
                    <a:pt x="116" y="331"/>
                    <a:pt x="119" y="329"/>
                  </a:cubicBezTo>
                  <a:close/>
                  <a:moveTo>
                    <a:pt x="1131" y="342"/>
                  </a:moveTo>
                  <a:cubicBezTo>
                    <a:pt x="1132" y="338"/>
                    <a:pt x="1134" y="336"/>
                    <a:pt x="1136" y="334"/>
                  </a:cubicBezTo>
                  <a:cubicBezTo>
                    <a:pt x="1131" y="335"/>
                    <a:pt x="1129" y="335"/>
                    <a:pt x="1127" y="337"/>
                  </a:cubicBezTo>
                  <a:cubicBezTo>
                    <a:pt x="1131" y="336"/>
                    <a:pt x="1126" y="342"/>
                    <a:pt x="1131" y="342"/>
                  </a:cubicBezTo>
                  <a:close/>
                  <a:moveTo>
                    <a:pt x="1136" y="343"/>
                  </a:moveTo>
                  <a:cubicBezTo>
                    <a:pt x="1132" y="343"/>
                    <a:pt x="1128" y="341"/>
                    <a:pt x="1128" y="347"/>
                  </a:cubicBezTo>
                  <a:cubicBezTo>
                    <a:pt x="1131" y="349"/>
                    <a:pt x="1136" y="346"/>
                    <a:pt x="1136" y="343"/>
                  </a:cubicBezTo>
                  <a:close/>
                  <a:moveTo>
                    <a:pt x="1208" y="347"/>
                  </a:moveTo>
                  <a:cubicBezTo>
                    <a:pt x="1208" y="345"/>
                    <a:pt x="1208" y="344"/>
                    <a:pt x="1209" y="343"/>
                  </a:cubicBezTo>
                  <a:cubicBezTo>
                    <a:pt x="1202" y="345"/>
                    <a:pt x="1195" y="346"/>
                    <a:pt x="1192" y="351"/>
                  </a:cubicBezTo>
                  <a:cubicBezTo>
                    <a:pt x="1199" y="351"/>
                    <a:pt x="1202" y="345"/>
                    <a:pt x="1208" y="347"/>
                  </a:cubicBezTo>
                  <a:close/>
                  <a:moveTo>
                    <a:pt x="1191" y="376"/>
                  </a:moveTo>
                  <a:cubicBezTo>
                    <a:pt x="1204" y="374"/>
                    <a:pt x="1208" y="366"/>
                    <a:pt x="1215" y="359"/>
                  </a:cubicBezTo>
                  <a:cubicBezTo>
                    <a:pt x="1204" y="358"/>
                    <a:pt x="1200" y="365"/>
                    <a:pt x="1191" y="367"/>
                  </a:cubicBezTo>
                  <a:cubicBezTo>
                    <a:pt x="1192" y="371"/>
                    <a:pt x="1193" y="374"/>
                    <a:pt x="1191" y="376"/>
                  </a:cubicBezTo>
                  <a:close/>
                  <a:moveTo>
                    <a:pt x="1212" y="393"/>
                  </a:moveTo>
                  <a:cubicBezTo>
                    <a:pt x="1211" y="399"/>
                    <a:pt x="1207" y="394"/>
                    <a:pt x="1203" y="400"/>
                  </a:cubicBezTo>
                  <a:cubicBezTo>
                    <a:pt x="1208" y="400"/>
                    <a:pt x="1209" y="398"/>
                    <a:pt x="1212" y="398"/>
                  </a:cubicBezTo>
                  <a:cubicBezTo>
                    <a:pt x="1213" y="399"/>
                    <a:pt x="1212" y="400"/>
                    <a:pt x="1212" y="401"/>
                  </a:cubicBezTo>
                  <a:cubicBezTo>
                    <a:pt x="1218" y="401"/>
                    <a:pt x="1216" y="395"/>
                    <a:pt x="1212" y="393"/>
                  </a:cubicBezTo>
                  <a:close/>
                  <a:moveTo>
                    <a:pt x="1108" y="408"/>
                  </a:moveTo>
                  <a:cubicBezTo>
                    <a:pt x="1110" y="408"/>
                    <a:pt x="1110" y="408"/>
                    <a:pt x="1110" y="408"/>
                  </a:cubicBezTo>
                  <a:cubicBezTo>
                    <a:pt x="1110" y="409"/>
                    <a:pt x="1109" y="413"/>
                    <a:pt x="1111" y="413"/>
                  </a:cubicBezTo>
                  <a:cubicBezTo>
                    <a:pt x="1113" y="411"/>
                    <a:pt x="1110" y="410"/>
                    <a:pt x="1111" y="407"/>
                  </a:cubicBezTo>
                  <a:cubicBezTo>
                    <a:pt x="1110" y="407"/>
                    <a:pt x="1108" y="407"/>
                    <a:pt x="1108" y="408"/>
                  </a:cubicBezTo>
                  <a:close/>
                  <a:moveTo>
                    <a:pt x="1147" y="417"/>
                  </a:moveTo>
                  <a:cubicBezTo>
                    <a:pt x="1150" y="416"/>
                    <a:pt x="1152" y="414"/>
                    <a:pt x="1155" y="414"/>
                  </a:cubicBezTo>
                  <a:cubicBezTo>
                    <a:pt x="1156" y="410"/>
                    <a:pt x="1152" y="413"/>
                    <a:pt x="1152" y="411"/>
                  </a:cubicBezTo>
                  <a:cubicBezTo>
                    <a:pt x="1153" y="411"/>
                    <a:pt x="1154" y="411"/>
                    <a:pt x="1154" y="410"/>
                  </a:cubicBezTo>
                  <a:cubicBezTo>
                    <a:pt x="1150" y="409"/>
                    <a:pt x="1149" y="411"/>
                    <a:pt x="1147" y="412"/>
                  </a:cubicBezTo>
                  <a:cubicBezTo>
                    <a:pt x="1147" y="413"/>
                    <a:pt x="1145" y="417"/>
                    <a:pt x="1147" y="417"/>
                  </a:cubicBezTo>
                  <a:close/>
                  <a:moveTo>
                    <a:pt x="1179" y="431"/>
                  </a:moveTo>
                  <a:cubicBezTo>
                    <a:pt x="1183" y="429"/>
                    <a:pt x="1188" y="427"/>
                    <a:pt x="1193" y="425"/>
                  </a:cubicBezTo>
                  <a:cubicBezTo>
                    <a:pt x="1195" y="426"/>
                    <a:pt x="1192" y="428"/>
                    <a:pt x="1194" y="429"/>
                  </a:cubicBezTo>
                  <a:cubicBezTo>
                    <a:pt x="1200" y="429"/>
                    <a:pt x="1200" y="429"/>
                    <a:pt x="1200" y="429"/>
                  </a:cubicBezTo>
                  <a:cubicBezTo>
                    <a:pt x="1202" y="426"/>
                    <a:pt x="1204" y="421"/>
                    <a:pt x="1209" y="419"/>
                  </a:cubicBezTo>
                  <a:cubicBezTo>
                    <a:pt x="1210" y="418"/>
                    <a:pt x="1206" y="416"/>
                    <a:pt x="1209" y="416"/>
                  </a:cubicBezTo>
                  <a:cubicBezTo>
                    <a:pt x="1210" y="411"/>
                    <a:pt x="1197" y="413"/>
                    <a:pt x="1191" y="416"/>
                  </a:cubicBezTo>
                  <a:cubicBezTo>
                    <a:pt x="1191" y="421"/>
                    <a:pt x="1179" y="427"/>
                    <a:pt x="1179" y="431"/>
                  </a:cubicBezTo>
                  <a:close/>
                  <a:moveTo>
                    <a:pt x="1073" y="425"/>
                  </a:moveTo>
                  <a:cubicBezTo>
                    <a:pt x="1075" y="425"/>
                    <a:pt x="1075" y="426"/>
                    <a:pt x="1077" y="426"/>
                  </a:cubicBezTo>
                  <a:cubicBezTo>
                    <a:pt x="1076" y="420"/>
                    <a:pt x="1083" y="422"/>
                    <a:pt x="1082" y="416"/>
                  </a:cubicBezTo>
                  <a:cubicBezTo>
                    <a:pt x="1079" y="416"/>
                    <a:pt x="1079" y="416"/>
                    <a:pt x="1079" y="416"/>
                  </a:cubicBezTo>
                  <a:cubicBezTo>
                    <a:pt x="1080" y="420"/>
                    <a:pt x="1075" y="418"/>
                    <a:pt x="1074" y="420"/>
                  </a:cubicBezTo>
                  <a:cubicBezTo>
                    <a:pt x="1077" y="422"/>
                    <a:pt x="1072" y="422"/>
                    <a:pt x="1073" y="425"/>
                  </a:cubicBezTo>
                  <a:close/>
                  <a:moveTo>
                    <a:pt x="1152" y="425"/>
                  </a:moveTo>
                  <a:cubicBezTo>
                    <a:pt x="1154" y="425"/>
                    <a:pt x="1157" y="425"/>
                    <a:pt x="1158" y="424"/>
                  </a:cubicBezTo>
                  <a:cubicBezTo>
                    <a:pt x="1160" y="417"/>
                    <a:pt x="1152" y="422"/>
                    <a:pt x="1157" y="417"/>
                  </a:cubicBezTo>
                  <a:cubicBezTo>
                    <a:pt x="1154" y="418"/>
                    <a:pt x="1150" y="418"/>
                    <a:pt x="1149" y="421"/>
                  </a:cubicBezTo>
                  <a:cubicBezTo>
                    <a:pt x="1152" y="422"/>
                    <a:pt x="1154" y="419"/>
                    <a:pt x="1154" y="421"/>
                  </a:cubicBezTo>
                  <a:cubicBezTo>
                    <a:pt x="1152" y="421"/>
                    <a:pt x="1152" y="423"/>
                    <a:pt x="1152" y="425"/>
                  </a:cubicBezTo>
                  <a:close/>
                  <a:moveTo>
                    <a:pt x="1104" y="424"/>
                  </a:moveTo>
                  <a:cubicBezTo>
                    <a:pt x="1107" y="423"/>
                    <a:pt x="1110" y="420"/>
                    <a:pt x="1109" y="418"/>
                  </a:cubicBezTo>
                  <a:cubicBezTo>
                    <a:pt x="1108" y="420"/>
                    <a:pt x="1104" y="420"/>
                    <a:pt x="1104" y="424"/>
                  </a:cubicBezTo>
                  <a:close/>
                  <a:moveTo>
                    <a:pt x="68" y="432"/>
                  </a:moveTo>
                  <a:cubicBezTo>
                    <a:pt x="68" y="429"/>
                    <a:pt x="68" y="429"/>
                    <a:pt x="68" y="429"/>
                  </a:cubicBezTo>
                  <a:cubicBezTo>
                    <a:pt x="67" y="429"/>
                    <a:pt x="65" y="428"/>
                    <a:pt x="65" y="429"/>
                  </a:cubicBezTo>
                  <a:cubicBezTo>
                    <a:pt x="66" y="430"/>
                    <a:pt x="65" y="433"/>
                    <a:pt x="68" y="432"/>
                  </a:cubicBezTo>
                  <a:close/>
                  <a:moveTo>
                    <a:pt x="1185" y="436"/>
                  </a:moveTo>
                  <a:cubicBezTo>
                    <a:pt x="1190" y="436"/>
                    <a:pt x="1193" y="434"/>
                    <a:pt x="1195" y="431"/>
                  </a:cubicBezTo>
                  <a:cubicBezTo>
                    <a:pt x="1192" y="430"/>
                    <a:pt x="1187" y="434"/>
                    <a:pt x="1185" y="436"/>
                  </a:cubicBezTo>
                  <a:close/>
                  <a:moveTo>
                    <a:pt x="1159" y="432"/>
                  </a:moveTo>
                  <a:cubicBezTo>
                    <a:pt x="1158" y="436"/>
                    <a:pt x="1154" y="437"/>
                    <a:pt x="1153" y="441"/>
                  </a:cubicBezTo>
                  <a:cubicBezTo>
                    <a:pt x="1158" y="440"/>
                    <a:pt x="1161" y="438"/>
                    <a:pt x="1164" y="435"/>
                  </a:cubicBezTo>
                  <a:cubicBezTo>
                    <a:pt x="1161" y="435"/>
                    <a:pt x="1162" y="432"/>
                    <a:pt x="1159" y="432"/>
                  </a:cubicBezTo>
                  <a:close/>
                  <a:moveTo>
                    <a:pt x="1201" y="437"/>
                  </a:moveTo>
                  <a:cubicBezTo>
                    <a:pt x="1199" y="437"/>
                    <a:pt x="1199" y="437"/>
                    <a:pt x="1199" y="437"/>
                  </a:cubicBezTo>
                  <a:cubicBezTo>
                    <a:pt x="1198" y="442"/>
                    <a:pt x="1192" y="441"/>
                    <a:pt x="1191" y="445"/>
                  </a:cubicBezTo>
                  <a:cubicBezTo>
                    <a:pt x="1194" y="442"/>
                    <a:pt x="1201" y="443"/>
                    <a:pt x="1201" y="437"/>
                  </a:cubicBezTo>
                  <a:close/>
                  <a:moveTo>
                    <a:pt x="1240" y="443"/>
                  </a:moveTo>
                  <a:cubicBezTo>
                    <a:pt x="1239" y="440"/>
                    <a:pt x="1241" y="439"/>
                    <a:pt x="1241" y="437"/>
                  </a:cubicBezTo>
                  <a:cubicBezTo>
                    <a:pt x="1234" y="438"/>
                    <a:pt x="1228" y="441"/>
                    <a:pt x="1226" y="447"/>
                  </a:cubicBezTo>
                  <a:cubicBezTo>
                    <a:pt x="1233" y="448"/>
                    <a:pt x="1234" y="443"/>
                    <a:pt x="1240" y="443"/>
                  </a:cubicBezTo>
                  <a:close/>
                  <a:moveTo>
                    <a:pt x="1059" y="439"/>
                  </a:moveTo>
                  <a:cubicBezTo>
                    <a:pt x="1051" y="438"/>
                    <a:pt x="1048" y="443"/>
                    <a:pt x="1048" y="450"/>
                  </a:cubicBezTo>
                  <a:cubicBezTo>
                    <a:pt x="1043" y="453"/>
                    <a:pt x="1037" y="456"/>
                    <a:pt x="1032" y="459"/>
                  </a:cubicBezTo>
                  <a:cubicBezTo>
                    <a:pt x="1031" y="463"/>
                    <a:pt x="1033" y="464"/>
                    <a:pt x="1035" y="466"/>
                  </a:cubicBezTo>
                  <a:cubicBezTo>
                    <a:pt x="1039" y="464"/>
                    <a:pt x="1042" y="461"/>
                    <a:pt x="1048" y="461"/>
                  </a:cubicBezTo>
                  <a:cubicBezTo>
                    <a:pt x="1049" y="458"/>
                    <a:pt x="1045" y="460"/>
                    <a:pt x="1046" y="457"/>
                  </a:cubicBezTo>
                  <a:cubicBezTo>
                    <a:pt x="1051" y="456"/>
                    <a:pt x="1055" y="454"/>
                    <a:pt x="1058" y="451"/>
                  </a:cubicBezTo>
                  <a:cubicBezTo>
                    <a:pt x="1055" y="450"/>
                    <a:pt x="1054" y="452"/>
                    <a:pt x="1052" y="452"/>
                  </a:cubicBezTo>
                  <a:cubicBezTo>
                    <a:pt x="1055" y="449"/>
                    <a:pt x="1050" y="450"/>
                    <a:pt x="1050" y="449"/>
                  </a:cubicBezTo>
                  <a:cubicBezTo>
                    <a:pt x="1051" y="444"/>
                    <a:pt x="1057" y="444"/>
                    <a:pt x="1059" y="439"/>
                  </a:cubicBezTo>
                  <a:close/>
                  <a:moveTo>
                    <a:pt x="1030" y="451"/>
                  </a:moveTo>
                  <a:cubicBezTo>
                    <a:pt x="1032" y="453"/>
                    <a:pt x="1034" y="451"/>
                    <a:pt x="1037" y="451"/>
                  </a:cubicBezTo>
                  <a:cubicBezTo>
                    <a:pt x="1037" y="448"/>
                    <a:pt x="1035" y="448"/>
                    <a:pt x="1036" y="446"/>
                  </a:cubicBezTo>
                  <a:cubicBezTo>
                    <a:pt x="1032" y="446"/>
                    <a:pt x="1031" y="448"/>
                    <a:pt x="1030" y="451"/>
                  </a:cubicBezTo>
                  <a:close/>
                  <a:moveTo>
                    <a:pt x="1194" y="448"/>
                  </a:moveTo>
                  <a:cubicBezTo>
                    <a:pt x="1193" y="449"/>
                    <a:pt x="1193" y="451"/>
                    <a:pt x="1193" y="453"/>
                  </a:cubicBezTo>
                  <a:cubicBezTo>
                    <a:pt x="1196" y="452"/>
                    <a:pt x="1198" y="451"/>
                    <a:pt x="1199" y="449"/>
                  </a:cubicBezTo>
                  <a:cubicBezTo>
                    <a:pt x="1197" y="449"/>
                    <a:pt x="1197" y="447"/>
                    <a:pt x="1194" y="448"/>
                  </a:cubicBezTo>
                  <a:close/>
                  <a:moveTo>
                    <a:pt x="1245" y="449"/>
                  </a:moveTo>
                  <a:cubicBezTo>
                    <a:pt x="1243" y="449"/>
                    <a:pt x="1243" y="450"/>
                    <a:pt x="1241" y="450"/>
                  </a:cubicBezTo>
                  <a:cubicBezTo>
                    <a:pt x="1241" y="449"/>
                    <a:pt x="1240" y="448"/>
                    <a:pt x="1239" y="448"/>
                  </a:cubicBezTo>
                  <a:cubicBezTo>
                    <a:pt x="1239" y="450"/>
                    <a:pt x="1237" y="452"/>
                    <a:pt x="1238" y="455"/>
                  </a:cubicBezTo>
                  <a:cubicBezTo>
                    <a:pt x="1241" y="454"/>
                    <a:pt x="1242" y="451"/>
                    <a:pt x="1245" y="449"/>
                  </a:cubicBezTo>
                  <a:close/>
                  <a:moveTo>
                    <a:pt x="1212" y="456"/>
                  </a:moveTo>
                  <a:cubicBezTo>
                    <a:pt x="1213" y="457"/>
                    <a:pt x="1211" y="452"/>
                    <a:pt x="1209" y="452"/>
                  </a:cubicBezTo>
                  <a:cubicBezTo>
                    <a:pt x="1207" y="455"/>
                    <a:pt x="1205" y="452"/>
                    <a:pt x="1203" y="453"/>
                  </a:cubicBezTo>
                  <a:cubicBezTo>
                    <a:pt x="1195" y="454"/>
                    <a:pt x="1192" y="462"/>
                    <a:pt x="1185" y="466"/>
                  </a:cubicBezTo>
                  <a:cubicBezTo>
                    <a:pt x="1177" y="470"/>
                    <a:pt x="1168" y="473"/>
                    <a:pt x="1159" y="477"/>
                  </a:cubicBezTo>
                  <a:cubicBezTo>
                    <a:pt x="1159" y="480"/>
                    <a:pt x="1156" y="481"/>
                    <a:pt x="1156" y="484"/>
                  </a:cubicBezTo>
                  <a:cubicBezTo>
                    <a:pt x="1168" y="484"/>
                    <a:pt x="1178" y="470"/>
                    <a:pt x="1195" y="468"/>
                  </a:cubicBezTo>
                  <a:cubicBezTo>
                    <a:pt x="1200" y="463"/>
                    <a:pt x="1207" y="460"/>
                    <a:pt x="1212" y="456"/>
                  </a:cubicBezTo>
                  <a:close/>
                  <a:moveTo>
                    <a:pt x="1055" y="455"/>
                  </a:moveTo>
                  <a:cubicBezTo>
                    <a:pt x="1055" y="457"/>
                    <a:pt x="1051" y="456"/>
                    <a:pt x="1051" y="458"/>
                  </a:cubicBezTo>
                  <a:cubicBezTo>
                    <a:pt x="1053" y="458"/>
                    <a:pt x="1052" y="461"/>
                    <a:pt x="1054" y="461"/>
                  </a:cubicBezTo>
                  <a:cubicBezTo>
                    <a:pt x="1053" y="459"/>
                    <a:pt x="1058" y="457"/>
                    <a:pt x="1055" y="455"/>
                  </a:cubicBezTo>
                  <a:close/>
                  <a:moveTo>
                    <a:pt x="128" y="500"/>
                  </a:moveTo>
                  <a:cubicBezTo>
                    <a:pt x="131" y="500"/>
                    <a:pt x="133" y="499"/>
                    <a:pt x="134" y="497"/>
                  </a:cubicBezTo>
                  <a:cubicBezTo>
                    <a:pt x="132" y="495"/>
                    <a:pt x="129" y="498"/>
                    <a:pt x="128" y="500"/>
                  </a:cubicBezTo>
                  <a:close/>
                  <a:moveTo>
                    <a:pt x="123" y="531"/>
                  </a:moveTo>
                  <a:cubicBezTo>
                    <a:pt x="127" y="529"/>
                    <a:pt x="131" y="527"/>
                    <a:pt x="137" y="528"/>
                  </a:cubicBezTo>
                  <a:cubicBezTo>
                    <a:pt x="141" y="524"/>
                    <a:pt x="139" y="514"/>
                    <a:pt x="144" y="511"/>
                  </a:cubicBezTo>
                  <a:cubicBezTo>
                    <a:pt x="141" y="507"/>
                    <a:pt x="134" y="509"/>
                    <a:pt x="130" y="512"/>
                  </a:cubicBezTo>
                  <a:cubicBezTo>
                    <a:pt x="134" y="516"/>
                    <a:pt x="131" y="519"/>
                    <a:pt x="133" y="521"/>
                  </a:cubicBezTo>
                  <a:cubicBezTo>
                    <a:pt x="131" y="526"/>
                    <a:pt x="126" y="527"/>
                    <a:pt x="123" y="531"/>
                  </a:cubicBezTo>
                  <a:close/>
                  <a:moveTo>
                    <a:pt x="1252" y="521"/>
                  </a:moveTo>
                  <a:cubicBezTo>
                    <a:pt x="1255" y="520"/>
                    <a:pt x="1259" y="520"/>
                    <a:pt x="1260" y="517"/>
                  </a:cubicBezTo>
                  <a:cubicBezTo>
                    <a:pt x="1256" y="517"/>
                    <a:pt x="1253" y="518"/>
                    <a:pt x="1252" y="521"/>
                  </a:cubicBezTo>
                  <a:close/>
                  <a:moveTo>
                    <a:pt x="163" y="524"/>
                  </a:moveTo>
                  <a:cubicBezTo>
                    <a:pt x="162" y="528"/>
                    <a:pt x="157" y="529"/>
                    <a:pt x="154" y="533"/>
                  </a:cubicBezTo>
                  <a:cubicBezTo>
                    <a:pt x="160" y="533"/>
                    <a:pt x="160" y="533"/>
                    <a:pt x="160" y="533"/>
                  </a:cubicBezTo>
                  <a:cubicBezTo>
                    <a:pt x="160" y="530"/>
                    <a:pt x="166" y="527"/>
                    <a:pt x="163" y="524"/>
                  </a:cubicBezTo>
                  <a:close/>
                  <a:moveTo>
                    <a:pt x="143" y="551"/>
                  </a:moveTo>
                  <a:cubicBezTo>
                    <a:pt x="142" y="551"/>
                    <a:pt x="143" y="548"/>
                    <a:pt x="141" y="548"/>
                  </a:cubicBezTo>
                  <a:cubicBezTo>
                    <a:pt x="140" y="549"/>
                    <a:pt x="139" y="549"/>
                    <a:pt x="138" y="549"/>
                  </a:cubicBezTo>
                  <a:cubicBezTo>
                    <a:pt x="136" y="554"/>
                    <a:pt x="143" y="554"/>
                    <a:pt x="143" y="551"/>
                  </a:cubicBezTo>
                  <a:close/>
                  <a:moveTo>
                    <a:pt x="133" y="576"/>
                  </a:moveTo>
                  <a:cubicBezTo>
                    <a:pt x="130" y="576"/>
                    <a:pt x="126" y="580"/>
                    <a:pt x="128" y="582"/>
                  </a:cubicBezTo>
                  <a:cubicBezTo>
                    <a:pt x="129" y="580"/>
                    <a:pt x="132" y="579"/>
                    <a:pt x="133" y="576"/>
                  </a:cubicBezTo>
                  <a:close/>
                  <a:moveTo>
                    <a:pt x="139" y="587"/>
                  </a:moveTo>
                  <a:cubicBezTo>
                    <a:pt x="145" y="585"/>
                    <a:pt x="152" y="583"/>
                    <a:pt x="153" y="576"/>
                  </a:cubicBezTo>
                  <a:cubicBezTo>
                    <a:pt x="145" y="576"/>
                    <a:pt x="145" y="585"/>
                    <a:pt x="139" y="587"/>
                  </a:cubicBezTo>
                  <a:close/>
                  <a:moveTo>
                    <a:pt x="129" y="597"/>
                  </a:moveTo>
                  <a:cubicBezTo>
                    <a:pt x="128" y="600"/>
                    <a:pt x="135" y="597"/>
                    <a:pt x="136" y="597"/>
                  </a:cubicBezTo>
                  <a:cubicBezTo>
                    <a:pt x="134" y="595"/>
                    <a:pt x="131" y="596"/>
                    <a:pt x="129" y="597"/>
                  </a:cubicBezTo>
                  <a:close/>
                  <a:moveTo>
                    <a:pt x="1159" y="601"/>
                  </a:moveTo>
                  <a:cubicBezTo>
                    <a:pt x="1154" y="604"/>
                    <a:pt x="1147" y="604"/>
                    <a:pt x="1147" y="611"/>
                  </a:cubicBezTo>
                  <a:cubicBezTo>
                    <a:pt x="1152" y="610"/>
                    <a:pt x="1163" y="605"/>
                    <a:pt x="1159" y="601"/>
                  </a:cubicBezTo>
                  <a:close/>
                  <a:moveTo>
                    <a:pt x="95" y="617"/>
                  </a:moveTo>
                  <a:cubicBezTo>
                    <a:pt x="100" y="616"/>
                    <a:pt x="103" y="611"/>
                    <a:pt x="105" y="607"/>
                  </a:cubicBezTo>
                  <a:cubicBezTo>
                    <a:pt x="99" y="607"/>
                    <a:pt x="96" y="612"/>
                    <a:pt x="95" y="617"/>
                  </a:cubicBezTo>
                  <a:close/>
                  <a:moveTo>
                    <a:pt x="1184" y="609"/>
                  </a:moveTo>
                  <a:cubicBezTo>
                    <a:pt x="1182" y="610"/>
                    <a:pt x="1179" y="611"/>
                    <a:pt x="1177" y="612"/>
                  </a:cubicBezTo>
                  <a:cubicBezTo>
                    <a:pt x="1176" y="614"/>
                    <a:pt x="1177" y="617"/>
                    <a:pt x="1179" y="619"/>
                  </a:cubicBezTo>
                  <a:cubicBezTo>
                    <a:pt x="1181" y="616"/>
                    <a:pt x="1184" y="613"/>
                    <a:pt x="1184" y="609"/>
                  </a:cubicBezTo>
                  <a:close/>
                  <a:moveTo>
                    <a:pt x="1170" y="621"/>
                  </a:moveTo>
                  <a:cubicBezTo>
                    <a:pt x="1172" y="623"/>
                    <a:pt x="1173" y="620"/>
                    <a:pt x="1175" y="620"/>
                  </a:cubicBezTo>
                  <a:cubicBezTo>
                    <a:pt x="1175" y="618"/>
                    <a:pt x="1175" y="616"/>
                    <a:pt x="1172" y="616"/>
                  </a:cubicBezTo>
                  <a:cubicBezTo>
                    <a:pt x="1172" y="618"/>
                    <a:pt x="1171" y="619"/>
                    <a:pt x="1170" y="621"/>
                  </a:cubicBezTo>
                  <a:close/>
                  <a:moveTo>
                    <a:pt x="229" y="618"/>
                  </a:moveTo>
                  <a:cubicBezTo>
                    <a:pt x="222" y="620"/>
                    <a:pt x="218" y="616"/>
                    <a:pt x="208" y="617"/>
                  </a:cubicBezTo>
                  <a:cubicBezTo>
                    <a:pt x="209" y="621"/>
                    <a:pt x="212" y="624"/>
                    <a:pt x="215" y="626"/>
                  </a:cubicBezTo>
                  <a:cubicBezTo>
                    <a:pt x="223" y="627"/>
                    <a:pt x="227" y="623"/>
                    <a:pt x="229" y="618"/>
                  </a:cubicBezTo>
                  <a:close/>
                  <a:moveTo>
                    <a:pt x="131" y="618"/>
                  </a:moveTo>
                  <a:cubicBezTo>
                    <a:pt x="131" y="620"/>
                    <a:pt x="129" y="620"/>
                    <a:pt x="129" y="622"/>
                  </a:cubicBezTo>
                  <a:cubicBezTo>
                    <a:pt x="131" y="622"/>
                    <a:pt x="135" y="623"/>
                    <a:pt x="135" y="620"/>
                  </a:cubicBezTo>
                  <a:cubicBezTo>
                    <a:pt x="132" y="621"/>
                    <a:pt x="134" y="617"/>
                    <a:pt x="131" y="618"/>
                  </a:cubicBezTo>
                  <a:close/>
                  <a:moveTo>
                    <a:pt x="119" y="637"/>
                  </a:moveTo>
                  <a:cubicBezTo>
                    <a:pt x="114" y="634"/>
                    <a:pt x="123" y="630"/>
                    <a:pt x="118" y="626"/>
                  </a:cubicBezTo>
                  <a:cubicBezTo>
                    <a:pt x="116" y="630"/>
                    <a:pt x="113" y="622"/>
                    <a:pt x="111" y="625"/>
                  </a:cubicBezTo>
                  <a:cubicBezTo>
                    <a:pt x="113" y="626"/>
                    <a:pt x="114" y="627"/>
                    <a:pt x="114" y="629"/>
                  </a:cubicBezTo>
                  <a:cubicBezTo>
                    <a:pt x="113" y="631"/>
                    <a:pt x="109" y="630"/>
                    <a:pt x="109" y="633"/>
                  </a:cubicBezTo>
                  <a:cubicBezTo>
                    <a:pt x="110" y="636"/>
                    <a:pt x="106" y="641"/>
                    <a:pt x="105" y="645"/>
                  </a:cubicBezTo>
                  <a:cubicBezTo>
                    <a:pt x="109" y="642"/>
                    <a:pt x="116" y="641"/>
                    <a:pt x="119" y="637"/>
                  </a:cubicBezTo>
                  <a:close/>
                  <a:moveTo>
                    <a:pt x="126" y="633"/>
                  </a:moveTo>
                  <a:cubicBezTo>
                    <a:pt x="127" y="632"/>
                    <a:pt x="128" y="631"/>
                    <a:pt x="128" y="629"/>
                  </a:cubicBezTo>
                  <a:cubicBezTo>
                    <a:pt x="125" y="628"/>
                    <a:pt x="123" y="628"/>
                    <a:pt x="121" y="630"/>
                  </a:cubicBezTo>
                  <a:cubicBezTo>
                    <a:pt x="124" y="630"/>
                    <a:pt x="123" y="633"/>
                    <a:pt x="126" y="633"/>
                  </a:cubicBezTo>
                  <a:close/>
                  <a:moveTo>
                    <a:pt x="85" y="656"/>
                  </a:moveTo>
                  <a:cubicBezTo>
                    <a:pt x="90" y="653"/>
                    <a:pt x="99" y="656"/>
                    <a:pt x="101" y="646"/>
                  </a:cubicBezTo>
                  <a:cubicBezTo>
                    <a:pt x="98" y="647"/>
                    <a:pt x="96" y="645"/>
                    <a:pt x="95" y="644"/>
                  </a:cubicBezTo>
                  <a:cubicBezTo>
                    <a:pt x="94" y="646"/>
                    <a:pt x="92" y="648"/>
                    <a:pt x="93" y="651"/>
                  </a:cubicBezTo>
                  <a:cubicBezTo>
                    <a:pt x="90" y="653"/>
                    <a:pt x="86" y="653"/>
                    <a:pt x="85" y="656"/>
                  </a:cubicBezTo>
                  <a:close/>
                  <a:moveTo>
                    <a:pt x="1150" y="651"/>
                  </a:moveTo>
                  <a:cubicBezTo>
                    <a:pt x="1149" y="649"/>
                    <a:pt x="1145" y="650"/>
                    <a:pt x="1145" y="651"/>
                  </a:cubicBezTo>
                  <a:cubicBezTo>
                    <a:pt x="1146" y="652"/>
                    <a:pt x="1145" y="655"/>
                    <a:pt x="1148" y="654"/>
                  </a:cubicBezTo>
                  <a:cubicBezTo>
                    <a:pt x="1148" y="652"/>
                    <a:pt x="1150" y="652"/>
                    <a:pt x="1150" y="651"/>
                  </a:cubicBezTo>
                  <a:close/>
                  <a:moveTo>
                    <a:pt x="1164" y="657"/>
                  </a:moveTo>
                  <a:cubicBezTo>
                    <a:pt x="1165" y="654"/>
                    <a:pt x="1165" y="652"/>
                    <a:pt x="1162" y="651"/>
                  </a:cubicBezTo>
                  <a:cubicBezTo>
                    <a:pt x="1160" y="653"/>
                    <a:pt x="1162" y="656"/>
                    <a:pt x="1164" y="657"/>
                  </a:cubicBezTo>
                  <a:close/>
                  <a:moveTo>
                    <a:pt x="1195" y="662"/>
                  </a:moveTo>
                  <a:cubicBezTo>
                    <a:pt x="1195" y="659"/>
                    <a:pt x="1193" y="658"/>
                    <a:pt x="1192" y="657"/>
                  </a:cubicBezTo>
                  <a:cubicBezTo>
                    <a:pt x="1191" y="659"/>
                    <a:pt x="1189" y="660"/>
                    <a:pt x="1187" y="661"/>
                  </a:cubicBezTo>
                  <a:cubicBezTo>
                    <a:pt x="1186" y="664"/>
                    <a:pt x="1188" y="665"/>
                    <a:pt x="1188" y="668"/>
                  </a:cubicBezTo>
                  <a:cubicBezTo>
                    <a:pt x="1193" y="669"/>
                    <a:pt x="1190" y="661"/>
                    <a:pt x="1195" y="662"/>
                  </a:cubicBezTo>
                  <a:close/>
                  <a:moveTo>
                    <a:pt x="1196" y="671"/>
                  </a:moveTo>
                  <a:cubicBezTo>
                    <a:pt x="1196" y="672"/>
                    <a:pt x="1195" y="672"/>
                    <a:pt x="1194" y="671"/>
                  </a:cubicBezTo>
                  <a:cubicBezTo>
                    <a:pt x="1194" y="674"/>
                    <a:pt x="1191" y="675"/>
                    <a:pt x="1188" y="675"/>
                  </a:cubicBezTo>
                  <a:cubicBezTo>
                    <a:pt x="1188" y="676"/>
                    <a:pt x="1187" y="677"/>
                    <a:pt x="1187" y="678"/>
                  </a:cubicBezTo>
                  <a:cubicBezTo>
                    <a:pt x="1192" y="680"/>
                    <a:pt x="1192" y="675"/>
                    <a:pt x="1196" y="676"/>
                  </a:cubicBezTo>
                  <a:cubicBezTo>
                    <a:pt x="1195" y="673"/>
                    <a:pt x="1199" y="672"/>
                    <a:pt x="1196" y="671"/>
                  </a:cubicBezTo>
                  <a:close/>
                  <a:moveTo>
                    <a:pt x="1161" y="690"/>
                  </a:moveTo>
                  <a:cubicBezTo>
                    <a:pt x="1171" y="690"/>
                    <a:pt x="1166" y="685"/>
                    <a:pt x="1161" y="690"/>
                  </a:cubicBezTo>
                  <a:close/>
                  <a:moveTo>
                    <a:pt x="1213" y="728"/>
                  </a:moveTo>
                  <a:cubicBezTo>
                    <a:pt x="1210" y="728"/>
                    <a:pt x="1208" y="730"/>
                    <a:pt x="1207" y="733"/>
                  </a:cubicBezTo>
                  <a:cubicBezTo>
                    <a:pt x="1208" y="735"/>
                    <a:pt x="1209" y="736"/>
                    <a:pt x="1211" y="737"/>
                  </a:cubicBezTo>
                  <a:cubicBezTo>
                    <a:pt x="1210" y="735"/>
                    <a:pt x="1213" y="736"/>
                    <a:pt x="1213" y="734"/>
                  </a:cubicBezTo>
                  <a:cubicBezTo>
                    <a:pt x="1211" y="733"/>
                    <a:pt x="1214" y="730"/>
                    <a:pt x="1213" y="728"/>
                  </a:cubicBezTo>
                  <a:close/>
                  <a:moveTo>
                    <a:pt x="1152" y="730"/>
                  </a:moveTo>
                  <a:cubicBezTo>
                    <a:pt x="1149" y="731"/>
                    <a:pt x="1145" y="734"/>
                    <a:pt x="1149" y="735"/>
                  </a:cubicBezTo>
                  <a:cubicBezTo>
                    <a:pt x="1149" y="732"/>
                    <a:pt x="1152" y="733"/>
                    <a:pt x="1152" y="730"/>
                  </a:cubicBezTo>
                  <a:close/>
                  <a:moveTo>
                    <a:pt x="1090" y="772"/>
                  </a:moveTo>
                  <a:cubicBezTo>
                    <a:pt x="1090" y="770"/>
                    <a:pt x="1094" y="771"/>
                    <a:pt x="1093" y="768"/>
                  </a:cubicBezTo>
                  <a:cubicBezTo>
                    <a:pt x="1092" y="768"/>
                    <a:pt x="1092" y="766"/>
                    <a:pt x="1091" y="767"/>
                  </a:cubicBezTo>
                  <a:cubicBezTo>
                    <a:pt x="1090" y="768"/>
                    <a:pt x="1087" y="771"/>
                    <a:pt x="1090" y="772"/>
                  </a:cubicBezTo>
                  <a:close/>
                  <a:moveTo>
                    <a:pt x="176" y="780"/>
                  </a:moveTo>
                  <a:cubicBezTo>
                    <a:pt x="173" y="779"/>
                    <a:pt x="167" y="778"/>
                    <a:pt x="165" y="782"/>
                  </a:cubicBezTo>
                  <a:cubicBezTo>
                    <a:pt x="170" y="783"/>
                    <a:pt x="175" y="783"/>
                    <a:pt x="176" y="780"/>
                  </a:cubicBezTo>
                  <a:close/>
                  <a:moveTo>
                    <a:pt x="1020" y="798"/>
                  </a:moveTo>
                  <a:cubicBezTo>
                    <a:pt x="1020" y="795"/>
                    <a:pt x="1022" y="794"/>
                    <a:pt x="1023" y="792"/>
                  </a:cubicBezTo>
                  <a:cubicBezTo>
                    <a:pt x="1021" y="792"/>
                    <a:pt x="1022" y="789"/>
                    <a:pt x="1019" y="790"/>
                  </a:cubicBezTo>
                  <a:cubicBezTo>
                    <a:pt x="1022" y="794"/>
                    <a:pt x="1016" y="796"/>
                    <a:pt x="1020" y="798"/>
                  </a:cubicBezTo>
                  <a:close/>
                  <a:moveTo>
                    <a:pt x="1191" y="812"/>
                  </a:moveTo>
                  <a:cubicBezTo>
                    <a:pt x="1191" y="811"/>
                    <a:pt x="1191" y="810"/>
                    <a:pt x="1191" y="810"/>
                  </a:cubicBezTo>
                  <a:cubicBezTo>
                    <a:pt x="1191" y="814"/>
                    <a:pt x="1190" y="815"/>
                    <a:pt x="1192" y="817"/>
                  </a:cubicBezTo>
                  <a:cubicBezTo>
                    <a:pt x="1193" y="815"/>
                    <a:pt x="1198" y="811"/>
                    <a:pt x="1200" y="813"/>
                  </a:cubicBezTo>
                  <a:cubicBezTo>
                    <a:pt x="1200" y="817"/>
                    <a:pt x="1197" y="812"/>
                    <a:pt x="1198" y="816"/>
                  </a:cubicBezTo>
                  <a:cubicBezTo>
                    <a:pt x="1199" y="816"/>
                    <a:pt x="1200" y="816"/>
                    <a:pt x="1201" y="817"/>
                  </a:cubicBezTo>
                  <a:cubicBezTo>
                    <a:pt x="1201" y="813"/>
                    <a:pt x="1205" y="811"/>
                    <a:pt x="1204" y="809"/>
                  </a:cubicBezTo>
                  <a:cubicBezTo>
                    <a:pt x="1207" y="809"/>
                    <a:pt x="1207" y="812"/>
                    <a:pt x="1208" y="813"/>
                  </a:cubicBezTo>
                  <a:cubicBezTo>
                    <a:pt x="1212" y="812"/>
                    <a:pt x="1213" y="808"/>
                    <a:pt x="1218" y="808"/>
                  </a:cubicBezTo>
                  <a:cubicBezTo>
                    <a:pt x="1217" y="803"/>
                    <a:pt x="1218" y="802"/>
                    <a:pt x="1220" y="798"/>
                  </a:cubicBezTo>
                  <a:cubicBezTo>
                    <a:pt x="1208" y="801"/>
                    <a:pt x="1205" y="811"/>
                    <a:pt x="1191" y="812"/>
                  </a:cubicBezTo>
                  <a:close/>
                  <a:moveTo>
                    <a:pt x="1157" y="815"/>
                  </a:moveTo>
                  <a:cubicBezTo>
                    <a:pt x="1158" y="815"/>
                    <a:pt x="1159" y="816"/>
                    <a:pt x="1160" y="816"/>
                  </a:cubicBezTo>
                  <a:cubicBezTo>
                    <a:pt x="1161" y="813"/>
                    <a:pt x="1164" y="813"/>
                    <a:pt x="1164" y="810"/>
                  </a:cubicBezTo>
                  <a:cubicBezTo>
                    <a:pt x="1163" y="810"/>
                    <a:pt x="1162" y="810"/>
                    <a:pt x="1161" y="809"/>
                  </a:cubicBezTo>
                  <a:cubicBezTo>
                    <a:pt x="1160" y="812"/>
                    <a:pt x="1157" y="812"/>
                    <a:pt x="1157" y="815"/>
                  </a:cubicBezTo>
                  <a:close/>
                  <a:moveTo>
                    <a:pt x="963" y="823"/>
                  </a:moveTo>
                  <a:cubicBezTo>
                    <a:pt x="963" y="825"/>
                    <a:pt x="961" y="824"/>
                    <a:pt x="961" y="825"/>
                  </a:cubicBezTo>
                  <a:cubicBezTo>
                    <a:pt x="961" y="827"/>
                    <a:pt x="961" y="830"/>
                    <a:pt x="962" y="831"/>
                  </a:cubicBezTo>
                  <a:cubicBezTo>
                    <a:pt x="963" y="829"/>
                    <a:pt x="966" y="829"/>
                    <a:pt x="967" y="828"/>
                  </a:cubicBezTo>
                  <a:cubicBezTo>
                    <a:pt x="966" y="826"/>
                    <a:pt x="966" y="824"/>
                    <a:pt x="963" y="823"/>
                  </a:cubicBezTo>
                  <a:close/>
                  <a:moveTo>
                    <a:pt x="928" y="831"/>
                  </a:moveTo>
                  <a:cubicBezTo>
                    <a:pt x="928" y="834"/>
                    <a:pt x="922" y="838"/>
                    <a:pt x="927" y="840"/>
                  </a:cubicBezTo>
                  <a:cubicBezTo>
                    <a:pt x="927" y="838"/>
                    <a:pt x="931" y="833"/>
                    <a:pt x="928" y="831"/>
                  </a:cubicBezTo>
                  <a:close/>
                  <a:moveTo>
                    <a:pt x="991" y="831"/>
                  </a:moveTo>
                  <a:cubicBezTo>
                    <a:pt x="991" y="833"/>
                    <a:pt x="988" y="832"/>
                    <a:pt x="989" y="834"/>
                  </a:cubicBezTo>
                  <a:cubicBezTo>
                    <a:pt x="991" y="834"/>
                    <a:pt x="991" y="836"/>
                    <a:pt x="992" y="836"/>
                  </a:cubicBezTo>
                  <a:cubicBezTo>
                    <a:pt x="991" y="835"/>
                    <a:pt x="993" y="831"/>
                    <a:pt x="991" y="831"/>
                  </a:cubicBezTo>
                  <a:close/>
                  <a:moveTo>
                    <a:pt x="1016" y="833"/>
                  </a:moveTo>
                  <a:cubicBezTo>
                    <a:pt x="1013" y="830"/>
                    <a:pt x="1010" y="834"/>
                    <a:pt x="1010" y="837"/>
                  </a:cubicBezTo>
                  <a:cubicBezTo>
                    <a:pt x="1013" y="837"/>
                    <a:pt x="1016" y="837"/>
                    <a:pt x="1016" y="833"/>
                  </a:cubicBezTo>
                  <a:close/>
                  <a:moveTo>
                    <a:pt x="1096" y="833"/>
                  </a:moveTo>
                  <a:cubicBezTo>
                    <a:pt x="1096" y="834"/>
                    <a:pt x="1096" y="834"/>
                    <a:pt x="1096" y="834"/>
                  </a:cubicBezTo>
                  <a:cubicBezTo>
                    <a:pt x="1095" y="835"/>
                    <a:pt x="1093" y="834"/>
                    <a:pt x="1092" y="835"/>
                  </a:cubicBezTo>
                  <a:cubicBezTo>
                    <a:pt x="1094" y="836"/>
                    <a:pt x="1094" y="837"/>
                    <a:pt x="1096" y="836"/>
                  </a:cubicBezTo>
                  <a:cubicBezTo>
                    <a:pt x="1096" y="836"/>
                    <a:pt x="1098" y="833"/>
                    <a:pt x="1096" y="833"/>
                  </a:cubicBezTo>
                  <a:close/>
                  <a:moveTo>
                    <a:pt x="1012" y="845"/>
                  </a:moveTo>
                  <a:cubicBezTo>
                    <a:pt x="1012" y="840"/>
                    <a:pt x="1017" y="846"/>
                    <a:pt x="1019" y="840"/>
                  </a:cubicBezTo>
                  <a:cubicBezTo>
                    <a:pt x="1015" y="841"/>
                    <a:pt x="1019" y="838"/>
                    <a:pt x="1019" y="836"/>
                  </a:cubicBezTo>
                  <a:cubicBezTo>
                    <a:pt x="1016" y="838"/>
                    <a:pt x="1009" y="840"/>
                    <a:pt x="1012" y="845"/>
                  </a:cubicBezTo>
                  <a:close/>
                  <a:moveTo>
                    <a:pt x="111" y="855"/>
                  </a:moveTo>
                  <a:cubicBezTo>
                    <a:pt x="108" y="856"/>
                    <a:pt x="107" y="858"/>
                    <a:pt x="105" y="860"/>
                  </a:cubicBezTo>
                  <a:cubicBezTo>
                    <a:pt x="108" y="861"/>
                    <a:pt x="113" y="857"/>
                    <a:pt x="111" y="855"/>
                  </a:cubicBezTo>
                  <a:close/>
                  <a:moveTo>
                    <a:pt x="967" y="855"/>
                  </a:moveTo>
                  <a:cubicBezTo>
                    <a:pt x="968" y="860"/>
                    <a:pt x="965" y="856"/>
                    <a:pt x="962" y="857"/>
                  </a:cubicBezTo>
                  <a:cubicBezTo>
                    <a:pt x="962" y="859"/>
                    <a:pt x="963" y="861"/>
                    <a:pt x="964" y="861"/>
                  </a:cubicBezTo>
                  <a:cubicBezTo>
                    <a:pt x="965" y="859"/>
                    <a:pt x="969" y="860"/>
                    <a:pt x="970" y="857"/>
                  </a:cubicBezTo>
                  <a:cubicBezTo>
                    <a:pt x="968" y="857"/>
                    <a:pt x="969" y="854"/>
                    <a:pt x="967" y="855"/>
                  </a:cubicBezTo>
                  <a:close/>
                  <a:moveTo>
                    <a:pt x="100" y="870"/>
                  </a:moveTo>
                  <a:cubicBezTo>
                    <a:pt x="102" y="869"/>
                    <a:pt x="105" y="869"/>
                    <a:pt x="105" y="866"/>
                  </a:cubicBezTo>
                  <a:cubicBezTo>
                    <a:pt x="102" y="866"/>
                    <a:pt x="102" y="866"/>
                    <a:pt x="102" y="866"/>
                  </a:cubicBezTo>
                  <a:cubicBezTo>
                    <a:pt x="103" y="869"/>
                    <a:pt x="100" y="868"/>
                    <a:pt x="100" y="870"/>
                  </a:cubicBezTo>
                  <a:close/>
                  <a:moveTo>
                    <a:pt x="177" y="879"/>
                  </a:moveTo>
                  <a:cubicBezTo>
                    <a:pt x="172" y="873"/>
                    <a:pt x="164" y="880"/>
                    <a:pt x="161" y="885"/>
                  </a:cubicBezTo>
                  <a:cubicBezTo>
                    <a:pt x="166" y="888"/>
                    <a:pt x="174" y="884"/>
                    <a:pt x="177" y="879"/>
                  </a:cubicBezTo>
                  <a:close/>
                  <a:moveTo>
                    <a:pt x="1111" y="885"/>
                  </a:moveTo>
                  <a:cubicBezTo>
                    <a:pt x="1109" y="888"/>
                    <a:pt x="1105" y="888"/>
                    <a:pt x="1104" y="892"/>
                  </a:cubicBezTo>
                  <a:cubicBezTo>
                    <a:pt x="1112" y="898"/>
                    <a:pt x="1111" y="900"/>
                    <a:pt x="1112" y="909"/>
                  </a:cubicBezTo>
                  <a:cubicBezTo>
                    <a:pt x="1116" y="907"/>
                    <a:pt x="1118" y="904"/>
                    <a:pt x="1120" y="899"/>
                  </a:cubicBezTo>
                  <a:cubicBezTo>
                    <a:pt x="1114" y="899"/>
                    <a:pt x="1113" y="889"/>
                    <a:pt x="1111" y="885"/>
                  </a:cubicBezTo>
                  <a:close/>
                  <a:moveTo>
                    <a:pt x="146" y="887"/>
                  </a:moveTo>
                  <a:cubicBezTo>
                    <a:pt x="139" y="888"/>
                    <a:pt x="134" y="892"/>
                    <a:pt x="132" y="898"/>
                  </a:cubicBezTo>
                  <a:cubicBezTo>
                    <a:pt x="137" y="895"/>
                    <a:pt x="152" y="890"/>
                    <a:pt x="145" y="887"/>
                  </a:cubicBezTo>
                  <a:cubicBezTo>
                    <a:pt x="146" y="887"/>
                    <a:pt x="146" y="887"/>
                    <a:pt x="146" y="887"/>
                  </a:cubicBezTo>
                  <a:close/>
                  <a:moveTo>
                    <a:pt x="152" y="894"/>
                  </a:moveTo>
                  <a:cubicBezTo>
                    <a:pt x="155" y="894"/>
                    <a:pt x="155" y="894"/>
                    <a:pt x="155" y="894"/>
                  </a:cubicBezTo>
                  <a:cubicBezTo>
                    <a:pt x="156" y="891"/>
                    <a:pt x="154" y="891"/>
                    <a:pt x="152" y="890"/>
                  </a:cubicBezTo>
                  <a:cubicBezTo>
                    <a:pt x="152" y="891"/>
                    <a:pt x="151" y="892"/>
                    <a:pt x="152" y="894"/>
                  </a:cubicBezTo>
                  <a:close/>
                  <a:moveTo>
                    <a:pt x="1199" y="891"/>
                  </a:moveTo>
                  <a:cubicBezTo>
                    <a:pt x="1195" y="894"/>
                    <a:pt x="1193" y="894"/>
                    <a:pt x="1192" y="900"/>
                  </a:cubicBezTo>
                  <a:cubicBezTo>
                    <a:pt x="1195" y="898"/>
                    <a:pt x="1199" y="899"/>
                    <a:pt x="1201" y="896"/>
                  </a:cubicBezTo>
                  <a:cubicBezTo>
                    <a:pt x="1198" y="895"/>
                    <a:pt x="1203" y="891"/>
                    <a:pt x="1199" y="891"/>
                  </a:cubicBezTo>
                  <a:close/>
                  <a:moveTo>
                    <a:pt x="1133" y="913"/>
                  </a:moveTo>
                  <a:cubicBezTo>
                    <a:pt x="1134" y="916"/>
                    <a:pt x="1142" y="909"/>
                    <a:pt x="1141" y="915"/>
                  </a:cubicBezTo>
                  <a:cubicBezTo>
                    <a:pt x="1149" y="915"/>
                    <a:pt x="1144" y="910"/>
                    <a:pt x="1147" y="906"/>
                  </a:cubicBezTo>
                  <a:cubicBezTo>
                    <a:pt x="1141" y="905"/>
                    <a:pt x="1136" y="909"/>
                    <a:pt x="1133" y="913"/>
                  </a:cubicBezTo>
                  <a:close/>
                  <a:moveTo>
                    <a:pt x="118" y="907"/>
                  </a:moveTo>
                  <a:cubicBezTo>
                    <a:pt x="117" y="911"/>
                    <a:pt x="113" y="910"/>
                    <a:pt x="111" y="913"/>
                  </a:cubicBezTo>
                  <a:cubicBezTo>
                    <a:pt x="116" y="915"/>
                    <a:pt x="116" y="912"/>
                    <a:pt x="120" y="913"/>
                  </a:cubicBezTo>
                  <a:cubicBezTo>
                    <a:pt x="120" y="910"/>
                    <a:pt x="121" y="906"/>
                    <a:pt x="118" y="907"/>
                  </a:cubicBezTo>
                  <a:close/>
                  <a:moveTo>
                    <a:pt x="1122" y="910"/>
                  </a:moveTo>
                  <a:cubicBezTo>
                    <a:pt x="1121" y="910"/>
                    <a:pt x="1121" y="908"/>
                    <a:pt x="1121" y="907"/>
                  </a:cubicBezTo>
                  <a:cubicBezTo>
                    <a:pt x="1118" y="907"/>
                    <a:pt x="1118" y="907"/>
                    <a:pt x="1118" y="907"/>
                  </a:cubicBezTo>
                  <a:cubicBezTo>
                    <a:pt x="1118" y="909"/>
                    <a:pt x="1117" y="909"/>
                    <a:pt x="1117" y="911"/>
                  </a:cubicBezTo>
                  <a:cubicBezTo>
                    <a:pt x="1119" y="910"/>
                    <a:pt x="1122" y="912"/>
                    <a:pt x="1122" y="910"/>
                  </a:cubicBezTo>
                  <a:close/>
                  <a:moveTo>
                    <a:pt x="47" y="910"/>
                  </a:moveTo>
                  <a:cubicBezTo>
                    <a:pt x="44" y="907"/>
                    <a:pt x="38" y="912"/>
                    <a:pt x="41" y="914"/>
                  </a:cubicBezTo>
                  <a:cubicBezTo>
                    <a:pt x="42" y="912"/>
                    <a:pt x="46" y="913"/>
                    <a:pt x="47" y="910"/>
                  </a:cubicBezTo>
                  <a:close/>
                  <a:moveTo>
                    <a:pt x="1167" y="913"/>
                  </a:moveTo>
                  <a:cubicBezTo>
                    <a:pt x="1168" y="914"/>
                    <a:pt x="1168" y="915"/>
                    <a:pt x="1170" y="914"/>
                  </a:cubicBezTo>
                  <a:cubicBezTo>
                    <a:pt x="1170" y="912"/>
                    <a:pt x="1171" y="911"/>
                    <a:pt x="1171" y="909"/>
                  </a:cubicBezTo>
                  <a:cubicBezTo>
                    <a:pt x="1169" y="909"/>
                    <a:pt x="1167" y="911"/>
                    <a:pt x="1167" y="913"/>
                  </a:cubicBezTo>
                  <a:close/>
                  <a:moveTo>
                    <a:pt x="1158" y="911"/>
                  </a:moveTo>
                  <a:cubicBezTo>
                    <a:pt x="1157" y="914"/>
                    <a:pt x="1153" y="913"/>
                    <a:pt x="1151" y="913"/>
                  </a:cubicBezTo>
                  <a:cubicBezTo>
                    <a:pt x="1151" y="915"/>
                    <a:pt x="1148" y="916"/>
                    <a:pt x="1146" y="917"/>
                  </a:cubicBezTo>
                  <a:cubicBezTo>
                    <a:pt x="1145" y="922"/>
                    <a:pt x="1145" y="922"/>
                    <a:pt x="1146" y="926"/>
                  </a:cubicBezTo>
                  <a:cubicBezTo>
                    <a:pt x="1149" y="926"/>
                    <a:pt x="1152" y="923"/>
                    <a:pt x="1155" y="925"/>
                  </a:cubicBezTo>
                  <a:cubicBezTo>
                    <a:pt x="1154" y="926"/>
                    <a:pt x="1153" y="927"/>
                    <a:pt x="1153" y="928"/>
                  </a:cubicBezTo>
                  <a:cubicBezTo>
                    <a:pt x="1157" y="926"/>
                    <a:pt x="1161" y="925"/>
                    <a:pt x="1158" y="921"/>
                  </a:cubicBezTo>
                  <a:cubicBezTo>
                    <a:pt x="1161" y="921"/>
                    <a:pt x="1161" y="921"/>
                    <a:pt x="1161" y="921"/>
                  </a:cubicBezTo>
                  <a:cubicBezTo>
                    <a:pt x="1161" y="923"/>
                    <a:pt x="1160" y="924"/>
                    <a:pt x="1162" y="926"/>
                  </a:cubicBezTo>
                  <a:cubicBezTo>
                    <a:pt x="1163" y="921"/>
                    <a:pt x="1166" y="919"/>
                    <a:pt x="1165" y="914"/>
                  </a:cubicBezTo>
                  <a:cubicBezTo>
                    <a:pt x="1159" y="916"/>
                    <a:pt x="1160" y="911"/>
                    <a:pt x="1158" y="911"/>
                  </a:cubicBezTo>
                  <a:close/>
                  <a:moveTo>
                    <a:pt x="1147" y="923"/>
                  </a:moveTo>
                  <a:cubicBezTo>
                    <a:pt x="1146" y="920"/>
                    <a:pt x="1149" y="921"/>
                    <a:pt x="1148" y="917"/>
                  </a:cubicBezTo>
                  <a:cubicBezTo>
                    <a:pt x="1149" y="918"/>
                    <a:pt x="1150" y="918"/>
                    <a:pt x="1151" y="918"/>
                  </a:cubicBezTo>
                  <a:cubicBezTo>
                    <a:pt x="1151" y="921"/>
                    <a:pt x="1150" y="923"/>
                    <a:pt x="1147" y="923"/>
                  </a:cubicBezTo>
                  <a:close/>
                  <a:moveTo>
                    <a:pt x="88" y="926"/>
                  </a:moveTo>
                  <a:cubicBezTo>
                    <a:pt x="92" y="922"/>
                    <a:pt x="97" y="920"/>
                    <a:pt x="101" y="916"/>
                  </a:cubicBezTo>
                  <a:cubicBezTo>
                    <a:pt x="95" y="911"/>
                    <a:pt x="91" y="920"/>
                    <a:pt x="87" y="923"/>
                  </a:cubicBezTo>
                  <a:cubicBezTo>
                    <a:pt x="88" y="923"/>
                    <a:pt x="87" y="925"/>
                    <a:pt x="88" y="926"/>
                  </a:cubicBezTo>
                  <a:close/>
                  <a:moveTo>
                    <a:pt x="994" y="937"/>
                  </a:moveTo>
                  <a:cubicBezTo>
                    <a:pt x="1001" y="937"/>
                    <a:pt x="1006" y="930"/>
                    <a:pt x="1012" y="931"/>
                  </a:cubicBezTo>
                  <a:cubicBezTo>
                    <a:pt x="1013" y="927"/>
                    <a:pt x="1012" y="927"/>
                    <a:pt x="1012" y="922"/>
                  </a:cubicBezTo>
                  <a:cubicBezTo>
                    <a:pt x="1002" y="920"/>
                    <a:pt x="1004" y="933"/>
                    <a:pt x="996" y="931"/>
                  </a:cubicBezTo>
                  <a:cubicBezTo>
                    <a:pt x="998" y="927"/>
                    <a:pt x="1001" y="926"/>
                    <a:pt x="1005" y="924"/>
                  </a:cubicBezTo>
                  <a:cubicBezTo>
                    <a:pt x="1001" y="923"/>
                    <a:pt x="997" y="922"/>
                    <a:pt x="994" y="925"/>
                  </a:cubicBezTo>
                  <a:cubicBezTo>
                    <a:pt x="997" y="930"/>
                    <a:pt x="993" y="931"/>
                    <a:pt x="994" y="937"/>
                  </a:cubicBezTo>
                  <a:close/>
                  <a:moveTo>
                    <a:pt x="178" y="931"/>
                  </a:moveTo>
                  <a:cubicBezTo>
                    <a:pt x="175" y="931"/>
                    <a:pt x="176" y="933"/>
                    <a:pt x="174" y="935"/>
                  </a:cubicBezTo>
                  <a:cubicBezTo>
                    <a:pt x="178" y="935"/>
                    <a:pt x="178" y="933"/>
                    <a:pt x="178" y="931"/>
                  </a:cubicBezTo>
                  <a:close/>
                  <a:moveTo>
                    <a:pt x="1184" y="948"/>
                  </a:moveTo>
                  <a:cubicBezTo>
                    <a:pt x="1186" y="945"/>
                    <a:pt x="1188" y="942"/>
                    <a:pt x="1189" y="939"/>
                  </a:cubicBezTo>
                  <a:cubicBezTo>
                    <a:pt x="1184" y="941"/>
                    <a:pt x="1188" y="934"/>
                    <a:pt x="1184" y="935"/>
                  </a:cubicBezTo>
                  <a:cubicBezTo>
                    <a:pt x="1177" y="945"/>
                    <a:pt x="1160" y="942"/>
                    <a:pt x="1160" y="956"/>
                  </a:cubicBezTo>
                  <a:cubicBezTo>
                    <a:pt x="1159" y="954"/>
                    <a:pt x="1158" y="957"/>
                    <a:pt x="1158" y="955"/>
                  </a:cubicBezTo>
                  <a:cubicBezTo>
                    <a:pt x="1158" y="954"/>
                    <a:pt x="1159" y="953"/>
                    <a:pt x="1158" y="952"/>
                  </a:cubicBezTo>
                  <a:cubicBezTo>
                    <a:pt x="1156" y="954"/>
                    <a:pt x="1155" y="956"/>
                    <a:pt x="1154" y="958"/>
                  </a:cubicBezTo>
                  <a:cubicBezTo>
                    <a:pt x="1149" y="959"/>
                    <a:pt x="1153" y="956"/>
                    <a:pt x="1149" y="955"/>
                  </a:cubicBezTo>
                  <a:cubicBezTo>
                    <a:pt x="1150" y="963"/>
                    <a:pt x="1143" y="964"/>
                    <a:pt x="1135" y="964"/>
                  </a:cubicBezTo>
                  <a:cubicBezTo>
                    <a:pt x="1132" y="973"/>
                    <a:pt x="1125" y="977"/>
                    <a:pt x="1117" y="980"/>
                  </a:cubicBezTo>
                  <a:cubicBezTo>
                    <a:pt x="1114" y="975"/>
                    <a:pt x="1120" y="972"/>
                    <a:pt x="1122" y="969"/>
                  </a:cubicBezTo>
                  <a:cubicBezTo>
                    <a:pt x="1117" y="969"/>
                    <a:pt x="1126" y="967"/>
                    <a:pt x="1122" y="965"/>
                  </a:cubicBezTo>
                  <a:cubicBezTo>
                    <a:pt x="1121" y="968"/>
                    <a:pt x="1119" y="965"/>
                    <a:pt x="1118" y="965"/>
                  </a:cubicBezTo>
                  <a:cubicBezTo>
                    <a:pt x="1116" y="966"/>
                    <a:pt x="1115" y="969"/>
                    <a:pt x="1114" y="972"/>
                  </a:cubicBezTo>
                  <a:cubicBezTo>
                    <a:pt x="1109" y="971"/>
                    <a:pt x="1108" y="974"/>
                    <a:pt x="1106" y="977"/>
                  </a:cubicBezTo>
                  <a:cubicBezTo>
                    <a:pt x="1110" y="976"/>
                    <a:pt x="1110" y="973"/>
                    <a:pt x="1114" y="974"/>
                  </a:cubicBezTo>
                  <a:cubicBezTo>
                    <a:pt x="1118" y="982"/>
                    <a:pt x="1110" y="982"/>
                    <a:pt x="1107" y="987"/>
                  </a:cubicBezTo>
                  <a:cubicBezTo>
                    <a:pt x="1115" y="986"/>
                    <a:pt x="1119" y="980"/>
                    <a:pt x="1127" y="978"/>
                  </a:cubicBezTo>
                  <a:cubicBezTo>
                    <a:pt x="1128" y="981"/>
                    <a:pt x="1129" y="983"/>
                    <a:pt x="1130" y="984"/>
                  </a:cubicBezTo>
                  <a:cubicBezTo>
                    <a:pt x="1134" y="981"/>
                    <a:pt x="1140" y="978"/>
                    <a:pt x="1143" y="973"/>
                  </a:cubicBezTo>
                  <a:cubicBezTo>
                    <a:pt x="1153" y="977"/>
                    <a:pt x="1151" y="960"/>
                    <a:pt x="1158" y="958"/>
                  </a:cubicBezTo>
                  <a:cubicBezTo>
                    <a:pt x="1161" y="958"/>
                    <a:pt x="1161" y="961"/>
                    <a:pt x="1164" y="960"/>
                  </a:cubicBezTo>
                  <a:cubicBezTo>
                    <a:pt x="1171" y="957"/>
                    <a:pt x="1174" y="946"/>
                    <a:pt x="1184" y="948"/>
                  </a:cubicBezTo>
                  <a:close/>
                  <a:moveTo>
                    <a:pt x="215" y="940"/>
                  </a:moveTo>
                  <a:cubicBezTo>
                    <a:pt x="216" y="940"/>
                    <a:pt x="218" y="940"/>
                    <a:pt x="218" y="942"/>
                  </a:cubicBezTo>
                  <a:cubicBezTo>
                    <a:pt x="219" y="942"/>
                    <a:pt x="221" y="942"/>
                    <a:pt x="221" y="940"/>
                  </a:cubicBezTo>
                  <a:cubicBezTo>
                    <a:pt x="220" y="940"/>
                    <a:pt x="220" y="940"/>
                    <a:pt x="220" y="939"/>
                  </a:cubicBezTo>
                  <a:cubicBezTo>
                    <a:pt x="218" y="939"/>
                    <a:pt x="215" y="938"/>
                    <a:pt x="215" y="940"/>
                  </a:cubicBezTo>
                  <a:close/>
                  <a:moveTo>
                    <a:pt x="1064" y="943"/>
                  </a:moveTo>
                  <a:cubicBezTo>
                    <a:pt x="1065" y="946"/>
                    <a:pt x="1063" y="946"/>
                    <a:pt x="1062" y="948"/>
                  </a:cubicBezTo>
                  <a:cubicBezTo>
                    <a:pt x="1066" y="947"/>
                    <a:pt x="1065" y="950"/>
                    <a:pt x="1068" y="950"/>
                  </a:cubicBezTo>
                  <a:cubicBezTo>
                    <a:pt x="1069" y="948"/>
                    <a:pt x="1073" y="948"/>
                    <a:pt x="1072" y="944"/>
                  </a:cubicBezTo>
                  <a:cubicBezTo>
                    <a:pt x="1070" y="943"/>
                    <a:pt x="1069" y="948"/>
                    <a:pt x="1069" y="945"/>
                  </a:cubicBezTo>
                  <a:cubicBezTo>
                    <a:pt x="1069" y="944"/>
                    <a:pt x="1070" y="943"/>
                    <a:pt x="1070" y="942"/>
                  </a:cubicBezTo>
                  <a:cubicBezTo>
                    <a:pt x="1068" y="942"/>
                    <a:pt x="1067" y="940"/>
                    <a:pt x="1064" y="939"/>
                  </a:cubicBezTo>
                  <a:cubicBezTo>
                    <a:pt x="1063" y="944"/>
                    <a:pt x="1057" y="942"/>
                    <a:pt x="1058" y="948"/>
                  </a:cubicBezTo>
                  <a:cubicBezTo>
                    <a:pt x="1063" y="949"/>
                    <a:pt x="1061" y="944"/>
                    <a:pt x="1064" y="943"/>
                  </a:cubicBezTo>
                  <a:close/>
                  <a:moveTo>
                    <a:pt x="942" y="948"/>
                  </a:moveTo>
                  <a:cubicBezTo>
                    <a:pt x="942" y="944"/>
                    <a:pt x="942" y="944"/>
                    <a:pt x="942" y="944"/>
                  </a:cubicBezTo>
                  <a:cubicBezTo>
                    <a:pt x="939" y="943"/>
                    <a:pt x="939" y="949"/>
                    <a:pt x="942" y="948"/>
                  </a:cubicBezTo>
                  <a:close/>
                  <a:moveTo>
                    <a:pt x="1171" y="961"/>
                  </a:moveTo>
                  <a:cubicBezTo>
                    <a:pt x="1171" y="966"/>
                    <a:pt x="1164" y="965"/>
                    <a:pt x="1164" y="970"/>
                  </a:cubicBezTo>
                  <a:cubicBezTo>
                    <a:pt x="1176" y="963"/>
                    <a:pt x="1186" y="960"/>
                    <a:pt x="1195" y="950"/>
                  </a:cubicBezTo>
                  <a:cubicBezTo>
                    <a:pt x="1185" y="945"/>
                    <a:pt x="1181" y="960"/>
                    <a:pt x="1171" y="961"/>
                  </a:cubicBezTo>
                  <a:close/>
                  <a:moveTo>
                    <a:pt x="199" y="950"/>
                  </a:moveTo>
                  <a:cubicBezTo>
                    <a:pt x="197" y="950"/>
                    <a:pt x="194" y="950"/>
                    <a:pt x="195" y="952"/>
                  </a:cubicBezTo>
                  <a:cubicBezTo>
                    <a:pt x="197" y="952"/>
                    <a:pt x="199" y="952"/>
                    <a:pt x="199" y="950"/>
                  </a:cubicBezTo>
                  <a:close/>
                  <a:moveTo>
                    <a:pt x="72" y="952"/>
                  </a:moveTo>
                  <a:cubicBezTo>
                    <a:pt x="70" y="949"/>
                    <a:pt x="65" y="951"/>
                    <a:pt x="64" y="954"/>
                  </a:cubicBezTo>
                  <a:cubicBezTo>
                    <a:pt x="67" y="954"/>
                    <a:pt x="71" y="955"/>
                    <a:pt x="72" y="952"/>
                  </a:cubicBezTo>
                  <a:close/>
                  <a:moveTo>
                    <a:pt x="1136" y="954"/>
                  </a:moveTo>
                  <a:cubicBezTo>
                    <a:pt x="1139" y="955"/>
                    <a:pt x="1141" y="954"/>
                    <a:pt x="1140" y="951"/>
                  </a:cubicBezTo>
                  <a:cubicBezTo>
                    <a:pt x="1137" y="951"/>
                    <a:pt x="1137" y="951"/>
                    <a:pt x="1137" y="951"/>
                  </a:cubicBezTo>
                  <a:cubicBezTo>
                    <a:pt x="1138" y="952"/>
                    <a:pt x="1136" y="953"/>
                    <a:pt x="1136" y="954"/>
                  </a:cubicBezTo>
                  <a:close/>
                  <a:moveTo>
                    <a:pt x="90" y="958"/>
                  </a:moveTo>
                  <a:cubicBezTo>
                    <a:pt x="89" y="960"/>
                    <a:pt x="87" y="960"/>
                    <a:pt x="87" y="962"/>
                  </a:cubicBezTo>
                  <a:cubicBezTo>
                    <a:pt x="91" y="962"/>
                    <a:pt x="91" y="962"/>
                    <a:pt x="91" y="962"/>
                  </a:cubicBezTo>
                  <a:cubicBezTo>
                    <a:pt x="91" y="960"/>
                    <a:pt x="91" y="958"/>
                    <a:pt x="90" y="958"/>
                  </a:cubicBezTo>
                  <a:close/>
                  <a:moveTo>
                    <a:pt x="130" y="964"/>
                  </a:moveTo>
                  <a:cubicBezTo>
                    <a:pt x="134" y="965"/>
                    <a:pt x="135" y="959"/>
                    <a:pt x="133" y="958"/>
                  </a:cubicBezTo>
                  <a:cubicBezTo>
                    <a:pt x="132" y="959"/>
                    <a:pt x="128" y="961"/>
                    <a:pt x="130" y="964"/>
                  </a:cubicBezTo>
                  <a:close/>
                  <a:moveTo>
                    <a:pt x="236" y="965"/>
                  </a:moveTo>
                  <a:cubicBezTo>
                    <a:pt x="236" y="967"/>
                    <a:pt x="236" y="968"/>
                    <a:pt x="237" y="969"/>
                  </a:cubicBezTo>
                  <a:cubicBezTo>
                    <a:pt x="243" y="967"/>
                    <a:pt x="247" y="971"/>
                    <a:pt x="248" y="975"/>
                  </a:cubicBezTo>
                  <a:cubicBezTo>
                    <a:pt x="248" y="967"/>
                    <a:pt x="247" y="967"/>
                    <a:pt x="247" y="960"/>
                  </a:cubicBezTo>
                  <a:cubicBezTo>
                    <a:pt x="242" y="960"/>
                    <a:pt x="240" y="963"/>
                    <a:pt x="236" y="965"/>
                  </a:cubicBezTo>
                  <a:close/>
                  <a:moveTo>
                    <a:pt x="171" y="965"/>
                  </a:moveTo>
                  <a:cubicBezTo>
                    <a:pt x="167" y="965"/>
                    <a:pt x="167" y="968"/>
                    <a:pt x="164" y="969"/>
                  </a:cubicBezTo>
                  <a:cubicBezTo>
                    <a:pt x="168" y="969"/>
                    <a:pt x="170" y="968"/>
                    <a:pt x="171" y="965"/>
                  </a:cubicBezTo>
                  <a:close/>
                  <a:moveTo>
                    <a:pt x="1060" y="970"/>
                  </a:moveTo>
                  <a:cubicBezTo>
                    <a:pt x="1064" y="970"/>
                    <a:pt x="1066" y="969"/>
                    <a:pt x="1067" y="966"/>
                  </a:cubicBezTo>
                  <a:cubicBezTo>
                    <a:pt x="1064" y="967"/>
                    <a:pt x="1061" y="967"/>
                    <a:pt x="1060" y="970"/>
                  </a:cubicBezTo>
                  <a:close/>
                  <a:moveTo>
                    <a:pt x="187" y="977"/>
                  </a:moveTo>
                  <a:cubicBezTo>
                    <a:pt x="187" y="978"/>
                    <a:pt x="188" y="981"/>
                    <a:pt x="186" y="981"/>
                  </a:cubicBezTo>
                  <a:cubicBezTo>
                    <a:pt x="182" y="981"/>
                    <a:pt x="178" y="982"/>
                    <a:pt x="176" y="985"/>
                  </a:cubicBezTo>
                  <a:cubicBezTo>
                    <a:pt x="173" y="986"/>
                    <a:pt x="175" y="982"/>
                    <a:pt x="172" y="983"/>
                  </a:cubicBezTo>
                  <a:cubicBezTo>
                    <a:pt x="166" y="985"/>
                    <a:pt x="164" y="989"/>
                    <a:pt x="161" y="992"/>
                  </a:cubicBezTo>
                  <a:cubicBezTo>
                    <a:pt x="156" y="997"/>
                    <a:pt x="149" y="999"/>
                    <a:pt x="145" y="1001"/>
                  </a:cubicBezTo>
                  <a:cubicBezTo>
                    <a:pt x="159" y="1005"/>
                    <a:pt x="173" y="992"/>
                    <a:pt x="179" y="985"/>
                  </a:cubicBezTo>
                  <a:cubicBezTo>
                    <a:pt x="191" y="984"/>
                    <a:pt x="196" y="977"/>
                    <a:pt x="204" y="972"/>
                  </a:cubicBezTo>
                  <a:cubicBezTo>
                    <a:pt x="196" y="971"/>
                    <a:pt x="193" y="975"/>
                    <a:pt x="187" y="977"/>
                  </a:cubicBezTo>
                  <a:close/>
                  <a:moveTo>
                    <a:pt x="1174" y="972"/>
                  </a:moveTo>
                  <a:cubicBezTo>
                    <a:pt x="1175" y="975"/>
                    <a:pt x="1171" y="974"/>
                    <a:pt x="1172" y="977"/>
                  </a:cubicBezTo>
                  <a:cubicBezTo>
                    <a:pt x="1175" y="977"/>
                    <a:pt x="1177" y="973"/>
                    <a:pt x="1174" y="972"/>
                  </a:cubicBezTo>
                  <a:close/>
                  <a:moveTo>
                    <a:pt x="1190" y="976"/>
                  </a:moveTo>
                  <a:cubicBezTo>
                    <a:pt x="1185" y="977"/>
                    <a:pt x="1178" y="975"/>
                    <a:pt x="1177" y="980"/>
                  </a:cubicBezTo>
                  <a:cubicBezTo>
                    <a:pt x="1183" y="977"/>
                    <a:pt x="1187" y="984"/>
                    <a:pt x="1190" y="980"/>
                  </a:cubicBezTo>
                  <a:cubicBezTo>
                    <a:pt x="1185" y="980"/>
                    <a:pt x="1188" y="977"/>
                    <a:pt x="1190" y="976"/>
                  </a:cubicBezTo>
                  <a:close/>
                  <a:moveTo>
                    <a:pt x="989" y="985"/>
                  </a:moveTo>
                  <a:cubicBezTo>
                    <a:pt x="991" y="985"/>
                    <a:pt x="991" y="986"/>
                    <a:pt x="991" y="988"/>
                  </a:cubicBezTo>
                  <a:cubicBezTo>
                    <a:pt x="995" y="986"/>
                    <a:pt x="997" y="983"/>
                    <a:pt x="999" y="979"/>
                  </a:cubicBezTo>
                  <a:cubicBezTo>
                    <a:pt x="994" y="980"/>
                    <a:pt x="991" y="982"/>
                    <a:pt x="989" y="985"/>
                  </a:cubicBezTo>
                  <a:close/>
                  <a:moveTo>
                    <a:pt x="207" y="982"/>
                  </a:moveTo>
                  <a:cubicBezTo>
                    <a:pt x="210" y="985"/>
                    <a:pt x="216" y="983"/>
                    <a:pt x="219" y="982"/>
                  </a:cubicBezTo>
                  <a:cubicBezTo>
                    <a:pt x="217" y="981"/>
                    <a:pt x="211" y="979"/>
                    <a:pt x="207" y="982"/>
                  </a:cubicBezTo>
                  <a:close/>
                  <a:moveTo>
                    <a:pt x="4" y="982"/>
                  </a:moveTo>
                  <a:cubicBezTo>
                    <a:pt x="2" y="983"/>
                    <a:pt x="1" y="985"/>
                    <a:pt x="0" y="988"/>
                  </a:cubicBezTo>
                  <a:cubicBezTo>
                    <a:pt x="4" y="987"/>
                    <a:pt x="6" y="990"/>
                    <a:pt x="9" y="991"/>
                  </a:cubicBezTo>
                  <a:cubicBezTo>
                    <a:pt x="9" y="987"/>
                    <a:pt x="15" y="989"/>
                    <a:pt x="14" y="985"/>
                  </a:cubicBezTo>
                  <a:cubicBezTo>
                    <a:pt x="9" y="987"/>
                    <a:pt x="8" y="984"/>
                    <a:pt x="4" y="982"/>
                  </a:cubicBezTo>
                  <a:close/>
                  <a:moveTo>
                    <a:pt x="1088" y="991"/>
                  </a:moveTo>
                  <a:cubicBezTo>
                    <a:pt x="1090" y="987"/>
                    <a:pt x="1095" y="986"/>
                    <a:pt x="1099" y="986"/>
                  </a:cubicBezTo>
                  <a:cubicBezTo>
                    <a:pt x="1098" y="977"/>
                    <a:pt x="1086" y="988"/>
                    <a:pt x="1088" y="991"/>
                  </a:cubicBezTo>
                  <a:close/>
                  <a:moveTo>
                    <a:pt x="1136" y="986"/>
                  </a:moveTo>
                  <a:cubicBezTo>
                    <a:pt x="1138" y="986"/>
                    <a:pt x="1138" y="987"/>
                    <a:pt x="1139" y="988"/>
                  </a:cubicBezTo>
                  <a:cubicBezTo>
                    <a:pt x="1138" y="985"/>
                    <a:pt x="1142" y="987"/>
                    <a:pt x="1141" y="984"/>
                  </a:cubicBezTo>
                  <a:cubicBezTo>
                    <a:pt x="1139" y="984"/>
                    <a:pt x="1137" y="985"/>
                    <a:pt x="1136" y="986"/>
                  </a:cubicBezTo>
                  <a:close/>
                  <a:moveTo>
                    <a:pt x="1151" y="990"/>
                  </a:moveTo>
                  <a:cubicBezTo>
                    <a:pt x="1152" y="990"/>
                    <a:pt x="1153" y="991"/>
                    <a:pt x="1154" y="991"/>
                  </a:cubicBezTo>
                  <a:cubicBezTo>
                    <a:pt x="1153" y="998"/>
                    <a:pt x="1147" y="992"/>
                    <a:pt x="1146" y="995"/>
                  </a:cubicBezTo>
                  <a:cubicBezTo>
                    <a:pt x="1150" y="996"/>
                    <a:pt x="1151" y="999"/>
                    <a:pt x="1154" y="1000"/>
                  </a:cubicBezTo>
                  <a:cubicBezTo>
                    <a:pt x="1152" y="997"/>
                    <a:pt x="1153" y="993"/>
                    <a:pt x="1157" y="992"/>
                  </a:cubicBezTo>
                  <a:cubicBezTo>
                    <a:pt x="1156" y="991"/>
                    <a:pt x="1156" y="989"/>
                    <a:pt x="1155" y="988"/>
                  </a:cubicBezTo>
                  <a:cubicBezTo>
                    <a:pt x="1155" y="990"/>
                    <a:pt x="1150" y="987"/>
                    <a:pt x="1151" y="990"/>
                  </a:cubicBezTo>
                  <a:close/>
                  <a:moveTo>
                    <a:pt x="845" y="991"/>
                  </a:moveTo>
                  <a:cubicBezTo>
                    <a:pt x="842" y="993"/>
                    <a:pt x="834" y="994"/>
                    <a:pt x="836" y="998"/>
                  </a:cubicBezTo>
                  <a:cubicBezTo>
                    <a:pt x="839" y="996"/>
                    <a:pt x="843" y="995"/>
                    <a:pt x="845" y="991"/>
                  </a:cubicBezTo>
                  <a:close/>
                  <a:moveTo>
                    <a:pt x="996" y="992"/>
                  </a:moveTo>
                  <a:cubicBezTo>
                    <a:pt x="994" y="993"/>
                    <a:pt x="992" y="994"/>
                    <a:pt x="991" y="995"/>
                  </a:cubicBezTo>
                  <a:cubicBezTo>
                    <a:pt x="994" y="995"/>
                    <a:pt x="996" y="995"/>
                    <a:pt x="996" y="992"/>
                  </a:cubicBezTo>
                  <a:close/>
                  <a:moveTo>
                    <a:pt x="1031" y="997"/>
                  </a:moveTo>
                  <a:cubicBezTo>
                    <a:pt x="1031" y="995"/>
                    <a:pt x="1034" y="996"/>
                    <a:pt x="1035" y="994"/>
                  </a:cubicBezTo>
                  <a:cubicBezTo>
                    <a:pt x="1033" y="992"/>
                    <a:pt x="1028" y="996"/>
                    <a:pt x="1031" y="997"/>
                  </a:cubicBezTo>
                  <a:close/>
                  <a:moveTo>
                    <a:pt x="856" y="1002"/>
                  </a:moveTo>
                  <a:cubicBezTo>
                    <a:pt x="861" y="1004"/>
                    <a:pt x="865" y="997"/>
                    <a:pt x="869" y="995"/>
                  </a:cubicBezTo>
                  <a:cubicBezTo>
                    <a:pt x="865" y="998"/>
                    <a:pt x="858" y="994"/>
                    <a:pt x="854" y="1000"/>
                  </a:cubicBezTo>
                  <a:cubicBezTo>
                    <a:pt x="856" y="1001"/>
                    <a:pt x="858" y="997"/>
                    <a:pt x="859" y="999"/>
                  </a:cubicBezTo>
                  <a:cubicBezTo>
                    <a:pt x="858" y="999"/>
                    <a:pt x="857" y="1000"/>
                    <a:pt x="856" y="1002"/>
                  </a:cubicBezTo>
                  <a:close/>
                  <a:moveTo>
                    <a:pt x="882" y="994"/>
                  </a:moveTo>
                  <a:cubicBezTo>
                    <a:pt x="880" y="996"/>
                    <a:pt x="873" y="997"/>
                    <a:pt x="876" y="1001"/>
                  </a:cubicBezTo>
                  <a:cubicBezTo>
                    <a:pt x="880" y="1001"/>
                    <a:pt x="884" y="997"/>
                    <a:pt x="882" y="994"/>
                  </a:cubicBezTo>
                  <a:close/>
                  <a:moveTo>
                    <a:pt x="327" y="1005"/>
                  </a:moveTo>
                  <a:cubicBezTo>
                    <a:pt x="328" y="1004"/>
                    <a:pt x="332" y="1005"/>
                    <a:pt x="331" y="1002"/>
                  </a:cubicBezTo>
                  <a:cubicBezTo>
                    <a:pt x="329" y="1002"/>
                    <a:pt x="325" y="1004"/>
                    <a:pt x="327" y="1005"/>
                  </a:cubicBezTo>
                  <a:close/>
                  <a:moveTo>
                    <a:pt x="126" y="1017"/>
                  </a:moveTo>
                  <a:cubicBezTo>
                    <a:pt x="133" y="1015"/>
                    <a:pt x="141" y="1013"/>
                    <a:pt x="143" y="1006"/>
                  </a:cubicBezTo>
                  <a:cubicBezTo>
                    <a:pt x="136" y="1000"/>
                    <a:pt x="127" y="1008"/>
                    <a:pt x="126" y="1017"/>
                  </a:cubicBezTo>
                  <a:close/>
                  <a:moveTo>
                    <a:pt x="825" y="1024"/>
                  </a:moveTo>
                  <a:cubicBezTo>
                    <a:pt x="837" y="1021"/>
                    <a:pt x="845" y="1013"/>
                    <a:pt x="852" y="1005"/>
                  </a:cubicBezTo>
                  <a:cubicBezTo>
                    <a:pt x="840" y="1006"/>
                    <a:pt x="834" y="1017"/>
                    <a:pt x="825" y="1018"/>
                  </a:cubicBezTo>
                  <a:cubicBezTo>
                    <a:pt x="827" y="1021"/>
                    <a:pt x="822" y="1022"/>
                    <a:pt x="825" y="1024"/>
                  </a:cubicBezTo>
                  <a:close/>
                  <a:moveTo>
                    <a:pt x="834" y="1010"/>
                  </a:moveTo>
                  <a:cubicBezTo>
                    <a:pt x="836" y="1007"/>
                    <a:pt x="840" y="1009"/>
                    <a:pt x="840" y="1006"/>
                  </a:cubicBezTo>
                  <a:cubicBezTo>
                    <a:pt x="838" y="1004"/>
                    <a:pt x="830" y="1007"/>
                    <a:pt x="834" y="1010"/>
                  </a:cubicBezTo>
                  <a:close/>
                  <a:moveTo>
                    <a:pt x="828" y="1006"/>
                  </a:moveTo>
                  <a:cubicBezTo>
                    <a:pt x="828" y="1009"/>
                    <a:pt x="824" y="1008"/>
                    <a:pt x="824" y="1011"/>
                  </a:cubicBezTo>
                  <a:cubicBezTo>
                    <a:pt x="827" y="1012"/>
                    <a:pt x="830" y="1012"/>
                    <a:pt x="832" y="1011"/>
                  </a:cubicBezTo>
                  <a:cubicBezTo>
                    <a:pt x="831" y="1009"/>
                    <a:pt x="830" y="1007"/>
                    <a:pt x="828" y="1006"/>
                  </a:cubicBezTo>
                  <a:close/>
                  <a:moveTo>
                    <a:pt x="985" y="1009"/>
                  </a:moveTo>
                  <a:cubicBezTo>
                    <a:pt x="977" y="1010"/>
                    <a:pt x="972" y="1015"/>
                    <a:pt x="967" y="1019"/>
                  </a:cubicBezTo>
                  <a:cubicBezTo>
                    <a:pt x="976" y="1019"/>
                    <a:pt x="982" y="1015"/>
                    <a:pt x="985" y="1009"/>
                  </a:cubicBezTo>
                  <a:close/>
                  <a:moveTo>
                    <a:pt x="1131" y="1012"/>
                  </a:moveTo>
                  <a:cubicBezTo>
                    <a:pt x="1133" y="1012"/>
                    <a:pt x="1135" y="1011"/>
                    <a:pt x="1136" y="1009"/>
                  </a:cubicBezTo>
                  <a:cubicBezTo>
                    <a:pt x="1133" y="1009"/>
                    <a:pt x="1131" y="1009"/>
                    <a:pt x="1131" y="1012"/>
                  </a:cubicBezTo>
                  <a:close/>
                  <a:moveTo>
                    <a:pt x="816" y="1013"/>
                  </a:moveTo>
                  <a:cubicBezTo>
                    <a:pt x="813" y="1013"/>
                    <a:pt x="810" y="1014"/>
                    <a:pt x="808" y="1016"/>
                  </a:cubicBezTo>
                  <a:cubicBezTo>
                    <a:pt x="811" y="1015"/>
                    <a:pt x="815" y="1015"/>
                    <a:pt x="816" y="1013"/>
                  </a:cubicBezTo>
                  <a:close/>
                  <a:moveTo>
                    <a:pt x="937" y="1026"/>
                  </a:moveTo>
                  <a:cubicBezTo>
                    <a:pt x="942" y="1026"/>
                    <a:pt x="945" y="1024"/>
                    <a:pt x="948" y="1021"/>
                  </a:cubicBezTo>
                  <a:cubicBezTo>
                    <a:pt x="947" y="1020"/>
                    <a:pt x="947" y="1017"/>
                    <a:pt x="946" y="1017"/>
                  </a:cubicBezTo>
                  <a:cubicBezTo>
                    <a:pt x="945" y="1018"/>
                    <a:pt x="942" y="1019"/>
                    <a:pt x="943" y="1016"/>
                  </a:cubicBezTo>
                  <a:cubicBezTo>
                    <a:pt x="938" y="1018"/>
                    <a:pt x="940" y="1022"/>
                    <a:pt x="937" y="1026"/>
                  </a:cubicBezTo>
                  <a:close/>
                  <a:moveTo>
                    <a:pt x="239" y="1024"/>
                  </a:moveTo>
                  <a:cubicBezTo>
                    <a:pt x="239" y="1023"/>
                    <a:pt x="244" y="1021"/>
                    <a:pt x="241" y="1019"/>
                  </a:cubicBezTo>
                  <a:cubicBezTo>
                    <a:pt x="241" y="1021"/>
                    <a:pt x="235" y="1022"/>
                    <a:pt x="239" y="1024"/>
                  </a:cubicBezTo>
                  <a:close/>
                  <a:moveTo>
                    <a:pt x="976" y="1035"/>
                  </a:moveTo>
                  <a:cubicBezTo>
                    <a:pt x="977" y="1036"/>
                    <a:pt x="983" y="1034"/>
                    <a:pt x="983" y="1030"/>
                  </a:cubicBezTo>
                  <a:cubicBezTo>
                    <a:pt x="976" y="1034"/>
                    <a:pt x="962" y="1038"/>
                    <a:pt x="956" y="1044"/>
                  </a:cubicBezTo>
                  <a:cubicBezTo>
                    <a:pt x="965" y="1044"/>
                    <a:pt x="970" y="1039"/>
                    <a:pt x="976" y="1035"/>
                  </a:cubicBezTo>
                  <a:close/>
                  <a:moveTo>
                    <a:pt x="978" y="1043"/>
                  </a:moveTo>
                  <a:cubicBezTo>
                    <a:pt x="975" y="1043"/>
                    <a:pt x="973" y="1045"/>
                    <a:pt x="972" y="1046"/>
                  </a:cubicBezTo>
                  <a:cubicBezTo>
                    <a:pt x="974" y="1046"/>
                    <a:pt x="978" y="1046"/>
                    <a:pt x="978" y="1043"/>
                  </a:cubicBezTo>
                  <a:close/>
                  <a:moveTo>
                    <a:pt x="245" y="1049"/>
                  </a:moveTo>
                  <a:cubicBezTo>
                    <a:pt x="243" y="1053"/>
                    <a:pt x="242" y="1059"/>
                    <a:pt x="240" y="1062"/>
                  </a:cubicBezTo>
                  <a:cubicBezTo>
                    <a:pt x="248" y="1060"/>
                    <a:pt x="255" y="1056"/>
                    <a:pt x="258" y="1048"/>
                  </a:cubicBezTo>
                  <a:cubicBezTo>
                    <a:pt x="254" y="1051"/>
                    <a:pt x="250" y="1050"/>
                    <a:pt x="245" y="1049"/>
                  </a:cubicBezTo>
                  <a:close/>
                  <a:moveTo>
                    <a:pt x="921" y="1054"/>
                  </a:moveTo>
                  <a:cubicBezTo>
                    <a:pt x="923" y="1053"/>
                    <a:pt x="932" y="1052"/>
                    <a:pt x="933" y="1048"/>
                  </a:cubicBezTo>
                  <a:cubicBezTo>
                    <a:pt x="930" y="1050"/>
                    <a:pt x="923" y="1050"/>
                    <a:pt x="921" y="1054"/>
                  </a:cubicBezTo>
                  <a:close/>
                  <a:moveTo>
                    <a:pt x="926" y="1062"/>
                  </a:moveTo>
                  <a:cubicBezTo>
                    <a:pt x="928" y="1057"/>
                    <a:pt x="934" y="1057"/>
                    <a:pt x="938" y="1054"/>
                  </a:cubicBezTo>
                  <a:cubicBezTo>
                    <a:pt x="931" y="1054"/>
                    <a:pt x="925" y="1057"/>
                    <a:pt x="921" y="1060"/>
                  </a:cubicBezTo>
                  <a:cubicBezTo>
                    <a:pt x="922" y="1061"/>
                    <a:pt x="925" y="1061"/>
                    <a:pt x="926" y="1062"/>
                  </a:cubicBezTo>
                  <a:close/>
                  <a:moveTo>
                    <a:pt x="768" y="1057"/>
                  </a:moveTo>
                  <a:cubicBezTo>
                    <a:pt x="762" y="1054"/>
                    <a:pt x="760" y="1062"/>
                    <a:pt x="755" y="1060"/>
                  </a:cubicBezTo>
                  <a:cubicBezTo>
                    <a:pt x="755" y="1063"/>
                    <a:pt x="757" y="1063"/>
                    <a:pt x="758" y="1064"/>
                  </a:cubicBezTo>
                  <a:cubicBezTo>
                    <a:pt x="761" y="1060"/>
                    <a:pt x="766" y="1061"/>
                    <a:pt x="768" y="1057"/>
                  </a:cubicBezTo>
                  <a:close/>
                  <a:moveTo>
                    <a:pt x="718" y="1059"/>
                  </a:moveTo>
                  <a:cubicBezTo>
                    <a:pt x="715" y="1059"/>
                    <a:pt x="713" y="1060"/>
                    <a:pt x="712" y="1062"/>
                  </a:cubicBezTo>
                  <a:cubicBezTo>
                    <a:pt x="713" y="1062"/>
                    <a:pt x="713" y="1063"/>
                    <a:pt x="712" y="1064"/>
                  </a:cubicBezTo>
                  <a:cubicBezTo>
                    <a:pt x="715" y="1063"/>
                    <a:pt x="718" y="1062"/>
                    <a:pt x="718" y="1059"/>
                  </a:cubicBezTo>
                  <a:close/>
                  <a:moveTo>
                    <a:pt x="906" y="1070"/>
                  </a:moveTo>
                  <a:cubicBezTo>
                    <a:pt x="911" y="1069"/>
                    <a:pt x="915" y="1067"/>
                    <a:pt x="919" y="1064"/>
                  </a:cubicBezTo>
                  <a:cubicBezTo>
                    <a:pt x="919" y="1064"/>
                    <a:pt x="918" y="1063"/>
                    <a:pt x="918" y="1062"/>
                  </a:cubicBezTo>
                  <a:cubicBezTo>
                    <a:pt x="914" y="1065"/>
                    <a:pt x="906" y="1064"/>
                    <a:pt x="906" y="1070"/>
                  </a:cubicBezTo>
                  <a:close/>
                  <a:moveTo>
                    <a:pt x="524" y="1069"/>
                  </a:moveTo>
                  <a:cubicBezTo>
                    <a:pt x="524" y="1066"/>
                    <a:pt x="526" y="1066"/>
                    <a:pt x="526" y="1063"/>
                  </a:cubicBezTo>
                  <a:cubicBezTo>
                    <a:pt x="523" y="1062"/>
                    <a:pt x="523" y="1065"/>
                    <a:pt x="522" y="1063"/>
                  </a:cubicBezTo>
                  <a:cubicBezTo>
                    <a:pt x="522" y="1069"/>
                    <a:pt x="515" y="1064"/>
                    <a:pt x="515" y="1068"/>
                  </a:cubicBezTo>
                  <a:cubicBezTo>
                    <a:pt x="516" y="1070"/>
                    <a:pt x="521" y="1068"/>
                    <a:pt x="524" y="1069"/>
                  </a:cubicBezTo>
                  <a:close/>
                  <a:moveTo>
                    <a:pt x="678" y="1074"/>
                  </a:moveTo>
                  <a:cubicBezTo>
                    <a:pt x="691" y="1077"/>
                    <a:pt x="702" y="1069"/>
                    <a:pt x="710" y="1063"/>
                  </a:cubicBezTo>
                  <a:cubicBezTo>
                    <a:pt x="699" y="1065"/>
                    <a:pt x="688" y="1067"/>
                    <a:pt x="682" y="1073"/>
                  </a:cubicBezTo>
                  <a:cubicBezTo>
                    <a:pt x="682" y="1072"/>
                    <a:pt x="682" y="1071"/>
                    <a:pt x="681" y="1070"/>
                  </a:cubicBezTo>
                  <a:cubicBezTo>
                    <a:pt x="682" y="1074"/>
                    <a:pt x="677" y="1071"/>
                    <a:pt x="678" y="1074"/>
                  </a:cubicBezTo>
                  <a:close/>
                  <a:moveTo>
                    <a:pt x="747" y="1066"/>
                  </a:moveTo>
                  <a:cubicBezTo>
                    <a:pt x="736" y="1067"/>
                    <a:pt x="724" y="1073"/>
                    <a:pt x="716" y="1078"/>
                  </a:cubicBezTo>
                  <a:cubicBezTo>
                    <a:pt x="727" y="1080"/>
                    <a:pt x="733" y="1070"/>
                    <a:pt x="744" y="1070"/>
                  </a:cubicBezTo>
                  <a:cubicBezTo>
                    <a:pt x="743" y="1067"/>
                    <a:pt x="746" y="1067"/>
                    <a:pt x="747" y="1066"/>
                  </a:cubicBezTo>
                  <a:close/>
                  <a:moveTo>
                    <a:pt x="1029" y="1088"/>
                  </a:moveTo>
                  <a:cubicBezTo>
                    <a:pt x="1035" y="1088"/>
                    <a:pt x="1051" y="1081"/>
                    <a:pt x="1048" y="1075"/>
                  </a:cubicBezTo>
                  <a:cubicBezTo>
                    <a:pt x="1043" y="1080"/>
                    <a:pt x="1034" y="1083"/>
                    <a:pt x="1029" y="1088"/>
                  </a:cubicBezTo>
                  <a:close/>
                  <a:moveTo>
                    <a:pt x="402" y="1084"/>
                  </a:moveTo>
                  <a:cubicBezTo>
                    <a:pt x="402" y="1086"/>
                    <a:pt x="399" y="1085"/>
                    <a:pt x="399" y="1086"/>
                  </a:cubicBezTo>
                  <a:cubicBezTo>
                    <a:pt x="402" y="1085"/>
                    <a:pt x="399" y="1089"/>
                    <a:pt x="402" y="1089"/>
                  </a:cubicBezTo>
                  <a:cubicBezTo>
                    <a:pt x="403" y="1088"/>
                    <a:pt x="405" y="1085"/>
                    <a:pt x="402" y="1084"/>
                  </a:cubicBezTo>
                  <a:close/>
                  <a:moveTo>
                    <a:pt x="710" y="1088"/>
                  </a:moveTo>
                  <a:cubicBezTo>
                    <a:pt x="708" y="1090"/>
                    <a:pt x="702" y="1089"/>
                    <a:pt x="702" y="1093"/>
                  </a:cubicBezTo>
                  <a:cubicBezTo>
                    <a:pt x="704" y="1094"/>
                    <a:pt x="707" y="1094"/>
                    <a:pt x="711" y="1094"/>
                  </a:cubicBezTo>
                  <a:cubicBezTo>
                    <a:pt x="712" y="1092"/>
                    <a:pt x="713" y="1089"/>
                    <a:pt x="710" y="1088"/>
                  </a:cubicBezTo>
                  <a:close/>
                  <a:moveTo>
                    <a:pt x="710" y="1097"/>
                  </a:moveTo>
                  <a:cubicBezTo>
                    <a:pt x="712" y="1098"/>
                    <a:pt x="715" y="1096"/>
                    <a:pt x="714" y="1099"/>
                  </a:cubicBezTo>
                  <a:cubicBezTo>
                    <a:pt x="709" y="1100"/>
                    <a:pt x="709" y="1101"/>
                    <a:pt x="709" y="1105"/>
                  </a:cubicBezTo>
                  <a:cubicBezTo>
                    <a:pt x="711" y="1105"/>
                    <a:pt x="713" y="1105"/>
                    <a:pt x="714" y="1107"/>
                  </a:cubicBezTo>
                  <a:cubicBezTo>
                    <a:pt x="711" y="1108"/>
                    <a:pt x="710" y="1107"/>
                    <a:pt x="710" y="1109"/>
                  </a:cubicBezTo>
                  <a:cubicBezTo>
                    <a:pt x="715" y="1109"/>
                    <a:pt x="718" y="1106"/>
                    <a:pt x="721" y="1104"/>
                  </a:cubicBezTo>
                  <a:cubicBezTo>
                    <a:pt x="718" y="1103"/>
                    <a:pt x="716" y="1107"/>
                    <a:pt x="714" y="1104"/>
                  </a:cubicBezTo>
                  <a:cubicBezTo>
                    <a:pt x="717" y="1103"/>
                    <a:pt x="722" y="1099"/>
                    <a:pt x="725" y="1101"/>
                  </a:cubicBezTo>
                  <a:cubicBezTo>
                    <a:pt x="725" y="1103"/>
                    <a:pt x="722" y="1102"/>
                    <a:pt x="722" y="1104"/>
                  </a:cubicBezTo>
                  <a:cubicBezTo>
                    <a:pt x="725" y="1106"/>
                    <a:pt x="729" y="1104"/>
                    <a:pt x="731" y="1102"/>
                  </a:cubicBezTo>
                  <a:cubicBezTo>
                    <a:pt x="728" y="1102"/>
                    <a:pt x="726" y="1099"/>
                    <a:pt x="728" y="1097"/>
                  </a:cubicBezTo>
                  <a:cubicBezTo>
                    <a:pt x="726" y="1097"/>
                    <a:pt x="724" y="1098"/>
                    <a:pt x="724" y="1096"/>
                  </a:cubicBezTo>
                  <a:cubicBezTo>
                    <a:pt x="724" y="1094"/>
                    <a:pt x="727" y="1095"/>
                    <a:pt x="727" y="1094"/>
                  </a:cubicBezTo>
                  <a:cubicBezTo>
                    <a:pt x="725" y="1092"/>
                    <a:pt x="723" y="1090"/>
                    <a:pt x="721" y="1089"/>
                  </a:cubicBezTo>
                  <a:cubicBezTo>
                    <a:pt x="720" y="1095"/>
                    <a:pt x="712" y="1092"/>
                    <a:pt x="710" y="1097"/>
                  </a:cubicBezTo>
                  <a:close/>
                  <a:moveTo>
                    <a:pt x="939" y="1102"/>
                  </a:moveTo>
                  <a:cubicBezTo>
                    <a:pt x="932" y="1106"/>
                    <a:pt x="924" y="1109"/>
                    <a:pt x="917" y="1113"/>
                  </a:cubicBezTo>
                  <a:cubicBezTo>
                    <a:pt x="928" y="1113"/>
                    <a:pt x="933" y="1105"/>
                    <a:pt x="940" y="1105"/>
                  </a:cubicBezTo>
                  <a:cubicBezTo>
                    <a:pt x="940" y="1104"/>
                    <a:pt x="941" y="1102"/>
                    <a:pt x="939" y="1102"/>
                  </a:cubicBezTo>
                  <a:close/>
                  <a:moveTo>
                    <a:pt x="625" y="1108"/>
                  </a:moveTo>
                  <a:cubicBezTo>
                    <a:pt x="629" y="1107"/>
                    <a:pt x="634" y="1107"/>
                    <a:pt x="635" y="1104"/>
                  </a:cubicBezTo>
                  <a:cubicBezTo>
                    <a:pt x="631" y="1105"/>
                    <a:pt x="628" y="1105"/>
                    <a:pt x="625" y="1108"/>
                  </a:cubicBezTo>
                  <a:close/>
                  <a:moveTo>
                    <a:pt x="682" y="1117"/>
                  </a:moveTo>
                  <a:cubicBezTo>
                    <a:pt x="685" y="1117"/>
                    <a:pt x="695" y="1117"/>
                    <a:pt x="697" y="1113"/>
                  </a:cubicBezTo>
                  <a:cubicBezTo>
                    <a:pt x="693" y="1112"/>
                    <a:pt x="692" y="1113"/>
                    <a:pt x="688" y="1113"/>
                  </a:cubicBezTo>
                  <a:cubicBezTo>
                    <a:pt x="684" y="1110"/>
                    <a:pt x="689" y="1110"/>
                    <a:pt x="689" y="1108"/>
                  </a:cubicBezTo>
                  <a:cubicBezTo>
                    <a:pt x="682" y="1108"/>
                    <a:pt x="687" y="1111"/>
                    <a:pt x="682" y="1113"/>
                  </a:cubicBezTo>
                  <a:cubicBezTo>
                    <a:pt x="686" y="1115"/>
                    <a:pt x="683" y="1115"/>
                    <a:pt x="682" y="1117"/>
                  </a:cubicBezTo>
                  <a:close/>
                  <a:moveTo>
                    <a:pt x="561" y="1110"/>
                  </a:moveTo>
                  <a:cubicBezTo>
                    <a:pt x="558" y="1112"/>
                    <a:pt x="550" y="1108"/>
                    <a:pt x="547" y="1112"/>
                  </a:cubicBezTo>
                  <a:cubicBezTo>
                    <a:pt x="551" y="1114"/>
                    <a:pt x="560" y="1114"/>
                    <a:pt x="561" y="1110"/>
                  </a:cubicBezTo>
                  <a:close/>
                  <a:moveTo>
                    <a:pt x="870" y="1113"/>
                  </a:moveTo>
                  <a:cubicBezTo>
                    <a:pt x="867" y="1113"/>
                    <a:pt x="866" y="1115"/>
                    <a:pt x="863" y="1115"/>
                  </a:cubicBezTo>
                  <a:cubicBezTo>
                    <a:pt x="865" y="1119"/>
                    <a:pt x="863" y="1120"/>
                    <a:pt x="862" y="1122"/>
                  </a:cubicBezTo>
                  <a:cubicBezTo>
                    <a:pt x="871" y="1122"/>
                    <a:pt x="869" y="1120"/>
                    <a:pt x="870" y="1113"/>
                  </a:cubicBezTo>
                  <a:close/>
                  <a:moveTo>
                    <a:pt x="809" y="1121"/>
                  </a:moveTo>
                  <a:cubicBezTo>
                    <a:pt x="806" y="1121"/>
                    <a:pt x="802" y="1120"/>
                    <a:pt x="801" y="1123"/>
                  </a:cubicBezTo>
                  <a:cubicBezTo>
                    <a:pt x="804" y="1123"/>
                    <a:pt x="807" y="1122"/>
                    <a:pt x="809" y="1121"/>
                  </a:cubicBezTo>
                  <a:close/>
                  <a:moveTo>
                    <a:pt x="742" y="1145"/>
                  </a:moveTo>
                  <a:cubicBezTo>
                    <a:pt x="746" y="1144"/>
                    <a:pt x="748" y="1141"/>
                    <a:pt x="749" y="1137"/>
                  </a:cubicBezTo>
                  <a:cubicBezTo>
                    <a:pt x="745" y="1140"/>
                    <a:pt x="743" y="1140"/>
                    <a:pt x="742" y="1145"/>
                  </a:cubicBezTo>
                  <a:close/>
                  <a:moveTo>
                    <a:pt x="571" y="1138"/>
                  </a:moveTo>
                  <a:cubicBezTo>
                    <a:pt x="568" y="1141"/>
                    <a:pt x="562" y="1142"/>
                    <a:pt x="559" y="1145"/>
                  </a:cubicBezTo>
                  <a:cubicBezTo>
                    <a:pt x="564" y="1147"/>
                    <a:pt x="569" y="1142"/>
                    <a:pt x="571" y="1138"/>
                  </a:cubicBezTo>
                  <a:close/>
                  <a:moveTo>
                    <a:pt x="611" y="1147"/>
                  </a:moveTo>
                  <a:cubicBezTo>
                    <a:pt x="609" y="1143"/>
                    <a:pt x="603" y="1146"/>
                    <a:pt x="602" y="1148"/>
                  </a:cubicBezTo>
                  <a:cubicBezTo>
                    <a:pt x="606" y="1148"/>
                    <a:pt x="610" y="1149"/>
                    <a:pt x="611" y="1147"/>
                  </a:cubicBezTo>
                  <a:close/>
                  <a:moveTo>
                    <a:pt x="634" y="1152"/>
                  </a:moveTo>
                  <a:cubicBezTo>
                    <a:pt x="638" y="1153"/>
                    <a:pt x="644" y="1149"/>
                    <a:pt x="649" y="1148"/>
                  </a:cubicBezTo>
                  <a:cubicBezTo>
                    <a:pt x="644" y="1148"/>
                    <a:pt x="637" y="1148"/>
                    <a:pt x="634" y="1152"/>
                  </a:cubicBezTo>
                  <a:close/>
                  <a:moveTo>
                    <a:pt x="695" y="1156"/>
                  </a:moveTo>
                  <a:cubicBezTo>
                    <a:pt x="689" y="1154"/>
                    <a:pt x="686" y="1160"/>
                    <a:pt x="681" y="1161"/>
                  </a:cubicBezTo>
                  <a:cubicBezTo>
                    <a:pt x="681" y="1161"/>
                    <a:pt x="680" y="1159"/>
                    <a:pt x="678" y="1160"/>
                  </a:cubicBezTo>
                  <a:cubicBezTo>
                    <a:pt x="674" y="1160"/>
                    <a:pt x="669" y="1166"/>
                    <a:pt x="662" y="1165"/>
                  </a:cubicBezTo>
                  <a:cubicBezTo>
                    <a:pt x="667" y="1171"/>
                    <a:pt x="677" y="1165"/>
                    <a:pt x="686" y="1162"/>
                  </a:cubicBezTo>
                  <a:cubicBezTo>
                    <a:pt x="693" y="1160"/>
                    <a:pt x="701" y="1159"/>
                    <a:pt x="708" y="1157"/>
                  </a:cubicBezTo>
                  <a:cubicBezTo>
                    <a:pt x="706" y="1151"/>
                    <a:pt x="697" y="1151"/>
                    <a:pt x="695" y="1156"/>
                  </a:cubicBezTo>
                  <a:close/>
                  <a:moveTo>
                    <a:pt x="557" y="1166"/>
                  </a:moveTo>
                  <a:cubicBezTo>
                    <a:pt x="557" y="1170"/>
                    <a:pt x="558" y="1171"/>
                    <a:pt x="559" y="1174"/>
                  </a:cubicBezTo>
                  <a:cubicBezTo>
                    <a:pt x="571" y="1173"/>
                    <a:pt x="577" y="1170"/>
                    <a:pt x="582" y="1160"/>
                  </a:cubicBezTo>
                  <a:cubicBezTo>
                    <a:pt x="572" y="1156"/>
                    <a:pt x="566" y="1165"/>
                    <a:pt x="557" y="1166"/>
                  </a:cubicBezTo>
                  <a:close/>
                  <a:moveTo>
                    <a:pt x="605" y="1161"/>
                  </a:moveTo>
                  <a:cubicBezTo>
                    <a:pt x="607" y="1163"/>
                    <a:pt x="614" y="1162"/>
                    <a:pt x="615" y="1160"/>
                  </a:cubicBezTo>
                  <a:cubicBezTo>
                    <a:pt x="612" y="1161"/>
                    <a:pt x="605" y="1158"/>
                    <a:pt x="605" y="1161"/>
                  </a:cubicBezTo>
                  <a:close/>
                  <a:moveTo>
                    <a:pt x="606" y="1170"/>
                  </a:moveTo>
                  <a:cubicBezTo>
                    <a:pt x="606" y="1168"/>
                    <a:pt x="604" y="1167"/>
                    <a:pt x="605" y="1164"/>
                  </a:cubicBezTo>
                  <a:cubicBezTo>
                    <a:pt x="601" y="1165"/>
                    <a:pt x="602" y="1162"/>
                    <a:pt x="599" y="1162"/>
                  </a:cubicBezTo>
                  <a:cubicBezTo>
                    <a:pt x="599" y="1164"/>
                    <a:pt x="599" y="1164"/>
                    <a:pt x="599" y="1164"/>
                  </a:cubicBezTo>
                  <a:cubicBezTo>
                    <a:pt x="598" y="1164"/>
                    <a:pt x="598" y="1164"/>
                    <a:pt x="598" y="1165"/>
                  </a:cubicBezTo>
                  <a:cubicBezTo>
                    <a:pt x="601" y="1165"/>
                    <a:pt x="604" y="1165"/>
                    <a:pt x="604" y="1168"/>
                  </a:cubicBezTo>
                  <a:cubicBezTo>
                    <a:pt x="601" y="1168"/>
                    <a:pt x="598" y="1169"/>
                    <a:pt x="595" y="1171"/>
                  </a:cubicBezTo>
                  <a:cubicBezTo>
                    <a:pt x="599" y="1174"/>
                    <a:pt x="602" y="1170"/>
                    <a:pt x="606" y="1170"/>
                  </a:cubicBezTo>
                  <a:close/>
                  <a:moveTo>
                    <a:pt x="811" y="1194"/>
                  </a:moveTo>
                  <a:cubicBezTo>
                    <a:pt x="821" y="1191"/>
                    <a:pt x="837" y="1185"/>
                    <a:pt x="847" y="1179"/>
                  </a:cubicBezTo>
                  <a:cubicBezTo>
                    <a:pt x="838" y="1180"/>
                    <a:pt x="830" y="1185"/>
                    <a:pt x="822" y="1188"/>
                  </a:cubicBezTo>
                  <a:cubicBezTo>
                    <a:pt x="819" y="1189"/>
                    <a:pt x="811" y="1188"/>
                    <a:pt x="811" y="1194"/>
                  </a:cubicBezTo>
                  <a:close/>
                  <a:moveTo>
                    <a:pt x="569" y="1181"/>
                  </a:moveTo>
                  <a:cubicBezTo>
                    <a:pt x="567" y="1182"/>
                    <a:pt x="563" y="1182"/>
                    <a:pt x="563" y="1185"/>
                  </a:cubicBezTo>
                  <a:cubicBezTo>
                    <a:pt x="566" y="1184"/>
                    <a:pt x="574" y="1187"/>
                    <a:pt x="577" y="1184"/>
                  </a:cubicBezTo>
                  <a:cubicBezTo>
                    <a:pt x="574" y="1183"/>
                    <a:pt x="568" y="1186"/>
                    <a:pt x="569" y="1181"/>
                  </a:cubicBezTo>
                  <a:close/>
                  <a:moveTo>
                    <a:pt x="596" y="1188"/>
                  </a:moveTo>
                  <a:cubicBezTo>
                    <a:pt x="598" y="1188"/>
                    <a:pt x="599" y="1189"/>
                    <a:pt x="599" y="1191"/>
                  </a:cubicBezTo>
                  <a:cubicBezTo>
                    <a:pt x="604" y="1191"/>
                    <a:pt x="609" y="1191"/>
                    <a:pt x="612" y="1188"/>
                  </a:cubicBezTo>
                  <a:cubicBezTo>
                    <a:pt x="606" y="1188"/>
                    <a:pt x="602" y="1187"/>
                    <a:pt x="596" y="1188"/>
                  </a:cubicBezTo>
                  <a:close/>
                  <a:moveTo>
                    <a:pt x="1057" y="131"/>
                  </a:moveTo>
                  <a:cubicBezTo>
                    <a:pt x="1067" y="127"/>
                    <a:pt x="1072" y="123"/>
                    <a:pt x="1082" y="118"/>
                  </a:cubicBezTo>
                  <a:cubicBezTo>
                    <a:pt x="1083" y="123"/>
                    <a:pt x="1077" y="128"/>
                    <a:pt x="1081" y="129"/>
                  </a:cubicBezTo>
                  <a:cubicBezTo>
                    <a:pt x="1086" y="124"/>
                    <a:pt x="1095" y="123"/>
                    <a:pt x="1102" y="116"/>
                  </a:cubicBezTo>
                  <a:cubicBezTo>
                    <a:pt x="1102" y="118"/>
                    <a:pt x="1103" y="117"/>
                    <a:pt x="1103" y="118"/>
                  </a:cubicBezTo>
                  <a:cubicBezTo>
                    <a:pt x="1104" y="130"/>
                    <a:pt x="1088" y="126"/>
                    <a:pt x="1085" y="135"/>
                  </a:cubicBezTo>
                  <a:cubicBezTo>
                    <a:pt x="1086" y="136"/>
                    <a:pt x="1089" y="136"/>
                    <a:pt x="1089" y="139"/>
                  </a:cubicBezTo>
                  <a:cubicBezTo>
                    <a:pt x="1103" y="136"/>
                    <a:pt x="1112" y="135"/>
                    <a:pt x="1125" y="131"/>
                  </a:cubicBezTo>
                  <a:cubicBezTo>
                    <a:pt x="1135" y="149"/>
                    <a:pt x="1100" y="141"/>
                    <a:pt x="1105" y="156"/>
                  </a:cubicBezTo>
                  <a:cubicBezTo>
                    <a:pt x="1108" y="158"/>
                    <a:pt x="1109" y="155"/>
                    <a:pt x="1111" y="157"/>
                  </a:cubicBezTo>
                  <a:cubicBezTo>
                    <a:pt x="1106" y="157"/>
                    <a:pt x="1109" y="161"/>
                    <a:pt x="1111" y="162"/>
                  </a:cubicBezTo>
                  <a:cubicBezTo>
                    <a:pt x="1108" y="165"/>
                    <a:pt x="1099" y="166"/>
                    <a:pt x="1100" y="169"/>
                  </a:cubicBezTo>
                  <a:cubicBezTo>
                    <a:pt x="1104" y="167"/>
                    <a:pt x="1110" y="164"/>
                    <a:pt x="1115" y="165"/>
                  </a:cubicBezTo>
                  <a:cubicBezTo>
                    <a:pt x="1115" y="161"/>
                    <a:pt x="1118" y="161"/>
                    <a:pt x="1118" y="158"/>
                  </a:cubicBezTo>
                  <a:cubicBezTo>
                    <a:pt x="1116" y="158"/>
                    <a:pt x="1115" y="157"/>
                    <a:pt x="1115" y="154"/>
                  </a:cubicBezTo>
                  <a:cubicBezTo>
                    <a:pt x="1118" y="152"/>
                    <a:pt x="1119" y="148"/>
                    <a:pt x="1123" y="146"/>
                  </a:cubicBezTo>
                  <a:cubicBezTo>
                    <a:pt x="1127" y="146"/>
                    <a:pt x="1129" y="150"/>
                    <a:pt x="1129" y="154"/>
                  </a:cubicBezTo>
                  <a:cubicBezTo>
                    <a:pt x="1143" y="157"/>
                    <a:pt x="1173" y="157"/>
                    <a:pt x="1180" y="143"/>
                  </a:cubicBezTo>
                  <a:cubicBezTo>
                    <a:pt x="1182" y="144"/>
                    <a:pt x="1184" y="144"/>
                    <a:pt x="1184" y="146"/>
                  </a:cubicBezTo>
                  <a:cubicBezTo>
                    <a:pt x="1184" y="154"/>
                    <a:pt x="1178" y="159"/>
                    <a:pt x="1185" y="163"/>
                  </a:cubicBezTo>
                  <a:cubicBezTo>
                    <a:pt x="1184" y="166"/>
                    <a:pt x="1181" y="166"/>
                    <a:pt x="1179" y="167"/>
                  </a:cubicBezTo>
                  <a:cubicBezTo>
                    <a:pt x="1189" y="181"/>
                    <a:pt x="1172" y="189"/>
                    <a:pt x="1167" y="197"/>
                  </a:cubicBezTo>
                  <a:cubicBezTo>
                    <a:pt x="1178" y="197"/>
                    <a:pt x="1189" y="194"/>
                    <a:pt x="1195" y="190"/>
                  </a:cubicBezTo>
                  <a:cubicBezTo>
                    <a:pt x="1191" y="185"/>
                    <a:pt x="1196" y="177"/>
                    <a:pt x="1201" y="176"/>
                  </a:cubicBezTo>
                  <a:cubicBezTo>
                    <a:pt x="1201" y="177"/>
                    <a:pt x="1202" y="178"/>
                    <a:pt x="1201" y="180"/>
                  </a:cubicBezTo>
                  <a:cubicBezTo>
                    <a:pt x="1205" y="178"/>
                    <a:pt x="1208" y="175"/>
                    <a:pt x="1213" y="175"/>
                  </a:cubicBezTo>
                  <a:cubicBezTo>
                    <a:pt x="1213" y="173"/>
                    <a:pt x="1212" y="172"/>
                    <a:pt x="1214" y="170"/>
                  </a:cubicBezTo>
                  <a:cubicBezTo>
                    <a:pt x="1217" y="170"/>
                    <a:pt x="1214" y="175"/>
                    <a:pt x="1216" y="174"/>
                  </a:cubicBezTo>
                  <a:cubicBezTo>
                    <a:pt x="1218" y="172"/>
                    <a:pt x="1221" y="172"/>
                    <a:pt x="1221" y="168"/>
                  </a:cubicBezTo>
                  <a:cubicBezTo>
                    <a:pt x="1216" y="171"/>
                    <a:pt x="1214" y="167"/>
                    <a:pt x="1212" y="164"/>
                  </a:cubicBezTo>
                  <a:cubicBezTo>
                    <a:pt x="1214" y="162"/>
                    <a:pt x="1218" y="163"/>
                    <a:pt x="1220" y="161"/>
                  </a:cubicBezTo>
                  <a:cubicBezTo>
                    <a:pt x="1217" y="153"/>
                    <a:pt x="1223" y="145"/>
                    <a:pt x="1223" y="138"/>
                  </a:cubicBezTo>
                  <a:cubicBezTo>
                    <a:pt x="1229" y="135"/>
                    <a:pt x="1233" y="128"/>
                    <a:pt x="1236" y="122"/>
                  </a:cubicBezTo>
                  <a:cubicBezTo>
                    <a:pt x="1228" y="125"/>
                    <a:pt x="1216" y="140"/>
                    <a:pt x="1208" y="128"/>
                  </a:cubicBezTo>
                  <a:cubicBezTo>
                    <a:pt x="1211" y="116"/>
                    <a:pt x="1226" y="108"/>
                    <a:pt x="1230" y="97"/>
                  </a:cubicBezTo>
                  <a:cubicBezTo>
                    <a:pt x="1225" y="99"/>
                    <a:pt x="1221" y="103"/>
                    <a:pt x="1214" y="102"/>
                  </a:cubicBezTo>
                  <a:cubicBezTo>
                    <a:pt x="1215" y="98"/>
                    <a:pt x="1211" y="94"/>
                    <a:pt x="1210" y="89"/>
                  </a:cubicBezTo>
                  <a:cubicBezTo>
                    <a:pt x="1211" y="84"/>
                    <a:pt x="1215" y="81"/>
                    <a:pt x="1219" y="78"/>
                  </a:cubicBezTo>
                  <a:cubicBezTo>
                    <a:pt x="1206" y="82"/>
                    <a:pt x="1196" y="91"/>
                    <a:pt x="1182" y="89"/>
                  </a:cubicBezTo>
                  <a:cubicBezTo>
                    <a:pt x="1182" y="86"/>
                    <a:pt x="1184" y="85"/>
                    <a:pt x="1186" y="85"/>
                  </a:cubicBezTo>
                  <a:cubicBezTo>
                    <a:pt x="1187" y="85"/>
                    <a:pt x="1187" y="88"/>
                    <a:pt x="1190" y="87"/>
                  </a:cubicBezTo>
                  <a:cubicBezTo>
                    <a:pt x="1192" y="86"/>
                    <a:pt x="1191" y="83"/>
                    <a:pt x="1193" y="82"/>
                  </a:cubicBezTo>
                  <a:cubicBezTo>
                    <a:pt x="1197" y="82"/>
                    <a:pt x="1199" y="79"/>
                    <a:pt x="1202" y="76"/>
                  </a:cubicBezTo>
                  <a:cubicBezTo>
                    <a:pt x="1208" y="74"/>
                    <a:pt x="1214" y="73"/>
                    <a:pt x="1213" y="65"/>
                  </a:cubicBezTo>
                  <a:cubicBezTo>
                    <a:pt x="1211" y="63"/>
                    <a:pt x="1211" y="66"/>
                    <a:pt x="1208" y="65"/>
                  </a:cubicBezTo>
                  <a:cubicBezTo>
                    <a:pt x="1209" y="63"/>
                    <a:pt x="1207" y="63"/>
                    <a:pt x="1207" y="61"/>
                  </a:cubicBezTo>
                  <a:cubicBezTo>
                    <a:pt x="1211" y="57"/>
                    <a:pt x="1216" y="53"/>
                    <a:pt x="1220" y="49"/>
                  </a:cubicBezTo>
                  <a:cubicBezTo>
                    <a:pt x="1211" y="49"/>
                    <a:pt x="1207" y="54"/>
                    <a:pt x="1197" y="53"/>
                  </a:cubicBezTo>
                  <a:cubicBezTo>
                    <a:pt x="1201" y="47"/>
                    <a:pt x="1207" y="43"/>
                    <a:pt x="1211" y="37"/>
                  </a:cubicBezTo>
                  <a:cubicBezTo>
                    <a:pt x="1204" y="37"/>
                    <a:pt x="1197" y="45"/>
                    <a:pt x="1191" y="40"/>
                  </a:cubicBezTo>
                  <a:cubicBezTo>
                    <a:pt x="1187" y="33"/>
                    <a:pt x="1196" y="30"/>
                    <a:pt x="1195" y="27"/>
                  </a:cubicBezTo>
                  <a:cubicBezTo>
                    <a:pt x="1195" y="29"/>
                    <a:pt x="1190" y="29"/>
                    <a:pt x="1191" y="27"/>
                  </a:cubicBezTo>
                  <a:cubicBezTo>
                    <a:pt x="1191" y="24"/>
                    <a:pt x="1191" y="24"/>
                    <a:pt x="1193" y="21"/>
                  </a:cubicBezTo>
                  <a:cubicBezTo>
                    <a:pt x="1188" y="22"/>
                    <a:pt x="1187" y="19"/>
                    <a:pt x="1185" y="17"/>
                  </a:cubicBezTo>
                  <a:cubicBezTo>
                    <a:pt x="1186" y="13"/>
                    <a:pt x="1192" y="14"/>
                    <a:pt x="1191" y="9"/>
                  </a:cubicBezTo>
                  <a:cubicBezTo>
                    <a:pt x="1169" y="0"/>
                    <a:pt x="1158" y="26"/>
                    <a:pt x="1138" y="26"/>
                  </a:cubicBezTo>
                  <a:cubicBezTo>
                    <a:pt x="1138" y="30"/>
                    <a:pt x="1137" y="33"/>
                    <a:pt x="1135" y="37"/>
                  </a:cubicBezTo>
                  <a:cubicBezTo>
                    <a:pt x="1139" y="37"/>
                    <a:pt x="1144" y="31"/>
                    <a:pt x="1146" y="36"/>
                  </a:cubicBezTo>
                  <a:cubicBezTo>
                    <a:pt x="1134" y="51"/>
                    <a:pt x="1109" y="51"/>
                    <a:pt x="1093" y="63"/>
                  </a:cubicBezTo>
                  <a:cubicBezTo>
                    <a:pt x="1096" y="62"/>
                    <a:pt x="1095" y="64"/>
                    <a:pt x="1094" y="65"/>
                  </a:cubicBezTo>
                  <a:cubicBezTo>
                    <a:pt x="1098" y="66"/>
                    <a:pt x="1101" y="68"/>
                    <a:pt x="1103" y="70"/>
                  </a:cubicBezTo>
                  <a:cubicBezTo>
                    <a:pt x="1104" y="74"/>
                    <a:pt x="1100" y="74"/>
                    <a:pt x="1101" y="78"/>
                  </a:cubicBezTo>
                  <a:cubicBezTo>
                    <a:pt x="1108" y="90"/>
                    <a:pt x="1107" y="106"/>
                    <a:pt x="1094" y="112"/>
                  </a:cubicBezTo>
                  <a:cubicBezTo>
                    <a:pt x="1090" y="108"/>
                    <a:pt x="1082" y="112"/>
                    <a:pt x="1079" y="109"/>
                  </a:cubicBezTo>
                  <a:cubicBezTo>
                    <a:pt x="1080" y="106"/>
                    <a:pt x="1082" y="105"/>
                    <a:pt x="1084" y="104"/>
                  </a:cubicBezTo>
                  <a:cubicBezTo>
                    <a:pt x="1085" y="106"/>
                    <a:pt x="1086" y="106"/>
                    <a:pt x="1085" y="108"/>
                  </a:cubicBezTo>
                  <a:cubicBezTo>
                    <a:pt x="1094" y="106"/>
                    <a:pt x="1099" y="95"/>
                    <a:pt x="1098" y="86"/>
                  </a:cubicBezTo>
                  <a:cubicBezTo>
                    <a:pt x="1096" y="85"/>
                    <a:pt x="1094" y="88"/>
                    <a:pt x="1093" y="86"/>
                  </a:cubicBezTo>
                  <a:cubicBezTo>
                    <a:pt x="1095" y="83"/>
                    <a:pt x="1094" y="83"/>
                    <a:pt x="1093" y="79"/>
                  </a:cubicBezTo>
                  <a:cubicBezTo>
                    <a:pt x="1083" y="79"/>
                    <a:pt x="1080" y="86"/>
                    <a:pt x="1074" y="90"/>
                  </a:cubicBezTo>
                  <a:cubicBezTo>
                    <a:pt x="1076" y="96"/>
                    <a:pt x="1078" y="103"/>
                    <a:pt x="1074" y="108"/>
                  </a:cubicBezTo>
                  <a:cubicBezTo>
                    <a:pt x="1065" y="111"/>
                    <a:pt x="1061" y="120"/>
                    <a:pt x="1055" y="127"/>
                  </a:cubicBezTo>
                  <a:cubicBezTo>
                    <a:pt x="1057" y="127"/>
                    <a:pt x="1055" y="131"/>
                    <a:pt x="1057" y="131"/>
                  </a:cubicBezTo>
                  <a:close/>
                  <a:moveTo>
                    <a:pt x="1218" y="20"/>
                  </a:moveTo>
                  <a:cubicBezTo>
                    <a:pt x="1212" y="21"/>
                    <a:pt x="1203" y="24"/>
                    <a:pt x="1201" y="26"/>
                  </a:cubicBezTo>
                  <a:cubicBezTo>
                    <a:pt x="1208" y="25"/>
                    <a:pt x="1214" y="25"/>
                    <a:pt x="1218" y="20"/>
                  </a:cubicBezTo>
                  <a:close/>
                  <a:moveTo>
                    <a:pt x="1239" y="43"/>
                  </a:moveTo>
                  <a:cubicBezTo>
                    <a:pt x="1239" y="44"/>
                    <a:pt x="1237" y="44"/>
                    <a:pt x="1236" y="43"/>
                  </a:cubicBezTo>
                  <a:cubicBezTo>
                    <a:pt x="1236" y="41"/>
                    <a:pt x="1239" y="42"/>
                    <a:pt x="1239" y="40"/>
                  </a:cubicBezTo>
                  <a:cubicBezTo>
                    <a:pt x="1237" y="41"/>
                    <a:pt x="1237" y="38"/>
                    <a:pt x="1236" y="37"/>
                  </a:cubicBezTo>
                  <a:cubicBezTo>
                    <a:pt x="1238" y="36"/>
                    <a:pt x="1238" y="33"/>
                    <a:pt x="1240" y="32"/>
                  </a:cubicBezTo>
                  <a:cubicBezTo>
                    <a:pt x="1237" y="32"/>
                    <a:pt x="1236" y="35"/>
                    <a:pt x="1234" y="37"/>
                  </a:cubicBezTo>
                  <a:cubicBezTo>
                    <a:pt x="1238" y="42"/>
                    <a:pt x="1223" y="44"/>
                    <a:pt x="1221" y="50"/>
                  </a:cubicBezTo>
                  <a:cubicBezTo>
                    <a:pt x="1228" y="50"/>
                    <a:pt x="1239" y="48"/>
                    <a:pt x="1239" y="43"/>
                  </a:cubicBezTo>
                  <a:close/>
                  <a:moveTo>
                    <a:pt x="1204" y="47"/>
                  </a:moveTo>
                  <a:cubicBezTo>
                    <a:pt x="1210" y="48"/>
                    <a:pt x="1212" y="45"/>
                    <a:pt x="1214" y="43"/>
                  </a:cubicBezTo>
                  <a:cubicBezTo>
                    <a:pt x="1211" y="45"/>
                    <a:pt x="1206" y="42"/>
                    <a:pt x="1204" y="47"/>
                  </a:cubicBezTo>
                  <a:close/>
                  <a:moveTo>
                    <a:pt x="1117" y="481"/>
                  </a:moveTo>
                  <a:cubicBezTo>
                    <a:pt x="1118" y="481"/>
                    <a:pt x="1118" y="481"/>
                    <a:pt x="1119" y="481"/>
                  </a:cubicBezTo>
                  <a:cubicBezTo>
                    <a:pt x="1118" y="481"/>
                    <a:pt x="1118" y="481"/>
                    <a:pt x="1117" y="481"/>
                  </a:cubicBezTo>
                  <a:close/>
                  <a:moveTo>
                    <a:pt x="1284" y="478"/>
                  </a:moveTo>
                  <a:cubicBezTo>
                    <a:pt x="1280" y="478"/>
                    <a:pt x="1276" y="483"/>
                    <a:pt x="1274" y="481"/>
                  </a:cubicBezTo>
                  <a:cubicBezTo>
                    <a:pt x="1274" y="479"/>
                    <a:pt x="1277" y="479"/>
                    <a:pt x="1277" y="476"/>
                  </a:cubicBezTo>
                  <a:cubicBezTo>
                    <a:pt x="1263" y="476"/>
                    <a:pt x="1257" y="490"/>
                    <a:pt x="1237" y="485"/>
                  </a:cubicBezTo>
                  <a:cubicBezTo>
                    <a:pt x="1236" y="486"/>
                    <a:pt x="1232" y="490"/>
                    <a:pt x="1229" y="487"/>
                  </a:cubicBezTo>
                  <a:cubicBezTo>
                    <a:pt x="1233" y="485"/>
                    <a:pt x="1236" y="483"/>
                    <a:pt x="1239" y="480"/>
                  </a:cubicBezTo>
                  <a:cubicBezTo>
                    <a:pt x="1236" y="480"/>
                    <a:pt x="1232" y="485"/>
                    <a:pt x="1230" y="483"/>
                  </a:cubicBezTo>
                  <a:cubicBezTo>
                    <a:pt x="1233" y="480"/>
                    <a:pt x="1237" y="479"/>
                    <a:pt x="1240" y="475"/>
                  </a:cubicBezTo>
                  <a:cubicBezTo>
                    <a:pt x="1239" y="474"/>
                    <a:pt x="1238" y="473"/>
                    <a:pt x="1238" y="471"/>
                  </a:cubicBezTo>
                  <a:cubicBezTo>
                    <a:pt x="1239" y="471"/>
                    <a:pt x="1240" y="470"/>
                    <a:pt x="1242" y="469"/>
                  </a:cubicBezTo>
                  <a:cubicBezTo>
                    <a:pt x="1250" y="479"/>
                    <a:pt x="1256" y="465"/>
                    <a:pt x="1266" y="463"/>
                  </a:cubicBezTo>
                  <a:cubicBezTo>
                    <a:pt x="1266" y="467"/>
                    <a:pt x="1266" y="467"/>
                    <a:pt x="1266" y="467"/>
                  </a:cubicBezTo>
                  <a:cubicBezTo>
                    <a:pt x="1269" y="468"/>
                    <a:pt x="1272" y="463"/>
                    <a:pt x="1270" y="462"/>
                  </a:cubicBezTo>
                  <a:cubicBezTo>
                    <a:pt x="1270" y="463"/>
                    <a:pt x="1268" y="463"/>
                    <a:pt x="1267" y="462"/>
                  </a:cubicBezTo>
                  <a:cubicBezTo>
                    <a:pt x="1270" y="457"/>
                    <a:pt x="1282" y="456"/>
                    <a:pt x="1281" y="451"/>
                  </a:cubicBezTo>
                  <a:cubicBezTo>
                    <a:pt x="1277" y="456"/>
                    <a:pt x="1269" y="456"/>
                    <a:pt x="1263" y="457"/>
                  </a:cubicBezTo>
                  <a:cubicBezTo>
                    <a:pt x="1265" y="462"/>
                    <a:pt x="1259" y="464"/>
                    <a:pt x="1256" y="465"/>
                  </a:cubicBezTo>
                  <a:cubicBezTo>
                    <a:pt x="1253" y="461"/>
                    <a:pt x="1247" y="466"/>
                    <a:pt x="1244" y="465"/>
                  </a:cubicBezTo>
                  <a:cubicBezTo>
                    <a:pt x="1244" y="467"/>
                    <a:pt x="1243" y="468"/>
                    <a:pt x="1242" y="468"/>
                  </a:cubicBezTo>
                  <a:cubicBezTo>
                    <a:pt x="1230" y="469"/>
                    <a:pt x="1219" y="479"/>
                    <a:pt x="1209" y="485"/>
                  </a:cubicBezTo>
                  <a:cubicBezTo>
                    <a:pt x="1212" y="487"/>
                    <a:pt x="1210" y="494"/>
                    <a:pt x="1208" y="496"/>
                  </a:cubicBezTo>
                  <a:cubicBezTo>
                    <a:pt x="1205" y="497"/>
                    <a:pt x="1202" y="498"/>
                    <a:pt x="1200" y="499"/>
                  </a:cubicBezTo>
                  <a:cubicBezTo>
                    <a:pt x="1200" y="504"/>
                    <a:pt x="1204" y="505"/>
                    <a:pt x="1203" y="510"/>
                  </a:cubicBezTo>
                  <a:cubicBezTo>
                    <a:pt x="1199" y="511"/>
                    <a:pt x="1195" y="513"/>
                    <a:pt x="1192" y="508"/>
                  </a:cubicBezTo>
                  <a:cubicBezTo>
                    <a:pt x="1188" y="507"/>
                    <a:pt x="1188" y="510"/>
                    <a:pt x="1184" y="510"/>
                  </a:cubicBezTo>
                  <a:cubicBezTo>
                    <a:pt x="1184" y="504"/>
                    <a:pt x="1184" y="504"/>
                    <a:pt x="1184" y="504"/>
                  </a:cubicBezTo>
                  <a:cubicBezTo>
                    <a:pt x="1192" y="501"/>
                    <a:pt x="1199" y="497"/>
                    <a:pt x="1204" y="491"/>
                  </a:cubicBezTo>
                  <a:cubicBezTo>
                    <a:pt x="1200" y="491"/>
                    <a:pt x="1199" y="495"/>
                    <a:pt x="1194" y="494"/>
                  </a:cubicBezTo>
                  <a:cubicBezTo>
                    <a:pt x="1194" y="493"/>
                    <a:pt x="1194" y="492"/>
                    <a:pt x="1193" y="492"/>
                  </a:cubicBezTo>
                  <a:cubicBezTo>
                    <a:pt x="1191" y="493"/>
                    <a:pt x="1189" y="495"/>
                    <a:pt x="1186" y="495"/>
                  </a:cubicBezTo>
                  <a:cubicBezTo>
                    <a:pt x="1184" y="494"/>
                    <a:pt x="1185" y="491"/>
                    <a:pt x="1182" y="490"/>
                  </a:cubicBezTo>
                  <a:cubicBezTo>
                    <a:pt x="1181" y="492"/>
                    <a:pt x="1181" y="496"/>
                    <a:pt x="1178" y="496"/>
                  </a:cubicBezTo>
                  <a:cubicBezTo>
                    <a:pt x="1180" y="496"/>
                    <a:pt x="1180" y="499"/>
                    <a:pt x="1179" y="501"/>
                  </a:cubicBezTo>
                  <a:cubicBezTo>
                    <a:pt x="1179" y="504"/>
                    <a:pt x="1172" y="505"/>
                    <a:pt x="1173" y="508"/>
                  </a:cubicBezTo>
                  <a:cubicBezTo>
                    <a:pt x="1177" y="507"/>
                    <a:pt x="1179" y="501"/>
                    <a:pt x="1183" y="504"/>
                  </a:cubicBezTo>
                  <a:cubicBezTo>
                    <a:pt x="1179" y="506"/>
                    <a:pt x="1175" y="509"/>
                    <a:pt x="1173" y="514"/>
                  </a:cubicBezTo>
                  <a:cubicBezTo>
                    <a:pt x="1170" y="513"/>
                    <a:pt x="1170" y="516"/>
                    <a:pt x="1168" y="516"/>
                  </a:cubicBezTo>
                  <a:cubicBezTo>
                    <a:pt x="1166" y="512"/>
                    <a:pt x="1166" y="512"/>
                    <a:pt x="1167" y="508"/>
                  </a:cubicBezTo>
                  <a:cubicBezTo>
                    <a:pt x="1159" y="508"/>
                    <a:pt x="1160" y="498"/>
                    <a:pt x="1156" y="494"/>
                  </a:cubicBezTo>
                  <a:cubicBezTo>
                    <a:pt x="1152" y="493"/>
                    <a:pt x="1153" y="496"/>
                    <a:pt x="1150" y="495"/>
                  </a:cubicBezTo>
                  <a:cubicBezTo>
                    <a:pt x="1150" y="493"/>
                    <a:pt x="1147" y="493"/>
                    <a:pt x="1147" y="492"/>
                  </a:cubicBezTo>
                  <a:cubicBezTo>
                    <a:pt x="1147" y="490"/>
                    <a:pt x="1149" y="486"/>
                    <a:pt x="1147" y="485"/>
                  </a:cubicBezTo>
                  <a:cubicBezTo>
                    <a:pt x="1146" y="487"/>
                    <a:pt x="1141" y="485"/>
                    <a:pt x="1140" y="484"/>
                  </a:cubicBezTo>
                  <a:cubicBezTo>
                    <a:pt x="1140" y="481"/>
                    <a:pt x="1140" y="478"/>
                    <a:pt x="1144" y="476"/>
                  </a:cubicBezTo>
                  <a:cubicBezTo>
                    <a:pt x="1139" y="475"/>
                    <a:pt x="1138" y="476"/>
                    <a:pt x="1134" y="477"/>
                  </a:cubicBezTo>
                  <a:cubicBezTo>
                    <a:pt x="1133" y="470"/>
                    <a:pt x="1145" y="471"/>
                    <a:pt x="1145" y="467"/>
                  </a:cubicBezTo>
                  <a:cubicBezTo>
                    <a:pt x="1135" y="466"/>
                    <a:pt x="1132" y="477"/>
                    <a:pt x="1127" y="481"/>
                  </a:cubicBezTo>
                  <a:cubicBezTo>
                    <a:pt x="1127" y="477"/>
                    <a:pt x="1127" y="477"/>
                    <a:pt x="1127" y="477"/>
                  </a:cubicBezTo>
                  <a:cubicBezTo>
                    <a:pt x="1123" y="478"/>
                    <a:pt x="1122" y="480"/>
                    <a:pt x="1119" y="481"/>
                  </a:cubicBezTo>
                  <a:cubicBezTo>
                    <a:pt x="1120" y="481"/>
                    <a:pt x="1118" y="482"/>
                    <a:pt x="1118" y="483"/>
                  </a:cubicBezTo>
                  <a:cubicBezTo>
                    <a:pt x="1120" y="484"/>
                    <a:pt x="1121" y="479"/>
                    <a:pt x="1123" y="482"/>
                  </a:cubicBezTo>
                  <a:cubicBezTo>
                    <a:pt x="1122" y="483"/>
                    <a:pt x="1121" y="485"/>
                    <a:pt x="1122" y="487"/>
                  </a:cubicBezTo>
                  <a:cubicBezTo>
                    <a:pt x="1123" y="489"/>
                    <a:pt x="1126" y="488"/>
                    <a:pt x="1127" y="490"/>
                  </a:cubicBezTo>
                  <a:cubicBezTo>
                    <a:pt x="1126" y="492"/>
                    <a:pt x="1125" y="494"/>
                    <a:pt x="1122" y="494"/>
                  </a:cubicBezTo>
                  <a:cubicBezTo>
                    <a:pt x="1122" y="493"/>
                    <a:pt x="1123" y="492"/>
                    <a:pt x="1122" y="492"/>
                  </a:cubicBezTo>
                  <a:cubicBezTo>
                    <a:pt x="1121" y="496"/>
                    <a:pt x="1117" y="492"/>
                    <a:pt x="1114" y="495"/>
                  </a:cubicBezTo>
                  <a:cubicBezTo>
                    <a:pt x="1115" y="494"/>
                    <a:pt x="1116" y="493"/>
                    <a:pt x="1116" y="492"/>
                  </a:cubicBezTo>
                  <a:cubicBezTo>
                    <a:pt x="1113" y="491"/>
                    <a:pt x="1112" y="493"/>
                    <a:pt x="1108" y="493"/>
                  </a:cubicBezTo>
                  <a:cubicBezTo>
                    <a:pt x="1107" y="497"/>
                    <a:pt x="1110" y="498"/>
                    <a:pt x="1112" y="499"/>
                  </a:cubicBezTo>
                  <a:cubicBezTo>
                    <a:pt x="1106" y="505"/>
                    <a:pt x="1101" y="501"/>
                    <a:pt x="1094" y="505"/>
                  </a:cubicBezTo>
                  <a:cubicBezTo>
                    <a:pt x="1094" y="504"/>
                    <a:pt x="1094" y="502"/>
                    <a:pt x="1093" y="502"/>
                  </a:cubicBezTo>
                  <a:cubicBezTo>
                    <a:pt x="1092" y="505"/>
                    <a:pt x="1090" y="508"/>
                    <a:pt x="1086" y="508"/>
                  </a:cubicBezTo>
                  <a:cubicBezTo>
                    <a:pt x="1086" y="508"/>
                    <a:pt x="1085" y="507"/>
                    <a:pt x="1085" y="507"/>
                  </a:cubicBezTo>
                  <a:cubicBezTo>
                    <a:pt x="1089" y="500"/>
                    <a:pt x="1096" y="497"/>
                    <a:pt x="1104" y="494"/>
                  </a:cubicBezTo>
                  <a:cubicBezTo>
                    <a:pt x="1104" y="490"/>
                    <a:pt x="1109" y="491"/>
                    <a:pt x="1111" y="488"/>
                  </a:cubicBezTo>
                  <a:cubicBezTo>
                    <a:pt x="1100" y="492"/>
                    <a:pt x="1093" y="498"/>
                    <a:pt x="1083" y="499"/>
                  </a:cubicBezTo>
                  <a:cubicBezTo>
                    <a:pt x="1083" y="498"/>
                    <a:pt x="1082" y="496"/>
                    <a:pt x="1080" y="496"/>
                  </a:cubicBezTo>
                  <a:cubicBezTo>
                    <a:pt x="1080" y="500"/>
                    <a:pt x="1077" y="501"/>
                    <a:pt x="1075" y="498"/>
                  </a:cubicBezTo>
                  <a:cubicBezTo>
                    <a:pt x="1075" y="502"/>
                    <a:pt x="1070" y="500"/>
                    <a:pt x="1070" y="504"/>
                  </a:cubicBezTo>
                  <a:cubicBezTo>
                    <a:pt x="1071" y="504"/>
                    <a:pt x="1072" y="505"/>
                    <a:pt x="1072" y="506"/>
                  </a:cubicBezTo>
                  <a:cubicBezTo>
                    <a:pt x="1068" y="506"/>
                    <a:pt x="1068" y="510"/>
                    <a:pt x="1066" y="511"/>
                  </a:cubicBezTo>
                  <a:cubicBezTo>
                    <a:pt x="1054" y="509"/>
                    <a:pt x="1047" y="530"/>
                    <a:pt x="1036" y="521"/>
                  </a:cubicBezTo>
                  <a:cubicBezTo>
                    <a:pt x="1048" y="505"/>
                    <a:pt x="1064" y="499"/>
                    <a:pt x="1084" y="493"/>
                  </a:cubicBezTo>
                  <a:cubicBezTo>
                    <a:pt x="1088" y="495"/>
                    <a:pt x="1101" y="492"/>
                    <a:pt x="1103" y="487"/>
                  </a:cubicBezTo>
                  <a:cubicBezTo>
                    <a:pt x="1101" y="484"/>
                    <a:pt x="1097" y="487"/>
                    <a:pt x="1095" y="485"/>
                  </a:cubicBezTo>
                  <a:cubicBezTo>
                    <a:pt x="1098" y="482"/>
                    <a:pt x="1097" y="480"/>
                    <a:pt x="1096" y="477"/>
                  </a:cubicBezTo>
                  <a:cubicBezTo>
                    <a:pt x="1096" y="479"/>
                    <a:pt x="1090" y="480"/>
                    <a:pt x="1089" y="479"/>
                  </a:cubicBezTo>
                  <a:cubicBezTo>
                    <a:pt x="1093" y="475"/>
                    <a:pt x="1099" y="467"/>
                    <a:pt x="1101" y="463"/>
                  </a:cubicBezTo>
                  <a:cubicBezTo>
                    <a:pt x="1094" y="466"/>
                    <a:pt x="1087" y="474"/>
                    <a:pt x="1081" y="469"/>
                  </a:cubicBezTo>
                  <a:cubicBezTo>
                    <a:pt x="1082" y="477"/>
                    <a:pt x="1084" y="475"/>
                    <a:pt x="1083" y="483"/>
                  </a:cubicBezTo>
                  <a:cubicBezTo>
                    <a:pt x="1078" y="485"/>
                    <a:pt x="1073" y="492"/>
                    <a:pt x="1066" y="489"/>
                  </a:cubicBezTo>
                  <a:cubicBezTo>
                    <a:pt x="1074" y="487"/>
                    <a:pt x="1061" y="482"/>
                    <a:pt x="1067" y="480"/>
                  </a:cubicBezTo>
                  <a:cubicBezTo>
                    <a:pt x="1058" y="477"/>
                    <a:pt x="1056" y="487"/>
                    <a:pt x="1049" y="489"/>
                  </a:cubicBezTo>
                  <a:cubicBezTo>
                    <a:pt x="1044" y="477"/>
                    <a:pt x="1060" y="474"/>
                    <a:pt x="1067" y="467"/>
                  </a:cubicBezTo>
                  <a:cubicBezTo>
                    <a:pt x="1061" y="466"/>
                    <a:pt x="1059" y="471"/>
                    <a:pt x="1053" y="471"/>
                  </a:cubicBezTo>
                  <a:cubicBezTo>
                    <a:pt x="1053" y="469"/>
                    <a:pt x="1059" y="468"/>
                    <a:pt x="1057" y="467"/>
                  </a:cubicBezTo>
                  <a:cubicBezTo>
                    <a:pt x="1053" y="469"/>
                    <a:pt x="1047" y="472"/>
                    <a:pt x="1042" y="471"/>
                  </a:cubicBezTo>
                  <a:cubicBezTo>
                    <a:pt x="1040" y="468"/>
                    <a:pt x="1047" y="468"/>
                    <a:pt x="1044" y="466"/>
                  </a:cubicBezTo>
                  <a:cubicBezTo>
                    <a:pt x="1042" y="469"/>
                    <a:pt x="1039" y="470"/>
                    <a:pt x="1036" y="471"/>
                  </a:cubicBezTo>
                  <a:cubicBezTo>
                    <a:pt x="1035" y="474"/>
                    <a:pt x="1036" y="473"/>
                    <a:pt x="1036" y="477"/>
                  </a:cubicBezTo>
                  <a:cubicBezTo>
                    <a:pt x="1031" y="479"/>
                    <a:pt x="1028" y="483"/>
                    <a:pt x="1022" y="483"/>
                  </a:cubicBezTo>
                  <a:cubicBezTo>
                    <a:pt x="1012" y="476"/>
                    <a:pt x="1004" y="492"/>
                    <a:pt x="995" y="493"/>
                  </a:cubicBezTo>
                  <a:cubicBezTo>
                    <a:pt x="995" y="493"/>
                    <a:pt x="995" y="494"/>
                    <a:pt x="993" y="493"/>
                  </a:cubicBezTo>
                  <a:cubicBezTo>
                    <a:pt x="993" y="493"/>
                    <a:pt x="994" y="493"/>
                    <a:pt x="995" y="493"/>
                  </a:cubicBezTo>
                  <a:cubicBezTo>
                    <a:pt x="994" y="492"/>
                    <a:pt x="993" y="490"/>
                    <a:pt x="994" y="490"/>
                  </a:cubicBezTo>
                  <a:cubicBezTo>
                    <a:pt x="996" y="486"/>
                    <a:pt x="1004" y="483"/>
                    <a:pt x="999" y="478"/>
                  </a:cubicBezTo>
                  <a:cubicBezTo>
                    <a:pt x="995" y="481"/>
                    <a:pt x="990" y="480"/>
                    <a:pt x="986" y="483"/>
                  </a:cubicBezTo>
                  <a:cubicBezTo>
                    <a:pt x="986" y="490"/>
                    <a:pt x="982" y="493"/>
                    <a:pt x="977" y="494"/>
                  </a:cubicBezTo>
                  <a:cubicBezTo>
                    <a:pt x="977" y="498"/>
                    <a:pt x="980" y="498"/>
                    <a:pt x="980" y="502"/>
                  </a:cubicBezTo>
                  <a:cubicBezTo>
                    <a:pt x="977" y="504"/>
                    <a:pt x="971" y="509"/>
                    <a:pt x="968" y="505"/>
                  </a:cubicBezTo>
                  <a:cubicBezTo>
                    <a:pt x="975" y="501"/>
                    <a:pt x="976" y="488"/>
                    <a:pt x="979" y="482"/>
                  </a:cubicBezTo>
                  <a:cubicBezTo>
                    <a:pt x="980" y="482"/>
                    <a:pt x="981" y="483"/>
                    <a:pt x="982" y="483"/>
                  </a:cubicBezTo>
                  <a:cubicBezTo>
                    <a:pt x="987" y="475"/>
                    <a:pt x="1000" y="476"/>
                    <a:pt x="1005" y="467"/>
                  </a:cubicBezTo>
                  <a:cubicBezTo>
                    <a:pt x="1000" y="465"/>
                    <a:pt x="999" y="471"/>
                    <a:pt x="996" y="468"/>
                  </a:cubicBezTo>
                  <a:cubicBezTo>
                    <a:pt x="998" y="466"/>
                    <a:pt x="998" y="464"/>
                    <a:pt x="997" y="463"/>
                  </a:cubicBezTo>
                  <a:cubicBezTo>
                    <a:pt x="993" y="468"/>
                    <a:pt x="992" y="476"/>
                    <a:pt x="985" y="476"/>
                  </a:cubicBezTo>
                  <a:cubicBezTo>
                    <a:pt x="982" y="476"/>
                    <a:pt x="983" y="472"/>
                    <a:pt x="980" y="474"/>
                  </a:cubicBezTo>
                  <a:cubicBezTo>
                    <a:pt x="980" y="470"/>
                    <a:pt x="980" y="470"/>
                    <a:pt x="980" y="470"/>
                  </a:cubicBezTo>
                  <a:cubicBezTo>
                    <a:pt x="978" y="470"/>
                    <a:pt x="976" y="473"/>
                    <a:pt x="975" y="470"/>
                  </a:cubicBezTo>
                  <a:cubicBezTo>
                    <a:pt x="980" y="468"/>
                    <a:pt x="982" y="453"/>
                    <a:pt x="988" y="457"/>
                  </a:cubicBezTo>
                  <a:cubicBezTo>
                    <a:pt x="988" y="455"/>
                    <a:pt x="990" y="453"/>
                    <a:pt x="993" y="451"/>
                  </a:cubicBezTo>
                  <a:cubicBezTo>
                    <a:pt x="1007" y="446"/>
                    <a:pt x="1018" y="439"/>
                    <a:pt x="1033" y="433"/>
                  </a:cubicBezTo>
                  <a:cubicBezTo>
                    <a:pt x="1035" y="435"/>
                    <a:pt x="1033" y="435"/>
                    <a:pt x="1032" y="437"/>
                  </a:cubicBezTo>
                  <a:cubicBezTo>
                    <a:pt x="1043" y="428"/>
                    <a:pt x="1057" y="419"/>
                    <a:pt x="1073" y="417"/>
                  </a:cubicBezTo>
                  <a:cubicBezTo>
                    <a:pt x="1079" y="415"/>
                    <a:pt x="1084" y="406"/>
                    <a:pt x="1092" y="407"/>
                  </a:cubicBezTo>
                  <a:cubicBezTo>
                    <a:pt x="1094" y="401"/>
                    <a:pt x="1100" y="400"/>
                    <a:pt x="1106" y="398"/>
                  </a:cubicBezTo>
                  <a:cubicBezTo>
                    <a:pt x="1105" y="404"/>
                    <a:pt x="1099" y="401"/>
                    <a:pt x="1095" y="406"/>
                  </a:cubicBezTo>
                  <a:cubicBezTo>
                    <a:pt x="1097" y="407"/>
                    <a:pt x="1096" y="410"/>
                    <a:pt x="1098" y="411"/>
                  </a:cubicBezTo>
                  <a:cubicBezTo>
                    <a:pt x="1103" y="409"/>
                    <a:pt x="1105" y="404"/>
                    <a:pt x="1109" y="402"/>
                  </a:cubicBezTo>
                  <a:cubicBezTo>
                    <a:pt x="1110" y="403"/>
                    <a:pt x="1111" y="404"/>
                    <a:pt x="1110" y="405"/>
                  </a:cubicBezTo>
                  <a:cubicBezTo>
                    <a:pt x="1113" y="405"/>
                    <a:pt x="1114" y="404"/>
                    <a:pt x="1118" y="404"/>
                  </a:cubicBezTo>
                  <a:cubicBezTo>
                    <a:pt x="1117" y="397"/>
                    <a:pt x="1121" y="395"/>
                    <a:pt x="1125" y="392"/>
                  </a:cubicBezTo>
                  <a:cubicBezTo>
                    <a:pt x="1122" y="392"/>
                    <a:pt x="1120" y="394"/>
                    <a:pt x="1117" y="394"/>
                  </a:cubicBezTo>
                  <a:cubicBezTo>
                    <a:pt x="1117" y="393"/>
                    <a:pt x="1116" y="393"/>
                    <a:pt x="1116" y="392"/>
                  </a:cubicBezTo>
                  <a:cubicBezTo>
                    <a:pt x="1121" y="387"/>
                    <a:pt x="1128" y="383"/>
                    <a:pt x="1136" y="382"/>
                  </a:cubicBezTo>
                  <a:cubicBezTo>
                    <a:pt x="1134" y="384"/>
                    <a:pt x="1142" y="385"/>
                    <a:pt x="1137" y="389"/>
                  </a:cubicBezTo>
                  <a:cubicBezTo>
                    <a:pt x="1138" y="386"/>
                    <a:pt x="1134" y="386"/>
                    <a:pt x="1136" y="389"/>
                  </a:cubicBezTo>
                  <a:cubicBezTo>
                    <a:pt x="1133" y="390"/>
                    <a:pt x="1138" y="387"/>
                    <a:pt x="1137" y="390"/>
                  </a:cubicBezTo>
                  <a:cubicBezTo>
                    <a:pt x="1136" y="394"/>
                    <a:pt x="1131" y="397"/>
                    <a:pt x="1132" y="400"/>
                  </a:cubicBezTo>
                  <a:cubicBezTo>
                    <a:pt x="1132" y="397"/>
                    <a:pt x="1135" y="398"/>
                    <a:pt x="1136" y="400"/>
                  </a:cubicBezTo>
                  <a:cubicBezTo>
                    <a:pt x="1135" y="402"/>
                    <a:pt x="1131" y="402"/>
                    <a:pt x="1132" y="405"/>
                  </a:cubicBezTo>
                  <a:cubicBezTo>
                    <a:pt x="1135" y="407"/>
                    <a:pt x="1136" y="402"/>
                    <a:pt x="1136" y="404"/>
                  </a:cubicBezTo>
                  <a:cubicBezTo>
                    <a:pt x="1137" y="407"/>
                    <a:pt x="1134" y="407"/>
                    <a:pt x="1135" y="410"/>
                  </a:cubicBezTo>
                  <a:cubicBezTo>
                    <a:pt x="1138" y="411"/>
                    <a:pt x="1143" y="405"/>
                    <a:pt x="1146" y="403"/>
                  </a:cubicBezTo>
                  <a:cubicBezTo>
                    <a:pt x="1144" y="400"/>
                    <a:pt x="1139" y="405"/>
                    <a:pt x="1137" y="403"/>
                  </a:cubicBezTo>
                  <a:cubicBezTo>
                    <a:pt x="1147" y="401"/>
                    <a:pt x="1150" y="392"/>
                    <a:pt x="1158" y="387"/>
                  </a:cubicBezTo>
                  <a:cubicBezTo>
                    <a:pt x="1156" y="387"/>
                    <a:pt x="1154" y="387"/>
                    <a:pt x="1154" y="386"/>
                  </a:cubicBezTo>
                  <a:cubicBezTo>
                    <a:pt x="1160" y="382"/>
                    <a:pt x="1155" y="378"/>
                    <a:pt x="1162" y="374"/>
                  </a:cubicBezTo>
                  <a:cubicBezTo>
                    <a:pt x="1159" y="373"/>
                    <a:pt x="1157" y="376"/>
                    <a:pt x="1157" y="373"/>
                  </a:cubicBezTo>
                  <a:cubicBezTo>
                    <a:pt x="1159" y="370"/>
                    <a:pt x="1166" y="366"/>
                    <a:pt x="1165" y="364"/>
                  </a:cubicBezTo>
                  <a:cubicBezTo>
                    <a:pt x="1164" y="363"/>
                    <a:pt x="1155" y="366"/>
                    <a:pt x="1153" y="370"/>
                  </a:cubicBezTo>
                  <a:cubicBezTo>
                    <a:pt x="1152" y="370"/>
                    <a:pt x="1151" y="369"/>
                    <a:pt x="1149" y="368"/>
                  </a:cubicBezTo>
                  <a:cubicBezTo>
                    <a:pt x="1146" y="370"/>
                    <a:pt x="1145" y="373"/>
                    <a:pt x="1140" y="373"/>
                  </a:cubicBezTo>
                  <a:cubicBezTo>
                    <a:pt x="1140" y="371"/>
                    <a:pt x="1141" y="367"/>
                    <a:pt x="1139" y="366"/>
                  </a:cubicBezTo>
                  <a:cubicBezTo>
                    <a:pt x="1129" y="369"/>
                    <a:pt x="1120" y="381"/>
                    <a:pt x="1111" y="377"/>
                  </a:cubicBezTo>
                  <a:cubicBezTo>
                    <a:pt x="1104" y="387"/>
                    <a:pt x="1093" y="386"/>
                    <a:pt x="1083" y="390"/>
                  </a:cubicBezTo>
                  <a:cubicBezTo>
                    <a:pt x="1083" y="400"/>
                    <a:pt x="1069" y="397"/>
                    <a:pt x="1063" y="403"/>
                  </a:cubicBezTo>
                  <a:cubicBezTo>
                    <a:pt x="1061" y="400"/>
                    <a:pt x="1065" y="398"/>
                    <a:pt x="1061" y="397"/>
                  </a:cubicBezTo>
                  <a:cubicBezTo>
                    <a:pt x="1069" y="390"/>
                    <a:pt x="1076" y="376"/>
                    <a:pt x="1091" y="383"/>
                  </a:cubicBezTo>
                  <a:cubicBezTo>
                    <a:pt x="1093" y="381"/>
                    <a:pt x="1094" y="379"/>
                    <a:pt x="1098" y="378"/>
                  </a:cubicBezTo>
                  <a:cubicBezTo>
                    <a:pt x="1099" y="375"/>
                    <a:pt x="1097" y="376"/>
                    <a:pt x="1096" y="375"/>
                  </a:cubicBezTo>
                  <a:cubicBezTo>
                    <a:pt x="1099" y="373"/>
                    <a:pt x="1099" y="373"/>
                    <a:pt x="1098" y="370"/>
                  </a:cubicBezTo>
                  <a:cubicBezTo>
                    <a:pt x="1102" y="369"/>
                    <a:pt x="1104" y="366"/>
                    <a:pt x="1109" y="365"/>
                  </a:cubicBezTo>
                  <a:cubicBezTo>
                    <a:pt x="1112" y="365"/>
                    <a:pt x="1111" y="369"/>
                    <a:pt x="1114" y="369"/>
                  </a:cubicBezTo>
                  <a:cubicBezTo>
                    <a:pt x="1120" y="367"/>
                    <a:pt x="1124" y="363"/>
                    <a:pt x="1126" y="357"/>
                  </a:cubicBezTo>
                  <a:cubicBezTo>
                    <a:pt x="1121" y="356"/>
                    <a:pt x="1122" y="353"/>
                    <a:pt x="1122" y="350"/>
                  </a:cubicBezTo>
                  <a:cubicBezTo>
                    <a:pt x="1117" y="349"/>
                    <a:pt x="1117" y="344"/>
                    <a:pt x="1111" y="345"/>
                  </a:cubicBezTo>
                  <a:cubicBezTo>
                    <a:pt x="1111" y="342"/>
                    <a:pt x="1109" y="342"/>
                    <a:pt x="1110" y="339"/>
                  </a:cubicBezTo>
                  <a:cubicBezTo>
                    <a:pt x="1115" y="336"/>
                    <a:pt x="1120" y="333"/>
                    <a:pt x="1126" y="330"/>
                  </a:cubicBezTo>
                  <a:cubicBezTo>
                    <a:pt x="1125" y="323"/>
                    <a:pt x="1139" y="315"/>
                    <a:pt x="1144" y="318"/>
                  </a:cubicBezTo>
                  <a:cubicBezTo>
                    <a:pt x="1143" y="320"/>
                    <a:pt x="1139" y="320"/>
                    <a:pt x="1138" y="322"/>
                  </a:cubicBezTo>
                  <a:cubicBezTo>
                    <a:pt x="1147" y="322"/>
                    <a:pt x="1152" y="319"/>
                    <a:pt x="1158" y="315"/>
                  </a:cubicBezTo>
                  <a:cubicBezTo>
                    <a:pt x="1156" y="304"/>
                    <a:pt x="1167" y="311"/>
                    <a:pt x="1167" y="304"/>
                  </a:cubicBezTo>
                  <a:cubicBezTo>
                    <a:pt x="1159" y="307"/>
                    <a:pt x="1154" y="304"/>
                    <a:pt x="1147" y="308"/>
                  </a:cubicBezTo>
                  <a:cubicBezTo>
                    <a:pt x="1144" y="309"/>
                    <a:pt x="1142" y="315"/>
                    <a:pt x="1139" y="316"/>
                  </a:cubicBezTo>
                  <a:cubicBezTo>
                    <a:pt x="1139" y="316"/>
                    <a:pt x="1118" y="311"/>
                    <a:pt x="1116" y="311"/>
                  </a:cubicBezTo>
                  <a:cubicBezTo>
                    <a:pt x="1115" y="312"/>
                    <a:pt x="1112" y="316"/>
                    <a:pt x="1110" y="316"/>
                  </a:cubicBezTo>
                  <a:cubicBezTo>
                    <a:pt x="1107" y="317"/>
                    <a:pt x="1104" y="317"/>
                    <a:pt x="1102" y="321"/>
                  </a:cubicBezTo>
                  <a:cubicBezTo>
                    <a:pt x="1095" y="314"/>
                    <a:pt x="1088" y="326"/>
                    <a:pt x="1081" y="327"/>
                  </a:cubicBezTo>
                  <a:cubicBezTo>
                    <a:pt x="1076" y="326"/>
                    <a:pt x="1073" y="326"/>
                    <a:pt x="1070" y="324"/>
                  </a:cubicBezTo>
                  <a:cubicBezTo>
                    <a:pt x="1073" y="318"/>
                    <a:pt x="1078" y="314"/>
                    <a:pt x="1085" y="311"/>
                  </a:cubicBezTo>
                  <a:cubicBezTo>
                    <a:pt x="1087" y="312"/>
                    <a:pt x="1087" y="314"/>
                    <a:pt x="1089" y="315"/>
                  </a:cubicBezTo>
                  <a:cubicBezTo>
                    <a:pt x="1089" y="311"/>
                    <a:pt x="1089" y="312"/>
                    <a:pt x="1090" y="309"/>
                  </a:cubicBezTo>
                  <a:cubicBezTo>
                    <a:pt x="1098" y="307"/>
                    <a:pt x="1102" y="300"/>
                    <a:pt x="1108" y="295"/>
                  </a:cubicBezTo>
                  <a:cubicBezTo>
                    <a:pt x="1104" y="295"/>
                    <a:pt x="1104" y="297"/>
                    <a:pt x="1102" y="295"/>
                  </a:cubicBezTo>
                  <a:cubicBezTo>
                    <a:pt x="1107" y="291"/>
                    <a:pt x="1113" y="287"/>
                    <a:pt x="1121" y="285"/>
                  </a:cubicBezTo>
                  <a:cubicBezTo>
                    <a:pt x="1121" y="289"/>
                    <a:pt x="1124" y="288"/>
                    <a:pt x="1126" y="287"/>
                  </a:cubicBezTo>
                  <a:cubicBezTo>
                    <a:pt x="1126" y="286"/>
                    <a:pt x="1126" y="283"/>
                    <a:pt x="1125" y="282"/>
                  </a:cubicBezTo>
                  <a:cubicBezTo>
                    <a:pt x="1125" y="283"/>
                    <a:pt x="1120" y="283"/>
                    <a:pt x="1121" y="282"/>
                  </a:cubicBezTo>
                  <a:cubicBezTo>
                    <a:pt x="1121" y="281"/>
                    <a:pt x="1120" y="281"/>
                    <a:pt x="1120" y="280"/>
                  </a:cubicBezTo>
                  <a:cubicBezTo>
                    <a:pt x="1126" y="276"/>
                    <a:pt x="1130" y="273"/>
                    <a:pt x="1130" y="267"/>
                  </a:cubicBezTo>
                  <a:cubicBezTo>
                    <a:pt x="1126" y="267"/>
                    <a:pt x="1126" y="262"/>
                    <a:pt x="1122" y="262"/>
                  </a:cubicBezTo>
                  <a:cubicBezTo>
                    <a:pt x="1125" y="256"/>
                    <a:pt x="1132" y="253"/>
                    <a:pt x="1135" y="246"/>
                  </a:cubicBezTo>
                  <a:cubicBezTo>
                    <a:pt x="1123" y="249"/>
                    <a:pt x="1107" y="239"/>
                    <a:pt x="1098" y="249"/>
                  </a:cubicBezTo>
                  <a:cubicBezTo>
                    <a:pt x="1100" y="249"/>
                    <a:pt x="1099" y="253"/>
                    <a:pt x="1101" y="254"/>
                  </a:cubicBezTo>
                  <a:cubicBezTo>
                    <a:pt x="1096" y="256"/>
                    <a:pt x="1087" y="262"/>
                    <a:pt x="1082" y="259"/>
                  </a:cubicBezTo>
                  <a:cubicBezTo>
                    <a:pt x="1082" y="253"/>
                    <a:pt x="1083" y="249"/>
                    <a:pt x="1088" y="248"/>
                  </a:cubicBezTo>
                  <a:cubicBezTo>
                    <a:pt x="1093" y="241"/>
                    <a:pt x="1097" y="232"/>
                    <a:pt x="1099" y="224"/>
                  </a:cubicBezTo>
                  <a:cubicBezTo>
                    <a:pt x="1094" y="223"/>
                    <a:pt x="1092" y="222"/>
                    <a:pt x="1086" y="223"/>
                  </a:cubicBezTo>
                  <a:cubicBezTo>
                    <a:pt x="1085" y="221"/>
                    <a:pt x="1084" y="219"/>
                    <a:pt x="1083" y="216"/>
                  </a:cubicBezTo>
                  <a:cubicBezTo>
                    <a:pt x="1085" y="215"/>
                    <a:pt x="1087" y="214"/>
                    <a:pt x="1088" y="212"/>
                  </a:cubicBezTo>
                  <a:cubicBezTo>
                    <a:pt x="1077" y="213"/>
                    <a:pt x="1065" y="213"/>
                    <a:pt x="1061" y="223"/>
                  </a:cubicBezTo>
                  <a:cubicBezTo>
                    <a:pt x="1063" y="227"/>
                    <a:pt x="1066" y="228"/>
                    <a:pt x="1067" y="233"/>
                  </a:cubicBezTo>
                  <a:cubicBezTo>
                    <a:pt x="1062" y="235"/>
                    <a:pt x="1053" y="238"/>
                    <a:pt x="1047" y="235"/>
                  </a:cubicBezTo>
                  <a:cubicBezTo>
                    <a:pt x="1048" y="233"/>
                    <a:pt x="1050" y="230"/>
                    <a:pt x="1052" y="228"/>
                  </a:cubicBezTo>
                  <a:cubicBezTo>
                    <a:pt x="1049" y="228"/>
                    <a:pt x="1049" y="232"/>
                    <a:pt x="1046" y="233"/>
                  </a:cubicBezTo>
                  <a:cubicBezTo>
                    <a:pt x="1046" y="230"/>
                    <a:pt x="1043" y="230"/>
                    <a:pt x="1042" y="229"/>
                  </a:cubicBezTo>
                  <a:cubicBezTo>
                    <a:pt x="1047" y="219"/>
                    <a:pt x="1049" y="222"/>
                    <a:pt x="1051" y="211"/>
                  </a:cubicBezTo>
                  <a:cubicBezTo>
                    <a:pt x="1047" y="209"/>
                    <a:pt x="1038" y="216"/>
                    <a:pt x="1035" y="211"/>
                  </a:cubicBezTo>
                  <a:cubicBezTo>
                    <a:pt x="1035" y="210"/>
                    <a:pt x="1036" y="210"/>
                    <a:pt x="1037" y="208"/>
                  </a:cubicBezTo>
                  <a:cubicBezTo>
                    <a:pt x="1027" y="209"/>
                    <a:pt x="1025" y="218"/>
                    <a:pt x="1019" y="222"/>
                  </a:cubicBezTo>
                  <a:cubicBezTo>
                    <a:pt x="1014" y="227"/>
                    <a:pt x="1006" y="228"/>
                    <a:pt x="997" y="229"/>
                  </a:cubicBezTo>
                  <a:cubicBezTo>
                    <a:pt x="997" y="227"/>
                    <a:pt x="999" y="226"/>
                    <a:pt x="997" y="224"/>
                  </a:cubicBezTo>
                  <a:cubicBezTo>
                    <a:pt x="988" y="224"/>
                    <a:pt x="984" y="232"/>
                    <a:pt x="973" y="233"/>
                  </a:cubicBezTo>
                  <a:cubicBezTo>
                    <a:pt x="973" y="229"/>
                    <a:pt x="975" y="229"/>
                    <a:pt x="973" y="226"/>
                  </a:cubicBezTo>
                  <a:cubicBezTo>
                    <a:pt x="969" y="225"/>
                    <a:pt x="970" y="230"/>
                    <a:pt x="965" y="229"/>
                  </a:cubicBezTo>
                  <a:cubicBezTo>
                    <a:pt x="965" y="228"/>
                    <a:pt x="964" y="228"/>
                    <a:pt x="964" y="227"/>
                  </a:cubicBezTo>
                  <a:cubicBezTo>
                    <a:pt x="967" y="224"/>
                    <a:pt x="968" y="220"/>
                    <a:pt x="972" y="220"/>
                  </a:cubicBezTo>
                  <a:cubicBezTo>
                    <a:pt x="972" y="217"/>
                    <a:pt x="971" y="215"/>
                    <a:pt x="970" y="214"/>
                  </a:cubicBezTo>
                  <a:cubicBezTo>
                    <a:pt x="972" y="210"/>
                    <a:pt x="976" y="208"/>
                    <a:pt x="981" y="210"/>
                  </a:cubicBezTo>
                  <a:cubicBezTo>
                    <a:pt x="982" y="203"/>
                    <a:pt x="991" y="205"/>
                    <a:pt x="994" y="200"/>
                  </a:cubicBezTo>
                  <a:cubicBezTo>
                    <a:pt x="996" y="202"/>
                    <a:pt x="993" y="203"/>
                    <a:pt x="995" y="205"/>
                  </a:cubicBezTo>
                  <a:cubicBezTo>
                    <a:pt x="1000" y="205"/>
                    <a:pt x="1003" y="198"/>
                    <a:pt x="1007" y="202"/>
                  </a:cubicBezTo>
                  <a:cubicBezTo>
                    <a:pt x="1006" y="203"/>
                    <a:pt x="1007" y="206"/>
                    <a:pt x="1005" y="207"/>
                  </a:cubicBezTo>
                  <a:cubicBezTo>
                    <a:pt x="1008" y="208"/>
                    <a:pt x="1008" y="211"/>
                    <a:pt x="1012" y="210"/>
                  </a:cubicBezTo>
                  <a:cubicBezTo>
                    <a:pt x="1012" y="207"/>
                    <a:pt x="1012" y="207"/>
                    <a:pt x="1012" y="207"/>
                  </a:cubicBezTo>
                  <a:cubicBezTo>
                    <a:pt x="1012" y="205"/>
                    <a:pt x="1009" y="206"/>
                    <a:pt x="1009" y="205"/>
                  </a:cubicBezTo>
                  <a:cubicBezTo>
                    <a:pt x="1010" y="202"/>
                    <a:pt x="1011" y="203"/>
                    <a:pt x="1010" y="200"/>
                  </a:cubicBezTo>
                  <a:cubicBezTo>
                    <a:pt x="1022" y="195"/>
                    <a:pt x="1030" y="186"/>
                    <a:pt x="1037" y="176"/>
                  </a:cubicBezTo>
                  <a:cubicBezTo>
                    <a:pt x="1021" y="180"/>
                    <a:pt x="1012" y="194"/>
                    <a:pt x="998" y="197"/>
                  </a:cubicBezTo>
                  <a:cubicBezTo>
                    <a:pt x="1000" y="195"/>
                    <a:pt x="1002" y="194"/>
                    <a:pt x="1004" y="192"/>
                  </a:cubicBezTo>
                  <a:cubicBezTo>
                    <a:pt x="992" y="198"/>
                    <a:pt x="975" y="200"/>
                    <a:pt x="965" y="209"/>
                  </a:cubicBezTo>
                  <a:cubicBezTo>
                    <a:pt x="959" y="208"/>
                    <a:pt x="956" y="205"/>
                    <a:pt x="954" y="200"/>
                  </a:cubicBezTo>
                  <a:cubicBezTo>
                    <a:pt x="956" y="192"/>
                    <a:pt x="966" y="192"/>
                    <a:pt x="969" y="185"/>
                  </a:cubicBezTo>
                  <a:cubicBezTo>
                    <a:pt x="961" y="190"/>
                    <a:pt x="951" y="197"/>
                    <a:pt x="940" y="196"/>
                  </a:cubicBezTo>
                  <a:cubicBezTo>
                    <a:pt x="940" y="190"/>
                    <a:pt x="946" y="191"/>
                    <a:pt x="949" y="188"/>
                  </a:cubicBezTo>
                  <a:cubicBezTo>
                    <a:pt x="945" y="187"/>
                    <a:pt x="941" y="190"/>
                    <a:pt x="939" y="188"/>
                  </a:cubicBezTo>
                  <a:cubicBezTo>
                    <a:pt x="955" y="185"/>
                    <a:pt x="955" y="167"/>
                    <a:pt x="972" y="168"/>
                  </a:cubicBezTo>
                  <a:cubicBezTo>
                    <a:pt x="973" y="161"/>
                    <a:pt x="983" y="156"/>
                    <a:pt x="990" y="162"/>
                  </a:cubicBezTo>
                  <a:cubicBezTo>
                    <a:pt x="1000" y="158"/>
                    <a:pt x="993" y="135"/>
                    <a:pt x="1009" y="139"/>
                  </a:cubicBezTo>
                  <a:cubicBezTo>
                    <a:pt x="1006" y="143"/>
                    <a:pt x="1004" y="147"/>
                    <a:pt x="1002" y="152"/>
                  </a:cubicBezTo>
                  <a:cubicBezTo>
                    <a:pt x="1002" y="155"/>
                    <a:pt x="1007" y="157"/>
                    <a:pt x="1004" y="160"/>
                  </a:cubicBezTo>
                  <a:cubicBezTo>
                    <a:pt x="1010" y="160"/>
                    <a:pt x="1014" y="152"/>
                    <a:pt x="1021" y="155"/>
                  </a:cubicBezTo>
                  <a:cubicBezTo>
                    <a:pt x="1021" y="158"/>
                    <a:pt x="1018" y="156"/>
                    <a:pt x="1017" y="158"/>
                  </a:cubicBezTo>
                  <a:cubicBezTo>
                    <a:pt x="1029" y="158"/>
                    <a:pt x="1033" y="150"/>
                    <a:pt x="1038" y="143"/>
                  </a:cubicBezTo>
                  <a:cubicBezTo>
                    <a:pt x="1034" y="137"/>
                    <a:pt x="1039" y="133"/>
                    <a:pt x="1041" y="130"/>
                  </a:cubicBezTo>
                  <a:cubicBezTo>
                    <a:pt x="1034" y="132"/>
                    <a:pt x="1025" y="134"/>
                    <a:pt x="1022" y="128"/>
                  </a:cubicBezTo>
                  <a:cubicBezTo>
                    <a:pt x="1024" y="126"/>
                    <a:pt x="1025" y="125"/>
                    <a:pt x="1027" y="124"/>
                  </a:cubicBezTo>
                  <a:cubicBezTo>
                    <a:pt x="1024" y="123"/>
                    <a:pt x="1021" y="121"/>
                    <a:pt x="1016" y="122"/>
                  </a:cubicBezTo>
                  <a:cubicBezTo>
                    <a:pt x="1016" y="121"/>
                    <a:pt x="1017" y="120"/>
                    <a:pt x="1017" y="119"/>
                  </a:cubicBezTo>
                  <a:cubicBezTo>
                    <a:pt x="1014" y="118"/>
                    <a:pt x="1010" y="119"/>
                    <a:pt x="1007" y="121"/>
                  </a:cubicBezTo>
                  <a:cubicBezTo>
                    <a:pt x="1011" y="128"/>
                    <a:pt x="1002" y="129"/>
                    <a:pt x="997" y="131"/>
                  </a:cubicBezTo>
                  <a:cubicBezTo>
                    <a:pt x="997" y="128"/>
                    <a:pt x="1000" y="129"/>
                    <a:pt x="1000" y="127"/>
                  </a:cubicBezTo>
                  <a:cubicBezTo>
                    <a:pt x="997" y="126"/>
                    <a:pt x="993" y="128"/>
                    <a:pt x="992" y="126"/>
                  </a:cubicBezTo>
                  <a:cubicBezTo>
                    <a:pt x="990" y="124"/>
                    <a:pt x="993" y="121"/>
                    <a:pt x="991" y="119"/>
                  </a:cubicBezTo>
                  <a:cubicBezTo>
                    <a:pt x="979" y="119"/>
                    <a:pt x="971" y="128"/>
                    <a:pt x="960" y="125"/>
                  </a:cubicBezTo>
                  <a:cubicBezTo>
                    <a:pt x="962" y="117"/>
                    <a:pt x="978" y="122"/>
                    <a:pt x="980" y="113"/>
                  </a:cubicBezTo>
                  <a:cubicBezTo>
                    <a:pt x="976" y="111"/>
                    <a:pt x="976" y="112"/>
                    <a:pt x="978" y="109"/>
                  </a:cubicBezTo>
                  <a:cubicBezTo>
                    <a:pt x="976" y="107"/>
                    <a:pt x="967" y="113"/>
                    <a:pt x="964" y="108"/>
                  </a:cubicBezTo>
                  <a:cubicBezTo>
                    <a:pt x="966" y="107"/>
                    <a:pt x="973" y="102"/>
                    <a:pt x="971" y="103"/>
                  </a:cubicBezTo>
                  <a:cubicBezTo>
                    <a:pt x="963" y="105"/>
                    <a:pt x="956" y="107"/>
                    <a:pt x="949" y="108"/>
                  </a:cubicBezTo>
                  <a:cubicBezTo>
                    <a:pt x="946" y="106"/>
                    <a:pt x="944" y="104"/>
                    <a:pt x="942" y="101"/>
                  </a:cubicBezTo>
                  <a:cubicBezTo>
                    <a:pt x="943" y="98"/>
                    <a:pt x="946" y="97"/>
                    <a:pt x="950" y="97"/>
                  </a:cubicBezTo>
                  <a:cubicBezTo>
                    <a:pt x="949" y="98"/>
                    <a:pt x="948" y="98"/>
                    <a:pt x="949" y="100"/>
                  </a:cubicBezTo>
                  <a:cubicBezTo>
                    <a:pt x="951" y="99"/>
                    <a:pt x="954" y="99"/>
                    <a:pt x="954" y="97"/>
                  </a:cubicBezTo>
                  <a:cubicBezTo>
                    <a:pt x="952" y="95"/>
                    <a:pt x="949" y="93"/>
                    <a:pt x="947" y="91"/>
                  </a:cubicBezTo>
                  <a:cubicBezTo>
                    <a:pt x="937" y="94"/>
                    <a:pt x="931" y="100"/>
                    <a:pt x="928" y="109"/>
                  </a:cubicBezTo>
                  <a:cubicBezTo>
                    <a:pt x="925" y="108"/>
                    <a:pt x="923" y="106"/>
                    <a:pt x="920" y="105"/>
                  </a:cubicBezTo>
                  <a:cubicBezTo>
                    <a:pt x="924" y="104"/>
                    <a:pt x="923" y="98"/>
                    <a:pt x="922" y="96"/>
                  </a:cubicBezTo>
                  <a:cubicBezTo>
                    <a:pt x="921" y="97"/>
                    <a:pt x="922" y="100"/>
                    <a:pt x="920" y="100"/>
                  </a:cubicBezTo>
                  <a:cubicBezTo>
                    <a:pt x="919" y="100"/>
                    <a:pt x="917" y="100"/>
                    <a:pt x="917" y="101"/>
                  </a:cubicBezTo>
                  <a:cubicBezTo>
                    <a:pt x="919" y="98"/>
                    <a:pt x="914" y="97"/>
                    <a:pt x="913" y="95"/>
                  </a:cubicBezTo>
                  <a:cubicBezTo>
                    <a:pt x="902" y="97"/>
                    <a:pt x="897" y="105"/>
                    <a:pt x="885" y="103"/>
                  </a:cubicBezTo>
                  <a:cubicBezTo>
                    <a:pt x="883" y="100"/>
                    <a:pt x="889" y="98"/>
                    <a:pt x="889" y="95"/>
                  </a:cubicBezTo>
                  <a:cubicBezTo>
                    <a:pt x="886" y="94"/>
                    <a:pt x="885" y="89"/>
                    <a:pt x="882" y="88"/>
                  </a:cubicBezTo>
                  <a:cubicBezTo>
                    <a:pt x="882" y="87"/>
                    <a:pt x="888" y="86"/>
                    <a:pt x="885" y="85"/>
                  </a:cubicBezTo>
                  <a:cubicBezTo>
                    <a:pt x="881" y="88"/>
                    <a:pt x="880" y="82"/>
                    <a:pt x="876" y="85"/>
                  </a:cubicBezTo>
                  <a:cubicBezTo>
                    <a:pt x="864" y="96"/>
                    <a:pt x="859" y="114"/>
                    <a:pt x="848" y="126"/>
                  </a:cubicBezTo>
                  <a:cubicBezTo>
                    <a:pt x="848" y="132"/>
                    <a:pt x="848" y="132"/>
                    <a:pt x="848" y="132"/>
                  </a:cubicBezTo>
                  <a:cubicBezTo>
                    <a:pt x="843" y="134"/>
                    <a:pt x="831" y="140"/>
                    <a:pt x="830" y="129"/>
                  </a:cubicBezTo>
                  <a:cubicBezTo>
                    <a:pt x="827" y="131"/>
                    <a:pt x="824" y="128"/>
                    <a:pt x="819" y="128"/>
                  </a:cubicBezTo>
                  <a:cubicBezTo>
                    <a:pt x="817" y="127"/>
                    <a:pt x="820" y="124"/>
                    <a:pt x="819" y="123"/>
                  </a:cubicBezTo>
                  <a:cubicBezTo>
                    <a:pt x="816" y="123"/>
                    <a:pt x="815" y="125"/>
                    <a:pt x="814" y="122"/>
                  </a:cubicBezTo>
                  <a:cubicBezTo>
                    <a:pt x="816" y="117"/>
                    <a:pt x="813" y="115"/>
                    <a:pt x="814" y="113"/>
                  </a:cubicBezTo>
                  <a:cubicBezTo>
                    <a:pt x="803" y="117"/>
                    <a:pt x="788" y="117"/>
                    <a:pt x="783" y="128"/>
                  </a:cubicBezTo>
                  <a:cubicBezTo>
                    <a:pt x="780" y="127"/>
                    <a:pt x="776" y="129"/>
                    <a:pt x="778" y="130"/>
                  </a:cubicBezTo>
                  <a:cubicBezTo>
                    <a:pt x="787" y="126"/>
                    <a:pt x="797" y="127"/>
                    <a:pt x="805" y="121"/>
                  </a:cubicBezTo>
                  <a:cubicBezTo>
                    <a:pt x="806" y="122"/>
                    <a:pt x="809" y="123"/>
                    <a:pt x="809" y="125"/>
                  </a:cubicBezTo>
                  <a:cubicBezTo>
                    <a:pt x="807" y="125"/>
                    <a:pt x="806" y="127"/>
                    <a:pt x="806" y="128"/>
                  </a:cubicBezTo>
                  <a:cubicBezTo>
                    <a:pt x="808" y="130"/>
                    <a:pt x="811" y="127"/>
                    <a:pt x="811" y="128"/>
                  </a:cubicBezTo>
                  <a:cubicBezTo>
                    <a:pt x="808" y="130"/>
                    <a:pt x="807" y="133"/>
                    <a:pt x="808" y="137"/>
                  </a:cubicBezTo>
                  <a:cubicBezTo>
                    <a:pt x="804" y="138"/>
                    <a:pt x="798" y="138"/>
                    <a:pt x="794" y="137"/>
                  </a:cubicBezTo>
                  <a:cubicBezTo>
                    <a:pt x="792" y="137"/>
                    <a:pt x="794" y="141"/>
                    <a:pt x="792" y="141"/>
                  </a:cubicBezTo>
                  <a:cubicBezTo>
                    <a:pt x="781" y="142"/>
                    <a:pt x="775" y="147"/>
                    <a:pt x="769" y="153"/>
                  </a:cubicBezTo>
                  <a:cubicBezTo>
                    <a:pt x="761" y="150"/>
                    <a:pt x="756" y="155"/>
                    <a:pt x="750" y="157"/>
                  </a:cubicBezTo>
                  <a:cubicBezTo>
                    <a:pt x="750" y="161"/>
                    <a:pt x="753" y="161"/>
                    <a:pt x="753" y="165"/>
                  </a:cubicBezTo>
                  <a:cubicBezTo>
                    <a:pt x="757" y="164"/>
                    <a:pt x="759" y="160"/>
                    <a:pt x="762" y="158"/>
                  </a:cubicBezTo>
                  <a:cubicBezTo>
                    <a:pt x="764" y="160"/>
                    <a:pt x="768" y="160"/>
                    <a:pt x="770" y="162"/>
                  </a:cubicBezTo>
                  <a:cubicBezTo>
                    <a:pt x="759" y="170"/>
                    <a:pt x="749" y="184"/>
                    <a:pt x="731" y="179"/>
                  </a:cubicBezTo>
                  <a:cubicBezTo>
                    <a:pt x="727" y="172"/>
                    <a:pt x="723" y="166"/>
                    <a:pt x="722" y="156"/>
                  </a:cubicBezTo>
                  <a:cubicBezTo>
                    <a:pt x="714" y="156"/>
                    <a:pt x="714" y="142"/>
                    <a:pt x="716" y="138"/>
                  </a:cubicBezTo>
                  <a:cubicBezTo>
                    <a:pt x="719" y="129"/>
                    <a:pt x="741" y="128"/>
                    <a:pt x="735" y="115"/>
                  </a:cubicBezTo>
                  <a:cubicBezTo>
                    <a:pt x="734" y="114"/>
                    <a:pt x="731" y="115"/>
                    <a:pt x="729" y="115"/>
                  </a:cubicBezTo>
                  <a:cubicBezTo>
                    <a:pt x="723" y="109"/>
                    <a:pt x="723" y="96"/>
                    <a:pt x="715" y="94"/>
                  </a:cubicBezTo>
                  <a:cubicBezTo>
                    <a:pt x="712" y="93"/>
                    <a:pt x="709" y="98"/>
                    <a:pt x="707" y="93"/>
                  </a:cubicBezTo>
                  <a:cubicBezTo>
                    <a:pt x="714" y="88"/>
                    <a:pt x="716" y="77"/>
                    <a:pt x="721" y="70"/>
                  </a:cubicBezTo>
                  <a:cubicBezTo>
                    <a:pt x="708" y="72"/>
                    <a:pt x="691" y="71"/>
                    <a:pt x="678" y="76"/>
                  </a:cubicBezTo>
                  <a:cubicBezTo>
                    <a:pt x="679" y="74"/>
                    <a:pt x="682" y="74"/>
                    <a:pt x="682" y="72"/>
                  </a:cubicBezTo>
                  <a:cubicBezTo>
                    <a:pt x="678" y="74"/>
                    <a:pt x="676" y="74"/>
                    <a:pt x="672" y="75"/>
                  </a:cubicBezTo>
                  <a:cubicBezTo>
                    <a:pt x="672" y="77"/>
                    <a:pt x="672" y="79"/>
                    <a:pt x="673" y="80"/>
                  </a:cubicBezTo>
                  <a:cubicBezTo>
                    <a:pt x="668" y="83"/>
                    <a:pt x="661" y="91"/>
                    <a:pt x="655" y="87"/>
                  </a:cubicBezTo>
                  <a:cubicBezTo>
                    <a:pt x="648" y="89"/>
                    <a:pt x="648" y="97"/>
                    <a:pt x="640" y="98"/>
                  </a:cubicBezTo>
                  <a:cubicBezTo>
                    <a:pt x="638" y="96"/>
                    <a:pt x="641" y="96"/>
                    <a:pt x="639" y="95"/>
                  </a:cubicBezTo>
                  <a:cubicBezTo>
                    <a:pt x="634" y="108"/>
                    <a:pt x="620" y="113"/>
                    <a:pt x="611" y="123"/>
                  </a:cubicBezTo>
                  <a:cubicBezTo>
                    <a:pt x="615" y="123"/>
                    <a:pt x="609" y="127"/>
                    <a:pt x="612" y="128"/>
                  </a:cubicBezTo>
                  <a:cubicBezTo>
                    <a:pt x="613" y="125"/>
                    <a:pt x="616" y="127"/>
                    <a:pt x="616" y="128"/>
                  </a:cubicBezTo>
                  <a:cubicBezTo>
                    <a:pt x="612" y="133"/>
                    <a:pt x="604" y="133"/>
                    <a:pt x="598" y="136"/>
                  </a:cubicBezTo>
                  <a:cubicBezTo>
                    <a:pt x="591" y="128"/>
                    <a:pt x="572" y="131"/>
                    <a:pt x="566" y="137"/>
                  </a:cubicBezTo>
                  <a:cubicBezTo>
                    <a:pt x="537" y="144"/>
                    <a:pt x="518" y="160"/>
                    <a:pt x="491" y="170"/>
                  </a:cubicBezTo>
                  <a:cubicBezTo>
                    <a:pt x="489" y="168"/>
                    <a:pt x="486" y="167"/>
                    <a:pt x="484" y="166"/>
                  </a:cubicBezTo>
                  <a:cubicBezTo>
                    <a:pt x="486" y="164"/>
                    <a:pt x="486" y="158"/>
                    <a:pt x="484" y="156"/>
                  </a:cubicBezTo>
                  <a:cubicBezTo>
                    <a:pt x="480" y="156"/>
                    <a:pt x="480" y="159"/>
                    <a:pt x="477" y="159"/>
                  </a:cubicBezTo>
                  <a:cubicBezTo>
                    <a:pt x="477" y="155"/>
                    <a:pt x="480" y="153"/>
                    <a:pt x="480" y="150"/>
                  </a:cubicBezTo>
                  <a:cubicBezTo>
                    <a:pt x="454" y="144"/>
                    <a:pt x="433" y="163"/>
                    <a:pt x="415" y="167"/>
                  </a:cubicBezTo>
                  <a:cubicBezTo>
                    <a:pt x="424" y="161"/>
                    <a:pt x="430" y="153"/>
                    <a:pt x="438" y="148"/>
                  </a:cubicBezTo>
                  <a:cubicBezTo>
                    <a:pt x="439" y="145"/>
                    <a:pt x="437" y="146"/>
                    <a:pt x="437" y="143"/>
                  </a:cubicBezTo>
                  <a:cubicBezTo>
                    <a:pt x="438" y="143"/>
                    <a:pt x="440" y="142"/>
                    <a:pt x="442" y="142"/>
                  </a:cubicBezTo>
                  <a:cubicBezTo>
                    <a:pt x="442" y="130"/>
                    <a:pt x="459" y="133"/>
                    <a:pt x="461" y="123"/>
                  </a:cubicBezTo>
                  <a:cubicBezTo>
                    <a:pt x="461" y="120"/>
                    <a:pt x="456" y="121"/>
                    <a:pt x="455" y="118"/>
                  </a:cubicBezTo>
                  <a:cubicBezTo>
                    <a:pt x="454" y="114"/>
                    <a:pt x="456" y="112"/>
                    <a:pt x="456" y="108"/>
                  </a:cubicBezTo>
                  <a:cubicBezTo>
                    <a:pt x="451" y="103"/>
                    <a:pt x="446" y="105"/>
                    <a:pt x="441" y="106"/>
                  </a:cubicBezTo>
                  <a:cubicBezTo>
                    <a:pt x="426" y="109"/>
                    <a:pt x="417" y="110"/>
                    <a:pt x="406" y="115"/>
                  </a:cubicBezTo>
                  <a:cubicBezTo>
                    <a:pt x="401" y="117"/>
                    <a:pt x="397" y="121"/>
                    <a:pt x="391" y="123"/>
                  </a:cubicBezTo>
                  <a:cubicBezTo>
                    <a:pt x="387" y="124"/>
                    <a:pt x="383" y="124"/>
                    <a:pt x="380" y="125"/>
                  </a:cubicBezTo>
                  <a:cubicBezTo>
                    <a:pt x="340" y="136"/>
                    <a:pt x="304" y="163"/>
                    <a:pt x="273" y="177"/>
                  </a:cubicBezTo>
                  <a:cubicBezTo>
                    <a:pt x="273" y="176"/>
                    <a:pt x="273" y="175"/>
                    <a:pt x="272" y="175"/>
                  </a:cubicBezTo>
                  <a:cubicBezTo>
                    <a:pt x="271" y="177"/>
                    <a:pt x="271" y="178"/>
                    <a:pt x="270" y="179"/>
                  </a:cubicBezTo>
                  <a:cubicBezTo>
                    <a:pt x="252" y="188"/>
                    <a:pt x="234" y="197"/>
                    <a:pt x="220" y="210"/>
                  </a:cubicBezTo>
                  <a:cubicBezTo>
                    <a:pt x="225" y="224"/>
                    <a:pt x="199" y="227"/>
                    <a:pt x="196" y="237"/>
                  </a:cubicBezTo>
                  <a:cubicBezTo>
                    <a:pt x="198" y="237"/>
                    <a:pt x="201" y="236"/>
                    <a:pt x="203" y="237"/>
                  </a:cubicBezTo>
                  <a:cubicBezTo>
                    <a:pt x="197" y="239"/>
                    <a:pt x="194" y="243"/>
                    <a:pt x="190" y="246"/>
                  </a:cubicBezTo>
                  <a:cubicBezTo>
                    <a:pt x="202" y="242"/>
                    <a:pt x="216" y="236"/>
                    <a:pt x="226" y="241"/>
                  </a:cubicBezTo>
                  <a:cubicBezTo>
                    <a:pt x="224" y="244"/>
                    <a:pt x="219" y="244"/>
                    <a:pt x="219" y="249"/>
                  </a:cubicBezTo>
                  <a:cubicBezTo>
                    <a:pt x="227" y="247"/>
                    <a:pt x="229" y="247"/>
                    <a:pt x="238" y="246"/>
                  </a:cubicBezTo>
                  <a:cubicBezTo>
                    <a:pt x="238" y="244"/>
                    <a:pt x="237" y="242"/>
                    <a:pt x="239" y="242"/>
                  </a:cubicBezTo>
                  <a:cubicBezTo>
                    <a:pt x="247" y="246"/>
                    <a:pt x="251" y="236"/>
                    <a:pt x="258" y="235"/>
                  </a:cubicBezTo>
                  <a:cubicBezTo>
                    <a:pt x="261" y="240"/>
                    <a:pt x="269" y="242"/>
                    <a:pt x="267" y="249"/>
                  </a:cubicBezTo>
                  <a:cubicBezTo>
                    <a:pt x="272" y="253"/>
                    <a:pt x="282" y="242"/>
                    <a:pt x="282" y="252"/>
                  </a:cubicBezTo>
                  <a:cubicBezTo>
                    <a:pt x="289" y="251"/>
                    <a:pt x="293" y="255"/>
                    <a:pt x="298" y="257"/>
                  </a:cubicBezTo>
                  <a:cubicBezTo>
                    <a:pt x="298" y="258"/>
                    <a:pt x="297" y="259"/>
                    <a:pt x="297" y="260"/>
                  </a:cubicBezTo>
                  <a:cubicBezTo>
                    <a:pt x="300" y="260"/>
                    <a:pt x="308" y="256"/>
                    <a:pt x="308" y="261"/>
                  </a:cubicBezTo>
                  <a:cubicBezTo>
                    <a:pt x="278" y="290"/>
                    <a:pt x="235" y="307"/>
                    <a:pt x="198" y="329"/>
                  </a:cubicBezTo>
                  <a:cubicBezTo>
                    <a:pt x="198" y="326"/>
                    <a:pt x="195" y="328"/>
                    <a:pt x="193" y="328"/>
                  </a:cubicBezTo>
                  <a:cubicBezTo>
                    <a:pt x="193" y="333"/>
                    <a:pt x="193" y="333"/>
                    <a:pt x="193" y="333"/>
                  </a:cubicBezTo>
                  <a:cubicBezTo>
                    <a:pt x="183" y="339"/>
                    <a:pt x="172" y="344"/>
                    <a:pt x="160" y="343"/>
                  </a:cubicBezTo>
                  <a:cubicBezTo>
                    <a:pt x="159" y="346"/>
                    <a:pt x="160" y="345"/>
                    <a:pt x="160" y="349"/>
                  </a:cubicBezTo>
                  <a:cubicBezTo>
                    <a:pt x="157" y="350"/>
                    <a:pt x="155" y="353"/>
                    <a:pt x="152" y="354"/>
                  </a:cubicBezTo>
                  <a:cubicBezTo>
                    <a:pt x="143" y="348"/>
                    <a:pt x="138" y="361"/>
                    <a:pt x="130" y="358"/>
                  </a:cubicBezTo>
                  <a:cubicBezTo>
                    <a:pt x="127" y="373"/>
                    <a:pt x="112" y="371"/>
                    <a:pt x="104" y="380"/>
                  </a:cubicBezTo>
                  <a:cubicBezTo>
                    <a:pt x="100" y="377"/>
                    <a:pt x="95" y="382"/>
                    <a:pt x="97" y="388"/>
                  </a:cubicBezTo>
                  <a:cubicBezTo>
                    <a:pt x="90" y="391"/>
                    <a:pt x="86" y="391"/>
                    <a:pt x="79" y="389"/>
                  </a:cubicBezTo>
                  <a:cubicBezTo>
                    <a:pt x="76" y="393"/>
                    <a:pt x="72" y="396"/>
                    <a:pt x="65" y="394"/>
                  </a:cubicBezTo>
                  <a:cubicBezTo>
                    <a:pt x="64" y="397"/>
                    <a:pt x="61" y="400"/>
                    <a:pt x="63" y="404"/>
                  </a:cubicBezTo>
                  <a:cubicBezTo>
                    <a:pt x="62" y="402"/>
                    <a:pt x="64" y="401"/>
                    <a:pt x="66" y="402"/>
                  </a:cubicBezTo>
                  <a:cubicBezTo>
                    <a:pt x="63" y="411"/>
                    <a:pt x="51" y="417"/>
                    <a:pt x="48" y="424"/>
                  </a:cubicBezTo>
                  <a:cubicBezTo>
                    <a:pt x="52" y="424"/>
                    <a:pt x="57" y="420"/>
                    <a:pt x="60" y="422"/>
                  </a:cubicBezTo>
                  <a:cubicBezTo>
                    <a:pt x="60" y="425"/>
                    <a:pt x="56" y="424"/>
                    <a:pt x="56" y="427"/>
                  </a:cubicBezTo>
                  <a:cubicBezTo>
                    <a:pt x="62" y="428"/>
                    <a:pt x="74" y="422"/>
                    <a:pt x="78" y="429"/>
                  </a:cubicBezTo>
                  <a:cubicBezTo>
                    <a:pt x="77" y="430"/>
                    <a:pt x="76" y="432"/>
                    <a:pt x="76" y="435"/>
                  </a:cubicBezTo>
                  <a:cubicBezTo>
                    <a:pt x="81" y="441"/>
                    <a:pt x="92" y="436"/>
                    <a:pt x="97" y="434"/>
                  </a:cubicBezTo>
                  <a:cubicBezTo>
                    <a:pt x="97" y="435"/>
                    <a:pt x="97" y="435"/>
                    <a:pt x="98" y="436"/>
                  </a:cubicBezTo>
                  <a:cubicBezTo>
                    <a:pt x="99" y="440"/>
                    <a:pt x="96" y="440"/>
                    <a:pt x="96" y="442"/>
                  </a:cubicBezTo>
                  <a:cubicBezTo>
                    <a:pt x="104" y="446"/>
                    <a:pt x="118" y="444"/>
                    <a:pt x="118" y="456"/>
                  </a:cubicBezTo>
                  <a:cubicBezTo>
                    <a:pt x="141" y="448"/>
                    <a:pt x="161" y="432"/>
                    <a:pt x="185" y="422"/>
                  </a:cubicBezTo>
                  <a:cubicBezTo>
                    <a:pt x="185" y="430"/>
                    <a:pt x="181" y="436"/>
                    <a:pt x="176" y="440"/>
                  </a:cubicBezTo>
                  <a:cubicBezTo>
                    <a:pt x="178" y="440"/>
                    <a:pt x="181" y="439"/>
                    <a:pt x="181" y="441"/>
                  </a:cubicBezTo>
                  <a:cubicBezTo>
                    <a:pt x="178" y="445"/>
                    <a:pt x="175" y="449"/>
                    <a:pt x="170" y="451"/>
                  </a:cubicBezTo>
                  <a:cubicBezTo>
                    <a:pt x="169" y="456"/>
                    <a:pt x="164" y="461"/>
                    <a:pt x="159" y="459"/>
                  </a:cubicBezTo>
                  <a:cubicBezTo>
                    <a:pt x="153" y="466"/>
                    <a:pt x="156" y="482"/>
                    <a:pt x="146" y="488"/>
                  </a:cubicBezTo>
                  <a:cubicBezTo>
                    <a:pt x="143" y="486"/>
                    <a:pt x="143" y="491"/>
                    <a:pt x="141" y="492"/>
                  </a:cubicBezTo>
                  <a:cubicBezTo>
                    <a:pt x="145" y="493"/>
                    <a:pt x="153" y="487"/>
                    <a:pt x="156" y="494"/>
                  </a:cubicBezTo>
                  <a:cubicBezTo>
                    <a:pt x="157" y="498"/>
                    <a:pt x="152" y="496"/>
                    <a:pt x="152" y="500"/>
                  </a:cubicBezTo>
                  <a:cubicBezTo>
                    <a:pt x="158" y="500"/>
                    <a:pt x="166" y="497"/>
                    <a:pt x="167" y="503"/>
                  </a:cubicBezTo>
                  <a:cubicBezTo>
                    <a:pt x="163" y="508"/>
                    <a:pt x="154" y="509"/>
                    <a:pt x="150" y="514"/>
                  </a:cubicBezTo>
                  <a:cubicBezTo>
                    <a:pt x="158" y="511"/>
                    <a:pt x="180" y="494"/>
                    <a:pt x="177" y="515"/>
                  </a:cubicBezTo>
                  <a:cubicBezTo>
                    <a:pt x="184" y="519"/>
                    <a:pt x="191" y="507"/>
                    <a:pt x="196" y="512"/>
                  </a:cubicBezTo>
                  <a:cubicBezTo>
                    <a:pt x="196" y="514"/>
                    <a:pt x="194" y="513"/>
                    <a:pt x="195" y="516"/>
                  </a:cubicBezTo>
                  <a:cubicBezTo>
                    <a:pt x="197" y="516"/>
                    <a:pt x="198" y="518"/>
                    <a:pt x="199" y="519"/>
                  </a:cubicBezTo>
                  <a:cubicBezTo>
                    <a:pt x="202" y="531"/>
                    <a:pt x="200" y="545"/>
                    <a:pt x="185" y="547"/>
                  </a:cubicBezTo>
                  <a:cubicBezTo>
                    <a:pt x="183" y="545"/>
                    <a:pt x="180" y="544"/>
                    <a:pt x="181" y="539"/>
                  </a:cubicBezTo>
                  <a:cubicBezTo>
                    <a:pt x="180" y="539"/>
                    <a:pt x="176" y="540"/>
                    <a:pt x="176" y="538"/>
                  </a:cubicBezTo>
                  <a:cubicBezTo>
                    <a:pt x="174" y="534"/>
                    <a:pt x="179" y="533"/>
                    <a:pt x="183" y="534"/>
                  </a:cubicBezTo>
                  <a:cubicBezTo>
                    <a:pt x="182" y="531"/>
                    <a:pt x="183" y="530"/>
                    <a:pt x="184" y="528"/>
                  </a:cubicBezTo>
                  <a:cubicBezTo>
                    <a:pt x="170" y="529"/>
                    <a:pt x="162" y="535"/>
                    <a:pt x="152" y="540"/>
                  </a:cubicBezTo>
                  <a:cubicBezTo>
                    <a:pt x="157" y="544"/>
                    <a:pt x="155" y="556"/>
                    <a:pt x="154" y="561"/>
                  </a:cubicBezTo>
                  <a:cubicBezTo>
                    <a:pt x="159" y="559"/>
                    <a:pt x="166" y="561"/>
                    <a:pt x="173" y="560"/>
                  </a:cubicBezTo>
                  <a:cubicBezTo>
                    <a:pt x="172" y="564"/>
                    <a:pt x="168" y="564"/>
                    <a:pt x="168" y="569"/>
                  </a:cubicBezTo>
                  <a:cubicBezTo>
                    <a:pt x="173" y="570"/>
                    <a:pt x="183" y="570"/>
                    <a:pt x="184" y="563"/>
                  </a:cubicBezTo>
                  <a:cubicBezTo>
                    <a:pt x="181" y="563"/>
                    <a:pt x="175" y="566"/>
                    <a:pt x="174" y="562"/>
                  </a:cubicBezTo>
                  <a:cubicBezTo>
                    <a:pt x="178" y="558"/>
                    <a:pt x="181" y="560"/>
                    <a:pt x="187" y="559"/>
                  </a:cubicBezTo>
                  <a:cubicBezTo>
                    <a:pt x="188" y="546"/>
                    <a:pt x="202" y="543"/>
                    <a:pt x="209" y="540"/>
                  </a:cubicBezTo>
                  <a:cubicBezTo>
                    <a:pt x="209" y="542"/>
                    <a:pt x="207" y="542"/>
                    <a:pt x="207" y="544"/>
                  </a:cubicBezTo>
                  <a:cubicBezTo>
                    <a:pt x="208" y="544"/>
                    <a:pt x="209" y="544"/>
                    <a:pt x="209" y="546"/>
                  </a:cubicBezTo>
                  <a:cubicBezTo>
                    <a:pt x="208" y="547"/>
                    <a:pt x="207" y="549"/>
                    <a:pt x="206" y="550"/>
                  </a:cubicBezTo>
                  <a:cubicBezTo>
                    <a:pt x="212" y="550"/>
                    <a:pt x="215" y="547"/>
                    <a:pt x="219" y="545"/>
                  </a:cubicBezTo>
                  <a:cubicBezTo>
                    <a:pt x="221" y="547"/>
                    <a:pt x="223" y="545"/>
                    <a:pt x="225" y="547"/>
                  </a:cubicBezTo>
                  <a:cubicBezTo>
                    <a:pt x="226" y="540"/>
                    <a:pt x="228" y="536"/>
                    <a:pt x="235" y="535"/>
                  </a:cubicBezTo>
                  <a:cubicBezTo>
                    <a:pt x="235" y="532"/>
                    <a:pt x="238" y="530"/>
                    <a:pt x="243" y="529"/>
                  </a:cubicBezTo>
                  <a:cubicBezTo>
                    <a:pt x="243" y="530"/>
                    <a:pt x="242" y="531"/>
                    <a:pt x="243" y="532"/>
                  </a:cubicBezTo>
                  <a:cubicBezTo>
                    <a:pt x="247" y="532"/>
                    <a:pt x="257" y="528"/>
                    <a:pt x="262" y="533"/>
                  </a:cubicBezTo>
                  <a:cubicBezTo>
                    <a:pt x="263" y="537"/>
                    <a:pt x="261" y="539"/>
                    <a:pt x="259" y="542"/>
                  </a:cubicBezTo>
                  <a:cubicBezTo>
                    <a:pt x="262" y="541"/>
                    <a:pt x="262" y="545"/>
                    <a:pt x="262" y="547"/>
                  </a:cubicBezTo>
                  <a:cubicBezTo>
                    <a:pt x="261" y="549"/>
                    <a:pt x="260" y="552"/>
                    <a:pt x="258" y="553"/>
                  </a:cubicBezTo>
                  <a:cubicBezTo>
                    <a:pt x="244" y="550"/>
                    <a:pt x="243" y="562"/>
                    <a:pt x="237" y="566"/>
                  </a:cubicBezTo>
                  <a:cubicBezTo>
                    <a:pt x="233" y="568"/>
                    <a:pt x="230" y="568"/>
                    <a:pt x="229" y="573"/>
                  </a:cubicBezTo>
                  <a:cubicBezTo>
                    <a:pt x="230" y="573"/>
                    <a:pt x="232" y="572"/>
                    <a:pt x="231" y="574"/>
                  </a:cubicBezTo>
                  <a:cubicBezTo>
                    <a:pt x="227" y="580"/>
                    <a:pt x="221" y="583"/>
                    <a:pt x="221" y="592"/>
                  </a:cubicBezTo>
                  <a:cubicBezTo>
                    <a:pt x="225" y="596"/>
                    <a:pt x="220" y="604"/>
                    <a:pt x="215" y="603"/>
                  </a:cubicBezTo>
                  <a:cubicBezTo>
                    <a:pt x="217" y="607"/>
                    <a:pt x="215" y="608"/>
                    <a:pt x="214" y="611"/>
                  </a:cubicBezTo>
                  <a:cubicBezTo>
                    <a:pt x="221" y="612"/>
                    <a:pt x="227" y="616"/>
                    <a:pt x="233" y="617"/>
                  </a:cubicBezTo>
                  <a:cubicBezTo>
                    <a:pt x="241" y="619"/>
                    <a:pt x="252" y="615"/>
                    <a:pt x="259" y="615"/>
                  </a:cubicBezTo>
                  <a:cubicBezTo>
                    <a:pt x="265" y="615"/>
                    <a:pt x="273" y="622"/>
                    <a:pt x="281" y="619"/>
                  </a:cubicBezTo>
                  <a:cubicBezTo>
                    <a:pt x="269" y="621"/>
                    <a:pt x="263" y="628"/>
                    <a:pt x="255" y="634"/>
                  </a:cubicBezTo>
                  <a:cubicBezTo>
                    <a:pt x="232" y="636"/>
                    <a:pt x="212" y="624"/>
                    <a:pt x="196" y="630"/>
                  </a:cubicBezTo>
                  <a:cubicBezTo>
                    <a:pt x="192" y="641"/>
                    <a:pt x="209" y="638"/>
                    <a:pt x="204" y="645"/>
                  </a:cubicBezTo>
                  <a:cubicBezTo>
                    <a:pt x="208" y="642"/>
                    <a:pt x="217" y="644"/>
                    <a:pt x="218" y="650"/>
                  </a:cubicBezTo>
                  <a:cubicBezTo>
                    <a:pt x="210" y="649"/>
                    <a:pt x="209" y="655"/>
                    <a:pt x="206" y="658"/>
                  </a:cubicBezTo>
                  <a:cubicBezTo>
                    <a:pt x="211" y="655"/>
                    <a:pt x="218" y="655"/>
                    <a:pt x="219" y="648"/>
                  </a:cubicBezTo>
                  <a:cubicBezTo>
                    <a:pt x="223" y="649"/>
                    <a:pt x="221" y="651"/>
                    <a:pt x="222" y="652"/>
                  </a:cubicBezTo>
                  <a:cubicBezTo>
                    <a:pt x="222" y="651"/>
                    <a:pt x="224" y="651"/>
                    <a:pt x="225" y="651"/>
                  </a:cubicBezTo>
                  <a:cubicBezTo>
                    <a:pt x="234" y="657"/>
                    <a:pt x="249" y="651"/>
                    <a:pt x="256" y="658"/>
                  </a:cubicBezTo>
                  <a:cubicBezTo>
                    <a:pt x="252" y="671"/>
                    <a:pt x="237" y="674"/>
                    <a:pt x="234" y="689"/>
                  </a:cubicBezTo>
                  <a:cubicBezTo>
                    <a:pt x="231" y="688"/>
                    <a:pt x="231" y="690"/>
                    <a:pt x="229" y="691"/>
                  </a:cubicBezTo>
                  <a:cubicBezTo>
                    <a:pt x="230" y="694"/>
                    <a:pt x="231" y="697"/>
                    <a:pt x="230" y="701"/>
                  </a:cubicBezTo>
                  <a:cubicBezTo>
                    <a:pt x="218" y="704"/>
                    <a:pt x="215" y="717"/>
                    <a:pt x="201" y="719"/>
                  </a:cubicBezTo>
                  <a:cubicBezTo>
                    <a:pt x="198" y="725"/>
                    <a:pt x="196" y="728"/>
                    <a:pt x="196" y="735"/>
                  </a:cubicBezTo>
                  <a:cubicBezTo>
                    <a:pt x="186" y="742"/>
                    <a:pt x="177" y="752"/>
                    <a:pt x="177" y="765"/>
                  </a:cubicBezTo>
                  <a:cubicBezTo>
                    <a:pt x="178" y="767"/>
                    <a:pt x="183" y="764"/>
                    <a:pt x="183" y="766"/>
                  </a:cubicBezTo>
                  <a:cubicBezTo>
                    <a:pt x="181" y="766"/>
                    <a:pt x="182" y="768"/>
                    <a:pt x="183" y="769"/>
                  </a:cubicBezTo>
                  <a:cubicBezTo>
                    <a:pt x="180" y="769"/>
                    <a:pt x="179" y="770"/>
                    <a:pt x="177" y="771"/>
                  </a:cubicBezTo>
                  <a:cubicBezTo>
                    <a:pt x="180" y="773"/>
                    <a:pt x="184" y="772"/>
                    <a:pt x="186" y="774"/>
                  </a:cubicBezTo>
                  <a:cubicBezTo>
                    <a:pt x="185" y="776"/>
                    <a:pt x="180" y="776"/>
                    <a:pt x="179" y="779"/>
                  </a:cubicBezTo>
                  <a:cubicBezTo>
                    <a:pt x="185" y="779"/>
                    <a:pt x="190" y="779"/>
                    <a:pt x="191" y="774"/>
                  </a:cubicBezTo>
                  <a:cubicBezTo>
                    <a:pt x="194" y="775"/>
                    <a:pt x="195" y="776"/>
                    <a:pt x="197" y="778"/>
                  </a:cubicBezTo>
                  <a:cubicBezTo>
                    <a:pt x="197" y="780"/>
                    <a:pt x="195" y="781"/>
                    <a:pt x="194" y="783"/>
                  </a:cubicBezTo>
                  <a:cubicBezTo>
                    <a:pt x="199" y="780"/>
                    <a:pt x="205" y="777"/>
                    <a:pt x="210" y="781"/>
                  </a:cubicBezTo>
                  <a:cubicBezTo>
                    <a:pt x="203" y="785"/>
                    <a:pt x="199" y="793"/>
                    <a:pt x="192" y="798"/>
                  </a:cubicBezTo>
                  <a:cubicBezTo>
                    <a:pt x="188" y="797"/>
                    <a:pt x="187" y="800"/>
                    <a:pt x="184" y="800"/>
                  </a:cubicBezTo>
                  <a:cubicBezTo>
                    <a:pt x="178" y="811"/>
                    <a:pt x="164" y="813"/>
                    <a:pt x="157" y="821"/>
                  </a:cubicBezTo>
                  <a:cubicBezTo>
                    <a:pt x="159" y="822"/>
                    <a:pt x="161" y="819"/>
                    <a:pt x="162" y="821"/>
                  </a:cubicBezTo>
                  <a:cubicBezTo>
                    <a:pt x="162" y="824"/>
                    <a:pt x="161" y="825"/>
                    <a:pt x="161" y="827"/>
                  </a:cubicBezTo>
                  <a:cubicBezTo>
                    <a:pt x="163" y="827"/>
                    <a:pt x="165" y="828"/>
                    <a:pt x="166" y="829"/>
                  </a:cubicBezTo>
                  <a:cubicBezTo>
                    <a:pt x="166" y="831"/>
                    <a:pt x="165" y="834"/>
                    <a:pt x="164" y="835"/>
                  </a:cubicBezTo>
                  <a:cubicBezTo>
                    <a:pt x="167" y="836"/>
                    <a:pt x="167" y="834"/>
                    <a:pt x="170" y="834"/>
                  </a:cubicBezTo>
                  <a:cubicBezTo>
                    <a:pt x="173" y="836"/>
                    <a:pt x="168" y="839"/>
                    <a:pt x="171" y="840"/>
                  </a:cubicBezTo>
                  <a:cubicBezTo>
                    <a:pt x="172" y="839"/>
                    <a:pt x="174" y="837"/>
                    <a:pt x="177" y="837"/>
                  </a:cubicBezTo>
                  <a:cubicBezTo>
                    <a:pt x="174" y="843"/>
                    <a:pt x="166" y="842"/>
                    <a:pt x="165" y="849"/>
                  </a:cubicBezTo>
                  <a:cubicBezTo>
                    <a:pt x="171" y="853"/>
                    <a:pt x="177" y="848"/>
                    <a:pt x="181" y="844"/>
                  </a:cubicBezTo>
                  <a:cubicBezTo>
                    <a:pt x="188" y="844"/>
                    <a:pt x="190" y="839"/>
                    <a:pt x="195" y="836"/>
                  </a:cubicBezTo>
                  <a:cubicBezTo>
                    <a:pt x="194" y="834"/>
                    <a:pt x="192" y="829"/>
                    <a:pt x="195" y="828"/>
                  </a:cubicBezTo>
                  <a:cubicBezTo>
                    <a:pt x="198" y="829"/>
                    <a:pt x="198" y="828"/>
                    <a:pt x="201" y="828"/>
                  </a:cubicBezTo>
                  <a:cubicBezTo>
                    <a:pt x="201" y="829"/>
                    <a:pt x="201" y="831"/>
                    <a:pt x="202" y="832"/>
                  </a:cubicBezTo>
                  <a:cubicBezTo>
                    <a:pt x="204" y="829"/>
                    <a:pt x="209" y="829"/>
                    <a:pt x="212" y="827"/>
                  </a:cubicBezTo>
                  <a:cubicBezTo>
                    <a:pt x="212" y="828"/>
                    <a:pt x="214" y="828"/>
                    <a:pt x="214" y="829"/>
                  </a:cubicBezTo>
                  <a:cubicBezTo>
                    <a:pt x="214" y="834"/>
                    <a:pt x="214" y="834"/>
                    <a:pt x="214" y="834"/>
                  </a:cubicBezTo>
                  <a:cubicBezTo>
                    <a:pt x="207" y="834"/>
                    <a:pt x="206" y="841"/>
                    <a:pt x="201" y="844"/>
                  </a:cubicBezTo>
                  <a:cubicBezTo>
                    <a:pt x="207" y="841"/>
                    <a:pt x="209" y="842"/>
                    <a:pt x="217" y="843"/>
                  </a:cubicBezTo>
                  <a:cubicBezTo>
                    <a:pt x="216" y="845"/>
                    <a:pt x="214" y="845"/>
                    <a:pt x="214" y="847"/>
                  </a:cubicBezTo>
                  <a:cubicBezTo>
                    <a:pt x="215" y="848"/>
                    <a:pt x="217" y="848"/>
                    <a:pt x="218" y="849"/>
                  </a:cubicBezTo>
                  <a:cubicBezTo>
                    <a:pt x="216" y="853"/>
                    <a:pt x="213" y="860"/>
                    <a:pt x="208" y="860"/>
                  </a:cubicBezTo>
                  <a:cubicBezTo>
                    <a:pt x="208" y="863"/>
                    <a:pt x="211" y="862"/>
                    <a:pt x="210" y="865"/>
                  </a:cubicBezTo>
                  <a:cubicBezTo>
                    <a:pt x="197" y="876"/>
                    <a:pt x="185" y="889"/>
                    <a:pt x="169" y="898"/>
                  </a:cubicBezTo>
                  <a:cubicBezTo>
                    <a:pt x="169" y="897"/>
                    <a:pt x="168" y="897"/>
                    <a:pt x="168" y="896"/>
                  </a:cubicBezTo>
                  <a:cubicBezTo>
                    <a:pt x="167" y="892"/>
                    <a:pt x="173" y="890"/>
                    <a:pt x="172" y="888"/>
                  </a:cubicBezTo>
                  <a:cubicBezTo>
                    <a:pt x="165" y="891"/>
                    <a:pt x="162" y="898"/>
                    <a:pt x="154" y="900"/>
                  </a:cubicBezTo>
                  <a:cubicBezTo>
                    <a:pt x="153" y="903"/>
                    <a:pt x="156" y="906"/>
                    <a:pt x="152" y="908"/>
                  </a:cubicBezTo>
                  <a:cubicBezTo>
                    <a:pt x="149" y="908"/>
                    <a:pt x="147" y="908"/>
                    <a:pt x="144" y="909"/>
                  </a:cubicBezTo>
                  <a:cubicBezTo>
                    <a:pt x="141" y="921"/>
                    <a:pt x="124" y="923"/>
                    <a:pt x="119" y="931"/>
                  </a:cubicBezTo>
                  <a:cubicBezTo>
                    <a:pt x="117" y="931"/>
                    <a:pt x="107" y="936"/>
                    <a:pt x="108" y="939"/>
                  </a:cubicBezTo>
                  <a:cubicBezTo>
                    <a:pt x="114" y="935"/>
                    <a:pt x="117" y="932"/>
                    <a:pt x="125" y="930"/>
                  </a:cubicBezTo>
                  <a:cubicBezTo>
                    <a:pt x="124" y="930"/>
                    <a:pt x="123" y="929"/>
                    <a:pt x="123" y="927"/>
                  </a:cubicBezTo>
                  <a:cubicBezTo>
                    <a:pt x="139" y="919"/>
                    <a:pt x="157" y="910"/>
                    <a:pt x="170" y="901"/>
                  </a:cubicBezTo>
                  <a:cubicBezTo>
                    <a:pt x="170" y="903"/>
                    <a:pt x="170" y="904"/>
                    <a:pt x="172" y="903"/>
                  </a:cubicBezTo>
                  <a:cubicBezTo>
                    <a:pt x="174" y="897"/>
                    <a:pt x="179" y="894"/>
                    <a:pt x="185" y="892"/>
                  </a:cubicBezTo>
                  <a:cubicBezTo>
                    <a:pt x="187" y="891"/>
                    <a:pt x="184" y="888"/>
                    <a:pt x="187" y="887"/>
                  </a:cubicBezTo>
                  <a:cubicBezTo>
                    <a:pt x="189" y="890"/>
                    <a:pt x="192" y="886"/>
                    <a:pt x="193" y="888"/>
                  </a:cubicBezTo>
                  <a:cubicBezTo>
                    <a:pt x="193" y="892"/>
                    <a:pt x="190" y="895"/>
                    <a:pt x="187" y="893"/>
                  </a:cubicBezTo>
                  <a:cubicBezTo>
                    <a:pt x="183" y="898"/>
                    <a:pt x="180" y="903"/>
                    <a:pt x="176" y="908"/>
                  </a:cubicBezTo>
                  <a:cubicBezTo>
                    <a:pt x="178" y="908"/>
                    <a:pt x="181" y="905"/>
                    <a:pt x="182" y="907"/>
                  </a:cubicBezTo>
                  <a:cubicBezTo>
                    <a:pt x="183" y="919"/>
                    <a:pt x="166" y="918"/>
                    <a:pt x="164" y="925"/>
                  </a:cubicBezTo>
                  <a:cubicBezTo>
                    <a:pt x="175" y="921"/>
                    <a:pt x="188" y="915"/>
                    <a:pt x="199" y="914"/>
                  </a:cubicBezTo>
                  <a:cubicBezTo>
                    <a:pt x="200" y="912"/>
                    <a:pt x="201" y="911"/>
                    <a:pt x="204" y="911"/>
                  </a:cubicBezTo>
                  <a:cubicBezTo>
                    <a:pt x="204" y="914"/>
                    <a:pt x="201" y="914"/>
                    <a:pt x="199" y="915"/>
                  </a:cubicBezTo>
                  <a:cubicBezTo>
                    <a:pt x="202" y="915"/>
                    <a:pt x="203" y="916"/>
                    <a:pt x="203" y="918"/>
                  </a:cubicBezTo>
                  <a:cubicBezTo>
                    <a:pt x="196" y="933"/>
                    <a:pt x="176" y="935"/>
                    <a:pt x="165" y="947"/>
                  </a:cubicBezTo>
                  <a:cubicBezTo>
                    <a:pt x="170" y="948"/>
                    <a:pt x="172" y="945"/>
                    <a:pt x="174" y="943"/>
                  </a:cubicBezTo>
                  <a:cubicBezTo>
                    <a:pt x="185" y="944"/>
                    <a:pt x="191" y="934"/>
                    <a:pt x="199" y="929"/>
                  </a:cubicBezTo>
                  <a:cubicBezTo>
                    <a:pt x="209" y="924"/>
                    <a:pt x="222" y="921"/>
                    <a:pt x="231" y="915"/>
                  </a:cubicBezTo>
                  <a:cubicBezTo>
                    <a:pt x="232" y="917"/>
                    <a:pt x="234" y="917"/>
                    <a:pt x="236" y="917"/>
                  </a:cubicBezTo>
                  <a:cubicBezTo>
                    <a:pt x="238" y="916"/>
                    <a:pt x="239" y="915"/>
                    <a:pt x="242" y="915"/>
                  </a:cubicBezTo>
                  <a:cubicBezTo>
                    <a:pt x="242" y="918"/>
                    <a:pt x="238" y="918"/>
                    <a:pt x="238" y="920"/>
                  </a:cubicBezTo>
                  <a:cubicBezTo>
                    <a:pt x="240" y="923"/>
                    <a:pt x="245" y="920"/>
                    <a:pt x="247" y="921"/>
                  </a:cubicBezTo>
                  <a:cubicBezTo>
                    <a:pt x="241" y="923"/>
                    <a:pt x="242" y="927"/>
                    <a:pt x="238" y="930"/>
                  </a:cubicBezTo>
                  <a:cubicBezTo>
                    <a:pt x="237" y="928"/>
                    <a:pt x="234" y="928"/>
                    <a:pt x="232" y="927"/>
                  </a:cubicBezTo>
                  <a:cubicBezTo>
                    <a:pt x="231" y="930"/>
                    <a:pt x="228" y="931"/>
                    <a:pt x="225" y="932"/>
                  </a:cubicBezTo>
                  <a:cubicBezTo>
                    <a:pt x="225" y="934"/>
                    <a:pt x="224" y="938"/>
                    <a:pt x="226" y="939"/>
                  </a:cubicBezTo>
                  <a:cubicBezTo>
                    <a:pt x="233" y="932"/>
                    <a:pt x="239" y="930"/>
                    <a:pt x="251" y="929"/>
                  </a:cubicBezTo>
                  <a:cubicBezTo>
                    <a:pt x="250" y="932"/>
                    <a:pt x="252" y="933"/>
                    <a:pt x="251" y="936"/>
                  </a:cubicBezTo>
                  <a:cubicBezTo>
                    <a:pt x="251" y="936"/>
                    <a:pt x="250" y="937"/>
                    <a:pt x="250" y="937"/>
                  </a:cubicBezTo>
                  <a:cubicBezTo>
                    <a:pt x="247" y="936"/>
                    <a:pt x="243" y="936"/>
                    <a:pt x="240" y="936"/>
                  </a:cubicBezTo>
                  <a:cubicBezTo>
                    <a:pt x="234" y="943"/>
                    <a:pt x="227" y="949"/>
                    <a:pt x="221" y="956"/>
                  </a:cubicBezTo>
                  <a:cubicBezTo>
                    <a:pt x="214" y="957"/>
                    <a:pt x="211" y="962"/>
                    <a:pt x="207" y="966"/>
                  </a:cubicBezTo>
                  <a:cubicBezTo>
                    <a:pt x="206" y="966"/>
                    <a:pt x="202" y="967"/>
                    <a:pt x="205" y="967"/>
                  </a:cubicBezTo>
                  <a:cubicBezTo>
                    <a:pt x="212" y="968"/>
                    <a:pt x="212" y="961"/>
                    <a:pt x="220" y="964"/>
                  </a:cubicBezTo>
                  <a:cubicBezTo>
                    <a:pt x="221" y="958"/>
                    <a:pt x="229" y="960"/>
                    <a:pt x="231" y="956"/>
                  </a:cubicBezTo>
                  <a:cubicBezTo>
                    <a:pt x="234" y="958"/>
                    <a:pt x="233" y="959"/>
                    <a:pt x="234" y="961"/>
                  </a:cubicBezTo>
                  <a:cubicBezTo>
                    <a:pt x="234" y="958"/>
                    <a:pt x="238" y="963"/>
                    <a:pt x="237" y="959"/>
                  </a:cubicBezTo>
                  <a:cubicBezTo>
                    <a:pt x="236" y="958"/>
                    <a:pt x="233" y="960"/>
                    <a:pt x="234" y="955"/>
                  </a:cubicBezTo>
                  <a:cubicBezTo>
                    <a:pt x="236" y="954"/>
                    <a:pt x="238" y="950"/>
                    <a:pt x="240" y="952"/>
                  </a:cubicBezTo>
                  <a:cubicBezTo>
                    <a:pt x="241" y="956"/>
                    <a:pt x="235" y="954"/>
                    <a:pt x="238" y="957"/>
                  </a:cubicBezTo>
                  <a:cubicBezTo>
                    <a:pt x="240" y="956"/>
                    <a:pt x="243" y="956"/>
                    <a:pt x="246" y="955"/>
                  </a:cubicBezTo>
                  <a:cubicBezTo>
                    <a:pt x="242" y="950"/>
                    <a:pt x="251" y="954"/>
                    <a:pt x="252" y="952"/>
                  </a:cubicBezTo>
                  <a:cubicBezTo>
                    <a:pt x="248" y="950"/>
                    <a:pt x="253" y="948"/>
                    <a:pt x="253" y="946"/>
                  </a:cubicBezTo>
                  <a:cubicBezTo>
                    <a:pt x="249" y="944"/>
                    <a:pt x="250" y="949"/>
                    <a:pt x="248" y="947"/>
                  </a:cubicBezTo>
                  <a:cubicBezTo>
                    <a:pt x="248" y="946"/>
                    <a:pt x="249" y="945"/>
                    <a:pt x="251" y="944"/>
                  </a:cubicBezTo>
                  <a:cubicBezTo>
                    <a:pt x="258" y="946"/>
                    <a:pt x="261" y="934"/>
                    <a:pt x="266" y="936"/>
                  </a:cubicBezTo>
                  <a:cubicBezTo>
                    <a:pt x="263" y="938"/>
                    <a:pt x="265" y="939"/>
                    <a:pt x="264" y="942"/>
                  </a:cubicBezTo>
                  <a:cubicBezTo>
                    <a:pt x="261" y="940"/>
                    <a:pt x="260" y="947"/>
                    <a:pt x="256" y="948"/>
                  </a:cubicBezTo>
                  <a:cubicBezTo>
                    <a:pt x="258" y="949"/>
                    <a:pt x="257" y="955"/>
                    <a:pt x="254" y="957"/>
                  </a:cubicBezTo>
                  <a:cubicBezTo>
                    <a:pt x="262" y="956"/>
                    <a:pt x="271" y="953"/>
                    <a:pt x="272" y="963"/>
                  </a:cubicBezTo>
                  <a:cubicBezTo>
                    <a:pt x="269" y="966"/>
                    <a:pt x="259" y="967"/>
                    <a:pt x="262" y="972"/>
                  </a:cubicBezTo>
                  <a:cubicBezTo>
                    <a:pt x="266" y="967"/>
                    <a:pt x="273" y="964"/>
                    <a:pt x="278" y="960"/>
                  </a:cubicBezTo>
                  <a:cubicBezTo>
                    <a:pt x="277" y="959"/>
                    <a:pt x="273" y="961"/>
                    <a:pt x="273" y="959"/>
                  </a:cubicBezTo>
                  <a:cubicBezTo>
                    <a:pt x="276" y="959"/>
                    <a:pt x="278" y="957"/>
                    <a:pt x="276" y="955"/>
                  </a:cubicBezTo>
                  <a:cubicBezTo>
                    <a:pt x="276" y="953"/>
                    <a:pt x="272" y="955"/>
                    <a:pt x="272" y="952"/>
                  </a:cubicBezTo>
                  <a:cubicBezTo>
                    <a:pt x="277" y="948"/>
                    <a:pt x="283" y="945"/>
                    <a:pt x="289" y="941"/>
                  </a:cubicBezTo>
                  <a:cubicBezTo>
                    <a:pt x="292" y="944"/>
                    <a:pt x="286" y="947"/>
                    <a:pt x="290" y="949"/>
                  </a:cubicBezTo>
                  <a:cubicBezTo>
                    <a:pt x="287" y="953"/>
                    <a:pt x="283" y="956"/>
                    <a:pt x="280" y="960"/>
                  </a:cubicBezTo>
                  <a:cubicBezTo>
                    <a:pt x="283" y="959"/>
                    <a:pt x="281" y="963"/>
                    <a:pt x="282" y="965"/>
                  </a:cubicBezTo>
                  <a:cubicBezTo>
                    <a:pt x="275" y="968"/>
                    <a:pt x="273" y="977"/>
                    <a:pt x="263" y="978"/>
                  </a:cubicBezTo>
                  <a:cubicBezTo>
                    <a:pt x="266" y="983"/>
                    <a:pt x="257" y="979"/>
                    <a:pt x="257" y="983"/>
                  </a:cubicBezTo>
                  <a:cubicBezTo>
                    <a:pt x="271" y="983"/>
                    <a:pt x="278" y="967"/>
                    <a:pt x="296" y="968"/>
                  </a:cubicBezTo>
                  <a:cubicBezTo>
                    <a:pt x="298" y="973"/>
                    <a:pt x="297" y="975"/>
                    <a:pt x="300" y="978"/>
                  </a:cubicBezTo>
                  <a:cubicBezTo>
                    <a:pt x="297" y="992"/>
                    <a:pt x="280" y="991"/>
                    <a:pt x="273" y="1001"/>
                  </a:cubicBezTo>
                  <a:cubicBezTo>
                    <a:pt x="276" y="1001"/>
                    <a:pt x="278" y="998"/>
                    <a:pt x="279" y="1002"/>
                  </a:cubicBezTo>
                  <a:cubicBezTo>
                    <a:pt x="279" y="1006"/>
                    <a:pt x="275" y="1007"/>
                    <a:pt x="274" y="1011"/>
                  </a:cubicBezTo>
                  <a:cubicBezTo>
                    <a:pt x="277" y="1011"/>
                    <a:pt x="280" y="1010"/>
                    <a:pt x="280" y="1013"/>
                  </a:cubicBezTo>
                  <a:cubicBezTo>
                    <a:pt x="278" y="1017"/>
                    <a:pt x="269" y="1020"/>
                    <a:pt x="265" y="1015"/>
                  </a:cubicBezTo>
                  <a:cubicBezTo>
                    <a:pt x="256" y="1023"/>
                    <a:pt x="242" y="1026"/>
                    <a:pt x="234" y="1036"/>
                  </a:cubicBezTo>
                  <a:cubicBezTo>
                    <a:pt x="240" y="1036"/>
                    <a:pt x="237" y="1041"/>
                    <a:pt x="240" y="1043"/>
                  </a:cubicBezTo>
                  <a:cubicBezTo>
                    <a:pt x="243" y="1041"/>
                    <a:pt x="246" y="1040"/>
                    <a:pt x="251" y="1039"/>
                  </a:cubicBezTo>
                  <a:cubicBezTo>
                    <a:pt x="251" y="1042"/>
                    <a:pt x="247" y="1041"/>
                    <a:pt x="248" y="1044"/>
                  </a:cubicBezTo>
                  <a:cubicBezTo>
                    <a:pt x="258" y="1041"/>
                    <a:pt x="273" y="1045"/>
                    <a:pt x="280" y="1034"/>
                  </a:cubicBezTo>
                  <a:cubicBezTo>
                    <a:pt x="277" y="1034"/>
                    <a:pt x="276" y="1034"/>
                    <a:pt x="276" y="1031"/>
                  </a:cubicBezTo>
                  <a:cubicBezTo>
                    <a:pt x="278" y="1023"/>
                    <a:pt x="285" y="1020"/>
                    <a:pt x="290" y="1015"/>
                  </a:cubicBezTo>
                  <a:cubicBezTo>
                    <a:pt x="296" y="1015"/>
                    <a:pt x="304" y="1015"/>
                    <a:pt x="311" y="1015"/>
                  </a:cubicBezTo>
                  <a:cubicBezTo>
                    <a:pt x="314" y="1006"/>
                    <a:pt x="323" y="1003"/>
                    <a:pt x="327" y="995"/>
                  </a:cubicBezTo>
                  <a:cubicBezTo>
                    <a:pt x="326" y="991"/>
                    <a:pt x="327" y="989"/>
                    <a:pt x="328" y="986"/>
                  </a:cubicBezTo>
                  <a:cubicBezTo>
                    <a:pt x="326" y="985"/>
                    <a:pt x="326" y="982"/>
                    <a:pt x="325" y="980"/>
                  </a:cubicBezTo>
                  <a:cubicBezTo>
                    <a:pt x="328" y="973"/>
                    <a:pt x="341" y="971"/>
                    <a:pt x="338" y="985"/>
                  </a:cubicBezTo>
                  <a:cubicBezTo>
                    <a:pt x="342" y="986"/>
                    <a:pt x="345" y="990"/>
                    <a:pt x="349" y="992"/>
                  </a:cubicBezTo>
                  <a:cubicBezTo>
                    <a:pt x="350" y="996"/>
                    <a:pt x="347" y="996"/>
                    <a:pt x="347" y="999"/>
                  </a:cubicBezTo>
                  <a:cubicBezTo>
                    <a:pt x="349" y="999"/>
                    <a:pt x="351" y="1003"/>
                    <a:pt x="349" y="1005"/>
                  </a:cubicBezTo>
                  <a:cubicBezTo>
                    <a:pt x="356" y="1006"/>
                    <a:pt x="363" y="1007"/>
                    <a:pt x="364" y="1011"/>
                  </a:cubicBezTo>
                  <a:cubicBezTo>
                    <a:pt x="369" y="1008"/>
                    <a:pt x="375" y="1011"/>
                    <a:pt x="378" y="1015"/>
                  </a:cubicBezTo>
                  <a:cubicBezTo>
                    <a:pt x="378" y="1017"/>
                    <a:pt x="375" y="1016"/>
                    <a:pt x="376" y="1018"/>
                  </a:cubicBezTo>
                  <a:cubicBezTo>
                    <a:pt x="379" y="1019"/>
                    <a:pt x="380" y="1016"/>
                    <a:pt x="381" y="1019"/>
                  </a:cubicBezTo>
                  <a:cubicBezTo>
                    <a:pt x="381" y="1021"/>
                    <a:pt x="378" y="1020"/>
                    <a:pt x="378" y="1022"/>
                  </a:cubicBezTo>
                  <a:cubicBezTo>
                    <a:pt x="382" y="1022"/>
                    <a:pt x="383" y="1020"/>
                    <a:pt x="387" y="1020"/>
                  </a:cubicBezTo>
                  <a:cubicBezTo>
                    <a:pt x="389" y="1023"/>
                    <a:pt x="388" y="1024"/>
                    <a:pt x="390" y="1027"/>
                  </a:cubicBezTo>
                  <a:cubicBezTo>
                    <a:pt x="394" y="1025"/>
                    <a:pt x="396" y="1030"/>
                    <a:pt x="398" y="1033"/>
                  </a:cubicBezTo>
                  <a:cubicBezTo>
                    <a:pt x="385" y="1041"/>
                    <a:pt x="383" y="1053"/>
                    <a:pt x="378" y="1067"/>
                  </a:cubicBezTo>
                  <a:cubicBezTo>
                    <a:pt x="387" y="1070"/>
                    <a:pt x="401" y="1068"/>
                    <a:pt x="402" y="1080"/>
                  </a:cubicBezTo>
                  <a:cubicBezTo>
                    <a:pt x="407" y="1084"/>
                    <a:pt x="411" y="1089"/>
                    <a:pt x="417" y="1092"/>
                  </a:cubicBezTo>
                  <a:cubicBezTo>
                    <a:pt x="415" y="1096"/>
                    <a:pt x="418" y="1100"/>
                    <a:pt x="416" y="1103"/>
                  </a:cubicBezTo>
                  <a:cubicBezTo>
                    <a:pt x="420" y="1104"/>
                    <a:pt x="424" y="1105"/>
                    <a:pt x="428" y="1106"/>
                  </a:cubicBezTo>
                  <a:cubicBezTo>
                    <a:pt x="433" y="1104"/>
                    <a:pt x="435" y="1099"/>
                    <a:pt x="440" y="1096"/>
                  </a:cubicBezTo>
                  <a:cubicBezTo>
                    <a:pt x="451" y="1082"/>
                    <a:pt x="471" y="1076"/>
                    <a:pt x="486" y="1066"/>
                  </a:cubicBezTo>
                  <a:cubicBezTo>
                    <a:pt x="493" y="1070"/>
                    <a:pt x="499" y="1058"/>
                    <a:pt x="504" y="1054"/>
                  </a:cubicBezTo>
                  <a:cubicBezTo>
                    <a:pt x="507" y="1054"/>
                    <a:pt x="508" y="1057"/>
                    <a:pt x="512" y="1056"/>
                  </a:cubicBezTo>
                  <a:cubicBezTo>
                    <a:pt x="512" y="1049"/>
                    <a:pt x="522" y="1050"/>
                    <a:pt x="524" y="1051"/>
                  </a:cubicBezTo>
                  <a:cubicBezTo>
                    <a:pt x="520" y="1049"/>
                    <a:pt x="527" y="1043"/>
                    <a:pt x="530" y="1042"/>
                  </a:cubicBezTo>
                  <a:cubicBezTo>
                    <a:pt x="530" y="1048"/>
                    <a:pt x="540" y="1051"/>
                    <a:pt x="541" y="1059"/>
                  </a:cubicBezTo>
                  <a:cubicBezTo>
                    <a:pt x="538" y="1058"/>
                    <a:pt x="537" y="1062"/>
                    <a:pt x="533" y="1059"/>
                  </a:cubicBezTo>
                  <a:cubicBezTo>
                    <a:pt x="532" y="1065"/>
                    <a:pt x="533" y="1067"/>
                    <a:pt x="533" y="1073"/>
                  </a:cubicBezTo>
                  <a:cubicBezTo>
                    <a:pt x="537" y="1073"/>
                    <a:pt x="537" y="1078"/>
                    <a:pt x="541" y="1078"/>
                  </a:cubicBezTo>
                  <a:cubicBezTo>
                    <a:pt x="542" y="1074"/>
                    <a:pt x="540" y="1072"/>
                    <a:pt x="545" y="1072"/>
                  </a:cubicBezTo>
                  <a:cubicBezTo>
                    <a:pt x="545" y="1075"/>
                    <a:pt x="540" y="1077"/>
                    <a:pt x="545" y="1077"/>
                  </a:cubicBezTo>
                  <a:cubicBezTo>
                    <a:pt x="547" y="1078"/>
                    <a:pt x="544" y="1073"/>
                    <a:pt x="546" y="1073"/>
                  </a:cubicBezTo>
                  <a:cubicBezTo>
                    <a:pt x="549" y="1074"/>
                    <a:pt x="553" y="1074"/>
                    <a:pt x="553" y="1078"/>
                  </a:cubicBezTo>
                  <a:cubicBezTo>
                    <a:pt x="551" y="1078"/>
                    <a:pt x="551" y="1076"/>
                    <a:pt x="548" y="1077"/>
                  </a:cubicBezTo>
                  <a:cubicBezTo>
                    <a:pt x="548" y="1081"/>
                    <a:pt x="548" y="1085"/>
                    <a:pt x="545" y="1085"/>
                  </a:cubicBezTo>
                  <a:cubicBezTo>
                    <a:pt x="546" y="1080"/>
                    <a:pt x="541" y="1086"/>
                    <a:pt x="541" y="1082"/>
                  </a:cubicBezTo>
                  <a:cubicBezTo>
                    <a:pt x="542" y="1080"/>
                    <a:pt x="544" y="1079"/>
                    <a:pt x="541" y="1078"/>
                  </a:cubicBezTo>
                  <a:cubicBezTo>
                    <a:pt x="539" y="1079"/>
                    <a:pt x="541" y="1082"/>
                    <a:pt x="538" y="1082"/>
                  </a:cubicBezTo>
                  <a:cubicBezTo>
                    <a:pt x="541" y="1079"/>
                    <a:pt x="533" y="1082"/>
                    <a:pt x="532" y="1078"/>
                  </a:cubicBezTo>
                  <a:cubicBezTo>
                    <a:pt x="531" y="1080"/>
                    <a:pt x="530" y="1082"/>
                    <a:pt x="529" y="1085"/>
                  </a:cubicBezTo>
                  <a:cubicBezTo>
                    <a:pt x="533" y="1085"/>
                    <a:pt x="536" y="1088"/>
                    <a:pt x="533" y="1090"/>
                  </a:cubicBezTo>
                  <a:cubicBezTo>
                    <a:pt x="534" y="1091"/>
                    <a:pt x="538" y="1089"/>
                    <a:pt x="538" y="1091"/>
                  </a:cubicBezTo>
                  <a:cubicBezTo>
                    <a:pt x="529" y="1095"/>
                    <a:pt x="513" y="1093"/>
                    <a:pt x="508" y="1101"/>
                  </a:cubicBezTo>
                  <a:cubicBezTo>
                    <a:pt x="518" y="1101"/>
                    <a:pt x="530" y="1093"/>
                    <a:pt x="539" y="1097"/>
                  </a:cubicBezTo>
                  <a:cubicBezTo>
                    <a:pt x="538" y="1103"/>
                    <a:pt x="532" y="1097"/>
                    <a:pt x="531" y="1101"/>
                  </a:cubicBezTo>
                  <a:cubicBezTo>
                    <a:pt x="533" y="1104"/>
                    <a:pt x="541" y="1101"/>
                    <a:pt x="541" y="1106"/>
                  </a:cubicBezTo>
                  <a:cubicBezTo>
                    <a:pt x="541" y="1108"/>
                    <a:pt x="537" y="1107"/>
                    <a:pt x="537" y="1110"/>
                  </a:cubicBezTo>
                  <a:cubicBezTo>
                    <a:pt x="544" y="1109"/>
                    <a:pt x="552" y="1104"/>
                    <a:pt x="552" y="1098"/>
                  </a:cubicBezTo>
                  <a:cubicBezTo>
                    <a:pt x="570" y="1092"/>
                    <a:pt x="580" y="1083"/>
                    <a:pt x="601" y="1083"/>
                  </a:cubicBezTo>
                  <a:cubicBezTo>
                    <a:pt x="608" y="1079"/>
                    <a:pt x="621" y="1083"/>
                    <a:pt x="627" y="1088"/>
                  </a:cubicBezTo>
                  <a:cubicBezTo>
                    <a:pt x="639" y="1088"/>
                    <a:pt x="638" y="1074"/>
                    <a:pt x="651" y="1074"/>
                  </a:cubicBezTo>
                  <a:cubicBezTo>
                    <a:pt x="652" y="1077"/>
                    <a:pt x="650" y="1077"/>
                    <a:pt x="650" y="1079"/>
                  </a:cubicBezTo>
                  <a:cubicBezTo>
                    <a:pt x="665" y="1076"/>
                    <a:pt x="677" y="1070"/>
                    <a:pt x="688" y="1064"/>
                  </a:cubicBezTo>
                  <a:cubicBezTo>
                    <a:pt x="694" y="1064"/>
                    <a:pt x="699" y="1063"/>
                    <a:pt x="701" y="1059"/>
                  </a:cubicBezTo>
                  <a:cubicBezTo>
                    <a:pt x="693" y="1057"/>
                    <a:pt x="682" y="1067"/>
                    <a:pt x="672" y="1060"/>
                  </a:cubicBezTo>
                  <a:cubicBezTo>
                    <a:pt x="683" y="1053"/>
                    <a:pt x="695" y="1048"/>
                    <a:pt x="710" y="1044"/>
                  </a:cubicBezTo>
                  <a:cubicBezTo>
                    <a:pt x="712" y="1042"/>
                    <a:pt x="712" y="1039"/>
                    <a:pt x="714" y="1038"/>
                  </a:cubicBezTo>
                  <a:cubicBezTo>
                    <a:pt x="722" y="1040"/>
                    <a:pt x="729" y="1035"/>
                    <a:pt x="735" y="1031"/>
                  </a:cubicBezTo>
                  <a:cubicBezTo>
                    <a:pt x="736" y="1035"/>
                    <a:pt x="733" y="1036"/>
                    <a:pt x="735" y="1038"/>
                  </a:cubicBezTo>
                  <a:cubicBezTo>
                    <a:pt x="737" y="1040"/>
                    <a:pt x="739" y="1038"/>
                    <a:pt x="742" y="1038"/>
                  </a:cubicBezTo>
                  <a:cubicBezTo>
                    <a:pt x="742" y="1040"/>
                    <a:pt x="740" y="1040"/>
                    <a:pt x="742" y="1041"/>
                  </a:cubicBezTo>
                  <a:cubicBezTo>
                    <a:pt x="755" y="1034"/>
                    <a:pt x="772" y="1031"/>
                    <a:pt x="783" y="1021"/>
                  </a:cubicBezTo>
                  <a:cubicBezTo>
                    <a:pt x="788" y="1020"/>
                    <a:pt x="793" y="1023"/>
                    <a:pt x="797" y="1020"/>
                  </a:cubicBezTo>
                  <a:cubicBezTo>
                    <a:pt x="796" y="1024"/>
                    <a:pt x="800" y="1023"/>
                    <a:pt x="800" y="1025"/>
                  </a:cubicBezTo>
                  <a:cubicBezTo>
                    <a:pt x="793" y="1032"/>
                    <a:pt x="780" y="1028"/>
                    <a:pt x="777" y="1040"/>
                  </a:cubicBezTo>
                  <a:cubicBezTo>
                    <a:pt x="753" y="1052"/>
                    <a:pt x="724" y="1060"/>
                    <a:pt x="702" y="1074"/>
                  </a:cubicBezTo>
                  <a:cubicBezTo>
                    <a:pt x="700" y="1074"/>
                    <a:pt x="700" y="1073"/>
                    <a:pt x="699" y="1073"/>
                  </a:cubicBezTo>
                  <a:cubicBezTo>
                    <a:pt x="680" y="1080"/>
                    <a:pt x="661" y="1085"/>
                    <a:pt x="645" y="1094"/>
                  </a:cubicBezTo>
                  <a:cubicBezTo>
                    <a:pt x="656" y="1092"/>
                    <a:pt x="665" y="1087"/>
                    <a:pt x="673" y="1087"/>
                  </a:cubicBezTo>
                  <a:cubicBezTo>
                    <a:pt x="671" y="1094"/>
                    <a:pt x="663" y="1097"/>
                    <a:pt x="657" y="1095"/>
                  </a:cubicBezTo>
                  <a:cubicBezTo>
                    <a:pt x="657" y="1096"/>
                    <a:pt x="659" y="1096"/>
                    <a:pt x="659" y="1097"/>
                  </a:cubicBezTo>
                  <a:cubicBezTo>
                    <a:pt x="653" y="1100"/>
                    <a:pt x="646" y="1101"/>
                    <a:pt x="641" y="1104"/>
                  </a:cubicBezTo>
                  <a:cubicBezTo>
                    <a:pt x="659" y="1107"/>
                    <a:pt x="666" y="1090"/>
                    <a:pt x="680" y="1097"/>
                  </a:cubicBezTo>
                  <a:cubicBezTo>
                    <a:pt x="680" y="1098"/>
                    <a:pt x="678" y="1101"/>
                    <a:pt x="680" y="1101"/>
                  </a:cubicBezTo>
                  <a:cubicBezTo>
                    <a:pt x="681" y="1099"/>
                    <a:pt x="684" y="1101"/>
                    <a:pt x="686" y="1101"/>
                  </a:cubicBezTo>
                  <a:cubicBezTo>
                    <a:pt x="687" y="1099"/>
                    <a:pt x="688" y="1097"/>
                    <a:pt x="688" y="1094"/>
                  </a:cubicBezTo>
                  <a:cubicBezTo>
                    <a:pt x="694" y="1094"/>
                    <a:pt x="695" y="1086"/>
                    <a:pt x="701" y="1088"/>
                  </a:cubicBezTo>
                  <a:cubicBezTo>
                    <a:pt x="701" y="1087"/>
                    <a:pt x="701" y="1086"/>
                    <a:pt x="702" y="1086"/>
                  </a:cubicBezTo>
                  <a:cubicBezTo>
                    <a:pt x="702" y="1086"/>
                    <a:pt x="701" y="1086"/>
                    <a:pt x="701" y="1086"/>
                  </a:cubicBezTo>
                  <a:cubicBezTo>
                    <a:pt x="699" y="1086"/>
                    <a:pt x="698" y="1085"/>
                    <a:pt x="698" y="1083"/>
                  </a:cubicBezTo>
                  <a:cubicBezTo>
                    <a:pt x="701" y="1079"/>
                    <a:pt x="706" y="1077"/>
                    <a:pt x="709" y="1072"/>
                  </a:cubicBezTo>
                  <a:cubicBezTo>
                    <a:pt x="736" y="1068"/>
                    <a:pt x="755" y="1051"/>
                    <a:pt x="781" y="1048"/>
                  </a:cubicBezTo>
                  <a:cubicBezTo>
                    <a:pt x="779" y="1054"/>
                    <a:pt x="778" y="1059"/>
                    <a:pt x="779" y="1063"/>
                  </a:cubicBezTo>
                  <a:cubicBezTo>
                    <a:pt x="783" y="1064"/>
                    <a:pt x="785" y="1063"/>
                    <a:pt x="788" y="1062"/>
                  </a:cubicBezTo>
                  <a:cubicBezTo>
                    <a:pt x="792" y="1053"/>
                    <a:pt x="802" y="1054"/>
                    <a:pt x="808" y="1050"/>
                  </a:cubicBezTo>
                  <a:cubicBezTo>
                    <a:pt x="806" y="1040"/>
                    <a:pt x="812" y="1048"/>
                    <a:pt x="819" y="1045"/>
                  </a:cubicBezTo>
                  <a:cubicBezTo>
                    <a:pt x="817" y="1036"/>
                    <a:pt x="806" y="1046"/>
                    <a:pt x="802" y="1043"/>
                  </a:cubicBezTo>
                  <a:cubicBezTo>
                    <a:pt x="803" y="1040"/>
                    <a:pt x="805" y="1037"/>
                    <a:pt x="802" y="1036"/>
                  </a:cubicBezTo>
                  <a:cubicBezTo>
                    <a:pt x="807" y="1034"/>
                    <a:pt x="811" y="1031"/>
                    <a:pt x="814" y="1027"/>
                  </a:cubicBezTo>
                  <a:cubicBezTo>
                    <a:pt x="813" y="1026"/>
                    <a:pt x="812" y="1026"/>
                    <a:pt x="812" y="1024"/>
                  </a:cubicBezTo>
                  <a:cubicBezTo>
                    <a:pt x="808" y="1025"/>
                    <a:pt x="804" y="1026"/>
                    <a:pt x="802" y="1029"/>
                  </a:cubicBezTo>
                  <a:cubicBezTo>
                    <a:pt x="802" y="1022"/>
                    <a:pt x="798" y="1020"/>
                    <a:pt x="797" y="1015"/>
                  </a:cubicBezTo>
                  <a:cubicBezTo>
                    <a:pt x="807" y="1013"/>
                    <a:pt x="818" y="1011"/>
                    <a:pt x="821" y="1002"/>
                  </a:cubicBezTo>
                  <a:cubicBezTo>
                    <a:pt x="815" y="1004"/>
                    <a:pt x="810" y="1007"/>
                    <a:pt x="804" y="1010"/>
                  </a:cubicBezTo>
                  <a:cubicBezTo>
                    <a:pt x="803" y="1010"/>
                    <a:pt x="802" y="1009"/>
                    <a:pt x="800" y="1008"/>
                  </a:cubicBezTo>
                  <a:cubicBezTo>
                    <a:pt x="782" y="1016"/>
                    <a:pt x="765" y="1024"/>
                    <a:pt x="748" y="1032"/>
                  </a:cubicBezTo>
                  <a:cubicBezTo>
                    <a:pt x="746" y="1032"/>
                    <a:pt x="745" y="1031"/>
                    <a:pt x="742" y="1030"/>
                  </a:cubicBezTo>
                  <a:cubicBezTo>
                    <a:pt x="743" y="1034"/>
                    <a:pt x="740" y="1035"/>
                    <a:pt x="736" y="1035"/>
                  </a:cubicBezTo>
                  <a:cubicBezTo>
                    <a:pt x="736" y="1031"/>
                    <a:pt x="736" y="1031"/>
                    <a:pt x="736" y="1031"/>
                  </a:cubicBezTo>
                  <a:cubicBezTo>
                    <a:pt x="744" y="1030"/>
                    <a:pt x="749" y="1025"/>
                    <a:pt x="756" y="1022"/>
                  </a:cubicBezTo>
                  <a:cubicBezTo>
                    <a:pt x="754" y="1022"/>
                    <a:pt x="757" y="1021"/>
                    <a:pt x="756" y="1018"/>
                  </a:cubicBezTo>
                  <a:cubicBezTo>
                    <a:pt x="752" y="1020"/>
                    <a:pt x="745" y="1022"/>
                    <a:pt x="745" y="1025"/>
                  </a:cubicBezTo>
                  <a:cubicBezTo>
                    <a:pt x="743" y="1019"/>
                    <a:pt x="738" y="1027"/>
                    <a:pt x="735" y="1022"/>
                  </a:cubicBezTo>
                  <a:cubicBezTo>
                    <a:pt x="744" y="1019"/>
                    <a:pt x="752" y="1013"/>
                    <a:pt x="762" y="1010"/>
                  </a:cubicBezTo>
                  <a:cubicBezTo>
                    <a:pt x="763" y="1016"/>
                    <a:pt x="773" y="1011"/>
                    <a:pt x="775" y="1015"/>
                  </a:cubicBezTo>
                  <a:cubicBezTo>
                    <a:pt x="780" y="1012"/>
                    <a:pt x="780" y="1006"/>
                    <a:pt x="786" y="1005"/>
                  </a:cubicBezTo>
                  <a:cubicBezTo>
                    <a:pt x="787" y="1007"/>
                    <a:pt x="782" y="1009"/>
                    <a:pt x="785" y="1010"/>
                  </a:cubicBezTo>
                  <a:cubicBezTo>
                    <a:pt x="789" y="1005"/>
                    <a:pt x="793" y="1000"/>
                    <a:pt x="801" y="999"/>
                  </a:cubicBezTo>
                  <a:cubicBezTo>
                    <a:pt x="800" y="1005"/>
                    <a:pt x="809" y="1000"/>
                    <a:pt x="804" y="1005"/>
                  </a:cubicBezTo>
                  <a:cubicBezTo>
                    <a:pt x="812" y="1004"/>
                    <a:pt x="819" y="1002"/>
                    <a:pt x="820" y="998"/>
                  </a:cubicBezTo>
                  <a:cubicBezTo>
                    <a:pt x="817" y="999"/>
                    <a:pt x="814" y="1000"/>
                    <a:pt x="811" y="1002"/>
                  </a:cubicBezTo>
                  <a:cubicBezTo>
                    <a:pt x="811" y="999"/>
                    <a:pt x="811" y="995"/>
                    <a:pt x="812" y="993"/>
                  </a:cubicBezTo>
                  <a:cubicBezTo>
                    <a:pt x="821" y="995"/>
                    <a:pt x="837" y="988"/>
                    <a:pt x="841" y="979"/>
                  </a:cubicBezTo>
                  <a:cubicBezTo>
                    <a:pt x="843" y="979"/>
                    <a:pt x="844" y="978"/>
                    <a:pt x="846" y="978"/>
                  </a:cubicBezTo>
                  <a:cubicBezTo>
                    <a:pt x="844" y="973"/>
                    <a:pt x="852" y="974"/>
                    <a:pt x="859" y="974"/>
                  </a:cubicBezTo>
                  <a:cubicBezTo>
                    <a:pt x="859" y="969"/>
                    <a:pt x="865" y="967"/>
                    <a:pt x="868" y="968"/>
                  </a:cubicBezTo>
                  <a:cubicBezTo>
                    <a:pt x="868" y="972"/>
                    <a:pt x="865" y="967"/>
                    <a:pt x="865" y="971"/>
                  </a:cubicBezTo>
                  <a:cubicBezTo>
                    <a:pt x="872" y="971"/>
                    <a:pt x="886" y="969"/>
                    <a:pt x="886" y="961"/>
                  </a:cubicBezTo>
                  <a:cubicBezTo>
                    <a:pt x="889" y="960"/>
                    <a:pt x="889" y="963"/>
                    <a:pt x="889" y="965"/>
                  </a:cubicBezTo>
                  <a:cubicBezTo>
                    <a:pt x="895" y="963"/>
                    <a:pt x="897" y="957"/>
                    <a:pt x="905" y="956"/>
                  </a:cubicBezTo>
                  <a:cubicBezTo>
                    <a:pt x="906" y="954"/>
                    <a:pt x="902" y="953"/>
                    <a:pt x="905" y="952"/>
                  </a:cubicBezTo>
                  <a:cubicBezTo>
                    <a:pt x="907" y="950"/>
                    <a:pt x="909" y="954"/>
                    <a:pt x="911" y="954"/>
                  </a:cubicBezTo>
                  <a:cubicBezTo>
                    <a:pt x="910" y="955"/>
                    <a:pt x="906" y="956"/>
                    <a:pt x="909" y="957"/>
                  </a:cubicBezTo>
                  <a:cubicBezTo>
                    <a:pt x="909" y="956"/>
                    <a:pt x="911" y="956"/>
                    <a:pt x="912" y="956"/>
                  </a:cubicBezTo>
                  <a:cubicBezTo>
                    <a:pt x="912" y="952"/>
                    <a:pt x="912" y="948"/>
                    <a:pt x="915" y="947"/>
                  </a:cubicBezTo>
                  <a:cubicBezTo>
                    <a:pt x="918" y="946"/>
                    <a:pt x="918" y="948"/>
                    <a:pt x="919" y="950"/>
                  </a:cubicBezTo>
                  <a:cubicBezTo>
                    <a:pt x="919" y="952"/>
                    <a:pt x="917" y="951"/>
                    <a:pt x="917" y="953"/>
                  </a:cubicBezTo>
                  <a:cubicBezTo>
                    <a:pt x="923" y="956"/>
                    <a:pt x="925" y="949"/>
                    <a:pt x="928" y="946"/>
                  </a:cubicBezTo>
                  <a:cubicBezTo>
                    <a:pt x="935" y="945"/>
                    <a:pt x="939" y="939"/>
                    <a:pt x="944" y="935"/>
                  </a:cubicBezTo>
                  <a:cubicBezTo>
                    <a:pt x="949" y="936"/>
                    <a:pt x="952" y="933"/>
                    <a:pt x="957" y="937"/>
                  </a:cubicBezTo>
                  <a:cubicBezTo>
                    <a:pt x="958" y="934"/>
                    <a:pt x="955" y="934"/>
                    <a:pt x="956" y="931"/>
                  </a:cubicBezTo>
                  <a:cubicBezTo>
                    <a:pt x="960" y="930"/>
                    <a:pt x="961" y="927"/>
                    <a:pt x="965" y="926"/>
                  </a:cubicBezTo>
                  <a:cubicBezTo>
                    <a:pt x="968" y="925"/>
                    <a:pt x="969" y="931"/>
                    <a:pt x="972" y="927"/>
                  </a:cubicBezTo>
                  <a:cubicBezTo>
                    <a:pt x="967" y="917"/>
                    <a:pt x="982" y="912"/>
                    <a:pt x="983" y="902"/>
                  </a:cubicBezTo>
                  <a:cubicBezTo>
                    <a:pt x="987" y="901"/>
                    <a:pt x="988" y="905"/>
                    <a:pt x="990" y="906"/>
                  </a:cubicBezTo>
                  <a:cubicBezTo>
                    <a:pt x="990" y="907"/>
                    <a:pt x="988" y="908"/>
                    <a:pt x="988" y="909"/>
                  </a:cubicBezTo>
                  <a:cubicBezTo>
                    <a:pt x="992" y="911"/>
                    <a:pt x="996" y="911"/>
                    <a:pt x="1000" y="909"/>
                  </a:cubicBezTo>
                  <a:cubicBezTo>
                    <a:pt x="1000" y="911"/>
                    <a:pt x="997" y="910"/>
                    <a:pt x="996" y="912"/>
                  </a:cubicBezTo>
                  <a:cubicBezTo>
                    <a:pt x="998" y="912"/>
                    <a:pt x="1000" y="912"/>
                    <a:pt x="1001" y="913"/>
                  </a:cubicBezTo>
                  <a:cubicBezTo>
                    <a:pt x="1001" y="917"/>
                    <a:pt x="997" y="918"/>
                    <a:pt x="999" y="920"/>
                  </a:cubicBezTo>
                  <a:cubicBezTo>
                    <a:pt x="1005" y="919"/>
                    <a:pt x="1009" y="915"/>
                    <a:pt x="1008" y="910"/>
                  </a:cubicBezTo>
                  <a:cubicBezTo>
                    <a:pt x="1004" y="911"/>
                    <a:pt x="1001" y="910"/>
                    <a:pt x="1000" y="906"/>
                  </a:cubicBezTo>
                  <a:cubicBezTo>
                    <a:pt x="1004" y="905"/>
                    <a:pt x="1004" y="900"/>
                    <a:pt x="1010" y="900"/>
                  </a:cubicBezTo>
                  <a:cubicBezTo>
                    <a:pt x="1009" y="897"/>
                    <a:pt x="1012" y="897"/>
                    <a:pt x="1012" y="894"/>
                  </a:cubicBezTo>
                  <a:cubicBezTo>
                    <a:pt x="1009" y="892"/>
                    <a:pt x="1010" y="888"/>
                    <a:pt x="1010" y="884"/>
                  </a:cubicBezTo>
                  <a:cubicBezTo>
                    <a:pt x="1019" y="883"/>
                    <a:pt x="1022" y="866"/>
                    <a:pt x="1034" y="868"/>
                  </a:cubicBezTo>
                  <a:cubicBezTo>
                    <a:pt x="1035" y="874"/>
                    <a:pt x="1029" y="874"/>
                    <a:pt x="1027" y="877"/>
                  </a:cubicBezTo>
                  <a:cubicBezTo>
                    <a:pt x="1027" y="881"/>
                    <a:pt x="1031" y="881"/>
                    <a:pt x="1030" y="885"/>
                  </a:cubicBezTo>
                  <a:cubicBezTo>
                    <a:pt x="1029" y="885"/>
                    <a:pt x="1026" y="884"/>
                    <a:pt x="1027" y="887"/>
                  </a:cubicBezTo>
                  <a:cubicBezTo>
                    <a:pt x="1031" y="887"/>
                    <a:pt x="1028" y="890"/>
                    <a:pt x="1031" y="893"/>
                  </a:cubicBezTo>
                  <a:cubicBezTo>
                    <a:pt x="1028" y="892"/>
                    <a:pt x="1027" y="894"/>
                    <a:pt x="1027" y="896"/>
                  </a:cubicBezTo>
                  <a:cubicBezTo>
                    <a:pt x="1032" y="895"/>
                    <a:pt x="1034" y="900"/>
                    <a:pt x="1034" y="901"/>
                  </a:cubicBezTo>
                  <a:cubicBezTo>
                    <a:pt x="1034" y="899"/>
                    <a:pt x="1037" y="899"/>
                    <a:pt x="1039" y="899"/>
                  </a:cubicBezTo>
                  <a:cubicBezTo>
                    <a:pt x="1040" y="902"/>
                    <a:pt x="1037" y="904"/>
                    <a:pt x="1039" y="906"/>
                  </a:cubicBezTo>
                  <a:cubicBezTo>
                    <a:pt x="1040" y="904"/>
                    <a:pt x="1040" y="902"/>
                    <a:pt x="1041" y="901"/>
                  </a:cubicBezTo>
                  <a:cubicBezTo>
                    <a:pt x="1041" y="903"/>
                    <a:pt x="1044" y="902"/>
                    <a:pt x="1044" y="903"/>
                  </a:cubicBezTo>
                  <a:cubicBezTo>
                    <a:pt x="1042" y="908"/>
                    <a:pt x="1042" y="904"/>
                    <a:pt x="1041" y="909"/>
                  </a:cubicBezTo>
                  <a:cubicBezTo>
                    <a:pt x="1044" y="909"/>
                    <a:pt x="1047" y="912"/>
                    <a:pt x="1050" y="910"/>
                  </a:cubicBezTo>
                  <a:cubicBezTo>
                    <a:pt x="1049" y="909"/>
                    <a:pt x="1049" y="908"/>
                    <a:pt x="1048" y="906"/>
                  </a:cubicBezTo>
                  <a:cubicBezTo>
                    <a:pt x="1051" y="903"/>
                    <a:pt x="1052" y="903"/>
                    <a:pt x="1056" y="905"/>
                  </a:cubicBezTo>
                  <a:cubicBezTo>
                    <a:pt x="1056" y="903"/>
                    <a:pt x="1054" y="902"/>
                    <a:pt x="1055" y="900"/>
                  </a:cubicBezTo>
                  <a:cubicBezTo>
                    <a:pt x="1050" y="897"/>
                    <a:pt x="1049" y="903"/>
                    <a:pt x="1046" y="904"/>
                  </a:cubicBezTo>
                  <a:cubicBezTo>
                    <a:pt x="1045" y="900"/>
                    <a:pt x="1044" y="897"/>
                    <a:pt x="1044" y="894"/>
                  </a:cubicBezTo>
                  <a:cubicBezTo>
                    <a:pt x="1044" y="896"/>
                    <a:pt x="1040" y="895"/>
                    <a:pt x="1040" y="893"/>
                  </a:cubicBezTo>
                  <a:cubicBezTo>
                    <a:pt x="1046" y="891"/>
                    <a:pt x="1047" y="887"/>
                    <a:pt x="1047" y="881"/>
                  </a:cubicBezTo>
                  <a:cubicBezTo>
                    <a:pt x="1041" y="883"/>
                    <a:pt x="1042" y="892"/>
                    <a:pt x="1035" y="893"/>
                  </a:cubicBezTo>
                  <a:cubicBezTo>
                    <a:pt x="1033" y="887"/>
                    <a:pt x="1030" y="884"/>
                    <a:pt x="1034" y="880"/>
                  </a:cubicBezTo>
                  <a:cubicBezTo>
                    <a:pt x="1035" y="880"/>
                    <a:pt x="1036" y="880"/>
                    <a:pt x="1037" y="879"/>
                  </a:cubicBezTo>
                  <a:cubicBezTo>
                    <a:pt x="1037" y="881"/>
                    <a:pt x="1037" y="883"/>
                    <a:pt x="1038" y="884"/>
                  </a:cubicBezTo>
                  <a:cubicBezTo>
                    <a:pt x="1039" y="881"/>
                    <a:pt x="1039" y="879"/>
                    <a:pt x="1038" y="876"/>
                  </a:cubicBezTo>
                  <a:cubicBezTo>
                    <a:pt x="1041" y="879"/>
                    <a:pt x="1042" y="872"/>
                    <a:pt x="1047" y="873"/>
                  </a:cubicBezTo>
                  <a:cubicBezTo>
                    <a:pt x="1047" y="871"/>
                    <a:pt x="1046" y="871"/>
                    <a:pt x="1046" y="869"/>
                  </a:cubicBezTo>
                  <a:cubicBezTo>
                    <a:pt x="1055" y="861"/>
                    <a:pt x="1064" y="856"/>
                    <a:pt x="1076" y="855"/>
                  </a:cubicBezTo>
                  <a:cubicBezTo>
                    <a:pt x="1072" y="852"/>
                    <a:pt x="1078" y="849"/>
                    <a:pt x="1077" y="848"/>
                  </a:cubicBezTo>
                  <a:cubicBezTo>
                    <a:pt x="1076" y="851"/>
                    <a:pt x="1071" y="846"/>
                    <a:pt x="1071" y="848"/>
                  </a:cubicBezTo>
                  <a:cubicBezTo>
                    <a:pt x="1074" y="851"/>
                    <a:pt x="1067" y="856"/>
                    <a:pt x="1065" y="855"/>
                  </a:cubicBezTo>
                  <a:cubicBezTo>
                    <a:pt x="1066" y="849"/>
                    <a:pt x="1073" y="845"/>
                    <a:pt x="1072" y="841"/>
                  </a:cubicBezTo>
                  <a:cubicBezTo>
                    <a:pt x="1071" y="840"/>
                    <a:pt x="1067" y="842"/>
                    <a:pt x="1066" y="838"/>
                  </a:cubicBezTo>
                  <a:cubicBezTo>
                    <a:pt x="1065" y="840"/>
                    <a:pt x="1065" y="842"/>
                    <a:pt x="1062" y="842"/>
                  </a:cubicBezTo>
                  <a:cubicBezTo>
                    <a:pt x="1062" y="839"/>
                    <a:pt x="1060" y="838"/>
                    <a:pt x="1059" y="835"/>
                  </a:cubicBezTo>
                  <a:cubicBezTo>
                    <a:pt x="1064" y="833"/>
                    <a:pt x="1074" y="826"/>
                    <a:pt x="1077" y="832"/>
                  </a:cubicBezTo>
                  <a:cubicBezTo>
                    <a:pt x="1077" y="834"/>
                    <a:pt x="1073" y="837"/>
                    <a:pt x="1076" y="839"/>
                  </a:cubicBezTo>
                  <a:cubicBezTo>
                    <a:pt x="1076" y="838"/>
                    <a:pt x="1077" y="837"/>
                    <a:pt x="1078" y="836"/>
                  </a:cubicBezTo>
                  <a:cubicBezTo>
                    <a:pt x="1081" y="838"/>
                    <a:pt x="1076" y="840"/>
                    <a:pt x="1078" y="841"/>
                  </a:cubicBezTo>
                  <a:cubicBezTo>
                    <a:pt x="1081" y="839"/>
                    <a:pt x="1081" y="833"/>
                    <a:pt x="1085" y="832"/>
                  </a:cubicBezTo>
                  <a:cubicBezTo>
                    <a:pt x="1083" y="827"/>
                    <a:pt x="1086" y="824"/>
                    <a:pt x="1091" y="824"/>
                  </a:cubicBezTo>
                  <a:cubicBezTo>
                    <a:pt x="1091" y="825"/>
                    <a:pt x="1091" y="825"/>
                    <a:pt x="1092" y="826"/>
                  </a:cubicBezTo>
                  <a:cubicBezTo>
                    <a:pt x="1092" y="829"/>
                    <a:pt x="1089" y="828"/>
                    <a:pt x="1090" y="831"/>
                  </a:cubicBezTo>
                  <a:cubicBezTo>
                    <a:pt x="1092" y="832"/>
                    <a:pt x="1092" y="830"/>
                    <a:pt x="1093" y="833"/>
                  </a:cubicBezTo>
                  <a:cubicBezTo>
                    <a:pt x="1097" y="831"/>
                    <a:pt x="1092" y="828"/>
                    <a:pt x="1096" y="827"/>
                  </a:cubicBezTo>
                  <a:cubicBezTo>
                    <a:pt x="1097" y="830"/>
                    <a:pt x="1101" y="832"/>
                    <a:pt x="1103" y="835"/>
                  </a:cubicBezTo>
                  <a:cubicBezTo>
                    <a:pt x="1106" y="830"/>
                    <a:pt x="1118" y="829"/>
                    <a:pt x="1116" y="823"/>
                  </a:cubicBezTo>
                  <a:cubicBezTo>
                    <a:pt x="1113" y="826"/>
                    <a:pt x="1111" y="819"/>
                    <a:pt x="1108" y="818"/>
                  </a:cubicBezTo>
                  <a:cubicBezTo>
                    <a:pt x="1111" y="815"/>
                    <a:pt x="1112" y="820"/>
                    <a:pt x="1114" y="821"/>
                  </a:cubicBezTo>
                  <a:cubicBezTo>
                    <a:pt x="1116" y="816"/>
                    <a:pt x="1119" y="811"/>
                    <a:pt x="1126" y="809"/>
                  </a:cubicBezTo>
                  <a:cubicBezTo>
                    <a:pt x="1128" y="815"/>
                    <a:pt x="1129" y="817"/>
                    <a:pt x="1133" y="816"/>
                  </a:cubicBezTo>
                  <a:cubicBezTo>
                    <a:pt x="1132" y="818"/>
                    <a:pt x="1128" y="820"/>
                    <a:pt x="1130" y="822"/>
                  </a:cubicBezTo>
                  <a:cubicBezTo>
                    <a:pt x="1134" y="820"/>
                    <a:pt x="1137" y="818"/>
                    <a:pt x="1142" y="820"/>
                  </a:cubicBezTo>
                  <a:cubicBezTo>
                    <a:pt x="1142" y="821"/>
                    <a:pt x="1140" y="822"/>
                    <a:pt x="1140" y="824"/>
                  </a:cubicBezTo>
                  <a:cubicBezTo>
                    <a:pt x="1144" y="824"/>
                    <a:pt x="1145" y="821"/>
                    <a:pt x="1148" y="821"/>
                  </a:cubicBezTo>
                  <a:cubicBezTo>
                    <a:pt x="1149" y="825"/>
                    <a:pt x="1145" y="824"/>
                    <a:pt x="1146" y="828"/>
                  </a:cubicBezTo>
                  <a:cubicBezTo>
                    <a:pt x="1147" y="831"/>
                    <a:pt x="1150" y="831"/>
                    <a:pt x="1150" y="835"/>
                  </a:cubicBezTo>
                  <a:cubicBezTo>
                    <a:pt x="1146" y="835"/>
                    <a:pt x="1148" y="837"/>
                    <a:pt x="1147" y="840"/>
                  </a:cubicBezTo>
                  <a:cubicBezTo>
                    <a:pt x="1145" y="836"/>
                    <a:pt x="1143" y="843"/>
                    <a:pt x="1140" y="840"/>
                  </a:cubicBezTo>
                  <a:cubicBezTo>
                    <a:pt x="1140" y="844"/>
                    <a:pt x="1139" y="847"/>
                    <a:pt x="1136" y="848"/>
                  </a:cubicBezTo>
                  <a:cubicBezTo>
                    <a:pt x="1137" y="843"/>
                    <a:pt x="1132" y="849"/>
                    <a:pt x="1135" y="847"/>
                  </a:cubicBezTo>
                  <a:cubicBezTo>
                    <a:pt x="1138" y="851"/>
                    <a:pt x="1128" y="850"/>
                    <a:pt x="1127" y="850"/>
                  </a:cubicBezTo>
                  <a:cubicBezTo>
                    <a:pt x="1128" y="853"/>
                    <a:pt x="1133" y="853"/>
                    <a:pt x="1134" y="853"/>
                  </a:cubicBezTo>
                  <a:cubicBezTo>
                    <a:pt x="1136" y="859"/>
                    <a:pt x="1129" y="859"/>
                    <a:pt x="1130" y="860"/>
                  </a:cubicBezTo>
                  <a:cubicBezTo>
                    <a:pt x="1133" y="860"/>
                    <a:pt x="1134" y="859"/>
                    <a:pt x="1135" y="858"/>
                  </a:cubicBezTo>
                  <a:cubicBezTo>
                    <a:pt x="1135" y="859"/>
                    <a:pt x="1137" y="863"/>
                    <a:pt x="1137" y="860"/>
                  </a:cubicBezTo>
                  <a:cubicBezTo>
                    <a:pt x="1140" y="856"/>
                    <a:pt x="1147" y="849"/>
                    <a:pt x="1154" y="846"/>
                  </a:cubicBezTo>
                  <a:cubicBezTo>
                    <a:pt x="1154" y="851"/>
                    <a:pt x="1154" y="851"/>
                    <a:pt x="1154" y="851"/>
                  </a:cubicBezTo>
                  <a:cubicBezTo>
                    <a:pt x="1150" y="851"/>
                    <a:pt x="1151" y="855"/>
                    <a:pt x="1148" y="856"/>
                  </a:cubicBezTo>
                  <a:cubicBezTo>
                    <a:pt x="1149" y="859"/>
                    <a:pt x="1152" y="859"/>
                    <a:pt x="1151" y="864"/>
                  </a:cubicBezTo>
                  <a:cubicBezTo>
                    <a:pt x="1149" y="864"/>
                    <a:pt x="1149" y="866"/>
                    <a:pt x="1147" y="865"/>
                  </a:cubicBezTo>
                  <a:cubicBezTo>
                    <a:pt x="1147" y="863"/>
                    <a:pt x="1146" y="862"/>
                    <a:pt x="1145" y="861"/>
                  </a:cubicBezTo>
                  <a:cubicBezTo>
                    <a:pt x="1143" y="866"/>
                    <a:pt x="1145" y="867"/>
                    <a:pt x="1145" y="872"/>
                  </a:cubicBezTo>
                  <a:cubicBezTo>
                    <a:pt x="1139" y="876"/>
                    <a:pt x="1131" y="878"/>
                    <a:pt x="1127" y="885"/>
                  </a:cubicBezTo>
                  <a:cubicBezTo>
                    <a:pt x="1129" y="885"/>
                    <a:pt x="1133" y="884"/>
                    <a:pt x="1134" y="888"/>
                  </a:cubicBezTo>
                  <a:cubicBezTo>
                    <a:pt x="1132" y="891"/>
                    <a:pt x="1128" y="892"/>
                    <a:pt x="1130" y="896"/>
                  </a:cubicBezTo>
                  <a:cubicBezTo>
                    <a:pt x="1135" y="892"/>
                    <a:pt x="1143" y="891"/>
                    <a:pt x="1139" y="881"/>
                  </a:cubicBezTo>
                  <a:cubicBezTo>
                    <a:pt x="1142" y="876"/>
                    <a:pt x="1151" y="870"/>
                    <a:pt x="1155" y="875"/>
                  </a:cubicBezTo>
                  <a:cubicBezTo>
                    <a:pt x="1153" y="877"/>
                    <a:pt x="1149" y="877"/>
                    <a:pt x="1149" y="881"/>
                  </a:cubicBezTo>
                  <a:cubicBezTo>
                    <a:pt x="1153" y="881"/>
                    <a:pt x="1155" y="878"/>
                    <a:pt x="1158" y="880"/>
                  </a:cubicBezTo>
                  <a:cubicBezTo>
                    <a:pt x="1161" y="874"/>
                    <a:pt x="1169" y="873"/>
                    <a:pt x="1172" y="868"/>
                  </a:cubicBezTo>
                  <a:cubicBezTo>
                    <a:pt x="1175" y="869"/>
                    <a:pt x="1176" y="867"/>
                    <a:pt x="1178" y="867"/>
                  </a:cubicBezTo>
                  <a:cubicBezTo>
                    <a:pt x="1177" y="862"/>
                    <a:pt x="1182" y="863"/>
                    <a:pt x="1185" y="862"/>
                  </a:cubicBezTo>
                  <a:cubicBezTo>
                    <a:pt x="1185" y="864"/>
                    <a:pt x="1185" y="865"/>
                    <a:pt x="1186" y="866"/>
                  </a:cubicBezTo>
                  <a:cubicBezTo>
                    <a:pt x="1192" y="864"/>
                    <a:pt x="1192" y="856"/>
                    <a:pt x="1199" y="854"/>
                  </a:cubicBezTo>
                  <a:cubicBezTo>
                    <a:pt x="1201" y="855"/>
                    <a:pt x="1198" y="857"/>
                    <a:pt x="1200" y="858"/>
                  </a:cubicBezTo>
                  <a:cubicBezTo>
                    <a:pt x="1200" y="856"/>
                    <a:pt x="1201" y="856"/>
                    <a:pt x="1203" y="856"/>
                  </a:cubicBezTo>
                  <a:cubicBezTo>
                    <a:pt x="1204" y="859"/>
                    <a:pt x="1203" y="860"/>
                    <a:pt x="1202" y="862"/>
                  </a:cubicBezTo>
                  <a:cubicBezTo>
                    <a:pt x="1203" y="864"/>
                    <a:pt x="1208" y="862"/>
                    <a:pt x="1209" y="864"/>
                  </a:cubicBezTo>
                  <a:cubicBezTo>
                    <a:pt x="1204" y="874"/>
                    <a:pt x="1195" y="881"/>
                    <a:pt x="1190" y="890"/>
                  </a:cubicBezTo>
                  <a:cubicBezTo>
                    <a:pt x="1198" y="890"/>
                    <a:pt x="1205" y="877"/>
                    <a:pt x="1211" y="884"/>
                  </a:cubicBezTo>
                  <a:cubicBezTo>
                    <a:pt x="1211" y="880"/>
                    <a:pt x="1214" y="882"/>
                    <a:pt x="1215" y="881"/>
                  </a:cubicBezTo>
                  <a:cubicBezTo>
                    <a:pt x="1221" y="876"/>
                    <a:pt x="1223" y="865"/>
                    <a:pt x="1234" y="865"/>
                  </a:cubicBezTo>
                  <a:cubicBezTo>
                    <a:pt x="1234" y="868"/>
                    <a:pt x="1234" y="868"/>
                    <a:pt x="1234" y="868"/>
                  </a:cubicBezTo>
                  <a:cubicBezTo>
                    <a:pt x="1238" y="867"/>
                    <a:pt x="1242" y="860"/>
                    <a:pt x="1240" y="857"/>
                  </a:cubicBezTo>
                  <a:cubicBezTo>
                    <a:pt x="1230" y="856"/>
                    <a:pt x="1225" y="861"/>
                    <a:pt x="1218" y="865"/>
                  </a:cubicBezTo>
                  <a:cubicBezTo>
                    <a:pt x="1216" y="865"/>
                    <a:pt x="1217" y="862"/>
                    <a:pt x="1215" y="862"/>
                  </a:cubicBezTo>
                  <a:cubicBezTo>
                    <a:pt x="1214" y="865"/>
                    <a:pt x="1212" y="864"/>
                    <a:pt x="1210" y="863"/>
                  </a:cubicBezTo>
                  <a:cubicBezTo>
                    <a:pt x="1212" y="856"/>
                    <a:pt x="1224" y="854"/>
                    <a:pt x="1225" y="848"/>
                  </a:cubicBezTo>
                  <a:cubicBezTo>
                    <a:pt x="1220" y="851"/>
                    <a:pt x="1211" y="853"/>
                    <a:pt x="1204" y="857"/>
                  </a:cubicBezTo>
                  <a:cubicBezTo>
                    <a:pt x="1204" y="851"/>
                    <a:pt x="1209" y="850"/>
                    <a:pt x="1210" y="846"/>
                  </a:cubicBezTo>
                  <a:cubicBezTo>
                    <a:pt x="1207" y="845"/>
                    <a:pt x="1206" y="847"/>
                    <a:pt x="1204" y="847"/>
                  </a:cubicBezTo>
                  <a:cubicBezTo>
                    <a:pt x="1208" y="841"/>
                    <a:pt x="1215" y="842"/>
                    <a:pt x="1220" y="836"/>
                  </a:cubicBezTo>
                  <a:cubicBezTo>
                    <a:pt x="1217" y="833"/>
                    <a:pt x="1223" y="831"/>
                    <a:pt x="1224" y="829"/>
                  </a:cubicBezTo>
                  <a:cubicBezTo>
                    <a:pt x="1225" y="826"/>
                    <a:pt x="1223" y="825"/>
                    <a:pt x="1223" y="823"/>
                  </a:cubicBezTo>
                  <a:cubicBezTo>
                    <a:pt x="1225" y="822"/>
                    <a:pt x="1228" y="820"/>
                    <a:pt x="1231" y="819"/>
                  </a:cubicBezTo>
                  <a:cubicBezTo>
                    <a:pt x="1231" y="816"/>
                    <a:pt x="1230" y="812"/>
                    <a:pt x="1233" y="812"/>
                  </a:cubicBezTo>
                  <a:cubicBezTo>
                    <a:pt x="1235" y="812"/>
                    <a:pt x="1235" y="814"/>
                    <a:pt x="1238" y="813"/>
                  </a:cubicBezTo>
                  <a:cubicBezTo>
                    <a:pt x="1238" y="809"/>
                    <a:pt x="1245" y="808"/>
                    <a:pt x="1244" y="806"/>
                  </a:cubicBezTo>
                  <a:cubicBezTo>
                    <a:pt x="1241" y="808"/>
                    <a:pt x="1236" y="805"/>
                    <a:pt x="1240" y="803"/>
                  </a:cubicBezTo>
                  <a:cubicBezTo>
                    <a:pt x="1232" y="805"/>
                    <a:pt x="1232" y="816"/>
                    <a:pt x="1221" y="815"/>
                  </a:cubicBezTo>
                  <a:cubicBezTo>
                    <a:pt x="1221" y="814"/>
                    <a:pt x="1222" y="814"/>
                    <a:pt x="1222" y="812"/>
                  </a:cubicBezTo>
                  <a:cubicBezTo>
                    <a:pt x="1217" y="815"/>
                    <a:pt x="1211" y="816"/>
                    <a:pt x="1206" y="816"/>
                  </a:cubicBezTo>
                  <a:cubicBezTo>
                    <a:pt x="1205" y="819"/>
                    <a:pt x="1207" y="819"/>
                    <a:pt x="1208" y="821"/>
                  </a:cubicBezTo>
                  <a:cubicBezTo>
                    <a:pt x="1204" y="820"/>
                    <a:pt x="1204" y="824"/>
                    <a:pt x="1201" y="824"/>
                  </a:cubicBezTo>
                  <a:cubicBezTo>
                    <a:pt x="1201" y="827"/>
                    <a:pt x="1201" y="830"/>
                    <a:pt x="1200" y="831"/>
                  </a:cubicBezTo>
                  <a:cubicBezTo>
                    <a:pt x="1201" y="831"/>
                    <a:pt x="1202" y="829"/>
                    <a:pt x="1202" y="831"/>
                  </a:cubicBezTo>
                  <a:cubicBezTo>
                    <a:pt x="1202" y="832"/>
                    <a:pt x="1201" y="833"/>
                    <a:pt x="1201" y="834"/>
                  </a:cubicBezTo>
                  <a:cubicBezTo>
                    <a:pt x="1202" y="836"/>
                    <a:pt x="1205" y="836"/>
                    <a:pt x="1204" y="839"/>
                  </a:cubicBezTo>
                  <a:cubicBezTo>
                    <a:pt x="1189" y="842"/>
                    <a:pt x="1183" y="854"/>
                    <a:pt x="1172" y="860"/>
                  </a:cubicBezTo>
                  <a:cubicBezTo>
                    <a:pt x="1169" y="858"/>
                    <a:pt x="1170" y="856"/>
                    <a:pt x="1167" y="855"/>
                  </a:cubicBezTo>
                  <a:cubicBezTo>
                    <a:pt x="1167" y="853"/>
                    <a:pt x="1168" y="851"/>
                    <a:pt x="1170" y="851"/>
                  </a:cubicBezTo>
                  <a:cubicBezTo>
                    <a:pt x="1173" y="850"/>
                    <a:pt x="1173" y="853"/>
                    <a:pt x="1175" y="853"/>
                  </a:cubicBezTo>
                  <a:cubicBezTo>
                    <a:pt x="1177" y="850"/>
                    <a:pt x="1185" y="848"/>
                    <a:pt x="1182" y="844"/>
                  </a:cubicBezTo>
                  <a:cubicBezTo>
                    <a:pt x="1182" y="846"/>
                    <a:pt x="1178" y="849"/>
                    <a:pt x="1177" y="848"/>
                  </a:cubicBezTo>
                  <a:cubicBezTo>
                    <a:pt x="1180" y="843"/>
                    <a:pt x="1185" y="835"/>
                    <a:pt x="1191" y="836"/>
                  </a:cubicBezTo>
                  <a:cubicBezTo>
                    <a:pt x="1187" y="838"/>
                    <a:pt x="1185" y="840"/>
                    <a:pt x="1184" y="845"/>
                  </a:cubicBezTo>
                  <a:cubicBezTo>
                    <a:pt x="1190" y="844"/>
                    <a:pt x="1192" y="841"/>
                    <a:pt x="1196" y="838"/>
                  </a:cubicBezTo>
                  <a:cubicBezTo>
                    <a:pt x="1193" y="837"/>
                    <a:pt x="1192" y="839"/>
                    <a:pt x="1191" y="837"/>
                  </a:cubicBezTo>
                  <a:cubicBezTo>
                    <a:pt x="1193" y="837"/>
                    <a:pt x="1191" y="833"/>
                    <a:pt x="1191" y="832"/>
                  </a:cubicBezTo>
                  <a:cubicBezTo>
                    <a:pt x="1183" y="831"/>
                    <a:pt x="1181" y="840"/>
                    <a:pt x="1175" y="835"/>
                  </a:cubicBezTo>
                  <a:cubicBezTo>
                    <a:pt x="1172" y="844"/>
                    <a:pt x="1163" y="841"/>
                    <a:pt x="1159" y="846"/>
                  </a:cubicBezTo>
                  <a:cubicBezTo>
                    <a:pt x="1158" y="844"/>
                    <a:pt x="1157" y="842"/>
                    <a:pt x="1155" y="841"/>
                  </a:cubicBezTo>
                  <a:cubicBezTo>
                    <a:pt x="1157" y="841"/>
                    <a:pt x="1157" y="840"/>
                    <a:pt x="1158" y="839"/>
                  </a:cubicBezTo>
                  <a:cubicBezTo>
                    <a:pt x="1159" y="839"/>
                    <a:pt x="1159" y="842"/>
                    <a:pt x="1161" y="841"/>
                  </a:cubicBezTo>
                  <a:cubicBezTo>
                    <a:pt x="1161" y="837"/>
                    <a:pt x="1164" y="837"/>
                    <a:pt x="1167" y="835"/>
                  </a:cubicBezTo>
                  <a:cubicBezTo>
                    <a:pt x="1166" y="832"/>
                    <a:pt x="1168" y="832"/>
                    <a:pt x="1167" y="829"/>
                  </a:cubicBezTo>
                  <a:cubicBezTo>
                    <a:pt x="1169" y="826"/>
                    <a:pt x="1173" y="826"/>
                    <a:pt x="1175" y="823"/>
                  </a:cubicBezTo>
                  <a:cubicBezTo>
                    <a:pt x="1171" y="823"/>
                    <a:pt x="1166" y="831"/>
                    <a:pt x="1158" y="830"/>
                  </a:cubicBezTo>
                  <a:cubicBezTo>
                    <a:pt x="1160" y="824"/>
                    <a:pt x="1158" y="828"/>
                    <a:pt x="1156" y="826"/>
                  </a:cubicBezTo>
                  <a:cubicBezTo>
                    <a:pt x="1157" y="824"/>
                    <a:pt x="1156" y="824"/>
                    <a:pt x="1157" y="821"/>
                  </a:cubicBezTo>
                  <a:cubicBezTo>
                    <a:pt x="1154" y="822"/>
                    <a:pt x="1152" y="822"/>
                    <a:pt x="1152" y="820"/>
                  </a:cubicBezTo>
                  <a:cubicBezTo>
                    <a:pt x="1154" y="819"/>
                    <a:pt x="1154" y="817"/>
                    <a:pt x="1154" y="815"/>
                  </a:cubicBezTo>
                  <a:cubicBezTo>
                    <a:pt x="1151" y="816"/>
                    <a:pt x="1148" y="818"/>
                    <a:pt x="1145" y="820"/>
                  </a:cubicBezTo>
                  <a:cubicBezTo>
                    <a:pt x="1142" y="817"/>
                    <a:pt x="1137" y="816"/>
                    <a:pt x="1141" y="812"/>
                  </a:cubicBezTo>
                  <a:cubicBezTo>
                    <a:pt x="1143" y="812"/>
                    <a:pt x="1142" y="815"/>
                    <a:pt x="1144" y="815"/>
                  </a:cubicBezTo>
                  <a:cubicBezTo>
                    <a:pt x="1144" y="812"/>
                    <a:pt x="1145" y="810"/>
                    <a:pt x="1147" y="809"/>
                  </a:cubicBezTo>
                  <a:cubicBezTo>
                    <a:pt x="1149" y="809"/>
                    <a:pt x="1148" y="812"/>
                    <a:pt x="1151" y="811"/>
                  </a:cubicBezTo>
                  <a:cubicBezTo>
                    <a:pt x="1152" y="805"/>
                    <a:pt x="1159" y="806"/>
                    <a:pt x="1164" y="805"/>
                  </a:cubicBezTo>
                  <a:cubicBezTo>
                    <a:pt x="1157" y="799"/>
                    <a:pt x="1167" y="796"/>
                    <a:pt x="1170" y="792"/>
                  </a:cubicBezTo>
                  <a:cubicBezTo>
                    <a:pt x="1168" y="792"/>
                    <a:pt x="1168" y="790"/>
                    <a:pt x="1168" y="788"/>
                  </a:cubicBezTo>
                  <a:cubicBezTo>
                    <a:pt x="1173" y="786"/>
                    <a:pt x="1171" y="785"/>
                    <a:pt x="1171" y="781"/>
                  </a:cubicBezTo>
                  <a:cubicBezTo>
                    <a:pt x="1174" y="781"/>
                    <a:pt x="1174" y="779"/>
                    <a:pt x="1176" y="779"/>
                  </a:cubicBezTo>
                  <a:cubicBezTo>
                    <a:pt x="1177" y="780"/>
                    <a:pt x="1177" y="783"/>
                    <a:pt x="1179" y="783"/>
                  </a:cubicBezTo>
                  <a:cubicBezTo>
                    <a:pt x="1178" y="785"/>
                    <a:pt x="1176" y="786"/>
                    <a:pt x="1176" y="788"/>
                  </a:cubicBezTo>
                  <a:cubicBezTo>
                    <a:pt x="1179" y="788"/>
                    <a:pt x="1179" y="790"/>
                    <a:pt x="1181" y="793"/>
                  </a:cubicBezTo>
                  <a:cubicBezTo>
                    <a:pt x="1193" y="792"/>
                    <a:pt x="1199" y="782"/>
                    <a:pt x="1208" y="776"/>
                  </a:cubicBezTo>
                  <a:cubicBezTo>
                    <a:pt x="1214" y="772"/>
                    <a:pt x="1225" y="772"/>
                    <a:pt x="1227" y="764"/>
                  </a:cubicBezTo>
                  <a:cubicBezTo>
                    <a:pt x="1224" y="767"/>
                    <a:pt x="1217" y="768"/>
                    <a:pt x="1213" y="769"/>
                  </a:cubicBezTo>
                  <a:cubicBezTo>
                    <a:pt x="1214" y="767"/>
                    <a:pt x="1217" y="767"/>
                    <a:pt x="1218" y="766"/>
                  </a:cubicBezTo>
                  <a:cubicBezTo>
                    <a:pt x="1217" y="763"/>
                    <a:pt x="1218" y="763"/>
                    <a:pt x="1217" y="761"/>
                  </a:cubicBezTo>
                  <a:cubicBezTo>
                    <a:pt x="1221" y="759"/>
                    <a:pt x="1224" y="757"/>
                    <a:pt x="1225" y="754"/>
                  </a:cubicBezTo>
                  <a:cubicBezTo>
                    <a:pt x="1218" y="753"/>
                    <a:pt x="1220" y="764"/>
                    <a:pt x="1212" y="760"/>
                  </a:cubicBezTo>
                  <a:cubicBezTo>
                    <a:pt x="1212" y="761"/>
                    <a:pt x="1211" y="763"/>
                    <a:pt x="1210" y="764"/>
                  </a:cubicBezTo>
                  <a:cubicBezTo>
                    <a:pt x="1214" y="771"/>
                    <a:pt x="1209" y="776"/>
                    <a:pt x="1200" y="772"/>
                  </a:cubicBezTo>
                  <a:cubicBezTo>
                    <a:pt x="1203" y="769"/>
                    <a:pt x="1199" y="769"/>
                    <a:pt x="1197" y="767"/>
                  </a:cubicBezTo>
                  <a:cubicBezTo>
                    <a:pt x="1201" y="765"/>
                    <a:pt x="1202" y="758"/>
                    <a:pt x="1208" y="761"/>
                  </a:cubicBezTo>
                  <a:cubicBezTo>
                    <a:pt x="1211" y="760"/>
                    <a:pt x="1209" y="754"/>
                    <a:pt x="1211" y="753"/>
                  </a:cubicBezTo>
                  <a:cubicBezTo>
                    <a:pt x="1215" y="752"/>
                    <a:pt x="1215" y="756"/>
                    <a:pt x="1219" y="756"/>
                  </a:cubicBezTo>
                  <a:cubicBezTo>
                    <a:pt x="1220" y="752"/>
                    <a:pt x="1220" y="751"/>
                    <a:pt x="1221" y="747"/>
                  </a:cubicBezTo>
                  <a:cubicBezTo>
                    <a:pt x="1211" y="750"/>
                    <a:pt x="1202" y="755"/>
                    <a:pt x="1193" y="759"/>
                  </a:cubicBezTo>
                  <a:cubicBezTo>
                    <a:pt x="1196" y="756"/>
                    <a:pt x="1198" y="752"/>
                    <a:pt x="1204" y="752"/>
                  </a:cubicBezTo>
                  <a:cubicBezTo>
                    <a:pt x="1210" y="742"/>
                    <a:pt x="1224" y="739"/>
                    <a:pt x="1232" y="731"/>
                  </a:cubicBezTo>
                  <a:cubicBezTo>
                    <a:pt x="1220" y="735"/>
                    <a:pt x="1209" y="743"/>
                    <a:pt x="1197" y="748"/>
                  </a:cubicBezTo>
                  <a:cubicBezTo>
                    <a:pt x="1197" y="746"/>
                    <a:pt x="1194" y="747"/>
                    <a:pt x="1194" y="745"/>
                  </a:cubicBezTo>
                  <a:cubicBezTo>
                    <a:pt x="1195" y="744"/>
                    <a:pt x="1195" y="742"/>
                    <a:pt x="1196" y="741"/>
                  </a:cubicBezTo>
                  <a:cubicBezTo>
                    <a:pt x="1191" y="741"/>
                    <a:pt x="1190" y="746"/>
                    <a:pt x="1185" y="743"/>
                  </a:cubicBezTo>
                  <a:cubicBezTo>
                    <a:pt x="1187" y="738"/>
                    <a:pt x="1181" y="741"/>
                    <a:pt x="1180" y="740"/>
                  </a:cubicBezTo>
                  <a:cubicBezTo>
                    <a:pt x="1181" y="735"/>
                    <a:pt x="1187" y="737"/>
                    <a:pt x="1187" y="731"/>
                  </a:cubicBezTo>
                  <a:cubicBezTo>
                    <a:pt x="1184" y="732"/>
                    <a:pt x="1181" y="734"/>
                    <a:pt x="1179" y="732"/>
                  </a:cubicBezTo>
                  <a:cubicBezTo>
                    <a:pt x="1180" y="731"/>
                    <a:pt x="1180" y="729"/>
                    <a:pt x="1181" y="728"/>
                  </a:cubicBezTo>
                  <a:cubicBezTo>
                    <a:pt x="1179" y="728"/>
                    <a:pt x="1178" y="727"/>
                    <a:pt x="1178" y="726"/>
                  </a:cubicBezTo>
                  <a:cubicBezTo>
                    <a:pt x="1180" y="723"/>
                    <a:pt x="1181" y="718"/>
                    <a:pt x="1182" y="714"/>
                  </a:cubicBezTo>
                  <a:cubicBezTo>
                    <a:pt x="1179" y="714"/>
                    <a:pt x="1177" y="716"/>
                    <a:pt x="1177" y="712"/>
                  </a:cubicBezTo>
                  <a:cubicBezTo>
                    <a:pt x="1180" y="709"/>
                    <a:pt x="1182" y="706"/>
                    <a:pt x="1183" y="702"/>
                  </a:cubicBezTo>
                  <a:cubicBezTo>
                    <a:pt x="1178" y="704"/>
                    <a:pt x="1170" y="708"/>
                    <a:pt x="1174" y="714"/>
                  </a:cubicBezTo>
                  <a:cubicBezTo>
                    <a:pt x="1172" y="716"/>
                    <a:pt x="1171" y="713"/>
                    <a:pt x="1169" y="715"/>
                  </a:cubicBezTo>
                  <a:cubicBezTo>
                    <a:pt x="1171" y="719"/>
                    <a:pt x="1169" y="727"/>
                    <a:pt x="1169" y="731"/>
                  </a:cubicBezTo>
                  <a:cubicBezTo>
                    <a:pt x="1172" y="730"/>
                    <a:pt x="1175" y="729"/>
                    <a:pt x="1179" y="729"/>
                  </a:cubicBezTo>
                  <a:cubicBezTo>
                    <a:pt x="1177" y="738"/>
                    <a:pt x="1168" y="743"/>
                    <a:pt x="1160" y="743"/>
                  </a:cubicBezTo>
                  <a:cubicBezTo>
                    <a:pt x="1159" y="749"/>
                    <a:pt x="1147" y="754"/>
                    <a:pt x="1147" y="747"/>
                  </a:cubicBezTo>
                  <a:cubicBezTo>
                    <a:pt x="1147" y="748"/>
                    <a:pt x="1144" y="750"/>
                    <a:pt x="1144" y="748"/>
                  </a:cubicBezTo>
                  <a:cubicBezTo>
                    <a:pt x="1151" y="738"/>
                    <a:pt x="1144" y="748"/>
                    <a:pt x="1139" y="744"/>
                  </a:cubicBezTo>
                  <a:cubicBezTo>
                    <a:pt x="1139" y="744"/>
                    <a:pt x="1138" y="739"/>
                    <a:pt x="1138" y="738"/>
                  </a:cubicBezTo>
                  <a:cubicBezTo>
                    <a:pt x="1139" y="737"/>
                    <a:pt x="1143" y="739"/>
                    <a:pt x="1142" y="736"/>
                  </a:cubicBezTo>
                  <a:cubicBezTo>
                    <a:pt x="1138" y="735"/>
                    <a:pt x="1138" y="738"/>
                    <a:pt x="1136" y="738"/>
                  </a:cubicBezTo>
                  <a:cubicBezTo>
                    <a:pt x="1136" y="733"/>
                    <a:pt x="1135" y="731"/>
                    <a:pt x="1133" y="731"/>
                  </a:cubicBezTo>
                  <a:cubicBezTo>
                    <a:pt x="1133" y="719"/>
                    <a:pt x="1153" y="722"/>
                    <a:pt x="1152" y="711"/>
                  </a:cubicBezTo>
                  <a:cubicBezTo>
                    <a:pt x="1143" y="717"/>
                    <a:pt x="1134" y="723"/>
                    <a:pt x="1124" y="727"/>
                  </a:cubicBezTo>
                  <a:cubicBezTo>
                    <a:pt x="1123" y="725"/>
                    <a:pt x="1122" y="725"/>
                    <a:pt x="1122" y="724"/>
                  </a:cubicBezTo>
                  <a:cubicBezTo>
                    <a:pt x="1125" y="718"/>
                    <a:pt x="1134" y="716"/>
                    <a:pt x="1140" y="713"/>
                  </a:cubicBezTo>
                  <a:cubicBezTo>
                    <a:pt x="1138" y="705"/>
                    <a:pt x="1143" y="704"/>
                    <a:pt x="1147" y="704"/>
                  </a:cubicBezTo>
                  <a:cubicBezTo>
                    <a:pt x="1149" y="700"/>
                    <a:pt x="1145" y="701"/>
                    <a:pt x="1146" y="698"/>
                  </a:cubicBezTo>
                  <a:cubicBezTo>
                    <a:pt x="1150" y="691"/>
                    <a:pt x="1156" y="684"/>
                    <a:pt x="1161" y="681"/>
                  </a:cubicBezTo>
                  <a:cubicBezTo>
                    <a:pt x="1159" y="678"/>
                    <a:pt x="1161" y="673"/>
                    <a:pt x="1156" y="672"/>
                  </a:cubicBezTo>
                  <a:cubicBezTo>
                    <a:pt x="1156" y="668"/>
                    <a:pt x="1158" y="666"/>
                    <a:pt x="1162" y="666"/>
                  </a:cubicBezTo>
                  <a:cubicBezTo>
                    <a:pt x="1162" y="656"/>
                    <a:pt x="1183" y="664"/>
                    <a:pt x="1176" y="652"/>
                  </a:cubicBezTo>
                  <a:cubicBezTo>
                    <a:pt x="1169" y="655"/>
                    <a:pt x="1164" y="660"/>
                    <a:pt x="1159" y="664"/>
                  </a:cubicBezTo>
                  <a:cubicBezTo>
                    <a:pt x="1156" y="664"/>
                    <a:pt x="1157" y="660"/>
                    <a:pt x="1155" y="658"/>
                  </a:cubicBezTo>
                  <a:cubicBezTo>
                    <a:pt x="1152" y="662"/>
                    <a:pt x="1155" y="664"/>
                    <a:pt x="1156" y="667"/>
                  </a:cubicBezTo>
                  <a:cubicBezTo>
                    <a:pt x="1150" y="672"/>
                    <a:pt x="1147" y="665"/>
                    <a:pt x="1145" y="661"/>
                  </a:cubicBezTo>
                  <a:cubicBezTo>
                    <a:pt x="1145" y="660"/>
                    <a:pt x="1149" y="657"/>
                    <a:pt x="1147" y="656"/>
                  </a:cubicBezTo>
                  <a:cubicBezTo>
                    <a:pt x="1146" y="659"/>
                    <a:pt x="1144" y="661"/>
                    <a:pt x="1142" y="662"/>
                  </a:cubicBezTo>
                  <a:cubicBezTo>
                    <a:pt x="1141" y="659"/>
                    <a:pt x="1144" y="660"/>
                    <a:pt x="1144" y="657"/>
                  </a:cubicBezTo>
                  <a:cubicBezTo>
                    <a:pt x="1140" y="658"/>
                    <a:pt x="1139" y="662"/>
                    <a:pt x="1136" y="664"/>
                  </a:cubicBezTo>
                  <a:cubicBezTo>
                    <a:pt x="1138" y="667"/>
                    <a:pt x="1140" y="660"/>
                    <a:pt x="1141" y="663"/>
                  </a:cubicBezTo>
                  <a:cubicBezTo>
                    <a:pt x="1138" y="669"/>
                    <a:pt x="1130" y="671"/>
                    <a:pt x="1128" y="678"/>
                  </a:cubicBezTo>
                  <a:cubicBezTo>
                    <a:pt x="1131" y="678"/>
                    <a:pt x="1131" y="676"/>
                    <a:pt x="1135" y="676"/>
                  </a:cubicBezTo>
                  <a:cubicBezTo>
                    <a:pt x="1135" y="677"/>
                    <a:pt x="1136" y="677"/>
                    <a:pt x="1136" y="678"/>
                  </a:cubicBezTo>
                  <a:cubicBezTo>
                    <a:pt x="1133" y="680"/>
                    <a:pt x="1132" y="682"/>
                    <a:pt x="1129" y="680"/>
                  </a:cubicBezTo>
                  <a:cubicBezTo>
                    <a:pt x="1127" y="685"/>
                    <a:pt x="1118" y="690"/>
                    <a:pt x="1112" y="690"/>
                  </a:cubicBezTo>
                  <a:cubicBezTo>
                    <a:pt x="1114" y="687"/>
                    <a:pt x="1116" y="684"/>
                    <a:pt x="1118" y="681"/>
                  </a:cubicBezTo>
                  <a:cubicBezTo>
                    <a:pt x="1116" y="677"/>
                    <a:pt x="1114" y="673"/>
                    <a:pt x="1115" y="670"/>
                  </a:cubicBezTo>
                  <a:cubicBezTo>
                    <a:pt x="1114" y="676"/>
                    <a:pt x="1110" y="669"/>
                    <a:pt x="1108" y="673"/>
                  </a:cubicBezTo>
                  <a:cubicBezTo>
                    <a:pt x="1107" y="676"/>
                    <a:pt x="1109" y="676"/>
                    <a:pt x="1110" y="678"/>
                  </a:cubicBezTo>
                  <a:cubicBezTo>
                    <a:pt x="1106" y="679"/>
                    <a:pt x="1106" y="681"/>
                    <a:pt x="1107" y="686"/>
                  </a:cubicBezTo>
                  <a:cubicBezTo>
                    <a:pt x="1100" y="689"/>
                    <a:pt x="1098" y="686"/>
                    <a:pt x="1092" y="688"/>
                  </a:cubicBezTo>
                  <a:cubicBezTo>
                    <a:pt x="1104" y="698"/>
                    <a:pt x="1091" y="712"/>
                    <a:pt x="1080" y="715"/>
                  </a:cubicBezTo>
                  <a:cubicBezTo>
                    <a:pt x="1081" y="712"/>
                    <a:pt x="1077" y="714"/>
                    <a:pt x="1078" y="711"/>
                  </a:cubicBezTo>
                  <a:cubicBezTo>
                    <a:pt x="1080" y="710"/>
                    <a:pt x="1082" y="709"/>
                    <a:pt x="1083" y="712"/>
                  </a:cubicBezTo>
                  <a:cubicBezTo>
                    <a:pt x="1084" y="708"/>
                    <a:pt x="1088" y="708"/>
                    <a:pt x="1088" y="704"/>
                  </a:cubicBezTo>
                  <a:cubicBezTo>
                    <a:pt x="1079" y="699"/>
                    <a:pt x="1075" y="720"/>
                    <a:pt x="1067" y="710"/>
                  </a:cubicBezTo>
                  <a:cubicBezTo>
                    <a:pt x="1069" y="707"/>
                    <a:pt x="1072" y="703"/>
                    <a:pt x="1072" y="698"/>
                  </a:cubicBezTo>
                  <a:cubicBezTo>
                    <a:pt x="1068" y="699"/>
                    <a:pt x="1068" y="705"/>
                    <a:pt x="1063" y="705"/>
                  </a:cubicBezTo>
                  <a:cubicBezTo>
                    <a:pt x="1062" y="702"/>
                    <a:pt x="1066" y="704"/>
                    <a:pt x="1065" y="701"/>
                  </a:cubicBezTo>
                  <a:cubicBezTo>
                    <a:pt x="1060" y="705"/>
                    <a:pt x="1057" y="703"/>
                    <a:pt x="1051" y="704"/>
                  </a:cubicBezTo>
                  <a:cubicBezTo>
                    <a:pt x="1053" y="701"/>
                    <a:pt x="1055" y="699"/>
                    <a:pt x="1057" y="697"/>
                  </a:cubicBezTo>
                  <a:cubicBezTo>
                    <a:pt x="1055" y="694"/>
                    <a:pt x="1053" y="699"/>
                    <a:pt x="1052" y="697"/>
                  </a:cubicBezTo>
                  <a:cubicBezTo>
                    <a:pt x="1054" y="693"/>
                    <a:pt x="1053" y="688"/>
                    <a:pt x="1059" y="688"/>
                  </a:cubicBezTo>
                  <a:cubicBezTo>
                    <a:pt x="1061" y="689"/>
                    <a:pt x="1060" y="693"/>
                    <a:pt x="1063" y="692"/>
                  </a:cubicBezTo>
                  <a:cubicBezTo>
                    <a:pt x="1066" y="689"/>
                    <a:pt x="1068" y="687"/>
                    <a:pt x="1072" y="688"/>
                  </a:cubicBezTo>
                  <a:cubicBezTo>
                    <a:pt x="1072" y="682"/>
                    <a:pt x="1078" y="682"/>
                    <a:pt x="1079" y="678"/>
                  </a:cubicBezTo>
                  <a:cubicBezTo>
                    <a:pt x="1076" y="677"/>
                    <a:pt x="1077" y="680"/>
                    <a:pt x="1074" y="679"/>
                  </a:cubicBezTo>
                  <a:cubicBezTo>
                    <a:pt x="1074" y="677"/>
                    <a:pt x="1072" y="675"/>
                    <a:pt x="1071" y="673"/>
                  </a:cubicBezTo>
                  <a:cubicBezTo>
                    <a:pt x="1076" y="670"/>
                    <a:pt x="1076" y="665"/>
                    <a:pt x="1083" y="663"/>
                  </a:cubicBezTo>
                  <a:cubicBezTo>
                    <a:pt x="1083" y="668"/>
                    <a:pt x="1083" y="674"/>
                    <a:pt x="1087" y="676"/>
                  </a:cubicBezTo>
                  <a:cubicBezTo>
                    <a:pt x="1087" y="673"/>
                    <a:pt x="1091" y="675"/>
                    <a:pt x="1092" y="676"/>
                  </a:cubicBezTo>
                  <a:cubicBezTo>
                    <a:pt x="1093" y="673"/>
                    <a:pt x="1095" y="670"/>
                    <a:pt x="1096" y="667"/>
                  </a:cubicBezTo>
                  <a:cubicBezTo>
                    <a:pt x="1103" y="667"/>
                    <a:pt x="1105" y="663"/>
                    <a:pt x="1107" y="661"/>
                  </a:cubicBezTo>
                  <a:cubicBezTo>
                    <a:pt x="1102" y="659"/>
                    <a:pt x="1109" y="658"/>
                    <a:pt x="1110" y="653"/>
                  </a:cubicBezTo>
                  <a:cubicBezTo>
                    <a:pt x="1108" y="652"/>
                    <a:pt x="1106" y="655"/>
                    <a:pt x="1105" y="651"/>
                  </a:cubicBezTo>
                  <a:cubicBezTo>
                    <a:pt x="1106" y="647"/>
                    <a:pt x="1109" y="645"/>
                    <a:pt x="1114" y="644"/>
                  </a:cubicBezTo>
                  <a:cubicBezTo>
                    <a:pt x="1115" y="643"/>
                    <a:pt x="1112" y="640"/>
                    <a:pt x="1114" y="638"/>
                  </a:cubicBezTo>
                  <a:cubicBezTo>
                    <a:pt x="1117" y="640"/>
                    <a:pt x="1125" y="639"/>
                    <a:pt x="1122" y="645"/>
                  </a:cubicBezTo>
                  <a:cubicBezTo>
                    <a:pt x="1131" y="641"/>
                    <a:pt x="1137" y="634"/>
                    <a:pt x="1145" y="629"/>
                  </a:cubicBezTo>
                  <a:cubicBezTo>
                    <a:pt x="1144" y="625"/>
                    <a:pt x="1144" y="624"/>
                    <a:pt x="1145" y="620"/>
                  </a:cubicBezTo>
                  <a:cubicBezTo>
                    <a:pt x="1141" y="620"/>
                    <a:pt x="1140" y="624"/>
                    <a:pt x="1136" y="624"/>
                  </a:cubicBezTo>
                  <a:cubicBezTo>
                    <a:pt x="1135" y="622"/>
                    <a:pt x="1134" y="622"/>
                    <a:pt x="1135" y="621"/>
                  </a:cubicBezTo>
                  <a:cubicBezTo>
                    <a:pt x="1135" y="618"/>
                    <a:pt x="1142" y="618"/>
                    <a:pt x="1139" y="615"/>
                  </a:cubicBezTo>
                  <a:cubicBezTo>
                    <a:pt x="1139" y="619"/>
                    <a:pt x="1133" y="616"/>
                    <a:pt x="1132" y="615"/>
                  </a:cubicBezTo>
                  <a:cubicBezTo>
                    <a:pt x="1130" y="612"/>
                    <a:pt x="1135" y="610"/>
                    <a:pt x="1134" y="604"/>
                  </a:cubicBezTo>
                  <a:cubicBezTo>
                    <a:pt x="1136" y="602"/>
                    <a:pt x="1137" y="605"/>
                    <a:pt x="1138" y="603"/>
                  </a:cubicBezTo>
                  <a:cubicBezTo>
                    <a:pt x="1140" y="599"/>
                    <a:pt x="1142" y="591"/>
                    <a:pt x="1148" y="594"/>
                  </a:cubicBezTo>
                  <a:cubicBezTo>
                    <a:pt x="1150" y="589"/>
                    <a:pt x="1157" y="584"/>
                    <a:pt x="1162" y="583"/>
                  </a:cubicBezTo>
                  <a:cubicBezTo>
                    <a:pt x="1172" y="580"/>
                    <a:pt x="1182" y="571"/>
                    <a:pt x="1183" y="576"/>
                  </a:cubicBezTo>
                  <a:cubicBezTo>
                    <a:pt x="1187" y="569"/>
                    <a:pt x="1196" y="567"/>
                    <a:pt x="1201" y="560"/>
                  </a:cubicBezTo>
                  <a:cubicBezTo>
                    <a:pt x="1194" y="559"/>
                    <a:pt x="1196" y="565"/>
                    <a:pt x="1190" y="564"/>
                  </a:cubicBezTo>
                  <a:cubicBezTo>
                    <a:pt x="1188" y="560"/>
                    <a:pt x="1192" y="561"/>
                    <a:pt x="1191" y="559"/>
                  </a:cubicBezTo>
                  <a:cubicBezTo>
                    <a:pt x="1189" y="560"/>
                    <a:pt x="1186" y="557"/>
                    <a:pt x="1183" y="554"/>
                  </a:cubicBezTo>
                  <a:cubicBezTo>
                    <a:pt x="1184" y="551"/>
                    <a:pt x="1188" y="551"/>
                    <a:pt x="1188" y="547"/>
                  </a:cubicBezTo>
                  <a:cubicBezTo>
                    <a:pt x="1185" y="547"/>
                    <a:pt x="1185" y="550"/>
                    <a:pt x="1181" y="550"/>
                  </a:cubicBezTo>
                  <a:cubicBezTo>
                    <a:pt x="1182" y="546"/>
                    <a:pt x="1177" y="549"/>
                    <a:pt x="1176" y="547"/>
                  </a:cubicBezTo>
                  <a:cubicBezTo>
                    <a:pt x="1176" y="542"/>
                    <a:pt x="1179" y="538"/>
                    <a:pt x="1175" y="534"/>
                  </a:cubicBezTo>
                  <a:cubicBezTo>
                    <a:pt x="1176" y="527"/>
                    <a:pt x="1192" y="533"/>
                    <a:pt x="1191" y="535"/>
                  </a:cubicBezTo>
                  <a:cubicBezTo>
                    <a:pt x="1200" y="534"/>
                    <a:pt x="1201" y="524"/>
                    <a:pt x="1210" y="521"/>
                  </a:cubicBezTo>
                  <a:cubicBezTo>
                    <a:pt x="1211" y="525"/>
                    <a:pt x="1213" y="521"/>
                    <a:pt x="1215" y="521"/>
                  </a:cubicBezTo>
                  <a:cubicBezTo>
                    <a:pt x="1214" y="514"/>
                    <a:pt x="1226" y="510"/>
                    <a:pt x="1233" y="511"/>
                  </a:cubicBezTo>
                  <a:cubicBezTo>
                    <a:pt x="1233" y="508"/>
                    <a:pt x="1234" y="507"/>
                    <a:pt x="1237" y="508"/>
                  </a:cubicBezTo>
                  <a:cubicBezTo>
                    <a:pt x="1244" y="502"/>
                    <a:pt x="1253" y="494"/>
                    <a:pt x="1264" y="495"/>
                  </a:cubicBezTo>
                  <a:cubicBezTo>
                    <a:pt x="1266" y="494"/>
                    <a:pt x="1266" y="491"/>
                    <a:pt x="1270" y="492"/>
                  </a:cubicBezTo>
                  <a:cubicBezTo>
                    <a:pt x="1270" y="482"/>
                    <a:pt x="1282" y="485"/>
                    <a:pt x="1284" y="478"/>
                  </a:cubicBezTo>
                  <a:close/>
                  <a:moveTo>
                    <a:pt x="1047" y="497"/>
                  </a:moveTo>
                  <a:cubicBezTo>
                    <a:pt x="1049" y="495"/>
                    <a:pt x="1050" y="498"/>
                    <a:pt x="1053" y="497"/>
                  </a:cubicBezTo>
                  <a:cubicBezTo>
                    <a:pt x="1053" y="500"/>
                    <a:pt x="1051" y="500"/>
                    <a:pt x="1048" y="501"/>
                  </a:cubicBezTo>
                  <a:cubicBezTo>
                    <a:pt x="1048" y="499"/>
                    <a:pt x="1046" y="500"/>
                    <a:pt x="1047" y="497"/>
                  </a:cubicBezTo>
                  <a:close/>
                  <a:moveTo>
                    <a:pt x="1147" y="374"/>
                  </a:moveTo>
                  <a:cubicBezTo>
                    <a:pt x="1147" y="376"/>
                    <a:pt x="1146" y="378"/>
                    <a:pt x="1143" y="377"/>
                  </a:cubicBezTo>
                  <a:cubicBezTo>
                    <a:pt x="1143" y="375"/>
                    <a:pt x="1144" y="373"/>
                    <a:pt x="1147" y="374"/>
                  </a:cubicBezTo>
                  <a:close/>
                  <a:moveTo>
                    <a:pt x="1067" y="324"/>
                  </a:moveTo>
                  <a:cubicBezTo>
                    <a:pt x="1070" y="326"/>
                    <a:pt x="1066" y="329"/>
                    <a:pt x="1064" y="328"/>
                  </a:cubicBezTo>
                  <a:cubicBezTo>
                    <a:pt x="1063" y="325"/>
                    <a:pt x="1066" y="326"/>
                    <a:pt x="1067" y="324"/>
                  </a:cubicBezTo>
                  <a:close/>
                  <a:moveTo>
                    <a:pt x="1061" y="238"/>
                  </a:moveTo>
                  <a:cubicBezTo>
                    <a:pt x="1065" y="239"/>
                    <a:pt x="1062" y="244"/>
                    <a:pt x="1059" y="241"/>
                  </a:cubicBezTo>
                  <a:cubicBezTo>
                    <a:pt x="1060" y="240"/>
                    <a:pt x="1061" y="239"/>
                    <a:pt x="1061" y="238"/>
                  </a:cubicBezTo>
                  <a:close/>
                  <a:moveTo>
                    <a:pt x="1054" y="394"/>
                  </a:moveTo>
                  <a:cubicBezTo>
                    <a:pt x="1054" y="398"/>
                    <a:pt x="1048" y="399"/>
                    <a:pt x="1048" y="395"/>
                  </a:cubicBezTo>
                  <a:cubicBezTo>
                    <a:pt x="1051" y="396"/>
                    <a:pt x="1051" y="394"/>
                    <a:pt x="1054" y="394"/>
                  </a:cubicBezTo>
                  <a:close/>
                  <a:moveTo>
                    <a:pt x="1029" y="341"/>
                  </a:moveTo>
                  <a:cubicBezTo>
                    <a:pt x="1026" y="347"/>
                    <a:pt x="1019" y="344"/>
                    <a:pt x="1013" y="347"/>
                  </a:cubicBezTo>
                  <a:cubicBezTo>
                    <a:pt x="1014" y="341"/>
                    <a:pt x="1023" y="337"/>
                    <a:pt x="1029" y="341"/>
                  </a:cubicBezTo>
                  <a:close/>
                  <a:moveTo>
                    <a:pt x="205" y="236"/>
                  </a:moveTo>
                  <a:cubicBezTo>
                    <a:pt x="204" y="235"/>
                    <a:pt x="209" y="232"/>
                    <a:pt x="212" y="231"/>
                  </a:cubicBezTo>
                  <a:cubicBezTo>
                    <a:pt x="211" y="234"/>
                    <a:pt x="207" y="234"/>
                    <a:pt x="205" y="236"/>
                  </a:cubicBezTo>
                  <a:close/>
                  <a:moveTo>
                    <a:pt x="155" y="482"/>
                  </a:moveTo>
                  <a:cubicBezTo>
                    <a:pt x="154" y="473"/>
                    <a:pt x="158" y="470"/>
                    <a:pt x="159" y="462"/>
                  </a:cubicBezTo>
                  <a:cubicBezTo>
                    <a:pt x="162" y="460"/>
                    <a:pt x="162" y="463"/>
                    <a:pt x="166" y="463"/>
                  </a:cubicBezTo>
                  <a:cubicBezTo>
                    <a:pt x="165" y="471"/>
                    <a:pt x="161" y="478"/>
                    <a:pt x="155" y="482"/>
                  </a:cubicBezTo>
                  <a:close/>
                  <a:moveTo>
                    <a:pt x="230" y="515"/>
                  </a:moveTo>
                  <a:cubicBezTo>
                    <a:pt x="227" y="515"/>
                    <a:pt x="227" y="512"/>
                    <a:pt x="224" y="511"/>
                  </a:cubicBezTo>
                  <a:cubicBezTo>
                    <a:pt x="221" y="498"/>
                    <a:pt x="230" y="496"/>
                    <a:pt x="241" y="494"/>
                  </a:cubicBezTo>
                  <a:cubicBezTo>
                    <a:pt x="242" y="502"/>
                    <a:pt x="238" y="513"/>
                    <a:pt x="230" y="515"/>
                  </a:cubicBezTo>
                  <a:close/>
                  <a:moveTo>
                    <a:pt x="241" y="525"/>
                  </a:moveTo>
                  <a:cubicBezTo>
                    <a:pt x="241" y="523"/>
                    <a:pt x="243" y="522"/>
                    <a:pt x="245" y="522"/>
                  </a:cubicBezTo>
                  <a:cubicBezTo>
                    <a:pt x="245" y="525"/>
                    <a:pt x="244" y="525"/>
                    <a:pt x="241" y="525"/>
                  </a:cubicBezTo>
                  <a:close/>
                  <a:moveTo>
                    <a:pt x="247" y="520"/>
                  </a:moveTo>
                  <a:cubicBezTo>
                    <a:pt x="247" y="518"/>
                    <a:pt x="246" y="518"/>
                    <a:pt x="246" y="516"/>
                  </a:cubicBezTo>
                  <a:cubicBezTo>
                    <a:pt x="249" y="517"/>
                    <a:pt x="249" y="515"/>
                    <a:pt x="251" y="515"/>
                  </a:cubicBezTo>
                  <a:cubicBezTo>
                    <a:pt x="252" y="518"/>
                    <a:pt x="249" y="519"/>
                    <a:pt x="247" y="520"/>
                  </a:cubicBezTo>
                  <a:close/>
                  <a:moveTo>
                    <a:pt x="190" y="767"/>
                  </a:moveTo>
                  <a:cubicBezTo>
                    <a:pt x="190" y="763"/>
                    <a:pt x="193" y="763"/>
                    <a:pt x="196" y="762"/>
                  </a:cubicBezTo>
                  <a:cubicBezTo>
                    <a:pt x="196" y="766"/>
                    <a:pt x="193" y="766"/>
                    <a:pt x="190" y="767"/>
                  </a:cubicBezTo>
                  <a:close/>
                  <a:moveTo>
                    <a:pt x="171" y="813"/>
                  </a:moveTo>
                  <a:cubicBezTo>
                    <a:pt x="173" y="813"/>
                    <a:pt x="171" y="817"/>
                    <a:pt x="171" y="818"/>
                  </a:cubicBezTo>
                  <a:cubicBezTo>
                    <a:pt x="169" y="818"/>
                    <a:pt x="169" y="817"/>
                    <a:pt x="168" y="817"/>
                  </a:cubicBezTo>
                  <a:cubicBezTo>
                    <a:pt x="168" y="815"/>
                    <a:pt x="170" y="814"/>
                    <a:pt x="171" y="813"/>
                  </a:cubicBezTo>
                  <a:close/>
                  <a:moveTo>
                    <a:pt x="169" y="827"/>
                  </a:moveTo>
                  <a:cubicBezTo>
                    <a:pt x="168" y="825"/>
                    <a:pt x="170" y="824"/>
                    <a:pt x="168" y="821"/>
                  </a:cubicBezTo>
                  <a:cubicBezTo>
                    <a:pt x="173" y="817"/>
                    <a:pt x="180" y="812"/>
                    <a:pt x="188" y="815"/>
                  </a:cubicBezTo>
                  <a:cubicBezTo>
                    <a:pt x="181" y="818"/>
                    <a:pt x="174" y="821"/>
                    <a:pt x="169" y="827"/>
                  </a:cubicBezTo>
                  <a:close/>
                  <a:moveTo>
                    <a:pt x="196" y="826"/>
                  </a:moveTo>
                  <a:cubicBezTo>
                    <a:pt x="195" y="824"/>
                    <a:pt x="192" y="825"/>
                    <a:pt x="193" y="821"/>
                  </a:cubicBezTo>
                  <a:cubicBezTo>
                    <a:pt x="191" y="821"/>
                    <a:pt x="191" y="821"/>
                    <a:pt x="191" y="821"/>
                  </a:cubicBezTo>
                  <a:cubicBezTo>
                    <a:pt x="195" y="814"/>
                    <a:pt x="196" y="826"/>
                    <a:pt x="200" y="822"/>
                  </a:cubicBezTo>
                  <a:cubicBezTo>
                    <a:pt x="199" y="824"/>
                    <a:pt x="198" y="826"/>
                    <a:pt x="196" y="826"/>
                  </a:cubicBezTo>
                  <a:close/>
                  <a:moveTo>
                    <a:pt x="242" y="829"/>
                  </a:moveTo>
                  <a:cubicBezTo>
                    <a:pt x="241" y="836"/>
                    <a:pt x="235" y="844"/>
                    <a:pt x="229" y="841"/>
                  </a:cubicBezTo>
                  <a:cubicBezTo>
                    <a:pt x="236" y="840"/>
                    <a:pt x="236" y="831"/>
                    <a:pt x="242" y="829"/>
                  </a:cubicBezTo>
                  <a:close/>
                  <a:moveTo>
                    <a:pt x="192" y="885"/>
                  </a:moveTo>
                  <a:cubicBezTo>
                    <a:pt x="190" y="883"/>
                    <a:pt x="195" y="880"/>
                    <a:pt x="197" y="879"/>
                  </a:cubicBezTo>
                  <a:cubicBezTo>
                    <a:pt x="196" y="882"/>
                    <a:pt x="194" y="883"/>
                    <a:pt x="192" y="885"/>
                  </a:cubicBezTo>
                  <a:close/>
                  <a:moveTo>
                    <a:pt x="191" y="900"/>
                  </a:moveTo>
                  <a:cubicBezTo>
                    <a:pt x="191" y="897"/>
                    <a:pt x="195" y="898"/>
                    <a:pt x="197" y="897"/>
                  </a:cubicBezTo>
                  <a:cubicBezTo>
                    <a:pt x="197" y="900"/>
                    <a:pt x="194" y="900"/>
                    <a:pt x="191" y="900"/>
                  </a:cubicBezTo>
                  <a:close/>
                  <a:moveTo>
                    <a:pt x="197" y="887"/>
                  </a:moveTo>
                  <a:cubicBezTo>
                    <a:pt x="196" y="887"/>
                    <a:pt x="197" y="886"/>
                    <a:pt x="196" y="886"/>
                  </a:cubicBezTo>
                  <a:cubicBezTo>
                    <a:pt x="200" y="883"/>
                    <a:pt x="203" y="881"/>
                    <a:pt x="208" y="878"/>
                  </a:cubicBezTo>
                  <a:cubicBezTo>
                    <a:pt x="206" y="883"/>
                    <a:pt x="201" y="884"/>
                    <a:pt x="197" y="887"/>
                  </a:cubicBezTo>
                  <a:close/>
                  <a:moveTo>
                    <a:pt x="209" y="913"/>
                  </a:moveTo>
                  <a:cubicBezTo>
                    <a:pt x="209" y="911"/>
                    <a:pt x="212" y="910"/>
                    <a:pt x="214" y="910"/>
                  </a:cubicBezTo>
                  <a:cubicBezTo>
                    <a:pt x="214" y="912"/>
                    <a:pt x="212" y="914"/>
                    <a:pt x="209" y="913"/>
                  </a:cubicBezTo>
                  <a:close/>
                  <a:moveTo>
                    <a:pt x="201" y="899"/>
                  </a:moveTo>
                  <a:cubicBezTo>
                    <a:pt x="200" y="898"/>
                    <a:pt x="200" y="896"/>
                    <a:pt x="199" y="896"/>
                  </a:cubicBezTo>
                  <a:cubicBezTo>
                    <a:pt x="201" y="891"/>
                    <a:pt x="206" y="889"/>
                    <a:pt x="210" y="887"/>
                  </a:cubicBezTo>
                  <a:cubicBezTo>
                    <a:pt x="204" y="887"/>
                    <a:pt x="216" y="881"/>
                    <a:pt x="219" y="883"/>
                  </a:cubicBezTo>
                  <a:cubicBezTo>
                    <a:pt x="213" y="888"/>
                    <a:pt x="211" y="897"/>
                    <a:pt x="201" y="899"/>
                  </a:cubicBezTo>
                  <a:close/>
                  <a:moveTo>
                    <a:pt x="215" y="874"/>
                  </a:moveTo>
                  <a:cubicBezTo>
                    <a:pt x="215" y="877"/>
                    <a:pt x="214" y="878"/>
                    <a:pt x="211" y="878"/>
                  </a:cubicBezTo>
                  <a:cubicBezTo>
                    <a:pt x="209" y="876"/>
                    <a:pt x="212" y="873"/>
                    <a:pt x="215" y="874"/>
                  </a:cubicBezTo>
                  <a:close/>
                  <a:moveTo>
                    <a:pt x="201" y="876"/>
                  </a:moveTo>
                  <a:cubicBezTo>
                    <a:pt x="207" y="872"/>
                    <a:pt x="210" y="864"/>
                    <a:pt x="219" y="862"/>
                  </a:cubicBezTo>
                  <a:cubicBezTo>
                    <a:pt x="216" y="869"/>
                    <a:pt x="208" y="872"/>
                    <a:pt x="201" y="876"/>
                  </a:cubicBezTo>
                  <a:close/>
                  <a:moveTo>
                    <a:pt x="223" y="831"/>
                  </a:moveTo>
                  <a:cubicBezTo>
                    <a:pt x="227" y="828"/>
                    <a:pt x="234" y="825"/>
                    <a:pt x="239" y="827"/>
                  </a:cubicBezTo>
                  <a:cubicBezTo>
                    <a:pt x="240" y="831"/>
                    <a:pt x="230" y="833"/>
                    <a:pt x="226" y="834"/>
                  </a:cubicBezTo>
                  <a:cubicBezTo>
                    <a:pt x="226" y="832"/>
                    <a:pt x="222" y="834"/>
                    <a:pt x="223" y="831"/>
                  </a:cubicBezTo>
                  <a:close/>
                  <a:moveTo>
                    <a:pt x="238" y="852"/>
                  </a:moveTo>
                  <a:cubicBezTo>
                    <a:pt x="235" y="853"/>
                    <a:pt x="231" y="856"/>
                    <a:pt x="228" y="853"/>
                  </a:cubicBezTo>
                  <a:cubicBezTo>
                    <a:pt x="232" y="848"/>
                    <a:pt x="234" y="842"/>
                    <a:pt x="244" y="843"/>
                  </a:cubicBezTo>
                  <a:cubicBezTo>
                    <a:pt x="242" y="846"/>
                    <a:pt x="237" y="847"/>
                    <a:pt x="238" y="852"/>
                  </a:cubicBezTo>
                  <a:close/>
                  <a:moveTo>
                    <a:pt x="243" y="950"/>
                  </a:moveTo>
                  <a:cubicBezTo>
                    <a:pt x="244" y="948"/>
                    <a:pt x="245" y="948"/>
                    <a:pt x="245" y="947"/>
                  </a:cubicBezTo>
                  <a:cubicBezTo>
                    <a:pt x="247" y="947"/>
                    <a:pt x="247" y="949"/>
                    <a:pt x="248" y="951"/>
                  </a:cubicBezTo>
                  <a:cubicBezTo>
                    <a:pt x="245" y="951"/>
                    <a:pt x="245" y="949"/>
                    <a:pt x="243" y="950"/>
                  </a:cubicBezTo>
                  <a:close/>
                  <a:moveTo>
                    <a:pt x="270" y="942"/>
                  </a:moveTo>
                  <a:cubicBezTo>
                    <a:pt x="270" y="941"/>
                    <a:pt x="269" y="940"/>
                    <a:pt x="268" y="939"/>
                  </a:cubicBezTo>
                  <a:cubicBezTo>
                    <a:pt x="269" y="939"/>
                    <a:pt x="272" y="939"/>
                    <a:pt x="274" y="939"/>
                  </a:cubicBezTo>
                  <a:cubicBezTo>
                    <a:pt x="275" y="942"/>
                    <a:pt x="272" y="941"/>
                    <a:pt x="270" y="942"/>
                  </a:cubicBezTo>
                  <a:close/>
                  <a:moveTo>
                    <a:pt x="286" y="932"/>
                  </a:moveTo>
                  <a:cubicBezTo>
                    <a:pt x="285" y="935"/>
                    <a:pt x="283" y="932"/>
                    <a:pt x="283" y="929"/>
                  </a:cubicBezTo>
                  <a:cubicBezTo>
                    <a:pt x="285" y="929"/>
                    <a:pt x="285" y="930"/>
                    <a:pt x="287" y="930"/>
                  </a:cubicBezTo>
                  <a:cubicBezTo>
                    <a:pt x="287" y="931"/>
                    <a:pt x="285" y="932"/>
                    <a:pt x="286" y="932"/>
                  </a:cubicBezTo>
                  <a:close/>
                  <a:moveTo>
                    <a:pt x="259" y="1031"/>
                  </a:moveTo>
                  <a:cubicBezTo>
                    <a:pt x="258" y="1031"/>
                    <a:pt x="258" y="1029"/>
                    <a:pt x="257" y="1029"/>
                  </a:cubicBezTo>
                  <a:cubicBezTo>
                    <a:pt x="258" y="1027"/>
                    <a:pt x="260" y="1025"/>
                    <a:pt x="262" y="1025"/>
                  </a:cubicBezTo>
                  <a:cubicBezTo>
                    <a:pt x="264" y="1028"/>
                    <a:pt x="263" y="1031"/>
                    <a:pt x="259" y="1031"/>
                  </a:cubicBezTo>
                  <a:close/>
                  <a:moveTo>
                    <a:pt x="328" y="904"/>
                  </a:moveTo>
                  <a:cubicBezTo>
                    <a:pt x="327" y="906"/>
                    <a:pt x="323" y="906"/>
                    <a:pt x="322" y="908"/>
                  </a:cubicBezTo>
                  <a:cubicBezTo>
                    <a:pt x="320" y="908"/>
                    <a:pt x="321" y="905"/>
                    <a:pt x="319" y="905"/>
                  </a:cubicBezTo>
                  <a:cubicBezTo>
                    <a:pt x="321" y="904"/>
                    <a:pt x="326" y="902"/>
                    <a:pt x="328" y="904"/>
                  </a:cubicBezTo>
                  <a:close/>
                  <a:moveTo>
                    <a:pt x="296" y="923"/>
                  </a:moveTo>
                  <a:cubicBezTo>
                    <a:pt x="293" y="923"/>
                    <a:pt x="296" y="925"/>
                    <a:pt x="294" y="927"/>
                  </a:cubicBezTo>
                  <a:cubicBezTo>
                    <a:pt x="291" y="927"/>
                    <a:pt x="291" y="927"/>
                    <a:pt x="289" y="926"/>
                  </a:cubicBezTo>
                  <a:cubicBezTo>
                    <a:pt x="289" y="922"/>
                    <a:pt x="294" y="920"/>
                    <a:pt x="297" y="923"/>
                  </a:cubicBezTo>
                  <a:cubicBezTo>
                    <a:pt x="297" y="924"/>
                    <a:pt x="296" y="923"/>
                    <a:pt x="296" y="923"/>
                  </a:cubicBezTo>
                  <a:close/>
                  <a:moveTo>
                    <a:pt x="305" y="921"/>
                  </a:moveTo>
                  <a:cubicBezTo>
                    <a:pt x="301" y="921"/>
                    <a:pt x="301" y="921"/>
                    <a:pt x="301" y="921"/>
                  </a:cubicBezTo>
                  <a:cubicBezTo>
                    <a:pt x="302" y="915"/>
                    <a:pt x="297" y="917"/>
                    <a:pt x="296" y="913"/>
                  </a:cubicBezTo>
                  <a:cubicBezTo>
                    <a:pt x="298" y="914"/>
                    <a:pt x="301" y="915"/>
                    <a:pt x="301" y="912"/>
                  </a:cubicBezTo>
                  <a:cubicBezTo>
                    <a:pt x="302" y="911"/>
                    <a:pt x="302" y="912"/>
                    <a:pt x="302" y="913"/>
                  </a:cubicBezTo>
                  <a:cubicBezTo>
                    <a:pt x="302" y="915"/>
                    <a:pt x="307" y="912"/>
                    <a:pt x="308" y="914"/>
                  </a:cubicBezTo>
                  <a:cubicBezTo>
                    <a:pt x="308" y="918"/>
                    <a:pt x="306" y="918"/>
                    <a:pt x="305" y="921"/>
                  </a:cubicBezTo>
                  <a:close/>
                  <a:moveTo>
                    <a:pt x="309" y="908"/>
                  </a:moveTo>
                  <a:cubicBezTo>
                    <a:pt x="308" y="908"/>
                    <a:pt x="308" y="909"/>
                    <a:pt x="308" y="910"/>
                  </a:cubicBezTo>
                  <a:cubicBezTo>
                    <a:pt x="307" y="909"/>
                    <a:pt x="308" y="908"/>
                    <a:pt x="308" y="907"/>
                  </a:cubicBezTo>
                  <a:cubicBezTo>
                    <a:pt x="312" y="907"/>
                    <a:pt x="314" y="910"/>
                    <a:pt x="316" y="913"/>
                  </a:cubicBezTo>
                  <a:cubicBezTo>
                    <a:pt x="315" y="914"/>
                    <a:pt x="313" y="912"/>
                    <a:pt x="312" y="915"/>
                  </a:cubicBezTo>
                  <a:cubicBezTo>
                    <a:pt x="312" y="912"/>
                    <a:pt x="309" y="912"/>
                    <a:pt x="309" y="908"/>
                  </a:cubicBezTo>
                  <a:close/>
                  <a:moveTo>
                    <a:pt x="317" y="967"/>
                  </a:moveTo>
                  <a:cubicBezTo>
                    <a:pt x="315" y="967"/>
                    <a:pt x="318" y="964"/>
                    <a:pt x="317" y="963"/>
                  </a:cubicBezTo>
                  <a:cubicBezTo>
                    <a:pt x="317" y="961"/>
                    <a:pt x="314" y="964"/>
                    <a:pt x="313" y="962"/>
                  </a:cubicBezTo>
                  <a:cubicBezTo>
                    <a:pt x="311" y="951"/>
                    <a:pt x="326" y="950"/>
                    <a:pt x="325" y="959"/>
                  </a:cubicBezTo>
                  <a:cubicBezTo>
                    <a:pt x="329" y="959"/>
                    <a:pt x="329" y="959"/>
                    <a:pt x="329" y="959"/>
                  </a:cubicBezTo>
                  <a:cubicBezTo>
                    <a:pt x="330" y="961"/>
                    <a:pt x="327" y="962"/>
                    <a:pt x="330" y="962"/>
                  </a:cubicBezTo>
                  <a:cubicBezTo>
                    <a:pt x="327" y="965"/>
                    <a:pt x="322" y="967"/>
                    <a:pt x="317" y="967"/>
                  </a:cubicBezTo>
                  <a:close/>
                  <a:moveTo>
                    <a:pt x="478" y="165"/>
                  </a:moveTo>
                  <a:cubicBezTo>
                    <a:pt x="476" y="165"/>
                    <a:pt x="474" y="165"/>
                    <a:pt x="473" y="164"/>
                  </a:cubicBezTo>
                  <a:cubicBezTo>
                    <a:pt x="473" y="159"/>
                    <a:pt x="479" y="159"/>
                    <a:pt x="478" y="165"/>
                  </a:cubicBezTo>
                  <a:close/>
                  <a:moveTo>
                    <a:pt x="470" y="1060"/>
                  </a:moveTo>
                  <a:cubicBezTo>
                    <a:pt x="482" y="1051"/>
                    <a:pt x="496" y="1045"/>
                    <a:pt x="508" y="1036"/>
                  </a:cubicBezTo>
                  <a:cubicBezTo>
                    <a:pt x="509" y="1036"/>
                    <a:pt x="510" y="1037"/>
                    <a:pt x="511" y="1037"/>
                  </a:cubicBezTo>
                  <a:cubicBezTo>
                    <a:pt x="500" y="1048"/>
                    <a:pt x="486" y="1053"/>
                    <a:pt x="470" y="1060"/>
                  </a:cubicBezTo>
                  <a:close/>
                  <a:moveTo>
                    <a:pt x="513" y="981"/>
                  </a:moveTo>
                  <a:cubicBezTo>
                    <a:pt x="513" y="978"/>
                    <a:pt x="513" y="978"/>
                    <a:pt x="513" y="978"/>
                  </a:cubicBezTo>
                  <a:cubicBezTo>
                    <a:pt x="515" y="977"/>
                    <a:pt x="518" y="978"/>
                    <a:pt x="519" y="979"/>
                  </a:cubicBezTo>
                  <a:cubicBezTo>
                    <a:pt x="519" y="984"/>
                    <a:pt x="516" y="981"/>
                    <a:pt x="513" y="981"/>
                  </a:cubicBezTo>
                  <a:close/>
                  <a:moveTo>
                    <a:pt x="539" y="208"/>
                  </a:moveTo>
                  <a:cubicBezTo>
                    <a:pt x="547" y="189"/>
                    <a:pt x="577" y="181"/>
                    <a:pt x="594" y="167"/>
                  </a:cubicBezTo>
                  <a:cubicBezTo>
                    <a:pt x="602" y="161"/>
                    <a:pt x="606" y="151"/>
                    <a:pt x="618" y="156"/>
                  </a:cubicBezTo>
                  <a:cubicBezTo>
                    <a:pt x="618" y="159"/>
                    <a:pt x="619" y="161"/>
                    <a:pt x="622" y="162"/>
                  </a:cubicBezTo>
                  <a:cubicBezTo>
                    <a:pt x="610" y="176"/>
                    <a:pt x="599" y="190"/>
                    <a:pt x="583" y="198"/>
                  </a:cubicBezTo>
                  <a:cubicBezTo>
                    <a:pt x="569" y="203"/>
                    <a:pt x="553" y="206"/>
                    <a:pt x="539" y="208"/>
                  </a:cubicBezTo>
                  <a:close/>
                  <a:moveTo>
                    <a:pt x="557" y="1047"/>
                  </a:moveTo>
                  <a:cubicBezTo>
                    <a:pt x="556" y="1044"/>
                    <a:pt x="563" y="1041"/>
                    <a:pt x="563" y="1046"/>
                  </a:cubicBezTo>
                  <a:cubicBezTo>
                    <a:pt x="561" y="1047"/>
                    <a:pt x="558" y="1049"/>
                    <a:pt x="557" y="1047"/>
                  </a:cubicBezTo>
                  <a:close/>
                  <a:moveTo>
                    <a:pt x="666" y="996"/>
                  </a:moveTo>
                  <a:cubicBezTo>
                    <a:pt x="667" y="998"/>
                    <a:pt x="668" y="999"/>
                    <a:pt x="666" y="1001"/>
                  </a:cubicBezTo>
                  <a:cubicBezTo>
                    <a:pt x="653" y="1002"/>
                    <a:pt x="645" y="1000"/>
                    <a:pt x="637" y="1009"/>
                  </a:cubicBezTo>
                  <a:cubicBezTo>
                    <a:pt x="638" y="1005"/>
                    <a:pt x="634" y="1007"/>
                    <a:pt x="634" y="1005"/>
                  </a:cubicBezTo>
                  <a:cubicBezTo>
                    <a:pt x="629" y="1007"/>
                    <a:pt x="624" y="1009"/>
                    <a:pt x="617" y="1010"/>
                  </a:cubicBezTo>
                  <a:cubicBezTo>
                    <a:pt x="620" y="1014"/>
                    <a:pt x="617" y="1012"/>
                    <a:pt x="615" y="1016"/>
                  </a:cubicBezTo>
                  <a:cubicBezTo>
                    <a:pt x="618" y="1016"/>
                    <a:pt x="618" y="1014"/>
                    <a:pt x="621" y="1015"/>
                  </a:cubicBezTo>
                  <a:cubicBezTo>
                    <a:pt x="621" y="1017"/>
                    <a:pt x="618" y="1016"/>
                    <a:pt x="618" y="1017"/>
                  </a:cubicBezTo>
                  <a:cubicBezTo>
                    <a:pt x="623" y="1020"/>
                    <a:pt x="634" y="1014"/>
                    <a:pt x="642" y="1013"/>
                  </a:cubicBezTo>
                  <a:cubicBezTo>
                    <a:pt x="642" y="1015"/>
                    <a:pt x="641" y="1015"/>
                    <a:pt x="641" y="1017"/>
                  </a:cubicBezTo>
                  <a:cubicBezTo>
                    <a:pt x="634" y="1014"/>
                    <a:pt x="625" y="1022"/>
                    <a:pt x="617" y="1025"/>
                  </a:cubicBezTo>
                  <a:cubicBezTo>
                    <a:pt x="605" y="1019"/>
                    <a:pt x="593" y="1032"/>
                    <a:pt x="582" y="1029"/>
                  </a:cubicBezTo>
                  <a:cubicBezTo>
                    <a:pt x="582" y="1030"/>
                    <a:pt x="584" y="1029"/>
                    <a:pt x="586" y="1030"/>
                  </a:cubicBezTo>
                  <a:cubicBezTo>
                    <a:pt x="583" y="1036"/>
                    <a:pt x="570" y="1033"/>
                    <a:pt x="568" y="1038"/>
                  </a:cubicBezTo>
                  <a:cubicBezTo>
                    <a:pt x="567" y="1033"/>
                    <a:pt x="570" y="1031"/>
                    <a:pt x="573" y="1029"/>
                  </a:cubicBezTo>
                  <a:cubicBezTo>
                    <a:pt x="572" y="1027"/>
                    <a:pt x="570" y="1027"/>
                    <a:pt x="568" y="1027"/>
                  </a:cubicBezTo>
                  <a:cubicBezTo>
                    <a:pt x="572" y="1022"/>
                    <a:pt x="579" y="1022"/>
                    <a:pt x="589" y="1023"/>
                  </a:cubicBezTo>
                  <a:cubicBezTo>
                    <a:pt x="593" y="1018"/>
                    <a:pt x="606" y="1018"/>
                    <a:pt x="611" y="1017"/>
                  </a:cubicBezTo>
                  <a:cubicBezTo>
                    <a:pt x="610" y="1016"/>
                    <a:pt x="609" y="1015"/>
                    <a:pt x="610" y="1013"/>
                  </a:cubicBezTo>
                  <a:cubicBezTo>
                    <a:pt x="599" y="1016"/>
                    <a:pt x="590" y="1019"/>
                    <a:pt x="580" y="1020"/>
                  </a:cubicBezTo>
                  <a:cubicBezTo>
                    <a:pt x="591" y="1013"/>
                    <a:pt x="603" y="1008"/>
                    <a:pt x="621" y="1007"/>
                  </a:cubicBezTo>
                  <a:cubicBezTo>
                    <a:pt x="620" y="1006"/>
                    <a:pt x="619" y="1006"/>
                    <a:pt x="619" y="1005"/>
                  </a:cubicBezTo>
                  <a:cubicBezTo>
                    <a:pt x="615" y="1004"/>
                    <a:pt x="614" y="1007"/>
                    <a:pt x="611" y="1007"/>
                  </a:cubicBezTo>
                  <a:cubicBezTo>
                    <a:pt x="627" y="999"/>
                    <a:pt x="642" y="992"/>
                    <a:pt x="657" y="984"/>
                  </a:cubicBezTo>
                  <a:cubicBezTo>
                    <a:pt x="667" y="989"/>
                    <a:pt x="678" y="977"/>
                    <a:pt x="687" y="978"/>
                  </a:cubicBezTo>
                  <a:cubicBezTo>
                    <a:pt x="688" y="973"/>
                    <a:pt x="691" y="970"/>
                    <a:pt x="698" y="970"/>
                  </a:cubicBezTo>
                  <a:cubicBezTo>
                    <a:pt x="696" y="975"/>
                    <a:pt x="698" y="978"/>
                    <a:pt x="694" y="979"/>
                  </a:cubicBezTo>
                  <a:cubicBezTo>
                    <a:pt x="698" y="983"/>
                    <a:pt x="706" y="976"/>
                    <a:pt x="713" y="977"/>
                  </a:cubicBezTo>
                  <a:cubicBezTo>
                    <a:pt x="698" y="988"/>
                    <a:pt x="679" y="991"/>
                    <a:pt x="666" y="996"/>
                  </a:cubicBezTo>
                  <a:close/>
                  <a:moveTo>
                    <a:pt x="683" y="1085"/>
                  </a:moveTo>
                  <a:cubicBezTo>
                    <a:pt x="682" y="1084"/>
                    <a:pt x="687" y="1080"/>
                    <a:pt x="691" y="1082"/>
                  </a:cubicBezTo>
                  <a:cubicBezTo>
                    <a:pt x="690" y="1087"/>
                    <a:pt x="685" y="1085"/>
                    <a:pt x="683" y="1085"/>
                  </a:cubicBezTo>
                  <a:close/>
                  <a:moveTo>
                    <a:pt x="725" y="940"/>
                  </a:moveTo>
                  <a:cubicBezTo>
                    <a:pt x="728" y="940"/>
                    <a:pt x="729" y="939"/>
                    <a:pt x="732" y="940"/>
                  </a:cubicBezTo>
                  <a:cubicBezTo>
                    <a:pt x="732" y="944"/>
                    <a:pt x="732" y="944"/>
                    <a:pt x="732" y="944"/>
                  </a:cubicBezTo>
                  <a:cubicBezTo>
                    <a:pt x="730" y="947"/>
                    <a:pt x="726" y="942"/>
                    <a:pt x="726" y="947"/>
                  </a:cubicBezTo>
                  <a:cubicBezTo>
                    <a:pt x="724" y="947"/>
                    <a:pt x="726" y="942"/>
                    <a:pt x="725" y="940"/>
                  </a:cubicBezTo>
                  <a:close/>
                  <a:moveTo>
                    <a:pt x="736" y="947"/>
                  </a:moveTo>
                  <a:cubicBezTo>
                    <a:pt x="737" y="952"/>
                    <a:pt x="730" y="950"/>
                    <a:pt x="727" y="952"/>
                  </a:cubicBezTo>
                  <a:cubicBezTo>
                    <a:pt x="728" y="949"/>
                    <a:pt x="731" y="947"/>
                    <a:pt x="736" y="947"/>
                  </a:cubicBezTo>
                  <a:close/>
                  <a:moveTo>
                    <a:pt x="727" y="1030"/>
                  </a:moveTo>
                  <a:cubicBezTo>
                    <a:pt x="724" y="1027"/>
                    <a:pt x="724" y="1032"/>
                    <a:pt x="720" y="1031"/>
                  </a:cubicBezTo>
                  <a:cubicBezTo>
                    <a:pt x="722" y="1029"/>
                    <a:pt x="724" y="1027"/>
                    <a:pt x="728" y="1027"/>
                  </a:cubicBezTo>
                  <a:cubicBezTo>
                    <a:pt x="727" y="1028"/>
                    <a:pt x="727" y="1028"/>
                    <a:pt x="727" y="1030"/>
                  </a:cubicBezTo>
                  <a:close/>
                  <a:moveTo>
                    <a:pt x="759" y="955"/>
                  </a:moveTo>
                  <a:cubicBezTo>
                    <a:pt x="756" y="955"/>
                    <a:pt x="756" y="957"/>
                    <a:pt x="754" y="955"/>
                  </a:cubicBezTo>
                  <a:cubicBezTo>
                    <a:pt x="753" y="957"/>
                    <a:pt x="755" y="957"/>
                    <a:pt x="754" y="960"/>
                  </a:cubicBezTo>
                  <a:cubicBezTo>
                    <a:pt x="747" y="960"/>
                    <a:pt x="739" y="965"/>
                    <a:pt x="737" y="960"/>
                  </a:cubicBezTo>
                  <a:cubicBezTo>
                    <a:pt x="734" y="961"/>
                    <a:pt x="737" y="962"/>
                    <a:pt x="736" y="965"/>
                  </a:cubicBezTo>
                  <a:cubicBezTo>
                    <a:pt x="730" y="971"/>
                    <a:pt x="724" y="967"/>
                    <a:pt x="719" y="965"/>
                  </a:cubicBezTo>
                  <a:cubicBezTo>
                    <a:pt x="720" y="961"/>
                    <a:pt x="727" y="962"/>
                    <a:pt x="726" y="956"/>
                  </a:cubicBezTo>
                  <a:cubicBezTo>
                    <a:pt x="729" y="956"/>
                    <a:pt x="731" y="954"/>
                    <a:pt x="734" y="953"/>
                  </a:cubicBezTo>
                  <a:cubicBezTo>
                    <a:pt x="732" y="957"/>
                    <a:pt x="736" y="955"/>
                    <a:pt x="736" y="958"/>
                  </a:cubicBezTo>
                  <a:cubicBezTo>
                    <a:pt x="743" y="954"/>
                    <a:pt x="749" y="950"/>
                    <a:pt x="761" y="951"/>
                  </a:cubicBezTo>
                  <a:cubicBezTo>
                    <a:pt x="760" y="952"/>
                    <a:pt x="758" y="952"/>
                    <a:pt x="759" y="955"/>
                  </a:cubicBezTo>
                  <a:close/>
                  <a:moveTo>
                    <a:pt x="764" y="952"/>
                  </a:moveTo>
                  <a:cubicBezTo>
                    <a:pt x="765" y="950"/>
                    <a:pt x="765" y="947"/>
                    <a:pt x="769" y="948"/>
                  </a:cubicBezTo>
                  <a:cubicBezTo>
                    <a:pt x="769" y="951"/>
                    <a:pt x="767" y="952"/>
                    <a:pt x="764" y="952"/>
                  </a:cubicBezTo>
                  <a:close/>
                  <a:moveTo>
                    <a:pt x="770" y="948"/>
                  </a:moveTo>
                  <a:cubicBezTo>
                    <a:pt x="770" y="942"/>
                    <a:pt x="779" y="947"/>
                    <a:pt x="778" y="943"/>
                  </a:cubicBezTo>
                  <a:cubicBezTo>
                    <a:pt x="782" y="945"/>
                    <a:pt x="774" y="948"/>
                    <a:pt x="770" y="948"/>
                  </a:cubicBezTo>
                  <a:close/>
                  <a:moveTo>
                    <a:pt x="792" y="158"/>
                  </a:moveTo>
                  <a:cubicBezTo>
                    <a:pt x="787" y="161"/>
                    <a:pt x="782" y="156"/>
                    <a:pt x="777" y="158"/>
                  </a:cubicBezTo>
                  <a:cubicBezTo>
                    <a:pt x="781" y="157"/>
                    <a:pt x="784" y="147"/>
                    <a:pt x="792" y="147"/>
                  </a:cubicBezTo>
                  <a:cubicBezTo>
                    <a:pt x="795" y="149"/>
                    <a:pt x="793" y="155"/>
                    <a:pt x="792" y="158"/>
                  </a:cubicBezTo>
                  <a:close/>
                  <a:moveTo>
                    <a:pt x="807" y="821"/>
                  </a:moveTo>
                  <a:cubicBezTo>
                    <a:pt x="803" y="821"/>
                    <a:pt x="802" y="820"/>
                    <a:pt x="800" y="819"/>
                  </a:cubicBezTo>
                  <a:cubicBezTo>
                    <a:pt x="800" y="818"/>
                    <a:pt x="801" y="818"/>
                    <a:pt x="801" y="819"/>
                  </a:cubicBezTo>
                  <a:cubicBezTo>
                    <a:pt x="804" y="819"/>
                    <a:pt x="803" y="816"/>
                    <a:pt x="806" y="816"/>
                  </a:cubicBezTo>
                  <a:cubicBezTo>
                    <a:pt x="806" y="813"/>
                    <a:pt x="805" y="813"/>
                    <a:pt x="805" y="810"/>
                  </a:cubicBezTo>
                  <a:cubicBezTo>
                    <a:pt x="808" y="809"/>
                    <a:pt x="811" y="808"/>
                    <a:pt x="809" y="804"/>
                  </a:cubicBezTo>
                  <a:cubicBezTo>
                    <a:pt x="812" y="802"/>
                    <a:pt x="815" y="802"/>
                    <a:pt x="817" y="800"/>
                  </a:cubicBezTo>
                  <a:cubicBezTo>
                    <a:pt x="816" y="799"/>
                    <a:pt x="815" y="798"/>
                    <a:pt x="816" y="795"/>
                  </a:cubicBezTo>
                  <a:cubicBezTo>
                    <a:pt x="818" y="795"/>
                    <a:pt x="819" y="796"/>
                    <a:pt x="819" y="798"/>
                  </a:cubicBezTo>
                  <a:cubicBezTo>
                    <a:pt x="820" y="798"/>
                    <a:pt x="820" y="796"/>
                    <a:pt x="822" y="796"/>
                  </a:cubicBezTo>
                  <a:cubicBezTo>
                    <a:pt x="821" y="794"/>
                    <a:pt x="820" y="792"/>
                    <a:pt x="821" y="789"/>
                  </a:cubicBezTo>
                  <a:cubicBezTo>
                    <a:pt x="827" y="789"/>
                    <a:pt x="828" y="788"/>
                    <a:pt x="831" y="791"/>
                  </a:cubicBezTo>
                  <a:cubicBezTo>
                    <a:pt x="830" y="795"/>
                    <a:pt x="827" y="797"/>
                    <a:pt x="825" y="800"/>
                  </a:cubicBezTo>
                  <a:cubicBezTo>
                    <a:pt x="825" y="802"/>
                    <a:pt x="828" y="801"/>
                    <a:pt x="827" y="804"/>
                  </a:cubicBezTo>
                  <a:cubicBezTo>
                    <a:pt x="830" y="803"/>
                    <a:pt x="830" y="798"/>
                    <a:pt x="834" y="798"/>
                  </a:cubicBezTo>
                  <a:cubicBezTo>
                    <a:pt x="828" y="809"/>
                    <a:pt x="815" y="812"/>
                    <a:pt x="807" y="821"/>
                  </a:cubicBezTo>
                  <a:close/>
                  <a:moveTo>
                    <a:pt x="833" y="931"/>
                  </a:moveTo>
                  <a:cubicBezTo>
                    <a:pt x="834" y="930"/>
                    <a:pt x="836" y="929"/>
                    <a:pt x="836" y="927"/>
                  </a:cubicBezTo>
                  <a:cubicBezTo>
                    <a:pt x="837" y="927"/>
                    <a:pt x="838" y="928"/>
                    <a:pt x="839" y="928"/>
                  </a:cubicBezTo>
                  <a:cubicBezTo>
                    <a:pt x="839" y="931"/>
                    <a:pt x="835" y="933"/>
                    <a:pt x="833" y="931"/>
                  </a:cubicBezTo>
                  <a:close/>
                  <a:moveTo>
                    <a:pt x="825" y="917"/>
                  </a:moveTo>
                  <a:cubicBezTo>
                    <a:pt x="827" y="913"/>
                    <a:pt x="831" y="911"/>
                    <a:pt x="839" y="912"/>
                  </a:cubicBezTo>
                  <a:cubicBezTo>
                    <a:pt x="837" y="918"/>
                    <a:pt x="830" y="918"/>
                    <a:pt x="825" y="917"/>
                  </a:cubicBezTo>
                  <a:close/>
                  <a:moveTo>
                    <a:pt x="842" y="927"/>
                  </a:moveTo>
                  <a:cubicBezTo>
                    <a:pt x="842" y="925"/>
                    <a:pt x="843" y="924"/>
                    <a:pt x="843" y="923"/>
                  </a:cubicBezTo>
                  <a:cubicBezTo>
                    <a:pt x="847" y="923"/>
                    <a:pt x="846" y="928"/>
                    <a:pt x="842" y="927"/>
                  </a:cubicBezTo>
                  <a:close/>
                  <a:moveTo>
                    <a:pt x="1212" y="837"/>
                  </a:moveTo>
                  <a:cubicBezTo>
                    <a:pt x="1209" y="840"/>
                    <a:pt x="1207" y="844"/>
                    <a:pt x="1202" y="844"/>
                  </a:cubicBezTo>
                  <a:cubicBezTo>
                    <a:pt x="1206" y="842"/>
                    <a:pt x="1207" y="838"/>
                    <a:pt x="1212" y="837"/>
                  </a:cubicBezTo>
                  <a:close/>
                  <a:moveTo>
                    <a:pt x="1168" y="859"/>
                  </a:moveTo>
                  <a:cubicBezTo>
                    <a:pt x="1168" y="863"/>
                    <a:pt x="1163" y="862"/>
                    <a:pt x="1160" y="863"/>
                  </a:cubicBezTo>
                  <a:cubicBezTo>
                    <a:pt x="1162" y="861"/>
                    <a:pt x="1164" y="859"/>
                    <a:pt x="1168" y="859"/>
                  </a:cubicBezTo>
                  <a:close/>
                  <a:moveTo>
                    <a:pt x="1156" y="828"/>
                  </a:moveTo>
                  <a:cubicBezTo>
                    <a:pt x="1158" y="828"/>
                    <a:pt x="1158" y="831"/>
                    <a:pt x="1157" y="833"/>
                  </a:cubicBezTo>
                  <a:cubicBezTo>
                    <a:pt x="1154" y="833"/>
                    <a:pt x="1154" y="829"/>
                    <a:pt x="1156" y="828"/>
                  </a:cubicBezTo>
                  <a:close/>
                  <a:moveTo>
                    <a:pt x="1189" y="759"/>
                  </a:moveTo>
                  <a:cubicBezTo>
                    <a:pt x="1192" y="759"/>
                    <a:pt x="1192" y="759"/>
                    <a:pt x="1192" y="759"/>
                  </a:cubicBezTo>
                  <a:cubicBezTo>
                    <a:pt x="1193" y="764"/>
                    <a:pt x="1187" y="764"/>
                    <a:pt x="1189" y="759"/>
                  </a:cubicBezTo>
                  <a:close/>
                  <a:moveTo>
                    <a:pt x="1193" y="775"/>
                  </a:moveTo>
                  <a:cubicBezTo>
                    <a:pt x="1193" y="776"/>
                    <a:pt x="1192" y="777"/>
                    <a:pt x="1192" y="779"/>
                  </a:cubicBezTo>
                  <a:cubicBezTo>
                    <a:pt x="1189" y="778"/>
                    <a:pt x="1189" y="781"/>
                    <a:pt x="1187" y="779"/>
                  </a:cubicBezTo>
                  <a:cubicBezTo>
                    <a:pt x="1186" y="775"/>
                    <a:pt x="1191" y="776"/>
                    <a:pt x="1193" y="775"/>
                  </a:cubicBezTo>
                  <a:close/>
                  <a:moveTo>
                    <a:pt x="1155" y="784"/>
                  </a:moveTo>
                  <a:cubicBezTo>
                    <a:pt x="1153" y="780"/>
                    <a:pt x="1156" y="773"/>
                    <a:pt x="1162" y="773"/>
                  </a:cubicBezTo>
                  <a:cubicBezTo>
                    <a:pt x="1159" y="777"/>
                    <a:pt x="1159" y="783"/>
                    <a:pt x="1155" y="784"/>
                  </a:cubicBezTo>
                  <a:close/>
                  <a:moveTo>
                    <a:pt x="1165" y="754"/>
                  </a:moveTo>
                  <a:cubicBezTo>
                    <a:pt x="1167" y="752"/>
                    <a:pt x="1171" y="750"/>
                    <a:pt x="1175" y="750"/>
                  </a:cubicBezTo>
                  <a:cubicBezTo>
                    <a:pt x="1175" y="751"/>
                    <a:pt x="1175" y="753"/>
                    <a:pt x="1176" y="753"/>
                  </a:cubicBezTo>
                  <a:cubicBezTo>
                    <a:pt x="1172" y="757"/>
                    <a:pt x="1167" y="760"/>
                    <a:pt x="1161" y="762"/>
                  </a:cubicBezTo>
                  <a:cubicBezTo>
                    <a:pt x="1161" y="764"/>
                    <a:pt x="1162" y="764"/>
                    <a:pt x="1162" y="766"/>
                  </a:cubicBezTo>
                  <a:cubicBezTo>
                    <a:pt x="1158" y="768"/>
                    <a:pt x="1154" y="772"/>
                    <a:pt x="1147" y="772"/>
                  </a:cubicBezTo>
                  <a:cubicBezTo>
                    <a:pt x="1146" y="767"/>
                    <a:pt x="1146" y="765"/>
                    <a:pt x="1145" y="761"/>
                  </a:cubicBezTo>
                  <a:cubicBezTo>
                    <a:pt x="1148" y="756"/>
                    <a:pt x="1160" y="741"/>
                    <a:pt x="1165" y="754"/>
                  </a:cubicBezTo>
                  <a:close/>
                  <a:moveTo>
                    <a:pt x="1145" y="668"/>
                  </a:moveTo>
                  <a:cubicBezTo>
                    <a:pt x="1145" y="669"/>
                    <a:pt x="1144" y="676"/>
                    <a:pt x="1140" y="677"/>
                  </a:cubicBezTo>
                  <a:cubicBezTo>
                    <a:pt x="1141" y="674"/>
                    <a:pt x="1139" y="672"/>
                    <a:pt x="1139" y="670"/>
                  </a:cubicBezTo>
                  <a:cubicBezTo>
                    <a:pt x="1141" y="668"/>
                    <a:pt x="1143" y="670"/>
                    <a:pt x="1145" y="668"/>
                  </a:cubicBezTo>
                  <a:close/>
                  <a:moveTo>
                    <a:pt x="1036" y="490"/>
                  </a:moveTo>
                  <a:cubicBezTo>
                    <a:pt x="1038" y="489"/>
                    <a:pt x="1037" y="493"/>
                    <a:pt x="1040" y="492"/>
                  </a:cubicBezTo>
                  <a:cubicBezTo>
                    <a:pt x="1040" y="495"/>
                    <a:pt x="1038" y="495"/>
                    <a:pt x="1035" y="495"/>
                  </a:cubicBezTo>
                  <a:cubicBezTo>
                    <a:pt x="1035" y="493"/>
                    <a:pt x="1035" y="491"/>
                    <a:pt x="1036" y="490"/>
                  </a:cubicBezTo>
                  <a:close/>
                  <a:moveTo>
                    <a:pt x="1022" y="489"/>
                  </a:moveTo>
                  <a:cubicBezTo>
                    <a:pt x="1026" y="489"/>
                    <a:pt x="1027" y="493"/>
                    <a:pt x="1031" y="493"/>
                  </a:cubicBezTo>
                  <a:cubicBezTo>
                    <a:pt x="1028" y="497"/>
                    <a:pt x="1032" y="497"/>
                    <a:pt x="1029" y="501"/>
                  </a:cubicBezTo>
                  <a:cubicBezTo>
                    <a:pt x="1026" y="501"/>
                    <a:pt x="1022" y="502"/>
                    <a:pt x="1022" y="499"/>
                  </a:cubicBezTo>
                  <a:cubicBezTo>
                    <a:pt x="1022" y="501"/>
                    <a:pt x="1018" y="504"/>
                    <a:pt x="1015" y="505"/>
                  </a:cubicBezTo>
                  <a:cubicBezTo>
                    <a:pt x="1015" y="503"/>
                    <a:pt x="1017" y="501"/>
                    <a:pt x="1014" y="500"/>
                  </a:cubicBezTo>
                  <a:cubicBezTo>
                    <a:pt x="1015" y="495"/>
                    <a:pt x="1021" y="495"/>
                    <a:pt x="1022" y="489"/>
                  </a:cubicBezTo>
                  <a:close/>
                  <a:moveTo>
                    <a:pt x="1019" y="562"/>
                  </a:moveTo>
                  <a:cubicBezTo>
                    <a:pt x="1020" y="566"/>
                    <a:pt x="1011" y="565"/>
                    <a:pt x="1014" y="567"/>
                  </a:cubicBezTo>
                  <a:cubicBezTo>
                    <a:pt x="1013" y="568"/>
                    <a:pt x="1010" y="568"/>
                    <a:pt x="1008" y="569"/>
                  </a:cubicBezTo>
                  <a:cubicBezTo>
                    <a:pt x="1010" y="564"/>
                    <a:pt x="1016" y="565"/>
                    <a:pt x="1019" y="562"/>
                  </a:cubicBezTo>
                  <a:close/>
                  <a:moveTo>
                    <a:pt x="1011" y="730"/>
                  </a:moveTo>
                  <a:cubicBezTo>
                    <a:pt x="1017" y="732"/>
                    <a:pt x="1019" y="728"/>
                    <a:pt x="1023" y="728"/>
                  </a:cubicBezTo>
                  <a:cubicBezTo>
                    <a:pt x="1023" y="733"/>
                    <a:pt x="1023" y="733"/>
                    <a:pt x="1023" y="733"/>
                  </a:cubicBezTo>
                  <a:cubicBezTo>
                    <a:pt x="1019" y="736"/>
                    <a:pt x="1016" y="738"/>
                    <a:pt x="1012" y="740"/>
                  </a:cubicBezTo>
                  <a:cubicBezTo>
                    <a:pt x="1010" y="739"/>
                    <a:pt x="1012" y="739"/>
                    <a:pt x="1014" y="739"/>
                  </a:cubicBezTo>
                  <a:cubicBezTo>
                    <a:pt x="1011" y="736"/>
                    <a:pt x="1011" y="735"/>
                    <a:pt x="1011" y="730"/>
                  </a:cubicBezTo>
                  <a:close/>
                  <a:moveTo>
                    <a:pt x="997" y="716"/>
                  </a:moveTo>
                  <a:cubicBezTo>
                    <a:pt x="1001" y="716"/>
                    <a:pt x="1002" y="713"/>
                    <a:pt x="1005" y="714"/>
                  </a:cubicBezTo>
                  <a:cubicBezTo>
                    <a:pt x="1005" y="719"/>
                    <a:pt x="1010" y="718"/>
                    <a:pt x="1013" y="720"/>
                  </a:cubicBezTo>
                  <a:cubicBezTo>
                    <a:pt x="1013" y="724"/>
                    <a:pt x="1010" y="723"/>
                    <a:pt x="1008" y="725"/>
                  </a:cubicBezTo>
                  <a:cubicBezTo>
                    <a:pt x="1007" y="725"/>
                    <a:pt x="1006" y="723"/>
                    <a:pt x="1006" y="721"/>
                  </a:cubicBezTo>
                  <a:cubicBezTo>
                    <a:pt x="1003" y="723"/>
                    <a:pt x="1002" y="726"/>
                    <a:pt x="998" y="727"/>
                  </a:cubicBezTo>
                  <a:cubicBezTo>
                    <a:pt x="998" y="724"/>
                    <a:pt x="1003" y="723"/>
                    <a:pt x="1001" y="720"/>
                  </a:cubicBezTo>
                  <a:cubicBezTo>
                    <a:pt x="1000" y="720"/>
                    <a:pt x="1000" y="722"/>
                    <a:pt x="1000" y="723"/>
                  </a:cubicBezTo>
                  <a:cubicBezTo>
                    <a:pt x="995" y="722"/>
                    <a:pt x="997" y="720"/>
                    <a:pt x="997" y="716"/>
                  </a:cubicBezTo>
                  <a:close/>
                  <a:moveTo>
                    <a:pt x="1000" y="751"/>
                  </a:moveTo>
                  <a:cubicBezTo>
                    <a:pt x="998" y="750"/>
                    <a:pt x="998" y="747"/>
                    <a:pt x="996" y="745"/>
                  </a:cubicBezTo>
                  <a:cubicBezTo>
                    <a:pt x="999" y="743"/>
                    <a:pt x="1003" y="748"/>
                    <a:pt x="1000" y="751"/>
                  </a:cubicBezTo>
                  <a:close/>
                  <a:moveTo>
                    <a:pt x="997" y="800"/>
                  </a:moveTo>
                  <a:cubicBezTo>
                    <a:pt x="997" y="802"/>
                    <a:pt x="997" y="802"/>
                    <a:pt x="997" y="802"/>
                  </a:cubicBezTo>
                  <a:cubicBezTo>
                    <a:pt x="995" y="802"/>
                    <a:pt x="995" y="804"/>
                    <a:pt x="994" y="802"/>
                  </a:cubicBezTo>
                  <a:cubicBezTo>
                    <a:pt x="994" y="800"/>
                    <a:pt x="994" y="800"/>
                    <a:pt x="994" y="800"/>
                  </a:cubicBezTo>
                  <a:cubicBezTo>
                    <a:pt x="995" y="799"/>
                    <a:pt x="995" y="800"/>
                    <a:pt x="997" y="800"/>
                  </a:cubicBezTo>
                  <a:close/>
                  <a:moveTo>
                    <a:pt x="994" y="743"/>
                  </a:moveTo>
                  <a:cubicBezTo>
                    <a:pt x="994" y="747"/>
                    <a:pt x="990" y="747"/>
                    <a:pt x="987" y="748"/>
                  </a:cubicBezTo>
                  <a:cubicBezTo>
                    <a:pt x="988" y="743"/>
                    <a:pt x="991" y="744"/>
                    <a:pt x="994" y="743"/>
                  </a:cubicBezTo>
                  <a:close/>
                  <a:moveTo>
                    <a:pt x="991" y="494"/>
                  </a:moveTo>
                  <a:cubicBezTo>
                    <a:pt x="989" y="496"/>
                    <a:pt x="989" y="499"/>
                    <a:pt x="985" y="498"/>
                  </a:cubicBezTo>
                  <a:cubicBezTo>
                    <a:pt x="987" y="496"/>
                    <a:pt x="987" y="494"/>
                    <a:pt x="991" y="494"/>
                  </a:cubicBezTo>
                  <a:close/>
                  <a:moveTo>
                    <a:pt x="990" y="534"/>
                  </a:moveTo>
                  <a:cubicBezTo>
                    <a:pt x="989" y="538"/>
                    <a:pt x="986" y="539"/>
                    <a:pt x="983" y="540"/>
                  </a:cubicBezTo>
                  <a:cubicBezTo>
                    <a:pt x="983" y="539"/>
                    <a:pt x="982" y="538"/>
                    <a:pt x="981" y="538"/>
                  </a:cubicBezTo>
                  <a:cubicBezTo>
                    <a:pt x="982" y="536"/>
                    <a:pt x="987" y="533"/>
                    <a:pt x="990" y="534"/>
                  </a:cubicBezTo>
                  <a:close/>
                  <a:moveTo>
                    <a:pt x="971" y="775"/>
                  </a:moveTo>
                  <a:cubicBezTo>
                    <a:pt x="970" y="778"/>
                    <a:pt x="968" y="777"/>
                    <a:pt x="966" y="777"/>
                  </a:cubicBezTo>
                  <a:cubicBezTo>
                    <a:pt x="966" y="775"/>
                    <a:pt x="968" y="775"/>
                    <a:pt x="971" y="775"/>
                  </a:cubicBezTo>
                  <a:close/>
                  <a:moveTo>
                    <a:pt x="969" y="724"/>
                  </a:moveTo>
                  <a:cubicBezTo>
                    <a:pt x="967" y="727"/>
                    <a:pt x="963" y="731"/>
                    <a:pt x="965" y="735"/>
                  </a:cubicBezTo>
                  <a:cubicBezTo>
                    <a:pt x="963" y="735"/>
                    <a:pt x="960" y="741"/>
                    <a:pt x="955" y="741"/>
                  </a:cubicBezTo>
                  <a:cubicBezTo>
                    <a:pt x="955" y="739"/>
                    <a:pt x="956" y="735"/>
                    <a:pt x="960" y="733"/>
                  </a:cubicBezTo>
                  <a:cubicBezTo>
                    <a:pt x="960" y="731"/>
                    <a:pt x="958" y="731"/>
                    <a:pt x="956" y="730"/>
                  </a:cubicBezTo>
                  <a:cubicBezTo>
                    <a:pt x="957" y="723"/>
                    <a:pt x="964" y="724"/>
                    <a:pt x="969" y="724"/>
                  </a:cubicBezTo>
                  <a:close/>
                  <a:moveTo>
                    <a:pt x="961" y="751"/>
                  </a:moveTo>
                  <a:cubicBezTo>
                    <a:pt x="959" y="751"/>
                    <a:pt x="959" y="749"/>
                    <a:pt x="956" y="750"/>
                  </a:cubicBezTo>
                  <a:cubicBezTo>
                    <a:pt x="957" y="747"/>
                    <a:pt x="961" y="746"/>
                    <a:pt x="964" y="745"/>
                  </a:cubicBezTo>
                  <a:cubicBezTo>
                    <a:pt x="965" y="749"/>
                    <a:pt x="962" y="749"/>
                    <a:pt x="961" y="751"/>
                  </a:cubicBezTo>
                  <a:close/>
                  <a:moveTo>
                    <a:pt x="932" y="784"/>
                  </a:moveTo>
                  <a:cubicBezTo>
                    <a:pt x="933" y="782"/>
                    <a:pt x="934" y="776"/>
                    <a:pt x="931" y="775"/>
                  </a:cubicBezTo>
                  <a:cubicBezTo>
                    <a:pt x="933" y="773"/>
                    <a:pt x="934" y="771"/>
                    <a:pt x="938" y="770"/>
                  </a:cubicBezTo>
                  <a:cubicBezTo>
                    <a:pt x="938" y="773"/>
                    <a:pt x="937" y="774"/>
                    <a:pt x="936" y="774"/>
                  </a:cubicBezTo>
                  <a:cubicBezTo>
                    <a:pt x="938" y="777"/>
                    <a:pt x="943" y="778"/>
                    <a:pt x="944" y="782"/>
                  </a:cubicBezTo>
                  <a:cubicBezTo>
                    <a:pt x="946" y="780"/>
                    <a:pt x="950" y="777"/>
                    <a:pt x="953" y="780"/>
                  </a:cubicBezTo>
                  <a:cubicBezTo>
                    <a:pt x="952" y="788"/>
                    <a:pt x="943" y="787"/>
                    <a:pt x="939" y="791"/>
                  </a:cubicBezTo>
                  <a:cubicBezTo>
                    <a:pt x="936" y="791"/>
                    <a:pt x="934" y="790"/>
                    <a:pt x="933" y="789"/>
                  </a:cubicBezTo>
                  <a:cubicBezTo>
                    <a:pt x="933" y="786"/>
                    <a:pt x="938" y="787"/>
                    <a:pt x="938" y="784"/>
                  </a:cubicBezTo>
                  <a:cubicBezTo>
                    <a:pt x="937" y="782"/>
                    <a:pt x="935" y="786"/>
                    <a:pt x="932" y="784"/>
                  </a:cubicBezTo>
                  <a:close/>
                  <a:moveTo>
                    <a:pt x="932" y="742"/>
                  </a:moveTo>
                  <a:cubicBezTo>
                    <a:pt x="936" y="741"/>
                    <a:pt x="934" y="747"/>
                    <a:pt x="933" y="747"/>
                  </a:cubicBezTo>
                  <a:cubicBezTo>
                    <a:pt x="931" y="747"/>
                    <a:pt x="933" y="743"/>
                    <a:pt x="932" y="742"/>
                  </a:cubicBezTo>
                  <a:close/>
                  <a:moveTo>
                    <a:pt x="950" y="519"/>
                  </a:moveTo>
                  <a:cubicBezTo>
                    <a:pt x="948" y="519"/>
                    <a:pt x="948" y="519"/>
                    <a:pt x="948" y="519"/>
                  </a:cubicBezTo>
                  <a:cubicBezTo>
                    <a:pt x="948" y="519"/>
                    <a:pt x="948" y="520"/>
                    <a:pt x="949" y="520"/>
                  </a:cubicBezTo>
                  <a:cubicBezTo>
                    <a:pt x="948" y="522"/>
                    <a:pt x="945" y="518"/>
                    <a:pt x="945" y="517"/>
                  </a:cubicBezTo>
                  <a:cubicBezTo>
                    <a:pt x="946" y="515"/>
                    <a:pt x="951" y="515"/>
                    <a:pt x="950" y="519"/>
                  </a:cubicBezTo>
                  <a:close/>
                  <a:moveTo>
                    <a:pt x="952" y="550"/>
                  </a:moveTo>
                  <a:cubicBezTo>
                    <a:pt x="954" y="553"/>
                    <a:pt x="946" y="553"/>
                    <a:pt x="948" y="550"/>
                  </a:cubicBezTo>
                  <a:cubicBezTo>
                    <a:pt x="948" y="550"/>
                    <a:pt x="952" y="548"/>
                    <a:pt x="952" y="550"/>
                  </a:cubicBezTo>
                  <a:close/>
                  <a:moveTo>
                    <a:pt x="949" y="732"/>
                  </a:moveTo>
                  <a:cubicBezTo>
                    <a:pt x="949" y="731"/>
                    <a:pt x="950" y="730"/>
                    <a:pt x="950" y="729"/>
                  </a:cubicBezTo>
                  <a:cubicBezTo>
                    <a:pt x="953" y="728"/>
                    <a:pt x="953" y="730"/>
                    <a:pt x="953" y="732"/>
                  </a:cubicBezTo>
                  <a:lnTo>
                    <a:pt x="949" y="732"/>
                  </a:lnTo>
                  <a:close/>
                  <a:moveTo>
                    <a:pt x="949" y="709"/>
                  </a:moveTo>
                  <a:cubicBezTo>
                    <a:pt x="949" y="707"/>
                    <a:pt x="948" y="706"/>
                    <a:pt x="948" y="707"/>
                  </a:cubicBezTo>
                  <a:cubicBezTo>
                    <a:pt x="946" y="703"/>
                    <a:pt x="957" y="702"/>
                    <a:pt x="960" y="704"/>
                  </a:cubicBezTo>
                  <a:cubicBezTo>
                    <a:pt x="957" y="707"/>
                    <a:pt x="954" y="709"/>
                    <a:pt x="949" y="709"/>
                  </a:cubicBezTo>
                  <a:close/>
                  <a:moveTo>
                    <a:pt x="946" y="472"/>
                  </a:moveTo>
                  <a:cubicBezTo>
                    <a:pt x="951" y="469"/>
                    <a:pt x="956" y="466"/>
                    <a:pt x="961" y="464"/>
                  </a:cubicBezTo>
                  <a:cubicBezTo>
                    <a:pt x="962" y="466"/>
                    <a:pt x="964" y="469"/>
                    <a:pt x="966" y="469"/>
                  </a:cubicBezTo>
                  <a:cubicBezTo>
                    <a:pt x="966" y="472"/>
                    <a:pt x="963" y="473"/>
                    <a:pt x="961" y="475"/>
                  </a:cubicBezTo>
                  <a:cubicBezTo>
                    <a:pt x="962" y="477"/>
                    <a:pt x="967" y="473"/>
                    <a:pt x="966" y="478"/>
                  </a:cubicBezTo>
                  <a:cubicBezTo>
                    <a:pt x="970" y="477"/>
                    <a:pt x="969" y="476"/>
                    <a:pt x="972" y="476"/>
                  </a:cubicBezTo>
                  <a:cubicBezTo>
                    <a:pt x="972" y="477"/>
                    <a:pt x="973" y="478"/>
                    <a:pt x="973" y="478"/>
                  </a:cubicBezTo>
                  <a:cubicBezTo>
                    <a:pt x="970" y="481"/>
                    <a:pt x="965" y="483"/>
                    <a:pt x="964" y="489"/>
                  </a:cubicBezTo>
                  <a:cubicBezTo>
                    <a:pt x="955" y="488"/>
                    <a:pt x="958" y="500"/>
                    <a:pt x="951" y="502"/>
                  </a:cubicBezTo>
                  <a:cubicBezTo>
                    <a:pt x="952" y="503"/>
                    <a:pt x="952" y="504"/>
                    <a:pt x="952" y="506"/>
                  </a:cubicBezTo>
                  <a:cubicBezTo>
                    <a:pt x="958" y="504"/>
                    <a:pt x="964" y="497"/>
                    <a:pt x="970" y="498"/>
                  </a:cubicBezTo>
                  <a:cubicBezTo>
                    <a:pt x="970" y="505"/>
                    <a:pt x="965" y="501"/>
                    <a:pt x="965" y="507"/>
                  </a:cubicBezTo>
                  <a:cubicBezTo>
                    <a:pt x="964" y="506"/>
                    <a:pt x="965" y="505"/>
                    <a:pt x="963" y="505"/>
                  </a:cubicBezTo>
                  <a:cubicBezTo>
                    <a:pt x="959" y="507"/>
                    <a:pt x="963" y="516"/>
                    <a:pt x="955" y="516"/>
                  </a:cubicBezTo>
                  <a:cubicBezTo>
                    <a:pt x="955" y="510"/>
                    <a:pt x="954" y="514"/>
                    <a:pt x="952" y="509"/>
                  </a:cubicBezTo>
                  <a:cubicBezTo>
                    <a:pt x="950" y="509"/>
                    <a:pt x="951" y="512"/>
                    <a:pt x="949" y="511"/>
                  </a:cubicBezTo>
                  <a:cubicBezTo>
                    <a:pt x="948" y="507"/>
                    <a:pt x="953" y="506"/>
                    <a:pt x="950" y="504"/>
                  </a:cubicBezTo>
                  <a:cubicBezTo>
                    <a:pt x="948" y="503"/>
                    <a:pt x="937" y="502"/>
                    <a:pt x="941" y="494"/>
                  </a:cubicBezTo>
                  <a:cubicBezTo>
                    <a:pt x="943" y="493"/>
                    <a:pt x="944" y="496"/>
                    <a:pt x="946" y="494"/>
                  </a:cubicBezTo>
                  <a:cubicBezTo>
                    <a:pt x="946" y="492"/>
                    <a:pt x="944" y="492"/>
                    <a:pt x="941" y="492"/>
                  </a:cubicBezTo>
                  <a:cubicBezTo>
                    <a:pt x="943" y="488"/>
                    <a:pt x="944" y="485"/>
                    <a:pt x="939" y="484"/>
                  </a:cubicBezTo>
                  <a:cubicBezTo>
                    <a:pt x="940" y="478"/>
                    <a:pt x="945" y="478"/>
                    <a:pt x="946" y="472"/>
                  </a:cubicBezTo>
                  <a:close/>
                  <a:moveTo>
                    <a:pt x="933" y="152"/>
                  </a:moveTo>
                  <a:cubicBezTo>
                    <a:pt x="941" y="148"/>
                    <a:pt x="947" y="142"/>
                    <a:pt x="959" y="145"/>
                  </a:cubicBezTo>
                  <a:cubicBezTo>
                    <a:pt x="958" y="148"/>
                    <a:pt x="960" y="149"/>
                    <a:pt x="960" y="151"/>
                  </a:cubicBezTo>
                  <a:cubicBezTo>
                    <a:pt x="951" y="156"/>
                    <a:pt x="940" y="153"/>
                    <a:pt x="932" y="159"/>
                  </a:cubicBezTo>
                  <a:cubicBezTo>
                    <a:pt x="933" y="155"/>
                    <a:pt x="936" y="156"/>
                    <a:pt x="933" y="152"/>
                  </a:cubicBezTo>
                  <a:close/>
                  <a:moveTo>
                    <a:pt x="938" y="189"/>
                  </a:moveTo>
                  <a:cubicBezTo>
                    <a:pt x="929" y="190"/>
                    <a:pt x="924" y="197"/>
                    <a:pt x="915" y="200"/>
                  </a:cubicBezTo>
                  <a:cubicBezTo>
                    <a:pt x="920" y="194"/>
                    <a:pt x="928" y="187"/>
                    <a:pt x="938" y="189"/>
                  </a:cubicBezTo>
                  <a:close/>
                  <a:moveTo>
                    <a:pt x="911" y="762"/>
                  </a:moveTo>
                  <a:cubicBezTo>
                    <a:pt x="911" y="755"/>
                    <a:pt x="917" y="760"/>
                    <a:pt x="917" y="753"/>
                  </a:cubicBezTo>
                  <a:cubicBezTo>
                    <a:pt x="920" y="756"/>
                    <a:pt x="922" y="749"/>
                    <a:pt x="927" y="753"/>
                  </a:cubicBezTo>
                  <a:cubicBezTo>
                    <a:pt x="926" y="759"/>
                    <a:pt x="920" y="763"/>
                    <a:pt x="914" y="761"/>
                  </a:cubicBezTo>
                  <a:cubicBezTo>
                    <a:pt x="917" y="763"/>
                    <a:pt x="913" y="765"/>
                    <a:pt x="911" y="762"/>
                  </a:cubicBezTo>
                  <a:close/>
                  <a:moveTo>
                    <a:pt x="928" y="765"/>
                  </a:moveTo>
                  <a:cubicBezTo>
                    <a:pt x="924" y="765"/>
                    <a:pt x="924" y="765"/>
                    <a:pt x="924" y="765"/>
                  </a:cubicBezTo>
                  <a:cubicBezTo>
                    <a:pt x="923" y="762"/>
                    <a:pt x="926" y="763"/>
                    <a:pt x="927" y="761"/>
                  </a:cubicBezTo>
                  <a:cubicBezTo>
                    <a:pt x="928" y="761"/>
                    <a:pt x="927" y="763"/>
                    <a:pt x="928" y="765"/>
                  </a:cubicBezTo>
                  <a:close/>
                  <a:moveTo>
                    <a:pt x="931" y="791"/>
                  </a:moveTo>
                  <a:cubicBezTo>
                    <a:pt x="930" y="795"/>
                    <a:pt x="926" y="796"/>
                    <a:pt x="921" y="796"/>
                  </a:cubicBezTo>
                  <a:cubicBezTo>
                    <a:pt x="922" y="792"/>
                    <a:pt x="927" y="792"/>
                    <a:pt x="931" y="791"/>
                  </a:cubicBezTo>
                  <a:close/>
                  <a:moveTo>
                    <a:pt x="915" y="730"/>
                  </a:moveTo>
                  <a:cubicBezTo>
                    <a:pt x="916" y="733"/>
                    <a:pt x="913" y="733"/>
                    <a:pt x="913" y="735"/>
                  </a:cubicBezTo>
                  <a:cubicBezTo>
                    <a:pt x="912" y="734"/>
                    <a:pt x="911" y="733"/>
                    <a:pt x="911" y="731"/>
                  </a:cubicBezTo>
                  <a:cubicBezTo>
                    <a:pt x="912" y="731"/>
                    <a:pt x="913" y="730"/>
                    <a:pt x="915" y="730"/>
                  </a:cubicBezTo>
                  <a:close/>
                  <a:moveTo>
                    <a:pt x="908" y="746"/>
                  </a:moveTo>
                  <a:cubicBezTo>
                    <a:pt x="909" y="743"/>
                    <a:pt x="912" y="743"/>
                    <a:pt x="912" y="740"/>
                  </a:cubicBezTo>
                  <a:cubicBezTo>
                    <a:pt x="913" y="740"/>
                    <a:pt x="915" y="740"/>
                    <a:pt x="915" y="739"/>
                  </a:cubicBezTo>
                  <a:cubicBezTo>
                    <a:pt x="917" y="741"/>
                    <a:pt x="912" y="743"/>
                    <a:pt x="911" y="744"/>
                  </a:cubicBezTo>
                  <a:cubicBezTo>
                    <a:pt x="913" y="748"/>
                    <a:pt x="913" y="749"/>
                    <a:pt x="911" y="753"/>
                  </a:cubicBezTo>
                  <a:cubicBezTo>
                    <a:pt x="908" y="753"/>
                    <a:pt x="906" y="753"/>
                    <a:pt x="906" y="755"/>
                  </a:cubicBezTo>
                  <a:cubicBezTo>
                    <a:pt x="904" y="753"/>
                    <a:pt x="902" y="750"/>
                    <a:pt x="899" y="749"/>
                  </a:cubicBezTo>
                  <a:cubicBezTo>
                    <a:pt x="899" y="745"/>
                    <a:pt x="905" y="744"/>
                    <a:pt x="908" y="746"/>
                  </a:cubicBezTo>
                  <a:close/>
                  <a:moveTo>
                    <a:pt x="898" y="860"/>
                  </a:moveTo>
                  <a:cubicBezTo>
                    <a:pt x="902" y="860"/>
                    <a:pt x="902" y="865"/>
                    <a:pt x="898" y="865"/>
                  </a:cubicBezTo>
                  <a:cubicBezTo>
                    <a:pt x="899" y="862"/>
                    <a:pt x="899" y="863"/>
                    <a:pt x="898" y="860"/>
                  </a:cubicBezTo>
                  <a:close/>
                  <a:moveTo>
                    <a:pt x="900" y="872"/>
                  </a:moveTo>
                  <a:cubicBezTo>
                    <a:pt x="901" y="872"/>
                    <a:pt x="901" y="875"/>
                    <a:pt x="902" y="876"/>
                  </a:cubicBezTo>
                  <a:cubicBezTo>
                    <a:pt x="899" y="879"/>
                    <a:pt x="896" y="883"/>
                    <a:pt x="892" y="884"/>
                  </a:cubicBezTo>
                  <a:cubicBezTo>
                    <a:pt x="892" y="883"/>
                    <a:pt x="891" y="883"/>
                    <a:pt x="890" y="883"/>
                  </a:cubicBezTo>
                  <a:cubicBezTo>
                    <a:pt x="892" y="879"/>
                    <a:pt x="894" y="877"/>
                    <a:pt x="895" y="874"/>
                  </a:cubicBezTo>
                  <a:cubicBezTo>
                    <a:pt x="898" y="874"/>
                    <a:pt x="900" y="874"/>
                    <a:pt x="900" y="872"/>
                  </a:cubicBezTo>
                  <a:close/>
                  <a:moveTo>
                    <a:pt x="901" y="841"/>
                  </a:moveTo>
                  <a:cubicBezTo>
                    <a:pt x="901" y="840"/>
                    <a:pt x="902" y="839"/>
                    <a:pt x="902" y="838"/>
                  </a:cubicBezTo>
                  <a:cubicBezTo>
                    <a:pt x="906" y="838"/>
                    <a:pt x="906" y="838"/>
                    <a:pt x="906" y="838"/>
                  </a:cubicBezTo>
                  <a:cubicBezTo>
                    <a:pt x="906" y="841"/>
                    <a:pt x="904" y="841"/>
                    <a:pt x="901" y="841"/>
                  </a:cubicBezTo>
                  <a:close/>
                  <a:moveTo>
                    <a:pt x="898" y="109"/>
                  </a:moveTo>
                  <a:cubicBezTo>
                    <a:pt x="894" y="111"/>
                    <a:pt x="889" y="112"/>
                    <a:pt x="885" y="114"/>
                  </a:cubicBezTo>
                  <a:cubicBezTo>
                    <a:pt x="886" y="109"/>
                    <a:pt x="893" y="107"/>
                    <a:pt x="898" y="109"/>
                  </a:cubicBezTo>
                  <a:close/>
                  <a:moveTo>
                    <a:pt x="895" y="782"/>
                  </a:moveTo>
                  <a:cubicBezTo>
                    <a:pt x="893" y="782"/>
                    <a:pt x="893" y="780"/>
                    <a:pt x="893" y="778"/>
                  </a:cubicBezTo>
                  <a:cubicBezTo>
                    <a:pt x="894" y="778"/>
                    <a:pt x="896" y="778"/>
                    <a:pt x="896" y="777"/>
                  </a:cubicBezTo>
                  <a:cubicBezTo>
                    <a:pt x="899" y="778"/>
                    <a:pt x="895" y="779"/>
                    <a:pt x="895" y="782"/>
                  </a:cubicBezTo>
                  <a:close/>
                  <a:moveTo>
                    <a:pt x="892" y="784"/>
                  </a:moveTo>
                  <a:cubicBezTo>
                    <a:pt x="892" y="787"/>
                    <a:pt x="891" y="788"/>
                    <a:pt x="889" y="788"/>
                  </a:cubicBezTo>
                  <a:cubicBezTo>
                    <a:pt x="887" y="786"/>
                    <a:pt x="889" y="784"/>
                    <a:pt x="892" y="784"/>
                  </a:cubicBezTo>
                  <a:close/>
                  <a:moveTo>
                    <a:pt x="885" y="784"/>
                  </a:moveTo>
                  <a:cubicBezTo>
                    <a:pt x="885" y="781"/>
                    <a:pt x="888" y="781"/>
                    <a:pt x="890" y="781"/>
                  </a:cubicBezTo>
                  <a:cubicBezTo>
                    <a:pt x="889" y="783"/>
                    <a:pt x="888" y="784"/>
                    <a:pt x="885" y="784"/>
                  </a:cubicBezTo>
                  <a:close/>
                  <a:moveTo>
                    <a:pt x="880" y="901"/>
                  </a:moveTo>
                  <a:cubicBezTo>
                    <a:pt x="878" y="902"/>
                    <a:pt x="877" y="900"/>
                    <a:pt x="875" y="900"/>
                  </a:cubicBezTo>
                  <a:cubicBezTo>
                    <a:pt x="876" y="902"/>
                    <a:pt x="878" y="903"/>
                    <a:pt x="877" y="907"/>
                  </a:cubicBezTo>
                  <a:cubicBezTo>
                    <a:pt x="872" y="910"/>
                    <a:pt x="867" y="917"/>
                    <a:pt x="861" y="915"/>
                  </a:cubicBezTo>
                  <a:cubicBezTo>
                    <a:pt x="861" y="913"/>
                    <a:pt x="863" y="912"/>
                    <a:pt x="865" y="912"/>
                  </a:cubicBezTo>
                  <a:cubicBezTo>
                    <a:pt x="865" y="911"/>
                    <a:pt x="864" y="909"/>
                    <a:pt x="864" y="908"/>
                  </a:cubicBezTo>
                  <a:cubicBezTo>
                    <a:pt x="863" y="908"/>
                    <a:pt x="861" y="908"/>
                    <a:pt x="861" y="910"/>
                  </a:cubicBezTo>
                  <a:cubicBezTo>
                    <a:pt x="858" y="910"/>
                    <a:pt x="861" y="904"/>
                    <a:pt x="859" y="904"/>
                  </a:cubicBezTo>
                  <a:cubicBezTo>
                    <a:pt x="861" y="903"/>
                    <a:pt x="863" y="902"/>
                    <a:pt x="864" y="900"/>
                  </a:cubicBezTo>
                  <a:cubicBezTo>
                    <a:pt x="864" y="899"/>
                    <a:pt x="862" y="899"/>
                    <a:pt x="861" y="898"/>
                  </a:cubicBezTo>
                  <a:cubicBezTo>
                    <a:pt x="861" y="895"/>
                    <a:pt x="864" y="895"/>
                    <a:pt x="868" y="895"/>
                  </a:cubicBezTo>
                  <a:cubicBezTo>
                    <a:pt x="868" y="897"/>
                    <a:pt x="868" y="899"/>
                    <a:pt x="870" y="900"/>
                  </a:cubicBezTo>
                  <a:cubicBezTo>
                    <a:pt x="873" y="895"/>
                    <a:pt x="877" y="898"/>
                    <a:pt x="880" y="893"/>
                  </a:cubicBezTo>
                  <a:cubicBezTo>
                    <a:pt x="884" y="894"/>
                    <a:pt x="879" y="898"/>
                    <a:pt x="880" y="901"/>
                  </a:cubicBezTo>
                  <a:close/>
                  <a:moveTo>
                    <a:pt x="865" y="868"/>
                  </a:moveTo>
                  <a:cubicBezTo>
                    <a:pt x="867" y="866"/>
                    <a:pt x="868" y="863"/>
                    <a:pt x="873" y="863"/>
                  </a:cubicBezTo>
                  <a:cubicBezTo>
                    <a:pt x="872" y="866"/>
                    <a:pt x="869" y="870"/>
                    <a:pt x="865" y="868"/>
                  </a:cubicBezTo>
                  <a:close/>
                  <a:moveTo>
                    <a:pt x="869" y="789"/>
                  </a:moveTo>
                  <a:cubicBezTo>
                    <a:pt x="867" y="787"/>
                    <a:pt x="869" y="785"/>
                    <a:pt x="870" y="782"/>
                  </a:cubicBezTo>
                  <a:cubicBezTo>
                    <a:pt x="867" y="782"/>
                    <a:pt x="867" y="785"/>
                    <a:pt x="864" y="784"/>
                  </a:cubicBezTo>
                  <a:cubicBezTo>
                    <a:pt x="863" y="782"/>
                    <a:pt x="859" y="780"/>
                    <a:pt x="862" y="776"/>
                  </a:cubicBezTo>
                  <a:cubicBezTo>
                    <a:pt x="865" y="776"/>
                    <a:pt x="865" y="780"/>
                    <a:pt x="868" y="781"/>
                  </a:cubicBezTo>
                  <a:cubicBezTo>
                    <a:pt x="872" y="779"/>
                    <a:pt x="866" y="776"/>
                    <a:pt x="867" y="771"/>
                  </a:cubicBezTo>
                  <a:cubicBezTo>
                    <a:pt x="870" y="763"/>
                    <a:pt x="885" y="754"/>
                    <a:pt x="890" y="767"/>
                  </a:cubicBezTo>
                  <a:cubicBezTo>
                    <a:pt x="890" y="769"/>
                    <a:pt x="884" y="770"/>
                    <a:pt x="888" y="771"/>
                  </a:cubicBezTo>
                  <a:cubicBezTo>
                    <a:pt x="882" y="777"/>
                    <a:pt x="877" y="784"/>
                    <a:pt x="869" y="789"/>
                  </a:cubicBezTo>
                  <a:close/>
                  <a:moveTo>
                    <a:pt x="885" y="860"/>
                  </a:moveTo>
                  <a:cubicBezTo>
                    <a:pt x="890" y="859"/>
                    <a:pt x="884" y="855"/>
                    <a:pt x="886" y="853"/>
                  </a:cubicBezTo>
                  <a:cubicBezTo>
                    <a:pt x="890" y="853"/>
                    <a:pt x="887" y="854"/>
                    <a:pt x="887" y="856"/>
                  </a:cubicBezTo>
                  <a:cubicBezTo>
                    <a:pt x="889" y="854"/>
                    <a:pt x="891" y="852"/>
                    <a:pt x="894" y="852"/>
                  </a:cubicBezTo>
                  <a:cubicBezTo>
                    <a:pt x="893" y="849"/>
                    <a:pt x="895" y="848"/>
                    <a:pt x="895" y="844"/>
                  </a:cubicBezTo>
                  <a:cubicBezTo>
                    <a:pt x="897" y="845"/>
                    <a:pt x="897" y="842"/>
                    <a:pt x="899" y="843"/>
                  </a:cubicBezTo>
                  <a:cubicBezTo>
                    <a:pt x="898" y="847"/>
                    <a:pt x="899" y="848"/>
                    <a:pt x="899" y="853"/>
                  </a:cubicBezTo>
                  <a:cubicBezTo>
                    <a:pt x="897" y="858"/>
                    <a:pt x="889" y="857"/>
                    <a:pt x="888" y="863"/>
                  </a:cubicBezTo>
                  <a:cubicBezTo>
                    <a:pt x="886" y="863"/>
                    <a:pt x="887" y="860"/>
                    <a:pt x="885" y="860"/>
                  </a:cubicBezTo>
                  <a:close/>
                  <a:moveTo>
                    <a:pt x="975" y="902"/>
                  </a:moveTo>
                  <a:cubicBezTo>
                    <a:pt x="975" y="894"/>
                    <a:pt x="985" y="896"/>
                    <a:pt x="986" y="888"/>
                  </a:cubicBezTo>
                  <a:cubicBezTo>
                    <a:pt x="989" y="888"/>
                    <a:pt x="989" y="890"/>
                    <a:pt x="991" y="890"/>
                  </a:cubicBezTo>
                  <a:cubicBezTo>
                    <a:pt x="988" y="897"/>
                    <a:pt x="983" y="901"/>
                    <a:pt x="975" y="902"/>
                  </a:cubicBezTo>
                  <a:close/>
                  <a:moveTo>
                    <a:pt x="1022" y="871"/>
                  </a:moveTo>
                  <a:cubicBezTo>
                    <a:pt x="1020" y="870"/>
                    <a:pt x="1019" y="868"/>
                    <a:pt x="1018" y="865"/>
                  </a:cubicBezTo>
                  <a:cubicBezTo>
                    <a:pt x="1022" y="866"/>
                    <a:pt x="1020" y="862"/>
                    <a:pt x="1024" y="863"/>
                  </a:cubicBezTo>
                  <a:cubicBezTo>
                    <a:pt x="1024" y="867"/>
                    <a:pt x="1023" y="869"/>
                    <a:pt x="1022" y="871"/>
                  </a:cubicBezTo>
                  <a:close/>
                  <a:moveTo>
                    <a:pt x="1038" y="828"/>
                  </a:moveTo>
                  <a:cubicBezTo>
                    <a:pt x="1039" y="828"/>
                    <a:pt x="1039" y="829"/>
                    <a:pt x="1040" y="829"/>
                  </a:cubicBezTo>
                  <a:cubicBezTo>
                    <a:pt x="1041" y="831"/>
                    <a:pt x="1038" y="831"/>
                    <a:pt x="1038" y="833"/>
                  </a:cubicBezTo>
                  <a:cubicBezTo>
                    <a:pt x="1036" y="833"/>
                    <a:pt x="1038" y="829"/>
                    <a:pt x="1038" y="828"/>
                  </a:cubicBezTo>
                  <a:close/>
                  <a:moveTo>
                    <a:pt x="1034" y="826"/>
                  </a:moveTo>
                  <a:cubicBezTo>
                    <a:pt x="1034" y="821"/>
                    <a:pt x="1040" y="818"/>
                    <a:pt x="1044" y="821"/>
                  </a:cubicBezTo>
                  <a:cubicBezTo>
                    <a:pt x="1042" y="824"/>
                    <a:pt x="1040" y="827"/>
                    <a:pt x="1034" y="826"/>
                  </a:cubicBezTo>
                  <a:close/>
                  <a:moveTo>
                    <a:pt x="1042" y="862"/>
                  </a:moveTo>
                  <a:cubicBezTo>
                    <a:pt x="1044" y="858"/>
                    <a:pt x="1044" y="857"/>
                    <a:pt x="1047" y="853"/>
                  </a:cubicBezTo>
                  <a:cubicBezTo>
                    <a:pt x="1048" y="855"/>
                    <a:pt x="1048" y="859"/>
                    <a:pt x="1049" y="864"/>
                  </a:cubicBezTo>
                  <a:cubicBezTo>
                    <a:pt x="1046" y="864"/>
                    <a:pt x="1046" y="862"/>
                    <a:pt x="1042" y="862"/>
                  </a:cubicBezTo>
                  <a:close/>
                  <a:moveTo>
                    <a:pt x="1057" y="850"/>
                  </a:moveTo>
                  <a:cubicBezTo>
                    <a:pt x="1053" y="848"/>
                    <a:pt x="1059" y="848"/>
                    <a:pt x="1059" y="846"/>
                  </a:cubicBezTo>
                  <a:cubicBezTo>
                    <a:pt x="1063" y="846"/>
                    <a:pt x="1058" y="850"/>
                    <a:pt x="1057" y="850"/>
                  </a:cubicBezTo>
                  <a:close/>
                  <a:moveTo>
                    <a:pt x="1041" y="795"/>
                  </a:moveTo>
                  <a:cubicBezTo>
                    <a:pt x="1040" y="797"/>
                    <a:pt x="1040" y="801"/>
                    <a:pt x="1038" y="803"/>
                  </a:cubicBezTo>
                  <a:cubicBezTo>
                    <a:pt x="1028" y="803"/>
                    <a:pt x="1024" y="810"/>
                    <a:pt x="1015" y="811"/>
                  </a:cubicBezTo>
                  <a:cubicBezTo>
                    <a:pt x="1017" y="808"/>
                    <a:pt x="1016" y="808"/>
                    <a:pt x="1016" y="804"/>
                  </a:cubicBezTo>
                  <a:cubicBezTo>
                    <a:pt x="1011" y="805"/>
                    <a:pt x="1015" y="809"/>
                    <a:pt x="1013" y="812"/>
                  </a:cubicBezTo>
                  <a:cubicBezTo>
                    <a:pt x="1010" y="812"/>
                    <a:pt x="1008" y="809"/>
                    <a:pt x="1010" y="808"/>
                  </a:cubicBezTo>
                  <a:cubicBezTo>
                    <a:pt x="1006" y="808"/>
                    <a:pt x="1006" y="811"/>
                    <a:pt x="1002" y="811"/>
                  </a:cubicBezTo>
                  <a:cubicBezTo>
                    <a:pt x="1004" y="817"/>
                    <a:pt x="997" y="818"/>
                    <a:pt x="995" y="822"/>
                  </a:cubicBezTo>
                  <a:cubicBezTo>
                    <a:pt x="997" y="823"/>
                    <a:pt x="998" y="825"/>
                    <a:pt x="996" y="827"/>
                  </a:cubicBezTo>
                  <a:cubicBezTo>
                    <a:pt x="1000" y="828"/>
                    <a:pt x="1001" y="829"/>
                    <a:pt x="1004" y="833"/>
                  </a:cubicBezTo>
                  <a:cubicBezTo>
                    <a:pt x="1009" y="828"/>
                    <a:pt x="1014" y="825"/>
                    <a:pt x="1016" y="818"/>
                  </a:cubicBezTo>
                  <a:cubicBezTo>
                    <a:pt x="1029" y="815"/>
                    <a:pt x="1036" y="806"/>
                    <a:pt x="1047" y="802"/>
                  </a:cubicBezTo>
                  <a:cubicBezTo>
                    <a:pt x="1052" y="803"/>
                    <a:pt x="1051" y="812"/>
                    <a:pt x="1058" y="812"/>
                  </a:cubicBezTo>
                  <a:cubicBezTo>
                    <a:pt x="1054" y="815"/>
                    <a:pt x="1054" y="821"/>
                    <a:pt x="1049" y="822"/>
                  </a:cubicBezTo>
                  <a:cubicBezTo>
                    <a:pt x="1050" y="819"/>
                    <a:pt x="1047" y="820"/>
                    <a:pt x="1047" y="821"/>
                  </a:cubicBezTo>
                  <a:cubicBezTo>
                    <a:pt x="1044" y="821"/>
                    <a:pt x="1045" y="818"/>
                    <a:pt x="1044" y="817"/>
                  </a:cubicBezTo>
                  <a:cubicBezTo>
                    <a:pt x="1037" y="818"/>
                    <a:pt x="1031" y="820"/>
                    <a:pt x="1027" y="824"/>
                  </a:cubicBezTo>
                  <a:cubicBezTo>
                    <a:pt x="1029" y="825"/>
                    <a:pt x="1031" y="827"/>
                    <a:pt x="1033" y="827"/>
                  </a:cubicBezTo>
                  <a:cubicBezTo>
                    <a:pt x="1031" y="830"/>
                    <a:pt x="1033" y="831"/>
                    <a:pt x="1033" y="834"/>
                  </a:cubicBezTo>
                  <a:cubicBezTo>
                    <a:pt x="1037" y="834"/>
                    <a:pt x="1037" y="834"/>
                    <a:pt x="1040" y="835"/>
                  </a:cubicBezTo>
                  <a:cubicBezTo>
                    <a:pt x="1041" y="836"/>
                    <a:pt x="1041" y="835"/>
                    <a:pt x="1041" y="835"/>
                  </a:cubicBezTo>
                  <a:cubicBezTo>
                    <a:pt x="1040" y="838"/>
                    <a:pt x="1035" y="842"/>
                    <a:pt x="1031" y="842"/>
                  </a:cubicBezTo>
                  <a:cubicBezTo>
                    <a:pt x="1029" y="839"/>
                    <a:pt x="1030" y="838"/>
                    <a:pt x="1028" y="834"/>
                  </a:cubicBezTo>
                  <a:cubicBezTo>
                    <a:pt x="1024" y="834"/>
                    <a:pt x="1027" y="839"/>
                    <a:pt x="1026" y="840"/>
                  </a:cubicBezTo>
                  <a:cubicBezTo>
                    <a:pt x="1026" y="842"/>
                    <a:pt x="1028" y="842"/>
                    <a:pt x="1030" y="842"/>
                  </a:cubicBezTo>
                  <a:cubicBezTo>
                    <a:pt x="1029" y="845"/>
                    <a:pt x="1026" y="847"/>
                    <a:pt x="1026" y="850"/>
                  </a:cubicBezTo>
                  <a:cubicBezTo>
                    <a:pt x="1023" y="849"/>
                    <a:pt x="1020" y="849"/>
                    <a:pt x="1019" y="847"/>
                  </a:cubicBezTo>
                  <a:cubicBezTo>
                    <a:pt x="1017" y="848"/>
                    <a:pt x="1019" y="853"/>
                    <a:pt x="1018" y="856"/>
                  </a:cubicBezTo>
                  <a:cubicBezTo>
                    <a:pt x="1021" y="855"/>
                    <a:pt x="1021" y="851"/>
                    <a:pt x="1027" y="852"/>
                  </a:cubicBezTo>
                  <a:cubicBezTo>
                    <a:pt x="1023" y="855"/>
                    <a:pt x="1022" y="860"/>
                    <a:pt x="1021" y="863"/>
                  </a:cubicBezTo>
                  <a:cubicBezTo>
                    <a:pt x="1010" y="862"/>
                    <a:pt x="1020" y="881"/>
                    <a:pt x="1008" y="884"/>
                  </a:cubicBezTo>
                  <a:cubicBezTo>
                    <a:pt x="1007" y="879"/>
                    <a:pt x="1004" y="872"/>
                    <a:pt x="1012" y="873"/>
                  </a:cubicBezTo>
                  <a:cubicBezTo>
                    <a:pt x="1012" y="870"/>
                    <a:pt x="1012" y="869"/>
                    <a:pt x="1013" y="868"/>
                  </a:cubicBezTo>
                  <a:cubicBezTo>
                    <a:pt x="1010" y="867"/>
                    <a:pt x="1011" y="871"/>
                    <a:pt x="1007" y="870"/>
                  </a:cubicBezTo>
                  <a:cubicBezTo>
                    <a:pt x="1006" y="868"/>
                    <a:pt x="1004" y="866"/>
                    <a:pt x="1005" y="862"/>
                  </a:cubicBezTo>
                  <a:cubicBezTo>
                    <a:pt x="1007" y="862"/>
                    <a:pt x="1008" y="864"/>
                    <a:pt x="1011" y="863"/>
                  </a:cubicBezTo>
                  <a:cubicBezTo>
                    <a:pt x="1013" y="862"/>
                    <a:pt x="1012" y="860"/>
                    <a:pt x="1015" y="860"/>
                  </a:cubicBezTo>
                  <a:cubicBezTo>
                    <a:pt x="1015" y="857"/>
                    <a:pt x="1011" y="857"/>
                    <a:pt x="1014" y="855"/>
                  </a:cubicBezTo>
                  <a:cubicBezTo>
                    <a:pt x="1005" y="851"/>
                    <a:pt x="999" y="865"/>
                    <a:pt x="990" y="867"/>
                  </a:cubicBezTo>
                  <a:cubicBezTo>
                    <a:pt x="989" y="866"/>
                    <a:pt x="989" y="865"/>
                    <a:pt x="989" y="862"/>
                  </a:cubicBezTo>
                  <a:cubicBezTo>
                    <a:pt x="986" y="863"/>
                    <a:pt x="986" y="867"/>
                    <a:pt x="982" y="866"/>
                  </a:cubicBezTo>
                  <a:cubicBezTo>
                    <a:pt x="982" y="863"/>
                    <a:pt x="980" y="864"/>
                    <a:pt x="981" y="861"/>
                  </a:cubicBezTo>
                  <a:cubicBezTo>
                    <a:pt x="980" y="858"/>
                    <a:pt x="983" y="860"/>
                    <a:pt x="983" y="858"/>
                  </a:cubicBezTo>
                  <a:cubicBezTo>
                    <a:pt x="979" y="858"/>
                    <a:pt x="974" y="864"/>
                    <a:pt x="968" y="866"/>
                  </a:cubicBezTo>
                  <a:cubicBezTo>
                    <a:pt x="968" y="862"/>
                    <a:pt x="968" y="862"/>
                    <a:pt x="968" y="862"/>
                  </a:cubicBezTo>
                  <a:cubicBezTo>
                    <a:pt x="964" y="861"/>
                    <a:pt x="965" y="866"/>
                    <a:pt x="961" y="865"/>
                  </a:cubicBezTo>
                  <a:cubicBezTo>
                    <a:pt x="961" y="864"/>
                    <a:pt x="961" y="863"/>
                    <a:pt x="960" y="862"/>
                  </a:cubicBezTo>
                  <a:cubicBezTo>
                    <a:pt x="958" y="863"/>
                    <a:pt x="958" y="864"/>
                    <a:pt x="958" y="866"/>
                  </a:cubicBezTo>
                  <a:cubicBezTo>
                    <a:pt x="957" y="862"/>
                    <a:pt x="951" y="866"/>
                    <a:pt x="953" y="861"/>
                  </a:cubicBezTo>
                  <a:cubicBezTo>
                    <a:pt x="950" y="861"/>
                    <a:pt x="952" y="867"/>
                    <a:pt x="948" y="865"/>
                  </a:cubicBezTo>
                  <a:cubicBezTo>
                    <a:pt x="950" y="867"/>
                    <a:pt x="951" y="870"/>
                    <a:pt x="950" y="875"/>
                  </a:cubicBezTo>
                  <a:cubicBezTo>
                    <a:pt x="949" y="878"/>
                    <a:pt x="943" y="877"/>
                    <a:pt x="944" y="882"/>
                  </a:cubicBezTo>
                  <a:cubicBezTo>
                    <a:pt x="940" y="882"/>
                    <a:pt x="939" y="883"/>
                    <a:pt x="935" y="882"/>
                  </a:cubicBezTo>
                  <a:cubicBezTo>
                    <a:pt x="936" y="878"/>
                    <a:pt x="938" y="874"/>
                    <a:pt x="940" y="871"/>
                  </a:cubicBezTo>
                  <a:cubicBezTo>
                    <a:pt x="943" y="871"/>
                    <a:pt x="942" y="869"/>
                    <a:pt x="944" y="871"/>
                  </a:cubicBezTo>
                  <a:cubicBezTo>
                    <a:pt x="946" y="870"/>
                    <a:pt x="947" y="866"/>
                    <a:pt x="946" y="865"/>
                  </a:cubicBezTo>
                  <a:cubicBezTo>
                    <a:pt x="936" y="864"/>
                    <a:pt x="934" y="872"/>
                    <a:pt x="929" y="879"/>
                  </a:cubicBezTo>
                  <a:cubicBezTo>
                    <a:pt x="927" y="878"/>
                    <a:pt x="927" y="876"/>
                    <a:pt x="927" y="874"/>
                  </a:cubicBezTo>
                  <a:cubicBezTo>
                    <a:pt x="917" y="877"/>
                    <a:pt x="924" y="885"/>
                    <a:pt x="919" y="891"/>
                  </a:cubicBezTo>
                  <a:cubicBezTo>
                    <a:pt x="915" y="892"/>
                    <a:pt x="916" y="891"/>
                    <a:pt x="912" y="890"/>
                  </a:cubicBezTo>
                  <a:cubicBezTo>
                    <a:pt x="909" y="896"/>
                    <a:pt x="908" y="903"/>
                    <a:pt x="902" y="905"/>
                  </a:cubicBezTo>
                  <a:cubicBezTo>
                    <a:pt x="896" y="903"/>
                    <a:pt x="890" y="905"/>
                    <a:pt x="887" y="899"/>
                  </a:cubicBezTo>
                  <a:cubicBezTo>
                    <a:pt x="889" y="884"/>
                    <a:pt x="908" y="887"/>
                    <a:pt x="914" y="876"/>
                  </a:cubicBezTo>
                  <a:cubicBezTo>
                    <a:pt x="917" y="876"/>
                    <a:pt x="914" y="878"/>
                    <a:pt x="916" y="879"/>
                  </a:cubicBezTo>
                  <a:cubicBezTo>
                    <a:pt x="923" y="869"/>
                    <a:pt x="939" y="868"/>
                    <a:pt x="942" y="854"/>
                  </a:cubicBezTo>
                  <a:cubicBezTo>
                    <a:pt x="952" y="854"/>
                    <a:pt x="952" y="854"/>
                    <a:pt x="952" y="854"/>
                  </a:cubicBezTo>
                  <a:cubicBezTo>
                    <a:pt x="954" y="851"/>
                    <a:pt x="955" y="848"/>
                    <a:pt x="957" y="846"/>
                  </a:cubicBezTo>
                  <a:cubicBezTo>
                    <a:pt x="959" y="845"/>
                    <a:pt x="958" y="847"/>
                    <a:pt x="960" y="848"/>
                  </a:cubicBezTo>
                  <a:cubicBezTo>
                    <a:pt x="962" y="847"/>
                    <a:pt x="960" y="843"/>
                    <a:pt x="961" y="843"/>
                  </a:cubicBezTo>
                  <a:cubicBezTo>
                    <a:pt x="966" y="845"/>
                    <a:pt x="969" y="839"/>
                    <a:pt x="971" y="835"/>
                  </a:cubicBezTo>
                  <a:cubicBezTo>
                    <a:pt x="970" y="832"/>
                    <a:pt x="970" y="838"/>
                    <a:pt x="968" y="836"/>
                  </a:cubicBezTo>
                  <a:cubicBezTo>
                    <a:pt x="969" y="834"/>
                    <a:pt x="968" y="833"/>
                    <a:pt x="968" y="832"/>
                  </a:cubicBezTo>
                  <a:cubicBezTo>
                    <a:pt x="966" y="835"/>
                    <a:pt x="956" y="846"/>
                    <a:pt x="950" y="844"/>
                  </a:cubicBezTo>
                  <a:cubicBezTo>
                    <a:pt x="950" y="843"/>
                    <a:pt x="952" y="841"/>
                    <a:pt x="951" y="841"/>
                  </a:cubicBezTo>
                  <a:cubicBezTo>
                    <a:pt x="948" y="842"/>
                    <a:pt x="948" y="846"/>
                    <a:pt x="945" y="848"/>
                  </a:cubicBezTo>
                  <a:cubicBezTo>
                    <a:pt x="942" y="848"/>
                    <a:pt x="941" y="847"/>
                    <a:pt x="940" y="845"/>
                  </a:cubicBezTo>
                  <a:cubicBezTo>
                    <a:pt x="937" y="846"/>
                    <a:pt x="938" y="852"/>
                    <a:pt x="932" y="852"/>
                  </a:cubicBezTo>
                  <a:cubicBezTo>
                    <a:pt x="937" y="850"/>
                    <a:pt x="933" y="844"/>
                    <a:pt x="932" y="840"/>
                  </a:cubicBezTo>
                  <a:cubicBezTo>
                    <a:pt x="929" y="842"/>
                    <a:pt x="928" y="846"/>
                    <a:pt x="923" y="846"/>
                  </a:cubicBezTo>
                  <a:cubicBezTo>
                    <a:pt x="922" y="844"/>
                    <a:pt x="922" y="842"/>
                    <a:pt x="922" y="839"/>
                  </a:cubicBezTo>
                  <a:cubicBezTo>
                    <a:pt x="917" y="839"/>
                    <a:pt x="917" y="844"/>
                    <a:pt x="916" y="848"/>
                  </a:cubicBezTo>
                  <a:cubicBezTo>
                    <a:pt x="914" y="848"/>
                    <a:pt x="913" y="847"/>
                    <a:pt x="912" y="847"/>
                  </a:cubicBezTo>
                  <a:cubicBezTo>
                    <a:pt x="910" y="847"/>
                    <a:pt x="911" y="850"/>
                    <a:pt x="909" y="849"/>
                  </a:cubicBezTo>
                  <a:cubicBezTo>
                    <a:pt x="910" y="851"/>
                    <a:pt x="913" y="848"/>
                    <a:pt x="916" y="850"/>
                  </a:cubicBezTo>
                  <a:cubicBezTo>
                    <a:pt x="915" y="853"/>
                    <a:pt x="914" y="856"/>
                    <a:pt x="910" y="856"/>
                  </a:cubicBezTo>
                  <a:cubicBezTo>
                    <a:pt x="912" y="860"/>
                    <a:pt x="912" y="861"/>
                    <a:pt x="909" y="863"/>
                  </a:cubicBezTo>
                  <a:cubicBezTo>
                    <a:pt x="906" y="863"/>
                    <a:pt x="908" y="858"/>
                    <a:pt x="907" y="855"/>
                  </a:cubicBezTo>
                  <a:cubicBezTo>
                    <a:pt x="906" y="855"/>
                    <a:pt x="905" y="856"/>
                    <a:pt x="905" y="857"/>
                  </a:cubicBezTo>
                  <a:cubicBezTo>
                    <a:pt x="903" y="853"/>
                    <a:pt x="908" y="852"/>
                    <a:pt x="906" y="847"/>
                  </a:cubicBezTo>
                  <a:cubicBezTo>
                    <a:pt x="911" y="845"/>
                    <a:pt x="912" y="840"/>
                    <a:pt x="917" y="838"/>
                  </a:cubicBezTo>
                  <a:cubicBezTo>
                    <a:pt x="919" y="839"/>
                    <a:pt x="915" y="840"/>
                    <a:pt x="916" y="841"/>
                  </a:cubicBezTo>
                  <a:cubicBezTo>
                    <a:pt x="917" y="842"/>
                    <a:pt x="921" y="837"/>
                    <a:pt x="922" y="834"/>
                  </a:cubicBezTo>
                  <a:cubicBezTo>
                    <a:pt x="922" y="833"/>
                    <a:pt x="920" y="834"/>
                    <a:pt x="919" y="834"/>
                  </a:cubicBezTo>
                  <a:cubicBezTo>
                    <a:pt x="926" y="827"/>
                    <a:pt x="934" y="822"/>
                    <a:pt x="943" y="819"/>
                  </a:cubicBezTo>
                  <a:cubicBezTo>
                    <a:pt x="942" y="822"/>
                    <a:pt x="946" y="820"/>
                    <a:pt x="945" y="823"/>
                  </a:cubicBezTo>
                  <a:cubicBezTo>
                    <a:pt x="948" y="822"/>
                    <a:pt x="945" y="817"/>
                    <a:pt x="949" y="815"/>
                  </a:cubicBezTo>
                  <a:cubicBezTo>
                    <a:pt x="960" y="820"/>
                    <a:pt x="946" y="829"/>
                    <a:pt x="942" y="834"/>
                  </a:cubicBezTo>
                  <a:cubicBezTo>
                    <a:pt x="946" y="836"/>
                    <a:pt x="947" y="837"/>
                    <a:pt x="947" y="842"/>
                  </a:cubicBezTo>
                  <a:cubicBezTo>
                    <a:pt x="949" y="840"/>
                    <a:pt x="948" y="839"/>
                    <a:pt x="948" y="835"/>
                  </a:cubicBezTo>
                  <a:cubicBezTo>
                    <a:pt x="953" y="833"/>
                    <a:pt x="954" y="826"/>
                    <a:pt x="959" y="823"/>
                  </a:cubicBezTo>
                  <a:cubicBezTo>
                    <a:pt x="957" y="822"/>
                    <a:pt x="955" y="820"/>
                    <a:pt x="955" y="817"/>
                  </a:cubicBezTo>
                  <a:cubicBezTo>
                    <a:pt x="960" y="817"/>
                    <a:pt x="969" y="816"/>
                    <a:pt x="967" y="808"/>
                  </a:cubicBezTo>
                  <a:cubicBezTo>
                    <a:pt x="969" y="807"/>
                    <a:pt x="971" y="807"/>
                    <a:pt x="972" y="805"/>
                  </a:cubicBezTo>
                  <a:cubicBezTo>
                    <a:pt x="974" y="806"/>
                    <a:pt x="970" y="807"/>
                    <a:pt x="971" y="808"/>
                  </a:cubicBezTo>
                  <a:cubicBezTo>
                    <a:pt x="973" y="807"/>
                    <a:pt x="975" y="810"/>
                    <a:pt x="974" y="806"/>
                  </a:cubicBezTo>
                  <a:cubicBezTo>
                    <a:pt x="977" y="808"/>
                    <a:pt x="978" y="805"/>
                    <a:pt x="981" y="805"/>
                  </a:cubicBezTo>
                  <a:cubicBezTo>
                    <a:pt x="982" y="807"/>
                    <a:pt x="978" y="811"/>
                    <a:pt x="977" y="814"/>
                  </a:cubicBezTo>
                  <a:cubicBezTo>
                    <a:pt x="976" y="814"/>
                    <a:pt x="976" y="812"/>
                    <a:pt x="975" y="812"/>
                  </a:cubicBezTo>
                  <a:cubicBezTo>
                    <a:pt x="976" y="815"/>
                    <a:pt x="969" y="822"/>
                    <a:pt x="975" y="823"/>
                  </a:cubicBezTo>
                  <a:cubicBezTo>
                    <a:pt x="975" y="826"/>
                    <a:pt x="974" y="827"/>
                    <a:pt x="973" y="830"/>
                  </a:cubicBezTo>
                  <a:cubicBezTo>
                    <a:pt x="974" y="831"/>
                    <a:pt x="978" y="829"/>
                    <a:pt x="980" y="829"/>
                  </a:cubicBezTo>
                  <a:cubicBezTo>
                    <a:pt x="979" y="826"/>
                    <a:pt x="979" y="825"/>
                    <a:pt x="976" y="826"/>
                  </a:cubicBezTo>
                  <a:cubicBezTo>
                    <a:pt x="976" y="823"/>
                    <a:pt x="978" y="821"/>
                    <a:pt x="977" y="818"/>
                  </a:cubicBezTo>
                  <a:cubicBezTo>
                    <a:pt x="980" y="817"/>
                    <a:pt x="980" y="818"/>
                    <a:pt x="983" y="819"/>
                  </a:cubicBezTo>
                  <a:cubicBezTo>
                    <a:pt x="986" y="818"/>
                    <a:pt x="988" y="809"/>
                    <a:pt x="993" y="814"/>
                  </a:cubicBezTo>
                  <a:cubicBezTo>
                    <a:pt x="998" y="810"/>
                    <a:pt x="997" y="801"/>
                    <a:pt x="1005" y="799"/>
                  </a:cubicBezTo>
                  <a:cubicBezTo>
                    <a:pt x="1004" y="797"/>
                    <a:pt x="1003" y="795"/>
                    <a:pt x="1004" y="792"/>
                  </a:cubicBezTo>
                  <a:cubicBezTo>
                    <a:pt x="1006" y="791"/>
                    <a:pt x="1007" y="789"/>
                    <a:pt x="1010" y="790"/>
                  </a:cubicBezTo>
                  <a:cubicBezTo>
                    <a:pt x="1010" y="793"/>
                    <a:pt x="1010" y="793"/>
                    <a:pt x="1010" y="793"/>
                  </a:cubicBezTo>
                  <a:cubicBezTo>
                    <a:pt x="1014" y="792"/>
                    <a:pt x="1015" y="788"/>
                    <a:pt x="1016" y="784"/>
                  </a:cubicBezTo>
                  <a:cubicBezTo>
                    <a:pt x="1022" y="786"/>
                    <a:pt x="1021" y="779"/>
                    <a:pt x="1025" y="777"/>
                  </a:cubicBezTo>
                  <a:cubicBezTo>
                    <a:pt x="1026" y="778"/>
                    <a:pt x="1028" y="778"/>
                    <a:pt x="1030" y="778"/>
                  </a:cubicBezTo>
                  <a:cubicBezTo>
                    <a:pt x="1030" y="782"/>
                    <a:pt x="1029" y="781"/>
                    <a:pt x="1030" y="785"/>
                  </a:cubicBezTo>
                  <a:cubicBezTo>
                    <a:pt x="1028" y="786"/>
                    <a:pt x="1028" y="784"/>
                    <a:pt x="1026" y="784"/>
                  </a:cubicBezTo>
                  <a:cubicBezTo>
                    <a:pt x="1032" y="792"/>
                    <a:pt x="1025" y="800"/>
                    <a:pt x="1017" y="802"/>
                  </a:cubicBezTo>
                  <a:cubicBezTo>
                    <a:pt x="1018" y="803"/>
                    <a:pt x="1020" y="804"/>
                    <a:pt x="1019" y="807"/>
                  </a:cubicBezTo>
                  <a:cubicBezTo>
                    <a:pt x="1023" y="807"/>
                    <a:pt x="1023" y="807"/>
                    <a:pt x="1023" y="807"/>
                  </a:cubicBezTo>
                  <a:cubicBezTo>
                    <a:pt x="1026" y="806"/>
                    <a:pt x="1021" y="805"/>
                    <a:pt x="1022" y="803"/>
                  </a:cubicBezTo>
                  <a:cubicBezTo>
                    <a:pt x="1025" y="801"/>
                    <a:pt x="1029" y="802"/>
                    <a:pt x="1032" y="800"/>
                  </a:cubicBezTo>
                  <a:cubicBezTo>
                    <a:pt x="1032" y="798"/>
                    <a:pt x="1030" y="796"/>
                    <a:pt x="1034" y="796"/>
                  </a:cubicBezTo>
                  <a:cubicBezTo>
                    <a:pt x="1031" y="794"/>
                    <a:pt x="1032" y="789"/>
                    <a:pt x="1031" y="785"/>
                  </a:cubicBezTo>
                  <a:cubicBezTo>
                    <a:pt x="1040" y="778"/>
                    <a:pt x="1050" y="771"/>
                    <a:pt x="1060" y="766"/>
                  </a:cubicBezTo>
                  <a:cubicBezTo>
                    <a:pt x="1060" y="768"/>
                    <a:pt x="1062" y="768"/>
                    <a:pt x="1061" y="770"/>
                  </a:cubicBezTo>
                  <a:cubicBezTo>
                    <a:pt x="1056" y="771"/>
                    <a:pt x="1055" y="778"/>
                    <a:pt x="1051" y="781"/>
                  </a:cubicBezTo>
                  <a:cubicBezTo>
                    <a:pt x="1053" y="785"/>
                    <a:pt x="1060" y="777"/>
                    <a:pt x="1063" y="780"/>
                  </a:cubicBezTo>
                  <a:cubicBezTo>
                    <a:pt x="1063" y="781"/>
                    <a:pt x="1062" y="781"/>
                    <a:pt x="1063" y="782"/>
                  </a:cubicBezTo>
                  <a:cubicBezTo>
                    <a:pt x="1054" y="786"/>
                    <a:pt x="1053" y="801"/>
                    <a:pt x="1041" y="795"/>
                  </a:cubicBezTo>
                  <a:close/>
                  <a:moveTo>
                    <a:pt x="929" y="862"/>
                  </a:moveTo>
                  <a:cubicBezTo>
                    <a:pt x="930" y="866"/>
                    <a:pt x="928" y="867"/>
                    <a:pt x="924" y="867"/>
                  </a:cubicBezTo>
                  <a:cubicBezTo>
                    <a:pt x="921" y="863"/>
                    <a:pt x="923" y="859"/>
                    <a:pt x="928" y="858"/>
                  </a:cubicBezTo>
                  <a:cubicBezTo>
                    <a:pt x="930" y="861"/>
                    <a:pt x="924" y="863"/>
                    <a:pt x="929" y="862"/>
                  </a:cubicBezTo>
                  <a:close/>
                  <a:moveTo>
                    <a:pt x="1047" y="751"/>
                  </a:moveTo>
                  <a:cubicBezTo>
                    <a:pt x="1044" y="757"/>
                    <a:pt x="1034" y="753"/>
                    <a:pt x="1038" y="744"/>
                  </a:cubicBezTo>
                  <a:cubicBezTo>
                    <a:pt x="1039" y="743"/>
                    <a:pt x="1042" y="746"/>
                    <a:pt x="1043" y="743"/>
                  </a:cubicBezTo>
                  <a:cubicBezTo>
                    <a:pt x="1045" y="743"/>
                    <a:pt x="1043" y="746"/>
                    <a:pt x="1042" y="746"/>
                  </a:cubicBezTo>
                  <a:cubicBezTo>
                    <a:pt x="1045" y="745"/>
                    <a:pt x="1044" y="749"/>
                    <a:pt x="1047" y="751"/>
                  </a:cubicBezTo>
                  <a:close/>
                  <a:moveTo>
                    <a:pt x="1038" y="768"/>
                  </a:moveTo>
                  <a:cubicBezTo>
                    <a:pt x="1038" y="767"/>
                    <a:pt x="1041" y="762"/>
                    <a:pt x="1045" y="763"/>
                  </a:cubicBezTo>
                  <a:cubicBezTo>
                    <a:pt x="1045" y="766"/>
                    <a:pt x="1043" y="769"/>
                    <a:pt x="1038" y="769"/>
                  </a:cubicBezTo>
                  <a:cubicBezTo>
                    <a:pt x="1037" y="769"/>
                    <a:pt x="1038" y="768"/>
                    <a:pt x="1039" y="769"/>
                  </a:cubicBezTo>
                  <a:cubicBezTo>
                    <a:pt x="1040" y="767"/>
                    <a:pt x="1038" y="767"/>
                    <a:pt x="1038" y="768"/>
                  </a:cubicBezTo>
                  <a:close/>
                  <a:moveTo>
                    <a:pt x="1040" y="718"/>
                  </a:moveTo>
                  <a:cubicBezTo>
                    <a:pt x="1037" y="718"/>
                    <a:pt x="1037" y="716"/>
                    <a:pt x="1034" y="717"/>
                  </a:cubicBezTo>
                  <a:cubicBezTo>
                    <a:pt x="1037" y="713"/>
                    <a:pt x="1043" y="711"/>
                    <a:pt x="1045" y="704"/>
                  </a:cubicBezTo>
                  <a:cubicBezTo>
                    <a:pt x="1048" y="704"/>
                    <a:pt x="1046" y="709"/>
                    <a:pt x="1050" y="707"/>
                  </a:cubicBezTo>
                  <a:cubicBezTo>
                    <a:pt x="1049" y="713"/>
                    <a:pt x="1042" y="713"/>
                    <a:pt x="1040" y="718"/>
                  </a:cubicBezTo>
                  <a:close/>
                  <a:moveTo>
                    <a:pt x="1042" y="720"/>
                  </a:moveTo>
                  <a:cubicBezTo>
                    <a:pt x="1041" y="724"/>
                    <a:pt x="1042" y="723"/>
                    <a:pt x="1041" y="726"/>
                  </a:cubicBezTo>
                  <a:cubicBezTo>
                    <a:pt x="1037" y="725"/>
                    <a:pt x="1036" y="730"/>
                    <a:pt x="1033" y="728"/>
                  </a:cubicBezTo>
                  <a:cubicBezTo>
                    <a:pt x="1036" y="725"/>
                    <a:pt x="1036" y="720"/>
                    <a:pt x="1042" y="720"/>
                  </a:cubicBezTo>
                  <a:close/>
                  <a:moveTo>
                    <a:pt x="1051" y="760"/>
                  </a:moveTo>
                  <a:cubicBezTo>
                    <a:pt x="1050" y="757"/>
                    <a:pt x="1053" y="757"/>
                    <a:pt x="1054" y="755"/>
                  </a:cubicBezTo>
                  <a:cubicBezTo>
                    <a:pt x="1058" y="758"/>
                    <a:pt x="1062" y="748"/>
                    <a:pt x="1070" y="750"/>
                  </a:cubicBezTo>
                  <a:cubicBezTo>
                    <a:pt x="1064" y="756"/>
                    <a:pt x="1059" y="759"/>
                    <a:pt x="1051" y="760"/>
                  </a:cubicBezTo>
                  <a:close/>
                  <a:moveTo>
                    <a:pt x="1065" y="765"/>
                  </a:moveTo>
                  <a:cubicBezTo>
                    <a:pt x="1065" y="766"/>
                    <a:pt x="1064" y="767"/>
                    <a:pt x="1064" y="769"/>
                  </a:cubicBezTo>
                  <a:cubicBezTo>
                    <a:pt x="1061" y="769"/>
                    <a:pt x="1061" y="765"/>
                    <a:pt x="1062" y="764"/>
                  </a:cubicBezTo>
                  <a:cubicBezTo>
                    <a:pt x="1064" y="764"/>
                    <a:pt x="1064" y="765"/>
                    <a:pt x="1065" y="765"/>
                  </a:cubicBezTo>
                  <a:close/>
                  <a:moveTo>
                    <a:pt x="1066" y="831"/>
                  </a:moveTo>
                  <a:cubicBezTo>
                    <a:pt x="1065" y="830"/>
                    <a:pt x="1064" y="830"/>
                    <a:pt x="1063" y="830"/>
                  </a:cubicBezTo>
                  <a:cubicBezTo>
                    <a:pt x="1064" y="828"/>
                    <a:pt x="1065" y="827"/>
                    <a:pt x="1067" y="827"/>
                  </a:cubicBezTo>
                  <a:cubicBezTo>
                    <a:pt x="1067" y="829"/>
                    <a:pt x="1066" y="830"/>
                    <a:pt x="1066" y="831"/>
                  </a:cubicBezTo>
                  <a:close/>
                  <a:moveTo>
                    <a:pt x="1064" y="777"/>
                  </a:moveTo>
                  <a:cubicBezTo>
                    <a:pt x="1064" y="773"/>
                    <a:pt x="1064" y="773"/>
                    <a:pt x="1064" y="773"/>
                  </a:cubicBezTo>
                  <a:cubicBezTo>
                    <a:pt x="1066" y="773"/>
                    <a:pt x="1068" y="774"/>
                    <a:pt x="1068" y="776"/>
                  </a:cubicBezTo>
                  <a:cubicBezTo>
                    <a:pt x="1067" y="777"/>
                    <a:pt x="1066" y="777"/>
                    <a:pt x="1064" y="777"/>
                  </a:cubicBezTo>
                  <a:close/>
                  <a:moveTo>
                    <a:pt x="1111" y="821"/>
                  </a:moveTo>
                  <a:cubicBezTo>
                    <a:pt x="1111" y="824"/>
                    <a:pt x="1107" y="823"/>
                    <a:pt x="1107" y="827"/>
                  </a:cubicBezTo>
                  <a:cubicBezTo>
                    <a:pt x="1105" y="827"/>
                    <a:pt x="1105" y="824"/>
                    <a:pt x="1102" y="825"/>
                  </a:cubicBezTo>
                  <a:cubicBezTo>
                    <a:pt x="1105" y="824"/>
                    <a:pt x="1106" y="821"/>
                    <a:pt x="1111" y="821"/>
                  </a:cubicBezTo>
                  <a:close/>
                  <a:moveTo>
                    <a:pt x="1120" y="787"/>
                  </a:moveTo>
                  <a:cubicBezTo>
                    <a:pt x="1120" y="784"/>
                    <a:pt x="1123" y="784"/>
                    <a:pt x="1125" y="784"/>
                  </a:cubicBezTo>
                  <a:cubicBezTo>
                    <a:pt x="1125" y="786"/>
                    <a:pt x="1123" y="787"/>
                    <a:pt x="1120" y="787"/>
                  </a:cubicBezTo>
                  <a:close/>
                  <a:moveTo>
                    <a:pt x="1125" y="761"/>
                  </a:moveTo>
                  <a:cubicBezTo>
                    <a:pt x="1124" y="764"/>
                    <a:pt x="1125" y="767"/>
                    <a:pt x="1121" y="767"/>
                  </a:cubicBezTo>
                  <a:cubicBezTo>
                    <a:pt x="1119" y="764"/>
                    <a:pt x="1122" y="761"/>
                    <a:pt x="1125" y="761"/>
                  </a:cubicBezTo>
                  <a:close/>
                  <a:moveTo>
                    <a:pt x="1122" y="773"/>
                  </a:moveTo>
                  <a:cubicBezTo>
                    <a:pt x="1123" y="771"/>
                    <a:pt x="1120" y="771"/>
                    <a:pt x="1121" y="769"/>
                  </a:cubicBezTo>
                  <a:cubicBezTo>
                    <a:pt x="1126" y="769"/>
                    <a:pt x="1131" y="763"/>
                    <a:pt x="1131" y="771"/>
                  </a:cubicBezTo>
                  <a:cubicBezTo>
                    <a:pt x="1128" y="771"/>
                    <a:pt x="1127" y="772"/>
                    <a:pt x="1122" y="773"/>
                  </a:cubicBezTo>
                  <a:close/>
                  <a:moveTo>
                    <a:pt x="1135" y="808"/>
                  </a:moveTo>
                  <a:cubicBezTo>
                    <a:pt x="1135" y="810"/>
                    <a:pt x="1134" y="811"/>
                    <a:pt x="1132" y="810"/>
                  </a:cubicBezTo>
                  <a:cubicBezTo>
                    <a:pt x="1132" y="811"/>
                    <a:pt x="1133" y="812"/>
                    <a:pt x="1133" y="813"/>
                  </a:cubicBezTo>
                  <a:cubicBezTo>
                    <a:pt x="1130" y="813"/>
                    <a:pt x="1130" y="813"/>
                    <a:pt x="1130" y="813"/>
                  </a:cubicBezTo>
                  <a:cubicBezTo>
                    <a:pt x="1130" y="812"/>
                    <a:pt x="1130" y="810"/>
                    <a:pt x="1129" y="810"/>
                  </a:cubicBezTo>
                  <a:cubicBezTo>
                    <a:pt x="1129" y="809"/>
                    <a:pt x="1130" y="810"/>
                    <a:pt x="1130" y="810"/>
                  </a:cubicBezTo>
                  <a:cubicBezTo>
                    <a:pt x="1131" y="810"/>
                    <a:pt x="1131" y="809"/>
                    <a:pt x="1131" y="808"/>
                  </a:cubicBezTo>
                  <a:lnTo>
                    <a:pt x="1135" y="808"/>
                  </a:lnTo>
                  <a:close/>
                  <a:moveTo>
                    <a:pt x="1128" y="750"/>
                  </a:moveTo>
                  <a:cubicBezTo>
                    <a:pt x="1131" y="749"/>
                    <a:pt x="1131" y="754"/>
                    <a:pt x="1131" y="750"/>
                  </a:cubicBezTo>
                  <a:cubicBezTo>
                    <a:pt x="1132" y="750"/>
                    <a:pt x="1132" y="752"/>
                    <a:pt x="1132" y="753"/>
                  </a:cubicBezTo>
                  <a:cubicBezTo>
                    <a:pt x="1131" y="753"/>
                    <a:pt x="1130" y="753"/>
                    <a:pt x="1130" y="754"/>
                  </a:cubicBezTo>
                  <a:cubicBezTo>
                    <a:pt x="1129" y="754"/>
                    <a:pt x="1129" y="753"/>
                    <a:pt x="1129" y="752"/>
                  </a:cubicBezTo>
                  <a:cubicBezTo>
                    <a:pt x="1128" y="752"/>
                    <a:pt x="1128" y="752"/>
                    <a:pt x="1128" y="753"/>
                  </a:cubicBezTo>
                  <a:cubicBezTo>
                    <a:pt x="1127" y="753"/>
                    <a:pt x="1127" y="752"/>
                    <a:pt x="1127" y="751"/>
                  </a:cubicBezTo>
                  <a:cubicBezTo>
                    <a:pt x="1128" y="751"/>
                    <a:pt x="1128" y="751"/>
                    <a:pt x="1128" y="750"/>
                  </a:cubicBezTo>
                  <a:close/>
                  <a:moveTo>
                    <a:pt x="1126" y="756"/>
                  </a:moveTo>
                  <a:cubicBezTo>
                    <a:pt x="1125" y="759"/>
                    <a:pt x="1122" y="761"/>
                    <a:pt x="1118" y="762"/>
                  </a:cubicBezTo>
                  <a:cubicBezTo>
                    <a:pt x="1120" y="758"/>
                    <a:pt x="1115" y="759"/>
                    <a:pt x="1115" y="755"/>
                  </a:cubicBezTo>
                  <a:cubicBezTo>
                    <a:pt x="1117" y="755"/>
                    <a:pt x="1119" y="755"/>
                    <a:pt x="1119" y="754"/>
                  </a:cubicBezTo>
                  <a:cubicBezTo>
                    <a:pt x="1122" y="754"/>
                    <a:pt x="1121" y="758"/>
                    <a:pt x="1126" y="756"/>
                  </a:cubicBezTo>
                  <a:close/>
                  <a:moveTo>
                    <a:pt x="1121" y="731"/>
                  </a:moveTo>
                  <a:cubicBezTo>
                    <a:pt x="1120" y="733"/>
                    <a:pt x="1120" y="734"/>
                    <a:pt x="1119" y="735"/>
                  </a:cubicBezTo>
                  <a:cubicBezTo>
                    <a:pt x="1116" y="735"/>
                    <a:pt x="1117" y="730"/>
                    <a:pt x="1121" y="731"/>
                  </a:cubicBezTo>
                  <a:close/>
                  <a:moveTo>
                    <a:pt x="1103" y="692"/>
                  </a:moveTo>
                  <a:cubicBezTo>
                    <a:pt x="1104" y="693"/>
                    <a:pt x="1104" y="694"/>
                    <a:pt x="1105" y="694"/>
                  </a:cubicBezTo>
                  <a:cubicBezTo>
                    <a:pt x="1105" y="697"/>
                    <a:pt x="1103" y="699"/>
                    <a:pt x="1100" y="700"/>
                  </a:cubicBezTo>
                  <a:cubicBezTo>
                    <a:pt x="1098" y="698"/>
                    <a:pt x="1101" y="694"/>
                    <a:pt x="1103" y="692"/>
                  </a:cubicBezTo>
                  <a:close/>
                  <a:moveTo>
                    <a:pt x="1091" y="752"/>
                  </a:moveTo>
                  <a:cubicBezTo>
                    <a:pt x="1093" y="751"/>
                    <a:pt x="1093" y="752"/>
                    <a:pt x="1094" y="753"/>
                  </a:cubicBezTo>
                  <a:cubicBezTo>
                    <a:pt x="1100" y="744"/>
                    <a:pt x="1113" y="742"/>
                    <a:pt x="1122" y="736"/>
                  </a:cubicBezTo>
                  <a:cubicBezTo>
                    <a:pt x="1121" y="739"/>
                    <a:pt x="1120" y="741"/>
                    <a:pt x="1119" y="743"/>
                  </a:cubicBezTo>
                  <a:cubicBezTo>
                    <a:pt x="1116" y="744"/>
                    <a:pt x="1117" y="742"/>
                    <a:pt x="1114" y="743"/>
                  </a:cubicBezTo>
                  <a:cubicBezTo>
                    <a:pt x="1114" y="745"/>
                    <a:pt x="1115" y="746"/>
                    <a:pt x="1116" y="746"/>
                  </a:cubicBezTo>
                  <a:cubicBezTo>
                    <a:pt x="1120" y="747"/>
                    <a:pt x="1119" y="742"/>
                    <a:pt x="1123" y="743"/>
                  </a:cubicBezTo>
                  <a:cubicBezTo>
                    <a:pt x="1122" y="750"/>
                    <a:pt x="1119" y="753"/>
                    <a:pt x="1113" y="754"/>
                  </a:cubicBezTo>
                  <a:cubicBezTo>
                    <a:pt x="1112" y="755"/>
                    <a:pt x="1111" y="756"/>
                    <a:pt x="1110" y="757"/>
                  </a:cubicBezTo>
                  <a:cubicBezTo>
                    <a:pt x="1110" y="759"/>
                    <a:pt x="1111" y="757"/>
                    <a:pt x="1113" y="757"/>
                  </a:cubicBezTo>
                  <a:cubicBezTo>
                    <a:pt x="1111" y="761"/>
                    <a:pt x="1112" y="765"/>
                    <a:pt x="1115" y="766"/>
                  </a:cubicBezTo>
                  <a:cubicBezTo>
                    <a:pt x="1116" y="769"/>
                    <a:pt x="1114" y="770"/>
                    <a:pt x="1113" y="772"/>
                  </a:cubicBezTo>
                  <a:cubicBezTo>
                    <a:pt x="1110" y="771"/>
                    <a:pt x="1108" y="767"/>
                    <a:pt x="1111" y="765"/>
                  </a:cubicBezTo>
                  <a:cubicBezTo>
                    <a:pt x="1105" y="767"/>
                    <a:pt x="1102" y="772"/>
                    <a:pt x="1096" y="773"/>
                  </a:cubicBezTo>
                  <a:cubicBezTo>
                    <a:pt x="1095" y="773"/>
                    <a:pt x="1096" y="772"/>
                    <a:pt x="1096" y="771"/>
                  </a:cubicBezTo>
                  <a:cubicBezTo>
                    <a:pt x="1091" y="773"/>
                    <a:pt x="1088" y="775"/>
                    <a:pt x="1084" y="778"/>
                  </a:cubicBezTo>
                  <a:cubicBezTo>
                    <a:pt x="1081" y="776"/>
                    <a:pt x="1086" y="774"/>
                    <a:pt x="1087" y="773"/>
                  </a:cubicBezTo>
                  <a:cubicBezTo>
                    <a:pt x="1083" y="769"/>
                    <a:pt x="1090" y="765"/>
                    <a:pt x="1086" y="759"/>
                  </a:cubicBezTo>
                  <a:cubicBezTo>
                    <a:pt x="1086" y="758"/>
                    <a:pt x="1082" y="761"/>
                    <a:pt x="1082" y="756"/>
                  </a:cubicBezTo>
                  <a:cubicBezTo>
                    <a:pt x="1086" y="758"/>
                    <a:pt x="1091" y="757"/>
                    <a:pt x="1091" y="752"/>
                  </a:cubicBezTo>
                  <a:close/>
                  <a:moveTo>
                    <a:pt x="1083" y="748"/>
                  </a:moveTo>
                  <a:cubicBezTo>
                    <a:pt x="1081" y="750"/>
                    <a:pt x="1078" y="748"/>
                    <a:pt x="1076" y="749"/>
                  </a:cubicBezTo>
                  <a:cubicBezTo>
                    <a:pt x="1076" y="747"/>
                    <a:pt x="1083" y="743"/>
                    <a:pt x="1083" y="748"/>
                  </a:cubicBezTo>
                  <a:close/>
                  <a:moveTo>
                    <a:pt x="1076" y="807"/>
                  </a:moveTo>
                  <a:cubicBezTo>
                    <a:pt x="1076" y="803"/>
                    <a:pt x="1072" y="803"/>
                    <a:pt x="1073" y="798"/>
                  </a:cubicBezTo>
                  <a:cubicBezTo>
                    <a:pt x="1074" y="796"/>
                    <a:pt x="1079" y="795"/>
                    <a:pt x="1081" y="797"/>
                  </a:cubicBezTo>
                  <a:cubicBezTo>
                    <a:pt x="1084" y="797"/>
                    <a:pt x="1080" y="795"/>
                    <a:pt x="1081" y="793"/>
                  </a:cubicBezTo>
                  <a:cubicBezTo>
                    <a:pt x="1086" y="793"/>
                    <a:pt x="1087" y="790"/>
                    <a:pt x="1091" y="789"/>
                  </a:cubicBezTo>
                  <a:cubicBezTo>
                    <a:pt x="1092" y="786"/>
                    <a:pt x="1088" y="788"/>
                    <a:pt x="1089" y="785"/>
                  </a:cubicBezTo>
                  <a:cubicBezTo>
                    <a:pt x="1090" y="783"/>
                    <a:pt x="1093" y="782"/>
                    <a:pt x="1096" y="782"/>
                  </a:cubicBezTo>
                  <a:cubicBezTo>
                    <a:pt x="1095" y="779"/>
                    <a:pt x="1095" y="777"/>
                    <a:pt x="1096" y="774"/>
                  </a:cubicBezTo>
                  <a:cubicBezTo>
                    <a:pt x="1099" y="774"/>
                    <a:pt x="1099" y="774"/>
                    <a:pt x="1099" y="774"/>
                  </a:cubicBezTo>
                  <a:cubicBezTo>
                    <a:pt x="1099" y="777"/>
                    <a:pt x="1101" y="779"/>
                    <a:pt x="1099" y="781"/>
                  </a:cubicBezTo>
                  <a:cubicBezTo>
                    <a:pt x="1103" y="781"/>
                    <a:pt x="1103" y="777"/>
                    <a:pt x="1103" y="774"/>
                  </a:cubicBezTo>
                  <a:cubicBezTo>
                    <a:pt x="1108" y="776"/>
                    <a:pt x="1106" y="775"/>
                    <a:pt x="1112" y="774"/>
                  </a:cubicBezTo>
                  <a:cubicBezTo>
                    <a:pt x="1112" y="777"/>
                    <a:pt x="1114" y="779"/>
                    <a:pt x="1113" y="782"/>
                  </a:cubicBezTo>
                  <a:cubicBezTo>
                    <a:pt x="1103" y="786"/>
                    <a:pt x="1102" y="797"/>
                    <a:pt x="1092" y="800"/>
                  </a:cubicBezTo>
                  <a:cubicBezTo>
                    <a:pt x="1090" y="800"/>
                    <a:pt x="1090" y="798"/>
                    <a:pt x="1088" y="797"/>
                  </a:cubicBezTo>
                  <a:cubicBezTo>
                    <a:pt x="1084" y="805"/>
                    <a:pt x="1081" y="815"/>
                    <a:pt x="1070" y="816"/>
                  </a:cubicBezTo>
                  <a:cubicBezTo>
                    <a:pt x="1071" y="812"/>
                    <a:pt x="1076" y="812"/>
                    <a:pt x="1076" y="807"/>
                  </a:cubicBezTo>
                  <a:close/>
                  <a:moveTo>
                    <a:pt x="1066" y="712"/>
                  </a:moveTo>
                  <a:cubicBezTo>
                    <a:pt x="1069" y="714"/>
                    <a:pt x="1066" y="717"/>
                    <a:pt x="1069" y="719"/>
                  </a:cubicBezTo>
                  <a:cubicBezTo>
                    <a:pt x="1067" y="723"/>
                    <a:pt x="1063" y="724"/>
                    <a:pt x="1059" y="724"/>
                  </a:cubicBezTo>
                  <a:cubicBezTo>
                    <a:pt x="1060" y="720"/>
                    <a:pt x="1057" y="720"/>
                    <a:pt x="1055" y="719"/>
                  </a:cubicBezTo>
                  <a:cubicBezTo>
                    <a:pt x="1056" y="715"/>
                    <a:pt x="1060" y="712"/>
                    <a:pt x="1066" y="712"/>
                  </a:cubicBezTo>
                  <a:close/>
                  <a:moveTo>
                    <a:pt x="1054" y="736"/>
                  </a:moveTo>
                  <a:cubicBezTo>
                    <a:pt x="1054" y="737"/>
                    <a:pt x="1056" y="740"/>
                    <a:pt x="1054" y="740"/>
                  </a:cubicBezTo>
                  <a:cubicBezTo>
                    <a:pt x="1054" y="742"/>
                    <a:pt x="1056" y="739"/>
                    <a:pt x="1059" y="740"/>
                  </a:cubicBezTo>
                  <a:cubicBezTo>
                    <a:pt x="1059" y="737"/>
                    <a:pt x="1057" y="737"/>
                    <a:pt x="1057" y="734"/>
                  </a:cubicBezTo>
                  <a:cubicBezTo>
                    <a:pt x="1059" y="732"/>
                    <a:pt x="1063" y="731"/>
                    <a:pt x="1063" y="726"/>
                  </a:cubicBezTo>
                  <a:cubicBezTo>
                    <a:pt x="1067" y="726"/>
                    <a:pt x="1067" y="725"/>
                    <a:pt x="1070" y="726"/>
                  </a:cubicBezTo>
                  <a:cubicBezTo>
                    <a:pt x="1070" y="731"/>
                    <a:pt x="1068" y="731"/>
                    <a:pt x="1068" y="734"/>
                  </a:cubicBezTo>
                  <a:cubicBezTo>
                    <a:pt x="1066" y="734"/>
                    <a:pt x="1065" y="733"/>
                    <a:pt x="1062" y="733"/>
                  </a:cubicBezTo>
                  <a:cubicBezTo>
                    <a:pt x="1062" y="736"/>
                    <a:pt x="1063" y="737"/>
                    <a:pt x="1065" y="737"/>
                  </a:cubicBezTo>
                  <a:cubicBezTo>
                    <a:pt x="1065" y="740"/>
                    <a:pt x="1063" y="740"/>
                    <a:pt x="1062" y="742"/>
                  </a:cubicBezTo>
                  <a:cubicBezTo>
                    <a:pt x="1061" y="741"/>
                    <a:pt x="1061" y="740"/>
                    <a:pt x="1061" y="739"/>
                  </a:cubicBezTo>
                  <a:cubicBezTo>
                    <a:pt x="1058" y="740"/>
                    <a:pt x="1059" y="742"/>
                    <a:pt x="1059" y="745"/>
                  </a:cubicBezTo>
                  <a:cubicBezTo>
                    <a:pt x="1056" y="747"/>
                    <a:pt x="1056" y="753"/>
                    <a:pt x="1050" y="750"/>
                  </a:cubicBezTo>
                  <a:cubicBezTo>
                    <a:pt x="1051" y="749"/>
                    <a:pt x="1052" y="748"/>
                    <a:pt x="1052" y="746"/>
                  </a:cubicBezTo>
                  <a:cubicBezTo>
                    <a:pt x="1050" y="744"/>
                    <a:pt x="1049" y="747"/>
                    <a:pt x="1047" y="747"/>
                  </a:cubicBezTo>
                  <a:cubicBezTo>
                    <a:pt x="1042" y="742"/>
                    <a:pt x="1049" y="737"/>
                    <a:pt x="1054" y="736"/>
                  </a:cubicBezTo>
                  <a:close/>
                  <a:moveTo>
                    <a:pt x="1050" y="704"/>
                  </a:moveTo>
                  <a:cubicBezTo>
                    <a:pt x="1047" y="705"/>
                    <a:pt x="1047" y="703"/>
                    <a:pt x="1044" y="704"/>
                  </a:cubicBezTo>
                  <a:cubicBezTo>
                    <a:pt x="1043" y="700"/>
                    <a:pt x="1047" y="701"/>
                    <a:pt x="1047" y="698"/>
                  </a:cubicBezTo>
                  <a:cubicBezTo>
                    <a:pt x="1039" y="702"/>
                    <a:pt x="1040" y="714"/>
                    <a:pt x="1031" y="716"/>
                  </a:cubicBezTo>
                  <a:cubicBezTo>
                    <a:pt x="1028" y="714"/>
                    <a:pt x="1033" y="711"/>
                    <a:pt x="1030" y="710"/>
                  </a:cubicBezTo>
                  <a:cubicBezTo>
                    <a:pt x="1022" y="710"/>
                    <a:pt x="1024" y="721"/>
                    <a:pt x="1016" y="721"/>
                  </a:cubicBezTo>
                  <a:cubicBezTo>
                    <a:pt x="1015" y="717"/>
                    <a:pt x="1020" y="715"/>
                    <a:pt x="1015" y="717"/>
                  </a:cubicBezTo>
                  <a:cubicBezTo>
                    <a:pt x="1014" y="711"/>
                    <a:pt x="1018" y="712"/>
                    <a:pt x="1020" y="710"/>
                  </a:cubicBezTo>
                  <a:cubicBezTo>
                    <a:pt x="1019" y="707"/>
                    <a:pt x="1018" y="711"/>
                    <a:pt x="1016" y="710"/>
                  </a:cubicBezTo>
                  <a:cubicBezTo>
                    <a:pt x="1017" y="705"/>
                    <a:pt x="1024" y="704"/>
                    <a:pt x="1019" y="697"/>
                  </a:cubicBezTo>
                  <a:cubicBezTo>
                    <a:pt x="1021" y="697"/>
                    <a:pt x="1023" y="697"/>
                    <a:pt x="1023" y="696"/>
                  </a:cubicBezTo>
                  <a:cubicBezTo>
                    <a:pt x="1026" y="697"/>
                    <a:pt x="1023" y="699"/>
                    <a:pt x="1023" y="701"/>
                  </a:cubicBezTo>
                  <a:cubicBezTo>
                    <a:pt x="1026" y="703"/>
                    <a:pt x="1026" y="700"/>
                    <a:pt x="1030" y="700"/>
                  </a:cubicBezTo>
                  <a:cubicBezTo>
                    <a:pt x="1038" y="705"/>
                    <a:pt x="1043" y="693"/>
                    <a:pt x="1051" y="692"/>
                  </a:cubicBezTo>
                  <a:cubicBezTo>
                    <a:pt x="1048" y="697"/>
                    <a:pt x="1053" y="699"/>
                    <a:pt x="1050" y="704"/>
                  </a:cubicBezTo>
                  <a:close/>
                  <a:moveTo>
                    <a:pt x="1067" y="678"/>
                  </a:moveTo>
                  <a:cubicBezTo>
                    <a:pt x="1065" y="679"/>
                    <a:pt x="1065" y="678"/>
                    <a:pt x="1064" y="678"/>
                  </a:cubicBezTo>
                  <a:cubicBezTo>
                    <a:pt x="1064" y="675"/>
                    <a:pt x="1065" y="674"/>
                    <a:pt x="1068" y="675"/>
                  </a:cubicBezTo>
                  <a:cubicBezTo>
                    <a:pt x="1068" y="677"/>
                    <a:pt x="1067" y="677"/>
                    <a:pt x="1067" y="678"/>
                  </a:cubicBezTo>
                  <a:close/>
                  <a:moveTo>
                    <a:pt x="1067" y="520"/>
                  </a:moveTo>
                  <a:cubicBezTo>
                    <a:pt x="1068" y="518"/>
                    <a:pt x="1069" y="516"/>
                    <a:pt x="1072" y="517"/>
                  </a:cubicBezTo>
                  <a:cubicBezTo>
                    <a:pt x="1072" y="519"/>
                    <a:pt x="1068" y="521"/>
                    <a:pt x="1067" y="520"/>
                  </a:cubicBezTo>
                  <a:close/>
                  <a:moveTo>
                    <a:pt x="1100" y="574"/>
                  </a:moveTo>
                  <a:cubicBezTo>
                    <a:pt x="1100" y="577"/>
                    <a:pt x="1098" y="578"/>
                    <a:pt x="1095" y="578"/>
                  </a:cubicBezTo>
                  <a:cubicBezTo>
                    <a:pt x="1096" y="577"/>
                    <a:pt x="1097" y="574"/>
                    <a:pt x="1100" y="574"/>
                  </a:cubicBezTo>
                  <a:close/>
                  <a:moveTo>
                    <a:pt x="1098" y="659"/>
                  </a:moveTo>
                  <a:cubicBezTo>
                    <a:pt x="1098" y="656"/>
                    <a:pt x="1098" y="654"/>
                    <a:pt x="1099" y="652"/>
                  </a:cubicBezTo>
                  <a:cubicBezTo>
                    <a:pt x="1102" y="652"/>
                    <a:pt x="1102" y="654"/>
                    <a:pt x="1104" y="653"/>
                  </a:cubicBezTo>
                  <a:cubicBezTo>
                    <a:pt x="1104" y="657"/>
                    <a:pt x="1101" y="658"/>
                    <a:pt x="1098" y="659"/>
                  </a:cubicBezTo>
                  <a:close/>
                  <a:moveTo>
                    <a:pt x="1090" y="597"/>
                  </a:moveTo>
                  <a:cubicBezTo>
                    <a:pt x="1090" y="588"/>
                    <a:pt x="1099" y="584"/>
                    <a:pt x="1106" y="585"/>
                  </a:cubicBezTo>
                  <a:cubicBezTo>
                    <a:pt x="1103" y="591"/>
                    <a:pt x="1097" y="595"/>
                    <a:pt x="1090" y="597"/>
                  </a:cubicBezTo>
                  <a:close/>
                  <a:moveTo>
                    <a:pt x="1125" y="506"/>
                  </a:moveTo>
                  <a:cubicBezTo>
                    <a:pt x="1125" y="509"/>
                    <a:pt x="1124" y="513"/>
                    <a:pt x="1120" y="513"/>
                  </a:cubicBezTo>
                  <a:cubicBezTo>
                    <a:pt x="1119" y="508"/>
                    <a:pt x="1121" y="505"/>
                    <a:pt x="1125" y="506"/>
                  </a:cubicBezTo>
                  <a:close/>
                  <a:moveTo>
                    <a:pt x="1127" y="527"/>
                  </a:moveTo>
                  <a:cubicBezTo>
                    <a:pt x="1127" y="534"/>
                    <a:pt x="1121" y="535"/>
                    <a:pt x="1117" y="538"/>
                  </a:cubicBezTo>
                  <a:cubicBezTo>
                    <a:pt x="1116" y="536"/>
                    <a:pt x="1115" y="534"/>
                    <a:pt x="1115" y="531"/>
                  </a:cubicBezTo>
                  <a:cubicBezTo>
                    <a:pt x="1122" y="532"/>
                    <a:pt x="1122" y="524"/>
                    <a:pt x="1127" y="527"/>
                  </a:cubicBezTo>
                  <a:close/>
                  <a:moveTo>
                    <a:pt x="1151" y="586"/>
                  </a:moveTo>
                  <a:cubicBezTo>
                    <a:pt x="1148" y="585"/>
                    <a:pt x="1151" y="579"/>
                    <a:pt x="1155" y="580"/>
                  </a:cubicBezTo>
                  <a:cubicBezTo>
                    <a:pt x="1155" y="583"/>
                    <a:pt x="1152" y="584"/>
                    <a:pt x="1151" y="586"/>
                  </a:cubicBezTo>
                  <a:close/>
                  <a:moveTo>
                    <a:pt x="1151" y="561"/>
                  </a:moveTo>
                  <a:cubicBezTo>
                    <a:pt x="1151" y="579"/>
                    <a:pt x="1132" y="583"/>
                    <a:pt x="1119" y="585"/>
                  </a:cubicBezTo>
                  <a:cubicBezTo>
                    <a:pt x="1119" y="582"/>
                    <a:pt x="1117" y="580"/>
                    <a:pt x="1119" y="578"/>
                  </a:cubicBezTo>
                  <a:cubicBezTo>
                    <a:pt x="1116" y="578"/>
                    <a:pt x="1114" y="583"/>
                    <a:pt x="1111" y="580"/>
                  </a:cubicBezTo>
                  <a:cubicBezTo>
                    <a:pt x="1115" y="576"/>
                    <a:pt x="1120" y="574"/>
                    <a:pt x="1121" y="567"/>
                  </a:cubicBezTo>
                  <a:cubicBezTo>
                    <a:pt x="1126" y="568"/>
                    <a:pt x="1125" y="563"/>
                    <a:pt x="1129" y="562"/>
                  </a:cubicBezTo>
                  <a:cubicBezTo>
                    <a:pt x="1132" y="561"/>
                    <a:pt x="1130" y="565"/>
                    <a:pt x="1133" y="565"/>
                  </a:cubicBezTo>
                  <a:cubicBezTo>
                    <a:pt x="1139" y="558"/>
                    <a:pt x="1149" y="551"/>
                    <a:pt x="1157" y="556"/>
                  </a:cubicBezTo>
                  <a:cubicBezTo>
                    <a:pt x="1155" y="557"/>
                    <a:pt x="1154" y="561"/>
                    <a:pt x="1151" y="561"/>
                  </a:cubicBezTo>
                  <a:close/>
                  <a:moveTo>
                    <a:pt x="1158" y="556"/>
                  </a:moveTo>
                  <a:cubicBezTo>
                    <a:pt x="1157" y="551"/>
                    <a:pt x="1163" y="553"/>
                    <a:pt x="1161" y="547"/>
                  </a:cubicBezTo>
                  <a:cubicBezTo>
                    <a:pt x="1165" y="547"/>
                    <a:pt x="1165" y="547"/>
                    <a:pt x="1165" y="547"/>
                  </a:cubicBezTo>
                  <a:cubicBezTo>
                    <a:pt x="1165" y="552"/>
                    <a:pt x="1161" y="554"/>
                    <a:pt x="1158" y="556"/>
                  </a:cubicBezTo>
                  <a:close/>
                  <a:moveTo>
                    <a:pt x="1179" y="548"/>
                  </a:moveTo>
                  <a:cubicBezTo>
                    <a:pt x="1178" y="551"/>
                    <a:pt x="1177" y="552"/>
                    <a:pt x="1175" y="552"/>
                  </a:cubicBezTo>
                  <a:cubicBezTo>
                    <a:pt x="1175" y="550"/>
                    <a:pt x="1176" y="548"/>
                    <a:pt x="1179" y="548"/>
                  </a:cubicBezTo>
                  <a:close/>
                  <a:moveTo>
                    <a:pt x="1177" y="514"/>
                  </a:moveTo>
                  <a:cubicBezTo>
                    <a:pt x="1176" y="512"/>
                    <a:pt x="1177" y="510"/>
                    <a:pt x="1178" y="509"/>
                  </a:cubicBezTo>
                  <a:cubicBezTo>
                    <a:pt x="1180" y="509"/>
                    <a:pt x="1180" y="511"/>
                    <a:pt x="1182" y="510"/>
                  </a:cubicBezTo>
                  <a:cubicBezTo>
                    <a:pt x="1182" y="513"/>
                    <a:pt x="1180" y="514"/>
                    <a:pt x="1177" y="514"/>
                  </a:cubicBezTo>
                  <a:close/>
                  <a:moveTo>
                    <a:pt x="1112" y="747"/>
                  </a:moveTo>
                  <a:cubicBezTo>
                    <a:pt x="1108" y="748"/>
                    <a:pt x="1111" y="752"/>
                    <a:pt x="1113" y="754"/>
                  </a:cubicBezTo>
                  <a:cubicBezTo>
                    <a:pt x="1113" y="752"/>
                    <a:pt x="1114" y="752"/>
                    <a:pt x="1114" y="750"/>
                  </a:cubicBezTo>
                  <a:cubicBezTo>
                    <a:pt x="1113" y="749"/>
                    <a:pt x="1112" y="749"/>
                    <a:pt x="1112" y="747"/>
                  </a:cubicBezTo>
                  <a:close/>
                  <a:moveTo>
                    <a:pt x="700" y="1082"/>
                  </a:moveTo>
                  <a:cubicBezTo>
                    <a:pt x="699" y="1085"/>
                    <a:pt x="702" y="1084"/>
                    <a:pt x="702" y="1085"/>
                  </a:cubicBezTo>
                  <a:cubicBezTo>
                    <a:pt x="704" y="1082"/>
                    <a:pt x="712" y="1083"/>
                    <a:pt x="715" y="1081"/>
                  </a:cubicBezTo>
                  <a:cubicBezTo>
                    <a:pt x="710" y="1075"/>
                    <a:pt x="707" y="1081"/>
                    <a:pt x="700" y="1082"/>
                  </a:cubicBezTo>
                  <a:close/>
                  <a:moveTo>
                    <a:pt x="927" y="95"/>
                  </a:moveTo>
                  <a:cubicBezTo>
                    <a:pt x="937" y="94"/>
                    <a:pt x="932" y="90"/>
                    <a:pt x="927" y="95"/>
                  </a:cubicBezTo>
                  <a:close/>
                  <a:moveTo>
                    <a:pt x="1147" y="166"/>
                  </a:moveTo>
                  <a:cubicBezTo>
                    <a:pt x="1143" y="165"/>
                    <a:pt x="1136" y="171"/>
                    <a:pt x="1141" y="174"/>
                  </a:cubicBezTo>
                  <a:cubicBezTo>
                    <a:pt x="1143" y="172"/>
                    <a:pt x="1142" y="167"/>
                    <a:pt x="1147" y="167"/>
                  </a:cubicBezTo>
                  <a:cubicBezTo>
                    <a:pt x="1147" y="167"/>
                    <a:pt x="1148" y="166"/>
                    <a:pt x="1147" y="166"/>
                  </a:cubicBezTo>
                  <a:close/>
                  <a:moveTo>
                    <a:pt x="959" y="188"/>
                  </a:moveTo>
                  <a:cubicBezTo>
                    <a:pt x="961" y="182"/>
                    <a:pt x="971" y="177"/>
                    <a:pt x="976" y="181"/>
                  </a:cubicBezTo>
                  <a:cubicBezTo>
                    <a:pt x="981" y="176"/>
                    <a:pt x="993" y="173"/>
                    <a:pt x="994" y="167"/>
                  </a:cubicBezTo>
                  <a:cubicBezTo>
                    <a:pt x="979" y="168"/>
                    <a:pt x="971" y="179"/>
                    <a:pt x="957" y="183"/>
                  </a:cubicBezTo>
                  <a:cubicBezTo>
                    <a:pt x="957" y="185"/>
                    <a:pt x="957" y="187"/>
                    <a:pt x="959" y="188"/>
                  </a:cubicBezTo>
                  <a:close/>
                  <a:moveTo>
                    <a:pt x="1152" y="259"/>
                  </a:moveTo>
                  <a:cubicBezTo>
                    <a:pt x="1152" y="256"/>
                    <a:pt x="1155" y="255"/>
                    <a:pt x="1157" y="253"/>
                  </a:cubicBezTo>
                  <a:cubicBezTo>
                    <a:pt x="1154" y="251"/>
                    <a:pt x="1151" y="249"/>
                    <a:pt x="1147" y="249"/>
                  </a:cubicBezTo>
                  <a:cubicBezTo>
                    <a:pt x="1148" y="254"/>
                    <a:pt x="1151" y="256"/>
                    <a:pt x="1153" y="255"/>
                  </a:cubicBezTo>
                  <a:cubicBezTo>
                    <a:pt x="1152" y="257"/>
                    <a:pt x="1148" y="258"/>
                    <a:pt x="1152" y="259"/>
                  </a:cubicBezTo>
                  <a:close/>
                  <a:moveTo>
                    <a:pt x="1192" y="338"/>
                  </a:moveTo>
                  <a:cubicBezTo>
                    <a:pt x="1197" y="336"/>
                    <a:pt x="1200" y="334"/>
                    <a:pt x="1203" y="331"/>
                  </a:cubicBezTo>
                  <a:cubicBezTo>
                    <a:pt x="1200" y="333"/>
                    <a:pt x="1191" y="334"/>
                    <a:pt x="1192" y="338"/>
                  </a:cubicBezTo>
                  <a:close/>
                  <a:moveTo>
                    <a:pt x="1219" y="382"/>
                  </a:moveTo>
                  <a:cubicBezTo>
                    <a:pt x="1223" y="382"/>
                    <a:pt x="1228" y="384"/>
                    <a:pt x="1231" y="378"/>
                  </a:cubicBezTo>
                  <a:cubicBezTo>
                    <a:pt x="1228" y="377"/>
                    <a:pt x="1226" y="381"/>
                    <a:pt x="1225" y="378"/>
                  </a:cubicBezTo>
                  <a:cubicBezTo>
                    <a:pt x="1228" y="377"/>
                    <a:pt x="1230" y="375"/>
                    <a:pt x="1232" y="374"/>
                  </a:cubicBezTo>
                  <a:cubicBezTo>
                    <a:pt x="1229" y="375"/>
                    <a:pt x="1226" y="375"/>
                    <a:pt x="1223" y="373"/>
                  </a:cubicBezTo>
                  <a:cubicBezTo>
                    <a:pt x="1223" y="377"/>
                    <a:pt x="1219" y="378"/>
                    <a:pt x="1219" y="382"/>
                  </a:cubicBezTo>
                  <a:close/>
                  <a:moveTo>
                    <a:pt x="1162" y="385"/>
                  </a:moveTo>
                  <a:cubicBezTo>
                    <a:pt x="1170" y="385"/>
                    <a:pt x="1172" y="376"/>
                    <a:pt x="1179" y="378"/>
                  </a:cubicBezTo>
                  <a:cubicBezTo>
                    <a:pt x="1175" y="373"/>
                    <a:pt x="1166" y="382"/>
                    <a:pt x="1162" y="385"/>
                  </a:cubicBezTo>
                  <a:close/>
                  <a:moveTo>
                    <a:pt x="1215" y="381"/>
                  </a:moveTo>
                  <a:cubicBezTo>
                    <a:pt x="1213" y="381"/>
                    <a:pt x="1202" y="379"/>
                    <a:pt x="1201" y="387"/>
                  </a:cubicBezTo>
                  <a:cubicBezTo>
                    <a:pt x="1204" y="387"/>
                    <a:pt x="1207" y="387"/>
                    <a:pt x="1208" y="390"/>
                  </a:cubicBezTo>
                  <a:cubicBezTo>
                    <a:pt x="1204" y="391"/>
                    <a:pt x="1203" y="394"/>
                    <a:pt x="1199" y="394"/>
                  </a:cubicBezTo>
                  <a:cubicBezTo>
                    <a:pt x="1201" y="396"/>
                    <a:pt x="1205" y="392"/>
                    <a:pt x="1208" y="390"/>
                  </a:cubicBezTo>
                  <a:cubicBezTo>
                    <a:pt x="1211" y="390"/>
                    <a:pt x="1213" y="390"/>
                    <a:pt x="1213" y="388"/>
                  </a:cubicBezTo>
                  <a:cubicBezTo>
                    <a:pt x="1212" y="387"/>
                    <a:pt x="1209" y="389"/>
                    <a:pt x="1209" y="387"/>
                  </a:cubicBezTo>
                  <a:cubicBezTo>
                    <a:pt x="1209" y="383"/>
                    <a:pt x="1214" y="384"/>
                    <a:pt x="1215" y="381"/>
                  </a:cubicBezTo>
                  <a:close/>
                  <a:moveTo>
                    <a:pt x="1267" y="409"/>
                  </a:moveTo>
                  <a:cubicBezTo>
                    <a:pt x="1269" y="403"/>
                    <a:pt x="1274" y="398"/>
                    <a:pt x="1282" y="398"/>
                  </a:cubicBezTo>
                  <a:cubicBezTo>
                    <a:pt x="1285" y="394"/>
                    <a:pt x="1291" y="392"/>
                    <a:pt x="1287" y="393"/>
                  </a:cubicBezTo>
                  <a:cubicBezTo>
                    <a:pt x="1282" y="394"/>
                    <a:pt x="1262" y="406"/>
                    <a:pt x="1255" y="404"/>
                  </a:cubicBezTo>
                  <a:cubicBezTo>
                    <a:pt x="1255" y="405"/>
                    <a:pt x="1258" y="405"/>
                    <a:pt x="1257" y="407"/>
                  </a:cubicBezTo>
                  <a:cubicBezTo>
                    <a:pt x="1253" y="407"/>
                    <a:pt x="1253" y="410"/>
                    <a:pt x="1251" y="412"/>
                  </a:cubicBezTo>
                  <a:cubicBezTo>
                    <a:pt x="1256" y="414"/>
                    <a:pt x="1259" y="407"/>
                    <a:pt x="1267" y="409"/>
                  </a:cubicBezTo>
                  <a:close/>
                  <a:moveTo>
                    <a:pt x="1230" y="407"/>
                  </a:moveTo>
                  <a:cubicBezTo>
                    <a:pt x="1229" y="408"/>
                    <a:pt x="1226" y="408"/>
                    <a:pt x="1226" y="406"/>
                  </a:cubicBezTo>
                  <a:cubicBezTo>
                    <a:pt x="1226" y="404"/>
                    <a:pt x="1230" y="405"/>
                    <a:pt x="1230" y="403"/>
                  </a:cubicBezTo>
                  <a:cubicBezTo>
                    <a:pt x="1229" y="403"/>
                    <a:pt x="1229" y="401"/>
                    <a:pt x="1229" y="400"/>
                  </a:cubicBezTo>
                  <a:cubicBezTo>
                    <a:pt x="1226" y="401"/>
                    <a:pt x="1224" y="401"/>
                    <a:pt x="1223" y="399"/>
                  </a:cubicBezTo>
                  <a:cubicBezTo>
                    <a:pt x="1220" y="402"/>
                    <a:pt x="1210" y="404"/>
                    <a:pt x="1218" y="404"/>
                  </a:cubicBezTo>
                  <a:cubicBezTo>
                    <a:pt x="1216" y="405"/>
                    <a:pt x="1214" y="405"/>
                    <a:pt x="1214" y="408"/>
                  </a:cubicBezTo>
                  <a:cubicBezTo>
                    <a:pt x="1216" y="408"/>
                    <a:pt x="1217" y="407"/>
                    <a:pt x="1217" y="408"/>
                  </a:cubicBezTo>
                  <a:cubicBezTo>
                    <a:pt x="1217" y="411"/>
                    <a:pt x="1214" y="412"/>
                    <a:pt x="1214" y="415"/>
                  </a:cubicBezTo>
                  <a:cubicBezTo>
                    <a:pt x="1219" y="416"/>
                    <a:pt x="1229" y="415"/>
                    <a:pt x="1230" y="407"/>
                  </a:cubicBezTo>
                  <a:close/>
                  <a:moveTo>
                    <a:pt x="1230" y="406"/>
                  </a:moveTo>
                  <a:cubicBezTo>
                    <a:pt x="1230" y="406"/>
                    <a:pt x="1230" y="407"/>
                    <a:pt x="1230" y="407"/>
                  </a:cubicBezTo>
                  <a:cubicBezTo>
                    <a:pt x="1230" y="407"/>
                    <a:pt x="1230" y="406"/>
                    <a:pt x="1230" y="406"/>
                  </a:cubicBezTo>
                  <a:close/>
                  <a:moveTo>
                    <a:pt x="1245" y="418"/>
                  </a:moveTo>
                  <a:cubicBezTo>
                    <a:pt x="1244" y="416"/>
                    <a:pt x="1245" y="414"/>
                    <a:pt x="1246" y="414"/>
                  </a:cubicBezTo>
                  <a:cubicBezTo>
                    <a:pt x="1249" y="415"/>
                    <a:pt x="1250" y="410"/>
                    <a:pt x="1248" y="413"/>
                  </a:cubicBezTo>
                  <a:cubicBezTo>
                    <a:pt x="1243" y="414"/>
                    <a:pt x="1239" y="417"/>
                    <a:pt x="1234" y="419"/>
                  </a:cubicBezTo>
                  <a:cubicBezTo>
                    <a:pt x="1238" y="422"/>
                    <a:pt x="1241" y="415"/>
                    <a:pt x="1245" y="418"/>
                  </a:cubicBezTo>
                  <a:close/>
                  <a:moveTo>
                    <a:pt x="1167" y="425"/>
                  </a:moveTo>
                  <a:cubicBezTo>
                    <a:pt x="1171" y="423"/>
                    <a:pt x="1175" y="421"/>
                    <a:pt x="1178" y="418"/>
                  </a:cubicBezTo>
                  <a:cubicBezTo>
                    <a:pt x="1174" y="420"/>
                    <a:pt x="1169" y="421"/>
                    <a:pt x="1167" y="425"/>
                  </a:cubicBezTo>
                  <a:close/>
                  <a:moveTo>
                    <a:pt x="1136" y="429"/>
                  </a:moveTo>
                  <a:cubicBezTo>
                    <a:pt x="1130" y="428"/>
                    <a:pt x="1127" y="435"/>
                    <a:pt x="1123" y="432"/>
                  </a:cubicBezTo>
                  <a:cubicBezTo>
                    <a:pt x="1123" y="429"/>
                    <a:pt x="1128" y="430"/>
                    <a:pt x="1128" y="427"/>
                  </a:cubicBezTo>
                  <a:cubicBezTo>
                    <a:pt x="1123" y="425"/>
                    <a:pt x="1110" y="427"/>
                    <a:pt x="1108" y="434"/>
                  </a:cubicBezTo>
                  <a:cubicBezTo>
                    <a:pt x="1111" y="435"/>
                    <a:pt x="1116" y="438"/>
                    <a:pt x="1114" y="441"/>
                  </a:cubicBezTo>
                  <a:cubicBezTo>
                    <a:pt x="1117" y="442"/>
                    <a:pt x="1120" y="438"/>
                    <a:pt x="1121" y="440"/>
                  </a:cubicBezTo>
                  <a:cubicBezTo>
                    <a:pt x="1120" y="441"/>
                    <a:pt x="1119" y="442"/>
                    <a:pt x="1118" y="443"/>
                  </a:cubicBezTo>
                  <a:cubicBezTo>
                    <a:pt x="1114" y="440"/>
                    <a:pt x="1108" y="449"/>
                    <a:pt x="1104" y="452"/>
                  </a:cubicBezTo>
                  <a:cubicBezTo>
                    <a:pt x="1107" y="452"/>
                    <a:pt x="1110" y="451"/>
                    <a:pt x="1109" y="455"/>
                  </a:cubicBezTo>
                  <a:cubicBezTo>
                    <a:pt x="1106" y="455"/>
                    <a:pt x="1105" y="452"/>
                    <a:pt x="1103" y="455"/>
                  </a:cubicBezTo>
                  <a:cubicBezTo>
                    <a:pt x="1103" y="458"/>
                    <a:pt x="1103" y="460"/>
                    <a:pt x="1105" y="462"/>
                  </a:cubicBezTo>
                  <a:cubicBezTo>
                    <a:pt x="1110" y="457"/>
                    <a:pt x="1118" y="457"/>
                    <a:pt x="1120" y="450"/>
                  </a:cubicBezTo>
                  <a:cubicBezTo>
                    <a:pt x="1123" y="450"/>
                    <a:pt x="1127" y="446"/>
                    <a:pt x="1124" y="445"/>
                  </a:cubicBezTo>
                  <a:cubicBezTo>
                    <a:pt x="1122" y="447"/>
                    <a:pt x="1120" y="449"/>
                    <a:pt x="1117" y="450"/>
                  </a:cubicBezTo>
                  <a:cubicBezTo>
                    <a:pt x="1117" y="449"/>
                    <a:pt x="1116" y="449"/>
                    <a:pt x="1116" y="448"/>
                  </a:cubicBezTo>
                  <a:cubicBezTo>
                    <a:pt x="1117" y="447"/>
                    <a:pt x="1117" y="446"/>
                    <a:pt x="1118" y="445"/>
                  </a:cubicBezTo>
                  <a:cubicBezTo>
                    <a:pt x="1119" y="448"/>
                    <a:pt x="1121" y="444"/>
                    <a:pt x="1124" y="445"/>
                  </a:cubicBezTo>
                  <a:cubicBezTo>
                    <a:pt x="1124" y="442"/>
                    <a:pt x="1124" y="442"/>
                    <a:pt x="1126" y="439"/>
                  </a:cubicBezTo>
                  <a:cubicBezTo>
                    <a:pt x="1124" y="437"/>
                    <a:pt x="1122" y="439"/>
                    <a:pt x="1122" y="438"/>
                  </a:cubicBezTo>
                  <a:cubicBezTo>
                    <a:pt x="1125" y="433"/>
                    <a:pt x="1132" y="433"/>
                    <a:pt x="1136" y="429"/>
                  </a:cubicBezTo>
                  <a:close/>
                  <a:moveTo>
                    <a:pt x="1094" y="442"/>
                  </a:moveTo>
                  <a:cubicBezTo>
                    <a:pt x="1090" y="444"/>
                    <a:pt x="1079" y="444"/>
                    <a:pt x="1080" y="448"/>
                  </a:cubicBezTo>
                  <a:cubicBezTo>
                    <a:pt x="1085" y="447"/>
                    <a:pt x="1095" y="442"/>
                    <a:pt x="1094" y="442"/>
                  </a:cubicBezTo>
                  <a:close/>
                  <a:moveTo>
                    <a:pt x="1002" y="455"/>
                  </a:moveTo>
                  <a:cubicBezTo>
                    <a:pt x="999" y="456"/>
                    <a:pt x="995" y="456"/>
                    <a:pt x="995" y="460"/>
                  </a:cubicBezTo>
                  <a:cubicBezTo>
                    <a:pt x="999" y="460"/>
                    <a:pt x="999" y="456"/>
                    <a:pt x="1002" y="455"/>
                  </a:cubicBezTo>
                  <a:close/>
                  <a:moveTo>
                    <a:pt x="1126" y="464"/>
                  </a:moveTo>
                  <a:cubicBezTo>
                    <a:pt x="1127" y="462"/>
                    <a:pt x="1129" y="462"/>
                    <a:pt x="1131" y="462"/>
                  </a:cubicBezTo>
                  <a:cubicBezTo>
                    <a:pt x="1131" y="457"/>
                    <a:pt x="1126" y="460"/>
                    <a:pt x="1125" y="462"/>
                  </a:cubicBezTo>
                  <a:cubicBezTo>
                    <a:pt x="1127" y="462"/>
                    <a:pt x="1125" y="464"/>
                    <a:pt x="1126" y="464"/>
                  </a:cubicBezTo>
                  <a:close/>
                  <a:moveTo>
                    <a:pt x="1234" y="521"/>
                  </a:moveTo>
                  <a:cubicBezTo>
                    <a:pt x="1230" y="525"/>
                    <a:pt x="1219" y="527"/>
                    <a:pt x="1218" y="531"/>
                  </a:cubicBezTo>
                  <a:cubicBezTo>
                    <a:pt x="1216" y="534"/>
                    <a:pt x="1197" y="535"/>
                    <a:pt x="1192" y="546"/>
                  </a:cubicBezTo>
                  <a:cubicBezTo>
                    <a:pt x="1199" y="545"/>
                    <a:pt x="1205" y="540"/>
                    <a:pt x="1212" y="536"/>
                  </a:cubicBezTo>
                  <a:cubicBezTo>
                    <a:pt x="1220" y="532"/>
                    <a:pt x="1232" y="529"/>
                    <a:pt x="1234" y="521"/>
                  </a:cubicBezTo>
                  <a:close/>
                  <a:moveTo>
                    <a:pt x="162" y="592"/>
                  </a:moveTo>
                  <a:cubicBezTo>
                    <a:pt x="153" y="594"/>
                    <a:pt x="146" y="599"/>
                    <a:pt x="141" y="605"/>
                  </a:cubicBezTo>
                  <a:cubicBezTo>
                    <a:pt x="144" y="605"/>
                    <a:pt x="145" y="604"/>
                    <a:pt x="147" y="607"/>
                  </a:cubicBezTo>
                  <a:cubicBezTo>
                    <a:pt x="147" y="609"/>
                    <a:pt x="143" y="611"/>
                    <a:pt x="145" y="612"/>
                  </a:cubicBezTo>
                  <a:cubicBezTo>
                    <a:pt x="146" y="609"/>
                    <a:pt x="150" y="609"/>
                    <a:pt x="152" y="608"/>
                  </a:cubicBezTo>
                  <a:cubicBezTo>
                    <a:pt x="152" y="605"/>
                    <a:pt x="150" y="603"/>
                    <a:pt x="151" y="599"/>
                  </a:cubicBezTo>
                  <a:cubicBezTo>
                    <a:pt x="152" y="599"/>
                    <a:pt x="152" y="598"/>
                    <a:pt x="153" y="598"/>
                  </a:cubicBezTo>
                  <a:cubicBezTo>
                    <a:pt x="157" y="600"/>
                    <a:pt x="162" y="596"/>
                    <a:pt x="162" y="592"/>
                  </a:cubicBezTo>
                  <a:close/>
                  <a:moveTo>
                    <a:pt x="202" y="660"/>
                  </a:moveTo>
                  <a:cubicBezTo>
                    <a:pt x="200" y="659"/>
                    <a:pt x="200" y="657"/>
                    <a:pt x="197" y="658"/>
                  </a:cubicBezTo>
                  <a:cubicBezTo>
                    <a:pt x="197" y="659"/>
                    <a:pt x="195" y="663"/>
                    <a:pt x="196" y="663"/>
                  </a:cubicBezTo>
                  <a:cubicBezTo>
                    <a:pt x="196" y="659"/>
                    <a:pt x="201" y="662"/>
                    <a:pt x="202" y="660"/>
                  </a:cubicBezTo>
                  <a:close/>
                  <a:moveTo>
                    <a:pt x="1186" y="672"/>
                  </a:moveTo>
                  <a:cubicBezTo>
                    <a:pt x="1184" y="675"/>
                    <a:pt x="1182" y="676"/>
                    <a:pt x="1178" y="677"/>
                  </a:cubicBezTo>
                  <a:cubicBezTo>
                    <a:pt x="1178" y="676"/>
                    <a:pt x="1177" y="675"/>
                    <a:pt x="1177" y="675"/>
                  </a:cubicBezTo>
                  <a:cubicBezTo>
                    <a:pt x="1178" y="672"/>
                    <a:pt x="1178" y="670"/>
                    <a:pt x="1178" y="666"/>
                  </a:cubicBezTo>
                  <a:cubicBezTo>
                    <a:pt x="1172" y="668"/>
                    <a:pt x="1168" y="672"/>
                    <a:pt x="1164" y="676"/>
                  </a:cubicBezTo>
                  <a:cubicBezTo>
                    <a:pt x="1165" y="679"/>
                    <a:pt x="1171" y="677"/>
                    <a:pt x="1173" y="678"/>
                  </a:cubicBezTo>
                  <a:cubicBezTo>
                    <a:pt x="1173" y="683"/>
                    <a:pt x="1173" y="683"/>
                    <a:pt x="1173" y="683"/>
                  </a:cubicBezTo>
                  <a:cubicBezTo>
                    <a:pt x="1179" y="681"/>
                    <a:pt x="1186" y="676"/>
                    <a:pt x="1186" y="672"/>
                  </a:cubicBezTo>
                  <a:close/>
                  <a:moveTo>
                    <a:pt x="1169" y="675"/>
                  </a:moveTo>
                  <a:cubicBezTo>
                    <a:pt x="1169" y="671"/>
                    <a:pt x="1173" y="671"/>
                    <a:pt x="1176" y="670"/>
                  </a:cubicBezTo>
                  <a:cubicBezTo>
                    <a:pt x="1176" y="673"/>
                    <a:pt x="1175" y="673"/>
                    <a:pt x="1175" y="676"/>
                  </a:cubicBezTo>
                  <a:cubicBezTo>
                    <a:pt x="1173" y="676"/>
                    <a:pt x="1171" y="676"/>
                    <a:pt x="1169" y="675"/>
                  </a:cubicBezTo>
                  <a:close/>
                  <a:moveTo>
                    <a:pt x="1045" y="783"/>
                  </a:moveTo>
                  <a:cubicBezTo>
                    <a:pt x="1045" y="786"/>
                    <a:pt x="1040" y="792"/>
                    <a:pt x="1038" y="787"/>
                  </a:cubicBezTo>
                  <a:cubicBezTo>
                    <a:pt x="1035" y="787"/>
                    <a:pt x="1035" y="790"/>
                    <a:pt x="1034" y="792"/>
                  </a:cubicBezTo>
                  <a:cubicBezTo>
                    <a:pt x="1037" y="790"/>
                    <a:pt x="1034" y="795"/>
                    <a:pt x="1037" y="795"/>
                  </a:cubicBezTo>
                  <a:cubicBezTo>
                    <a:pt x="1037" y="792"/>
                    <a:pt x="1040" y="793"/>
                    <a:pt x="1042" y="793"/>
                  </a:cubicBezTo>
                  <a:cubicBezTo>
                    <a:pt x="1040" y="788"/>
                    <a:pt x="1043" y="786"/>
                    <a:pt x="1048" y="786"/>
                  </a:cubicBezTo>
                  <a:cubicBezTo>
                    <a:pt x="1048" y="785"/>
                    <a:pt x="1049" y="784"/>
                    <a:pt x="1049" y="783"/>
                  </a:cubicBezTo>
                  <a:cubicBezTo>
                    <a:pt x="1047" y="784"/>
                    <a:pt x="1048" y="784"/>
                    <a:pt x="1045" y="783"/>
                  </a:cubicBezTo>
                  <a:close/>
                  <a:moveTo>
                    <a:pt x="1192" y="801"/>
                  </a:moveTo>
                  <a:cubicBezTo>
                    <a:pt x="1193" y="799"/>
                    <a:pt x="1191" y="795"/>
                    <a:pt x="1196" y="794"/>
                  </a:cubicBezTo>
                  <a:cubicBezTo>
                    <a:pt x="1194" y="792"/>
                    <a:pt x="1191" y="795"/>
                    <a:pt x="1190" y="796"/>
                  </a:cubicBezTo>
                  <a:cubicBezTo>
                    <a:pt x="1191" y="797"/>
                    <a:pt x="1189" y="798"/>
                    <a:pt x="1190" y="799"/>
                  </a:cubicBezTo>
                  <a:cubicBezTo>
                    <a:pt x="1191" y="800"/>
                    <a:pt x="1192" y="800"/>
                    <a:pt x="1192" y="801"/>
                  </a:cubicBezTo>
                  <a:close/>
                  <a:moveTo>
                    <a:pt x="1191" y="802"/>
                  </a:moveTo>
                  <a:cubicBezTo>
                    <a:pt x="1192" y="802"/>
                    <a:pt x="1192" y="801"/>
                    <a:pt x="1192" y="801"/>
                  </a:cubicBezTo>
                  <a:cubicBezTo>
                    <a:pt x="1192" y="801"/>
                    <a:pt x="1191" y="801"/>
                    <a:pt x="1191" y="802"/>
                  </a:cubicBezTo>
                  <a:close/>
                  <a:moveTo>
                    <a:pt x="1192" y="801"/>
                  </a:moveTo>
                  <a:cubicBezTo>
                    <a:pt x="1192" y="801"/>
                    <a:pt x="1192" y="801"/>
                    <a:pt x="1192" y="801"/>
                  </a:cubicBezTo>
                  <a:cubicBezTo>
                    <a:pt x="1192" y="801"/>
                    <a:pt x="1192" y="801"/>
                    <a:pt x="1192" y="801"/>
                  </a:cubicBezTo>
                  <a:cubicBezTo>
                    <a:pt x="1192" y="801"/>
                    <a:pt x="1192" y="801"/>
                    <a:pt x="1192" y="801"/>
                  </a:cubicBezTo>
                  <a:close/>
                  <a:moveTo>
                    <a:pt x="1117" y="848"/>
                  </a:moveTo>
                  <a:cubicBezTo>
                    <a:pt x="1117" y="847"/>
                    <a:pt x="1117" y="846"/>
                    <a:pt x="1118" y="846"/>
                  </a:cubicBezTo>
                  <a:cubicBezTo>
                    <a:pt x="1117" y="846"/>
                    <a:pt x="1117" y="846"/>
                    <a:pt x="1117" y="846"/>
                  </a:cubicBezTo>
                  <a:lnTo>
                    <a:pt x="1117" y="848"/>
                  </a:lnTo>
                  <a:close/>
                  <a:moveTo>
                    <a:pt x="1138" y="833"/>
                  </a:moveTo>
                  <a:cubicBezTo>
                    <a:pt x="1136" y="833"/>
                    <a:pt x="1136" y="831"/>
                    <a:pt x="1136" y="831"/>
                  </a:cubicBezTo>
                  <a:cubicBezTo>
                    <a:pt x="1133" y="838"/>
                    <a:pt x="1121" y="840"/>
                    <a:pt x="1118" y="846"/>
                  </a:cubicBezTo>
                  <a:cubicBezTo>
                    <a:pt x="1124" y="846"/>
                    <a:pt x="1124" y="846"/>
                    <a:pt x="1124" y="846"/>
                  </a:cubicBezTo>
                  <a:cubicBezTo>
                    <a:pt x="1127" y="843"/>
                    <a:pt x="1131" y="834"/>
                    <a:pt x="1136" y="838"/>
                  </a:cubicBezTo>
                  <a:cubicBezTo>
                    <a:pt x="1135" y="835"/>
                    <a:pt x="1139" y="836"/>
                    <a:pt x="1138" y="833"/>
                  </a:cubicBezTo>
                  <a:close/>
                  <a:moveTo>
                    <a:pt x="117" y="847"/>
                  </a:moveTo>
                  <a:cubicBezTo>
                    <a:pt x="113" y="845"/>
                    <a:pt x="109" y="848"/>
                    <a:pt x="108" y="851"/>
                  </a:cubicBezTo>
                  <a:cubicBezTo>
                    <a:pt x="113" y="849"/>
                    <a:pt x="117" y="847"/>
                    <a:pt x="121" y="846"/>
                  </a:cubicBezTo>
                  <a:cubicBezTo>
                    <a:pt x="130" y="844"/>
                    <a:pt x="129" y="845"/>
                    <a:pt x="134" y="836"/>
                  </a:cubicBezTo>
                  <a:cubicBezTo>
                    <a:pt x="134" y="836"/>
                    <a:pt x="136" y="837"/>
                    <a:pt x="136" y="835"/>
                  </a:cubicBezTo>
                  <a:cubicBezTo>
                    <a:pt x="133" y="837"/>
                    <a:pt x="134" y="833"/>
                    <a:pt x="131" y="834"/>
                  </a:cubicBezTo>
                  <a:cubicBezTo>
                    <a:pt x="126" y="837"/>
                    <a:pt x="121" y="841"/>
                    <a:pt x="117" y="847"/>
                  </a:cubicBezTo>
                  <a:close/>
                  <a:moveTo>
                    <a:pt x="167" y="840"/>
                  </a:moveTo>
                  <a:cubicBezTo>
                    <a:pt x="167" y="844"/>
                    <a:pt x="160" y="841"/>
                    <a:pt x="160" y="845"/>
                  </a:cubicBezTo>
                  <a:cubicBezTo>
                    <a:pt x="163" y="845"/>
                    <a:pt x="163" y="843"/>
                    <a:pt x="165" y="845"/>
                  </a:cubicBezTo>
                  <a:cubicBezTo>
                    <a:pt x="164" y="842"/>
                    <a:pt x="170" y="842"/>
                    <a:pt x="167" y="840"/>
                  </a:cubicBezTo>
                  <a:close/>
                  <a:moveTo>
                    <a:pt x="149" y="845"/>
                  </a:moveTo>
                  <a:cubicBezTo>
                    <a:pt x="142" y="845"/>
                    <a:pt x="132" y="851"/>
                    <a:pt x="129" y="858"/>
                  </a:cubicBezTo>
                  <a:cubicBezTo>
                    <a:pt x="126" y="858"/>
                    <a:pt x="125" y="857"/>
                    <a:pt x="123" y="857"/>
                  </a:cubicBezTo>
                  <a:cubicBezTo>
                    <a:pt x="114" y="866"/>
                    <a:pt x="103" y="873"/>
                    <a:pt x="93" y="882"/>
                  </a:cubicBezTo>
                  <a:cubicBezTo>
                    <a:pt x="105" y="872"/>
                    <a:pt x="122" y="871"/>
                    <a:pt x="133" y="860"/>
                  </a:cubicBezTo>
                  <a:cubicBezTo>
                    <a:pt x="132" y="860"/>
                    <a:pt x="130" y="860"/>
                    <a:pt x="130" y="858"/>
                  </a:cubicBezTo>
                  <a:cubicBezTo>
                    <a:pt x="135" y="852"/>
                    <a:pt x="145" y="851"/>
                    <a:pt x="149" y="845"/>
                  </a:cubicBezTo>
                  <a:close/>
                  <a:moveTo>
                    <a:pt x="1051" y="939"/>
                  </a:moveTo>
                  <a:cubicBezTo>
                    <a:pt x="1054" y="938"/>
                    <a:pt x="1056" y="936"/>
                    <a:pt x="1058" y="934"/>
                  </a:cubicBezTo>
                  <a:cubicBezTo>
                    <a:pt x="1062" y="934"/>
                    <a:pt x="1062" y="937"/>
                    <a:pt x="1062" y="939"/>
                  </a:cubicBezTo>
                  <a:cubicBezTo>
                    <a:pt x="1063" y="936"/>
                    <a:pt x="1066" y="938"/>
                    <a:pt x="1068" y="939"/>
                  </a:cubicBezTo>
                  <a:cubicBezTo>
                    <a:pt x="1068" y="936"/>
                    <a:pt x="1070" y="935"/>
                    <a:pt x="1070" y="932"/>
                  </a:cubicBezTo>
                  <a:cubicBezTo>
                    <a:pt x="1066" y="927"/>
                    <a:pt x="1075" y="910"/>
                    <a:pt x="1082" y="916"/>
                  </a:cubicBezTo>
                  <a:cubicBezTo>
                    <a:pt x="1082" y="922"/>
                    <a:pt x="1072" y="926"/>
                    <a:pt x="1076" y="930"/>
                  </a:cubicBezTo>
                  <a:cubicBezTo>
                    <a:pt x="1081" y="925"/>
                    <a:pt x="1097" y="922"/>
                    <a:pt x="1097" y="913"/>
                  </a:cubicBezTo>
                  <a:cubicBezTo>
                    <a:pt x="1095" y="914"/>
                    <a:pt x="1097" y="910"/>
                    <a:pt x="1094" y="910"/>
                  </a:cubicBezTo>
                  <a:cubicBezTo>
                    <a:pt x="1096" y="907"/>
                    <a:pt x="1093" y="906"/>
                    <a:pt x="1097" y="905"/>
                  </a:cubicBezTo>
                  <a:cubicBezTo>
                    <a:pt x="1097" y="903"/>
                    <a:pt x="1095" y="902"/>
                    <a:pt x="1096" y="900"/>
                  </a:cubicBezTo>
                  <a:cubicBezTo>
                    <a:pt x="1093" y="901"/>
                    <a:pt x="1094" y="897"/>
                    <a:pt x="1092" y="897"/>
                  </a:cubicBezTo>
                  <a:cubicBezTo>
                    <a:pt x="1091" y="902"/>
                    <a:pt x="1088" y="905"/>
                    <a:pt x="1084" y="910"/>
                  </a:cubicBezTo>
                  <a:cubicBezTo>
                    <a:pt x="1082" y="907"/>
                    <a:pt x="1081" y="912"/>
                    <a:pt x="1078" y="912"/>
                  </a:cubicBezTo>
                  <a:cubicBezTo>
                    <a:pt x="1078" y="909"/>
                    <a:pt x="1078" y="908"/>
                    <a:pt x="1077" y="907"/>
                  </a:cubicBezTo>
                  <a:cubicBezTo>
                    <a:pt x="1094" y="892"/>
                    <a:pt x="1113" y="879"/>
                    <a:pt x="1135" y="870"/>
                  </a:cubicBezTo>
                  <a:cubicBezTo>
                    <a:pt x="1133" y="867"/>
                    <a:pt x="1137" y="866"/>
                    <a:pt x="1135" y="865"/>
                  </a:cubicBezTo>
                  <a:cubicBezTo>
                    <a:pt x="1135" y="867"/>
                    <a:pt x="1130" y="867"/>
                    <a:pt x="1132" y="864"/>
                  </a:cubicBezTo>
                  <a:cubicBezTo>
                    <a:pt x="1129" y="865"/>
                    <a:pt x="1125" y="870"/>
                    <a:pt x="1121" y="867"/>
                  </a:cubicBezTo>
                  <a:cubicBezTo>
                    <a:pt x="1120" y="864"/>
                    <a:pt x="1122" y="865"/>
                    <a:pt x="1123" y="863"/>
                  </a:cubicBezTo>
                  <a:cubicBezTo>
                    <a:pt x="1119" y="863"/>
                    <a:pt x="1115" y="868"/>
                    <a:pt x="1114" y="861"/>
                  </a:cubicBezTo>
                  <a:cubicBezTo>
                    <a:pt x="1116" y="862"/>
                    <a:pt x="1115" y="864"/>
                    <a:pt x="1118" y="863"/>
                  </a:cubicBezTo>
                  <a:cubicBezTo>
                    <a:pt x="1118" y="862"/>
                    <a:pt x="1117" y="861"/>
                    <a:pt x="1117" y="860"/>
                  </a:cubicBezTo>
                  <a:cubicBezTo>
                    <a:pt x="1115" y="859"/>
                    <a:pt x="1113" y="859"/>
                    <a:pt x="1112" y="860"/>
                  </a:cubicBezTo>
                  <a:cubicBezTo>
                    <a:pt x="1111" y="858"/>
                    <a:pt x="1109" y="857"/>
                    <a:pt x="1109" y="855"/>
                  </a:cubicBezTo>
                  <a:cubicBezTo>
                    <a:pt x="1111" y="853"/>
                    <a:pt x="1111" y="849"/>
                    <a:pt x="1114" y="848"/>
                  </a:cubicBezTo>
                  <a:cubicBezTo>
                    <a:pt x="1107" y="845"/>
                    <a:pt x="1101" y="858"/>
                    <a:pt x="1096" y="851"/>
                  </a:cubicBezTo>
                  <a:cubicBezTo>
                    <a:pt x="1095" y="854"/>
                    <a:pt x="1098" y="854"/>
                    <a:pt x="1097" y="857"/>
                  </a:cubicBezTo>
                  <a:cubicBezTo>
                    <a:pt x="1093" y="860"/>
                    <a:pt x="1086" y="858"/>
                    <a:pt x="1084" y="866"/>
                  </a:cubicBezTo>
                  <a:cubicBezTo>
                    <a:pt x="1088" y="864"/>
                    <a:pt x="1087" y="868"/>
                    <a:pt x="1087" y="872"/>
                  </a:cubicBezTo>
                  <a:cubicBezTo>
                    <a:pt x="1092" y="870"/>
                    <a:pt x="1091" y="872"/>
                    <a:pt x="1092" y="874"/>
                  </a:cubicBezTo>
                  <a:cubicBezTo>
                    <a:pt x="1093" y="871"/>
                    <a:pt x="1095" y="874"/>
                    <a:pt x="1095" y="876"/>
                  </a:cubicBezTo>
                  <a:cubicBezTo>
                    <a:pt x="1092" y="880"/>
                    <a:pt x="1089" y="883"/>
                    <a:pt x="1084" y="883"/>
                  </a:cubicBezTo>
                  <a:cubicBezTo>
                    <a:pt x="1085" y="879"/>
                    <a:pt x="1084" y="876"/>
                    <a:pt x="1081" y="874"/>
                  </a:cubicBezTo>
                  <a:cubicBezTo>
                    <a:pt x="1081" y="876"/>
                    <a:pt x="1079" y="875"/>
                    <a:pt x="1079" y="876"/>
                  </a:cubicBezTo>
                  <a:cubicBezTo>
                    <a:pt x="1082" y="882"/>
                    <a:pt x="1075" y="894"/>
                    <a:pt x="1067" y="894"/>
                  </a:cubicBezTo>
                  <a:cubicBezTo>
                    <a:pt x="1067" y="891"/>
                    <a:pt x="1066" y="889"/>
                    <a:pt x="1065" y="887"/>
                  </a:cubicBezTo>
                  <a:cubicBezTo>
                    <a:pt x="1063" y="891"/>
                    <a:pt x="1067" y="891"/>
                    <a:pt x="1066" y="896"/>
                  </a:cubicBezTo>
                  <a:cubicBezTo>
                    <a:pt x="1063" y="898"/>
                    <a:pt x="1058" y="898"/>
                    <a:pt x="1058" y="902"/>
                  </a:cubicBezTo>
                  <a:cubicBezTo>
                    <a:pt x="1058" y="904"/>
                    <a:pt x="1061" y="902"/>
                    <a:pt x="1061" y="904"/>
                  </a:cubicBezTo>
                  <a:cubicBezTo>
                    <a:pt x="1058" y="906"/>
                    <a:pt x="1058" y="910"/>
                    <a:pt x="1056" y="913"/>
                  </a:cubicBezTo>
                  <a:cubicBezTo>
                    <a:pt x="1061" y="913"/>
                    <a:pt x="1063" y="917"/>
                    <a:pt x="1064" y="921"/>
                  </a:cubicBezTo>
                  <a:cubicBezTo>
                    <a:pt x="1059" y="928"/>
                    <a:pt x="1049" y="929"/>
                    <a:pt x="1051" y="939"/>
                  </a:cubicBezTo>
                  <a:close/>
                  <a:moveTo>
                    <a:pt x="1103" y="880"/>
                  </a:moveTo>
                  <a:cubicBezTo>
                    <a:pt x="1103" y="876"/>
                    <a:pt x="1106" y="876"/>
                    <a:pt x="1108" y="874"/>
                  </a:cubicBezTo>
                  <a:cubicBezTo>
                    <a:pt x="1111" y="877"/>
                    <a:pt x="1106" y="880"/>
                    <a:pt x="1103" y="880"/>
                  </a:cubicBezTo>
                  <a:close/>
                  <a:moveTo>
                    <a:pt x="1092" y="868"/>
                  </a:moveTo>
                  <a:cubicBezTo>
                    <a:pt x="1092" y="865"/>
                    <a:pt x="1090" y="866"/>
                    <a:pt x="1091" y="863"/>
                  </a:cubicBezTo>
                  <a:cubicBezTo>
                    <a:pt x="1093" y="866"/>
                    <a:pt x="1096" y="861"/>
                    <a:pt x="1096" y="865"/>
                  </a:cubicBezTo>
                  <a:cubicBezTo>
                    <a:pt x="1099" y="865"/>
                    <a:pt x="1100" y="863"/>
                    <a:pt x="1101" y="860"/>
                  </a:cubicBezTo>
                  <a:cubicBezTo>
                    <a:pt x="1100" y="861"/>
                    <a:pt x="1099" y="862"/>
                    <a:pt x="1098" y="863"/>
                  </a:cubicBezTo>
                  <a:cubicBezTo>
                    <a:pt x="1095" y="862"/>
                    <a:pt x="1102" y="856"/>
                    <a:pt x="1102" y="860"/>
                  </a:cubicBezTo>
                  <a:cubicBezTo>
                    <a:pt x="1104" y="858"/>
                    <a:pt x="1103" y="856"/>
                    <a:pt x="1107" y="854"/>
                  </a:cubicBezTo>
                  <a:cubicBezTo>
                    <a:pt x="1110" y="857"/>
                    <a:pt x="1105" y="858"/>
                    <a:pt x="1103" y="860"/>
                  </a:cubicBezTo>
                  <a:cubicBezTo>
                    <a:pt x="1104" y="863"/>
                    <a:pt x="1108" y="860"/>
                    <a:pt x="1111" y="860"/>
                  </a:cubicBezTo>
                  <a:cubicBezTo>
                    <a:pt x="1110" y="863"/>
                    <a:pt x="1112" y="864"/>
                    <a:pt x="1112" y="867"/>
                  </a:cubicBezTo>
                  <a:cubicBezTo>
                    <a:pt x="1105" y="872"/>
                    <a:pt x="1103" y="871"/>
                    <a:pt x="1098" y="874"/>
                  </a:cubicBezTo>
                  <a:cubicBezTo>
                    <a:pt x="1100" y="869"/>
                    <a:pt x="1096" y="869"/>
                    <a:pt x="1092" y="868"/>
                  </a:cubicBezTo>
                  <a:close/>
                  <a:moveTo>
                    <a:pt x="1102" y="878"/>
                  </a:moveTo>
                  <a:cubicBezTo>
                    <a:pt x="1102" y="881"/>
                    <a:pt x="1100" y="882"/>
                    <a:pt x="1099" y="884"/>
                  </a:cubicBezTo>
                  <a:cubicBezTo>
                    <a:pt x="1095" y="883"/>
                    <a:pt x="1096" y="883"/>
                    <a:pt x="1092" y="884"/>
                  </a:cubicBezTo>
                  <a:cubicBezTo>
                    <a:pt x="1094" y="889"/>
                    <a:pt x="1088" y="892"/>
                    <a:pt x="1083" y="893"/>
                  </a:cubicBezTo>
                  <a:cubicBezTo>
                    <a:pt x="1084" y="883"/>
                    <a:pt x="1093" y="880"/>
                    <a:pt x="1102" y="878"/>
                  </a:cubicBezTo>
                  <a:close/>
                  <a:moveTo>
                    <a:pt x="1070" y="897"/>
                  </a:moveTo>
                  <a:cubicBezTo>
                    <a:pt x="1070" y="900"/>
                    <a:pt x="1069" y="902"/>
                    <a:pt x="1066" y="902"/>
                  </a:cubicBezTo>
                  <a:cubicBezTo>
                    <a:pt x="1065" y="898"/>
                    <a:pt x="1068" y="897"/>
                    <a:pt x="1070" y="897"/>
                  </a:cubicBezTo>
                  <a:close/>
                  <a:moveTo>
                    <a:pt x="178" y="865"/>
                  </a:moveTo>
                  <a:cubicBezTo>
                    <a:pt x="183" y="865"/>
                    <a:pt x="185" y="864"/>
                    <a:pt x="190" y="862"/>
                  </a:cubicBezTo>
                  <a:cubicBezTo>
                    <a:pt x="188" y="859"/>
                    <a:pt x="184" y="855"/>
                    <a:pt x="179" y="858"/>
                  </a:cubicBezTo>
                  <a:cubicBezTo>
                    <a:pt x="180" y="861"/>
                    <a:pt x="177" y="867"/>
                    <a:pt x="178" y="865"/>
                  </a:cubicBezTo>
                  <a:close/>
                  <a:moveTo>
                    <a:pt x="1114" y="952"/>
                  </a:moveTo>
                  <a:cubicBezTo>
                    <a:pt x="1115" y="948"/>
                    <a:pt x="1119" y="947"/>
                    <a:pt x="1118" y="941"/>
                  </a:cubicBezTo>
                  <a:cubicBezTo>
                    <a:pt x="1121" y="942"/>
                    <a:pt x="1120" y="940"/>
                    <a:pt x="1122" y="939"/>
                  </a:cubicBezTo>
                  <a:cubicBezTo>
                    <a:pt x="1127" y="942"/>
                    <a:pt x="1129" y="936"/>
                    <a:pt x="1133" y="934"/>
                  </a:cubicBezTo>
                  <a:cubicBezTo>
                    <a:pt x="1130" y="928"/>
                    <a:pt x="1146" y="928"/>
                    <a:pt x="1142" y="921"/>
                  </a:cubicBezTo>
                  <a:cubicBezTo>
                    <a:pt x="1136" y="923"/>
                    <a:pt x="1134" y="928"/>
                    <a:pt x="1129" y="926"/>
                  </a:cubicBezTo>
                  <a:cubicBezTo>
                    <a:pt x="1127" y="933"/>
                    <a:pt x="1121" y="935"/>
                    <a:pt x="1115" y="938"/>
                  </a:cubicBezTo>
                  <a:cubicBezTo>
                    <a:pt x="1115" y="937"/>
                    <a:pt x="1115" y="937"/>
                    <a:pt x="1114" y="936"/>
                  </a:cubicBezTo>
                  <a:cubicBezTo>
                    <a:pt x="1117" y="933"/>
                    <a:pt x="1116" y="929"/>
                    <a:pt x="1115" y="925"/>
                  </a:cubicBezTo>
                  <a:cubicBezTo>
                    <a:pt x="1114" y="924"/>
                    <a:pt x="1111" y="926"/>
                    <a:pt x="1111" y="924"/>
                  </a:cubicBezTo>
                  <a:cubicBezTo>
                    <a:pt x="1114" y="919"/>
                    <a:pt x="1107" y="921"/>
                    <a:pt x="1108" y="916"/>
                  </a:cubicBezTo>
                  <a:cubicBezTo>
                    <a:pt x="1110" y="919"/>
                    <a:pt x="1113" y="916"/>
                    <a:pt x="1114" y="913"/>
                  </a:cubicBezTo>
                  <a:cubicBezTo>
                    <a:pt x="1109" y="914"/>
                    <a:pt x="1104" y="917"/>
                    <a:pt x="1104" y="922"/>
                  </a:cubicBezTo>
                  <a:cubicBezTo>
                    <a:pt x="1110" y="919"/>
                    <a:pt x="1106" y="927"/>
                    <a:pt x="1110" y="926"/>
                  </a:cubicBezTo>
                  <a:cubicBezTo>
                    <a:pt x="1107" y="930"/>
                    <a:pt x="1107" y="933"/>
                    <a:pt x="1105" y="939"/>
                  </a:cubicBezTo>
                  <a:cubicBezTo>
                    <a:pt x="1107" y="940"/>
                    <a:pt x="1108" y="938"/>
                    <a:pt x="1108" y="939"/>
                  </a:cubicBezTo>
                  <a:cubicBezTo>
                    <a:pt x="1105" y="942"/>
                    <a:pt x="1109" y="950"/>
                    <a:pt x="1111" y="950"/>
                  </a:cubicBezTo>
                  <a:cubicBezTo>
                    <a:pt x="1111" y="952"/>
                    <a:pt x="1111" y="952"/>
                    <a:pt x="1111" y="952"/>
                  </a:cubicBezTo>
                  <a:cubicBezTo>
                    <a:pt x="1105" y="949"/>
                    <a:pt x="1107" y="954"/>
                    <a:pt x="1103" y="955"/>
                  </a:cubicBezTo>
                  <a:cubicBezTo>
                    <a:pt x="1103" y="953"/>
                    <a:pt x="1104" y="950"/>
                    <a:pt x="1102" y="950"/>
                  </a:cubicBezTo>
                  <a:cubicBezTo>
                    <a:pt x="1100" y="952"/>
                    <a:pt x="1096" y="952"/>
                    <a:pt x="1095" y="956"/>
                  </a:cubicBezTo>
                  <a:cubicBezTo>
                    <a:pt x="1099" y="956"/>
                    <a:pt x="1099" y="953"/>
                    <a:pt x="1103" y="953"/>
                  </a:cubicBezTo>
                  <a:cubicBezTo>
                    <a:pt x="1103" y="956"/>
                    <a:pt x="1101" y="956"/>
                    <a:pt x="1102" y="958"/>
                  </a:cubicBezTo>
                  <a:cubicBezTo>
                    <a:pt x="1103" y="960"/>
                    <a:pt x="1103" y="958"/>
                    <a:pt x="1106" y="958"/>
                  </a:cubicBezTo>
                  <a:cubicBezTo>
                    <a:pt x="1106" y="953"/>
                    <a:pt x="1111" y="952"/>
                    <a:pt x="1114" y="952"/>
                  </a:cubicBezTo>
                  <a:close/>
                  <a:moveTo>
                    <a:pt x="1019" y="927"/>
                  </a:moveTo>
                  <a:cubicBezTo>
                    <a:pt x="1022" y="924"/>
                    <a:pt x="1025" y="921"/>
                    <a:pt x="1031" y="921"/>
                  </a:cubicBezTo>
                  <a:cubicBezTo>
                    <a:pt x="1032" y="917"/>
                    <a:pt x="1029" y="919"/>
                    <a:pt x="1029" y="916"/>
                  </a:cubicBezTo>
                  <a:cubicBezTo>
                    <a:pt x="1025" y="918"/>
                    <a:pt x="1019" y="924"/>
                    <a:pt x="1019" y="927"/>
                  </a:cubicBezTo>
                  <a:close/>
                  <a:moveTo>
                    <a:pt x="157" y="919"/>
                  </a:moveTo>
                  <a:cubicBezTo>
                    <a:pt x="149" y="918"/>
                    <a:pt x="147" y="925"/>
                    <a:pt x="143" y="928"/>
                  </a:cubicBezTo>
                  <a:cubicBezTo>
                    <a:pt x="149" y="926"/>
                    <a:pt x="154" y="924"/>
                    <a:pt x="157" y="919"/>
                  </a:cubicBezTo>
                  <a:close/>
                  <a:moveTo>
                    <a:pt x="986" y="921"/>
                  </a:moveTo>
                  <a:cubicBezTo>
                    <a:pt x="985" y="923"/>
                    <a:pt x="982" y="919"/>
                    <a:pt x="982" y="923"/>
                  </a:cubicBezTo>
                  <a:cubicBezTo>
                    <a:pt x="984" y="922"/>
                    <a:pt x="984" y="924"/>
                    <a:pt x="986" y="924"/>
                  </a:cubicBezTo>
                  <a:cubicBezTo>
                    <a:pt x="986" y="922"/>
                    <a:pt x="988" y="921"/>
                    <a:pt x="986" y="921"/>
                  </a:cubicBezTo>
                  <a:close/>
                  <a:moveTo>
                    <a:pt x="786" y="1120"/>
                  </a:moveTo>
                  <a:cubicBezTo>
                    <a:pt x="787" y="1118"/>
                    <a:pt x="785" y="1117"/>
                    <a:pt x="786" y="1117"/>
                  </a:cubicBezTo>
                  <a:cubicBezTo>
                    <a:pt x="796" y="1115"/>
                    <a:pt x="807" y="1109"/>
                    <a:pt x="817" y="1109"/>
                  </a:cubicBezTo>
                  <a:cubicBezTo>
                    <a:pt x="821" y="1103"/>
                    <a:pt x="831" y="1106"/>
                    <a:pt x="834" y="1098"/>
                  </a:cubicBezTo>
                  <a:cubicBezTo>
                    <a:pt x="835" y="1096"/>
                    <a:pt x="831" y="1094"/>
                    <a:pt x="833" y="1090"/>
                  </a:cubicBezTo>
                  <a:cubicBezTo>
                    <a:pt x="839" y="1086"/>
                    <a:pt x="848" y="1084"/>
                    <a:pt x="853" y="1083"/>
                  </a:cubicBezTo>
                  <a:cubicBezTo>
                    <a:pt x="852" y="1085"/>
                    <a:pt x="852" y="1087"/>
                    <a:pt x="852" y="1089"/>
                  </a:cubicBezTo>
                  <a:cubicBezTo>
                    <a:pt x="856" y="1089"/>
                    <a:pt x="858" y="1090"/>
                    <a:pt x="859" y="1092"/>
                  </a:cubicBezTo>
                  <a:cubicBezTo>
                    <a:pt x="854" y="1096"/>
                    <a:pt x="847" y="1099"/>
                    <a:pt x="842" y="1104"/>
                  </a:cubicBezTo>
                  <a:cubicBezTo>
                    <a:pt x="836" y="1100"/>
                    <a:pt x="826" y="1109"/>
                    <a:pt x="822" y="1114"/>
                  </a:cubicBezTo>
                  <a:cubicBezTo>
                    <a:pt x="835" y="1111"/>
                    <a:pt x="846" y="1106"/>
                    <a:pt x="858" y="1102"/>
                  </a:cubicBezTo>
                  <a:cubicBezTo>
                    <a:pt x="857" y="1094"/>
                    <a:pt x="862" y="1089"/>
                    <a:pt x="867" y="1084"/>
                  </a:cubicBezTo>
                  <a:cubicBezTo>
                    <a:pt x="865" y="1084"/>
                    <a:pt x="862" y="1087"/>
                    <a:pt x="861" y="1084"/>
                  </a:cubicBezTo>
                  <a:cubicBezTo>
                    <a:pt x="870" y="1074"/>
                    <a:pt x="889" y="1072"/>
                    <a:pt x="900" y="1063"/>
                  </a:cubicBezTo>
                  <a:cubicBezTo>
                    <a:pt x="898" y="1061"/>
                    <a:pt x="893" y="1064"/>
                    <a:pt x="891" y="1061"/>
                  </a:cubicBezTo>
                  <a:cubicBezTo>
                    <a:pt x="895" y="1052"/>
                    <a:pt x="908" y="1051"/>
                    <a:pt x="917" y="1046"/>
                  </a:cubicBezTo>
                  <a:cubicBezTo>
                    <a:pt x="915" y="1044"/>
                    <a:pt x="916" y="1042"/>
                    <a:pt x="917" y="1040"/>
                  </a:cubicBezTo>
                  <a:cubicBezTo>
                    <a:pt x="912" y="1041"/>
                    <a:pt x="908" y="1044"/>
                    <a:pt x="903" y="1045"/>
                  </a:cubicBezTo>
                  <a:cubicBezTo>
                    <a:pt x="906" y="1038"/>
                    <a:pt x="917" y="1038"/>
                    <a:pt x="922" y="1032"/>
                  </a:cubicBezTo>
                  <a:cubicBezTo>
                    <a:pt x="919" y="1032"/>
                    <a:pt x="923" y="1029"/>
                    <a:pt x="922" y="1028"/>
                  </a:cubicBezTo>
                  <a:cubicBezTo>
                    <a:pt x="916" y="1028"/>
                    <a:pt x="918" y="1036"/>
                    <a:pt x="911" y="1036"/>
                  </a:cubicBezTo>
                  <a:cubicBezTo>
                    <a:pt x="911" y="1032"/>
                    <a:pt x="911" y="1032"/>
                    <a:pt x="911" y="1032"/>
                  </a:cubicBezTo>
                  <a:cubicBezTo>
                    <a:pt x="904" y="1034"/>
                    <a:pt x="903" y="1042"/>
                    <a:pt x="895" y="1044"/>
                  </a:cubicBezTo>
                  <a:cubicBezTo>
                    <a:pt x="896" y="1041"/>
                    <a:pt x="897" y="1040"/>
                    <a:pt x="895" y="1038"/>
                  </a:cubicBezTo>
                  <a:cubicBezTo>
                    <a:pt x="891" y="1039"/>
                    <a:pt x="888" y="1042"/>
                    <a:pt x="885" y="1045"/>
                  </a:cubicBezTo>
                  <a:cubicBezTo>
                    <a:pt x="882" y="1041"/>
                    <a:pt x="878" y="1047"/>
                    <a:pt x="875" y="1044"/>
                  </a:cubicBezTo>
                  <a:cubicBezTo>
                    <a:pt x="888" y="1031"/>
                    <a:pt x="913" y="1030"/>
                    <a:pt x="924" y="1015"/>
                  </a:cubicBezTo>
                  <a:cubicBezTo>
                    <a:pt x="915" y="1018"/>
                    <a:pt x="909" y="1024"/>
                    <a:pt x="900" y="1028"/>
                  </a:cubicBezTo>
                  <a:cubicBezTo>
                    <a:pt x="900" y="1026"/>
                    <a:pt x="897" y="1027"/>
                    <a:pt x="897" y="1025"/>
                  </a:cubicBezTo>
                  <a:cubicBezTo>
                    <a:pt x="917" y="1012"/>
                    <a:pt x="940" y="1004"/>
                    <a:pt x="958" y="990"/>
                  </a:cubicBezTo>
                  <a:cubicBezTo>
                    <a:pt x="956" y="989"/>
                    <a:pt x="954" y="990"/>
                    <a:pt x="954" y="989"/>
                  </a:cubicBezTo>
                  <a:cubicBezTo>
                    <a:pt x="954" y="982"/>
                    <a:pt x="958" y="980"/>
                    <a:pt x="963" y="979"/>
                  </a:cubicBezTo>
                  <a:cubicBezTo>
                    <a:pt x="962" y="981"/>
                    <a:pt x="962" y="982"/>
                    <a:pt x="963" y="983"/>
                  </a:cubicBezTo>
                  <a:cubicBezTo>
                    <a:pt x="976" y="982"/>
                    <a:pt x="994" y="976"/>
                    <a:pt x="995" y="969"/>
                  </a:cubicBezTo>
                  <a:cubicBezTo>
                    <a:pt x="1005" y="970"/>
                    <a:pt x="1010" y="961"/>
                    <a:pt x="1017" y="960"/>
                  </a:cubicBezTo>
                  <a:cubicBezTo>
                    <a:pt x="1017" y="963"/>
                    <a:pt x="1019" y="963"/>
                    <a:pt x="1020" y="964"/>
                  </a:cubicBezTo>
                  <a:cubicBezTo>
                    <a:pt x="1021" y="963"/>
                    <a:pt x="1021" y="962"/>
                    <a:pt x="1022" y="961"/>
                  </a:cubicBezTo>
                  <a:cubicBezTo>
                    <a:pt x="1028" y="962"/>
                    <a:pt x="1039" y="953"/>
                    <a:pt x="1043" y="946"/>
                  </a:cubicBezTo>
                  <a:cubicBezTo>
                    <a:pt x="1041" y="946"/>
                    <a:pt x="1040" y="945"/>
                    <a:pt x="1040" y="943"/>
                  </a:cubicBezTo>
                  <a:cubicBezTo>
                    <a:pt x="1043" y="942"/>
                    <a:pt x="1044" y="944"/>
                    <a:pt x="1048" y="942"/>
                  </a:cubicBezTo>
                  <a:cubicBezTo>
                    <a:pt x="1048" y="940"/>
                    <a:pt x="1050" y="938"/>
                    <a:pt x="1047" y="938"/>
                  </a:cubicBezTo>
                  <a:cubicBezTo>
                    <a:pt x="1048" y="940"/>
                    <a:pt x="1043" y="942"/>
                    <a:pt x="1042" y="939"/>
                  </a:cubicBezTo>
                  <a:cubicBezTo>
                    <a:pt x="1041" y="936"/>
                    <a:pt x="1047" y="939"/>
                    <a:pt x="1047" y="935"/>
                  </a:cubicBezTo>
                  <a:cubicBezTo>
                    <a:pt x="1041" y="932"/>
                    <a:pt x="1035" y="943"/>
                    <a:pt x="1028" y="944"/>
                  </a:cubicBezTo>
                  <a:cubicBezTo>
                    <a:pt x="1026" y="935"/>
                    <a:pt x="1036" y="930"/>
                    <a:pt x="1040" y="923"/>
                  </a:cubicBezTo>
                  <a:cubicBezTo>
                    <a:pt x="1031" y="925"/>
                    <a:pt x="1016" y="930"/>
                    <a:pt x="1021" y="940"/>
                  </a:cubicBezTo>
                  <a:cubicBezTo>
                    <a:pt x="1015" y="941"/>
                    <a:pt x="1013" y="946"/>
                    <a:pt x="1008" y="948"/>
                  </a:cubicBezTo>
                  <a:cubicBezTo>
                    <a:pt x="1007" y="946"/>
                    <a:pt x="1010" y="943"/>
                    <a:pt x="1005" y="943"/>
                  </a:cubicBezTo>
                  <a:cubicBezTo>
                    <a:pt x="1006" y="950"/>
                    <a:pt x="1003" y="951"/>
                    <a:pt x="999" y="952"/>
                  </a:cubicBezTo>
                  <a:cubicBezTo>
                    <a:pt x="998" y="949"/>
                    <a:pt x="1000" y="949"/>
                    <a:pt x="1001" y="947"/>
                  </a:cubicBezTo>
                  <a:cubicBezTo>
                    <a:pt x="993" y="949"/>
                    <a:pt x="994" y="956"/>
                    <a:pt x="985" y="954"/>
                  </a:cubicBezTo>
                  <a:cubicBezTo>
                    <a:pt x="979" y="959"/>
                    <a:pt x="974" y="965"/>
                    <a:pt x="968" y="969"/>
                  </a:cubicBezTo>
                  <a:cubicBezTo>
                    <a:pt x="967" y="968"/>
                    <a:pt x="967" y="967"/>
                    <a:pt x="967" y="965"/>
                  </a:cubicBezTo>
                  <a:cubicBezTo>
                    <a:pt x="962" y="967"/>
                    <a:pt x="955" y="973"/>
                    <a:pt x="949" y="971"/>
                  </a:cubicBezTo>
                  <a:cubicBezTo>
                    <a:pt x="952" y="967"/>
                    <a:pt x="956" y="963"/>
                    <a:pt x="961" y="960"/>
                  </a:cubicBezTo>
                  <a:cubicBezTo>
                    <a:pt x="959" y="957"/>
                    <a:pt x="958" y="955"/>
                    <a:pt x="956" y="953"/>
                  </a:cubicBezTo>
                  <a:cubicBezTo>
                    <a:pt x="959" y="954"/>
                    <a:pt x="958" y="951"/>
                    <a:pt x="961" y="952"/>
                  </a:cubicBezTo>
                  <a:cubicBezTo>
                    <a:pt x="960" y="953"/>
                    <a:pt x="959" y="953"/>
                    <a:pt x="960" y="955"/>
                  </a:cubicBezTo>
                  <a:cubicBezTo>
                    <a:pt x="977" y="960"/>
                    <a:pt x="979" y="944"/>
                    <a:pt x="991" y="940"/>
                  </a:cubicBezTo>
                  <a:cubicBezTo>
                    <a:pt x="991" y="937"/>
                    <a:pt x="988" y="936"/>
                    <a:pt x="989" y="931"/>
                  </a:cubicBezTo>
                  <a:cubicBezTo>
                    <a:pt x="986" y="932"/>
                    <a:pt x="985" y="934"/>
                    <a:pt x="985" y="938"/>
                  </a:cubicBezTo>
                  <a:cubicBezTo>
                    <a:pt x="990" y="941"/>
                    <a:pt x="980" y="946"/>
                    <a:pt x="977" y="944"/>
                  </a:cubicBezTo>
                  <a:cubicBezTo>
                    <a:pt x="977" y="942"/>
                    <a:pt x="980" y="943"/>
                    <a:pt x="980" y="941"/>
                  </a:cubicBezTo>
                  <a:cubicBezTo>
                    <a:pt x="978" y="941"/>
                    <a:pt x="975" y="942"/>
                    <a:pt x="975" y="940"/>
                  </a:cubicBezTo>
                  <a:cubicBezTo>
                    <a:pt x="976" y="939"/>
                    <a:pt x="977" y="938"/>
                    <a:pt x="980" y="939"/>
                  </a:cubicBezTo>
                  <a:cubicBezTo>
                    <a:pt x="979" y="935"/>
                    <a:pt x="978" y="934"/>
                    <a:pt x="979" y="930"/>
                  </a:cubicBezTo>
                  <a:cubicBezTo>
                    <a:pt x="975" y="931"/>
                    <a:pt x="973" y="933"/>
                    <a:pt x="971" y="930"/>
                  </a:cubicBezTo>
                  <a:cubicBezTo>
                    <a:pt x="962" y="942"/>
                    <a:pt x="947" y="948"/>
                    <a:pt x="935" y="956"/>
                  </a:cubicBezTo>
                  <a:cubicBezTo>
                    <a:pt x="933" y="956"/>
                    <a:pt x="931" y="955"/>
                    <a:pt x="928" y="955"/>
                  </a:cubicBezTo>
                  <a:cubicBezTo>
                    <a:pt x="926" y="957"/>
                    <a:pt x="924" y="958"/>
                    <a:pt x="924" y="962"/>
                  </a:cubicBezTo>
                  <a:cubicBezTo>
                    <a:pt x="926" y="962"/>
                    <a:pt x="928" y="962"/>
                    <a:pt x="928" y="964"/>
                  </a:cubicBezTo>
                  <a:cubicBezTo>
                    <a:pt x="921" y="972"/>
                    <a:pt x="911" y="979"/>
                    <a:pt x="897" y="972"/>
                  </a:cubicBezTo>
                  <a:cubicBezTo>
                    <a:pt x="896" y="975"/>
                    <a:pt x="891" y="976"/>
                    <a:pt x="889" y="978"/>
                  </a:cubicBezTo>
                  <a:cubicBezTo>
                    <a:pt x="893" y="979"/>
                    <a:pt x="894" y="978"/>
                    <a:pt x="897" y="978"/>
                  </a:cubicBezTo>
                  <a:cubicBezTo>
                    <a:pt x="894" y="983"/>
                    <a:pt x="900" y="979"/>
                    <a:pt x="901" y="983"/>
                  </a:cubicBezTo>
                  <a:cubicBezTo>
                    <a:pt x="897" y="984"/>
                    <a:pt x="892" y="988"/>
                    <a:pt x="894" y="991"/>
                  </a:cubicBezTo>
                  <a:cubicBezTo>
                    <a:pt x="895" y="987"/>
                    <a:pt x="899" y="991"/>
                    <a:pt x="900" y="988"/>
                  </a:cubicBezTo>
                  <a:cubicBezTo>
                    <a:pt x="900" y="989"/>
                    <a:pt x="902" y="989"/>
                    <a:pt x="902" y="991"/>
                  </a:cubicBezTo>
                  <a:cubicBezTo>
                    <a:pt x="899" y="993"/>
                    <a:pt x="900" y="993"/>
                    <a:pt x="901" y="996"/>
                  </a:cubicBezTo>
                  <a:cubicBezTo>
                    <a:pt x="895" y="998"/>
                    <a:pt x="894" y="1005"/>
                    <a:pt x="890" y="1009"/>
                  </a:cubicBezTo>
                  <a:cubicBezTo>
                    <a:pt x="887" y="1010"/>
                    <a:pt x="887" y="1008"/>
                    <a:pt x="885" y="1008"/>
                  </a:cubicBezTo>
                  <a:cubicBezTo>
                    <a:pt x="879" y="1011"/>
                    <a:pt x="877" y="1015"/>
                    <a:pt x="873" y="1017"/>
                  </a:cubicBezTo>
                  <a:cubicBezTo>
                    <a:pt x="865" y="1023"/>
                    <a:pt x="855" y="1022"/>
                    <a:pt x="850" y="1030"/>
                  </a:cubicBezTo>
                  <a:cubicBezTo>
                    <a:pt x="858" y="1032"/>
                    <a:pt x="859" y="1028"/>
                    <a:pt x="864" y="1024"/>
                  </a:cubicBezTo>
                  <a:cubicBezTo>
                    <a:pt x="873" y="1018"/>
                    <a:pt x="888" y="1014"/>
                    <a:pt x="895" y="1011"/>
                  </a:cubicBezTo>
                  <a:cubicBezTo>
                    <a:pt x="892" y="1017"/>
                    <a:pt x="886" y="1020"/>
                    <a:pt x="880" y="1024"/>
                  </a:cubicBezTo>
                  <a:cubicBezTo>
                    <a:pt x="879" y="1023"/>
                    <a:pt x="880" y="1020"/>
                    <a:pt x="878" y="1020"/>
                  </a:cubicBezTo>
                  <a:cubicBezTo>
                    <a:pt x="872" y="1029"/>
                    <a:pt x="860" y="1033"/>
                    <a:pt x="849" y="1039"/>
                  </a:cubicBezTo>
                  <a:cubicBezTo>
                    <a:pt x="838" y="1044"/>
                    <a:pt x="822" y="1053"/>
                    <a:pt x="813" y="1052"/>
                  </a:cubicBezTo>
                  <a:cubicBezTo>
                    <a:pt x="813" y="1053"/>
                    <a:pt x="813" y="1055"/>
                    <a:pt x="812" y="1056"/>
                  </a:cubicBezTo>
                  <a:cubicBezTo>
                    <a:pt x="804" y="1054"/>
                    <a:pt x="800" y="1059"/>
                    <a:pt x="792" y="1061"/>
                  </a:cubicBezTo>
                  <a:cubicBezTo>
                    <a:pt x="792" y="1064"/>
                    <a:pt x="794" y="1064"/>
                    <a:pt x="795" y="1066"/>
                  </a:cubicBezTo>
                  <a:cubicBezTo>
                    <a:pt x="792" y="1066"/>
                    <a:pt x="790" y="1069"/>
                    <a:pt x="791" y="1070"/>
                  </a:cubicBezTo>
                  <a:cubicBezTo>
                    <a:pt x="803" y="1066"/>
                    <a:pt x="820" y="1061"/>
                    <a:pt x="836" y="1053"/>
                  </a:cubicBezTo>
                  <a:cubicBezTo>
                    <a:pt x="838" y="1044"/>
                    <a:pt x="849" y="1046"/>
                    <a:pt x="855" y="1043"/>
                  </a:cubicBezTo>
                  <a:cubicBezTo>
                    <a:pt x="856" y="1045"/>
                    <a:pt x="853" y="1044"/>
                    <a:pt x="853" y="1047"/>
                  </a:cubicBezTo>
                  <a:cubicBezTo>
                    <a:pt x="856" y="1047"/>
                    <a:pt x="858" y="1049"/>
                    <a:pt x="856" y="1051"/>
                  </a:cubicBezTo>
                  <a:cubicBezTo>
                    <a:pt x="863" y="1052"/>
                    <a:pt x="870" y="1040"/>
                    <a:pt x="874" y="1047"/>
                  </a:cubicBezTo>
                  <a:cubicBezTo>
                    <a:pt x="867" y="1048"/>
                    <a:pt x="858" y="1052"/>
                    <a:pt x="853" y="1058"/>
                  </a:cubicBezTo>
                  <a:cubicBezTo>
                    <a:pt x="857" y="1057"/>
                    <a:pt x="860" y="1058"/>
                    <a:pt x="861" y="1061"/>
                  </a:cubicBezTo>
                  <a:cubicBezTo>
                    <a:pt x="859" y="1061"/>
                    <a:pt x="859" y="1063"/>
                    <a:pt x="858" y="1063"/>
                  </a:cubicBezTo>
                  <a:cubicBezTo>
                    <a:pt x="854" y="1058"/>
                    <a:pt x="847" y="1064"/>
                    <a:pt x="844" y="1063"/>
                  </a:cubicBezTo>
                  <a:cubicBezTo>
                    <a:pt x="843" y="1059"/>
                    <a:pt x="849" y="1063"/>
                    <a:pt x="849" y="1059"/>
                  </a:cubicBezTo>
                  <a:cubicBezTo>
                    <a:pt x="846" y="1056"/>
                    <a:pt x="845" y="1061"/>
                    <a:pt x="841" y="1060"/>
                  </a:cubicBezTo>
                  <a:cubicBezTo>
                    <a:pt x="842" y="1058"/>
                    <a:pt x="842" y="1056"/>
                    <a:pt x="840" y="1056"/>
                  </a:cubicBezTo>
                  <a:cubicBezTo>
                    <a:pt x="830" y="1061"/>
                    <a:pt x="823" y="1069"/>
                    <a:pt x="811" y="1070"/>
                  </a:cubicBezTo>
                  <a:cubicBezTo>
                    <a:pt x="811" y="1071"/>
                    <a:pt x="812" y="1072"/>
                    <a:pt x="812" y="1073"/>
                  </a:cubicBezTo>
                  <a:cubicBezTo>
                    <a:pt x="810" y="1074"/>
                    <a:pt x="808" y="1076"/>
                    <a:pt x="805" y="1076"/>
                  </a:cubicBezTo>
                  <a:cubicBezTo>
                    <a:pt x="805" y="1075"/>
                    <a:pt x="806" y="1074"/>
                    <a:pt x="807" y="1073"/>
                  </a:cubicBezTo>
                  <a:cubicBezTo>
                    <a:pt x="803" y="1073"/>
                    <a:pt x="799" y="1074"/>
                    <a:pt x="797" y="1077"/>
                  </a:cubicBezTo>
                  <a:cubicBezTo>
                    <a:pt x="800" y="1078"/>
                    <a:pt x="802" y="1074"/>
                    <a:pt x="804" y="1077"/>
                  </a:cubicBezTo>
                  <a:cubicBezTo>
                    <a:pt x="798" y="1079"/>
                    <a:pt x="787" y="1088"/>
                    <a:pt x="782" y="1082"/>
                  </a:cubicBezTo>
                  <a:cubicBezTo>
                    <a:pt x="777" y="1083"/>
                    <a:pt x="772" y="1085"/>
                    <a:pt x="768" y="1088"/>
                  </a:cubicBezTo>
                  <a:cubicBezTo>
                    <a:pt x="771" y="1088"/>
                    <a:pt x="773" y="1088"/>
                    <a:pt x="774" y="1090"/>
                  </a:cubicBezTo>
                  <a:cubicBezTo>
                    <a:pt x="767" y="1091"/>
                    <a:pt x="761" y="1092"/>
                    <a:pt x="758" y="1096"/>
                  </a:cubicBezTo>
                  <a:cubicBezTo>
                    <a:pt x="757" y="1095"/>
                    <a:pt x="755" y="1094"/>
                    <a:pt x="753" y="1095"/>
                  </a:cubicBezTo>
                  <a:cubicBezTo>
                    <a:pt x="751" y="1098"/>
                    <a:pt x="747" y="1098"/>
                    <a:pt x="746" y="1101"/>
                  </a:cubicBezTo>
                  <a:cubicBezTo>
                    <a:pt x="749" y="1100"/>
                    <a:pt x="747" y="1104"/>
                    <a:pt x="749" y="1104"/>
                  </a:cubicBezTo>
                  <a:cubicBezTo>
                    <a:pt x="749" y="1103"/>
                    <a:pt x="751" y="1103"/>
                    <a:pt x="752" y="1102"/>
                  </a:cubicBezTo>
                  <a:cubicBezTo>
                    <a:pt x="751" y="1105"/>
                    <a:pt x="755" y="1104"/>
                    <a:pt x="754" y="1108"/>
                  </a:cubicBezTo>
                  <a:cubicBezTo>
                    <a:pt x="750" y="1106"/>
                    <a:pt x="752" y="1112"/>
                    <a:pt x="750" y="1112"/>
                  </a:cubicBezTo>
                  <a:cubicBezTo>
                    <a:pt x="745" y="1115"/>
                    <a:pt x="743" y="1109"/>
                    <a:pt x="738" y="1109"/>
                  </a:cubicBezTo>
                  <a:cubicBezTo>
                    <a:pt x="737" y="1113"/>
                    <a:pt x="732" y="1117"/>
                    <a:pt x="728" y="1115"/>
                  </a:cubicBezTo>
                  <a:cubicBezTo>
                    <a:pt x="728" y="1114"/>
                    <a:pt x="730" y="1114"/>
                    <a:pt x="730" y="1112"/>
                  </a:cubicBezTo>
                  <a:cubicBezTo>
                    <a:pt x="711" y="1113"/>
                    <a:pt x="700" y="1127"/>
                    <a:pt x="684" y="1122"/>
                  </a:cubicBezTo>
                  <a:cubicBezTo>
                    <a:pt x="681" y="1133"/>
                    <a:pt x="662" y="1127"/>
                    <a:pt x="657" y="1136"/>
                  </a:cubicBezTo>
                  <a:cubicBezTo>
                    <a:pt x="660" y="1138"/>
                    <a:pt x="664" y="1137"/>
                    <a:pt x="666" y="1138"/>
                  </a:cubicBezTo>
                  <a:cubicBezTo>
                    <a:pt x="666" y="1141"/>
                    <a:pt x="663" y="1140"/>
                    <a:pt x="664" y="1144"/>
                  </a:cubicBezTo>
                  <a:cubicBezTo>
                    <a:pt x="667" y="1145"/>
                    <a:pt x="665" y="1141"/>
                    <a:pt x="667" y="1140"/>
                  </a:cubicBezTo>
                  <a:cubicBezTo>
                    <a:pt x="683" y="1140"/>
                    <a:pt x="694" y="1136"/>
                    <a:pt x="706" y="1133"/>
                  </a:cubicBezTo>
                  <a:cubicBezTo>
                    <a:pt x="714" y="1130"/>
                    <a:pt x="726" y="1131"/>
                    <a:pt x="727" y="1122"/>
                  </a:cubicBezTo>
                  <a:cubicBezTo>
                    <a:pt x="726" y="1122"/>
                    <a:pt x="724" y="1123"/>
                    <a:pt x="724" y="1122"/>
                  </a:cubicBezTo>
                  <a:cubicBezTo>
                    <a:pt x="727" y="1120"/>
                    <a:pt x="731" y="1119"/>
                    <a:pt x="736" y="1120"/>
                  </a:cubicBezTo>
                  <a:cubicBezTo>
                    <a:pt x="736" y="1122"/>
                    <a:pt x="736" y="1122"/>
                    <a:pt x="736" y="1122"/>
                  </a:cubicBezTo>
                  <a:cubicBezTo>
                    <a:pt x="752" y="1118"/>
                    <a:pt x="767" y="1111"/>
                    <a:pt x="783" y="1109"/>
                  </a:cubicBezTo>
                  <a:cubicBezTo>
                    <a:pt x="775" y="1110"/>
                    <a:pt x="774" y="1116"/>
                    <a:pt x="768" y="1118"/>
                  </a:cubicBezTo>
                  <a:cubicBezTo>
                    <a:pt x="761" y="1120"/>
                    <a:pt x="760" y="1128"/>
                    <a:pt x="753" y="1125"/>
                  </a:cubicBezTo>
                  <a:cubicBezTo>
                    <a:pt x="747" y="1132"/>
                    <a:pt x="733" y="1131"/>
                    <a:pt x="728" y="1139"/>
                  </a:cubicBezTo>
                  <a:cubicBezTo>
                    <a:pt x="725" y="1136"/>
                    <a:pt x="722" y="1138"/>
                    <a:pt x="719" y="1139"/>
                  </a:cubicBezTo>
                  <a:cubicBezTo>
                    <a:pt x="717" y="1141"/>
                    <a:pt x="719" y="1141"/>
                    <a:pt x="720" y="1143"/>
                  </a:cubicBezTo>
                  <a:cubicBezTo>
                    <a:pt x="717" y="1143"/>
                    <a:pt x="715" y="1144"/>
                    <a:pt x="715" y="1147"/>
                  </a:cubicBezTo>
                  <a:cubicBezTo>
                    <a:pt x="731" y="1148"/>
                    <a:pt x="734" y="1136"/>
                    <a:pt x="749" y="1136"/>
                  </a:cubicBezTo>
                  <a:cubicBezTo>
                    <a:pt x="751" y="1135"/>
                    <a:pt x="749" y="1135"/>
                    <a:pt x="751" y="1134"/>
                  </a:cubicBezTo>
                  <a:cubicBezTo>
                    <a:pt x="752" y="1135"/>
                    <a:pt x="752" y="1133"/>
                    <a:pt x="755" y="1134"/>
                  </a:cubicBezTo>
                  <a:cubicBezTo>
                    <a:pt x="755" y="1135"/>
                    <a:pt x="755" y="1136"/>
                    <a:pt x="754" y="1136"/>
                  </a:cubicBezTo>
                  <a:cubicBezTo>
                    <a:pt x="769" y="1135"/>
                    <a:pt x="774" y="1124"/>
                    <a:pt x="786" y="1120"/>
                  </a:cubicBezTo>
                  <a:close/>
                  <a:moveTo>
                    <a:pt x="1029" y="945"/>
                  </a:moveTo>
                  <a:cubicBezTo>
                    <a:pt x="1032" y="946"/>
                    <a:pt x="1032" y="943"/>
                    <a:pt x="1035" y="944"/>
                  </a:cubicBezTo>
                  <a:cubicBezTo>
                    <a:pt x="1034" y="946"/>
                    <a:pt x="1036" y="946"/>
                    <a:pt x="1036" y="945"/>
                  </a:cubicBezTo>
                  <a:cubicBezTo>
                    <a:pt x="1037" y="944"/>
                    <a:pt x="1034" y="954"/>
                    <a:pt x="1030" y="954"/>
                  </a:cubicBezTo>
                  <a:cubicBezTo>
                    <a:pt x="1030" y="951"/>
                    <a:pt x="1029" y="949"/>
                    <a:pt x="1029" y="945"/>
                  </a:cubicBezTo>
                  <a:close/>
                  <a:moveTo>
                    <a:pt x="971" y="944"/>
                  </a:moveTo>
                  <a:cubicBezTo>
                    <a:pt x="969" y="946"/>
                    <a:pt x="967" y="952"/>
                    <a:pt x="963" y="950"/>
                  </a:cubicBezTo>
                  <a:cubicBezTo>
                    <a:pt x="966" y="948"/>
                    <a:pt x="967" y="945"/>
                    <a:pt x="971" y="944"/>
                  </a:cubicBezTo>
                  <a:close/>
                  <a:moveTo>
                    <a:pt x="930" y="993"/>
                  </a:moveTo>
                  <a:cubicBezTo>
                    <a:pt x="932" y="991"/>
                    <a:pt x="928" y="991"/>
                    <a:pt x="930" y="988"/>
                  </a:cubicBezTo>
                  <a:cubicBezTo>
                    <a:pt x="938" y="987"/>
                    <a:pt x="942" y="984"/>
                    <a:pt x="949" y="983"/>
                  </a:cubicBezTo>
                  <a:cubicBezTo>
                    <a:pt x="944" y="988"/>
                    <a:pt x="939" y="993"/>
                    <a:pt x="930" y="993"/>
                  </a:cubicBezTo>
                  <a:close/>
                  <a:moveTo>
                    <a:pt x="945" y="957"/>
                  </a:moveTo>
                  <a:cubicBezTo>
                    <a:pt x="949" y="959"/>
                    <a:pt x="945" y="964"/>
                    <a:pt x="941" y="964"/>
                  </a:cubicBezTo>
                  <a:cubicBezTo>
                    <a:pt x="944" y="961"/>
                    <a:pt x="944" y="961"/>
                    <a:pt x="945" y="957"/>
                  </a:cubicBezTo>
                  <a:close/>
                  <a:moveTo>
                    <a:pt x="925" y="971"/>
                  </a:moveTo>
                  <a:cubicBezTo>
                    <a:pt x="926" y="971"/>
                    <a:pt x="926" y="973"/>
                    <a:pt x="926" y="974"/>
                  </a:cubicBezTo>
                  <a:cubicBezTo>
                    <a:pt x="926" y="973"/>
                    <a:pt x="927" y="973"/>
                    <a:pt x="928" y="973"/>
                  </a:cubicBezTo>
                  <a:cubicBezTo>
                    <a:pt x="926" y="966"/>
                    <a:pt x="937" y="965"/>
                    <a:pt x="939" y="962"/>
                  </a:cubicBezTo>
                  <a:cubicBezTo>
                    <a:pt x="942" y="963"/>
                    <a:pt x="935" y="969"/>
                    <a:pt x="932" y="969"/>
                  </a:cubicBezTo>
                  <a:cubicBezTo>
                    <a:pt x="934" y="972"/>
                    <a:pt x="936" y="966"/>
                    <a:pt x="938" y="969"/>
                  </a:cubicBezTo>
                  <a:cubicBezTo>
                    <a:pt x="937" y="971"/>
                    <a:pt x="936" y="973"/>
                    <a:pt x="934" y="975"/>
                  </a:cubicBezTo>
                  <a:cubicBezTo>
                    <a:pt x="931" y="971"/>
                    <a:pt x="929" y="975"/>
                    <a:pt x="925" y="976"/>
                  </a:cubicBezTo>
                  <a:cubicBezTo>
                    <a:pt x="925" y="973"/>
                    <a:pt x="923" y="973"/>
                    <a:pt x="925" y="971"/>
                  </a:cubicBezTo>
                  <a:close/>
                  <a:moveTo>
                    <a:pt x="913" y="1004"/>
                  </a:moveTo>
                  <a:cubicBezTo>
                    <a:pt x="911" y="999"/>
                    <a:pt x="918" y="996"/>
                    <a:pt x="924" y="996"/>
                  </a:cubicBezTo>
                  <a:cubicBezTo>
                    <a:pt x="922" y="1001"/>
                    <a:pt x="916" y="1000"/>
                    <a:pt x="913" y="1004"/>
                  </a:cubicBezTo>
                  <a:close/>
                  <a:moveTo>
                    <a:pt x="918" y="976"/>
                  </a:moveTo>
                  <a:cubicBezTo>
                    <a:pt x="922" y="981"/>
                    <a:pt x="911" y="983"/>
                    <a:pt x="906" y="987"/>
                  </a:cubicBezTo>
                  <a:cubicBezTo>
                    <a:pt x="908" y="979"/>
                    <a:pt x="916" y="981"/>
                    <a:pt x="918" y="976"/>
                  </a:cubicBezTo>
                  <a:close/>
                  <a:moveTo>
                    <a:pt x="914" y="986"/>
                  </a:moveTo>
                  <a:cubicBezTo>
                    <a:pt x="918" y="989"/>
                    <a:pt x="909" y="993"/>
                    <a:pt x="904" y="992"/>
                  </a:cubicBezTo>
                  <a:cubicBezTo>
                    <a:pt x="906" y="989"/>
                    <a:pt x="911" y="989"/>
                    <a:pt x="914" y="986"/>
                  </a:cubicBezTo>
                  <a:close/>
                  <a:moveTo>
                    <a:pt x="885" y="1027"/>
                  </a:moveTo>
                  <a:cubicBezTo>
                    <a:pt x="888" y="1030"/>
                    <a:pt x="891" y="1028"/>
                    <a:pt x="895" y="1027"/>
                  </a:cubicBezTo>
                  <a:cubicBezTo>
                    <a:pt x="893" y="1033"/>
                    <a:pt x="887" y="1035"/>
                    <a:pt x="881" y="1036"/>
                  </a:cubicBezTo>
                  <a:cubicBezTo>
                    <a:pt x="882" y="1032"/>
                    <a:pt x="886" y="1032"/>
                    <a:pt x="885" y="1027"/>
                  </a:cubicBezTo>
                  <a:close/>
                  <a:moveTo>
                    <a:pt x="865" y="1045"/>
                  </a:moveTo>
                  <a:cubicBezTo>
                    <a:pt x="864" y="1048"/>
                    <a:pt x="867" y="1040"/>
                    <a:pt x="870" y="1041"/>
                  </a:cubicBezTo>
                  <a:cubicBezTo>
                    <a:pt x="871" y="1045"/>
                    <a:pt x="867" y="1044"/>
                    <a:pt x="865" y="1045"/>
                  </a:cubicBezTo>
                  <a:close/>
                  <a:moveTo>
                    <a:pt x="837" y="1067"/>
                  </a:moveTo>
                  <a:cubicBezTo>
                    <a:pt x="837" y="1070"/>
                    <a:pt x="834" y="1071"/>
                    <a:pt x="831" y="1071"/>
                  </a:cubicBezTo>
                  <a:cubicBezTo>
                    <a:pt x="830" y="1069"/>
                    <a:pt x="832" y="1066"/>
                    <a:pt x="837" y="1067"/>
                  </a:cubicBezTo>
                  <a:close/>
                  <a:moveTo>
                    <a:pt x="821" y="1093"/>
                  </a:moveTo>
                  <a:cubicBezTo>
                    <a:pt x="822" y="1092"/>
                    <a:pt x="825" y="1092"/>
                    <a:pt x="827" y="1092"/>
                  </a:cubicBezTo>
                  <a:cubicBezTo>
                    <a:pt x="826" y="1094"/>
                    <a:pt x="825" y="1095"/>
                    <a:pt x="823" y="1096"/>
                  </a:cubicBezTo>
                  <a:cubicBezTo>
                    <a:pt x="821" y="1096"/>
                    <a:pt x="821" y="1095"/>
                    <a:pt x="821" y="1093"/>
                  </a:cubicBezTo>
                  <a:close/>
                  <a:moveTo>
                    <a:pt x="785" y="1113"/>
                  </a:moveTo>
                  <a:cubicBezTo>
                    <a:pt x="786" y="1110"/>
                    <a:pt x="794" y="1108"/>
                    <a:pt x="798" y="1109"/>
                  </a:cubicBezTo>
                  <a:cubicBezTo>
                    <a:pt x="795" y="1111"/>
                    <a:pt x="790" y="1112"/>
                    <a:pt x="785" y="1113"/>
                  </a:cubicBezTo>
                  <a:close/>
                  <a:moveTo>
                    <a:pt x="815" y="1075"/>
                  </a:moveTo>
                  <a:cubicBezTo>
                    <a:pt x="815" y="1079"/>
                    <a:pt x="815" y="1079"/>
                    <a:pt x="815" y="1079"/>
                  </a:cubicBezTo>
                  <a:cubicBezTo>
                    <a:pt x="810" y="1081"/>
                    <a:pt x="806" y="1077"/>
                    <a:pt x="805" y="1082"/>
                  </a:cubicBezTo>
                  <a:cubicBezTo>
                    <a:pt x="802" y="1077"/>
                    <a:pt x="810" y="1075"/>
                    <a:pt x="815" y="1075"/>
                  </a:cubicBezTo>
                  <a:close/>
                  <a:moveTo>
                    <a:pt x="800" y="1089"/>
                  </a:moveTo>
                  <a:cubicBezTo>
                    <a:pt x="800" y="1080"/>
                    <a:pt x="809" y="1084"/>
                    <a:pt x="814" y="1083"/>
                  </a:cubicBezTo>
                  <a:cubicBezTo>
                    <a:pt x="810" y="1092"/>
                    <a:pt x="790" y="1102"/>
                    <a:pt x="784" y="1094"/>
                  </a:cubicBezTo>
                  <a:cubicBezTo>
                    <a:pt x="786" y="1089"/>
                    <a:pt x="795" y="1091"/>
                    <a:pt x="800" y="1089"/>
                  </a:cubicBezTo>
                  <a:close/>
                  <a:moveTo>
                    <a:pt x="40" y="932"/>
                  </a:moveTo>
                  <a:cubicBezTo>
                    <a:pt x="40" y="932"/>
                    <a:pt x="40" y="932"/>
                    <a:pt x="41" y="932"/>
                  </a:cubicBezTo>
                  <a:cubicBezTo>
                    <a:pt x="42" y="932"/>
                    <a:pt x="41" y="935"/>
                    <a:pt x="43" y="935"/>
                  </a:cubicBezTo>
                  <a:cubicBezTo>
                    <a:pt x="44" y="930"/>
                    <a:pt x="51" y="930"/>
                    <a:pt x="51" y="925"/>
                  </a:cubicBezTo>
                  <a:cubicBezTo>
                    <a:pt x="48" y="928"/>
                    <a:pt x="41" y="930"/>
                    <a:pt x="40" y="932"/>
                  </a:cubicBezTo>
                  <a:close/>
                  <a:moveTo>
                    <a:pt x="227" y="928"/>
                  </a:moveTo>
                  <a:cubicBezTo>
                    <a:pt x="228" y="926"/>
                    <a:pt x="229" y="927"/>
                    <a:pt x="231" y="927"/>
                  </a:cubicBezTo>
                  <a:cubicBezTo>
                    <a:pt x="231" y="925"/>
                    <a:pt x="231" y="925"/>
                    <a:pt x="231" y="925"/>
                  </a:cubicBezTo>
                  <a:cubicBezTo>
                    <a:pt x="229" y="924"/>
                    <a:pt x="229" y="926"/>
                    <a:pt x="227" y="926"/>
                  </a:cubicBezTo>
                  <a:cubicBezTo>
                    <a:pt x="227" y="927"/>
                    <a:pt x="225" y="928"/>
                    <a:pt x="227" y="928"/>
                  </a:cubicBezTo>
                  <a:close/>
                  <a:moveTo>
                    <a:pt x="1158" y="939"/>
                  </a:moveTo>
                  <a:cubicBezTo>
                    <a:pt x="1155" y="941"/>
                    <a:pt x="1154" y="938"/>
                    <a:pt x="1152" y="938"/>
                  </a:cubicBezTo>
                  <a:cubicBezTo>
                    <a:pt x="1155" y="941"/>
                    <a:pt x="1150" y="945"/>
                    <a:pt x="1153" y="947"/>
                  </a:cubicBezTo>
                  <a:cubicBezTo>
                    <a:pt x="1162" y="947"/>
                    <a:pt x="1170" y="939"/>
                    <a:pt x="1176" y="933"/>
                  </a:cubicBezTo>
                  <a:cubicBezTo>
                    <a:pt x="1172" y="932"/>
                    <a:pt x="1168" y="933"/>
                    <a:pt x="1168" y="929"/>
                  </a:cubicBezTo>
                  <a:cubicBezTo>
                    <a:pt x="1166" y="927"/>
                    <a:pt x="1172" y="927"/>
                    <a:pt x="1169" y="926"/>
                  </a:cubicBezTo>
                  <a:cubicBezTo>
                    <a:pt x="1162" y="927"/>
                    <a:pt x="1162" y="935"/>
                    <a:pt x="1158" y="939"/>
                  </a:cubicBezTo>
                  <a:close/>
                  <a:moveTo>
                    <a:pt x="214" y="934"/>
                  </a:moveTo>
                  <a:cubicBezTo>
                    <a:pt x="212" y="935"/>
                    <a:pt x="205" y="937"/>
                    <a:pt x="207" y="939"/>
                  </a:cubicBezTo>
                  <a:cubicBezTo>
                    <a:pt x="209" y="938"/>
                    <a:pt x="216" y="936"/>
                    <a:pt x="214" y="934"/>
                  </a:cubicBezTo>
                  <a:close/>
                  <a:moveTo>
                    <a:pt x="130" y="938"/>
                  </a:moveTo>
                  <a:cubicBezTo>
                    <a:pt x="133" y="938"/>
                    <a:pt x="134" y="936"/>
                    <a:pt x="134" y="934"/>
                  </a:cubicBezTo>
                  <a:cubicBezTo>
                    <a:pt x="123" y="930"/>
                    <a:pt x="117" y="944"/>
                    <a:pt x="109" y="949"/>
                  </a:cubicBezTo>
                  <a:cubicBezTo>
                    <a:pt x="114" y="946"/>
                    <a:pt x="119" y="944"/>
                    <a:pt x="125" y="942"/>
                  </a:cubicBezTo>
                  <a:cubicBezTo>
                    <a:pt x="125" y="944"/>
                    <a:pt x="125" y="946"/>
                    <a:pt x="126" y="946"/>
                  </a:cubicBezTo>
                  <a:cubicBezTo>
                    <a:pt x="129" y="946"/>
                    <a:pt x="134" y="941"/>
                    <a:pt x="130" y="938"/>
                  </a:cubicBezTo>
                  <a:close/>
                  <a:moveTo>
                    <a:pt x="1092" y="954"/>
                  </a:moveTo>
                  <a:cubicBezTo>
                    <a:pt x="1089" y="958"/>
                    <a:pt x="1088" y="956"/>
                    <a:pt x="1086" y="958"/>
                  </a:cubicBezTo>
                  <a:cubicBezTo>
                    <a:pt x="1090" y="958"/>
                    <a:pt x="1085" y="962"/>
                    <a:pt x="1089" y="962"/>
                  </a:cubicBezTo>
                  <a:cubicBezTo>
                    <a:pt x="1091" y="959"/>
                    <a:pt x="1091" y="957"/>
                    <a:pt x="1092" y="954"/>
                  </a:cubicBezTo>
                  <a:close/>
                  <a:moveTo>
                    <a:pt x="972" y="962"/>
                  </a:moveTo>
                  <a:cubicBezTo>
                    <a:pt x="972" y="959"/>
                    <a:pt x="974" y="963"/>
                    <a:pt x="975" y="961"/>
                  </a:cubicBezTo>
                  <a:cubicBezTo>
                    <a:pt x="975" y="958"/>
                    <a:pt x="975" y="958"/>
                    <a:pt x="975" y="958"/>
                  </a:cubicBezTo>
                  <a:cubicBezTo>
                    <a:pt x="973" y="958"/>
                    <a:pt x="970" y="961"/>
                    <a:pt x="972" y="962"/>
                  </a:cubicBezTo>
                  <a:close/>
                  <a:moveTo>
                    <a:pt x="1072" y="960"/>
                  </a:moveTo>
                  <a:cubicBezTo>
                    <a:pt x="1076" y="961"/>
                    <a:pt x="1077" y="966"/>
                    <a:pt x="1076" y="959"/>
                  </a:cubicBezTo>
                  <a:cubicBezTo>
                    <a:pt x="1076" y="959"/>
                    <a:pt x="1077" y="958"/>
                    <a:pt x="1076" y="958"/>
                  </a:cubicBezTo>
                  <a:cubicBezTo>
                    <a:pt x="1077" y="961"/>
                    <a:pt x="1072" y="957"/>
                    <a:pt x="1072" y="960"/>
                  </a:cubicBezTo>
                  <a:close/>
                  <a:moveTo>
                    <a:pt x="1114" y="963"/>
                  </a:moveTo>
                  <a:cubicBezTo>
                    <a:pt x="1112" y="961"/>
                    <a:pt x="1108" y="963"/>
                    <a:pt x="1107" y="963"/>
                  </a:cubicBezTo>
                  <a:cubicBezTo>
                    <a:pt x="1108" y="963"/>
                    <a:pt x="1108" y="964"/>
                    <a:pt x="1107" y="965"/>
                  </a:cubicBezTo>
                  <a:cubicBezTo>
                    <a:pt x="1110" y="962"/>
                    <a:pt x="1113" y="966"/>
                    <a:pt x="1114" y="963"/>
                  </a:cubicBezTo>
                  <a:close/>
                  <a:moveTo>
                    <a:pt x="26" y="975"/>
                  </a:moveTo>
                  <a:cubicBezTo>
                    <a:pt x="28" y="971"/>
                    <a:pt x="29" y="976"/>
                    <a:pt x="34" y="975"/>
                  </a:cubicBezTo>
                  <a:cubicBezTo>
                    <a:pt x="37" y="971"/>
                    <a:pt x="36" y="968"/>
                    <a:pt x="38" y="964"/>
                  </a:cubicBezTo>
                  <a:cubicBezTo>
                    <a:pt x="32" y="965"/>
                    <a:pt x="27" y="972"/>
                    <a:pt x="26" y="975"/>
                  </a:cubicBezTo>
                  <a:close/>
                  <a:moveTo>
                    <a:pt x="1040" y="979"/>
                  </a:moveTo>
                  <a:cubicBezTo>
                    <a:pt x="1039" y="979"/>
                    <a:pt x="1038" y="978"/>
                    <a:pt x="1038" y="978"/>
                  </a:cubicBezTo>
                  <a:cubicBezTo>
                    <a:pt x="1028" y="984"/>
                    <a:pt x="1017" y="989"/>
                    <a:pt x="1009" y="997"/>
                  </a:cubicBezTo>
                  <a:cubicBezTo>
                    <a:pt x="1000" y="995"/>
                    <a:pt x="992" y="1002"/>
                    <a:pt x="987" y="1007"/>
                  </a:cubicBezTo>
                  <a:cubicBezTo>
                    <a:pt x="989" y="1007"/>
                    <a:pt x="989" y="1008"/>
                    <a:pt x="988" y="1009"/>
                  </a:cubicBezTo>
                  <a:cubicBezTo>
                    <a:pt x="1000" y="1009"/>
                    <a:pt x="1004" y="997"/>
                    <a:pt x="1014" y="998"/>
                  </a:cubicBezTo>
                  <a:cubicBezTo>
                    <a:pt x="1018" y="994"/>
                    <a:pt x="1024" y="991"/>
                    <a:pt x="1027" y="986"/>
                  </a:cubicBezTo>
                  <a:cubicBezTo>
                    <a:pt x="1033" y="986"/>
                    <a:pt x="1033" y="986"/>
                    <a:pt x="1033" y="986"/>
                  </a:cubicBezTo>
                  <a:cubicBezTo>
                    <a:pt x="1031" y="978"/>
                    <a:pt x="1039" y="983"/>
                    <a:pt x="1040" y="979"/>
                  </a:cubicBezTo>
                  <a:close/>
                  <a:moveTo>
                    <a:pt x="928" y="1013"/>
                  </a:moveTo>
                  <a:cubicBezTo>
                    <a:pt x="930" y="1010"/>
                    <a:pt x="933" y="1014"/>
                    <a:pt x="935" y="1014"/>
                  </a:cubicBezTo>
                  <a:cubicBezTo>
                    <a:pt x="938" y="1007"/>
                    <a:pt x="947" y="1006"/>
                    <a:pt x="950" y="999"/>
                  </a:cubicBezTo>
                  <a:cubicBezTo>
                    <a:pt x="942" y="1003"/>
                    <a:pt x="932" y="1008"/>
                    <a:pt x="928" y="1013"/>
                  </a:cubicBezTo>
                  <a:close/>
                  <a:moveTo>
                    <a:pt x="233" y="1024"/>
                  </a:moveTo>
                  <a:cubicBezTo>
                    <a:pt x="231" y="1027"/>
                    <a:pt x="227" y="1027"/>
                    <a:pt x="225" y="1030"/>
                  </a:cubicBezTo>
                  <a:cubicBezTo>
                    <a:pt x="229" y="1030"/>
                    <a:pt x="234" y="1026"/>
                    <a:pt x="233" y="1024"/>
                  </a:cubicBezTo>
                  <a:close/>
                  <a:moveTo>
                    <a:pt x="89" y="1041"/>
                  </a:moveTo>
                  <a:cubicBezTo>
                    <a:pt x="86" y="1044"/>
                    <a:pt x="85" y="1040"/>
                    <a:pt x="84" y="1040"/>
                  </a:cubicBezTo>
                  <a:cubicBezTo>
                    <a:pt x="76" y="1046"/>
                    <a:pt x="66" y="1047"/>
                    <a:pt x="58" y="1055"/>
                  </a:cubicBezTo>
                  <a:cubicBezTo>
                    <a:pt x="59" y="1056"/>
                    <a:pt x="61" y="1056"/>
                    <a:pt x="63" y="1057"/>
                  </a:cubicBezTo>
                  <a:cubicBezTo>
                    <a:pt x="66" y="1047"/>
                    <a:pt x="79" y="1051"/>
                    <a:pt x="84" y="1044"/>
                  </a:cubicBezTo>
                  <a:cubicBezTo>
                    <a:pt x="86" y="1044"/>
                    <a:pt x="87" y="1045"/>
                    <a:pt x="88" y="1045"/>
                  </a:cubicBezTo>
                  <a:cubicBezTo>
                    <a:pt x="87" y="1042"/>
                    <a:pt x="92" y="1042"/>
                    <a:pt x="89" y="1041"/>
                  </a:cubicBezTo>
                  <a:close/>
                  <a:moveTo>
                    <a:pt x="224" y="1053"/>
                  </a:moveTo>
                  <a:cubicBezTo>
                    <a:pt x="225" y="1048"/>
                    <a:pt x="222" y="1048"/>
                    <a:pt x="221" y="1045"/>
                  </a:cubicBezTo>
                  <a:cubicBezTo>
                    <a:pt x="222" y="1043"/>
                    <a:pt x="225" y="1043"/>
                    <a:pt x="224" y="1040"/>
                  </a:cubicBezTo>
                  <a:cubicBezTo>
                    <a:pt x="218" y="1039"/>
                    <a:pt x="223" y="1047"/>
                    <a:pt x="215" y="1045"/>
                  </a:cubicBezTo>
                  <a:cubicBezTo>
                    <a:pt x="214" y="1051"/>
                    <a:pt x="206" y="1050"/>
                    <a:pt x="205" y="1056"/>
                  </a:cubicBezTo>
                  <a:cubicBezTo>
                    <a:pt x="206" y="1056"/>
                    <a:pt x="209" y="1056"/>
                    <a:pt x="210" y="1057"/>
                  </a:cubicBezTo>
                  <a:cubicBezTo>
                    <a:pt x="218" y="1074"/>
                    <a:pt x="194" y="1065"/>
                    <a:pt x="192" y="1077"/>
                  </a:cubicBezTo>
                  <a:cubicBezTo>
                    <a:pt x="195" y="1078"/>
                    <a:pt x="192" y="1074"/>
                    <a:pt x="195" y="1074"/>
                  </a:cubicBezTo>
                  <a:cubicBezTo>
                    <a:pt x="195" y="1077"/>
                    <a:pt x="199" y="1076"/>
                    <a:pt x="200" y="1079"/>
                  </a:cubicBezTo>
                  <a:cubicBezTo>
                    <a:pt x="196" y="1087"/>
                    <a:pt x="206" y="1075"/>
                    <a:pt x="208" y="1073"/>
                  </a:cubicBezTo>
                  <a:cubicBezTo>
                    <a:pt x="210" y="1074"/>
                    <a:pt x="210" y="1074"/>
                    <a:pt x="210" y="1076"/>
                  </a:cubicBezTo>
                  <a:cubicBezTo>
                    <a:pt x="209" y="1080"/>
                    <a:pt x="205" y="1081"/>
                    <a:pt x="207" y="1084"/>
                  </a:cubicBezTo>
                  <a:cubicBezTo>
                    <a:pt x="209" y="1081"/>
                    <a:pt x="214" y="1082"/>
                    <a:pt x="213" y="1077"/>
                  </a:cubicBezTo>
                  <a:cubicBezTo>
                    <a:pt x="217" y="1077"/>
                    <a:pt x="220" y="1077"/>
                    <a:pt x="220" y="1073"/>
                  </a:cubicBezTo>
                  <a:cubicBezTo>
                    <a:pt x="220" y="1071"/>
                    <a:pt x="216" y="1073"/>
                    <a:pt x="217" y="1070"/>
                  </a:cubicBezTo>
                  <a:cubicBezTo>
                    <a:pt x="220" y="1059"/>
                    <a:pt x="230" y="1064"/>
                    <a:pt x="237" y="1062"/>
                  </a:cubicBezTo>
                  <a:cubicBezTo>
                    <a:pt x="235" y="1059"/>
                    <a:pt x="233" y="1057"/>
                    <a:pt x="232" y="1052"/>
                  </a:cubicBezTo>
                  <a:cubicBezTo>
                    <a:pt x="230" y="1053"/>
                    <a:pt x="227" y="1053"/>
                    <a:pt x="224" y="1053"/>
                  </a:cubicBezTo>
                  <a:close/>
                  <a:moveTo>
                    <a:pt x="949" y="1049"/>
                  </a:moveTo>
                  <a:cubicBezTo>
                    <a:pt x="947" y="1051"/>
                    <a:pt x="940" y="1048"/>
                    <a:pt x="940" y="1053"/>
                  </a:cubicBezTo>
                  <a:cubicBezTo>
                    <a:pt x="943" y="1052"/>
                    <a:pt x="951" y="1049"/>
                    <a:pt x="949" y="1049"/>
                  </a:cubicBezTo>
                  <a:close/>
                  <a:moveTo>
                    <a:pt x="103" y="1058"/>
                  </a:moveTo>
                  <a:cubicBezTo>
                    <a:pt x="104" y="1062"/>
                    <a:pt x="99" y="1060"/>
                    <a:pt x="99" y="1063"/>
                  </a:cubicBezTo>
                  <a:cubicBezTo>
                    <a:pt x="103" y="1063"/>
                    <a:pt x="103" y="1063"/>
                    <a:pt x="103" y="1063"/>
                  </a:cubicBezTo>
                  <a:cubicBezTo>
                    <a:pt x="101" y="1060"/>
                    <a:pt x="107" y="1059"/>
                    <a:pt x="103" y="1058"/>
                  </a:cubicBezTo>
                  <a:close/>
                  <a:moveTo>
                    <a:pt x="1003" y="1090"/>
                  </a:moveTo>
                  <a:cubicBezTo>
                    <a:pt x="1009" y="1089"/>
                    <a:pt x="1011" y="1085"/>
                    <a:pt x="1018" y="1085"/>
                  </a:cubicBezTo>
                  <a:cubicBezTo>
                    <a:pt x="1017" y="1090"/>
                    <a:pt x="1011" y="1088"/>
                    <a:pt x="1009" y="1092"/>
                  </a:cubicBezTo>
                  <a:cubicBezTo>
                    <a:pt x="1021" y="1091"/>
                    <a:pt x="1020" y="1078"/>
                    <a:pt x="1034" y="1079"/>
                  </a:cubicBezTo>
                  <a:cubicBezTo>
                    <a:pt x="1036" y="1077"/>
                    <a:pt x="1033" y="1077"/>
                    <a:pt x="1035" y="1076"/>
                  </a:cubicBezTo>
                  <a:cubicBezTo>
                    <a:pt x="1045" y="1073"/>
                    <a:pt x="1060" y="1066"/>
                    <a:pt x="1059" y="1060"/>
                  </a:cubicBezTo>
                  <a:cubicBezTo>
                    <a:pt x="1042" y="1070"/>
                    <a:pt x="1018" y="1077"/>
                    <a:pt x="1003" y="1090"/>
                  </a:cubicBezTo>
                  <a:close/>
                  <a:moveTo>
                    <a:pt x="938" y="1063"/>
                  </a:moveTo>
                  <a:cubicBezTo>
                    <a:pt x="933" y="1062"/>
                    <a:pt x="925" y="1068"/>
                    <a:pt x="924" y="1070"/>
                  </a:cubicBezTo>
                  <a:cubicBezTo>
                    <a:pt x="927" y="1066"/>
                    <a:pt x="935" y="1067"/>
                    <a:pt x="938" y="1063"/>
                  </a:cubicBezTo>
                  <a:close/>
                  <a:moveTo>
                    <a:pt x="912" y="1070"/>
                  </a:moveTo>
                  <a:cubicBezTo>
                    <a:pt x="907" y="1075"/>
                    <a:pt x="901" y="1075"/>
                    <a:pt x="895" y="1070"/>
                  </a:cubicBezTo>
                  <a:cubicBezTo>
                    <a:pt x="888" y="1078"/>
                    <a:pt x="875" y="1077"/>
                    <a:pt x="870" y="1086"/>
                  </a:cubicBezTo>
                  <a:cubicBezTo>
                    <a:pt x="871" y="1089"/>
                    <a:pt x="872" y="1088"/>
                    <a:pt x="871" y="1092"/>
                  </a:cubicBezTo>
                  <a:cubicBezTo>
                    <a:pt x="880" y="1093"/>
                    <a:pt x="881" y="1087"/>
                    <a:pt x="886" y="1084"/>
                  </a:cubicBezTo>
                  <a:cubicBezTo>
                    <a:pt x="883" y="1084"/>
                    <a:pt x="880" y="1087"/>
                    <a:pt x="878" y="1085"/>
                  </a:cubicBezTo>
                  <a:cubicBezTo>
                    <a:pt x="885" y="1085"/>
                    <a:pt x="885" y="1078"/>
                    <a:pt x="893" y="1079"/>
                  </a:cubicBezTo>
                  <a:cubicBezTo>
                    <a:pt x="893" y="1081"/>
                    <a:pt x="892" y="1081"/>
                    <a:pt x="892" y="1083"/>
                  </a:cubicBezTo>
                  <a:cubicBezTo>
                    <a:pt x="901" y="1081"/>
                    <a:pt x="911" y="1078"/>
                    <a:pt x="917" y="1072"/>
                  </a:cubicBezTo>
                  <a:cubicBezTo>
                    <a:pt x="914" y="1072"/>
                    <a:pt x="909" y="1073"/>
                    <a:pt x="912" y="1070"/>
                  </a:cubicBezTo>
                  <a:close/>
                  <a:moveTo>
                    <a:pt x="720" y="1088"/>
                  </a:moveTo>
                  <a:cubicBezTo>
                    <a:pt x="720" y="1088"/>
                    <a:pt x="726" y="1085"/>
                    <a:pt x="725" y="1084"/>
                  </a:cubicBezTo>
                  <a:cubicBezTo>
                    <a:pt x="723" y="1085"/>
                    <a:pt x="717" y="1086"/>
                    <a:pt x="720" y="1088"/>
                  </a:cubicBezTo>
                  <a:close/>
                  <a:moveTo>
                    <a:pt x="960" y="1100"/>
                  </a:moveTo>
                  <a:cubicBezTo>
                    <a:pt x="964" y="1100"/>
                    <a:pt x="967" y="1098"/>
                    <a:pt x="971" y="1096"/>
                  </a:cubicBezTo>
                  <a:cubicBezTo>
                    <a:pt x="971" y="1094"/>
                    <a:pt x="969" y="1094"/>
                    <a:pt x="971" y="1092"/>
                  </a:cubicBezTo>
                  <a:cubicBezTo>
                    <a:pt x="968" y="1094"/>
                    <a:pt x="966" y="1090"/>
                    <a:pt x="966" y="1094"/>
                  </a:cubicBezTo>
                  <a:cubicBezTo>
                    <a:pt x="965" y="1096"/>
                    <a:pt x="970" y="1093"/>
                    <a:pt x="970" y="1096"/>
                  </a:cubicBezTo>
                  <a:cubicBezTo>
                    <a:pt x="966" y="1097"/>
                    <a:pt x="963" y="1098"/>
                    <a:pt x="960" y="1100"/>
                  </a:cubicBezTo>
                  <a:close/>
                  <a:moveTo>
                    <a:pt x="915" y="1103"/>
                  </a:moveTo>
                  <a:cubicBezTo>
                    <a:pt x="922" y="1100"/>
                    <a:pt x="929" y="1098"/>
                    <a:pt x="935" y="1094"/>
                  </a:cubicBezTo>
                  <a:cubicBezTo>
                    <a:pt x="927" y="1095"/>
                    <a:pt x="918" y="1100"/>
                    <a:pt x="915" y="1103"/>
                  </a:cubicBezTo>
                  <a:close/>
                  <a:moveTo>
                    <a:pt x="903" y="1095"/>
                  </a:moveTo>
                  <a:cubicBezTo>
                    <a:pt x="900" y="1094"/>
                    <a:pt x="899" y="1096"/>
                    <a:pt x="897" y="1095"/>
                  </a:cubicBezTo>
                  <a:cubicBezTo>
                    <a:pt x="897" y="1099"/>
                    <a:pt x="891" y="1096"/>
                    <a:pt x="893" y="1099"/>
                  </a:cubicBezTo>
                  <a:cubicBezTo>
                    <a:pt x="895" y="1097"/>
                    <a:pt x="901" y="1098"/>
                    <a:pt x="903" y="1095"/>
                  </a:cubicBezTo>
                  <a:close/>
                  <a:moveTo>
                    <a:pt x="974" y="1099"/>
                  </a:moveTo>
                  <a:cubicBezTo>
                    <a:pt x="970" y="1100"/>
                    <a:pt x="967" y="1102"/>
                    <a:pt x="964" y="1104"/>
                  </a:cubicBezTo>
                  <a:cubicBezTo>
                    <a:pt x="969" y="1104"/>
                    <a:pt x="972" y="1101"/>
                    <a:pt x="974" y="1099"/>
                  </a:cubicBezTo>
                  <a:close/>
                  <a:moveTo>
                    <a:pt x="878" y="1116"/>
                  </a:moveTo>
                  <a:cubicBezTo>
                    <a:pt x="887" y="1110"/>
                    <a:pt x="906" y="1109"/>
                    <a:pt x="911" y="1103"/>
                  </a:cubicBezTo>
                  <a:cubicBezTo>
                    <a:pt x="910" y="1104"/>
                    <a:pt x="903" y="1105"/>
                    <a:pt x="903" y="1104"/>
                  </a:cubicBezTo>
                  <a:cubicBezTo>
                    <a:pt x="904" y="1103"/>
                    <a:pt x="907" y="1101"/>
                    <a:pt x="904" y="1100"/>
                  </a:cubicBezTo>
                  <a:cubicBezTo>
                    <a:pt x="893" y="1105"/>
                    <a:pt x="883" y="1108"/>
                    <a:pt x="873" y="1113"/>
                  </a:cubicBezTo>
                  <a:cubicBezTo>
                    <a:pt x="876" y="1113"/>
                    <a:pt x="875" y="1116"/>
                    <a:pt x="878" y="1116"/>
                  </a:cubicBezTo>
                  <a:close/>
                  <a:moveTo>
                    <a:pt x="812" y="1117"/>
                  </a:moveTo>
                  <a:cubicBezTo>
                    <a:pt x="814" y="1114"/>
                    <a:pt x="820" y="1121"/>
                    <a:pt x="820" y="1116"/>
                  </a:cubicBezTo>
                  <a:cubicBezTo>
                    <a:pt x="819" y="1114"/>
                    <a:pt x="810" y="1115"/>
                    <a:pt x="812" y="1117"/>
                  </a:cubicBezTo>
                  <a:close/>
                  <a:moveTo>
                    <a:pt x="925" y="1142"/>
                  </a:moveTo>
                  <a:cubicBezTo>
                    <a:pt x="920" y="1144"/>
                    <a:pt x="916" y="1147"/>
                    <a:pt x="911" y="1149"/>
                  </a:cubicBezTo>
                  <a:cubicBezTo>
                    <a:pt x="917" y="1148"/>
                    <a:pt x="921" y="1146"/>
                    <a:pt x="925" y="1142"/>
                  </a:cubicBezTo>
                  <a:close/>
                  <a:moveTo>
                    <a:pt x="713" y="1155"/>
                  </a:moveTo>
                  <a:cubicBezTo>
                    <a:pt x="717" y="1153"/>
                    <a:pt x="721" y="1152"/>
                    <a:pt x="724" y="1149"/>
                  </a:cubicBezTo>
                  <a:cubicBezTo>
                    <a:pt x="721" y="1151"/>
                    <a:pt x="712" y="1152"/>
                    <a:pt x="713" y="1155"/>
                  </a:cubicBezTo>
                  <a:close/>
                  <a:moveTo>
                    <a:pt x="872" y="1168"/>
                  </a:moveTo>
                  <a:cubicBezTo>
                    <a:pt x="880" y="1167"/>
                    <a:pt x="885" y="1163"/>
                    <a:pt x="890" y="1159"/>
                  </a:cubicBezTo>
                  <a:cubicBezTo>
                    <a:pt x="897" y="1157"/>
                    <a:pt x="908" y="1154"/>
                    <a:pt x="909" y="1149"/>
                  </a:cubicBezTo>
                  <a:cubicBezTo>
                    <a:pt x="902" y="1152"/>
                    <a:pt x="893" y="1157"/>
                    <a:pt x="885" y="1158"/>
                  </a:cubicBezTo>
                  <a:cubicBezTo>
                    <a:pt x="886" y="1163"/>
                    <a:pt x="874" y="1163"/>
                    <a:pt x="872" y="1168"/>
                  </a:cubicBezTo>
                  <a:close/>
                  <a:moveTo>
                    <a:pt x="1138" y="208"/>
                  </a:moveTo>
                  <a:cubicBezTo>
                    <a:pt x="1129" y="210"/>
                    <a:pt x="1123" y="214"/>
                    <a:pt x="1123" y="223"/>
                  </a:cubicBezTo>
                  <a:cubicBezTo>
                    <a:pt x="1124" y="224"/>
                    <a:pt x="1126" y="226"/>
                    <a:pt x="1129" y="225"/>
                  </a:cubicBezTo>
                  <a:cubicBezTo>
                    <a:pt x="1131" y="223"/>
                    <a:pt x="1128" y="220"/>
                    <a:pt x="1132" y="219"/>
                  </a:cubicBezTo>
                  <a:cubicBezTo>
                    <a:pt x="1132" y="221"/>
                    <a:pt x="1132" y="221"/>
                    <a:pt x="1132" y="221"/>
                  </a:cubicBezTo>
                  <a:cubicBezTo>
                    <a:pt x="1136" y="219"/>
                    <a:pt x="1139" y="213"/>
                    <a:pt x="1138" y="208"/>
                  </a:cubicBezTo>
                  <a:close/>
                  <a:moveTo>
                    <a:pt x="1097" y="931"/>
                  </a:moveTo>
                  <a:cubicBezTo>
                    <a:pt x="1098" y="929"/>
                    <a:pt x="1096" y="925"/>
                    <a:pt x="1099" y="923"/>
                  </a:cubicBezTo>
                  <a:cubicBezTo>
                    <a:pt x="1097" y="922"/>
                    <a:pt x="1096" y="921"/>
                    <a:pt x="1095" y="920"/>
                  </a:cubicBezTo>
                  <a:cubicBezTo>
                    <a:pt x="1093" y="926"/>
                    <a:pt x="1082" y="928"/>
                    <a:pt x="1085" y="936"/>
                  </a:cubicBezTo>
                  <a:cubicBezTo>
                    <a:pt x="1087" y="931"/>
                    <a:pt x="1091" y="928"/>
                    <a:pt x="1097" y="931"/>
                  </a:cubicBezTo>
                  <a:close/>
                  <a:moveTo>
                    <a:pt x="1152" y="971"/>
                  </a:moveTo>
                  <a:cubicBezTo>
                    <a:pt x="1156" y="976"/>
                    <a:pt x="1150" y="978"/>
                    <a:pt x="1151" y="981"/>
                  </a:cubicBezTo>
                  <a:cubicBezTo>
                    <a:pt x="1154" y="978"/>
                    <a:pt x="1161" y="979"/>
                    <a:pt x="1160" y="972"/>
                  </a:cubicBezTo>
                  <a:cubicBezTo>
                    <a:pt x="1157" y="971"/>
                    <a:pt x="1154" y="971"/>
                    <a:pt x="1152" y="971"/>
                  </a:cubicBezTo>
                  <a:close/>
                  <a:moveTo>
                    <a:pt x="1069" y="974"/>
                  </a:moveTo>
                  <a:cubicBezTo>
                    <a:pt x="1067" y="975"/>
                    <a:pt x="1066" y="977"/>
                    <a:pt x="1065" y="979"/>
                  </a:cubicBezTo>
                  <a:cubicBezTo>
                    <a:pt x="1064" y="978"/>
                    <a:pt x="1063" y="977"/>
                    <a:pt x="1060" y="977"/>
                  </a:cubicBezTo>
                  <a:cubicBezTo>
                    <a:pt x="1062" y="985"/>
                    <a:pt x="1073" y="982"/>
                    <a:pt x="1077" y="977"/>
                  </a:cubicBezTo>
                  <a:cubicBezTo>
                    <a:pt x="1073" y="979"/>
                    <a:pt x="1073" y="974"/>
                    <a:pt x="1069" y="974"/>
                  </a:cubicBezTo>
                  <a:close/>
                  <a:moveTo>
                    <a:pt x="1015" y="1019"/>
                  </a:moveTo>
                  <a:cubicBezTo>
                    <a:pt x="1015" y="1021"/>
                    <a:pt x="1010" y="1023"/>
                    <a:pt x="1013" y="1024"/>
                  </a:cubicBezTo>
                  <a:cubicBezTo>
                    <a:pt x="1014" y="1021"/>
                    <a:pt x="1019" y="1022"/>
                    <a:pt x="1021" y="1020"/>
                  </a:cubicBezTo>
                  <a:cubicBezTo>
                    <a:pt x="1022" y="1016"/>
                    <a:pt x="1015" y="1018"/>
                    <a:pt x="1016" y="1014"/>
                  </a:cubicBezTo>
                  <a:cubicBezTo>
                    <a:pt x="1023" y="1013"/>
                    <a:pt x="1021" y="1005"/>
                    <a:pt x="1027" y="1005"/>
                  </a:cubicBezTo>
                  <a:cubicBezTo>
                    <a:pt x="1028" y="1001"/>
                    <a:pt x="1026" y="1000"/>
                    <a:pt x="1024" y="999"/>
                  </a:cubicBezTo>
                  <a:cubicBezTo>
                    <a:pt x="1020" y="1003"/>
                    <a:pt x="1016" y="1007"/>
                    <a:pt x="1012" y="1012"/>
                  </a:cubicBezTo>
                  <a:cubicBezTo>
                    <a:pt x="1010" y="1012"/>
                    <a:pt x="1011" y="1008"/>
                    <a:pt x="1009" y="1008"/>
                  </a:cubicBezTo>
                  <a:cubicBezTo>
                    <a:pt x="1004" y="1017"/>
                    <a:pt x="990" y="1020"/>
                    <a:pt x="984" y="1030"/>
                  </a:cubicBezTo>
                  <a:cubicBezTo>
                    <a:pt x="988" y="1032"/>
                    <a:pt x="987" y="1027"/>
                    <a:pt x="989" y="1027"/>
                  </a:cubicBezTo>
                  <a:cubicBezTo>
                    <a:pt x="998" y="1028"/>
                    <a:pt x="1005" y="1014"/>
                    <a:pt x="1015" y="1019"/>
                  </a:cubicBezTo>
                  <a:close/>
                  <a:moveTo>
                    <a:pt x="910" y="1114"/>
                  </a:moveTo>
                  <a:cubicBezTo>
                    <a:pt x="897" y="1124"/>
                    <a:pt x="876" y="1122"/>
                    <a:pt x="863" y="1132"/>
                  </a:cubicBezTo>
                  <a:cubicBezTo>
                    <a:pt x="857" y="1129"/>
                    <a:pt x="843" y="1133"/>
                    <a:pt x="841" y="1139"/>
                  </a:cubicBezTo>
                  <a:cubicBezTo>
                    <a:pt x="839" y="1138"/>
                    <a:pt x="836" y="1137"/>
                    <a:pt x="836" y="1134"/>
                  </a:cubicBezTo>
                  <a:cubicBezTo>
                    <a:pt x="838" y="1129"/>
                    <a:pt x="849" y="1134"/>
                    <a:pt x="848" y="1126"/>
                  </a:cubicBezTo>
                  <a:cubicBezTo>
                    <a:pt x="841" y="1128"/>
                    <a:pt x="829" y="1131"/>
                    <a:pt x="831" y="1137"/>
                  </a:cubicBezTo>
                  <a:cubicBezTo>
                    <a:pt x="829" y="1137"/>
                    <a:pt x="829" y="1139"/>
                    <a:pt x="827" y="1138"/>
                  </a:cubicBezTo>
                  <a:cubicBezTo>
                    <a:pt x="827" y="1142"/>
                    <a:pt x="831" y="1141"/>
                    <a:pt x="830" y="1145"/>
                  </a:cubicBezTo>
                  <a:cubicBezTo>
                    <a:pt x="828" y="1146"/>
                    <a:pt x="825" y="1147"/>
                    <a:pt x="822" y="1148"/>
                  </a:cubicBezTo>
                  <a:cubicBezTo>
                    <a:pt x="821" y="1152"/>
                    <a:pt x="827" y="1149"/>
                    <a:pt x="828" y="1151"/>
                  </a:cubicBezTo>
                  <a:cubicBezTo>
                    <a:pt x="824" y="1157"/>
                    <a:pt x="822" y="1166"/>
                    <a:pt x="813" y="1168"/>
                  </a:cubicBezTo>
                  <a:cubicBezTo>
                    <a:pt x="815" y="1171"/>
                    <a:pt x="819" y="1167"/>
                    <a:pt x="819" y="1169"/>
                  </a:cubicBezTo>
                  <a:cubicBezTo>
                    <a:pt x="814" y="1172"/>
                    <a:pt x="807" y="1182"/>
                    <a:pt x="798" y="1176"/>
                  </a:cubicBezTo>
                  <a:cubicBezTo>
                    <a:pt x="800" y="1170"/>
                    <a:pt x="804" y="1165"/>
                    <a:pt x="810" y="1162"/>
                  </a:cubicBezTo>
                  <a:cubicBezTo>
                    <a:pt x="807" y="1160"/>
                    <a:pt x="811" y="1156"/>
                    <a:pt x="809" y="1153"/>
                  </a:cubicBezTo>
                  <a:cubicBezTo>
                    <a:pt x="802" y="1152"/>
                    <a:pt x="790" y="1156"/>
                    <a:pt x="784" y="1161"/>
                  </a:cubicBezTo>
                  <a:cubicBezTo>
                    <a:pt x="770" y="1155"/>
                    <a:pt x="771" y="1176"/>
                    <a:pt x="773" y="1184"/>
                  </a:cubicBezTo>
                  <a:cubicBezTo>
                    <a:pt x="778" y="1178"/>
                    <a:pt x="783" y="1191"/>
                    <a:pt x="788" y="1194"/>
                  </a:cubicBezTo>
                  <a:cubicBezTo>
                    <a:pt x="797" y="1185"/>
                    <a:pt x="809" y="1181"/>
                    <a:pt x="821" y="1176"/>
                  </a:cubicBezTo>
                  <a:cubicBezTo>
                    <a:pt x="823" y="1167"/>
                    <a:pt x="835" y="1169"/>
                    <a:pt x="835" y="1159"/>
                  </a:cubicBezTo>
                  <a:cubicBezTo>
                    <a:pt x="846" y="1154"/>
                    <a:pt x="857" y="1150"/>
                    <a:pt x="866" y="1143"/>
                  </a:cubicBezTo>
                  <a:cubicBezTo>
                    <a:pt x="866" y="1141"/>
                    <a:pt x="861" y="1143"/>
                    <a:pt x="862" y="1139"/>
                  </a:cubicBezTo>
                  <a:cubicBezTo>
                    <a:pt x="869" y="1135"/>
                    <a:pt x="879" y="1137"/>
                    <a:pt x="886" y="1135"/>
                  </a:cubicBezTo>
                  <a:cubicBezTo>
                    <a:pt x="899" y="1126"/>
                    <a:pt x="914" y="1127"/>
                    <a:pt x="930" y="1121"/>
                  </a:cubicBezTo>
                  <a:cubicBezTo>
                    <a:pt x="930" y="1118"/>
                    <a:pt x="932" y="1118"/>
                    <a:pt x="932" y="1116"/>
                  </a:cubicBezTo>
                  <a:cubicBezTo>
                    <a:pt x="925" y="1119"/>
                    <a:pt x="920" y="1120"/>
                    <a:pt x="910" y="1122"/>
                  </a:cubicBezTo>
                  <a:cubicBezTo>
                    <a:pt x="911" y="1120"/>
                    <a:pt x="913" y="1115"/>
                    <a:pt x="910" y="1114"/>
                  </a:cubicBezTo>
                  <a:close/>
                  <a:moveTo>
                    <a:pt x="856" y="1146"/>
                  </a:moveTo>
                  <a:cubicBezTo>
                    <a:pt x="851" y="1147"/>
                    <a:pt x="846" y="1149"/>
                    <a:pt x="840" y="1148"/>
                  </a:cubicBezTo>
                  <a:cubicBezTo>
                    <a:pt x="845" y="1146"/>
                    <a:pt x="851" y="1140"/>
                    <a:pt x="857" y="1141"/>
                  </a:cubicBezTo>
                  <a:cubicBezTo>
                    <a:pt x="857" y="1143"/>
                    <a:pt x="855" y="1143"/>
                    <a:pt x="856" y="1146"/>
                  </a:cubicBezTo>
                  <a:close/>
                  <a:moveTo>
                    <a:pt x="645" y="1128"/>
                  </a:moveTo>
                  <a:cubicBezTo>
                    <a:pt x="633" y="1130"/>
                    <a:pt x="623" y="1134"/>
                    <a:pt x="613" y="1138"/>
                  </a:cubicBezTo>
                  <a:cubicBezTo>
                    <a:pt x="617" y="1140"/>
                    <a:pt x="619" y="1140"/>
                    <a:pt x="616" y="1143"/>
                  </a:cubicBezTo>
                  <a:cubicBezTo>
                    <a:pt x="616" y="1144"/>
                    <a:pt x="618" y="1144"/>
                    <a:pt x="618" y="1146"/>
                  </a:cubicBezTo>
                  <a:cubicBezTo>
                    <a:pt x="627" y="1143"/>
                    <a:pt x="633" y="1139"/>
                    <a:pt x="641" y="1136"/>
                  </a:cubicBezTo>
                  <a:cubicBezTo>
                    <a:pt x="641" y="1133"/>
                    <a:pt x="642" y="1130"/>
                    <a:pt x="645" y="1128"/>
                  </a:cubicBezTo>
                  <a:close/>
                  <a:moveTo>
                    <a:pt x="619" y="1141"/>
                  </a:moveTo>
                  <a:cubicBezTo>
                    <a:pt x="619" y="1137"/>
                    <a:pt x="625" y="1139"/>
                    <a:pt x="627" y="1137"/>
                  </a:cubicBezTo>
                  <a:cubicBezTo>
                    <a:pt x="626" y="1141"/>
                    <a:pt x="622" y="1140"/>
                    <a:pt x="619" y="1141"/>
                  </a:cubicBezTo>
                  <a:close/>
                </a:path>
              </a:pathLst>
            </a:custGeom>
            <a:solidFill>
              <a:srgbClr val="B04237"/>
            </a:solidFill>
            <a:ln>
              <a:noFill/>
            </a:ln>
            <a:effectLst>
              <a:outerShdw blurRad="508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310703" y="1435464"/>
              <a:ext cx="497426" cy="4087026"/>
            </a:xfrm>
            <a:prstGeom prst="rect">
              <a:avLst/>
            </a:prstGeom>
            <a:noFill/>
          </p:spPr>
          <p:txBody>
            <a:bodyPr vert="eaVert" wrap="square" rtlCol="0" anchor="ctr" anchorCtr="0">
              <a:noAutofit/>
            </a:bodyPr>
            <a:lstStyle>
              <a:defPPr>
                <a:defRPr lang="zh-CN"/>
              </a:defPPr>
              <a:lvl1pPr lvl="0" algn="ctr" latinLnBrk="1">
                <a:defRPr sz="8000">
                  <a:gradFill>
                    <a:gsLst>
                      <a:gs pos="0">
                        <a:schemeClr val="accent2">
                          <a:lumMod val="40000"/>
                          <a:lumOff val="60000"/>
                        </a:schemeClr>
                      </a:gs>
                      <a:gs pos="83000">
                        <a:schemeClr val="accent2"/>
                      </a:gs>
                      <a:gs pos="55000">
                        <a:srgbClr val="E3C3B0"/>
                      </a:gs>
                    </a:gsLst>
                    <a:lin ang="21594000" scaled="0"/>
                  </a:gradFill>
                  <a:latin typeface="Aa润行体 (非商业使用)" panose="02010600010101010101" pitchFamily="2" charset="-122"/>
                  <a:ea typeface="Aa润行体 (非商业使用)" panose="02010600010101010101" pitchFamily="2" charset="-122"/>
                  <a:cs typeface="阿里巴巴普惠体 B" panose="00020600040101010101" pitchFamily="18" charset="-122"/>
                </a:defRPr>
              </a:lvl1pPr>
            </a:lstStyle>
            <a:p>
              <a:pPr algn="l"/>
              <a:r>
                <a:rPr lang="en-US" altLang="zh-CN" sz="8800" dirty="0">
                  <a:latin typeface="Times New Roman" panose="02020603050405020304" charset="0"/>
                  <a:cs typeface="Times New Roman" panose="02020603050405020304" charset="0"/>
                </a:rPr>
                <a:t>Contents</a:t>
              </a:r>
              <a:endParaRPr lang="en-US" altLang="zh-CN" sz="8800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810510" y="4502150"/>
            <a:ext cx="2943860" cy="2674620"/>
            <a:chOff x="-361327" y="3538365"/>
            <a:chExt cx="4100373" cy="3361378"/>
          </a:xfrm>
        </p:grpSpPr>
        <p:pic>
          <p:nvPicPr>
            <p:cNvPr id="9" name="图片 8" descr="杯子里有饮料&#10;&#10;低可信度描述已自动生成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361327" y="3538365"/>
              <a:ext cx="3361378" cy="3361378"/>
            </a:xfrm>
            <a:prstGeom prst="rect">
              <a:avLst/>
            </a:prstGeom>
            <a:effectLst>
              <a:outerShdw blurRad="50800" dist="38100" dir="5400000" sx="101000" sy="101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37" name="图片 36" descr="杯子里有饮料&#10;&#10;低可信度描述已自动生成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160259" y="4279213"/>
              <a:ext cx="2578787" cy="2578787"/>
            </a:xfrm>
            <a:prstGeom prst="rect">
              <a:avLst/>
            </a:prstGeom>
            <a:effectLst>
              <a:outerShdw blurRad="50800" dist="38100" dir="5400000" sx="101000" sy="101000" algn="t" rotWithShape="0">
                <a:prstClr val="black">
                  <a:alpha val="30000"/>
                </a:prstClr>
              </a:outerShdw>
            </a:effectLst>
          </p:spPr>
        </p:pic>
      </p:grpSp>
      <p:sp>
        <p:nvSpPr>
          <p:cNvPr id="5" name="文本框 4"/>
          <p:cNvSpPr txBox="1"/>
          <p:nvPr/>
        </p:nvSpPr>
        <p:spPr>
          <a:xfrm>
            <a:off x="4178300" y="3238500"/>
            <a:ext cx="1973580" cy="7620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圆角矩形 11"/>
          <p:cNvSpPr/>
          <p:nvPr>
            <p:custDataLst>
              <p:tags r:id="rId15"/>
            </p:custDataLst>
          </p:nvPr>
        </p:nvSpPr>
        <p:spPr>
          <a:xfrm>
            <a:off x="5223510" y="2605405"/>
            <a:ext cx="6949440" cy="662940"/>
          </a:xfrm>
          <a:prstGeom prst="roundRect">
            <a:avLst/>
          </a:prstGeom>
          <a:noFill/>
          <a:ln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>
            <p:custDataLst>
              <p:tags r:id="rId16"/>
            </p:custDataLst>
          </p:nvPr>
        </p:nvSpPr>
        <p:spPr>
          <a:xfrm>
            <a:off x="5223510" y="1520825"/>
            <a:ext cx="6949440" cy="662940"/>
          </a:xfrm>
          <a:prstGeom prst="roundRect">
            <a:avLst/>
          </a:prstGeom>
          <a:noFill/>
          <a:ln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>
            <p:custDataLst>
              <p:tags r:id="rId17"/>
            </p:custDataLst>
          </p:nvPr>
        </p:nvSpPr>
        <p:spPr>
          <a:xfrm>
            <a:off x="5223510" y="3693160"/>
            <a:ext cx="6949440" cy="662940"/>
          </a:xfrm>
          <a:prstGeom prst="roundRect">
            <a:avLst/>
          </a:prstGeom>
          <a:noFill/>
          <a:ln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>
            <p:custDataLst>
              <p:tags r:id="rId18"/>
            </p:custDataLst>
          </p:nvPr>
        </p:nvSpPr>
        <p:spPr>
          <a:xfrm>
            <a:off x="5223510" y="4757420"/>
            <a:ext cx="6949440" cy="662940"/>
          </a:xfrm>
          <a:prstGeom prst="roundRect">
            <a:avLst/>
          </a:prstGeom>
          <a:noFill/>
          <a:ln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9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933383" y="356932"/>
            <a:ext cx="2621280" cy="15684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latinLnBrk="1">
              <a:defRPr/>
            </a:pPr>
            <a:r>
              <a:rPr lang="zh-CN" altLang="en-US" sz="9600" dirty="0">
                <a:gradFill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83000">
                      <a:schemeClr val="accent2"/>
                    </a:gs>
                    <a:gs pos="55000">
                      <a:srgbClr val="E3C3B0"/>
                    </a:gs>
                  </a:gsLst>
                  <a:lin ang="21594000" scaled="0"/>
                </a:gradFill>
                <a:latin typeface="Aa润行体 (非商业使用)" panose="02010600010101010101" pitchFamily="2" charset="-122"/>
                <a:ea typeface="Aa润行体 (非商业使用)" panose="02010600010101010101" pitchFamily="2" charset="-122"/>
                <a:sym typeface="Arial" panose="020B0604020202020204" pitchFamily="34" charset="0"/>
              </a:rPr>
              <a:t>品味</a:t>
            </a:r>
            <a:endParaRPr lang="zh-CN" altLang="en-US" sz="9600" dirty="0"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83000">
                    <a:schemeClr val="accent2"/>
                  </a:gs>
                  <a:gs pos="55000">
                    <a:srgbClr val="E3C3B0"/>
                  </a:gs>
                </a:gsLst>
                <a:lin ang="21594000" scaled="0"/>
              </a:gradFill>
              <a:latin typeface="Aa润行体 (非商业使用)" panose="02010600010101010101" pitchFamily="2" charset="-122"/>
              <a:ea typeface="Aa润行体 (非商业使用)" panose="0201060001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1360805" y="1721485"/>
            <a:ext cx="1809115" cy="1205865"/>
          </a:xfrm>
          <a:prstGeom prst="rect">
            <a:avLst/>
          </a:prstGeom>
        </p:spPr>
      </p:pic>
      <p:pic>
        <p:nvPicPr>
          <p:cNvPr id="11" name="图片 10" descr="BgSub_170D4A05759C671B42CB246D14F2FA77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9285" y="-761365"/>
            <a:ext cx="5789295" cy="8194040"/>
          </a:xfrm>
          <a:prstGeom prst="rect">
            <a:avLst/>
          </a:prstGeom>
          <a:effectLst>
            <a:outerShdw blurRad="50800" dist="38100" sx="101000" sy="101000" algn="l" rotWithShape="0">
              <a:prstClr val="black">
                <a:alpha val="40000"/>
              </a:prstClr>
            </a:outerShdw>
          </a:effectLst>
        </p:spPr>
      </p:pic>
      <p:sp>
        <p:nvSpPr>
          <p:cNvPr id="12" name="文本框 11"/>
          <p:cNvSpPr txBox="1"/>
          <p:nvPr/>
        </p:nvSpPr>
        <p:spPr>
          <a:xfrm>
            <a:off x="9336405" y="50165"/>
            <a:ext cx="3786505" cy="3537585"/>
          </a:xfrm>
          <a:prstGeom prst="rect">
            <a:avLst/>
          </a:prstGeom>
          <a:noFill/>
        </p:spPr>
        <p:txBody>
          <a:bodyPr wrap="none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latinLnBrk="1">
              <a:defRPr/>
            </a:pPr>
            <a:r>
              <a:rPr lang="zh-CN" altLang="en-US" sz="23900" dirty="0">
                <a:gradFill>
                  <a:gsLst>
                    <a:gs pos="0">
                      <a:schemeClr val="accent2">
                        <a:lumMod val="40000"/>
                        <a:lumOff val="60000"/>
                        <a:alpha val="0"/>
                      </a:schemeClr>
                    </a:gs>
                    <a:gs pos="83000">
                      <a:schemeClr val="accent2"/>
                    </a:gs>
                    <a:gs pos="55000">
                      <a:srgbClr val="E3C3B0"/>
                    </a:gs>
                  </a:gsLst>
                  <a:lin ang="21594000" scaled="0"/>
                </a:gradFill>
                <a:latin typeface="Aa润行体 (非商业使用)" panose="02010600010101010101" pitchFamily="2" charset="-122"/>
                <a:ea typeface="Aa润行体 (非商业使用)" panose="02010600010101010101" pitchFamily="2" charset="-122"/>
                <a:sym typeface="Arial" panose="020B0604020202020204" pitchFamily="34" charset="0"/>
              </a:rPr>
              <a:t>再</a:t>
            </a:r>
            <a:endParaRPr lang="zh-CN" altLang="en-US" sz="23900" dirty="0">
              <a:gradFill>
                <a:gsLst>
                  <a:gs pos="0">
                    <a:schemeClr val="accent2">
                      <a:lumMod val="40000"/>
                      <a:lumOff val="60000"/>
                      <a:alpha val="0"/>
                    </a:schemeClr>
                  </a:gs>
                  <a:gs pos="83000">
                    <a:schemeClr val="accent2"/>
                  </a:gs>
                  <a:gs pos="55000">
                    <a:srgbClr val="E3C3B0"/>
                  </a:gs>
                </a:gsLst>
                <a:lin ang="21594000" scaled="0"/>
              </a:gradFill>
              <a:latin typeface="Aa润行体 (非商业使用)" panose="02010600010101010101" pitchFamily="2" charset="-122"/>
              <a:ea typeface="Aa润行体 (非商业使用)" panose="02010600010101010101" pitchFamily="2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463405" y="3320415"/>
            <a:ext cx="3786505" cy="3537585"/>
          </a:xfrm>
          <a:prstGeom prst="rect">
            <a:avLst/>
          </a:prstGeom>
          <a:noFill/>
        </p:spPr>
        <p:txBody>
          <a:bodyPr wrap="none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latinLnBrk="1">
              <a:defRPr/>
            </a:pPr>
            <a:r>
              <a:rPr lang="zh-CN" altLang="en-US" sz="23900" dirty="0">
                <a:gradFill>
                  <a:gsLst>
                    <a:gs pos="0">
                      <a:schemeClr val="accent2">
                        <a:lumMod val="40000"/>
                        <a:lumOff val="60000"/>
                        <a:alpha val="0"/>
                      </a:schemeClr>
                    </a:gs>
                    <a:gs pos="83000">
                      <a:schemeClr val="accent2"/>
                    </a:gs>
                    <a:gs pos="55000">
                      <a:srgbClr val="E3C3B0"/>
                    </a:gs>
                  </a:gsLst>
                  <a:lin ang="21594000" scaled="0"/>
                </a:gradFill>
                <a:latin typeface="Aa润行体 (非商业使用)" panose="02010600010101010101" pitchFamily="2" charset="-122"/>
                <a:ea typeface="Aa润行体 (非商业使用)" panose="02010600010101010101" pitchFamily="2" charset="-122"/>
                <a:sym typeface="Arial" panose="020B0604020202020204" pitchFamily="34" charset="0"/>
              </a:rPr>
              <a:t>见</a:t>
            </a:r>
            <a:endParaRPr lang="zh-CN" altLang="en-US" sz="23900" dirty="0">
              <a:gradFill>
                <a:gsLst>
                  <a:gs pos="0">
                    <a:schemeClr val="accent2">
                      <a:lumMod val="40000"/>
                      <a:lumOff val="60000"/>
                      <a:alpha val="0"/>
                    </a:schemeClr>
                  </a:gs>
                  <a:gs pos="83000">
                    <a:schemeClr val="accent2"/>
                  </a:gs>
                  <a:gs pos="55000">
                    <a:srgbClr val="E3C3B0"/>
                  </a:gs>
                </a:gsLst>
                <a:lin ang="21594000" scaled="0"/>
              </a:gradFill>
              <a:latin typeface="Aa润行体 (非商业使用)" panose="02010600010101010101" pitchFamily="2" charset="-122"/>
              <a:ea typeface="Aa润行体 (非商业使用)" panose="02010600010101010101" pitchFamily="2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44925" y="2106930"/>
            <a:ext cx="5262880" cy="13220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latinLnBrk="1">
              <a:defRPr/>
            </a:pPr>
            <a:r>
              <a:rPr lang="zh-CN" altLang="en-US" sz="8000" dirty="0">
                <a:gradFill>
                  <a:gsLst>
                    <a:gs pos="98165">
                      <a:srgbClr val="E5C8B6"/>
                    </a:gs>
                    <a:gs pos="0">
                      <a:schemeClr val="accent2">
                        <a:lumMod val="40000"/>
                        <a:lumOff val="60000"/>
                      </a:schemeClr>
                    </a:gs>
                    <a:gs pos="66000">
                      <a:schemeClr val="accent2"/>
                    </a:gs>
                    <a:gs pos="42000">
                      <a:srgbClr val="E3C3B0"/>
                    </a:gs>
                  </a:gsLst>
                  <a:lin ang="5400000" scaled="0"/>
                </a:gradFill>
                <a:latin typeface="Aa润行体 (非商业使用)" panose="02010600010101010101" pitchFamily="2" charset="-122"/>
                <a:ea typeface="Aa润行体 (非商业使用)" panose="02010600010101010101" pitchFamily="2" charset="-122"/>
                <a:sym typeface="Arial" panose="020B0604020202020204" pitchFamily="34" charset="0"/>
              </a:rPr>
              <a:t>中国酒文化</a:t>
            </a:r>
            <a:endParaRPr lang="zh-CN" altLang="en-US" sz="8000" dirty="0">
              <a:gradFill>
                <a:gsLst>
                  <a:gs pos="98165">
                    <a:srgbClr val="E5C8B6"/>
                  </a:gs>
                  <a:gs pos="0">
                    <a:schemeClr val="accent2">
                      <a:lumMod val="40000"/>
                      <a:lumOff val="60000"/>
                    </a:schemeClr>
                  </a:gs>
                  <a:gs pos="66000">
                    <a:schemeClr val="accent2"/>
                  </a:gs>
                  <a:gs pos="42000">
                    <a:srgbClr val="E3C3B0"/>
                  </a:gs>
                </a:gsLst>
                <a:lin ang="5400000" scaled="0"/>
              </a:gradFill>
              <a:latin typeface="Aa润行体 (非商业使用)" panose="02010600010101010101" pitchFamily="2" charset="-122"/>
              <a:ea typeface="Aa润行体 (非商业使用)" panose="02010600010101010101" pitchFamily="2" charset="-122"/>
              <a:sym typeface="Arial" panose="020B0604020202020204" pitchFamily="34" charset="0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3249930" y="3429000"/>
            <a:ext cx="64522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latinLnBrk="1">
              <a:defRPr/>
            </a:pPr>
            <a:r>
              <a:rPr kumimoji="0" lang="en-US" altLang="zh-CN" sz="3200" i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Aa古典明朝楷" panose="02010600010101010101" charset="-122"/>
                <a:cs typeface="Times New Roman" panose="02020603050405020304" charset="0"/>
                <a:sym typeface="+mn-lt"/>
              </a:rPr>
              <a:t>The liquor Culture of Ancient China</a:t>
            </a:r>
            <a:endParaRPr kumimoji="0" lang="en-US" altLang="zh-CN" sz="3200" i="0" baseline="0" noProof="0" dirty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uLnTx/>
              <a:uFillTx/>
              <a:latin typeface="Times New Roman" panose="02020603050405020304" charset="0"/>
              <a:ea typeface="Aa古典明朝楷" panose="02010600010101010101" charset="-122"/>
              <a:cs typeface="Times New Roman" panose="02020603050405020304" charset="0"/>
              <a:sym typeface="+mn-l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/>
      <p:bldP spid="4" grpId="1"/>
      <p:bldP spid="12" grpId="0"/>
      <p:bldP spid="12" grpId="1"/>
      <p:bldP spid="3" grpId="0"/>
      <p:bldP spid="3" grpId="1"/>
      <p:bldP spid="9" grpId="0"/>
      <p:bldP spid="9" grpId="1"/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635" y="0"/>
            <a:ext cx="1220216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2004060" y="3154045"/>
            <a:ext cx="8183880" cy="10147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latinLnBrk="1">
              <a:defRPr/>
            </a:pPr>
            <a:r>
              <a:rPr lang="en-US" altLang="zh-CN" sz="6000" dirty="0">
                <a:gradFill>
                  <a:gsLst>
                    <a:gs pos="98165">
                      <a:srgbClr val="E5C8B6"/>
                    </a:gs>
                    <a:gs pos="0">
                      <a:schemeClr val="accent2">
                        <a:lumMod val="40000"/>
                        <a:lumOff val="60000"/>
                      </a:schemeClr>
                    </a:gs>
                    <a:gs pos="66000">
                      <a:schemeClr val="accent2"/>
                    </a:gs>
                    <a:gs pos="42000">
                      <a:srgbClr val="E3C3B0"/>
                    </a:gs>
                  </a:gsLst>
                  <a:lin ang="5400000" scaled="0"/>
                </a:gradFill>
                <a:latin typeface="Aa润行体 (非商业使用)" panose="02010600010101010101" pitchFamily="2" charset="-122"/>
                <a:ea typeface="Aa润行体 (非商业使用)" panose="02010600010101010101" pitchFamily="2" charset="-122"/>
                <a:sym typeface="Arial" panose="020B0604020202020204" pitchFamily="34" charset="0"/>
              </a:rPr>
              <a:t>The Origins of Liquor</a:t>
            </a:r>
            <a:endParaRPr lang="en-US" altLang="zh-CN" sz="6000" dirty="0">
              <a:gradFill>
                <a:gsLst>
                  <a:gs pos="98165">
                    <a:srgbClr val="E5C8B6"/>
                  </a:gs>
                  <a:gs pos="0">
                    <a:schemeClr val="accent2">
                      <a:lumMod val="40000"/>
                      <a:lumOff val="60000"/>
                    </a:schemeClr>
                  </a:gs>
                  <a:gs pos="66000">
                    <a:schemeClr val="accent2"/>
                  </a:gs>
                  <a:gs pos="42000">
                    <a:srgbClr val="E3C3B0"/>
                  </a:gs>
                </a:gsLst>
                <a:lin ang="5400000" scaled="0"/>
              </a:gradFill>
              <a:latin typeface="Aa润行体 (非商业使用)" panose="02010600010101010101" pitchFamily="2" charset="-122"/>
              <a:ea typeface="Aa润行体 (非商业使用)" panose="02010600010101010101" pitchFamily="2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-767907" y="36892"/>
            <a:ext cx="3218180" cy="37693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latinLnBrk="1">
              <a:defRPr/>
            </a:pPr>
            <a:r>
              <a:rPr lang="zh-CN" altLang="en-US" sz="23900" dirty="0">
                <a:gradFill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83000">
                      <a:schemeClr val="accent2"/>
                    </a:gs>
                    <a:gs pos="55000">
                      <a:srgbClr val="E3C3B0"/>
                    </a:gs>
                  </a:gsLst>
                  <a:lin ang="21594000" scaled="0"/>
                </a:gradFill>
                <a:latin typeface="Aa润行体 (非商业使用)" panose="02010600010101010101" pitchFamily="2" charset="-122"/>
                <a:ea typeface="Aa润行体 (非商业使用)" panose="02010600010101010101" pitchFamily="2" charset="-122"/>
                <a:sym typeface="Arial" panose="020B0604020202020204" pitchFamily="34" charset="0"/>
              </a:rPr>
              <a:t>壹</a:t>
            </a:r>
            <a:endParaRPr lang="en-US" altLang="zh-CN" sz="23900" dirty="0"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83000">
                    <a:schemeClr val="accent2"/>
                  </a:gs>
                  <a:gs pos="55000">
                    <a:srgbClr val="E3C3B0"/>
                  </a:gs>
                </a:gsLst>
                <a:lin ang="21594000" scaled="0"/>
              </a:gradFill>
              <a:latin typeface="Aa润行体 (非商业使用)" panose="02010600010101010101" pitchFamily="2" charset="-122"/>
              <a:ea typeface="Aa润行体 (非商业使用)" panose="0201060001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78536" y="5284787"/>
            <a:ext cx="3634973" cy="19812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914838" y="552451"/>
            <a:ext cx="1555606" cy="103707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598589" y="2041946"/>
            <a:ext cx="3003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latinLnBrk="1">
              <a:defRPr/>
            </a:pPr>
            <a:r>
              <a:rPr lang="en-US" altLang="zh-CN" sz="2800" spc="-150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·The First Part·</a:t>
            </a:r>
            <a:endParaRPr kumimoji="0" lang="ko-KR" altLang="en-US" sz="2800" i="0" u="none" strike="noStrike" kern="1200" cap="none" spc="-150" normalizeH="0" baseline="0" noProof="0" dirty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uLnTx/>
              <a:uFillTx/>
              <a:latin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pic>
        <p:nvPicPr>
          <p:cNvPr id="8" name="图片 7" descr="BgSub_07819BA9797D8D58FAF8F38BF9DBB0C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015" y="160655"/>
            <a:ext cx="5086985" cy="7221220"/>
          </a:xfrm>
          <a:prstGeom prst="rect">
            <a:avLst/>
          </a:prstGeom>
          <a:effectLst>
            <a:outerShdw blurRad="50800" dist="38100" dir="8100000" sx="101000" sy="101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/>
      <p:bldP spid="4" grpId="1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3175"/>
            <a:ext cx="3670935" cy="6878955"/>
          </a:xfrm>
          <a:prstGeom prst="rect">
            <a:avLst/>
          </a:prstGeom>
          <a:ln>
            <a:noFill/>
          </a:ln>
          <a:effectLst>
            <a:outerShdw blurRad="50800" dist="38100" sx="101000" sy="101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6577965" y="1400810"/>
            <a:ext cx="5349875" cy="4411980"/>
          </a:xfrm>
          <a:prstGeom prst="rect">
            <a:avLst/>
          </a:prstGeom>
          <a:noFill/>
        </p:spPr>
        <p:txBody>
          <a:bodyPr wrap="square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gradFill>
                  <a:gsLst>
                    <a:gs pos="98165">
                      <a:srgbClr val="E5C8B6"/>
                    </a:gs>
                    <a:gs pos="0">
                      <a:schemeClr val="accent2">
                        <a:lumMod val="40000"/>
                        <a:lumOff val="60000"/>
                      </a:schemeClr>
                    </a:gs>
                    <a:gs pos="66000">
                      <a:schemeClr val="accent2"/>
                    </a:gs>
                    <a:gs pos="42000">
                      <a:srgbClr val="E3C3B0"/>
                    </a:gs>
                  </a:gsLst>
                  <a:lin ang="5400000" scaled="0"/>
                </a:gradFill>
                <a:latin typeface="Times New Roman" panose="02020603050405020304" charset="0"/>
                <a:ea typeface="Aa润行体 (非商业使用)" panose="02010600010101010101" pitchFamily="2" charset="-122"/>
                <a:cs typeface="Times New Roman" panose="02020603050405020304" charset="0"/>
                <a:sym typeface="+mn-ea"/>
              </a:rPr>
              <a:t>Who is generally believed to invent liquor in China?</a:t>
            </a:r>
            <a:endParaRPr lang="en-US" altLang="zh-CN" sz="3200" b="1" dirty="0">
              <a:gradFill>
                <a:gsLst>
                  <a:gs pos="98165">
                    <a:srgbClr val="E5C8B6"/>
                  </a:gs>
                  <a:gs pos="0">
                    <a:schemeClr val="accent2">
                      <a:lumMod val="40000"/>
                      <a:lumOff val="60000"/>
                    </a:schemeClr>
                  </a:gs>
                  <a:gs pos="66000">
                    <a:schemeClr val="accent2"/>
                  </a:gs>
                  <a:gs pos="42000">
                    <a:srgbClr val="E3C3B0"/>
                  </a:gs>
                </a:gsLst>
                <a:lin ang="5400000" scaled="0"/>
              </a:gradFill>
              <a:latin typeface="Aa润行体 (非商业使用)" panose="02010600010101010101" pitchFamily="2" charset="-122"/>
              <a:ea typeface="Aa润行体 (非商业使用)" panose="0201060001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3200" b="1" dirty="0">
              <a:gradFill>
                <a:gsLst>
                  <a:gs pos="98165">
                    <a:srgbClr val="E5C8B6"/>
                  </a:gs>
                  <a:gs pos="0">
                    <a:schemeClr val="accent2">
                      <a:lumMod val="40000"/>
                      <a:lumOff val="60000"/>
                    </a:schemeClr>
                  </a:gs>
                  <a:gs pos="66000">
                    <a:schemeClr val="accent2"/>
                  </a:gs>
                  <a:gs pos="42000">
                    <a:srgbClr val="E3C3B0"/>
                  </a:gs>
                </a:gsLst>
                <a:lin ang="5400000" scaled="0"/>
              </a:gradFill>
              <a:effectLst/>
              <a:latin typeface="Aa润行体 (非商业使用)" panose="02010600010101010101" pitchFamily="2" charset="-122"/>
              <a:ea typeface="Aa润行体 (非商业使用)" panose="02010600010101010101" pitchFamily="2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 b="1" dirty="0">
                <a:gradFill>
                  <a:gsLst>
                    <a:gs pos="98165">
                      <a:srgbClr val="E5C8B6"/>
                    </a:gs>
                    <a:gs pos="0">
                      <a:schemeClr val="accent2">
                        <a:lumMod val="40000"/>
                        <a:lumOff val="60000"/>
                      </a:schemeClr>
                    </a:gs>
                    <a:gs pos="66000">
                      <a:schemeClr val="accent2"/>
                    </a:gs>
                    <a:gs pos="42000">
                      <a:srgbClr val="E3C3B0"/>
                    </a:gs>
                  </a:gsLst>
                  <a:lin ang="5400000" scaled="0"/>
                </a:gra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何以解忧，唯有</a:t>
            </a:r>
            <a:r>
              <a:rPr lang="zh-CN" altLang="en-US" sz="3200" b="1" u="sng" dirty="0">
                <a:gradFill>
                  <a:gsLst>
                    <a:gs pos="98165">
                      <a:srgbClr val="E5C8B6"/>
                    </a:gs>
                    <a:gs pos="0">
                      <a:schemeClr val="accent2">
                        <a:lumMod val="40000"/>
                        <a:lumOff val="60000"/>
                      </a:schemeClr>
                    </a:gs>
                    <a:gs pos="66000">
                      <a:schemeClr val="accent2"/>
                    </a:gs>
                    <a:gs pos="42000">
                      <a:srgbClr val="E3C3B0"/>
                    </a:gs>
                  </a:gsLst>
                  <a:lin ang="5400000" scaled="0"/>
                </a:gra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杜康</a:t>
            </a:r>
            <a:endParaRPr lang="zh-CN" altLang="en-US" sz="3200" b="1" dirty="0">
              <a:gradFill>
                <a:gsLst>
                  <a:gs pos="98165">
                    <a:srgbClr val="E5C8B6"/>
                  </a:gs>
                  <a:gs pos="0">
                    <a:schemeClr val="accent2">
                      <a:lumMod val="40000"/>
                      <a:lumOff val="60000"/>
                    </a:schemeClr>
                  </a:gs>
                  <a:gs pos="66000">
                    <a:schemeClr val="accent2"/>
                  </a:gs>
                  <a:gs pos="42000">
                    <a:srgbClr val="E3C3B0"/>
                  </a:gs>
                </a:gsLst>
                <a:lin ang="5400000" scaled="0"/>
              </a:gradFill>
              <a:effectLst/>
              <a:latin typeface="Aa润行体 (非商业使用)" panose="02010600010101010101" pitchFamily="2" charset="-122"/>
              <a:ea typeface="Aa润行体 (非商业使用)" panose="02010600010101010101" pitchFamily="2" charset="-122"/>
              <a:sym typeface="+mn-ea"/>
            </a:endParaRPr>
          </a:p>
          <a:p>
            <a:pPr algn="ctr">
              <a:lnSpc>
                <a:spcPct val="150000"/>
              </a:lnSpc>
            </a:pPr>
            <a:endParaRPr lang="zh-CN" altLang="en-US" sz="3200" b="1" dirty="0">
              <a:gradFill>
                <a:gsLst>
                  <a:gs pos="98165">
                    <a:srgbClr val="E5C8B6"/>
                  </a:gs>
                  <a:gs pos="0">
                    <a:schemeClr val="accent2">
                      <a:lumMod val="40000"/>
                      <a:lumOff val="60000"/>
                    </a:schemeClr>
                  </a:gs>
                  <a:gs pos="66000">
                    <a:schemeClr val="accent2"/>
                  </a:gs>
                  <a:gs pos="42000">
                    <a:srgbClr val="E3C3B0"/>
                  </a:gs>
                </a:gsLst>
                <a:lin ang="5400000" scaled="0"/>
              </a:gradFill>
              <a:effectLst/>
              <a:latin typeface="Aa润行体 (非商业使用)" panose="02010600010101010101" pitchFamily="2" charset="-122"/>
              <a:ea typeface="Aa润行体 (非商业使用)" panose="02010600010101010101" pitchFamily="2" charset="-122"/>
              <a:sym typeface="+mn-ea"/>
            </a:endParaRPr>
          </a:p>
        </p:txBody>
      </p:sp>
      <p:pic>
        <p:nvPicPr>
          <p:cNvPr id="5" name="图片 4" descr="微信图片_202407301252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1620" y="315595"/>
            <a:ext cx="4654550" cy="6170930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5"/>
          <p:cNvSpPr txBox="1"/>
          <p:nvPr/>
        </p:nvSpPr>
        <p:spPr>
          <a:xfrm>
            <a:off x="454660" y="-317"/>
            <a:ext cx="736600" cy="493204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lvl="0" algn="ctr" latinLnBrk="1">
              <a:defRPr/>
            </a:pPr>
            <a:r>
              <a:rPr kumimoji="0" lang="en-US" altLang="zh-CN" sz="3600" b="1" i="0" u="none" strike="noStrike" kern="1200" cap="none" normalizeH="0" baseline="0" noProof="0" dirty="0">
                <a:ln>
                  <a:noFill/>
                </a:ln>
                <a:gradFill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83000">
                      <a:schemeClr val="accent2"/>
                    </a:gs>
                    <a:gs pos="55000">
                      <a:srgbClr val="E3C3B0"/>
                    </a:gs>
                  </a:gsLst>
                  <a:lin ang="21594000" scaled="0"/>
                </a:gradFill>
                <a:effectLst/>
                <a:uLnTx/>
                <a:uFillTx/>
                <a:latin typeface="Aa润行体 (非商业使用)" panose="02010600010101010101" pitchFamily="2" charset="-122"/>
                <a:cs typeface="微软雅黑" panose="020B0503020204020204" charset="-122"/>
                <a:sym typeface="+mn-lt"/>
              </a:rPr>
              <a:t>The Origins of Liquor</a:t>
            </a:r>
            <a:endParaRPr kumimoji="0" lang="en-US" altLang="zh-CN" sz="3600" b="1" i="0" u="none" strike="noStrike" kern="1200" cap="none" normalizeH="0" baseline="0" noProof="0" dirty="0">
              <a:ln>
                <a:noFill/>
              </a:ln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83000">
                    <a:schemeClr val="accent2"/>
                  </a:gs>
                  <a:gs pos="55000">
                    <a:srgbClr val="E3C3B0"/>
                  </a:gs>
                </a:gsLst>
                <a:lin ang="21594000" scaled="0"/>
              </a:gradFill>
              <a:effectLst/>
              <a:uLnTx/>
              <a:uFillTx/>
              <a:latin typeface="Aa润行体 (非商业使用)" panose="02010600010101010101" pitchFamily="2" charset="-122"/>
              <a:cs typeface="微软雅黑" panose="020B0503020204020204" charset="-122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0" y="4025900"/>
            <a:ext cx="12192000" cy="28182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839789" y="1439343"/>
            <a:ext cx="5331460" cy="1198880"/>
            <a:chOff x="1375225" y="2263551"/>
            <a:chExt cx="5331460" cy="1198880"/>
          </a:xfrm>
        </p:grpSpPr>
        <p:sp>
          <p:nvSpPr>
            <p:cNvPr id="11" name="文本框 10"/>
            <p:cNvSpPr txBox="1"/>
            <p:nvPr>
              <p:custDataLst>
                <p:tags r:id="rId2"/>
              </p:custDataLst>
            </p:nvPr>
          </p:nvSpPr>
          <p:spPr>
            <a:xfrm>
              <a:off x="1452060" y="2263551"/>
              <a:ext cx="5254625" cy="1198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  <a:sym typeface="+mn-ea"/>
                </a:rPr>
                <a:t>One day it rained heavily while Du Kang was herding the sheep.</a:t>
              </a:r>
              <a:endPara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375225" y="2374676"/>
              <a:ext cx="2006848" cy="5340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endParaRPr lang="zh-CN" altLang="en-US" sz="24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217805" y="1503045"/>
            <a:ext cx="622288" cy="730885"/>
            <a:chOff x="483" y="3577"/>
            <a:chExt cx="980" cy="1151"/>
          </a:xfrm>
          <a:effectLst>
            <a:outerShdw blurRad="50800" dist="38100" sx="101000" sy="101000" algn="l" rotWithShape="0">
              <a:prstClr val="black">
                <a:alpha val="40000"/>
              </a:prstClr>
            </a:outerShdw>
          </a:effectLst>
        </p:grpSpPr>
        <p:sp>
          <p:nvSpPr>
            <p:cNvPr id="48" name="Oval 6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483" y="3723"/>
              <a:ext cx="980" cy="9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2" name="文本框 1"/>
            <p:cNvSpPr txBox="1"/>
            <p:nvPr>
              <p:custDataLst>
                <p:tags r:id="rId5"/>
              </p:custDataLst>
            </p:nvPr>
          </p:nvSpPr>
          <p:spPr>
            <a:xfrm>
              <a:off x="483" y="3577"/>
              <a:ext cx="961" cy="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endParaRPr lang="zh-CN" altLang="en-US" sz="3200" dirty="0">
                <a:solidFill>
                  <a:schemeClr val="bg1"/>
                </a:solidFill>
                <a:latin typeface="Aa润行体 (非商业使用)" panose="02010600010101010101" pitchFamily="2" charset="-122"/>
                <a:ea typeface="Aa润行体 (非商业使用)" panose="02010600010101010101" pitchFamily="2" charset="-122"/>
                <a:cs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组合 4"/>
          <p:cNvGrpSpPr/>
          <p:nvPr>
            <p:custDataLst>
              <p:tags r:id="rId6"/>
            </p:custDataLst>
          </p:nvPr>
        </p:nvGrpSpPr>
        <p:grpSpPr>
          <a:xfrm>
            <a:off x="4546600" y="3493135"/>
            <a:ext cx="753730" cy="2286635"/>
            <a:chOff x="483" y="3577"/>
            <a:chExt cx="1187" cy="3601"/>
          </a:xfrm>
          <a:effectLst>
            <a:outerShdw blurRad="50800" dist="38100" sx="101000" sy="101000" algn="l" rotWithShape="0">
              <a:prstClr val="black">
                <a:alpha val="40000"/>
              </a:prstClr>
            </a:outerShdw>
          </a:effectLst>
        </p:grpSpPr>
        <p:sp>
          <p:nvSpPr>
            <p:cNvPr id="29" name="Oval 65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483" y="3723"/>
              <a:ext cx="980" cy="9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8"/>
              </p:custDataLst>
            </p:nvPr>
          </p:nvSpPr>
          <p:spPr>
            <a:xfrm>
              <a:off x="483" y="3577"/>
              <a:ext cx="961" cy="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endParaRPr lang="zh-CN" altLang="en-US" sz="3200" dirty="0">
                <a:solidFill>
                  <a:schemeClr val="bg1"/>
                </a:solidFill>
                <a:latin typeface="Aa润行体 (非商业使用)" panose="02010600010101010101" pitchFamily="2" charset="-122"/>
                <a:ea typeface="Aa润行体 (非商业使用)" panose="02010600010101010101" pitchFamily="2" charset="-122"/>
                <a:cs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9"/>
              </p:custDataLst>
            </p:nvPr>
          </p:nvSpPr>
          <p:spPr>
            <a:xfrm>
              <a:off x="709" y="6027"/>
              <a:ext cx="961" cy="1151"/>
            </a:xfrm>
            <a:prstGeom prst="rect">
              <a:avLst/>
            </a:prstGeom>
            <a:noFill/>
            <a:effectLst>
              <a:outerShdw blurRad="50800" dist="38100" sx="101000" sy="101000" algn="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endParaRPr lang="zh-CN" altLang="en-US" sz="3200" dirty="0">
                <a:solidFill>
                  <a:schemeClr val="bg1"/>
                </a:solidFill>
                <a:latin typeface="Aa润行体 (非商业使用)" panose="02010600010101010101" pitchFamily="2" charset="-122"/>
                <a:ea typeface="Aa润行体 (非商业使用)" panose="02010600010101010101" pitchFamily="2" charset="-122"/>
                <a:cs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1" name="文本框 30"/>
          <p:cNvSpPr txBox="1"/>
          <p:nvPr>
            <p:custDataLst>
              <p:tags r:id="rId10"/>
            </p:custDataLst>
          </p:nvPr>
        </p:nvSpPr>
        <p:spPr>
          <a:xfrm>
            <a:off x="5252720" y="3218815"/>
            <a:ext cx="6724015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Hastily driving the sheep back to the sheepfold, he forgot some husked sorghum rice in a hollowed trunk by accident.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32" name="图片 31" descr="图片包含 机械, 金属, 站, 旧&#10;&#10;描述已自动生成"/>
          <p:cNvPicPr>
            <a:picLocks noChangeAspect="1"/>
          </p:cNvPicPr>
          <p:nvPr userDrawn="1"/>
        </p:nvPicPr>
        <p:blipFill rotWithShape="1">
          <a:blip r:embed="rId11">
            <a:alphaModFix amt="20000"/>
            <a:lum bright="-90000"/>
          </a:blip>
          <a:srcRect/>
          <a:stretch>
            <a:fillRect/>
          </a:stretch>
        </p:blipFill>
        <p:spPr>
          <a:xfrm>
            <a:off x="6421755" y="-227330"/>
            <a:ext cx="5770245" cy="6969760"/>
          </a:xfrm>
          <a:custGeom>
            <a:avLst/>
            <a:gdLst>
              <a:gd name="connsiteX0" fmla="*/ 0 w 6770503"/>
              <a:gd name="connsiteY0" fmla="*/ 0 h 6594619"/>
              <a:gd name="connsiteX1" fmla="*/ 6770503 w 6770503"/>
              <a:gd name="connsiteY1" fmla="*/ 0 h 6594619"/>
              <a:gd name="connsiteX2" fmla="*/ 6770503 w 6770503"/>
              <a:gd name="connsiteY2" fmla="*/ 6594619 h 6594619"/>
              <a:gd name="connsiteX3" fmla="*/ 0 w 6770503"/>
              <a:gd name="connsiteY3" fmla="*/ 6594619 h 6594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0503" h="6594619">
                <a:moveTo>
                  <a:pt x="0" y="0"/>
                </a:moveTo>
                <a:lnTo>
                  <a:pt x="6770503" y="0"/>
                </a:lnTo>
                <a:lnTo>
                  <a:pt x="6770503" y="6594619"/>
                </a:lnTo>
                <a:lnTo>
                  <a:pt x="0" y="6594619"/>
                </a:lnTo>
                <a:close/>
              </a:path>
            </a:pathLst>
          </a:custGeom>
        </p:spPr>
      </p:pic>
      <p:sp>
        <p:nvSpPr>
          <p:cNvPr id="8" name="文本框 7"/>
          <p:cNvSpPr txBox="1"/>
          <p:nvPr/>
        </p:nvSpPr>
        <p:spPr>
          <a:xfrm>
            <a:off x="1070610" y="237490"/>
            <a:ext cx="3858895" cy="946150"/>
          </a:xfrm>
          <a:prstGeom prst="rect">
            <a:avLst/>
          </a:prstGeom>
          <a:noFill/>
        </p:spPr>
        <p:txBody>
          <a:bodyPr wrap="none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latinLnBrk="1">
              <a:defRPr/>
            </a:pPr>
            <a:r>
              <a:rPr lang="en-US" altLang="zh-CN" sz="4000" b="1" dirty="0">
                <a:gradFill>
                  <a:gsLst>
                    <a:gs pos="98165">
                      <a:srgbClr val="E5C8B6"/>
                    </a:gs>
                    <a:gs pos="0">
                      <a:schemeClr val="accent2">
                        <a:lumMod val="40000"/>
                        <a:lumOff val="60000"/>
                      </a:schemeClr>
                    </a:gs>
                    <a:gs pos="66000">
                      <a:schemeClr val="accent2"/>
                    </a:gs>
                    <a:gs pos="42000">
                      <a:srgbClr val="E3C3B0"/>
                    </a:gs>
                  </a:gsLst>
                  <a:lin ang="5400000" scaled="0"/>
                </a:gradFill>
                <a:latin typeface="Aa润行体 (非商业使用)" panose="02010600010101010101" pitchFamily="2" charset="-122"/>
                <a:ea typeface="Aa润行体 (非商业使用)" panose="02010600010101010101" pitchFamily="2" charset="-122"/>
                <a:sym typeface="Arial" panose="020B0604020202020204" pitchFamily="34" charset="0"/>
              </a:rPr>
              <a:t>The Origins of liquor</a:t>
            </a:r>
            <a:endParaRPr lang="zh-CN" altLang="en-US" sz="4000" b="1" dirty="0">
              <a:gradFill>
                <a:gsLst>
                  <a:gs pos="98165">
                    <a:srgbClr val="E5C8B6"/>
                  </a:gs>
                  <a:gs pos="0">
                    <a:schemeClr val="accent2">
                      <a:lumMod val="40000"/>
                      <a:lumOff val="60000"/>
                    </a:schemeClr>
                  </a:gs>
                  <a:gs pos="66000">
                    <a:schemeClr val="accent2"/>
                  </a:gs>
                  <a:gs pos="42000">
                    <a:srgbClr val="E3C3B0"/>
                  </a:gs>
                </a:gsLst>
                <a:lin ang="5400000" scaled="0"/>
              </a:gradFill>
              <a:latin typeface="Aa润行体 (非商业使用)" panose="02010600010101010101" pitchFamily="2" charset="-122"/>
              <a:ea typeface="Aa润行体 (非商业使用)" panose="0201060001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9" name="组合 8"/>
          <p:cNvGrpSpPr/>
          <p:nvPr>
            <p:custDataLst>
              <p:tags r:id="rId12"/>
            </p:custDataLst>
          </p:nvPr>
        </p:nvGrpSpPr>
        <p:grpSpPr>
          <a:xfrm>
            <a:off x="215900" y="5561330"/>
            <a:ext cx="622288" cy="730885"/>
            <a:chOff x="483" y="3577"/>
            <a:chExt cx="980" cy="1151"/>
          </a:xfrm>
          <a:effectLst>
            <a:outerShdw blurRad="50800" dist="38100" sx="101000" sy="101000" algn="l" rotWithShape="0">
              <a:prstClr val="black">
                <a:alpha val="40000"/>
              </a:prstClr>
            </a:outerShdw>
          </a:effectLst>
        </p:grpSpPr>
        <p:sp>
          <p:nvSpPr>
            <p:cNvPr id="13" name="Oval 65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83" y="3723"/>
              <a:ext cx="980" cy="9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483" y="3577"/>
              <a:ext cx="961" cy="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endParaRPr lang="zh-CN" altLang="en-US" sz="3200" dirty="0">
                <a:solidFill>
                  <a:schemeClr val="bg1"/>
                </a:solidFill>
                <a:latin typeface="Aa润行体 (非商业使用)" panose="02010600010101010101" pitchFamily="2" charset="-122"/>
                <a:ea typeface="Aa润行体 (非商业使用)" panose="02010600010101010101" pitchFamily="2" charset="-122"/>
                <a:cs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916940" y="5502275"/>
            <a:ext cx="57804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When he came back after a few days, 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the rice he left there became so fragrant.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16" name="图片 15" descr="杜康造酒分镜图生成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72680" y="612775"/>
            <a:ext cx="4286885" cy="2410460"/>
          </a:xfrm>
          <a:prstGeom prst="rect">
            <a:avLst/>
          </a:prstGeom>
        </p:spPr>
      </p:pic>
      <p:pic>
        <p:nvPicPr>
          <p:cNvPr id="17" name="图片 16" descr="杜康造酒分镜图生成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8285" y="2682875"/>
            <a:ext cx="4286250" cy="2410460"/>
          </a:xfrm>
          <a:prstGeom prst="rect">
            <a:avLst/>
          </a:prstGeom>
        </p:spPr>
      </p:pic>
      <p:pic>
        <p:nvPicPr>
          <p:cNvPr id="18" name="图片 17" descr="杜康造酒分镜图生成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73950" y="4434205"/>
            <a:ext cx="4285615" cy="240982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1"/>
      <p:bldP spid="31" grpId="2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7005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2394585" y="2921635"/>
            <a:ext cx="7421880" cy="10147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latinLnBrk="1">
              <a:buClrTx/>
              <a:buSzTx/>
              <a:buFontTx/>
              <a:defRPr/>
            </a:pPr>
            <a:r>
              <a:rPr lang="en-US" altLang="zh-CN" sz="6000" dirty="0">
                <a:gradFill>
                  <a:gsLst>
                    <a:gs pos="98165">
                      <a:srgbClr val="E5C8B6"/>
                    </a:gs>
                    <a:gs pos="0">
                      <a:schemeClr val="accent2">
                        <a:lumMod val="40000"/>
                        <a:lumOff val="60000"/>
                      </a:schemeClr>
                    </a:gs>
                    <a:gs pos="66000">
                      <a:schemeClr val="accent2"/>
                    </a:gs>
                    <a:gs pos="42000">
                      <a:srgbClr val="E3C3B0"/>
                    </a:gs>
                  </a:gsLst>
                  <a:lin ang="5400000" scaled="0"/>
                </a:gradFill>
                <a:latin typeface="Aa润行体 (非商业使用)" panose="02010600010101010101" pitchFamily="2" charset="-122"/>
                <a:ea typeface="Aa润行体 (非商业使用)" panose="02010600010101010101" pitchFamily="2" charset="-122"/>
                <a:sym typeface="Arial" panose="020B0604020202020204" pitchFamily="34" charset="0"/>
              </a:rPr>
              <a:t>The Types of Liquor</a:t>
            </a:r>
            <a:endParaRPr lang="en-US" altLang="zh-CN" sz="6000" dirty="0">
              <a:gradFill>
                <a:gsLst>
                  <a:gs pos="98165">
                    <a:srgbClr val="E5C8B6"/>
                  </a:gs>
                  <a:gs pos="0">
                    <a:schemeClr val="accent2">
                      <a:lumMod val="40000"/>
                      <a:lumOff val="60000"/>
                    </a:schemeClr>
                  </a:gs>
                  <a:gs pos="66000">
                    <a:schemeClr val="accent2"/>
                  </a:gs>
                  <a:gs pos="42000">
                    <a:srgbClr val="E3C3B0"/>
                  </a:gs>
                </a:gsLst>
                <a:lin ang="5400000" scaled="0"/>
              </a:gradFill>
              <a:latin typeface="Aa润行体 (非商业使用)" panose="02010600010101010101" pitchFamily="2" charset="-122"/>
              <a:ea typeface="Aa润行体 (非商业使用)" panose="02010600010101010101" pitchFamily="2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-977458" y="36892"/>
            <a:ext cx="3218180" cy="37693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latinLnBrk="1">
              <a:defRPr/>
            </a:pPr>
            <a:r>
              <a:rPr lang="zh-CN" altLang="en-US" sz="23900" dirty="0">
                <a:gradFill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83000">
                      <a:schemeClr val="accent2"/>
                    </a:gs>
                    <a:gs pos="55000">
                      <a:srgbClr val="E3C3B0"/>
                    </a:gs>
                  </a:gsLst>
                  <a:lin ang="21594000" scaled="0"/>
                </a:gradFill>
                <a:latin typeface="Aa润行体 (非商业使用)" panose="02010600010101010101" pitchFamily="2" charset="-122"/>
                <a:ea typeface="Aa润行体 (非商业使用)" panose="02010600010101010101" pitchFamily="2" charset="-122"/>
                <a:sym typeface="Arial" panose="020B0604020202020204" pitchFamily="34" charset="0"/>
              </a:rPr>
              <a:t>贰</a:t>
            </a:r>
            <a:endParaRPr lang="zh-CN" altLang="en-US" sz="23900" dirty="0"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83000">
                    <a:schemeClr val="accent2"/>
                  </a:gs>
                  <a:gs pos="55000">
                    <a:srgbClr val="E3C3B0"/>
                  </a:gs>
                </a:gsLst>
                <a:lin ang="21594000" scaled="0"/>
              </a:gradFill>
              <a:latin typeface="Aa润行体 (非商业使用)" panose="02010600010101010101" pitchFamily="2" charset="-122"/>
              <a:ea typeface="Aa润行体 (非商业使用)" panose="0201060001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78536" y="5284787"/>
            <a:ext cx="3634973" cy="19812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858833" y="257811"/>
            <a:ext cx="1555606" cy="103707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598589" y="2041946"/>
            <a:ext cx="3003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latinLnBrk="1">
              <a:defRPr/>
            </a:pPr>
            <a:r>
              <a:rPr lang="en-US" altLang="zh-CN" sz="2800" spc="-150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·The Second Part·</a:t>
            </a:r>
            <a:endParaRPr kumimoji="0" lang="ko-KR" altLang="en-US" sz="2800" i="0" u="none" strike="noStrike" kern="1200" cap="none" spc="-150" normalizeH="0" baseline="0" noProof="0" dirty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uLnTx/>
              <a:uFillTx/>
              <a:latin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pic>
        <p:nvPicPr>
          <p:cNvPr id="8" name="图片 7" descr="BgSub_48B971DFCA8B289A5AEBB16A9BA908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87310" y="25781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/>
      <p:bldP spid="4" grpId="1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/>
          <p:cNvSpPr/>
          <p:nvPr/>
        </p:nvSpPr>
        <p:spPr>
          <a:xfrm>
            <a:off x="0" y="-3810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Freeform 9"/>
          <p:cNvSpPr>
            <a:spLocks noEditPoints="1"/>
          </p:cNvSpPr>
          <p:nvPr/>
        </p:nvSpPr>
        <p:spPr bwMode="auto">
          <a:xfrm rot="10800000" flipV="1">
            <a:off x="-205740" y="34290"/>
            <a:ext cx="3260725" cy="1061085"/>
          </a:xfrm>
          <a:custGeom>
            <a:avLst/>
            <a:gdLst>
              <a:gd name="T0" fmla="*/ 604 w 1329"/>
              <a:gd name="T1" fmla="*/ 170 h 1194"/>
              <a:gd name="T2" fmla="*/ 1162 w 1329"/>
              <a:gd name="T3" fmla="*/ 327 h 1194"/>
              <a:gd name="T4" fmla="*/ 1149 w 1329"/>
              <a:gd name="T5" fmla="*/ 421 h 1194"/>
              <a:gd name="T6" fmla="*/ 1156 w 1329"/>
              <a:gd name="T7" fmla="*/ 484 h 1194"/>
              <a:gd name="T8" fmla="*/ 229 w 1329"/>
              <a:gd name="T9" fmla="*/ 618 h 1194"/>
              <a:gd name="T10" fmla="*/ 176 w 1329"/>
              <a:gd name="T11" fmla="*/ 780 h 1194"/>
              <a:gd name="T12" fmla="*/ 970 w 1329"/>
              <a:gd name="T13" fmla="*/ 857 h 1194"/>
              <a:gd name="T14" fmla="*/ 1161 w 1329"/>
              <a:gd name="T15" fmla="*/ 921 h 1194"/>
              <a:gd name="T16" fmla="*/ 1072 w 1329"/>
              <a:gd name="T17" fmla="*/ 944 h 1194"/>
              <a:gd name="T18" fmla="*/ 1190 w 1329"/>
              <a:gd name="T19" fmla="*/ 976 h 1194"/>
              <a:gd name="T20" fmla="*/ 825 w 1329"/>
              <a:gd name="T21" fmla="*/ 1024 h 1194"/>
              <a:gd name="T22" fmla="*/ 718 w 1329"/>
              <a:gd name="T23" fmla="*/ 1059 h 1194"/>
              <a:gd name="T24" fmla="*/ 697 w 1329"/>
              <a:gd name="T25" fmla="*/ 1113 h 1194"/>
              <a:gd name="T26" fmla="*/ 569 w 1329"/>
              <a:gd name="T27" fmla="*/ 1181 h 1194"/>
              <a:gd name="T28" fmla="*/ 1207 w 1329"/>
              <a:gd name="T29" fmla="*/ 61 h 1194"/>
              <a:gd name="T30" fmla="*/ 1238 w 1329"/>
              <a:gd name="T31" fmla="*/ 471 h 1194"/>
              <a:gd name="T32" fmla="*/ 1086 w 1329"/>
              <a:gd name="T33" fmla="*/ 508 h 1194"/>
              <a:gd name="T34" fmla="*/ 1092 w 1329"/>
              <a:gd name="T35" fmla="*/ 407 h 1194"/>
              <a:gd name="T36" fmla="*/ 1102 w 1329"/>
              <a:gd name="T37" fmla="*/ 321 h 1194"/>
              <a:gd name="T38" fmla="*/ 1004 w 1329"/>
              <a:gd name="T39" fmla="*/ 192 h 1194"/>
              <a:gd name="T40" fmla="*/ 814 w 1329"/>
              <a:gd name="T41" fmla="*/ 113 h 1194"/>
              <a:gd name="T42" fmla="*/ 270 w 1329"/>
              <a:gd name="T43" fmla="*/ 179 h 1194"/>
              <a:gd name="T44" fmla="*/ 181 w 1329"/>
              <a:gd name="T45" fmla="*/ 539 h 1194"/>
              <a:gd name="T46" fmla="*/ 191 w 1329"/>
              <a:gd name="T47" fmla="*/ 774 h 1194"/>
              <a:gd name="T48" fmla="*/ 174 w 1329"/>
              <a:gd name="T49" fmla="*/ 943 h 1194"/>
              <a:gd name="T50" fmla="*/ 234 w 1329"/>
              <a:gd name="T51" fmla="*/ 1036 h 1194"/>
              <a:gd name="T52" fmla="*/ 531 w 1329"/>
              <a:gd name="T53" fmla="*/ 1101 h 1194"/>
              <a:gd name="T54" fmla="*/ 736 w 1329"/>
              <a:gd name="T55" fmla="*/ 1035 h 1194"/>
              <a:gd name="T56" fmla="*/ 1027 w 1329"/>
              <a:gd name="T57" fmla="*/ 896 h 1194"/>
              <a:gd name="T58" fmla="*/ 1140 w 1329"/>
              <a:gd name="T59" fmla="*/ 840 h 1194"/>
              <a:gd name="T60" fmla="*/ 1222 w 1329"/>
              <a:gd name="T61" fmla="*/ 812 h 1194"/>
              <a:gd name="T62" fmla="*/ 1200 w 1329"/>
              <a:gd name="T63" fmla="*/ 772 h 1194"/>
              <a:gd name="T64" fmla="*/ 1135 w 1329"/>
              <a:gd name="T65" fmla="*/ 676 h 1194"/>
              <a:gd name="T66" fmla="*/ 1181 w 1329"/>
              <a:gd name="T67" fmla="*/ 550 h 1194"/>
              <a:gd name="T68" fmla="*/ 168 w 1329"/>
              <a:gd name="T69" fmla="*/ 817 h 1194"/>
              <a:gd name="T70" fmla="*/ 270 w 1329"/>
              <a:gd name="T71" fmla="*/ 942 h 1194"/>
              <a:gd name="T72" fmla="*/ 583 w 1329"/>
              <a:gd name="T73" fmla="*/ 198 h 1194"/>
              <a:gd name="T74" fmla="*/ 736 w 1329"/>
              <a:gd name="T75" fmla="*/ 965 h 1194"/>
              <a:gd name="T76" fmla="*/ 1192 w 1329"/>
              <a:gd name="T77" fmla="*/ 759 h 1194"/>
              <a:gd name="T78" fmla="*/ 1000 w 1329"/>
              <a:gd name="T79" fmla="*/ 751 h 1194"/>
              <a:gd name="T80" fmla="*/ 949 w 1329"/>
              <a:gd name="T81" fmla="*/ 732 h 1194"/>
              <a:gd name="T82" fmla="*/ 915 w 1329"/>
              <a:gd name="T83" fmla="*/ 739 h 1194"/>
              <a:gd name="T84" fmla="*/ 868 w 1329"/>
              <a:gd name="T85" fmla="*/ 781 h 1194"/>
              <a:gd name="T86" fmla="*/ 1033 w 1329"/>
              <a:gd name="T87" fmla="*/ 827 h 1194"/>
              <a:gd name="T88" fmla="*/ 968 w 1329"/>
              <a:gd name="T89" fmla="*/ 836 h 1194"/>
              <a:gd name="T90" fmla="*/ 1026 w 1329"/>
              <a:gd name="T91" fmla="*/ 784 h 1194"/>
              <a:gd name="T92" fmla="*/ 1111 w 1329"/>
              <a:gd name="T93" fmla="*/ 821 h 1194"/>
              <a:gd name="T94" fmla="*/ 1113 w 1329"/>
              <a:gd name="T95" fmla="*/ 772 h 1194"/>
              <a:gd name="T96" fmla="*/ 1031 w 1329"/>
              <a:gd name="T97" fmla="*/ 716 h 1194"/>
              <a:gd name="T98" fmla="*/ 1175 w 1329"/>
              <a:gd name="T99" fmla="*/ 552 h 1194"/>
              <a:gd name="T100" fmla="*/ 1255 w 1329"/>
              <a:gd name="T101" fmla="*/ 404 h 1194"/>
              <a:gd name="T102" fmla="*/ 1125 w 1329"/>
              <a:gd name="T103" fmla="*/ 462 h 1194"/>
              <a:gd name="T104" fmla="*/ 1117 w 1329"/>
              <a:gd name="T105" fmla="*/ 846 h 1194"/>
              <a:gd name="T106" fmla="*/ 1097 w 1329"/>
              <a:gd name="T107" fmla="*/ 857 h 1194"/>
              <a:gd name="T108" fmla="*/ 1108 w 1329"/>
              <a:gd name="T109" fmla="*/ 916 h 1194"/>
              <a:gd name="T110" fmla="*/ 900 w 1329"/>
              <a:gd name="T111" fmla="*/ 1028 h 1194"/>
              <a:gd name="T112" fmla="*/ 885 w 1329"/>
              <a:gd name="T113" fmla="*/ 1008 h 1194"/>
              <a:gd name="T114" fmla="*/ 736 w 1329"/>
              <a:gd name="T115" fmla="*/ 1122 h 1194"/>
              <a:gd name="T116" fmla="*/ 837 w 1329"/>
              <a:gd name="T117" fmla="*/ 1067 h 1194"/>
              <a:gd name="T118" fmla="*/ 1076 w 1329"/>
              <a:gd name="T119" fmla="*/ 959 h 1194"/>
              <a:gd name="T120" fmla="*/ 940 w 1329"/>
              <a:gd name="T121" fmla="*/ 1053 h 1194"/>
              <a:gd name="T122" fmla="*/ 812 w 1329"/>
              <a:gd name="T123" fmla="*/ 1117 h 1194"/>
              <a:gd name="T124" fmla="*/ 813 w 1329"/>
              <a:gd name="T125" fmla="*/ 1168 h 1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329" h="1194">
                <a:moveTo>
                  <a:pt x="1270" y="436"/>
                </a:moveTo>
                <a:cubicBezTo>
                  <a:pt x="1273" y="435"/>
                  <a:pt x="1279" y="433"/>
                  <a:pt x="1278" y="430"/>
                </a:cubicBezTo>
                <a:cubicBezTo>
                  <a:pt x="1275" y="432"/>
                  <a:pt x="1271" y="433"/>
                  <a:pt x="1270" y="436"/>
                </a:cubicBezTo>
                <a:close/>
                <a:moveTo>
                  <a:pt x="1304" y="441"/>
                </a:moveTo>
                <a:cubicBezTo>
                  <a:pt x="1304" y="439"/>
                  <a:pt x="1303" y="438"/>
                  <a:pt x="1302" y="438"/>
                </a:cubicBezTo>
                <a:cubicBezTo>
                  <a:pt x="1302" y="439"/>
                  <a:pt x="1300" y="440"/>
                  <a:pt x="1299" y="440"/>
                </a:cubicBezTo>
                <a:cubicBezTo>
                  <a:pt x="1298" y="444"/>
                  <a:pt x="1302" y="442"/>
                  <a:pt x="1304" y="441"/>
                </a:cubicBezTo>
                <a:close/>
                <a:moveTo>
                  <a:pt x="1283" y="495"/>
                </a:moveTo>
                <a:cubicBezTo>
                  <a:pt x="1283" y="498"/>
                  <a:pt x="1276" y="498"/>
                  <a:pt x="1279" y="501"/>
                </a:cubicBezTo>
                <a:cubicBezTo>
                  <a:pt x="1280" y="499"/>
                  <a:pt x="1286" y="498"/>
                  <a:pt x="1283" y="495"/>
                </a:cubicBezTo>
                <a:close/>
                <a:moveTo>
                  <a:pt x="1286" y="505"/>
                </a:moveTo>
                <a:cubicBezTo>
                  <a:pt x="1291" y="500"/>
                  <a:pt x="1293" y="502"/>
                  <a:pt x="1301" y="503"/>
                </a:cubicBezTo>
                <a:cubicBezTo>
                  <a:pt x="1302" y="501"/>
                  <a:pt x="1305" y="501"/>
                  <a:pt x="1304" y="498"/>
                </a:cubicBezTo>
                <a:cubicBezTo>
                  <a:pt x="1296" y="495"/>
                  <a:pt x="1288" y="498"/>
                  <a:pt x="1286" y="505"/>
                </a:cubicBezTo>
                <a:close/>
                <a:moveTo>
                  <a:pt x="1327" y="419"/>
                </a:moveTo>
                <a:cubicBezTo>
                  <a:pt x="1326" y="420"/>
                  <a:pt x="1322" y="423"/>
                  <a:pt x="1325" y="425"/>
                </a:cubicBezTo>
                <a:cubicBezTo>
                  <a:pt x="1325" y="423"/>
                  <a:pt x="1329" y="420"/>
                  <a:pt x="1327" y="419"/>
                </a:cubicBezTo>
                <a:close/>
                <a:moveTo>
                  <a:pt x="1216" y="25"/>
                </a:moveTo>
                <a:cubicBezTo>
                  <a:pt x="1211" y="25"/>
                  <a:pt x="1209" y="27"/>
                  <a:pt x="1208" y="30"/>
                </a:cubicBezTo>
                <a:cubicBezTo>
                  <a:pt x="1212" y="30"/>
                  <a:pt x="1217" y="30"/>
                  <a:pt x="1216" y="25"/>
                </a:cubicBezTo>
                <a:close/>
                <a:moveTo>
                  <a:pt x="982" y="81"/>
                </a:moveTo>
                <a:cubicBezTo>
                  <a:pt x="976" y="80"/>
                  <a:pt x="972" y="85"/>
                  <a:pt x="973" y="89"/>
                </a:cubicBezTo>
                <a:cubicBezTo>
                  <a:pt x="976" y="86"/>
                  <a:pt x="980" y="84"/>
                  <a:pt x="982" y="81"/>
                </a:cubicBezTo>
                <a:close/>
                <a:moveTo>
                  <a:pt x="731" y="93"/>
                </a:moveTo>
                <a:cubicBezTo>
                  <a:pt x="728" y="93"/>
                  <a:pt x="726" y="93"/>
                  <a:pt x="726" y="95"/>
                </a:cubicBezTo>
                <a:cubicBezTo>
                  <a:pt x="727" y="97"/>
                  <a:pt x="731" y="96"/>
                  <a:pt x="731" y="93"/>
                </a:cubicBezTo>
                <a:close/>
                <a:moveTo>
                  <a:pt x="827" y="111"/>
                </a:moveTo>
                <a:cubicBezTo>
                  <a:pt x="826" y="112"/>
                  <a:pt x="823" y="112"/>
                  <a:pt x="823" y="114"/>
                </a:cubicBezTo>
                <a:cubicBezTo>
                  <a:pt x="827" y="113"/>
                  <a:pt x="829" y="110"/>
                  <a:pt x="830" y="107"/>
                </a:cubicBezTo>
                <a:cubicBezTo>
                  <a:pt x="827" y="108"/>
                  <a:pt x="821" y="107"/>
                  <a:pt x="820" y="111"/>
                </a:cubicBezTo>
                <a:cubicBezTo>
                  <a:pt x="822" y="111"/>
                  <a:pt x="826" y="108"/>
                  <a:pt x="827" y="111"/>
                </a:cubicBezTo>
                <a:close/>
                <a:moveTo>
                  <a:pt x="1020" y="108"/>
                </a:moveTo>
                <a:cubicBezTo>
                  <a:pt x="1017" y="108"/>
                  <a:pt x="1017" y="110"/>
                  <a:pt x="1016" y="112"/>
                </a:cubicBezTo>
                <a:cubicBezTo>
                  <a:pt x="1019" y="113"/>
                  <a:pt x="1019" y="110"/>
                  <a:pt x="1020" y="108"/>
                </a:cubicBezTo>
                <a:close/>
                <a:moveTo>
                  <a:pt x="552" y="137"/>
                </a:moveTo>
                <a:cubicBezTo>
                  <a:pt x="553" y="133"/>
                  <a:pt x="559" y="133"/>
                  <a:pt x="558" y="127"/>
                </a:cubicBezTo>
                <a:cubicBezTo>
                  <a:pt x="553" y="122"/>
                  <a:pt x="545" y="134"/>
                  <a:pt x="552" y="137"/>
                </a:cubicBezTo>
                <a:close/>
                <a:moveTo>
                  <a:pt x="343" y="134"/>
                </a:moveTo>
                <a:cubicBezTo>
                  <a:pt x="338" y="134"/>
                  <a:pt x="336" y="136"/>
                  <a:pt x="335" y="139"/>
                </a:cubicBezTo>
                <a:cubicBezTo>
                  <a:pt x="340" y="140"/>
                  <a:pt x="342" y="137"/>
                  <a:pt x="343" y="134"/>
                </a:cubicBezTo>
                <a:close/>
                <a:moveTo>
                  <a:pt x="1239" y="143"/>
                </a:moveTo>
                <a:cubicBezTo>
                  <a:pt x="1235" y="146"/>
                  <a:pt x="1230" y="147"/>
                  <a:pt x="1227" y="151"/>
                </a:cubicBezTo>
                <a:cubicBezTo>
                  <a:pt x="1233" y="150"/>
                  <a:pt x="1232" y="148"/>
                  <a:pt x="1238" y="147"/>
                </a:cubicBezTo>
                <a:cubicBezTo>
                  <a:pt x="1238" y="145"/>
                  <a:pt x="1239" y="145"/>
                  <a:pt x="1239" y="143"/>
                </a:cubicBezTo>
                <a:close/>
                <a:moveTo>
                  <a:pt x="1168" y="160"/>
                </a:moveTo>
                <a:cubicBezTo>
                  <a:pt x="1165" y="157"/>
                  <a:pt x="1158" y="159"/>
                  <a:pt x="1158" y="163"/>
                </a:cubicBezTo>
                <a:cubicBezTo>
                  <a:pt x="1160" y="166"/>
                  <a:pt x="1166" y="163"/>
                  <a:pt x="1168" y="160"/>
                </a:cubicBezTo>
                <a:close/>
                <a:moveTo>
                  <a:pt x="1005" y="166"/>
                </a:moveTo>
                <a:cubicBezTo>
                  <a:pt x="1009" y="167"/>
                  <a:pt x="1012" y="164"/>
                  <a:pt x="1014" y="162"/>
                </a:cubicBezTo>
                <a:cubicBezTo>
                  <a:pt x="1011" y="160"/>
                  <a:pt x="1006" y="162"/>
                  <a:pt x="1005" y="166"/>
                </a:cubicBezTo>
                <a:close/>
                <a:moveTo>
                  <a:pt x="611" y="163"/>
                </a:moveTo>
                <a:cubicBezTo>
                  <a:pt x="608" y="164"/>
                  <a:pt x="605" y="163"/>
                  <a:pt x="603" y="165"/>
                </a:cubicBezTo>
                <a:cubicBezTo>
                  <a:pt x="603" y="167"/>
                  <a:pt x="603" y="169"/>
                  <a:pt x="604" y="170"/>
                </a:cubicBezTo>
                <a:cubicBezTo>
                  <a:pt x="607" y="169"/>
                  <a:pt x="610" y="167"/>
                  <a:pt x="611" y="163"/>
                </a:cubicBezTo>
                <a:close/>
                <a:moveTo>
                  <a:pt x="1165" y="179"/>
                </a:moveTo>
                <a:cubicBezTo>
                  <a:pt x="1168" y="177"/>
                  <a:pt x="1168" y="173"/>
                  <a:pt x="1171" y="171"/>
                </a:cubicBezTo>
                <a:cubicBezTo>
                  <a:pt x="1165" y="170"/>
                  <a:pt x="1171" y="167"/>
                  <a:pt x="1170" y="163"/>
                </a:cubicBezTo>
                <a:cubicBezTo>
                  <a:pt x="1163" y="165"/>
                  <a:pt x="1159" y="170"/>
                  <a:pt x="1157" y="177"/>
                </a:cubicBezTo>
                <a:cubicBezTo>
                  <a:pt x="1160" y="176"/>
                  <a:pt x="1160" y="180"/>
                  <a:pt x="1165" y="179"/>
                </a:cubicBezTo>
                <a:close/>
                <a:moveTo>
                  <a:pt x="1070" y="192"/>
                </a:moveTo>
                <a:cubicBezTo>
                  <a:pt x="1075" y="192"/>
                  <a:pt x="1078" y="189"/>
                  <a:pt x="1085" y="188"/>
                </a:cubicBezTo>
                <a:cubicBezTo>
                  <a:pt x="1086" y="186"/>
                  <a:pt x="1088" y="185"/>
                  <a:pt x="1087" y="181"/>
                </a:cubicBezTo>
                <a:cubicBezTo>
                  <a:pt x="1083" y="181"/>
                  <a:pt x="1080" y="184"/>
                  <a:pt x="1079" y="181"/>
                </a:cubicBezTo>
                <a:cubicBezTo>
                  <a:pt x="1079" y="179"/>
                  <a:pt x="1080" y="178"/>
                  <a:pt x="1081" y="177"/>
                </a:cubicBezTo>
                <a:cubicBezTo>
                  <a:pt x="1072" y="167"/>
                  <a:pt x="1059" y="185"/>
                  <a:pt x="1070" y="192"/>
                </a:cubicBezTo>
                <a:close/>
                <a:moveTo>
                  <a:pt x="262" y="175"/>
                </a:moveTo>
                <a:cubicBezTo>
                  <a:pt x="259" y="175"/>
                  <a:pt x="259" y="179"/>
                  <a:pt x="257" y="181"/>
                </a:cubicBezTo>
                <a:cubicBezTo>
                  <a:pt x="260" y="180"/>
                  <a:pt x="263" y="179"/>
                  <a:pt x="262" y="175"/>
                </a:cubicBezTo>
                <a:close/>
                <a:moveTo>
                  <a:pt x="1056" y="194"/>
                </a:moveTo>
                <a:cubicBezTo>
                  <a:pt x="1056" y="191"/>
                  <a:pt x="1054" y="191"/>
                  <a:pt x="1053" y="190"/>
                </a:cubicBezTo>
                <a:cubicBezTo>
                  <a:pt x="1051" y="193"/>
                  <a:pt x="1044" y="192"/>
                  <a:pt x="1043" y="196"/>
                </a:cubicBezTo>
                <a:cubicBezTo>
                  <a:pt x="1049" y="197"/>
                  <a:pt x="1051" y="194"/>
                  <a:pt x="1056" y="194"/>
                </a:cubicBezTo>
                <a:close/>
                <a:moveTo>
                  <a:pt x="1041" y="196"/>
                </a:moveTo>
                <a:cubicBezTo>
                  <a:pt x="1036" y="197"/>
                  <a:pt x="1038" y="200"/>
                  <a:pt x="1037" y="203"/>
                </a:cubicBezTo>
                <a:cubicBezTo>
                  <a:pt x="1041" y="202"/>
                  <a:pt x="1040" y="199"/>
                  <a:pt x="1041" y="196"/>
                </a:cubicBezTo>
                <a:close/>
                <a:moveTo>
                  <a:pt x="1106" y="201"/>
                </a:moveTo>
                <a:cubicBezTo>
                  <a:pt x="1106" y="204"/>
                  <a:pt x="1106" y="206"/>
                  <a:pt x="1109" y="206"/>
                </a:cubicBezTo>
                <a:cubicBezTo>
                  <a:pt x="1109" y="203"/>
                  <a:pt x="1113" y="201"/>
                  <a:pt x="1109" y="200"/>
                </a:cubicBezTo>
                <a:cubicBezTo>
                  <a:pt x="1109" y="201"/>
                  <a:pt x="1108" y="201"/>
                  <a:pt x="1106" y="201"/>
                </a:cubicBezTo>
                <a:close/>
                <a:moveTo>
                  <a:pt x="1023" y="204"/>
                </a:moveTo>
                <a:cubicBezTo>
                  <a:pt x="1021" y="206"/>
                  <a:pt x="1018" y="206"/>
                  <a:pt x="1018" y="209"/>
                </a:cubicBezTo>
                <a:cubicBezTo>
                  <a:pt x="1020" y="209"/>
                  <a:pt x="1020" y="210"/>
                  <a:pt x="1021" y="210"/>
                </a:cubicBezTo>
                <a:cubicBezTo>
                  <a:pt x="1020" y="207"/>
                  <a:pt x="1026" y="207"/>
                  <a:pt x="1023" y="204"/>
                </a:cubicBezTo>
                <a:close/>
                <a:moveTo>
                  <a:pt x="1001" y="222"/>
                </a:moveTo>
                <a:cubicBezTo>
                  <a:pt x="1004" y="223"/>
                  <a:pt x="1011" y="220"/>
                  <a:pt x="1013" y="216"/>
                </a:cubicBezTo>
                <a:cubicBezTo>
                  <a:pt x="1008" y="217"/>
                  <a:pt x="1002" y="217"/>
                  <a:pt x="1001" y="222"/>
                </a:cubicBezTo>
                <a:close/>
                <a:moveTo>
                  <a:pt x="985" y="221"/>
                </a:moveTo>
                <a:cubicBezTo>
                  <a:pt x="981" y="221"/>
                  <a:pt x="979" y="223"/>
                  <a:pt x="977" y="225"/>
                </a:cubicBezTo>
                <a:cubicBezTo>
                  <a:pt x="980" y="224"/>
                  <a:pt x="985" y="226"/>
                  <a:pt x="985" y="221"/>
                </a:cubicBezTo>
                <a:close/>
                <a:moveTo>
                  <a:pt x="1122" y="240"/>
                </a:moveTo>
                <a:cubicBezTo>
                  <a:pt x="1124" y="240"/>
                  <a:pt x="1124" y="243"/>
                  <a:pt x="1126" y="244"/>
                </a:cubicBezTo>
                <a:cubicBezTo>
                  <a:pt x="1127" y="243"/>
                  <a:pt x="1128" y="243"/>
                  <a:pt x="1129" y="243"/>
                </a:cubicBezTo>
                <a:cubicBezTo>
                  <a:pt x="1129" y="241"/>
                  <a:pt x="1129" y="239"/>
                  <a:pt x="1128" y="239"/>
                </a:cubicBezTo>
                <a:cubicBezTo>
                  <a:pt x="1128" y="241"/>
                  <a:pt x="1126" y="237"/>
                  <a:pt x="1126" y="236"/>
                </a:cubicBezTo>
                <a:cubicBezTo>
                  <a:pt x="1128" y="237"/>
                  <a:pt x="1129" y="235"/>
                  <a:pt x="1127" y="234"/>
                </a:cubicBezTo>
                <a:cubicBezTo>
                  <a:pt x="1126" y="236"/>
                  <a:pt x="1124" y="236"/>
                  <a:pt x="1124" y="238"/>
                </a:cubicBezTo>
                <a:cubicBezTo>
                  <a:pt x="1127" y="241"/>
                  <a:pt x="1122" y="238"/>
                  <a:pt x="1122" y="240"/>
                </a:cubicBezTo>
                <a:close/>
                <a:moveTo>
                  <a:pt x="1145" y="258"/>
                </a:moveTo>
                <a:cubicBezTo>
                  <a:pt x="1141" y="259"/>
                  <a:pt x="1141" y="256"/>
                  <a:pt x="1138" y="256"/>
                </a:cubicBezTo>
                <a:cubicBezTo>
                  <a:pt x="1138" y="257"/>
                  <a:pt x="1138" y="259"/>
                  <a:pt x="1137" y="259"/>
                </a:cubicBezTo>
                <a:cubicBezTo>
                  <a:pt x="1141" y="260"/>
                  <a:pt x="1143" y="259"/>
                  <a:pt x="1145" y="258"/>
                </a:cubicBezTo>
                <a:close/>
                <a:moveTo>
                  <a:pt x="1140" y="326"/>
                </a:moveTo>
                <a:cubicBezTo>
                  <a:pt x="1136" y="328"/>
                  <a:pt x="1140" y="321"/>
                  <a:pt x="1136" y="323"/>
                </a:cubicBezTo>
                <a:cubicBezTo>
                  <a:pt x="1136" y="326"/>
                  <a:pt x="1139" y="330"/>
                  <a:pt x="1140" y="326"/>
                </a:cubicBezTo>
                <a:close/>
                <a:moveTo>
                  <a:pt x="1151" y="341"/>
                </a:moveTo>
                <a:cubicBezTo>
                  <a:pt x="1158" y="341"/>
                  <a:pt x="1164" y="334"/>
                  <a:pt x="1162" y="327"/>
                </a:cubicBezTo>
                <a:cubicBezTo>
                  <a:pt x="1153" y="326"/>
                  <a:pt x="1148" y="336"/>
                  <a:pt x="1151" y="341"/>
                </a:cubicBezTo>
                <a:close/>
                <a:moveTo>
                  <a:pt x="119" y="329"/>
                </a:moveTo>
                <a:cubicBezTo>
                  <a:pt x="115" y="329"/>
                  <a:pt x="113" y="330"/>
                  <a:pt x="111" y="333"/>
                </a:cubicBezTo>
                <a:cubicBezTo>
                  <a:pt x="116" y="334"/>
                  <a:pt x="116" y="331"/>
                  <a:pt x="119" y="329"/>
                </a:cubicBezTo>
                <a:close/>
                <a:moveTo>
                  <a:pt x="1131" y="342"/>
                </a:moveTo>
                <a:cubicBezTo>
                  <a:pt x="1132" y="338"/>
                  <a:pt x="1134" y="336"/>
                  <a:pt x="1136" y="334"/>
                </a:cubicBezTo>
                <a:cubicBezTo>
                  <a:pt x="1131" y="335"/>
                  <a:pt x="1129" y="335"/>
                  <a:pt x="1127" y="337"/>
                </a:cubicBezTo>
                <a:cubicBezTo>
                  <a:pt x="1131" y="336"/>
                  <a:pt x="1126" y="342"/>
                  <a:pt x="1131" y="342"/>
                </a:cubicBezTo>
                <a:close/>
                <a:moveTo>
                  <a:pt x="1136" y="343"/>
                </a:moveTo>
                <a:cubicBezTo>
                  <a:pt x="1132" y="343"/>
                  <a:pt x="1128" y="341"/>
                  <a:pt x="1128" y="347"/>
                </a:cubicBezTo>
                <a:cubicBezTo>
                  <a:pt x="1131" y="349"/>
                  <a:pt x="1136" y="346"/>
                  <a:pt x="1136" y="343"/>
                </a:cubicBezTo>
                <a:close/>
                <a:moveTo>
                  <a:pt x="1208" y="347"/>
                </a:moveTo>
                <a:cubicBezTo>
                  <a:pt x="1208" y="345"/>
                  <a:pt x="1208" y="344"/>
                  <a:pt x="1209" y="343"/>
                </a:cubicBezTo>
                <a:cubicBezTo>
                  <a:pt x="1202" y="345"/>
                  <a:pt x="1195" y="346"/>
                  <a:pt x="1192" y="351"/>
                </a:cubicBezTo>
                <a:cubicBezTo>
                  <a:pt x="1199" y="351"/>
                  <a:pt x="1202" y="345"/>
                  <a:pt x="1208" y="347"/>
                </a:cubicBezTo>
                <a:close/>
                <a:moveTo>
                  <a:pt x="1191" y="376"/>
                </a:moveTo>
                <a:cubicBezTo>
                  <a:pt x="1204" y="374"/>
                  <a:pt x="1208" y="366"/>
                  <a:pt x="1215" y="359"/>
                </a:cubicBezTo>
                <a:cubicBezTo>
                  <a:pt x="1204" y="358"/>
                  <a:pt x="1200" y="365"/>
                  <a:pt x="1191" y="367"/>
                </a:cubicBezTo>
                <a:cubicBezTo>
                  <a:pt x="1192" y="371"/>
                  <a:pt x="1193" y="374"/>
                  <a:pt x="1191" y="376"/>
                </a:cubicBezTo>
                <a:close/>
                <a:moveTo>
                  <a:pt x="1212" y="393"/>
                </a:moveTo>
                <a:cubicBezTo>
                  <a:pt x="1211" y="399"/>
                  <a:pt x="1207" y="394"/>
                  <a:pt x="1203" y="400"/>
                </a:cubicBezTo>
                <a:cubicBezTo>
                  <a:pt x="1208" y="400"/>
                  <a:pt x="1209" y="398"/>
                  <a:pt x="1212" y="398"/>
                </a:cubicBezTo>
                <a:cubicBezTo>
                  <a:pt x="1213" y="399"/>
                  <a:pt x="1212" y="400"/>
                  <a:pt x="1212" y="401"/>
                </a:cubicBezTo>
                <a:cubicBezTo>
                  <a:pt x="1218" y="401"/>
                  <a:pt x="1216" y="395"/>
                  <a:pt x="1212" y="393"/>
                </a:cubicBezTo>
                <a:close/>
                <a:moveTo>
                  <a:pt x="1108" y="408"/>
                </a:moveTo>
                <a:cubicBezTo>
                  <a:pt x="1110" y="408"/>
                  <a:pt x="1110" y="408"/>
                  <a:pt x="1110" y="408"/>
                </a:cubicBezTo>
                <a:cubicBezTo>
                  <a:pt x="1110" y="409"/>
                  <a:pt x="1109" y="413"/>
                  <a:pt x="1111" y="413"/>
                </a:cubicBezTo>
                <a:cubicBezTo>
                  <a:pt x="1113" y="411"/>
                  <a:pt x="1110" y="410"/>
                  <a:pt x="1111" y="407"/>
                </a:cubicBezTo>
                <a:cubicBezTo>
                  <a:pt x="1110" y="407"/>
                  <a:pt x="1108" y="407"/>
                  <a:pt x="1108" y="408"/>
                </a:cubicBezTo>
                <a:close/>
                <a:moveTo>
                  <a:pt x="1147" y="417"/>
                </a:moveTo>
                <a:cubicBezTo>
                  <a:pt x="1150" y="416"/>
                  <a:pt x="1152" y="414"/>
                  <a:pt x="1155" y="414"/>
                </a:cubicBezTo>
                <a:cubicBezTo>
                  <a:pt x="1156" y="410"/>
                  <a:pt x="1152" y="413"/>
                  <a:pt x="1152" y="411"/>
                </a:cubicBezTo>
                <a:cubicBezTo>
                  <a:pt x="1153" y="411"/>
                  <a:pt x="1154" y="411"/>
                  <a:pt x="1154" y="410"/>
                </a:cubicBezTo>
                <a:cubicBezTo>
                  <a:pt x="1150" y="409"/>
                  <a:pt x="1149" y="411"/>
                  <a:pt x="1147" y="412"/>
                </a:cubicBezTo>
                <a:cubicBezTo>
                  <a:pt x="1147" y="413"/>
                  <a:pt x="1145" y="417"/>
                  <a:pt x="1147" y="417"/>
                </a:cubicBezTo>
                <a:close/>
                <a:moveTo>
                  <a:pt x="1179" y="431"/>
                </a:moveTo>
                <a:cubicBezTo>
                  <a:pt x="1183" y="429"/>
                  <a:pt x="1188" y="427"/>
                  <a:pt x="1193" y="425"/>
                </a:cubicBezTo>
                <a:cubicBezTo>
                  <a:pt x="1195" y="426"/>
                  <a:pt x="1192" y="428"/>
                  <a:pt x="1194" y="429"/>
                </a:cubicBezTo>
                <a:cubicBezTo>
                  <a:pt x="1200" y="429"/>
                  <a:pt x="1200" y="429"/>
                  <a:pt x="1200" y="429"/>
                </a:cubicBezTo>
                <a:cubicBezTo>
                  <a:pt x="1202" y="426"/>
                  <a:pt x="1204" y="421"/>
                  <a:pt x="1209" y="419"/>
                </a:cubicBezTo>
                <a:cubicBezTo>
                  <a:pt x="1210" y="418"/>
                  <a:pt x="1206" y="416"/>
                  <a:pt x="1209" y="416"/>
                </a:cubicBezTo>
                <a:cubicBezTo>
                  <a:pt x="1210" y="411"/>
                  <a:pt x="1197" y="413"/>
                  <a:pt x="1191" y="416"/>
                </a:cubicBezTo>
                <a:cubicBezTo>
                  <a:pt x="1191" y="421"/>
                  <a:pt x="1179" y="427"/>
                  <a:pt x="1179" y="431"/>
                </a:cubicBezTo>
                <a:close/>
                <a:moveTo>
                  <a:pt x="1073" y="425"/>
                </a:moveTo>
                <a:cubicBezTo>
                  <a:pt x="1075" y="425"/>
                  <a:pt x="1075" y="426"/>
                  <a:pt x="1077" y="426"/>
                </a:cubicBezTo>
                <a:cubicBezTo>
                  <a:pt x="1076" y="420"/>
                  <a:pt x="1083" y="422"/>
                  <a:pt x="1082" y="416"/>
                </a:cubicBezTo>
                <a:cubicBezTo>
                  <a:pt x="1079" y="416"/>
                  <a:pt x="1079" y="416"/>
                  <a:pt x="1079" y="416"/>
                </a:cubicBezTo>
                <a:cubicBezTo>
                  <a:pt x="1080" y="420"/>
                  <a:pt x="1075" y="418"/>
                  <a:pt x="1074" y="420"/>
                </a:cubicBezTo>
                <a:cubicBezTo>
                  <a:pt x="1077" y="422"/>
                  <a:pt x="1072" y="422"/>
                  <a:pt x="1073" y="425"/>
                </a:cubicBezTo>
                <a:close/>
                <a:moveTo>
                  <a:pt x="1152" y="425"/>
                </a:moveTo>
                <a:cubicBezTo>
                  <a:pt x="1154" y="425"/>
                  <a:pt x="1157" y="425"/>
                  <a:pt x="1158" y="424"/>
                </a:cubicBezTo>
                <a:cubicBezTo>
                  <a:pt x="1160" y="417"/>
                  <a:pt x="1152" y="422"/>
                  <a:pt x="1157" y="417"/>
                </a:cubicBezTo>
                <a:cubicBezTo>
                  <a:pt x="1154" y="418"/>
                  <a:pt x="1150" y="418"/>
                  <a:pt x="1149" y="421"/>
                </a:cubicBezTo>
                <a:cubicBezTo>
                  <a:pt x="1152" y="422"/>
                  <a:pt x="1154" y="419"/>
                  <a:pt x="1154" y="421"/>
                </a:cubicBezTo>
                <a:cubicBezTo>
                  <a:pt x="1152" y="421"/>
                  <a:pt x="1152" y="423"/>
                  <a:pt x="1152" y="425"/>
                </a:cubicBezTo>
                <a:close/>
                <a:moveTo>
                  <a:pt x="1104" y="424"/>
                </a:moveTo>
                <a:cubicBezTo>
                  <a:pt x="1107" y="423"/>
                  <a:pt x="1110" y="420"/>
                  <a:pt x="1109" y="418"/>
                </a:cubicBezTo>
                <a:cubicBezTo>
                  <a:pt x="1108" y="420"/>
                  <a:pt x="1104" y="420"/>
                  <a:pt x="1104" y="424"/>
                </a:cubicBezTo>
                <a:close/>
                <a:moveTo>
                  <a:pt x="68" y="432"/>
                </a:moveTo>
                <a:cubicBezTo>
                  <a:pt x="68" y="429"/>
                  <a:pt x="68" y="429"/>
                  <a:pt x="68" y="429"/>
                </a:cubicBezTo>
                <a:cubicBezTo>
                  <a:pt x="67" y="429"/>
                  <a:pt x="65" y="428"/>
                  <a:pt x="65" y="429"/>
                </a:cubicBezTo>
                <a:cubicBezTo>
                  <a:pt x="66" y="430"/>
                  <a:pt x="65" y="433"/>
                  <a:pt x="68" y="432"/>
                </a:cubicBezTo>
                <a:close/>
                <a:moveTo>
                  <a:pt x="1185" y="436"/>
                </a:moveTo>
                <a:cubicBezTo>
                  <a:pt x="1190" y="436"/>
                  <a:pt x="1193" y="434"/>
                  <a:pt x="1195" y="431"/>
                </a:cubicBezTo>
                <a:cubicBezTo>
                  <a:pt x="1192" y="430"/>
                  <a:pt x="1187" y="434"/>
                  <a:pt x="1185" y="436"/>
                </a:cubicBezTo>
                <a:close/>
                <a:moveTo>
                  <a:pt x="1159" y="432"/>
                </a:moveTo>
                <a:cubicBezTo>
                  <a:pt x="1158" y="436"/>
                  <a:pt x="1154" y="437"/>
                  <a:pt x="1153" y="441"/>
                </a:cubicBezTo>
                <a:cubicBezTo>
                  <a:pt x="1158" y="440"/>
                  <a:pt x="1161" y="438"/>
                  <a:pt x="1164" y="435"/>
                </a:cubicBezTo>
                <a:cubicBezTo>
                  <a:pt x="1161" y="435"/>
                  <a:pt x="1162" y="432"/>
                  <a:pt x="1159" y="432"/>
                </a:cubicBezTo>
                <a:close/>
                <a:moveTo>
                  <a:pt x="1201" y="437"/>
                </a:moveTo>
                <a:cubicBezTo>
                  <a:pt x="1199" y="437"/>
                  <a:pt x="1199" y="437"/>
                  <a:pt x="1199" y="437"/>
                </a:cubicBezTo>
                <a:cubicBezTo>
                  <a:pt x="1198" y="442"/>
                  <a:pt x="1192" y="441"/>
                  <a:pt x="1191" y="445"/>
                </a:cubicBezTo>
                <a:cubicBezTo>
                  <a:pt x="1194" y="442"/>
                  <a:pt x="1201" y="443"/>
                  <a:pt x="1201" y="437"/>
                </a:cubicBezTo>
                <a:close/>
                <a:moveTo>
                  <a:pt x="1240" y="443"/>
                </a:moveTo>
                <a:cubicBezTo>
                  <a:pt x="1239" y="440"/>
                  <a:pt x="1241" y="439"/>
                  <a:pt x="1241" y="437"/>
                </a:cubicBezTo>
                <a:cubicBezTo>
                  <a:pt x="1234" y="438"/>
                  <a:pt x="1228" y="441"/>
                  <a:pt x="1226" y="447"/>
                </a:cubicBezTo>
                <a:cubicBezTo>
                  <a:pt x="1233" y="448"/>
                  <a:pt x="1234" y="443"/>
                  <a:pt x="1240" y="443"/>
                </a:cubicBezTo>
                <a:close/>
                <a:moveTo>
                  <a:pt x="1059" y="439"/>
                </a:moveTo>
                <a:cubicBezTo>
                  <a:pt x="1051" y="438"/>
                  <a:pt x="1048" y="443"/>
                  <a:pt x="1048" y="450"/>
                </a:cubicBezTo>
                <a:cubicBezTo>
                  <a:pt x="1043" y="453"/>
                  <a:pt x="1037" y="456"/>
                  <a:pt x="1032" y="459"/>
                </a:cubicBezTo>
                <a:cubicBezTo>
                  <a:pt x="1031" y="463"/>
                  <a:pt x="1033" y="464"/>
                  <a:pt x="1035" y="466"/>
                </a:cubicBezTo>
                <a:cubicBezTo>
                  <a:pt x="1039" y="464"/>
                  <a:pt x="1042" y="461"/>
                  <a:pt x="1048" y="461"/>
                </a:cubicBezTo>
                <a:cubicBezTo>
                  <a:pt x="1049" y="458"/>
                  <a:pt x="1045" y="460"/>
                  <a:pt x="1046" y="457"/>
                </a:cubicBezTo>
                <a:cubicBezTo>
                  <a:pt x="1051" y="456"/>
                  <a:pt x="1055" y="454"/>
                  <a:pt x="1058" y="451"/>
                </a:cubicBezTo>
                <a:cubicBezTo>
                  <a:pt x="1055" y="450"/>
                  <a:pt x="1054" y="452"/>
                  <a:pt x="1052" y="452"/>
                </a:cubicBezTo>
                <a:cubicBezTo>
                  <a:pt x="1055" y="449"/>
                  <a:pt x="1050" y="450"/>
                  <a:pt x="1050" y="449"/>
                </a:cubicBezTo>
                <a:cubicBezTo>
                  <a:pt x="1051" y="444"/>
                  <a:pt x="1057" y="444"/>
                  <a:pt x="1059" y="439"/>
                </a:cubicBezTo>
                <a:close/>
                <a:moveTo>
                  <a:pt x="1030" y="451"/>
                </a:moveTo>
                <a:cubicBezTo>
                  <a:pt x="1032" y="453"/>
                  <a:pt x="1034" y="451"/>
                  <a:pt x="1037" y="451"/>
                </a:cubicBezTo>
                <a:cubicBezTo>
                  <a:pt x="1037" y="448"/>
                  <a:pt x="1035" y="448"/>
                  <a:pt x="1036" y="446"/>
                </a:cubicBezTo>
                <a:cubicBezTo>
                  <a:pt x="1032" y="446"/>
                  <a:pt x="1031" y="448"/>
                  <a:pt x="1030" y="451"/>
                </a:cubicBezTo>
                <a:close/>
                <a:moveTo>
                  <a:pt x="1194" y="448"/>
                </a:moveTo>
                <a:cubicBezTo>
                  <a:pt x="1193" y="449"/>
                  <a:pt x="1193" y="451"/>
                  <a:pt x="1193" y="453"/>
                </a:cubicBezTo>
                <a:cubicBezTo>
                  <a:pt x="1196" y="452"/>
                  <a:pt x="1198" y="451"/>
                  <a:pt x="1199" y="449"/>
                </a:cubicBezTo>
                <a:cubicBezTo>
                  <a:pt x="1197" y="449"/>
                  <a:pt x="1197" y="447"/>
                  <a:pt x="1194" y="448"/>
                </a:cubicBezTo>
                <a:close/>
                <a:moveTo>
                  <a:pt x="1245" y="449"/>
                </a:moveTo>
                <a:cubicBezTo>
                  <a:pt x="1243" y="449"/>
                  <a:pt x="1243" y="450"/>
                  <a:pt x="1241" y="450"/>
                </a:cubicBezTo>
                <a:cubicBezTo>
                  <a:pt x="1241" y="449"/>
                  <a:pt x="1240" y="448"/>
                  <a:pt x="1239" y="448"/>
                </a:cubicBezTo>
                <a:cubicBezTo>
                  <a:pt x="1239" y="450"/>
                  <a:pt x="1237" y="452"/>
                  <a:pt x="1238" y="455"/>
                </a:cubicBezTo>
                <a:cubicBezTo>
                  <a:pt x="1241" y="454"/>
                  <a:pt x="1242" y="451"/>
                  <a:pt x="1245" y="449"/>
                </a:cubicBezTo>
                <a:close/>
                <a:moveTo>
                  <a:pt x="1212" y="456"/>
                </a:moveTo>
                <a:cubicBezTo>
                  <a:pt x="1213" y="457"/>
                  <a:pt x="1211" y="452"/>
                  <a:pt x="1209" y="452"/>
                </a:cubicBezTo>
                <a:cubicBezTo>
                  <a:pt x="1207" y="455"/>
                  <a:pt x="1205" y="452"/>
                  <a:pt x="1203" y="453"/>
                </a:cubicBezTo>
                <a:cubicBezTo>
                  <a:pt x="1195" y="454"/>
                  <a:pt x="1192" y="462"/>
                  <a:pt x="1185" y="466"/>
                </a:cubicBezTo>
                <a:cubicBezTo>
                  <a:pt x="1177" y="470"/>
                  <a:pt x="1168" y="473"/>
                  <a:pt x="1159" y="477"/>
                </a:cubicBezTo>
                <a:cubicBezTo>
                  <a:pt x="1159" y="480"/>
                  <a:pt x="1156" y="481"/>
                  <a:pt x="1156" y="484"/>
                </a:cubicBezTo>
                <a:cubicBezTo>
                  <a:pt x="1168" y="484"/>
                  <a:pt x="1178" y="470"/>
                  <a:pt x="1195" y="468"/>
                </a:cubicBezTo>
                <a:cubicBezTo>
                  <a:pt x="1200" y="463"/>
                  <a:pt x="1207" y="460"/>
                  <a:pt x="1212" y="456"/>
                </a:cubicBezTo>
                <a:close/>
                <a:moveTo>
                  <a:pt x="1055" y="455"/>
                </a:moveTo>
                <a:cubicBezTo>
                  <a:pt x="1055" y="457"/>
                  <a:pt x="1051" y="456"/>
                  <a:pt x="1051" y="458"/>
                </a:cubicBezTo>
                <a:cubicBezTo>
                  <a:pt x="1053" y="458"/>
                  <a:pt x="1052" y="461"/>
                  <a:pt x="1054" y="461"/>
                </a:cubicBezTo>
                <a:cubicBezTo>
                  <a:pt x="1053" y="459"/>
                  <a:pt x="1058" y="457"/>
                  <a:pt x="1055" y="455"/>
                </a:cubicBezTo>
                <a:close/>
                <a:moveTo>
                  <a:pt x="128" y="500"/>
                </a:moveTo>
                <a:cubicBezTo>
                  <a:pt x="131" y="500"/>
                  <a:pt x="133" y="499"/>
                  <a:pt x="134" y="497"/>
                </a:cubicBezTo>
                <a:cubicBezTo>
                  <a:pt x="132" y="495"/>
                  <a:pt x="129" y="498"/>
                  <a:pt x="128" y="500"/>
                </a:cubicBezTo>
                <a:close/>
                <a:moveTo>
                  <a:pt x="123" y="531"/>
                </a:moveTo>
                <a:cubicBezTo>
                  <a:pt x="127" y="529"/>
                  <a:pt x="131" y="527"/>
                  <a:pt x="137" y="528"/>
                </a:cubicBezTo>
                <a:cubicBezTo>
                  <a:pt x="141" y="524"/>
                  <a:pt x="139" y="514"/>
                  <a:pt x="144" y="511"/>
                </a:cubicBezTo>
                <a:cubicBezTo>
                  <a:pt x="141" y="507"/>
                  <a:pt x="134" y="509"/>
                  <a:pt x="130" y="512"/>
                </a:cubicBezTo>
                <a:cubicBezTo>
                  <a:pt x="134" y="516"/>
                  <a:pt x="131" y="519"/>
                  <a:pt x="133" y="521"/>
                </a:cubicBezTo>
                <a:cubicBezTo>
                  <a:pt x="131" y="526"/>
                  <a:pt x="126" y="527"/>
                  <a:pt x="123" y="531"/>
                </a:cubicBezTo>
                <a:close/>
                <a:moveTo>
                  <a:pt x="1252" y="521"/>
                </a:moveTo>
                <a:cubicBezTo>
                  <a:pt x="1255" y="520"/>
                  <a:pt x="1259" y="520"/>
                  <a:pt x="1260" y="517"/>
                </a:cubicBezTo>
                <a:cubicBezTo>
                  <a:pt x="1256" y="517"/>
                  <a:pt x="1253" y="518"/>
                  <a:pt x="1252" y="521"/>
                </a:cubicBezTo>
                <a:close/>
                <a:moveTo>
                  <a:pt x="163" y="524"/>
                </a:moveTo>
                <a:cubicBezTo>
                  <a:pt x="162" y="528"/>
                  <a:pt x="157" y="529"/>
                  <a:pt x="154" y="533"/>
                </a:cubicBezTo>
                <a:cubicBezTo>
                  <a:pt x="160" y="533"/>
                  <a:pt x="160" y="533"/>
                  <a:pt x="160" y="533"/>
                </a:cubicBezTo>
                <a:cubicBezTo>
                  <a:pt x="160" y="530"/>
                  <a:pt x="166" y="527"/>
                  <a:pt x="163" y="524"/>
                </a:cubicBezTo>
                <a:close/>
                <a:moveTo>
                  <a:pt x="143" y="551"/>
                </a:moveTo>
                <a:cubicBezTo>
                  <a:pt x="142" y="551"/>
                  <a:pt x="143" y="548"/>
                  <a:pt x="141" y="548"/>
                </a:cubicBezTo>
                <a:cubicBezTo>
                  <a:pt x="140" y="549"/>
                  <a:pt x="139" y="549"/>
                  <a:pt x="138" y="549"/>
                </a:cubicBezTo>
                <a:cubicBezTo>
                  <a:pt x="136" y="554"/>
                  <a:pt x="143" y="554"/>
                  <a:pt x="143" y="551"/>
                </a:cubicBezTo>
                <a:close/>
                <a:moveTo>
                  <a:pt x="133" y="576"/>
                </a:moveTo>
                <a:cubicBezTo>
                  <a:pt x="130" y="576"/>
                  <a:pt x="126" y="580"/>
                  <a:pt x="128" y="582"/>
                </a:cubicBezTo>
                <a:cubicBezTo>
                  <a:pt x="129" y="580"/>
                  <a:pt x="132" y="579"/>
                  <a:pt x="133" y="576"/>
                </a:cubicBezTo>
                <a:close/>
                <a:moveTo>
                  <a:pt x="139" y="587"/>
                </a:moveTo>
                <a:cubicBezTo>
                  <a:pt x="145" y="585"/>
                  <a:pt x="152" y="583"/>
                  <a:pt x="153" y="576"/>
                </a:cubicBezTo>
                <a:cubicBezTo>
                  <a:pt x="145" y="576"/>
                  <a:pt x="145" y="585"/>
                  <a:pt x="139" y="587"/>
                </a:cubicBezTo>
                <a:close/>
                <a:moveTo>
                  <a:pt x="129" y="597"/>
                </a:moveTo>
                <a:cubicBezTo>
                  <a:pt x="128" y="600"/>
                  <a:pt x="135" y="597"/>
                  <a:pt x="136" y="597"/>
                </a:cubicBezTo>
                <a:cubicBezTo>
                  <a:pt x="134" y="595"/>
                  <a:pt x="131" y="596"/>
                  <a:pt x="129" y="597"/>
                </a:cubicBezTo>
                <a:close/>
                <a:moveTo>
                  <a:pt x="1159" y="601"/>
                </a:moveTo>
                <a:cubicBezTo>
                  <a:pt x="1154" y="604"/>
                  <a:pt x="1147" y="604"/>
                  <a:pt x="1147" y="611"/>
                </a:cubicBezTo>
                <a:cubicBezTo>
                  <a:pt x="1152" y="610"/>
                  <a:pt x="1163" y="605"/>
                  <a:pt x="1159" y="601"/>
                </a:cubicBezTo>
                <a:close/>
                <a:moveTo>
                  <a:pt x="95" y="617"/>
                </a:moveTo>
                <a:cubicBezTo>
                  <a:pt x="100" y="616"/>
                  <a:pt x="103" y="611"/>
                  <a:pt x="105" y="607"/>
                </a:cubicBezTo>
                <a:cubicBezTo>
                  <a:pt x="99" y="607"/>
                  <a:pt x="96" y="612"/>
                  <a:pt x="95" y="617"/>
                </a:cubicBezTo>
                <a:close/>
                <a:moveTo>
                  <a:pt x="1184" y="609"/>
                </a:moveTo>
                <a:cubicBezTo>
                  <a:pt x="1182" y="610"/>
                  <a:pt x="1179" y="611"/>
                  <a:pt x="1177" y="612"/>
                </a:cubicBezTo>
                <a:cubicBezTo>
                  <a:pt x="1176" y="614"/>
                  <a:pt x="1177" y="617"/>
                  <a:pt x="1179" y="619"/>
                </a:cubicBezTo>
                <a:cubicBezTo>
                  <a:pt x="1181" y="616"/>
                  <a:pt x="1184" y="613"/>
                  <a:pt x="1184" y="609"/>
                </a:cubicBezTo>
                <a:close/>
                <a:moveTo>
                  <a:pt x="1170" y="621"/>
                </a:moveTo>
                <a:cubicBezTo>
                  <a:pt x="1172" y="623"/>
                  <a:pt x="1173" y="620"/>
                  <a:pt x="1175" y="620"/>
                </a:cubicBezTo>
                <a:cubicBezTo>
                  <a:pt x="1175" y="618"/>
                  <a:pt x="1175" y="616"/>
                  <a:pt x="1172" y="616"/>
                </a:cubicBezTo>
                <a:cubicBezTo>
                  <a:pt x="1172" y="618"/>
                  <a:pt x="1171" y="619"/>
                  <a:pt x="1170" y="621"/>
                </a:cubicBezTo>
                <a:close/>
                <a:moveTo>
                  <a:pt x="229" y="618"/>
                </a:moveTo>
                <a:cubicBezTo>
                  <a:pt x="222" y="620"/>
                  <a:pt x="218" y="616"/>
                  <a:pt x="208" y="617"/>
                </a:cubicBezTo>
                <a:cubicBezTo>
                  <a:pt x="209" y="621"/>
                  <a:pt x="212" y="624"/>
                  <a:pt x="215" y="626"/>
                </a:cubicBezTo>
                <a:cubicBezTo>
                  <a:pt x="223" y="627"/>
                  <a:pt x="227" y="623"/>
                  <a:pt x="229" y="618"/>
                </a:cubicBezTo>
                <a:close/>
                <a:moveTo>
                  <a:pt x="131" y="618"/>
                </a:moveTo>
                <a:cubicBezTo>
                  <a:pt x="131" y="620"/>
                  <a:pt x="129" y="620"/>
                  <a:pt x="129" y="622"/>
                </a:cubicBezTo>
                <a:cubicBezTo>
                  <a:pt x="131" y="622"/>
                  <a:pt x="135" y="623"/>
                  <a:pt x="135" y="620"/>
                </a:cubicBezTo>
                <a:cubicBezTo>
                  <a:pt x="132" y="621"/>
                  <a:pt x="134" y="617"/>
                  <a:pt x="131" y="618"/>
                </a:cubicBezTo>
                <a:close/>
                <a:moveTo>
                  <a:pt x="119" y="637"/>
                </a:moveTo>
                <a:cubicBezTo>
                  <a:pt x="114" y="634"/>
                  <a:pt x="123" y="630"/>
                  <a:pt x="118" y="626"/>
                </a:cubicBezTo>
                <a:cubicBezTo>
                  <a:pt x="116" y="630"/>
                  <a:pt x="113" y="622"/>
                  <a:pt x="111" y="625"/>
                </a:cubicBezTo>
                <a:cubicBezTo>
                  <a:pt x="113" y="626"/>
                  <a:pt x="114" y="627"/>
                  <a:pt x="114" y="629"/>
                </a:cubicBezTo>
                <a:cubicBezTo>
                  <a:pt x="113" y="631"/>
                  <a:pt x="109" y="630"/>
                  <a:pt x="109" y="633"/>
                </a:cubicBezTo>
                <a:cubicBezTo>
                  <a:pt x="110" y="636"/>
                  <a:pt x="106" y="641"/>
                  <a:pt x="105" y="645"/>
                </a:cubicBezTo>
                <a:cubicBezTo>
                  <a:pt x="109" y="642"/>
                  <a:pt x="116" y="641"/>
                  <a:pt x="119" y="637"/>
                </a:cubicBezTo>
                <a:close/>
                <a:moveTo>
                  <a:pt x="126" y="633"/>
                </a:moveTo>
                <a:cubicBezTo>
                  <a:pt x="127" y="632"/>
                  <a:pt x="128" y="631"/>
                  <a:pt x="128" y="629"/>
                </a:cubicBezTo>
                <a:cubicBezTo>
                  <a:pt x="125" y="628"/>
                  <a:pt x="123" y="628"/>
                  <a:pt x="121" y="630"/>
                </a:cubicBezTo>
                <a:cubicBezTo>
                  <a:pt x="124" y="630"/>
                  <a:pt x="123" y="633"/>
                  <a:pt x="126" y="633"/>
                </a:cubicBezTo>
                <a:close/>
                <a:moveTo>
                  <a:pt x="85" y="656"/>
                </a:moveTo>
                <a:cubicBezTo>
                  <a:pt x="90" y="653"/>
                  <a:pt x="99" y="656"/>
                  <a:pt x="101" y="646"/>
                </a:cubicBezTo>
                <a:cubicBezTo>
                  <a:pt x="98" y="647"/>
                  <a:pt x="96" y="645"/>
                  <a:pt x="95" y="644"/>
                </a:cubicBezTo>
                <a:cubicBezTo>
                  <a:pt x="94" y="646"/>
                  <a:pt x="92" y="648"/>
                  <a:pt x="93" y="651"/>
                </a:cubicBezTo>
                <a:cubicBezTo>
                  <a:pt x="90" y="653"/>
                  <a:pt x="86" y="653"/>
                  <a:pt x="85" y="656"/>
                </a:cubicBezTo>
                <a:close/>
                <a:moveTo>
                  <a:pt x="1150" y="651"/>
                </a:moveTo>
                <a:cubicBezTo>
                  <a:pt x="1149" y="649"/>
                  <a:pt x="1145" y="650"/>
                  <a:pt x="1145" y="651"/>
                </a:cubicBezTo>
                <a:cubicBezTo>
                  <a:pt x="1146" y="652"/>
                  <a:pt x="1145" y="655"/>
                  <a:pt x="1148" y="654"/>
                </a:cubicBezTo>
                <a:cubicBezTo>
                  <a:pt x="1148" y="652"/>
                  <a:pt x="1150" y="652"/>
                  <a:pt x="1150" y="651"/>
                </a:cubicBezTo>
                <a:close/>
                <a:moveTo>
                  <a:pt x="1164" y="657"/>
                </a:moveTo>
                <a:cubicBezTo>
                  <a:pt x="1165" y="654"/>
                  <a:pt x="1165" y="652"/>
                  <a:pt x="1162" y="651"/>
                </a:cubicBezTo>
                <a:cubicBezTo>
                  <a:pt x="1160" y="653"/>
                  <a:pt x="1162" y="656"/>
                  <a:pt x="1164" y="657"/>
                </a:cubicBezTo>
                <a:close/>
                <a:moveTo>
                  <a:pt x="1195" y="662"/>
                </a:moveTo>
                <a:cubicBezTo>
                  <a:pt x="1195" y="659"/>
                  <a:pt x="1193" y="658"/>
                  <a:pt x="1192" y="657"/>
                </a:cubicBezTo>
                <a:cubicBezTo>
                  <a:pt x="1191" y="659"/>
                  <a:pt x="1189" y="660"/>
                  <a:pt x="1187" y="661"/>
                </a:cubicBezTo>
                <a:cubicBezTo>
                  <a:pt x="1186" y="664"/>
                  <a:pt x="1188" y="665"/>
                  <a:pt x="1188" y="668"/>
                </a:cubicBezTo>
                <a:cubicBezTo>
                  <a:pt x="1193" y="669"/>
                  <a:pt x="1190" y="661"/>
                  <a:pt x="1195" y="662"/>
                </a:cubicBezTo>
                <a:close/>
                <a:moveTo>
                  <a:pt x="1196" y="671"/>
                </a:moveTo>
                <a:cubicBezTo>
                  <a:pt x="1196" y="672"/>
                  <a:pt x="1195" y="672"/>
                  <a:pt x="1194" y="671"/>
                </a:cubicBezTo>
                <a:cubicBezTo>
                  <a:pt x="1194" y="674"/>
                  <a:pt x="1191" y="675"/>
                  <a:pt x="1188" y="675"/>
                </a:cubicBezTo>
                <a:cubicBezTo>
                  <a:pt x="1188" y="676"/>
                  <a:pt x="1187" y="677"/>
                  <a:pt x="1187" y="678"/>
                </a:cubicBezTo>
                <a:cubicBezTo>
                  <a:pt x="1192" y="680"/>
                  <a:pt x="1192" y="675"/>
                  <a:pt x="1196" y="676"/>
                </a:cubicBezTo>
                <a:cubicBezTo>
                  <a:pt x="1195" y="673"/>
                  <a:pt x="1199" y="672"/>
                  <a:pt x="1196" y="671"/>
                </a:cubicBezTo>
                <a:close/>
                <a:moveTo>
                  <a:pt x="1161" y="690"/>
                </a:moveTo>
                <a:cubicBezTo>
                  <a:pt x="1171" y="690"/>
                  <a:pt x="1166" y="685"/>
                  <a:pt x="1161" y="690"/>
                </a:cubicBezTo>
                <a:close/>
                <a:moveTo>
                  <a:pt x="1213" y="728"/>
                </a:moveTo>
                <a:cubicBezTo>
                  <a:pt x="1210" y="728"/>
                  <a:pt x="1208" y="730"/>
                  <a:pt x="1207" y="733"/>
                </a:cubicBezTo>
                <a:cubicBezTo>
                  <a:pt x="1208" y="735"/>
                  <a:pt x="1209" y="736"/>
                  <a:pt x="1211" y="737"/>
                </a:cubicBezTo>
                <a:cubicBezTo>
                  <a:pt x="1210" y="735"/>
                  <a:pt x="1213" y="736"/>
                  <a:pt x="1213" y="734"/>
                </a:cubicBezTo>
                <a:cubicBezTo>
                  <a:pt x="1211" y="733"/>
                  <a:pt x="1214" y="730"/>
                  <a:pt x="1213" y="728"/>
                </a:cubicBezTo>
                <a:close/>
                <a:moveTo>
                  <a:pt x="1152" y="730"/>
                </a:moveTo>
                <a:cubicBezTo>
                  <a:pt x="1149" y="731"/>
                  <a:pt x="1145" y="734"/>
                  <a:pt x="1149" y="735"/>
                </a:cubicBezTo>
                <a:cubicBezTo>
                  <a:pt x="1149" y="732"/>
                  <a:pt x="1152" y="733"/>
                  <a:pt x="1152" y="730"/>
                </a:cubicBezTo>
                <a:close/>
                <a:moveTo>
                  <a:pt x="1090" y="772"/>
                </a:moveTo>
                <a:cubicBezTo>
                  <a:pt x="1090" y="770"/>
                  <a:pt x="1094" y="771"/>
                  <a:pt x="1093" y="768"/>
                </a:cubicBezTo>
                <a:cubicBezTo>
                  <a:pt x="1092" y="768"/>
                  <a:pt x="1092" y="766"/>
                  <a:pt x="1091" y="767"/>
                </a:cubicBezTo>
                <a:cubicBezTo>
                  <a:pt x="1090" y="768"/>
                  <a:pt x="1087" y="771"/>
                  <a:pt x="1090" y="772"/>
                </a:cubicBezTo>
                <a:close/>
                <a:moveTo>
                  <a:pt x="176" y="780"/>
                </a:moveTo>
                <a:cubicBezTo>
                  <a:pt x="173" y="779"/>
                  <a:pt x="167" y="778"/>
                  <a:pt x="165" y="782"/>
                </a:cubicBezTo>
                <a:cubicBezTo>
                  <a:pt x="170" y="783"/>
                  <a:pt x="175" y="783"/>
                  <a:pt x="176" y="780"/>
                </a:cubicBezTo>
                <a:close/>
                <a:moveTo>
                  <a:pt x="1020" y="798"/>
                </a:moveTo>
                <a:cubicBezTo>
                  <a:pt x="1020" y="795"/>
                  <a:pt x="1022" y="794"/>
                  <a:pt x="1023" y="792"/>
                </a:cubicBezTo>
                <a:cubicBezTo>
                  <a:pt x="1021" y="792"/>
                  <a:pt x="1022" y="789"/>
                  <a:pt x="1019" y="790"/>
                </a:cubicBezTo>
                <a:cubicBezTo>
                  <a:pt x="1022" y="794"/>
                  <a:pt x="1016" y="796"/>
                  <a:pt x="1020" y="798"/>
                </a:cubicBezTo>
                <a:close/>
                <a:moveTo>
                  <a:pt x="1191" y="812"/>
                </a:moveTo>
                <a:cubicBezTo>
                  <a:pt x="1191" y="811"/>
                  <a:pt x="1191" y="810"/>
                  <a:pt x="1191" y="810"/>
                </a:cubicBezTo>
                <a:cubicBezTo>
                  <a:pt x="1191" y="814"/>
                  <a:pt x="1190" y="815"/>
                  <a:pt x="1192" y="817"/>
                </a:cubicBezTo>
                <a:cubicBezTo>
                  <a:pt x="1193" y="815"/>
                  <a:pt x="1198" y="811"/>
                  <a:pt x="1200" y="813"/>
                </a:cubicBezTo>
                <a:cubicBezTo>
                  <a:pt x="1200" y="817"/>
                  <a:pt x="1197" y="812"/>
                  <a:pt x="1198" y="816"/>
                </a:cubicBezTo>
                <a:cubicBezTo>
                  <a:pt x="1199" y="816"/>
                  <a:pt x="1200" y="816"/>
                  <a:pt x="1201" y="817"/>
                </a:cubicBezTo>
                <a:cubicBezTo>
                  <a:pt x="1201" y="813"/>
                  <a:pt x="1205" y="811"/>
                  <a:pt x="1204" y="809"/>
                </a:cubicBezTo>
                <a:cubicBezTo>
                  <a:pt x="1207" y="809"/>
                  <a:pt x="1207" y="812"/>
                  <a:pt x="1208" y="813"/>
                </a:cubicBezTo>
                <a:cubicBezTo>
                  <a:pt x="1212" y="812"/>
                  <a:pt x="1213" y="808"/>
                  <a:pt x="1218" y="808"/>
                </a:cubicBezTo>
                <a:cubicBezTo>
                  <a:pt x="1217" y="803"/>
                  <a:pt x="1218" y="802"/>
                  <a:pt x="1220" y="798"/>
                </a:cubicBezTo>
                <a:cubicBezTo>
                  <a:pt x="1208" y="801"/>
                  <a:pt x="1205" y="811"/>
                  <a:pt x="1191" y="812"/>
                </a:cubicBezTo>
                <a:close/>
                <a:moveTo>
                  <a:pt x="1157" y="815"/>
                </a:moveTo>
                <a:cubicBezTo>
                  <a:pt x="1158" y="815"/>
                  <a:pt x="1159" y="816"/>
                  <a:pt x="1160" y="816"/>
                </a:cubicBezTo>
                <a:cubicBezTo>
                  <a:pt x="1161" y="813"/>
                  <a:pt x="1164" y="813"/>
                  <a:pt x="1164" y="810"/>
                </a:cubicBezTo>
                <a:cubicBezTo>
                  <a:pt x="1163" y="810"/>
                  <a:pt x="1162" y="810"/>
                  <a:pt x="1161" y="809"/>
                </a:cubicBezTo>
                <a:cubicBezTo>
                  <a:pt x="1160" y="812"/>
                  <a:pt x="1157" y="812"/>
                  <a:pt x="1157" y="815"/>
                </a:cubicBezTo>
                <a:close/>
                <a:moveTo>
                  <a:pt x="963" y="823"/>
                </a:moveTo>
                <a:cubicBezTo>
                  <a:pt x="963" y="825"/>
                  <a:pt x="961" y="824"/>
                  <a:pt x="961" y="825"/>
                </a:cubicBezTo>
                <a:cubicBezTo>
                  <a:pt x="961" y="827"/>
                  <a:pt x="961" y="830"/>
                  <a:pt x="962" y="831"/>
                </a:cubicBezTo>
                <a:cubicBezTo>
                  <a:pt x="963" y="829"/>
                  <a:pt x="966" y="829"/>
                  <a:pt x="967" y="828"/>
                </a:cubicBezTo>
                <a:cubicBezTo>
                  <a:pt x="966" y="826"/>
                  <a:pt x="966" y="824"/>
                  <a:pt x="963" y="823"/>
                </a:cubicBezTo>
                <a:close/>
                <a:moveTo>
                  <a:pt x="928" y="831"/>
                </a:moveTo>
                <a:cubicBezTo>
                  <a:pt x="928" y="834"/>
                  <a:pt x="922" y="838"/>
                  <a:pt x="927" y="840"/>
                </a:cubicBezTo>
                <a:cubicBezTo>
                  <a:pt x="927" y="838"/>
                  <a:pt x="931" y="833"/>
                  <a:pt x="928" y="831"/>
                </a:cubicBezTo>
                <a:close/>
                <a:moveTo>
                  <a:pt x="991" y="831"/>
                </a:moveTo>
                <a:cubicBezTo>
                  <a:pt x="991" y="833"/>
                  <a:pt x="988" y="832"/>
                  <a:pt x="989" y="834"/>
                </a:cubicBezTo>
                <a:cubicBezTo>
                  <a:pt x="991" y="834"/>
                  <a:pt x="991" y="836"/>
                  <a:pt x="992" y="836"/>
                </a:cubicBezTo>
                <a:cubicBezTo>
                  <a:pt x="991" y="835"/>
                  <a:pt x="993" y="831"/>
                  <a:pt x="991" y="831"/>
                </a:cubicBezTo>
                <a:close/>
                <a:moveTo>
                  <a:pt x="1016" y="833"/>
                </a:moveTo>
                <a:cubicBezTo>
                  <a:pt x="1013" y="830"/>
                  <a:pt x="1010" y="834"/>
                  <a:pt x="1010" y="837"/>
                </a:cubicBezTo>
                <a:cubicBezTo>
                  <a:pt x="1013" y="837"/>
                  <a:pt x="1016" y="837"/>
                  <a:pt x="1016" y="833"/>
                </a:cubicBezTo>
                <a:close/>
                <a:moveTo>
                  <a:pt x="1096" y="833"/>
                </a:moveTo>
                <a:cubicBezTo>
                  <a:pt x="1096" y="834"/>
                  <a:pt x="1096" y="834"/>
                  <a:pt x="1096" y="834"/>
                </a:cubicBezTo>
                <a:cubicBezTo>
                  <a:pt x="1095" y="835"/>
                  <a:pt x="1093" y="834"/>
                  <a:pt x="1092" y="835"/>
                </a:cubicBezTo>
                <a:cubicBezTo>
                  <a:pt x="1094" y="836"/>
                  <a:pt x="1094" y="837"/>
                  <a:pt x="1096" y="836"/>
                </a:cubicBezTo>
                <a:cubicBezTo>
                  <a:pt x="1096" y="836"/>
                  <a:pt x="1098" y="833"/>
                  <a:pt x="1096" y="833"/>
                </a:cubicBezTo>
                <a:close/>
                <a:moveTo>
                  <a:pt x="1012" y="845"/>
                </a:moveTo>
                <a:cubicBezTo>
                  <a:pt x="1012" y="840"/>
                  <a:pt x="1017" y="846"/>
                  <a:pt x="1019" y="840"/>
                </a:cubicBezTo>
                <a:cubicBezTo>
                  <a:pt x="1015" y="841"/>
                  <a:pt x="1019" y="838"/>
                  <a:pt x="1019" y="836"/>
                </a:cubicBezTo>
                <a:cubicBezTo>
                  <a:pt x="1016" y="838"/>
                  <a:pt x="1009" y="840"/>
                  <a:pt x="1012" y="845"/>
                </a:cubicBezTo>
                <a:close/>
                <a:moveTo>
                  <a:pt x="111" y="855"/>
                </a:moveTo>
                <a:cubicBezTo>
                  <a:pt x="108" y="856"/>
                  <a:pt x="107" y="858"/>
                  <a:pt x="105" y="860"/>
                </a:cubicBezTo>
                <a:cubicBezTo>
                  <a:pt x="108" y="861"/>
                  <a:pt x="113" y="857"/>
                  <a:pt x="111" y="855"/>
                </a:cubicBezTo>
                <a:close/>
                <a:moveTo>
                  <a:pt x="967" y="855"/>
                </a:moveTo>
                <a:cubicBezTo>
                  <a:pt x="968" y="860"/>
                  <a:pt x="965" y="856"/>
                  <a:pt x="962" y="857"/>
                </a:cubicBezTo>
                <a:cubicBezTo>
                  <a:pt x="962" y="859"/>
                  <a:pt x="963" y="861"/>
                  <a:pt x="964" y="861"/>
                </a:cubicBezTo>
                <a:cubicBezTo>
                  <a:pt x="965" y="859"/>
                  <a:pt x="969" y="860"/>
                  <a:pt x="970" y="857"/>
                </a:cubicBezTo>
                <a:cubicBezTo>
                  <a:pt x="968" y="857"/>
                  <a:pt x="969" y="854"/>
                  <a:pt x="967" y="855"/>
                </a:cubicBezTo>
                <a:close/>
                <a:moveTo>
                  <a:pt x="100" y="870"/>
                </a:moveTo>
                <a:cubicBezTo>
                  <a:pt x="102" y="869"/>
                  <a:pt x="105" y="869"/>
                  <a:pt x="105" y="866"/>
                </a:cubicBezTo>
                <a:cubicBezTo>
                  <a:pt x="102" y="866"/>
                  <a:pt x="102" y="866"/>
                  <a:pt x="102" y="866"/>
                </a:cubicBezTo>
                <a:cubicBezTo>
                  <a:pt x="103" y="869"/>
                  <a:pt x="100" y="868"/>
                  <a:pt x="100" y="870"/>
                </a:cubicBezTo>
                <a:close/>
                <a:moveTo>
                  <a:pt x="177" y="879"/>
                </a:moveTo>
                <a:cubicBezTo>
                  <a:pt x="172" y="873"/>
                  <a:pt x="164" y="880"/>
                  <a:pt x="161" y="885"/>
                </a:cubicBezTo>
                <a:cubicBezTo>
                  <a:pt x="166" y="888"/>
                  <a:pt x="174" y="884"/>
                  <a:pt x="177" y="879"/>
                </a:cubicBezTo>
                <a:close/>
                <a:moveTo>
                  <a:pt x="1111" y="885"/>
                </a:moveTo>
                <a:cubicBezTo>
                  <a:pt x="1109" y="888"/>
                  <a:pt x="1105" y="888"/>
                  <a:pt x="1104" y="892"/>
                </a:cubicBezTo>
                <a:cubicBezTo>
                  <a:pt x="1112" y="898"/>
                  <a:pt x="1111" y="900"/>
                  <a:pt x="1112" y="909"/>
                </a:cubicBezTo>
                <a:cubicBezTo>
                  <a:pt x="1116" y="907"/>
                  <a:pt x="1118" y="904"/>
                  <a:pt x="1120" y="899"/>
                </a:cubicBezTo>
                <a:cubicBezTo>
                  <a:pt x="1114" y="899"/>
                  <a:pt x="1113" y="889"/>
                  <a:pt x="1111" y="885"/>
                </a:cubicBezTo>
                <a:close/>
                <a:moveTo>
                  <a:pt x="146" y="887"/>
                </a:moveTo>
                <a:cubicBezTo>
                  <a:pt x="139" y="888"/>
                  <a:pt x="134" y="892"/>
                  <a:pt x="132" y="898"/>
                </a:cubicBezTo>
                <a:cubicBezTo>
                  <a:pt x="137" y="895"/>
                  <a:pt x="152" y="890"/>
                  <a:pt x="145" y="887"/>
                </a:cubicBezTo>
                <a:cubicBezTo>
                  <a:pt x="146" y="887"/>
                  <a:pt x="146" y="887"/>
                  <a:pt x="146" y="887"/>
                </a:cubicBezTo>
                <a:close/>
                <a:moveTo>
                  <a:pt x="152" y="894"/>
                </a:moveTo>
                <a:cubicBezTo>
                  <a:pt x="155" y="894"/>
                  <a:pt x="155" y="894"/>
                  <a:pt x="155" y="894"/>
                </a:cubicBezTo>
                <a:cubicBezTo>
                  <a:pt x="156" y="891"/>
                  <a:pt x="154" y="891"/>
                  <a:pt x="152" y="890"/>
                </a:cubicBezTo>
                <a:cubicBezTo>
                  <a:pt x="152" y="891"/>
                  <a:pt x="151" y="892"/>
                  <a:pt x="152" y="894"/>
                </a:cubicBezTo>
                <a:close/>
                <a:moveTo>
                  <a:pt x="1199" y="891"/>
                </a:moveTo>
                <a:cubicBezTo>
                  <a:pt x="1195" y="894"/>
                  <a:pt x="1193" y="894"/>
                  <a:pt x="1192" y="900"/>
                </a:cubicBezTo>
                <a:cubicBezTo>
                  <a:pt x="1195" y="898"/>
                  <a:pt x="1199" y="899"/>
                  <a:pt x="1201" y="896"/>
                </a:cubicBezTo>
                <a:cubicBezTo>
                  <a:pt x="1198" y="895"/>
                  <a:pt x="1203" y="891"/>
                  <a:pt x="1199" y="891"/>
                </a:cubicBezTo>
                <a:close/>
                <a:moveTo>
                  <a:pt x="1133" y="913"/>
                </a:moveTo>
                <a:cubicBezTo>
                  <a:pt x="1134" y="916"/>
                  <a:pt x="1142" y="909"/>
                  <a:pt x="1141" y="915"/>
                </a:cubicBezTo>
                <a:cubicBezTo>
                  <a:pt x="1149" y="915"/>
                  <a:pt x="1144" y="910"/>
                  <a:pt x="1147" y="906"/>
                </a:cubicBezTo>
                <a:cubicBezTo>
                  <a:pt x="1141" y="905"/>
                  <a:pt x="1136" y="909"/>
                  <a:pt x="1133" y="913"/>
                </a:cubicBezTo>
                <a:close/>
                <a:moveTo>
                  <a:pt x="118" y="907"/>
                </a:moveTo>
                <a:cubicBezTo>
                  <a:pt x="117" y="911"/>
                  <a:pt x="113" y="910"/>
                  <a:pt x="111" y="913"/>
                </a:cubicBezTo>
                <a:cubicBezTo>
                  <a:pt x="116" y="915"/>
                  <a:pt x="116" y="912"/>
                  <a:pt x="120" y="913"/>
                </a:cubicBezTo>
                <a:cubicBezTo>
                  <a:pt x="120" y="910"/>
                  <a:pt x="121" y="906"/>
                  <a:pt x="118" y="907"/>
                </a:cubicBezTo>
                <a:close/>
                <a:moveTo>
                  <a:pt x="1122" y="910"/>
                </a:moveTo>
                <a:cubicBezTo>
                  <a:pt x="1121" y="910"/>
                  <a:pt x="1121" y="908"/>
                  <a:pt x="1121" y="907"/>
                </a:cubicBezTo>
                <a:cubicBezTo>
                  <a:pt x="1118" y="907"/>
                  <a:pt x="1118" y="907"/>
                  <a:pt x="1118" y="907"/>
                </a:cubicBezTo>
                <a:cubicBezTo>
                  <a:pt x="1118" y="909"/>
                  <a:pt x="1117" y="909"/>
                  <a:pt x="1117" y="911"/>
                </a:cubicBezTo>
                <a:cubicBezTo>
                  <a:pt x="1119" y="910"/>
                  <a:pt x="1122" y="912"/>
                  <a:pt x="1122" y="910"/>
                </a:cubicBezTo>
                <a:close/>
                <a:moveTo>
                  <a:pt x="47" y="910"/>
                </a:moveTo>
                <a:cubicBezTo>
                  <a:pt x="44" y="907"/>
                  <a:pt x="38" y="912"/>
                  <a:pt x="41" y="914"/>
                </a:cubicBezTo>
                <a:cubicBezTo>
                  <a:pt x="42" y="912"/>
                  <a:pt x="46" y="913"/>
                  <a:pt x="47" y="910"/>
                </a:cubicBezTo>
                <a:close/>
                <a:moveTo>
                  <a:pt x="1167" y="913"/>
                </a:moveTo>
                <a:cubicBezTo>
                  <a:pt x="1168" y="914"/>
                  <a:pt x="1168" y="915"/>
                  <a:pt x="1170" y="914"/>
                </a:cubicBezTo>
                <a:cubicBezTo>
                  <a:pt x="1170" y="912"/>
                  <a:pt x="1171" y="911"/>
                  <a:pt x="1171" y="909"/>
                </a:cubicBezTo>
                <a:cubicBezTo>
                  <a:pt x="1169" y="909"/>
                  <a:pt x="1167" y="911"/>
                  <a:pt x="1167" y="913"/>
                </a:cubicBezTo>
                <a:close/>
                <a:moveTo>
                  <a:pt x="1158" y="911"/>
                </a:moveTo>
                <a:cubicBezTo>
                  <a:pt x="1157" y="914"/>
                  <a:pt x="1153" y="913"/>
                  <a:pt x="1151" y="913"/>
                </a:cubicBezTo>
                <a:cubicBezTo>
                  <a:pt x="1151" y="915"/>
                  <a:pt x="1148" y="916"/>
                  <a:pt x="1146" y="917"/>
                </a:cubicBezTo>
                <a:cubicBezTo>
                  <a:pt x="1145" y="922"/>
                  <a:pt x="1145" y="922"/>
                  <a:pt x="1146" y="926"/>
                </a:cubicBezTo>
                <a:cubicBezTo>
                  <a:pt x="1149" y="926"/>
                  <a:pt x="1152" y="923"/>
                  <a:pt x="1155" y="925"/>
                </a:cubicBezTo>
                <a:cubicBezTo>
                  <a:pt x="1154" y="926"/>
                  <a:pt x="1153" y="927"/>
                  <a:pt x="1153" y="928"/>
                </a:cubicBezTo>
                <a:cubicBezTo>
                  <a:pt x="1157" y="926"/>
                  <a:pt x="1161" y="925"/>
                  <a:pt x="1158" y="921"/>
                </a:cubicBezTo>
                <a:cubicBezTo>
                  <a:pt x="1161" y="921"/>
                  <a:pt x="1161" y="921"/>
                  <a:pt x="1161" y="921"/>
                </a:cubicBezTo>
                <a:cubicBezTo>
                  <a:pt x="1161" y="923"/>
                  <a:pt x="1160" y="924"/>
                  <a:pt x="1162" y="926"/>
                </a:cubicBezTo>
                <a:cubicBezTo>
                  <a:pt x="1163" y="921"/>
                  <a:pt x="1166" y="919"/>
                  <a:pt x="1165" y="914"/>
                </a:cubicBezTo>
                <a:cubicBezTo>
                  <a:pt x="1159" y="916"/>
                  <a:pt x="1160" y="911"/>
                  <a:pt x="1158" y="911"/>
                </a:cubicBezTo>
                <a:close/>
                <a:moveTo>
                  <a:pt x="1147" y="923"/>
                </a:moveTo>
                <a:cubicBezTo>
                  <a:pt x="1146" y="920"/>
                  <a:pt x="1149" y="921"/>
                  <a:pt x="1148" y="917"/>
                </a:cubicBezTo>
                <a:cubicBezTo>
                  <a:pt x="1149" y="918"/>
                  <a:pt x="1150" y="918"/>
                  <a:pt x="1151" y="918"/>
                </a:cubicBezTo>
                <a:cubicBezTo>
                  <a:pt x="1151" y="921"/>
                  <a:pt x="1150" y="923"/>
                  <a:pt x="1147" y="923"/>
                </a:cubicBezTo>
                <a:close/>
                <a:moveTo>
                  <a:pt x="88" y="926"/>
                </a:moveTo>
                <a:cubicBezTo>
                  <a:pt x="92" y="922"/>
                  <a:pt x="97" y="920"/>
                  <a:pt x="101" y="916"/>
                </a:cubicBezTo>
                <a:cubicBezTo>
                  <a:pt x="95" y="911"/>
                  <a:pt x="91" y="920"/>
                  <a:pt x="87" y="923"/>
                </a:cubicBezTo>
                <a:cubicBezTo>
                  <a:pt x="88" y="923"/>
                  <a:pt x="87" y="925"/>
                  <a:pt x="88" y="926"/>
                </a:cubicBezTo>
                <a:close/>
                <a:moveTo>
                  <a:pt x="994" y="937"/>
                </a:moveTo>
                <a:cubicBezTo>
                  <a:pt x="1001" y="937"/>
                  <a:pt x="1006" y="930"/>
                  <a:pt x="1012" y="931"/>
                </a:cubicBezTo>
                <a:cubicBezTo>
                  <a:pt x="1013" y="927"/>
                  <a:pt x="1012" y="927"/>
                  <a:pt x="1012" y="922"/>
                </a:cubicBezTo>
                <a:cubicBezTo>
                  <a:pt x="1002" y="920"/>
                  <a:pt x="1004" y="933"/>
                  <a:pt x="996" y="931"/>
                </a:cubicBezTo>
                <a:cubicBezTo>
                  <a:pt x="998" y="927"/>
                  <a:pt x="1001" y="926"/>
                  <a:pt x="1005" y="924"/>
                </a:cubicBezTo>
                <a:cubicBezTo>
                  <a:pt x="1001" y="923"/>
                  <a:pt x="997" y="922"/>
                  <a:pt x="994" y="925"/>
                </a:cubicBezTo>
                <a:cubicBezTo>
                  <a:pt x="997" y="930"/>
                  <a:pt x="993" y="931"/>
                  <a:pt x="994" y="937"/>
                </a:cubicBezTo>
                <a:close/>
                <a:moveTo>
                  <a:pt x="178" y="931"/>
                </a:moveTo>
                <a:cubicBezTo>
                  <a:pt x="175" y="931"/>
                  <a:pt x="176" y="933"/>
                  <a:pt x="174" y="935"/>
                </a:cubicBezTo>
                <a:cubicBezTo>
                  <a:pt x="178" y="935"/>
                  <a:pt x="178" y="933"/>
                  <a:pt x="178" y="931"/>
                </a:cubicBezTo>
                <a:close/>
                <a:moveTo>
                  <a:pt x="1184" y="948"/>
                </a:moveTo>
                <a:cubicBezTo>
                  <a:pt x="1186" y="945"/>
                  <a:pt x="1188" y="942"/>
                  <a:pt x="1189" y="939"/>
                </a:cubicBezTo>
                <a:cubicBezTo>
                  <a:pt x="1184" y="941"/>
                  <a:pt x="1188" y="934"/>
                  <a:pt x="1184" y="935"/>
                </a:cubicBezTo>
                <a:cubicBezTo>
                  <a:pt x="1177" y="945"/>
                  <a:pt x="1160" y="942"/>
                  <a:pt x="1160" y="956"/>
                </a:cubicBezTo>
                <a:cubicBezTo>
                  <a:pt x="1159" y="954"/>
                  <a:pt x="1158" y="957"/>
                  <a:pt x="1158" y="955"/>
                </a:cubicBezTo>
                <a:cubicBezTo>
                  <a:pt x="1158" y="954"/>
                  <a:pt x="1159" y="953"/>
                  <a:pt x="1158" y="952"/>
                </a:cubicBezTo>
                <a:cubicBezTo>
                  <a:pt x="1156" y="954"/>
                  <a:pt x="1155" y="956"/>
                  <a:pt x="1154" y="958"/>
                </a:cubicBezTo>
                <a:cubicBezTo>
                  <a:pt x="1149" y="959"/>
                  <a:pt x="1153" y="956"/>
                  <a:pt x="1149" y="955"/>
                </a:cubicBezTo>
                <a:cubicBezTo>
                  <a:pt x="1150" y="963"/>
                  <a:pt x="1143" y="964"/>
                  <a:pt x="1135" y="964"/>
                </a:cubicBezTo>
                <a:cubicBezTo>
                  <a:pt x="1132" y="973"/>
                  <a:pt x="1125" y="977"/>
                  <a:pt x="1117" y="980"/>
                </a:cubicBezTo>
                <a:cubicBezTo>
                  <a:pt x="1114" y="975"/>
                  <a:pt x="1120" y="972"/>
                  <a:pt x="1122" y="969"/>
                </a:cubicBezTo>
                <a:cubicBezTo>
                  <a:pt x="1117" y="969"/>
                  <a:pt x="1126" y="967"/>
                  <a:pt x="1122" y="965"/>
                </a:cubicBezTo>
                <a:cubicBezTo>
                  <a:pt x="1121" y="968"/>
                  <a:pt x="1119" y="965"/>
                  <a:pt x="1118" y="965"/>
                </a:cubicBezTo>
                <a:cubicBezTo>
                  <a:pt x="1116" y="966"/>
                  <a:pt x="1115" y="969"/>
                  <a:pt x="1114" y="972"/>
                </a:cubicBezTo>
                <a:cubicBezTo>
                  <a:pt x="1109" y="971"/>
                  <a:pt x="1108" y="974"/>
                  <a:pt x="1106" y="977"/>
                </a:cubicBezTo>
                <a:cubicBezTo>
                  <a:pt x="1110" y="976"/>
                  <a:pt x="1110" y="973"/>
                  <a:pt x="1114" y="974"/>
                </a:cubicBezTo>
                <a:cubicBezTo>
                  <a:pt x="1118" y="982"/>
                  <a:pt x="1110" y="982"/>
                  <a:pt x="1107" y="987"/>
                </a:cubicBezTo>
                <a:cubicBezTo>
                  <a:pt x="1115" y="986"/>
                  <a:pt x="1119" y="980"/>
                  <a:pt x="1127" y="978"/>
                </a:cubicBezTo>
                <a:cubicBezTo>
                  <a:pt x="1128" y="981"/>
                  <a:pt x="1129" y="983"/>
                  <a:pt x="1130" y="984"/>
                </a:cubicBezTo>
                <a:cubicBezTo>
                  <a:pt x="1134" y="981"/>
                  <a:pt x="1140" y="978"/>
                  <a:pt x="1143" y="973"/>
                </a:cubicBezTo>
                <a:cubicBezTo>
                  <a:pt x="1153" y="977"/>
                  <a:pt x="1151" y="960"/>
                  <a:pt x="1158" y="958"/>
                </a:cubicBezTo>
                <a:cubicBezTo>
                  <a:pt x="1161" y="958"/>
                  <a:pt x="1161" y="961"/>
                  <a:pt x="1164" y="960"/>
                </a:cubicBezTo>
                <a:cubicBezTo>
                  <a:pt x="1171" y="957"/>
                  <a:pt x="1174" y="946"/>
                  <a:pt x="1184" y="948"/>
                </a:cubicBezTo>
                <a:close/>
                <a:moveTo>
                  <a:pt x="215" y="940"/>
                </a:moveTo>
                <a:cubicBezTo>
                  <a:pt x="216" y="940"/>
                  <a:pt x="218" y="940"/>
                  <a:pt x="218" y="942"/>
                </a:cubicBezTo>
                <a:cubicBezTo>
                  <a:pt x="219" y="942"/>
                  <a:pt x="221" y="942"/>
                  <a:pt x="221" y="940"/>
                </a:cubicBezTo>
                <a:cubicBezTo>
                  <a:pt x="220" y="940"/>
                  <a:pt x="220" y="940"/>
                  <a:pt x="220" y="939"/>
                </a:cubicBezTo>
                <a:cubicBezTo>
                  <a:pt x="218" y="939"/>
                  <a:pt x="215" y="938"/>
                  <a:pt x="215" y="940"/>
                </a:cubicBezTo>
                <a:close/>
                <a:moveTo>
                  <a:pt x="1064" y="943"/>
                </a:moveTo>
                <a:cubicBezTo>
                  <a:pt x="1065" y="946"/>
                  <a:pt x="1063" y="946"/>
                  <a:pt x="1062" y="948"/>
                </a:cubicBezTo>
                <a:cubicBezTo>
                  <a:pt x="1066" y="947"/>
                  <a:pt x="1065" y="950"/>
                  <a:pt x="1068" y="950"/>
                </a:cubicBezTo>
                <a:cubicBezTo>
                  <a:pt x="1069" y="948"/>
                  <a:pt x="1073" y="948"/>
                  <a:pt x="1072" y="944"/>
                </a:cubicBezTo>
                <a:cubicBezTo>
                  <a:pt x="1070" y="943"/>
                  <a:pt x="1069" y="948"/>
                  <a:pt x="1069" y="945"/>
                </a:cubicBezTo>
                <a:cubicBezTo>
                  <a:pt x="1069" y="944"/>
                  <a:pt x="1070" y="943"/>
                  <a:pt x="1070" y="942"/>
                </a:cubicBezTo>
                <a:cubicBezTo>
                  <a:pt x="1068" y="942"/>
                  <a:pt x="1067" y="940"/>
                  <a:pt x="1064" y="939"/>
                </a:cubicBezTo>
                <a:cubicBezTo>
                  <a:pt x="1063" y="944"/>
                  <a:pt x="1057" y="942"/>
                  <a:pt x="1058" y="948"/>
                </a:cubicBezTo>
                <a:cubicBezTo>
                  <a:pt x="1063" y="949"/>
                  <a:pt x="1061" y="944"/>
                  <a:pt x="1064" y="943"/>
                </a:cubicBezTo>
                <a:close/>
                <a:moveTo>
                  <a:pt x="942" y="948"/>
                </a:moveTo>
                <a:cubicBezTo>
                  <a:pt x="942" y="944"/>
                  <a:pt x="942" y="944"/>
                  <a:pt x="942" y="944"/>
                </a:cubicBezTo>
                <a:cubicBezTo>
                  <a:pt x="939" y="943"/>
                  <a:pt x="939" y="949"/>
                  <a:pt x="942" y="948"/>
                </a:cubicBezTo>
                <a:close/>
                <a:moveTo>
                  <a:pt x="1171" y="961"/>
                </a:moveTo>
                <a:cubicBezTo>
                  <a:pt x="1171" y="966"/>
                  <a:pt x="1164" y="965"/>
                  <a:pt x="1164" y="970"/>
                </a:cubicBezTo>
                <a:cubicBezTo>
                  <a:pt x="1176" y="963"/>
                  <a:pt x="1186" y="960"/>
                  <a:pt x="1195" y="950"/>
                </a:cubicBezTo>
                <a:cubicBezTo>
                  <a:pt x="1185" y="945"/>
                  <a:pt x="1181" y="960"/>
                  <a:pt x="1171" y="961"/>
                </a:cubicBezTo>
                <a:close/>
                <a:moveTo>
                  <a:pt x="199" y="950"/>
                </a:moveTo>
                <a:cubicBezTo>
                  <a:pt x="197" y="950"/>
                  <a:pt x="194" y="950"/>
                  <a:pt x="195" y="952"/>
                </a:cubicBezTo>
                <a:cubicBezTo>
                  <a:pt x="197" y="952"/>
                  <a:pt x="199" y="952"/>
                  <a:pt x="199" y="950"/>
                </a:cubicBezTo>
                <a:close/>
                <a:moveTo>
                  <a:pt x="72" y="952"/>
                </a:moveTo>
                <a:cubicBezTo>
                  <a:pt x="70" y="949"/>
                  <a:pt x="65" y="951"/>
                  <a:pt x="64" y="954"/>
                </a:cubicBezTo>
                <a:cubicBezTo>
                  <a:pt x="67" y="954"/>
                  <a:pt x="71" y="955"/>
                  <a:pt x="72" y="952"/>
                </a:cubicBezTo>
                <a:close/>
                <a:moveTo>
                  <a:pt x="1136" y="954"/>
                </a:moveTo>
                <a:cubicBezTo>
                  <a:pt x="1139" y="955"/>
                  <a:pt x="1141" y="954"/>
                  <a:pt x="1140" y="951"/>
                </a:cubicBezTo>
                <a:cubicBezTo>
                  <a:pt x="1137" y="951"/>
                  <a:pt x="1137" y="951"/>
                  <a:pt x="1137" y="951"/>
                </a:cubicBezTo>
                <a:cubicBezTo>
                  <a:pt x="1138" y="952"/>
                  <a:pt x="1136" y="953"/>
                  <a:pt x="1136" y="954"/>
                </a:cubicBezTo>
                <a:close/>
                <a:moveTo>
                  <a:pt x="90" y="958"/>
                </a:moveTo>
                <a:cubicBezTo>
                  <a:pt x="89" y="960"/>
                  <a:pt x="87" y="960"/>
                  <a:pt x="87" y="962"/>
                </a:cubicBezTo>
                <a:cubicBezTo>
                  <a:pt x="91" y="962"/>
                  <a:pt x="91" y="962"/>
                  <a:pt x="91" y="962"/>
                </a:cubicBezTo>
                <a:cubicBezTo>
                  <a:pt x="91" y="960"/>
                  <a:pt x="91" y="958"/>
                  <a:pt x="90" y="958"/>
                </a:cubicBezTo>
                <a:close/>
                <a:moveTo>
                  <a:pt x="130" y="964"/>
                </a:moveTo>
                <a:cubicBezTo>
                  <a:pt x="134" y="965"/>
                  <a:pt x="135" y="959"/>
                  <a:pt x="133" y="958"/>
                </a:cubicBezTo>
                <a:cubicBezTo>
                  <a:pt x="132" y="959"/>
                  <a:pt x="128" y="961"/>
                  <a:pt x="130" y="964"/>
                </a:cubicBezTo>
                <a:close/>
                <a:moveTo>
                  <a:pt x="236" y="965"/>
                </a:moveTo>
                <a:cubicBezTo>
                  <a:pt x="236" y="967"/>
                  <a:pt x="236" y="968"/>
                  <a:pt x="237" y="969"/>
                </a:cubicBezTo>
                <a:cubicBezTo>
                  <a:pt x="243" y="967"/>
                  <a:pt x="247" y="971"/>
                  <a:pt x="248" y="975"/>
                </a:cubicBezTo>
                <a:cubicBezTo>
                  <a:pt x="248" y="967"/>
                  <a:pt x="247" y="967"/>
                  <a:pt x="247" y="960"/>
                </a:cubicBezTo>
                <a:cubicBezTo>
                  <a:pt x="242" y="960"/>
                  <a:pt x="240" y="963"/>
                  <a:pt x="236" y="965"/>
                </a:cubicBezTo>
                <a:close/>
                <a:moveTo>
                  <a:pt x="171" y="965"/>
                </a:moveTo>
                <a:cubicBezTo>
                  <a:pt x="167" y="965"/>
                  <a:pt x="167" y="968"/>
                  <a:pt x="164" y="969"/>
                </a:cubicBezTo>
                <a:cubicBezTo>
                  <a:pt x="168" y="969"/>
                  <a:pt x="170" y="968"/>
                  <a:pt x="171" y="965"/>
                </a:cubicBezTo>
                <a:close/>
                <a:moveTo>
                  <a:pt x="1060" y="970"/>
                </a:moveTo>
                <a:cubicBezTo>
                  <a:pt x="1064" y="970"/>
                  <a:pt x="1066" y="969"/>
                  <a:pt x="1067" y="966"/>
                </a:cubicBezTo>
                <a:cubicBezTo>
                  <a:pt x="1064" y="967"/>
                  <a:pt x="1061" y="967"/>
                  <a:pt x="1060" y="970"/>
                </a:cubicBezTo>
                <a:close/>
                <a:moveTo>
                  <a:pt x="187" y="977"/>
                </a:moveTo>
                <a:cubicBezTo>
                  <a:pt x="187" y="978"/>
                  <a:pt x="188" y="981"/>
                  <a:pt x="186" y="981"/>
                </a:cubicBezTo>
                <a:cubicBezTo>
                  <a:pt x="182" y="981"/>
                  <a:pt x="178" y="982"/>
                  <a:pt x="176" y="985"/>
                </a:cubicBezTo>
                <a:cubicBezTo>
                  <a:pt x="173" y="986"/>
                  <a:pt x="175" y="982"/>
                  <a:pt x="172" y="983"/>
                </a:cubicBezTo>
                <a:cubicBezTo>
                  <a:pt x="166" y="985"/>
                  <a:pt x="164" y="989"/>
                  <a:pt x="161" y="992"/>
                </a:cubicBezTo>
                <a:cubicBezTo>
                  <a:pt x="156" y="997"/>
                  <a:pt x="149" y="999"/>
                  <a:pt x="145" y="1001"/>
                </a:cubicBezTo>
                <a:cubicBezTo>
                  <a:pt x="159" y="1005"/>
                  <a:pt x="173" y="992"/>
                  <a:pt x="179" y="985"/>
                </a:cubicBezTo>
                <a:cubicBezTo>
                  <a:pt x="191" y="984"/>
                  <a:pt x="196" y="977"/>
                  <a:pt x="204" y="972"/>
                </a:cubicBezTo>
                <a:cubicBezTo>
                  <a:pt x="196" y="971"/>
                  <a:pt x="193" y="975"/>
                  <a:pt x="187" y="977"/>
                </a:cubicBezTo>
                <a:close/>
                <a:moveTo>
                  <a:pt x="1174" y="972"/>
                </a:moveTo>
                <a:cubicBezTo>
                  <a:pt x="1175" y="975"/>
                  <a:pt x="1171" y="974"/>
                  <a:pt x="1172" y="977"/>
                </a:cubicBezTo>
                <a:cubicBezTo>
                  <a:pt x="1175" y="977"/>
                  <a:pt x="1177" y="973"/>
                  <a:pt x="1174" y="972"/>
                </a:cubicBezTo>
                <a:close/>
                <a:moveTo>
                  <a:pt x="1190" y="976"/>
                </a:moveTo>
                <a:cubicBezTo>
                  <a:pt x="1185" y="977"/>
                  <a:pt x="1178" y="975"/>
                  <a:pt x="1177" y="980"/>
                </a:cubicBezTo>
                <a:cubicBezTo>
                  <a:pt x="1183" y="977"/>
                  <a:pt x="1187" y="984"/>
                  <a:pt x="1190" y="980"/>
                </a:cubicBezTo>
                <a:cubicBezTo>
                  <a:pt x="1185" y="980"/>
                  <a:pt x="1188" y="977"/>
                  <a:pt x="1190" y="976"/>
                </a:cubicBezTo>
                <a:close/>
                <a:moveTo>
                  <a:pt x="989" y="985"/>
                </a:moveTo>
                <a:cubicBezTo>
                  <a:pt x="991" y="985"/>
                  <a:pt x="991" y="986"/>
                  <a:pt x="991" y="988"/>
                </a:cubicBezTo>
                <a:cubicBezTo>
                  <a:pt x="995" y="986"/>
                  <a:pt x="997" y="983"/>
                  <a:pt x="999" y="979"/>
                </a:cubicBezTo>
                <a:cubicBezTo>
                  <a:pt x="994" y="980"/>
                  <a:pt x="991" y="982"/>
                  <a:pt x="989" y="985"/>
                </a:cubicBezTo>
                <a:close/>
                <a:moveTo>
                  <a:pt x="207" y="982"/>
                </a:moveTo>
                <a:cubicBezTo>
                  <a:pt x="210" y="985"/>
                  <a:pt x="216" y="983"/>
                  <a:pt x="219" y="982"/>
                </a:cubicBezTo>
                <a:cubicBezTo>
                  <a:pt x="217" y="981"/>
                  <a:pt x="211" y="979"/>
                  <a:pt x="207" y="982"/>
                </a:cubicBezTo>
                <a:close/>
                <a:moveTo>
                  <a:pt x="4" y="982"/>
                </a:moveTo>
                <a:cubicBezTo>
                  <a:pt x="2" y="983"/>
                  <a:pt x="1" y="985"/>
                  <a:pt x="0" y="988"/>
                </a:cubicBezTo>
                <a:cubicBezTo>
                  <a:pt x="4" y="987"/>
                  <a:pt x="6" y="990"/>
                  <a:pt x="9" y="991"/>
                </a:cubicBezTo>
                <a:cubicBezTo>
                  <a:pt x="9" y="987"/>
                  <a:pt x="15" y="989"/>
                  <a:pt x="14" y="985"/>
                </a:cubicBezTo>
                <a:cubicBezTo>
                  <a:pt x="9" y="987"/>
                  <a:pt x="8" y="984"/>
                  <a:pt x="4" y="982"/>
                </a:cubicBezTo>
                <a:close/>
                <a:moveTo>
                  <a:pt x="1088" y="991"/>
                </a:moveTo>
                <a:cubicBezTo>
                  <a:pt x="1090" y="987"/>
                  <a:pt x="1095" y="986"/>
                  <a:pt x="1099" y="986"/>
                </a:cubicBezTo>
                <a:cubicBezTo>
                  <a:pt x="1098" y="977"/>
                  <a:pt x="1086" y="988"/>
                  <a:pt x="1088" y="991"/>
                </a:cubicBezTo>
                <a:close/>
                <a:moveTo>
                  <a:pt x="1136" y="986"/>
                </a:moveTo>
                <a:cubicBezTo>
                  <a:pt x="1138" y="986"/>
                  <a:pt x="1138" y="987"/>
                  <a:pt x="1139" y="988"/>
                </a:cubicBezTo>
                <a:cubicBezTo>
                  <a:pt x="1138" y="985"/>
                  <a:pt x="1142" y="987"/>
                  <a:pt x="1141" y="984"/>
                </a:cubicBezTo>
                <a:cubicBezTo>
                  <a:pt x="1139" y="984"/>
                  <a:pt x="1137" y="985"/>
                  <a:pt x="1136" y="986"/>
                </a:cubicBezTo>
                <a:close/>
                <a:moveTo>
                  <a:pt x="1151" y="990"/>
                </a:moveTo>
                <a:cubicBezTo>
                  <a:pt x="1152" y="990"/>
                  <a:pt x="1153" y="991"/>
                  <a:pt x="1154" y="991"/>
                </a:cubicBezTo>
                <a:cubicBezTo>
                  <a:pt x="1153" y="998"/>
                  <a:pt x="1147" y="992"/>
                  <a:pt x="1146" y="995"/>
                </a:cubicBezTo>
                <a:cubicBezTo>
                  <a:pt x="1150" y="996"/>
                  <a:pt x="1151" y="999"/>
                  <a:pt x="1154" y="1000"/>
                </a:cubicBezTo>
                <a:cubicBezTo>
                  <a:pt x="1152" y="997"/>
                  <a:pt x="1153" y="993"/>
                  <a:pt x="1157" y="992"/>
                </a:cubicBezTo>
                <a:cubicBezTo>
                  <a:pt x="1156" y="991"/>
                  <a:pt x="1156" y="989"/>
                  <a:pt x="1155" y="988"/>
                </a:cubicBezTo>
                <a:cubicBezTo>
                  <a:pt x="1155" y="990"/>
                  <a:pt x="1150" y="987"/>
                  <a:pt x="1151" y="990"/>
                </a:cubicBezTo>
                <a:close/>
                <a:moveTo>
                  <a:pt x="845" y="991"/>
                </a:moveTo>
                <a:cubicBezTo>
                  <a:pt x="842" y="993"/>
                  <a:pt x="834" y="994"/>
                  <a:pt x="836" y="998"/>
                </a:cubicBezTo>
                <a:cubicBezTo>
                  <a:pt x="839" y="996"/>
                  <a:pt x="843" y="995"/>
                  <a:pt x="845" y="991"/>
                </a:cubicBezTo>
                <a:close/>
                <a:moveTo>
                  <a:pt x="996" y="992"/>
                </a:moveTo>
                <a:cubicBezTo>
                  <a:pt x="994" y="993"/>
                  <a:pt x="992" y="994"/>
                  <a:pt x="991" y="995"/>
                </a:cubicBezTo>
                <a:cubicBezTo>
                  <a:pt x="994" y="995"/>
                  <a:pt x="996" y="995"/>
                  <a:pt x="996" y="992"/>
                </a:cubicBezTo>
                <a:close/>
                <a:moveTo>
                  <a:pt x="1031" y="997"/>
                </a:moveTo>
                <a:cubicBezTo>
                  <a:pt x="1031" y="995"/>
                  <a:pt x="1034" y="996"/>
                  <a:pt x="1035" y="994"/>
                </a:cubicBezTo>
                <a:cubicBezTo>
                  <a:pt x="1033" y="992"/>
                  <a:pt x="1028" y="996"/>
                  <a:pt x="1031" y="997"/>
                </a:cubicBezTo>
                <a:close/>
                <a:moveTo>
                  <a:pt x="856" y="1002"/>
                </a:moveTo>
                <a:cubicBezTo>
                  <a:pt x="861" y="1004"/>
                  <a:pt x="865" y="997"/>
                  <a:pt x="869" y="995"/>
                </a:cubicBezTo>
                <a:cubicBezTo>
                  <a:pt x="865" y="998"/>
                  <a:pt x="858" y="994"/>
                  <a:pt x="854" y="1000"/>
                </a:cubicBezTo>
                <a:cubicBezTo>
                  <a:pt x="856" y="1001"/>
                  <a:pt x="858" y="997"/>
                  <a:pt x="859" y="999"/>
                </a:cubicBezTo>
                <a:cubicBezTo>
                  <a:pt x="858" y="999"/>
                  <a:pt x="857" y="1000"/>
                  <a:pt x="856" y="1002"/>
                </a:cubicBezTo>
                <a:close/>
                <a:moveTo>
                  <a:pt x="882" y="994"/>
                </a:moveTo>
                <a:cubicBezTo>
                  <a:pt x="880" y="996"/>
                  <a:pt x="873" y="997"/>
                  <a:pt x="876" y="1001"/>
                </a:cubicBezTo>
                <a:cubicBezTo>
                  <a:pt x="880" y="1001"/>
                  <a:pt x="884" y="997"/>
                  <a:pt x="882" y="994"/>
                </a:cubicBezTo>
                <a:close/>
                <a:moveTo>
                  <a:pt x="327" y="1005"/>
                </a:moveTo>
                <a:cubicBezTo>
                  <a:pt x="328" y="1004"/>
                  <a:pt x="332" y="1005"/>
                  <a:pt x="331" y="1002"/>
                </a:cubicBezTo>
                <a:cubicBezTo>
                  <a:pt x="329" y="1002"/>
                  <a:pt x="325" y="1004"/>
                  <a:pt x="327" y="1005"/>
                </a:cubicBezTo>
                <a:close/>
                <a:moveTo>
                  <a:pt x="126" y="1017"/>
                </a:moveTo>
                <a:cubicBezTo>
                  <a:pt x="133" y="1015"/>
                  <a:pt x="141" y="1013"/>
                  <a:pt x="143" y="1006"/>
                </a:cubicBezTo>
                <a:cubicBezTo>
                  <a:pt x="136" y="1000"/>
                  <a:pt x="127" y="1008"/>
                  <a:pt x="126" y="1017"/>
                </a:cubicBezTo>
                <a:close/>
                <a:moveTo>
                  <a:pt x="825" y="1024"/>
                </a:moveTo>
                <a:cubicBezTo>
                  <a:pt x="837" y="1021"/>
                  <a:pt x="845" y="1013"/>
                  <a:pt x="852" y="1005"/>
                </a:cubicBezTo>
                <a:cubicBezTo>
                  <a:pt x="840" y="1006"/>
                  <a:pt x="834" y="1017"/>
                  <a:pt x="825" y="1018"/>
                </a:cubicBezTo>
                <a:cubicBezTo>
                  <a:pt x="827" y="1021"/>
                  <a:pt x="822" y="1022"/>
                  <a:pt x="825" y="1024"/>
                </a:cubicBezTo>
                <a:close/>
                <a:moveTo>
                  <a:pt x="834" y="1010"/>
                </a:moveTo>
                <a:cubicBezTo>
                  <a:pt x="836" y="1007"/>
                  <a:pt x="840" y="1009"/>
                  <a:pt x="840" y="1006"/>
                </a:cubicBezTo>
                <a:cubicBezTo>
                  <a:pt x="838" y="1004"/>
                  <a:pt x="830" y="1007"/>
                  <a:pt x="834" y="1010"/>
                </a:cubicBezTo>
                <a:close/>
                <a:moveTo>
                  <a:pt x="828" y="1006"/>
                </a:moveTo>
                <a:cubicBezTo>
                  <a:pt x="828" y="1009"/>
                  <a:pt x="824" y="1008"/>
                  <a:pt x="824" y="1011"/>
                </a:cubicBezTo>
                <a:cubicBezTo>
                  <a:pt x="827" y="1012"/>
                  <a:pt x="830" y="1012"/>
                  <a:pt x="832" y="1011"/>
                </a:cubicBezTo>
                <a:cubicBezTo>
                  <a:pt x="831" y="1009"/>
                  <a:pt x="830" y="1007"/>
                  <a:pt x="828" y="1006"/>
                </a:cubicBezTo>
                <a:close/>
                <a:moveTo>
                  <a:pt x="985" y="1009"/>
                </a:moveTo>
                <a:cubicBezTo>
                  <a:pt x="977" y="1010"/>
                  <a:pt x="972" y="1015"/>
                  <a:pt x="967" y="1019"/>
                </a:cubicBezTo>
                <a:cubicBezTo>
                  <a:pt x="976" y="1019"/>
                  <a:pt x="982" y="1015"/>
                  <a:pt x="985" y="1009"/>
                </a:cubicBezTo>
                <a:close/>
                <a:moveTo>
                  <a:pt x="1131" y="1012"/>
                </a:moveTo>
                <a:cubicBezTo>
                  <a:pt x="1133" y="1012"/>
                  <a:pt x="1135" y="1011"/>
                  <a:pt x="1136" y="1009"/>
                </a:cubicBezTo>
                <a:cubicBezTo>
                  <a:pt x="1133" y="1009"/>
                  <a:pt x="1131" y="1009"/>
                  <a:pt x="1131" y="1012"/>
                </a:cubicBezTo>
                <a:close/>
                <a:moveTo>
                  <a:pt x="816" y="1013"/>
                </a:moveTo>
                <a:cubicBezTo>
                  <a:pt x="813" y="1013"/>
                  <a:pt x="810" y="1014"/>
                  <a:pt x="808" y="1016"/>
                </a:cubicBezTo>
                <a:cubicBezTo>
                  <a:pt x="811" y="1015"/>
                  <a:pt x="815" y="1015"/>
                  <a:pt x="816" y="1013"/>
                </a:cubicBezTo>
                <a:close/>
                <a:moveTo>
                  <a:pt x="937" y="1026"/>
                </a:moveTo>
                <a:cubicBezTo>
                  <a:pt x="942" y="1026"/>
                  <a:pt x="945" y="1024"/>
                  <a:pt x="948" y="1021"/>
                </a:cubicBezTo>
                <a:cubicBezTo>
                  <a:pt x="947" y="1020"/>
                  <a:pt x="947" y="1017"/>
                  <a:pt x="946" y="1017"/>
                </a:cubicBezTo>
                <a:cubicBezTo>
                  <a:pt x="945" y="1018"/>
                  <a:pt x="942" y="1019"/>
                  <a:pt x="943" y="1016"/>
                </a:cubicBezTo>
                <a:cubicBezTo>
                  <a:pt x="938" y="1018"/>
                  <a:pt x="940" y="1022"/>
                  <a:pt x="937" y="1026"/>
                </a:cubicBezTo>
                <a:close/>
                <a:moveTo>
                  <a:pt x="239" y="1024"/>
                </a:moveTo>
                <a:cubicBezTo>
                  <a:pt x="239" y="1023"/>
                  <a:pt x="244" y="1021"/>
                  <a:pt x="241" y="1019"/>
                </a:cubicBezTo>
                <a:cubicBezTo>
                  <a:pt x="241" y="1021"/>
                  <a:pt x="235" y="1022"/>
                  <a:pt x="239" y="1024"/>
                </a:cubicBezTo>
                <a:close/>
                <a:moveTo>
                  <a:pt x="976" y="1035"/>
                </a:moveTo>
                <a:cubicBezTo>
                  <a:pt x="977" y="1036"/>
                  <a:pt x="983" y="1034"/>
                  <a:pt x="983" y="1030"/>
                </a:cubicBezTo>
                <a:cubicBezTo>
                  <a:pt x="976" y="1034"/>
                  <a:pt x="962" y="1038"/>
                  <a:pt x="956" y="1044"/>
                </a:cubicBezTo>
                <a:cubicBezTo>
                  <a:pt x="965" y="1044"/>
                  <a:pt x="970" y="1039"/>
                  <a:pt x="976" y="1035"/>
                </a:cubicBezTo>
                <a:close/>
                <a:moveTo>
                  <a:pt x="978" y="1043"/>
                </a:moveTo>
                <a:cubicBezTo>
                  <a:pt x="975" y="1043"/>
                  <a:pt x="973" y="1045"/>
                  <a:pt x="972" y="1046"/>
                </a:cubicBezTo>
                <a:cubicBezTo>
                  <a:pt x="974" y="1046"/>
                  <a:pt x="978" y="1046"/>
                  <a:pt x="978" y="1043"/>
                </a:cubicBezTo>
                <a:close/>
                <a:moveTo>
                  <a:pt x="245" y="1049"/>
                </a:moveTo>
                <a:cubicBezTo>
                  <a:pt x="243" y="1053"/>
                  <a:pt x="242" y="1059"/>
                  <a:pt x="240" y="1062"/>
                </a:cubicBezTo>
                <a:cubicBezTo>
                  <a:pt x="248" y="1060"/>
                  <a:pt x="255" y="1056"/>
                  <a:pt x="258" y="1048"/>
                </a:cubicBezTo>
                <a:cubicBezTo>
                  <a:pt x="254" y="1051"/>
                  <a:pt x="250" y="1050"/>
                  <a:pt x="245" y="1049"/>
                </a:cubicBezTo>
                <a:close/>
                <a:moveTo>
                  <a:pt x="921" y="1054"/>
                </a:moveTo>
                <a:cubicBezTo>
                  <a:pt x="923" y="1053"/>
                  <a:pt x="932" y="1052"/>
                  <a:pt x="933" y="1048"/>
                </a:cubicBezTo>
                <a:cubicBezTo>
                  <a:pt x="930" y="1050"/>
                  <a:pt x="923" y="1050"/>
                  <a:pt x="921" y="1054"/>
                </a:cubicBezTo>
                <a:close/>
                <a:moveTo>
                  <a:pt x="926" y="1062"/>
                </a:moveTo>
                <a:cubicBezTo>
                  <a:pt x="928" y="1057"/>
                  <a:pt x="934" y="1057"/>
                  <a:pt x="938" y="1054"/>
                </a:cubicBezTo>
                <a:cubicBezTo>
                  <a:pt x="931" y="1054"/>
                  <a:pt x="925" y="1057"/>
                  <a:pt x="921" y="1060"/>
                </a:cubicBezTo>
                <a:cubicBezTo>
                  <a:pt x="922" y="1061"/>
                  <a:pt x="925" y="1061"/>
                  <a:pt x="926" y="1062"/>
                </a:cubicBezTo>
                <a:close/>
                <a:moveTo>
                  <a:pt x="768" y="1057"/>
                </a:moveTo>
                <a:cubicBezTo>
                  <a:pt x="762" y="1054"/>
                  <a:pt x="760" y="1062"/>
                  <a:pt x="755" y="1060"/>
                </a:cubicBezTo>
                <a:cubicBezTo>
                  <a:pt x="755" y="1063"/>
                  <a:pt x="757" y="1063"/>
                  <a:pt x="758" y="1064"/>
                </a:cubicBezTo>
                <a:cubicBezTo>
                  <a:pt x="761" y="1060"/>
                  <a:pt x="766" y="1061"/>
                  <a:pt x="768" y="1057"/>
                </a:cubicBezTo>
                <a:close/>
                <a:moveTo>
                  <a:pt x="718" y="1059"/>
                </a:moveTo>
                <a:cubicBezTo>
                  <a:pt x="715" y="1059"/>
                  <a:pt x="713" y="1060"/>
                  <a:pt x="712" y="1062"/>
                </a:cubicBezTo>
                <a:cubicBezTo>
                  <a:pt x="713" y="1062"/>
                  <a:pt x="713" y="1063"/>
                  <a:pt x="712" y="1064"/>
                </a:cubicBezTo>
                <a:cubicBezTo>
                  <a:pt x="715" y="1063"/>
                  <a:pt x="718" y="1062"/>
                  <a:pt x="718" y="1059"/>
                </a:cubicBezTo>
                <a:close/>
                <a:moveTo>
                  <a:pt x="906" y="1070"/>
                </a:moveTo>
                <a:cubicBezTo>
                  <a:pt x="911" y="1069"/>
                  <a:pt x="915" y="1067"/>
                  <a:pt x="919" y="1064"/>
                </a:cubicBezTo>
                <a:cubicBezTo>
                  <a:pt x="919" y="1064"/>
                  <a:pt x="918" y="1063"/>
                  <a:pt x="918" y="1062"/>
                </a:cubicBezTo>
                <a:cubicBezTo>
                  <a:pt x="914" y="1065"/>
                  <a:pt x="906" y="1064"/>
                  <a:pt x="906" y="1070"/>
                </a:cubicBezTo>
                <a:close/>
                <a:moveTo>
                  <a:pt x="524" y="1069"/>
                </a:moveTo>
                <a:cubicBezTo>
                  <a:pt x="524" y="1066"/>
                  <a:pt x="526" y="1066"/>
                  <a:pt x="526" y="1063"/>
                </a:cubicBezTo>
                <a:cubicBezTo>
                  <a:pt x="523" y="1062"/>
                  <a:pt x="523" y="1065"/>
                  <a:pt x="522" y="1063"/>
                </a:cubicBezTo>
                <a:cubicBezTo>
                  <a:pt x="522" y="1069"/>
                  <a:pt x="515" y="1064"/>
                  <a:pt x="515" y="1068"/>
                </a:cubicBezTo>
                <a:cubicBezTo>
                  <a:pt x="516" y="1070"/>
                  <a:pt x="521" y="1068"/>
                  <a:pt x="524" y="1069"/>
                </a:cubicBezTo>
                <a:close/>
                <a:moveTo>
                  <a:pt x="678" y="1074"/>
                </a:moveTo>
                <a:cubicBezTo>
                  <a:pt x="691" y="1077"/>
                  <a:pt x="702" y="1069"/>
                  <a:pt x="710" y="1063"/>
                </a:cubicBezTo>
                <a:cubicBezTo>
                  <a:pt x="699" y="1065"/>
                  <a:pt x="688" y="1067"/>
                  <a:pt x="682" y="1073"/>
                </a:cubicBezTo>
                <a:cubicBezTo>
                  <a:pt x="682" y="1072"/>
                  <a:pt x="682" y="1071"/>
                  <a:pt x="681" y="1070"/>
                </a:cubicBezTo>
                <a:cubicBezTo>
                  <a:pt x="682" y="1074"/>
                  <a:pt x="677" y="1071"/>
                  <a:pt x="678" y="1074"/>
                </a:cubicBezTo>
                <a:close/>
                <a:moveTo>
                  <a:pt x="747" y="1066"/>
                </a:moveTo>
                <a:cubicBezTo>
                  <a:pt x="736" y="1067"/>
                  <a:pt x="724" y="1073"/>
                  <a:pt x="716" y="1078"/>
                </a:cubicBezTo>
                <a:cubicBezTo>
                  <a:pt x="727" y="1080"/>
                  <a:pt x="733" y="1070"/>
                  <a:pt x="744" y="1070"/>
                </a:cubicBezTo>
                <a:cubicBezTo>
                  <a:pt x="743" y="1067"/>
                  <a:pt x="746" y="1067"/>
                  <a:pt x="747" y="1066"/>
                </a:cubicBezTo>
                <a:close/>
                <a:moveTo>
                  <a:pt x="1029" y="1088"/>
                </a:moveTo>
                <a:cubicBezTo>
                  <a:pt x="1035" y="1088"/>
                  <a:pt x="1051" y="1081"/>
                  <a:pt x="1048" y="1075"/>
                </a:cubicBezTo>
                <a:cubicBezTo>
                  <a:pt x="1043" y="1080"/>
                  <a:pt x="1034" y="1083"/>
                  <a:pt x="1029" y="1088"/>
                </a:cubicBezTo>
                <a:close/>
                <a:moveTo>
                  <a:pt x="402" y="1084"/>
                </a:moveTo>
                <a:cubicBezTo>
                  <a:pt x="402" y="1086"/>
                  <a:pt x="399" y="1085"/>
                  <a:pt x="399" y="1086"/>
                </a:cubicBezTo>
                <a:cubicBezTo>
                  <a:pt x="402" y="1085"/>
                  <a:pt x="399" y="1089"/>
                  <a:pt x="402" y="1089"/>
                </a:cubicBezTo>
                <a:cubicBezTo>
                  <a:pt x="403" y="1088"/>
                  <a:pt x="405" y="1085"/>
                  <a:pt x="402" y="1084"/>
                </a:cubicBezTo>
                <a:close/>
                <a:moveTo>
                  <a:pt x="710" y="1088"/>
                </a:moveTo>
                <a:cubicBezTo>
                  <a:pt x="708" y="1090"/>
                  <a:pt x="702" y="1089"/>
                  <a:pt x="702" y="1093"/>
                </a:cubicBezTo>
                <a:cubicBezTo>
                  <a:pt x="704" y="1094"/>
                  <a:pt x="707" y="1094"/>
                  <a:pt x="711" y="1094"/>
                </a:cubicBezTo>
                <a:cubicBezTo>
                  <a:pt x="712" y="1092"/>
                  <a:pt x="713" y="1089"/>
                  <a:pt x="710" y="1088"/>
                </a:cubicBezTo>
                <a:close/>
                <a:moveTo>
                  <a:pt x="710" y="1097"/>
                </a:moveTo>
                <a:cubicBezTo>
                  <a:pt x="712" y="1098"/>
                  <a:pt x="715" y="1096"/>
                  <a:pt x="714" y="1099"/>
                </a:cubicBezTo>
                <a:cubicBezTo>
                  <a:pt x="709" y="1100"/>
                  <a:pt x="709" y="1101"/>
                  <a:pt x="709" y="1105"/>
                </a:cubicBezTo>
                <a:cubicBezTo>
                  <a:pt x="711" y="1105"/>
                  <a:pt x="713" y="1105"/>
                  <a:pt x="714" y="1107"/>
                </a:cubicBezTo>
                <a:cubicBezTo>
                  <a:pt x="711" y="1108"/>
                  <a:pt x="710" y="1107"/>
                  <a:pt x="710" y="1109"/>
                </a:cubicBezTo>
                <a:cubicBezTo>
                  <a:pt x="715" y="1109"/>
                  <a:pt x="718" y="1106"/>
                  <a:pt x="721" y="1104"/>
                </a:cubicBezTo>
                <a:cubicBezTo>
                  <a:pt x="718" y="1103"/>
                  <a:pt x="716" y="1107"/>
                  <a:pt x="714" y="1104"/>
                </a:cubicBezTo>
                <a:cubicBezTo>
                  <a:pt x="717" y="1103"/>
                  <a:pt x="722" y="1099"/>
                  <a:pt x="725" y="1101"/>
                </a:cubicBezTo>
                <a:cubicBezTo>
                  <a:pt x="725" y="1103"/>
                  <a:pt x="722" y="1102"/>
                  <a:pt x="722" y="1104"/>
                </a:cubicBezTo>
                <a:cubicBezTo>
                  <a:pt x="725" y="1106"/>
                  <a:pt x="729" y="1104"/>
                  <a:pt x="731" y="1102"/>
                </a:cubicBezTo>
                <a:cubicBezTo>
                  <a:pt x="728" y="1102"/>
                  <a:pt x="726" y="1099"/>
                  <a:pt x="728" y="1097"/>
                </a:cubicBezTo>
                <a:cubicBezTo>
                  <a:pt x="726" y="1097"/>
                  <a:pt x="724" y="1098"/>
                  <a:pt x="724" y="1096"/>
                </a:cubicBezTo>
                <a:cubicBezTo>
                  <a:pt x="724" y="1094"/>
                  <a:pt x="727" y="1095"/>
                  <a:pt x="727" y="1094"/>
                </a:cubicBezTo>
                <a:cubicBezTo>
                  <a:pt x="725" y="1092"/>
                  <a:pt x="723" y="1090"/>
                  <a:pt x="721" y="1089"/>
                </a:cubicBezTo>
                <a:cubicBezTo>
                  <a:pt x="720" y="1095"/>
                  <a:pt x="712" y="1092"/>
                  <a:pt x="710" y="1097"/>
                </a:cubicBezTo>
                <a:close/>
                <a:moveTo>
                  <a:pt x="939" y="1102"/>
                </a:moveTo>
                <a:cubicBezTo>
                  <a:pt x="932" y="1106"/>
                  <a:pt x="924" y="1109"/>
                  <a:pt x="917" y="1113"/>
                </a:cubicBezTo>
                <a:cubicBezTo>
                  <a:pt x="928" y="1113"/>
                  <a:pt x="933" y="1105"/>
                  <a:pt x="940" y="1105"/>
                </a:cubicBezTo>
                <a:cubicBezTo>
                  <a:pt x="940" y="1104"/>
                  <a:pt x="941" y="1102"/>
                  <a:pt x="939" y="1102"/>
                </a:cubicBezTo>
                <a:close/>
                <a:moveTo>
                  <a:pt x="625" y="1108"/>
                </a:moveTo>
                <a:cubicBezTo>
                  <a:pt x="629" y="1107"/>
                  <a:pt x="634" y="1107"/>
                  <a:pt x="635" y="1104"/>
                </a:cubicBezTo>
                <a:cubicBezTo>
                  <a:pt x="631" y="1105"/>
                  <a:pt x="628" y="1105"/>
                  <a:pt x="625" y="1108"/>
                </a:cubicBezTo>
                <a:close/>
                <a:moveTo>
                  <a:pt x="682" y="1117"/>
                </a:moveTo>
                <a:cubicBezTo>
                  <a:pt x="685" y="1117"/>
                  <a:pt x="695" y="1117"/>
                  <a:pt x="697" y="1113"/>
                </a:cubicBezTo>
                <a:cubicBezTo>
                  <a:pt x="693" y="1112"/>
                  <a:pt x="692" y="1113"/>
                  <a:pt x="688" y="1113"/>
                </a:cubicBezTo>
                <a:cubicBezTo>
                  <a:pt x="684" y="1110"/>
                  <a:pt x="689" y="1110"/>
                  <a:pt x="689" y="1108"/>
                </a:cubicBezTo>
                <a:cubicBezTo>
                  <a:pt x="682" y="1108"/>
                  <a:pt x="687" y="1111"/>
                  <a:pt x="682" y="1113"/>
                </a:cubicBezTo>
                <a:cubicBezTo>
                  <a:pt x="686" y="1115"/>
                  <a:pt x="683" y="1115"/>
                  <a:pt x="682" y="1117"/>
                </a:cubicBezTo>
                <a:close/>
                <a:moveTo>
                  <a:pt x="561" y="1110"/>
                </a:moveTo>
                <a:cubicBezTo>
                  <a:pt x="558" y="1112"/>
                  <a:pt x="550" y="1108"/>
                  <a:pt x="547" y="1112"/>
                </a:cubicBezTo>
                <a:cubicBezTo>
                  <a:pt x="551" y="1114"/>
                  <a:pt x="560" y="1114"/>
                  <a:pt x="561" y="1110"/>
                </a:cubicBezTo>
                <a:close/>
                <a:moveTo>
                  <a:pt x="870" y="1113"/>
                </a:moveTo>
                <a:cubicBezTo>
                  <a:pt x="867" y="1113"/>
                  <a:pt x="866" y="1115"/>
                  <a:pt x="863" y="1115"/>
                </a:cubicBezTo>
                <a:cubicBezTo>
                  <a:pt x="865" y="1119"/>
                  <a:pt x="863" y="1120"/>
                  <a:pt x="862" y="1122"/>
                </a:cubicBezTo>
                <a:cubicBezTo>
                  <a:pt x="871" y="1122"/>
                  <a:pt x="869" y="1120"/>
                  <a:pt x="870" y="1113"/>
                </a:cubicBezTo>
                <a:close/>
                <a:moveTo>
                  <a:pt x="809" y="1121"/>
                </a:moveTo>
                <a:cubicBezTo>
                  <a:pt x="806" y="1121"/>
                  <a:pt x="802" y="1120"/>
                  <a:pt x="801" y="1123"/>
                </a:cubicBezTo>
                <a:cubicBezTo>
                  <a:pt x="804" y="1123"/>
                  <a:pt x="807" y="1122"/>
                  <a:pt x="809" y="1121"/>
                </a:cubicBezTo>
                <a:close/>
                <a:moveTo>
                  <a:pt x="742" y="1145"/>
                </a:moveTo>
                <a:cubicBezTo>
                  <a:pt x="746" y="1144"/>
                  <a:pt x="748" y="1141"/>
                  <a:pt x="749" y="1137"/>
                </a:cubicBezTo>
                <a:cubicBezTo>
                  <a:pt x="745" y="1140"/>
                  <a:pt x="743" y="1140"/>
                  <a:pt x="742" y="1145"/>
                </a:cubicBezTo>
                <a:close/>
                <a:moveTo>
                  <a:pt x="571" y="1138"/>
                </a:moveTo>
                <a:cubicBezTo>
                  <a:pt x="568" y="1141"/>
                  <a:pt x="562" y="1142"/>
                  <a:pt x="559" y="1145"/>
                </a:cubicBezTo>
                <a:cubicBezTo>
                  <a:pt x="564" y="1147"/>
                  <a:pt x="569" y="1142"/>
                  <a:pt x="571" y="1138"/>
                </a:cubicBezTo>
                <a:close/>
                <a:moveTo>
                  <a:pt x="611" y="1147"/>
                </a:moveTo>
                <a:cubicBezTo>
                  <a:pt x="609" y="1143"/>
                  <a:pt x="603" y="1146"/>
                  <a:pt x="602" y="1148"/>
                </a:cubicBezTo>
                <a:cubicBezTo>
                  <a:pt x="606" y="1148"/>
                  <a:pt x="610" y="1149"/>
                  <a:pt x="611" y="1147"/>
                </a:cubicBezTo>
                <a:close/>
                <a:moveTo>
                  <a:pt x="634" y="1152"/>
                </a:moveTo>
                <a:cubicBezTo>
                  <a:pt x="638" y="1153"/>
                  <a:pt x="644" y="1149"/>
                  <a:pt x="649" y="1148"/>
                </a:cubicBezTo>
                <a:cubicBezTo>
                  <a:pt x="644" y="1148"/>
                  <a:pt x="637" y="1148"/>
                  <a:pt x="634" y="1152"/>
                </a:cubicBezTo>
                <a:close/>
                <a:moveTo>
                  <a:pt x="695" y="1156"/>
                </a:moveTo>
                <a:cubicBezTo>
                  <a:pt x="689" y="1154"/>
                  <a:pt x="686" y="1160"/>
                  <a:pt x="681" y="1161"/>
                </a:cubicBezTo>
                <a:cubicBezTo>
                  <a:pt x="681" y="1161"/>
                  <a:pt x="680" y="1159"/>
                  <a:pt x="678" y="1160"/>
                </a:cubicBezTo>
                <a:cubicBezTo>
                  <a:pt x="674" y="1160"/>
                  <a:pt x="669" y="1166"/>
                  <a:pt x="662" y="1165"/>
                </a:cubicBezTo>
                <a:cubicBezTo>
                  <a:pt x="667" y="1171"/>
                  <a:pt x="677" y="1165"/>
                  <a:pt x="686" y="1162"/>
                </a:cubicBezTo>
                <a:cubicBezTo>
                  <a:pt x="693" y="1160"/>
                  <a:pt x="701" y="1159"/>
                  <a:pt x="708" y="1157"/>
                </a:cubicBezTo>
                <a:cubicBezTo>
                  <a:pt x="706" y="1151"/>
                  <a:pt x="697" y="1151"/>
                  <a:pt x="695" y="1156"/>
                </a:cubicBezTo>
                <a:close/>
                <a:moveTo>
                  <a:pt x="557" y="1166"/>
                </a:moveTo>
                <a:cubicBezTo>
                  <a:pt x="557" y="1170"/>
                  <a:pt x="558" y="1171"/>
                  <a:pt x="559" y="1174"/>
                </a:cubicBezTo>
                <a:cubicBezTo>
                  <a:pt x="571" y="1173"/>
                  <a:pt x="577" y="1170"/>
                  <a:pt x="582" y="1160"/>
                </a:cubicBezTo>
                <a:cubicBezTo>
                  <a:pt x="572" y="1156"/>
                  <a:pt x="566" y="1165"/>
                  <a:pt x="557" y="1166"/>
                </a:cubicBezTo>
                <a:close/>
                <a:moveTo>
                  <a:pt x="605" y="1161"/>
                </a:moveTo>
                <a:cubicBezTo>
                  <a:pt x="607" y="1163"/>
                  <a:pt x="614" y="1162"/>
                  <a:pt x="615" y="1160"/>
                </a:cubicBezTo>
                <a:cubicBezTo>
                  <a:pt x="612" y="1161"/>
                  <a:pt x="605" y="1158"/>
                  <a:pt x="605" y="1161"/>
                </a:cubicBezTo>
                <a:close/>
                <a:moveTo>
                  <a:pt x="606" y="1170"/>
                </a:moveTo>
                <a:cubicBezTo>
                  <a:pt x="606" y="1168"/>
                  <a:pt x="604" y="1167"/>
                  <a:pt x="605" y="1164"/>
                </a:cubicBezTo>
                <a:cubicBezTo>
                  <a:pt x="601" y="1165"/>
                  <a:pt x="602" y="1162"/>
                  <a:pt x="599" y="1162"/>
                </a:cubicBezTo>
                <a:cubicBezTo>
                  <a:pt x="599" y="1164"/>
                  <a:pt x="599" y="1164"/>
                  <a:pt x="599" y="1164"/>
                </a:cubicBezTo>
                <a:cubicBezTo>
                  <a:pt x="598" y="1164"/>
                  <a:pt x="598" y="1164"/>
                  <a:pt x="598" y="1165"/>
                </a:cubicBezTo>
                <a:cubicBezTo>
                  <a:pt x="601" y="1165"/>
                  <a:pt x="604" y="1165"/>
                  <a:pt x="604" y="1168"/>
                </a:cubicBezTo>
                <a:cubicBezTo>
                  <a:pt x="601" y="1168"/>
                  <a:pt x="598" y="1169"/>
                  <a:pt x="595" y="1171"/>
                </a:cubicBezTo>
                <a:cubicBezTo>
                  <a:pt x="599" y="1174"/>
                  <a:pt x="602" y="1170"/>
                  <a:pt x="606" y="1170"/>
                </a:cubicBezTo>
                <a:close/>
                <a:moveTo>
                  <a:pt x="811" y="1194"/>
                </a:moveTo>
                <a:cubicBezTo>
                  <a:pt x="821" y="1191"/>
                  <a:pt x="837" y="1185"/>
                  <a:pt x="847" y="1179"/>
                </a:cubicBezTo>
                <a:cubicBezTo>
                  <a:pt x="838" y="1180"/>
                  <a:pt x="830" y="1185"/>
                  <a:pt x="822" y="1188"/>
                </a:cubicBezTo>
                <a:cubicBezTo>
                  <a:pt x="819" y="1189"/>
                  <a:pt x="811" y="1188"/>
                  <a:pt x="811" y="1194"/>
                </a:cubicBezTo>
                <a:close/>
                <a:moveTo>
                  <a:pt x="569" y="1181"/>
                </a:moveTo>
                <a:cubicBezTo>
                  <a:pt x="567" y="1182"/>
                  <a:pt x="563" y="1182"/>
                  <a:pt x="563" y="1185"/>
                </a:cubicBezTo>
                <a:cubicBezTo>
                  <a:pt x="566" y="1184"/>
                  <a:pt x="574" y="1187"/>
                  <a:pt x="577" y="1184"/>
                </a:cubicBezTo>
                <a:cubicBezTo>
                  <a:pt x="574" y="1183"/>
                  <a:pt x="568" y="1186"/>
                  <a:pt x="569" y="1181"/>
                </a:cubicBezTo>
                <a:close/>
                <a:moveTo>
                  <a:pt x="596" y="1188"/>
                </a:moveTo>
                <a:cubicBezTo>
                  <a:pt x="598" y="1188"/>
                  <a:pt x="599" y="1189"/>
                  <a:pt x="599" y="1191"/>
                </a:cubicBezTo>
                <a:cubicBezTo>
                  <a:pt x="604" y="1191"/>
                  <a:pt x="609" y="1191"/>
                  <a:pt x="612" y="1188"/>
                </a:cubicBezTo>
                <a:cubicBezTo>
                  <a:pt x="606" y="1188"/>
                  <a:pt x="602" y="1187"/>
                  <a:pt x="596" y="1188"/>
                </a:cubicBezTo>
                <a:close/>
                <a:moveTo>
                  <a:pt x="1057" y="131"/>
                </a:moveTo>
                <a:cubicBezTo>
                  <a:pt x="1067" y="127"/>
                  <a:pt x="1072" y="123"/>
                  <a:pt x="1082" y="118"/>
                </a:cubicBezTo>
                <a:cubicBezTo>
                  <a:pt x="1083" y="123"/>
                  <a:pt x="1077" y="128"/>
                  <a:pt x="1081" y="129"/>
                </a:cubicBezTo>
                <a:cubicBezTo>
                  <a:pt x="1086" y="124"/>
                  <a:pt x="1095" y="123"/>
                  <a:pt x="1102" y="116"/>
                </a:cubicBezTo>
                <a:cubicBezTo>
                  <a:pt x="1102" y="118"/>
                  <a:pt x="1103" y="117"/>
                  <a:pt x="1103" y="118"/>
                </a:cubicBezTo>
                <a:cubicBezTo>
                  <a:pt x="1104" y="130"/>
                  <a:pt x="1088" y="126"/>
                  <a:pt x="1085" y="135"/>
                </a:cubicBezTo>
                <a:cubicBezTo>
                  <a:pt x="1086" y="136"/>
                  <a:pt x="1089" y="136"/>
                  <a:pt x="1089" y="139"/>
                </a:cubicBezTo>
                <a:cubicBezTo>
                  <a:pt x="1103" y="136"/>
                  <a:pt x="1112" y="135"/>
                  <a:pt x="1125" y="131"/>
                </a:cubicBezTo>
                <a:cubicBezTo>
                  <a:pt x="1135" y="149"/>
                  <a:pt x="1100" y="141"/>
                  <a:pt x="1105" y="156"/>
                </a:cubicBezTo>
                <a:cubicBezTo>
                  <a:pt x="1108" y="158"/>
                  <a:pt x="1109" y="155"/>
                  <a:pt x="1111" y="157"/>
                </a:cubicBezTo>
                <a:cubicBezTo>
                  <a:pt x="1106" y="157"/>
                  <a:pt x="1109" y="161"/>
                  <a:pt x="1111" y="162"/>
                </a:cubicBezTo>
                <a:cubicBezTo>
                  <a:pt x="1108" y="165"/>
                  <a:pt x="1099" y="166"/>
                  <a:pt x="1100" y="169"/>
                </a:cubicBezTo>
                <a:cubicBezTo>
                  <a:pt x="1104" y="167"/>
                  <a:pt x="1110" y="164"/>
                  <a:pt x="1115" y="165"/>
                </a:cubicBezTo>
                <a:cubicBezTo>
                  <a:pt x="1115" y="161"/>
                  <a:pt x="1118" y="161"/>
                  <a:pt x="1118" y="158"/>
                </a:cubicBezTo>
                <a:cubicBezTo>
                  <a:pt x="1116" y="158"/>
                  <a:pt x="1115" y="157"/>
                  <a:pt x="1115" y="154"/>
                </a:cubicBezTo>
                <a:cubicBezTo>
                  <a:pt x="1118" y="152"/>
                  <a:pt x="1119" y="148"/>
                  <a:pt x="1123" y="146"/>
                </a:cubicBezTo>
                <a:cubicBezTo>
                  <a:pt x="1127" y="146"/>
                  <a:pt x="1129" y="150"/>
                  <a:pt x="1129" y="154"/>
                </a:cubicBezTo>
                <a:cubicBezTo>
                  <a:pt x="1143" y="157"/>
                  <a:pt x="1173" y="157"/>
                  <a:pt x="1180" y="143"/>
                </a:cubicBezTo>
                <a:cubicBezTo>
                  <a:pt x="1182" y="144"/>
                  <a:pt x="1184" y="144"/>
                  <a:pt x="1184" y="146"/>
                </a:cubicBezTo>
                <a:cubicBezTo>
                  <a:pt x="1184" y="154"/>
                  <a:pt x="1178" y="159"/>
                  <a:pt x="1185" y="163"/>
                </a:cubicBezTo>
                <a:cubicBezTo>
                  <a:pt x="1184" y="166"/>
                  <a:pt x="1181" y="166"/>
                  <a:pt x="1179" y="167"/>
                </a:cubicBezTo>
                <a:cubicBezTo>
                  <a:pt x="1189" y="181"/>
                  <a:pt x="1172" y="189"/>
                  <a:pt x="1167" y="197"/>
                </a:cubicBezTo>
                <a:cubicBezTo>
                  <a:pt x="1178" y="197"/>
                  <a:pt x="1189" y="194"/>
                  <a:pt x="1195" y="190"/>
                </a:cubicBezTo>
                <a:cubicBezTo>
                  <a:pt x="1191" y="185"/>
                  <a:pt x="1196" y="177"/>
                  <a:pt x="1201" y="176"/>
                </a:cubicBezTo>
                <a:cubicBezTo>
                  <a:pt x="1201" y="177"/>
                  <a:pt x="1202" y="178"/>
                  <a:pt x="1201" y="180"/>
                </a:cubicBezTo>
                <a:cubicBezTo>
                  <a:pt x="1205" y="178"/>
                  <a:pt x="1208" y="175"/>
                  <a:pt x="1213" y="175"/>
                </a:cubicBezTo>
                <a:cubicBezTo>
                  <a:pt x="1213" y="173"/>
                  <a:pt x="1212" y="172"/>
                  <a:pt x="1214" y="170"/>
                </a:cubicBezTo>
                <a:cubicBezTo>
                  <a:pt x="1217" y="170"/>
                  <a:pt x="1214" y="175"/>
                  <a:pt x="1216" y="174"/>
                </a:cubicBezTo>
                <a:cubicBezTo>
                  <a:pt x="1218" y="172"/>
                  <a:pt x="1221" y="172"/>
                  <a:pt x="1221" y="168"/>
                </a:cubicBezTo>
                <a:cubicBezTo>
                  <a:pt x="1216" y="171"/>
                  <a:pt x="1214" y="167"/>
                  <a:pt x="1212" y="164"/>
                </a:cubicBezTo>
                <a:cubicBezTo>
                  <a:pt x="1214" y="162"/>
                  <a:pt x="1218" y="163"/>
                  <a:pt x="1220" y="161"/>
                </a:cubicBezTo>
                <a:cubicBezTo>
                  <a:pt x="1217" y="153"/>
                  <a:pt x="1223" y="145"/>
                  <a:pt x="1223" y="138"/>
                </a:cubicBezTo>
                <a:cubicBezTo>
                  <a:pt x="1229" y="135"/>
                  <a:pt x="1233" y="128"/>
                  <a:pt x="1236" y="122"/>
                </a:cubicBezTo>
                <a:cubicBezTo>
                  <a:pt x="1228" y="125"/>
                  <a:pt x="1216" y="140"/>
                  <a:pt x="1208" y="128"/>
                </a:cubicBezTo>
                <a:cubicBezTo>
                  <a:pt x="1211" y="116"/>
                  <a:pt x="1226" y="108"/>
                  <a:pt x="1230" y="97"/>
                </a:cubicBezTo>
                <a:cubicBezTo>
                  <a:pt x="1225" y="99"/>
                  <a:pt x="1221" y="103"/>
                  <a:pt x="1214" y="102"/>
                </a:cubicBezTo>
                <a:cubicBezTo>
                  <a:pt x="1215" y="98"/>
                  <a:pt x="1211" y="94"/>
                  <a:pt x="1210" y="89"/>
                </a:cubicBezTo>
                <a:cubicBezTo>
                  <a:pt x="1211" y="84"/>
                  <a:pt x="1215" y="81"/>
                  <a:pt x="1219" y="78"/>
                </a:cubicBezTo>
                <a:cubicBezTo>
                  <a:pt x="1206" y="82"/>
                  <a:pt x="1196" y="91"/>
                  <a:pt x="1182" y="89"/>
                </a:cubicBezTo>
                <a:cubicBezTo>
                  <a:pt x="1182" y="86"/>
                  <a:pt x="1184" y="85"/>
                  <a:pt x="1186" y="85"/>
                </a:cubicBezTo>
                <a:cubicBezTo>
                  <a:pt x="1187" y="85"/>
                  <a:pt x="1187" y="88"/>
                  <a:pt x="1190" y="87"/>
                </a:cubicBezTo>
                <a:cubicBezTo>
                  <a:pt x="1192" y="86"/>
                  <a:pt x="1191" y="83"/>
                  <a:pt x="1193" y="82"/>
                </a:cubicBezTo>
                <a:cubicBezTo>
                  <a:pt x="1197" y="82"/>
                  <a:pt x="1199" y="79"/>
                  <a:pt x="1202" y="76"/>
                </a:cubicBezTo>
                <a:cubicBezTo>
                  <a:pt x="1208" y="74"/>
                  <a:pt x="1214" y="73"/>
                  <a:pt x="1213" y="65"/>
                </a:cubicBezTo>
                <a:cubicBezTo>
                  <a:pt x="1211" y="63"/>
                  <a:pt x="1211" y="66"/>
                  <a:pt x="1208" y="65"/>
                </a:cubicBezTo>
                <a:cubicBezTo>
                  <a:pt x="1209" y="63"/>
                  <a:pt x="1207" y="63"/>
                  <a:pt x="1207" y="61"/>
                </a:cubicBezTo>
                <a:cubicBezTo>
                  <a:pt x="1211" y="57"/>
                  <a:pt x="1216" y="53"/>
                  <a:pt x="1220" y="49"/>
                </a:cubicBezTo>
                <a:cubicBezTo>
                  <a:pt x="1211" y="49"/>
                  <a:pt x="1207" y="54"/>
                  <a:pt x="1197" y="53"/>
                </a:cubicBezTo>
                <a:cubicBezTo>
                  <a:pt x="1201" y="47"/>
                  <a:pt x="1207" y="43"/>
                  <a:pt x="1211" y="37"/>
                </a:cubicBezTo>
                <a:cubicBezTo>
                  <a:pt x="1204" y="37"/>
                  <a:pt x="1197" y="45"/>
                  <a:pt x="1191" y="40"/>
                </a:cubicBezTo>
                <a:cubicBezTo>
                  <a:pt x="1187" y="33"/>
                  <a:pt x="1196" y="30"/>
                  <a:pt x="1195" y="27"/>
                </a:cubicBezTo>
                <a:cubicBezTo>
                  <a:pt x="1195" y="29"/>
                  <a:pt x="1190" y="29"/>
                  <a:pt x="1191" y="27"/>
                </a:cubicBezTo>
                <a:cubicBezTo>
                  <a:pt x="1191" y="24"/>
                  <a:pt x="1191" y="24"/>
                  <a:pt x="1193" y="21"/>
                </a:cubicBezTo>
                <a:cubicBezTo>
                  <a:pt x="1188" y="22"/>
                  <a:pt x="1187" y="19"/>
                  <a:pt x="1185" y="17"/>
                </a:cubicBezTo>
                <a:cubicBezTo>
                  <a:pt x="1186" y="13"/>
                  <a:pt x="1192" y="14"/>
                  <a:pt x="1191" y="9"/>
                </a:cubicBezTo>
                <a:cubicBezTo>
                  <a:pt x="1169" y="0"/>
                  <a:pt x="1158" y="26"/>
                  <a:pt x="1138" y="26"/>
                </a:cubicBezTo>
                <a:cubicBezTo>
                  <a:pt x="1138" y="30"/>
                  <a:pt x="1137" y="33"/>
                  <a:pt x="1135" y="37"/>
                </a:cubicBezTo>
                <a:cubicBezTo>
                  <a:pt x="1139" y="37"/>
                  <a:pt x="1144" y="31"/>
                  <a:pt x="1146" y="36"/>
                </a:cubicBezTo>
                <a:cubicBezTo>
                  <a:pt x="1134" y="51"/>
                  <a:pt x="1109" y="51"/>
                  <a:pt x="1093" y="63"/>
                </a:cubicBezTo>
                <a:cubicBezTo>
                  <a:pt x="1096" y="62"/>
                  <a:pt x="1095" y="64"/>
                  <a:pt x="1094" y="65"/>
                </a:cubicBezTo>
                <a:cubicBezTo>
                  <a:pt x="1098" y="66"/>
                  <a:pt x="1101" y="68"/>
                  <a:pt x="1103" y="70"/>
                </a:cubicBezTo>
                <a:cubicBezTo>
                  <a:pt x="1104" y="74"/>
                  <a:pt x="1100" y="74"/>
                  <a:pt x="1101" y="78"/>
                </a:cubicBezTo>
                <a:cubicBezTo>
                  <a:pt x="1108" y="90"/>
                  <a:pt x="1107" y="106"/>
                  <a:pt x="1094" y="112"/>
                </a:cubicBezTo>
                <a:cubicBezTo>
                  <a:pt x="1090" y="108"/>
                  <a:pt x="1082" y="112"/>
                  <a:pt x="1079" y="109"/>
                </a:cubicBezTo>
                <a:cubicBezTo>
                  <a:pt x="1080" y="106"/>
                  <a:pt x="1082" y="105"/>
                  <a:pt x="1084" y="104"/>
                </a:cubicBezTo>
                <a:cubicBezTo>
                  <a:pt x="1085" y="106"/>
                  <a:pt x="1086" y="106"/>
                  <a:pt x="1085" y="108"/>
                </a:cubicBezTo>
                <a:cubicBezTo>
                  <a:pt x="1094" y="106"/>
                  <a:pt x="1099" y="95"/>
                  <a:pt x="1098" y="86"/>
                </a:cubicBezTo>
                <a:cubicBezTo>
                  <a:pt x="1096" y="85"/>
                  <a:pt x="1094" y="88"/>
                  <a:pt x="1093" y="86"/>
                </a:cubicBezTo>
                <a:cubicBezTo>
                  <a:pt x="1095" y="83"/>
                  <a:pt x="1094" y="83"/>
                  <a:pt x="1093" y="79"/>
                </a:cubicBezTo>
                <a:cubicBezTo>
                  <a:pt x="1083" y="79"/>
                  <a:pt x="1080" y="86"/>
                  <a:pt x="1074" y="90"/>
                </a:cubicBezTo>
                <a:cubicBezTo>
                  <a:pt x="1076" y="96"/>
                  <a:pt x="1078" y="103"/>
                  <a:pt x="1074" y="108"/>
                </a:cubicBezTo>
                <a:cubicBezTo>
                  <a:pt x="1065" y="111"/>
                  <a:pt x="1061" y="120"/>
                  <a:pt x="1055" y="127"/>
                </a:cubicBezTo>
                <a:cubicBezTo>
                  <a:pt x="1057" y="127"/>
                  <a:pt x="1055" y="131"/>
                  <a:pt x="1057" y="131"/>
                </a:cubicBezTo>
                <a:close/>
                <a:moveTo>
                  <a:pt x="1218" y="20"/>
                </a:moveTo>
                <a:cubicBezTo>
                  <a:pt x="1212" y="21"/>
                  <a:pt x="1203" y="24"/>
                  <a:pt x="1201" y="26"/>
                </a:cubicBezTo>
                <a:cubicBezTo>
                  <a:pt x="1208" y="25"/>
                  <a:pt x="1214" y="25"/>
                  <a:pt x="1218" y="20"/>
                </a:cubicBezTo>
                <a:close/>
                <a:moveTo>
                  <a:pt x="1239" y="43"/>
                </a:moveTo>
                <a:cubicBezTo>
                  <a:pt x="1239" y="44"/>
                  <a:pt x="1237" y="44"/>
                  <a:pt x="1236" y="43"/>
                </a:cubicBezTo>
                <a:cubicBezTo>
                  <a:pt x="1236" y="41"/>
                  <a:pt x="1239" y="42"/>
                  <a:pt x="1239" y="40"/>
                </a:cubicBezTo>
                <a:cubicBezTo>
                  <a:pt x="1237" y="41"/>
                  <a:pt x="1237" y="38"/>
                  <a:pt x="1236" y="37"/>
                </a:cubicBezTo>
                <a:cubicBezTo>
                  <a:pt x="1238" y="36"/>
                  <a:pt x="1238" y="33"/>
                  <a:pt x="1240" y="32"/>
                </a:cubicBezTo>
                <a:cubicBezTo>
                  <a:pt x="1237" y="32"/>
                  <a:pt x="1236" y="35"/>
                  <a:pt x="1234" y="37"/>
                </a:cubicBezTo>
                <a:cubicBezTo>
                  <a:pt x="1238" y="42"/>
                  <a:pt x="1223" y="44"/>
                  <a:pt x="1221" y="50"/>
                </a:cubicBezTo>
                <a:cubicBezTo>
                  <a:pt x="1228" y="50"/>
                  <a:pt x="1239" y="48"/>
                  <a:pt x="1239" y="43"/>
                </a:cubicBezTo>
                <a:close/>
                <a:moveTo>
                  <a:pt x="1204" y="47"/>
                </a:moveTo>
                <a:cubicBezTo>
                  <a:pt x="1210" y="48"/>
                  <a:pt x="1212" y="45"/>
                  <a:pt x="1214" y="43"/>
                </a:cubicBezTo>
                <a:cubicBezTo>
                  <a:pt x="1211" y="45"/>
                  <a:pt x="1206" y="42"/>
                  <a:pt x="1204" y="47"/>
                </a:cubicBezTo>
                <a:close/>
                <a:moveTo>
                  <a:pt x="1117" y="481"/>
                </a:moveTo>
                <a:cubicBezTo>
                  <a:pt x="1118" y="481"/>
                  <a:pt x="1118" y="481"/>
                  <a:pt x="1119" y="481"/>
                </a:cubicBezTo>
                <a:cubicBezTo>
                  <a:pt x="1118" y="481"/>
                  <a:pt x="1118" y="481"/>
                  <a:pt x="1117" y="481"/>
                </a:cubicBezTo>
                <a:close/>
                <a:moveTo>
                  <a:pt x="1284" y="478"/>
                </a:moveTo>
                <a:cubicBezTo>
                  <a:pt x="1280" y="478"/>
                  <a:pt x="1276" y="483"/>
                  <a:pt x="1274" y="481"/>
                </a:cubicBezTo>
                <a:cubicBezTo>
                  <a:pt x="1274" y="479"/>
                  <a:pt x="1277" y="479"/>
                  <a:pt x="1277" y="476"/>
                </a:cubicBezTo>
                <a:cubicBezTo>
                  <a:pt x="1263" y="476"/>
                  <a:pt x="1257" y="490"/>
                  <a:pt x="1237" y="485"/>
                </a:cubicBezTo>
                <a:cubicBezTo>
                  <a:pt x="1236" y="486"/>
                  <a:pt x="1232" y="490"/>
                  <a:pt x="1229" y="487"/>
                </a:cubicBezTo>
                <a:cubicBezTo>
                  <a:pt x="1233" y="485"/>
                  <a:pt x="1236" y="483"/>
                  <a:pt x="1239" y="480"/>
                </a:cubicBezTo>
                <a:cubicBezTo>
                  <a:pt x="1236" y="480"/>
                  <a:pt x="1232" y="485"/>
                  <a:pt x="1230" y="483"/>
                </a:cubicBezTo>
                <a:cubicBezTo>
                  <a:pt x="1233" y="480"/>
                  <a:pt x="1237" y="479"/>
                  <a:pt x="1240" y="475"/>
                </a:cubicBezTo>
                <a:cubicBezTo>
                  <a:pt x="1239" y="474"/>
                  <a:pt x="1238" y="473"/>
                  <a:pt x="1238" y="471"/>
                </a:cubicBezTo>
                <a:cubicBezTo>
                  <a:pt x="1239" y="471"/>
                  <a:pt x="1240" y="470"/>
                  <a:pt x="1242" y="469"/>
                </a:cubicBezTo>
                <a:cubicBezTo>
                  <a:pt x="1250" y="479"/>
                  <a:pt x="1256" y="465"/>
                  <a:pt x="1266" y="463"/>
                </a:cubicBezTo>
                <a:cubicBezTo>
                  <a:pt x="1266" y="467"/>
                  <a:pt x="1266" y="467"/>
                  <a:pt x="1266" y="467"/>
                </a:cubicBezTo>
                <a:cubicBezTo>
                  <a:pt x="1269" y="468"/>
                  <a:pt x="1272" y="463"/>
                  <a:pt x="1270" y="462"/>
                </a:cubicBezTo>
                <a:cubicBezTo>
                  <a:pt x="1270" y="463"/>
                  <a:pt x="1268" y="463"/>
                  <a:pt x="1267" y="462"/>
                </a:cubicBezTo>
                <a:cubicBezTo>
                  <a:pt x="1270" y="457"/>
                  <a:pt x="1282" y="456"/>
                  <a:pt x="1281" y="451"/>
                </a:cubicBezTo>
                <a:cubicBezTo>
                  <a:pt x="1277" y="456"/>
                  <a:pt x="1269" y="456"/>
                  <a:pt x="1263" y="457"/>
                </a:cubicBezTo>
                <a:cubicBezTo>
                  <a:pt x="1265" y="462"/>
                  <a:pt x="1259" y="464"/>
                  <a:pt x="1256" y="465"/>
                </a:cubicBezTo>
                <a:cubicBezTo>
                  <a:pt x="1253" y="461"/>
                  <a:pt x="1247" y="466"/>
                  <a:pt x="1244" y="465"/>
                </a:cubicBezTo>
                <a:cubicBezTo>
                  <a:pt x="1244" y="467"/>
                  <a:pt x="1243" y="468"/>
                  <a:pt x="1242" y="468"/>
                </a:cubicBezTo>
                <a:cubicBezTo>
                  <a:pt x="1230" y="469"/>
                  <a:pt x="1219" y="479"/>
                  <a:pt x="1209" y="485"/>
                </a:cubicBezTo>
                <a:cubicBezTo>
                  <a:pt x="1212" y="487"/>
                  <a:pt x="1210" y="494"/>
                  <a:pt x="1208" y="496"/>
                </a:cubicBezTo>
                <a:cubicBezTo>
                  <a:pt x="1205" y="497"/>
                  <a:pt x="1202" y="498"/>
                  <a:pt x="1200" y="499"/>
                </a:cubicBezTo>
                <a:cubicBezTo>
                  <a:pt x="1200" y="504"/>
                  <a:pt x="1204" y="505"/>
                  <a:pt x="1203" y="510"/>
                </a:cubicBezTo>
                <a:cubicBezTo>
                  <a:pt x="1199" y="511"/>
                  <a:pt x="1195" y="513"/>
                  <a:pt x="1192" y="508"/>
                </a:cubicBezTo>
                <a:cubicBezTo>
                  <a:pt x="1188" y="507"/>
                  <a:pt x="1188" y="510"/>
                  <a:pt x="1184" y="510"/>
                </a:cubicBezTo>
                <a:cubicBezTo>
                  <a:pt x="1184" y="504"/>
                  <a:pt x="1184" y="504"/>
                  <a:pt x="1184" y="504"/>
                </a:cubicBezTo>
                <a:cubicBezTo>
                  <a:pt x="1192" y="501"/>
                  <a:pt x="1199" y="497"/>
                  <a:pt x="1204" y="491"/>
                </a:cubicBezTo>
                <a:cubicBezTo>
                  <a:pt x="1200" y="491"/>
                  <a:pt x="1199" y="495"/>
                  <a:pt x="1194" y="494"/>
                </a:cubicBezTo>
                <a:cubicBezTo>
                  <a:pt x="1194" y="493"/>
                  <a:pt x="1194" y="492"/>
                  <a:pt x="1193" y="492"/>
                </a:cubicBezTo>
                <a:cubicBezTo>
                  <a:pt x="1191" y="493"/>
                  <a:pt x="1189" y="495"/>
                  <a:pt x="1186" y="495"/>
                </a:cubicBezTo>
                <a:cubicBezTo>
                  <a:pt x="1184" y="494"/>
                  <a:pt x="1185" y="491"/>
                  <a:pt x="1182" y="490"/>
                </a:cubicBezTo>
                <a:cubicBezTo>
                  <a:pt x="1181" y="492"/>
                  <a:pt x="1181" y="496"/>
                  <a:pt x="1178" y="496"/>
                </a:cubicBezTo>
                <a:cubicBezTo>
                  <a:pt x="1180" y="496"/>
                  <a:pt x="1180" y="499"/>
                  <a:pt x="1179" y="501"/>
                </a:cubicBezTo>
                <a:cubicBezTo>
                  <a:pt x="1179" y="504"/>
                  <a:pt x="1172" y="505"/>
                  <a:pt x="1173" y="508"/>
                </a:cubicBezTo>
                <a:cubicBezTo>
                  <a:pt x="1177" y="507"/>
                  <a:pt x="1179" y="501"/>
                  <a:pt x="1183" y="504"/>
                </a:cubicBezTo>
                <a:cubicBezTo>
                  <a:pt x="1179" y="506"/>
                  <a:pt x="1175" y="509"/>
                  <a:pt x="1173" y="514"/>
                </a:cubicBezTo>
                <a:cubicBezTo>
                  <a:pt x="1170" y="513"/>
                  <a:pt x="1170" y="516"/>
                  <a:pt x="1168" y="516"/>
                </a:cubicBezTo>
                <a:cubicBezTo>
                  <a:pt x="1166" y="512"/>
                  <a:pt x="1166" y="512"/>
                  <a:pt x="1167" y="508"/>
                </a:cubicBezTo>
                <a:cubicBezTo>
                  <a:pt x="1159" y="508"/>
                  <a:pt x="1160" y="498"/>
                  <a:pt x="1156" y="494"/>
                </a:cubicBezTo>
                <a:cubicBezTo>
                  <a:pt x="1152" y="493"/>
                  <a:pt x="1153" y="496"/>
                  <a:pt x="1150" y="495"/>
                </a:cubicBezTo>
                <a:cubicBezTo>
                  <a:pt x="1150" y="493"/>
                  <a:pt x="1147" y="493"/>
                  <a:pt x="1147" y="492"/>
                </a:cubicBezTo>
                <a:cubicBezTo>
                  <a:pt x="1147" y="490"/>
                  <a:pt x="1149" y="486"/>
                  <a:pt x="1147" y="485"/>
                </a:cubicBezTo>
                <a:cubicBezTo>
                  <a:pt x="1146" y="487"/>
                  <a:pt x="1141" y="485"/>
                  <a:pt x="1140" y="484"/>
                </a:cubicBezTo>
                <a:cubicBezTo>
                  <a:pt x="1140" y="481"/>
                  <a:pt x="1140" y="478"/>
                  <a:pt x="1144" y="476"/>
                </a:cubicBezTo>
                <a:cubicBezTo>
                  <a:pt x="1139" y="475"/>
                  <a:pt x="1138" y="476"/>
                  <a:pt x="1134" y="477"/>
                </a:cubicBezTo>
                <a:cubicBezTo>
                  <a:pt x="1133" y="470"/>
                  <a:pt x="1145" y="471"/>
                  <a:pt x="1145" y="467"/>
                </a:cubicBezTo>
                <a:cubicBezTo>
                  <a:pt x="1135" y="466"/>
                  <a:pt x="1132" y="477"/>
                  <a:pt x="1127" y="481"/>
                </a:cubicBezTo>
                <a:cubicBezTo>
                  <a:pt x="1127" y="477"/>
                  <a:pt x="1127" y="477"/>
                  <a:pt x="1127" y="477"/>
                </a:cubicBezTo>
                <a:cubicBezTo>
                  <a:pt x="1123" y="478"/>
                  <a:pt x="1122" y="480"/>
                  <a:pt x="1119" y="481"/>
                </a:cubicBezTo>
                <a:cubicBezTo>
                  <a:pt x="1120" y="481"/>
                  <a:pt x="1118" y="482"/>
                  <a:pt x="1118" y="483"/>
                </a:cubicBezTo>
                <a:cubicBezTo>
                  <a:pt x="1120" y="484"/>
                  <a:pt x="1121" y="479"/>
                  <a:pt x="1123" y="482"/>
                </a:cubicBezTo>
                <a:cubicBezTo>
                  <a:pt x="1122" y="483"/>
                  <a:pt x="1121" y="485"/>
                  <a:pt x="1122" y="487"/>
                </a:cubicBezTo>
                <a:cubicBezTo>
                  <a:pt x="1123" y="489"/>
                  <a:pt x="1126" y="488"/>
                  <a:pt x="1127" y="490"/>
                </a:cubicBezTo>
                <a:cubicBezTo>
                  <a:pt x="1126" y="492"/>
                  <a:pt x="1125" y="494"/>
                  <a:pt x="1122" y="494"/>
                </a:cubicBezTo>
                <a:cubicBezTo>
                  <a:pt x="1122" y="493"/>
                  <a:pt x="1123" y="492"/>
                  <a:pt x="1122" y="492"/>
                </a:cubicBezTo>
                <a:cubicBezTo>
                  <a:pt x="1121" y="496"/>
                  <a:pt x="1117" y="492"/>
                  <a:pt x="1114" y="495"/>
                </a:cubicBezTo>
                <a:cubicBezTo>
                  <a:pt x="1115" y="494"/>
                  <a:pt x="1116" y="493"/>
                  <a:pt x="1116" y="492"/>
                </a:cubicBezTo>
                <a:cubicBezTo>
                  <a:pt x="1113" y="491"/>
                  <a:pt x="1112" y="493"/>
                  <a:pt x="1108" y="493"/>
                </a:cubicBezTo>
                <a:cubicBezTo>
                  <a:pt x="1107" y="497"/>
                  <a:pt x="1110" y="498"/>
                  <a:pt x="1112" y="499"/>
                </a:cubicBezTo>
                <a:cubicBezTo>
                  <a:pt x="1106" y="505"/>
                  <a:pt x="1101" y="501"/>
                  <a:pt x="1094" y="505"/>
                </a:cubicBezTo>
                <a:cubicBezTo>
                  <a:pt x="1094" y="504"/>
                  <a:pt x="1094" y="502"/>
                  <a:pt x="1093" y="502"/>
                </a:cubicBezTo>
                <a:cubicBezTo>
                  <a:pt x="1092" y="505"/>
                  <a:pt x="1090" y="508"/>
                  <a:pt x="1086" y="508"/>
                </a:cubicBezTo>
                <a:cubicBezTo>
                  <a:pt x="1086" y="508"/>
                  <a:pt x="1085" y="507"/>
                  <a:pt x="1085" y="507"/>
                </a:cubicBezTo>
                <a:cubicBezTo>
                  <a:pt x="1089" y="500"/>
                  <a:pt x="1096" y="497"/>
                  <a:pt x="1104" y="494"/>
                </a:cubicBezTo>
                <a:cubicBezTo>
                  <a:pt x="1104" y="490"/>
                  <a:pt x="1109" y="491"/>
                  <a:pt x="1111" y="488"/>
                </a:cubicBezTo>
                <a:cubicBezTo>
                  <a:pt x="1100" y="492"/>
                  <a:pt x="1093" y="498"/>
                  <a:pt x="1083" y="499"/>
                </a:cubicBezTo>
                <a:cubicBezTo>
                  <a:pt x="1083" y="498"/>
                  <a:pt x="1082" y="496"/>
                  <a:pt x="1080" y="496"/>
                </a:cubicBezTo>
                <a:cubicBezTo>
                  <a:pt x="1080" y="500"/>
                  <a:pt x="1077" y="501"/>
                  <a:pt x="1075" y="498"/>
                </a:cubicBezTo>
                <a:cubicBezTo>
                  <a:pt x="1075" y="502"/>
                  <a:pt x="1070" y="500"/>
                  <a:pt x="1070" y="504"/>
                </a:cubicBezTo>
                <a:cubicBezTo>
                  <a:pt x="1071" y="504"/>
                  <a:pt x="1072" y="505"/>
                  <a:pt x="1072" y="506"/>
                </a:cubicBezTo>
                <a:cubicBezTo>
                  <a:pt x="1068" y="506"/>
                  <a:pt x="1068" y="510"/>
                  <a:pt x="1066" y="511"/>
                </a:cubicBezTo>
                <a:cubicBezTo>
                  <a:pt x="1054" y="509"/>
                  <a:pt x="1047" y="530"/>
                  <a:pt x="1036" y="521"/>
                </a:cubicBezTo>
                <a:cubicBezTo>
                  <a:pt x="1048" y="505"/>
                  <a:pt x="1064" y="499"/>
                  <a:pt x="1084" y="493"/>
                </a:cubicBezTo>
                <a:cubicBezTo>
                  <a:pt x="1088" y="495"/>
                  <a:pt x="1101" y="492"/>
                  <a:pt x="1103" y="487"/>
                </a:cubicBezTo>
                <a:cubicBezTo>
                  <a:pt x="1101" y="484"/>
                  <a:pt x="1097" y="487"/>
                  <a:pt x="1095" y="485"/>
                </a:cubicBezTo>
                <a:cubicBezTo>
                  <a:pt x="1098" y="482"/>
                  <a:pt x="1097" y="480"/>
                  <a:pt x="1096" y="477"/>
                </a:cubicBezTo>
                <a:cubicBezTo>
                  <a:pt x="1096" y="479"/>
                  <a:pt x="1090" y="480"/>
                  <a:pt x="1089" y="479"/>
                </a:cubicBezTo>
                <a:cubicBezTo>
                  <a:pt x="1093" y="475"/>
                  <a:pt x="1099" y="467"/>
                  <a:pt x="1101" y="463"/>
                </a:cubicBezTo>
                <a:cubicBezTo>
                  <a:pt x="1094" y="466"/>
                  <a:pt x="1087" y="474"/>
                  <a:pt x="1081" y="469"/>
                </a:cubicBezTo>
                <a:cubicBezTo>
                  <a:pt x="1082" y="477"/>
                  <a:pt x="1084" y="475"/>
                  <a:pt x="1083" y="483"/>
                </a:cubicBezTo>
                <a:cubicBezTo>
                  <a:pt x="1078" y="485"/>
                  <a:pt x="1073" y="492"/>
                  <a:pt x="1066" y="489"/>
                </a:cubicBezTo>
                <a:cubicBezTo>
                  <a:pt x="1074" y="487"/>
                  <a:pt x="1061" y="482"/>
                  <a:pt x="1067" y="480"/>
                </a:cubicBezTo>
                <a:cubicBezTo>
                  <a:pt x="1058" y="477"/>
                  <a:pt x="1056" y="487"/>
                  <a:pt x="1049" y="489"/>
                </a:cubicBezTo>
                <a:cubicBezTo>
                  <a:pt x="1044" y="477"/>
                  <a:pt x="1060" y="474"/>
                  <a:pt x="1067" y="467"/>
                </a:cubicBezTo>
                <a:cubicBezTo>
                  <a:pt x="1061" y="466"/>
                  <a:pt x="1059" y="471"/>
                  <a:pt x="1053" y="471"/>
                </a:cubicBezTo>
                <a:cubicBezTo>
                  <a:pt x="1053" y="469"/>
                  <a:pt x="1059" y="468"/>
                  <a:pt x="1057" y="467"/>
                </a:cubicBezTo>
                <a:cubicBezTo>
                  <a:pt x="1053" y="469"/>
                  <a:pt x="1047" y="472"/>
                  <a:pt x="1042" y="471"/>
                </a:cubicBezTo>
                <a:cubicBezTo>
                  <a:pt x="1040" y="468"/>
                  <a:pt x="1047" y="468"/>
                  <a:pt x="1044" y="466"/>
                </a:cubicBezTo>
                <a:cubicBezTo>
                  <a:pt x="1042" y="469"/>
                  <a:pt x="1039" y="470"/>
                  <a:pt x="1036" y="471"/>
                </a:cubicBezTo>
                <a:cubicBezTo>
                  <a:pt x="1035" y="474"/>
                  <a:pt x="1036" y="473"/>
                  <a:pt x="1036" y="477"/>
                </a:cubicBezTo>
                <a:cubicBezTo>
                  <a:pt x="1031" y="479"/>
                  <a:pt x="1028" y="483"/>
                  <a:pt x="1022" y="483"/>
                </a:cubicBezTo>
                <a:cubicBezTo>
                  <a:pt x="1012" y="476"/>
                  <a:pt x="1004" y="492"/>
                  <a:pt x="995" y="493"/>
                </a:cubicBezTo>
                <a:cubicBezTo>
                  <a:pt x="995" y="493"/>
                  <a:pt x="995" y="494"/>
                  <a:pt x="993" y="493"/>
                </a:cubicBezTo>
                <a:cubicBezTo>
                  <a:pt x="993" y="493"/>
                  <a:pt x="994" y="493"/>
                  <a:pt x="995" y="493"/>
                </a:cubicBezTo>
                <a:cubicBezTo>
                  <a:pt x="994" y="492"/>
                  <a:pt x="993" y="490"/>
                  <a:pt x="994" y="490"/>
                </a:cubicBezTo>
                <a:cubicBezTo>
                  <a:pt x="996" y="486"/>
                  <a:pt x="1004" y="483"/>
                  <a:pt x="999" y="478"/>
                </a:cubicBezTo>
                <a:cubicBezTo>
                  <a:pt x="995" y="481"/>
                  <a:pt x="990" y="480"/>
                  <a:pt x="986" y="483"/>
                </a:cubicBezTo>
                <a:cubicBezTo>
                  <a:pt x="986" y="490"/>
                  <a:pt x="982" y="493"/>
                  <a:pt x="977" y="494"/>
                </a:cubicBezTo>
                <a:cubicBezTo>
                  <a:pt x="977" y="498"/>
                  <a:pt x="980" y="498"/>
                  <a:pt x="980" y="502"/>
                </a:cubicBezTo>
                <a:cubicBezTo>
                  <a:pt x="977" y="504"/>
                  <a:pt x="971" y="509"/>
                  <a:pt x="968" y="505"/>
                </a:cubicBezTo>
                <a:cubicBezTo>
                  <a:pt x="975" y="501"/>
                  <a:pt x="976" y="488"/>
                  <a:pt x="979" y="482"/>
                </a:cubicBezTo>
                <a:cubicBezTo>
                  <a:pt x="980" y="482"/>
                  <a:pt x="981" y="483"/>
                  <a:pt x="982" y="483"/>
                </a:cubicBezTo>
                <a:cubicBezTo>
                  <a:pt x="987" y="475"/>
                  <a:pt x="1000" y="476"/>
                  <a:pt x="1005" y="467"/>
                </a:cubicBezTo>
                <a:cubicBezTo>
                  <a:pt x="1000" y="465"/>
                  <a:pt x="999" y="471"/>
                  <a:pt x="996" y="468"/>
                </a:cubicBezTo>
                <a:cubicBezTo>
                  <a:pt x="998" y="466"/>
                  <a:pt x="998" y="464"/>
                  <a:pt x="997" y="463"/>
                </a:cubicBezTo>
                <a:cubicBezTo>
                  <a:pt x="993" y="468"/>
                  <a:pt x="992" y="476"/>
                  <a:pt x="985" y="476"/>
                </a:cubicBezTo>
                <a:cubicBezTo>
                  <a:pt x="982" y="476"/>
                  <a:pt x="983" y="472"/>
                  <a:pt x="980" y="474"/>
                </a:cubicBezTo>
                <a:cubicBezTo>
                  <a:pt x="980" y="470"/>
                  <a:pt x="980" y="470"/>
                  <a:pt x="980" y="470"/>
                </a:cubicBezTo>
                <a:cubicBezTo>
                  <a:pt x="978" y="470"/>
                  <a:pt x="976" y="473"/>
                  <a:pt x="975" y="470"/>
                </a:cubicBezTo>
                <a:cubicBezTo>
                  <a:pt x="980" y="468"/>
                  <a:pt x="982" y="453"/>
                  <a:pt x="988" y="457"/>
                </a:cubicBezTo>
                <a:cubicBezTo>
                  <a:pt x="988" y="455"/>
                  <a:pt x="990" y="453"/>
                  <a:pt x="993" y="451"/>
                </a:cubicBezTo>
                <a:cubicBezTo>
                  <a:pt x="1007" y="446"/>
                  <a:pt x="1018" y="439"/>
                  <a:pt x="1033" y="433"/>
                </a:cubicBezTo>
                <a:cubicBezTo>
                  <a:pt x="1035" y="435"/>
                  <a:pt x="1033" y="435"/>
                  <a:pt x="1032" y="437"/>
                </a:cubicBezTo>
                <a:cubicBezTo>
                  <a:pt x="1043" y="428"/>
                  <a:pt x="1057" y="419"/>
                  <a:pt x="1073" y="417"/>
                </a:cubicBezTo>
                <a:cubicBezTo>
                  <a:pt x="1079" y="415"/>
                  <a:pt x="1084" y="406"/>
                  <a:pt x="1092" y="407"/>
                </a:cubicBezTo>
                <a:cubicBezTo>
                  <a:pt x="1094" y="401"/>
                  <a:pt x="1100" y="400"/>
                  <a:pt x="1106" y="398"/>
                </a:cubicBezTo>
                <a:cubicBezTo>
                  <a:pt x="1105" y="404"/>
                  <a:pt x="1099" y="401"/>
                  <a:pt x="1095" y="406"/>
                </a:cubicBezTo>
                <a:cubicBezTo>
                  <a:pt x="1097" y="407"/>
                  <a:pt x="1096" y="410"/>
                  <a:pt x="1098" y="411"/>
                </a:cubicBezTo>
                <a:cubicBezTo>
                  <a:pt x="1103" y="409"/>
                  <a:pt x="1105" y="404"/>
                  <a:pt x="1109" y="402"/>
                </a:cubicBezTo>
                <a:cubicBezTo>
                  <a:pt x="1110" y="403"/>
                  <a:pt x="1111" y="404"/>
                  <a:pt x="1110" y="405"/>
                </a:cubicBezTo>
                <a:cubicBezTo>
                  <a:pt x="1113" y="405"/>
                  <a:pt x="1114" y="404"/>
                  <a:pt x="1118" y="404"/>
                </a:cubicBezTo>
                <a:cubicBezTo>
                  <a:pt x="1117" y="397"/>
                  <a:pt x="1121" y="395"/>
                  <a:pt x="1125" y="392"/>
                </a:cubicBezTo>
                <a:cubicBezTo>
                  <a:pt x="1122" y="392"/>
                  <a:pt x="1120" y="394"/>
                  <a:pt x="1117" y="394"/>
                </a:cubicBezTo>
                <a:cubicBezTo>
                  <a:pt x="1117" y="393"/>
                  <a:pt x="1116" y="393"/>
                  <a:pt x="1116" y="392"/>
                </a:cubicBezTo>
                <a:cubicBezTo>
                  <a:pt x="1121" y="387"/>
                  <a:pt x="1128" y="383"/>
                  <a:pt x="1136" y="382"/>
                </a:cubicBezTo>
                <a:cubicBezTo>
                  <a:pt x="1134" y="384"/>
                  <a:pt x="1142" y="385"/>
                  <a:pt x="1137" y="389"/>
                </a:cubicBezTo>
                <a:cubicBezTo>
                  <a:pt x="1138" y="386"/>
                  <a:pt x="1134" y="386"/>
                  <a:pt x="1136" y="389"/>
                </a:cubicBezTo>
                <a:cubicBezTo>
                  <a:pt x="1133" y="390"/>
                  <a:pt x="1138" y="387"/>
                  <a:pt x="1137" y="390"/>
                </a:cubicBezTo>
                <a:cubicBezTo>
                  <a:pt x="1136" y="394"/>
                  <a:pt x="1131" y="397"/>
                  <a:pt x="1132" y="400"/>
                </a:cubicBezTo>
                <a:cubicBezTo>
                  <a:pt x="1132" y="397"/>
                  <a:pt x="1135" y="398"/>
                  <a:pt x="1136" y="400"/>
                </a:cubicBezTo>
                <a:cubicBezTo>
                  <a:pt x="1135" y="402"/>
                  <a:pt x="1131" y="402"/>
                  <a:pt x="1132" y="405"/>
                </a:cubicBezTo>
                <a:cubicBezTo>
                  <a:pt x="1135" y="407"/>
                  <a:pt x="1136" y="402"/>
                  <a:pt x="1136" y="404"/>
                </a:cubicBezTo>
                <a:cubicBezTo>
                  <a:pt x="1137" y="407"/>
                  <a:pt x="1134" y="407"/>
                  <a:pt x="1135" y="410"/>
                </a:cubicBezTo>
                <a:cubicBezTo>
                  <a:pt x="1138" y="411"/>
                  <a:pt x="1143" y="405"/>
                  <a:pt x="1146" y="403"/>
                </a:cubicBezTo>
                <a:cubicBezTo>
                  <a:pt x="1144" y="400"/>
                  <a:pt x="1139" y="405"/>
                  <a:pt x="1137" y="403"/>
                </a:cubicBezTo>
                <a:cubicBezTo>
                  <a:pt x="1147" y="401"/>
                  <a:pt x="1150" y="392"/>
                  <a:pt x="1158" y="387"/>
                </a:cubicBezTo>
                <a:cubicBezTo>
                  <a:pt x="1156" y="387"/>
                  <a:pt x="1154" y="387"/>
                  <a:pt x="1154" y="386"/>
                </a:cubicBezTo>
                <a:cubicBezTo>
                  <a:pt x="1160" y="382"/>
                  <a:pt x="1155" y="378"/>
                  <a:pt x="1162" y="374"/>
                </a:cubicBezTo>
                <a:cubicBezTo>
                  <a:pt x="1159" y="373"/>
                  <a:pt x="1157" y="376"/>
                  <a:pt x="1157" y="373"/>
                </a:cubicBezTo>
                <a:cubicBezTo>
                  <a:pt x="1159" y="370"/>
                  <a:pt x="1166" y="366"/>
                  <a:pt x="1165" y="364"/>
                </a:cubicBezTo>
                <a:cubicBezTo>
                  <a:pt x="1164" y="363"/>
                  <a:pt x="1155" y="366"/>
                  <a:pt x="1153" y="370"/>
                </a:cubicBezTo>
                <a:cubicBezTo>
                  <a:pt x="1152" y="370"/>
                  <a:pt x="1151" y="369"/>
                  <a:pt x="1149" y="368"/>
                </a:cubicBezTo>
                <a:cubicBezTo>
                  <a:pt x="1146" y="370"/>
                  <a:pt x="1145" y="373"/>
                  <a:pt x="1140" y="373"/>
                </a:cubicBezTo>
                <a:cubicBezTo>
                  <a:pt x="1140" y="371"/>
                  <a:pt x="1141" y="367"/>
                  <a:pt x="1139" y="366"/>
                </a:cubicBezTo>
                <a:cubicBezTo>
                  <a:pt x="1129" y="369"/>
                  <a:pt x="1120" y="381"/>
                  <a:pt x="1111" y="377"/>
                </a:cubicBezTo>
                <a:cubicBezTo>
                  <a:pt x="1104" y="387"/>
                  <a:pt x="1093" y="386"/>
                  <a:pt x="1083" y="390"/>
                </a:cubicBezTo>
                <a:cubicBezTo>
                  <a:pt x="1083" y="400"/>
                  <a:pt x="1069" y="397"/>
                  <a:pt x="1063" y="403"/>
                </a:cubicBezTo>
                <a:cubicBezTo>
                  <a:pt x="1061" y="400"/>
                  <a:pt x="1065" y="398"/>
                  <a:pt x="1061" y="397"/>
                </a:cubicBezTo>
                <a:cubicBezTo>
                  <a:pt x="1069" y="390"/>
                  <a:pt x="1076" y="376"/>
                  <a:pt x="1091" y="383"/>
                </a:cubicBezTo>
                <a:cubicBezTo>
                  <a:pt x="1093" y="381"/>
                  <a:pt x="1094" y="379"/>
                  <a:pt x="1098" y="378"/>
                </a:cubicBezTo>
                <a:cubicBezTo>
                  <a:pt x="1099" y="375"/>
                  <a:pt x="1097" y="376"/>
                  <a:pt x="1096" y="375"/>
                </a:cubicBezTo>
                <a:cubicBezTo>
                  <a:pt x="1099" y="373"/>
                  <a:pt x="1099" y="373"/>
                  <a:pt x="1098" y="370"/>
                </a:cubicBezTo>
                <a:cubicBezTo>
                  <a:pt x="1102" y="369"/>
                  <a:pt x="1104" y="366"/>
                  <a:pt x="1109" y="365"/>
                </a:cubicBezTo>
                <a:cubicBezTo>
                  <a:pt x="1112" y="365"/>
                  <a:pt x="1111" y="369"/>
                  <a:pt x="1114" y="369"/>
                </a:cubicBezTo>
                <a:cubicBezTo>
                  <a:pt x="1120" y="367"/>
                  <a:pt x="1124" y="363"/>
                  <a:pt x="1126" y="357"/>
                </a:cubicBezTo>
                <a:cubicBezTo>
                  <a:pt x="1121" y="356"/>
                  <a:pt x="1122" y="353"/>
                  <a:pt x="1122" y="350"/>
                </a:cubicBezTo>
                <a:cubicBezTo>
                  <a:pt x="1117" y="349"/>
                  <a:pt x="1117" y="344"/>
                  <a:pt x="1111" y="345"/>
                </a:cubicBezTo>
                <a:cubicBezTo>
                  <a:pt x="1111" y="342"/>
                  <a:pt x="1109" y="342"/>
                  <a:pt x="1110" y="339"/>
                </a:cubicBezTo>
                <a:cubicBezTo>
                  <a:pt x="1115" y="336"/>
                  <a:pt x="1120" y="333"/>
                  <a:pt x="1126" y="330"/>
                </a:cubicBezTo>
                <a:cubicBezTo>
                  <a:pt x="1125" y="323"/>
                  <a:pt x="1139" y="315"/>
                  <a:pt x="1144" y="318"/>
                </a:cubicBezTo>
                <a:cubicBezTo>
                  <a:pt x="1143" y="320"/>
                  <a:pt x="1139" y="320"/>
                  <a:pt x="1138" y="322"/>
                </a:cubicBezTo>
                <a:cubicBezTo>
                  <a:pt x="1147" y="322"/>
                  <a:pt x="1152" y="319"/>
                  <a:pt x="1158" y="315"/>
                </a:cubicBezTo>
                <a:cubicBezTo>
                  <a:pt x="1156" y="304"/>
                  <a:pt x="1167" y="311"/>
                  <a:pt x="1167" y="304"/>
                </a:cubicBezTo>
                <a:cubicBezTo>
                  <a:pt x="1159" y="307"/>
                  <a:pt x="1154" y="304"/>
                  <a:pt x="1147" y="308"/>
                </a:cubicBezTo>
                <a:cubicBezTo>
                  <a:pt x="1144" y="309"/>
                  <a:pt x="1142" y="315"/>
                  <a:pt x="1139" y="316"/>
                </a:cubicBezTo>
                <a:cubicBezTo>
                  <a:pt x="1139" y="316"/>
                  <a:pt x="1118" y="311"/>
                  <a:pt x="1116" y="311"/>
                </a:cubicBezTo>
                <a:cubicBezTo>
                  <a:pt x="1115" y="312"/>
                  <a:pt x="1112" y="316"/>
                  <a:pt x="1110" y="316"/>
                </a:cubicBezTo>
                <a:cubicBezTo>
                  <a:pt x="1107" y="317"/>
                  <a:pt x="1104" y="317"/>
                  <a:pt x="1102" y="321"/>
                </a:cubicBezTo>
                <a:cubicBezTo>
                  <a:pt x="1095" y="314"/>
                  <a:pt x="1088" y="326"/>
                  <a:pt x="1081" y="327"/>
                </a:cubicBezTo>
                <a:cubicBezTo>
                  <a:pt x="1076" y="326"/>
                  <a:pt x="1073" y="326"/>
                  <a:pt x="1070" y="324"/>
                </a:cubicBezTo>
                <a:cubicBezTo>
                  <a:pt x="1073" y="318"/>
                  <a:pt x="1078" y="314"/>
                  <a:pt x="1085" y="311"/>
                </a:cubicBezTo>
                <a:cubicBezTo>
                  <a:pt x="1087" y="312"/>
                  <a:pt x="1087" y="314"/>
                  <a:pt x="1089" y="315"/>
                </a:cubicBezTo>
                <a:cubicBezTo>
                  <a:pt x="1089" y="311"/>
                  <a:pt x="1089" y="312"/>
                  <a:pt x="1090" y="309"/>
                </a:cubicBezTo>
                <a:cubicBezTo>
                  <a:pt x="1098" y="307"/>
                  <a:pt x="1102" y="300"/>
                  <a:pt x="1108" y="295"/>
                </a:cubicBezTo>
                <a:cubicBezTo>
                  <a:pt x="1104" y="295"/>
                  <a:pt x="1104" y="297"/>
                  <a:pt x="1102" y="295"/>
                </a:cubicBezTo>
                <a:cubicBezTo>
                  <a:pt x="1107" y="291"/>
                  <a:pt x="1113" y="287"/>
                  <a:pt x="1121" y="285"/>
                </a:cubicBezTo>
                <a:cubicBezTo>
                  <a:pt x="1121" y="289"/>
                  <a:pt x="1124" y="288"/>
                  <a:pt x="1126" y="287"/>
                </a:cubicBezTo>
                <a:cubicBezTo>
                  <a:pt x="1126" y="286"/>
                  <a:pt x="1126" y="283"/>
                  <a:pt x="1125" y="282"/>
                </a:cubicBezTo>
                <a:cubicBezTo>
                  <a:pt x="1125" y="283"/>
                  <a:pt x="1120" y="283"/>
                  <a:pt x="1121" y="282"/>
                </a:cubicBezTo>
                <a:cubicBezTo>
                  <a:pt x="1121" y="281"/>
                  <a:pt x="1120" y="281"/>
                  <a:pt x="1120" y="280"/>
                </a:cubicBezTo>
                <a:cubicBezTo>
                  <a:pt x="1126" y="276"/>
                  <a:pt x="1130" y="273"/>
                  <a:pt x="1130" y="267"/>
                </a:cubicBezTo>
                <a:cubicBezTo>
                  <a:pt x="1126" y="267"/>
                  <a:pt x="1126" y="262"/>
                  <a:pt x="1122" y="262"/>
                </a:cubicBezTo>
                <a:cubicBezTo>
                  <a:pt x="1125" y="256"/>
                  <a:pt x="1132" y="253"/>
                  <a:pt x="1135" y="246"/>
                </a:cubicBezTo>
                <a:cubicBezTo>
                  <a:pt x="1123" y="249"/>
                  <a:pt x="1107" y="239"/>
                  <a:pt x="1098" y="249"/>
                </a:cubicBezTo>
                <a:cubicBezTo>
                  <a:pt x="1100" y="249"/>
                  <a:pt x="1099" y="253"/>
                  <a:pt x="1101" y="254"/>
                </a:cubicBezTo>
                <a:cubicBezTo>
                  <a:pt x="1096" y="256"/>
                  <a:pt x="1087" y="262"/>
                  <a:pt x="1082" y="259"/>
                </a:cubicBezTo>
                <a:cubicBezTo>
                  <a:pt x="1082" y="253"/>
                  <a:pt x="1083" y="249"/>
                  <a:pt x="1088" y="248"/>
                </a:cubicBezTo>
                <a:cubicBezTo>
                  <a:pt x="1093" y="241"/>
                  <a:pt x="1097" y="232"/>
                  <a:pt x="1099" y="224"/>
                </a:cubicBezTo>
                <a:cubicBezTo>
                  <a:pt x="1094" y="223"/>
                  <a:pt x="1092" y="222"/>
                  <a:pt x="1086" y="223"/>
                </a:cubicBezTo>
                <a:cubicBezTo>
                  <a:pt x="1085" y="221"/>
                  <a:pt x="1084" y="219"/>
                  <a:pt x="1083" y="216"/>
                </a:cubicBezTo>
                <a:cubicBezTo>
                  <a:pt x="1085" y="215"/>
                  <a:pt x="1087" y="214"/>
                  <a:pt x="1088" y="212"/>
                </a:cubicBezTo>
                <a:cubicBezTo>
                  <a:pt x="1077" y="213"/>
                  <a:pt x="1065" y="213"/>
                  <a:pt x="1061" y="223"/>
                </a:cubicBezTo>
                <a:cubicBezTo>
                  <a:pt x="1063" y="227"/>
                  <a:pt x="1066" y="228"/>
                  <a:pt x="1067" y="233"/>
                </a:cubicBezTo>
                <a:cubicBezTo>
                  <a:pt x="1062" y="235"/>
                  <a:pt x="1053" y="238"/>
                  <a:pt x="1047" y="235"/>
                </a:cubicBezTo>
                <a:cubicBezTo>
                  <a:pt x="1048" y="233"/>
                  <a:pt x="1050" y="230"/>
                  <a:pt x="1052" y="228"/>
                </a:cubicBezTo>
                <a:cubicBezTo>
                  <a:pt x="1049" y="228"/>
                  <a:pt x="1049" y="232"/>
                  <a:pt x="1046" y="233"/>
                </a:cubicBezTo>
                <a:cubicBezTo>
                  <a:pt x="1046" y="230"/>
                  <a:pt x="1043" y="230"/>
                  <a:pt x="1042" y="229"/>
                </a:cubicBezTo>
                <a:cubicBezTo>
                  <a:pt x="1047" y="219"/>
                  <a:pt x="1049" y="222"/>
                  <a:pt x="1051" y="211"/>
                </a:cubicBezTo>
                <a:cubicBezTo>
                  <a:pt x="1047" y="209"/>
                  <a:pt x="1038" y="216"/>
                  <a:pt x="1035" y="211"/>
                </a:cubicBezTo>
                <a:cubicBezTo>
                  <a:pt x="1035" y="210"/>
                  <a:pt x="1036" y="210"/>
                  <a:pt x="1037" y="208"/>
                </a:cubicBezTo>
                <a:cubicBezTo>
                  <a:pt x="1027" y="209"/>
                  <a:pt x="1025" y="218"/>
                  <a:pt x="1019" y="222"/>
                </a:cubicBezTo>
                <a:cubicBezTo>
                  <a:pt x="1014" y="227"/>
                  <a:pt x="1006" y="228"/>
                  <a:pt x="997" y="229"/>
                </a:cubicBezTo>
                <a:cubicBezTo>
                  <a:pt x="997" y="227"/>
                  <a:pt x="999" y="226"/>
                  <a:pt x="997" y="224"/>
                </a:cubicBezTo>
                <a:cubicBezTo>
                  <a:pt x="988" y="224"/>
                  <a:pt x="984" y="232"/>
                  <a:pt x="973" y="233"/>
                </a:cubicBezTo>
                <a:cubicBezTo>
                  <a:pt x="973" y="229"/>
                  <a:pt x="975" y="229"/>
                  <a:pt x="973" y="226"/>
                </a:cubicBezTo>
                <a:cubicBezTo>
                  <a:pt x="969" y="225"/>
                  <a:pt x="970" y="230"/>
                  <a:pt x="965" y="229"/>
                </a:cubicBezTo>
                <a:cubicBezTo>
                  <a:pt x="965" y="228"/>
                  <a:pt x="964" y="228"/>
                  <a:pt x="964" y="227"/>
                </a:cubicBezTo>
                <a:cubicBezTo>
                  <a:pt x="967" y="224"/>
                  <a:pt x="968" y="220"/>
                  <a:pt x="972" y="220"/>
                </a:cubicBezTo>
                <a:cubicBezTo>
                  <a:pt x="972" y="217"/>
                  <a:pt x="971" y="215"/>
                  <a:pt x="970" y="214"/>
                </a:cubicBezTo>
                <a:cubicBezTo>
                  <a:pt x="972" y="210"/>
                  <a:pt x="976" y="208"/>
                  <a:pt x="981" y="210"/>
                </a:cubicBezTo>
                <a:cubicBezTo>
                  <a:pt x="982" y="203"/>
                  <a:pt x="991" y="205"/>
                  <a:pt x="994" y="200"/>
                </a:cubicBezTo>
                <a:cubicBezTo>
                  <a:pt x="996" y="202"/>
                  <a:pt x="993" y="203"/>
                  <a:pt x="995" y="205"/>
                </a:cubicBezTo>
                <a:cubicBezTo>
                  <a:pt x="1000" y="205"/>
                  <a:pt x="1003" y="198"/>
                  <a:pt x="1007" y="202"/>
                </a:cubicBezTo>
                <a:cubicBezTo>
                  <a:pt x="1006" y="203"/>
                  <a:pt x="1007" y="206"/>
                  <a:pt x="1005" y="207"/>
                </a:cubicBezTo>
                <a:cubicBezTo>
                  <a:pt x="1008" y="208"/>
                  <a:pt x="1008" y="211"/>
                  <a:pt x="1012" y="210"/>
                </a:cubicBezTo>
                <a:cubicBezTo>
                  <a:pt x="1012" y="207"/>
                  <a:pt x="1012" y="207"/>
                  <a:pt x="1012" y="207"/>
                </a:cubicBezTo>
                <a:cubicBezTo>
                  <a:pt x="1012" y="205"/>
                  <a:pt x="1009" y="206"/>
                  <a:pt x="1009" y="205"/>
                </a:cubicBezTo>
                <a:cubicBezTo>
                  <a:pt x="1010" y="202"/>
                  <a:pt x="1011" y="203"/>
                  <a:pt x="1010" y="200"/>
                </a:cubicBezTo>
                <a:cubicBezTo>
                  <a:pt x="1022" y="195"/>
                  <a:pt x="1030" y="186"/>
                  <a:pt x="1037" y="176"/>
                </a:cubicBezTo>
                <a:cubicBezTo>
                  <a:pt x="1021" y="180"/>
                  <a:pt x="1012" y="194"/>
                  <a:pt x="998" y="197"/>
                </a:cubicBezTo>
                <a:cubicBezTo>
                  <a:pt x="1000" y="195"/>
                  <a:pt x="1002" y="194"/>
                  <a:pt x="1004" y="192"/>
                </a:cubicBezTo>
                <a:cubicBezTo>
                  <a:pt x="992" y="198"/>
                  <a:pt x="975" y="200"/>
                  <a:pt x="965" y="209"/>
                </a:cubicBezTo>
                <a:cubicBezTo>
                  <a:pt x="959" y="208"/>
                  <a:pt x="956" y="205"/>
                  <a:pt x="954" y="200"/>
                </a:cubicBezTo>
                <a:cubicBezTo>
                  <a:pt x="956" y="192"/>
                  <a:pt x="966" y="192"/>
                  <a:pt x="969" y="185"/>
                </a:cubicBezTo>
                <a:cubicBezTo>
                  <a:pt x="961" y="190"/>
                  <a:pt x="951" y="197"/>
                  <a:pt x="940" y="196"/>
                </a:cubicBezTo>
                <a:cubicBezTo>
                  <a:pt x="940" y="190"/>
                  <a:pt x="946" y="191"/>
                  <a:pt x="949" y="188"/>
                </a:cubicBezTo>
                <a:cubicBezTo>
                  <a:pt x="945" y="187"/>
                  <a:pt x="941" y="190"/>
                  <a:pt x="939" y="188"/>
                </a:cubicBezTo>
                <a:cubicBezTo>
                  <a:pt x="955" y="185"/>
                  <a:pt x="955" y="167"/>
                  <a:pt x="972" y="168"/>
                </a:cubicBezTo>
                <a:cubicBezTo>
                  <a:pt x="973" y="161"/>
                  <a:pt x="983" y="156"/>
                  <a:pt x="990" y="162"/>
                </a:cubicBezTo>
                <a:cubicBezTo>
                  <a:pt x="1000" y="158"/>
                  <a:pt x="993" y="135"/>
                  <a:pt x="1009" y="139"/>
                </a:cubicBezTo>
                <a:cubicBezTo>
                  <a:pt x="1006" y="143"/>
                  <a:pt x="1004" y="147"/>
                  <a:pt x="1002" y="152"/>
                </a:cubicBezTo>
                <a:cubicBezTo>
                  <a:pt x="1002" y="155"/>
                  <a:pt x="1007" y="157"/>
                  <a:pt x="1004" y="160"/>
                </a:cubicBezTo>
                <a:cubicBezTo>
                  <a:pt x="1010" y="160"/>
                  <a:pt x="1014" y="152"/>
                  <a:pt x="1021" y="155"/>
                </a:cubicBezTo>
                <a:cubicBezTo>
                  <a:pt x="1021" y="158"/>
                  <a:pt x="1018" y="156"/>
                  <a:pt x="1017" y="158"/>
                </a:cubicBezTo>
                <a:cubicBezTo>
                  <a:pt x="1029" y="158"/>
                  <a:pt x="1033" y="150"/>
                  <a:pt x="1038" y="143"/>
                </a:cubicBezTo>
                <a:cubicBezTo>
                  <a:pt x="1034" y="137"/>
                  <a:pt x="1039" y="133"/>
                  <a:pt x="1041" y="130"/>
                </a:cubicBezTo>
                <a:cubicBezTo>
                  <a:pt x="1034" y="132"/>
                  <a:pt x="1025" y="134"/>
                  <a:pt x="1022" y="128"/>
                </a:cubicBezTo>
                <a:cubicBezTo>
                  <a:pt x="1024" y="126"/>
                  <a:pt x="1025" y="125"/>
                  <a:pt x="1027" y="124"/>
                </a:cubicBezTo>
                <a:cubicBezTo>
                  <a:pt x="1024" y="123"/>
                  <a:pt x="1021" y="121"/>
                  <a:pt x="1016" y="122"/>
                </a:cubicBezTo>
                <a:cubicBezTo>
                  <a:pt x="1016" y="121"/>
                  <a:pt x="1017" y="120"/>
                  <a:pt x="1017" y="119"/>
                </a:cubicBezTo>
                <a:cubicBezTo>
                  <a:pt x="1014" y="118"/>
                  <a:pt x="1010" y="119"/>
                  <a:pt x="1007" y="121"/>
                </a:cubicBezTo>
                <a:cubicBezTo>
                  <a:pt x="1011" y="128"/>
                  <a:pt x="1002" y="129"/>
                  <a:pt x="997" y="131"/>
                </a:cubicBezTo>
                <a:cubicBezTo>
                  <a:pt x="997" y="128"/>
                  <a:pt x="1000" y="129"/>
                  <a:pt x="1000" y="127"/>
                </a:cubicBezTo>
                <a:cubicBezTo>
                  <a:pt x="997" y="126"/>
                  <a:pt x="993" y="128"/>
                  <a:pt x="992" y="126"/>
                </a:cubicBezTo>
                <a:cubicBezTo>
                  <a:pt x="990" y="124"/>
                  <a:pt x="993" y="121"/>
                  <a:pt x="991" y="119"/>
                </a:cubicBezTo>
                <a:cubicBezTo>
                  <a:pt x="979" y="119"/>
                  <a:pt x="971" y="128"/>
                  <a:pt x="960" y="125"/>
                </a:cubicBezTo>
                <a:cubicBezTo>
                  <a:pt x="962" y="117"/>
                  <a:pt x="978" y="122"/>
                  <a:pt x="980" y="113"/>
                </a:cubicBezTo>
                <a:cubicBezTo>
                  <a:pt x="976" y="111"/>
                  <a:pt x="976" y="112"/>
                  <a:pt x="978" y="109"/>
                </a:cubicBezTo>
                <a:cubicBezTo>
                  <a:pt x="976" y="107"/>
                  <a:pt x="967" y="113"/>
                  <a:pt x="964" y="108"/>
                </a:cubicBezTo>
                <a:cubicBezTo>
                  <a:pt x="966" y="107"/>
                  <a:pt x="973" y="102"/>
                  <a:pt x="971" y="103"/>
                </a:cubicBezTo>
                <a:cubicBezTo>
                  <a:pt x="963" y="105"/>
                  <a:pt x="956" y="107"/>
                  <a:pt x="949" y="108"/>
                </a:cubicBezTo>
                <a:cubicBezTo>
                  <a:pt x="946" y="106"/>
                  <a:pt x="944" y="104"/>
                  <a:pt x="942" y="101"/>
                </a:cubicBezTo>
                <a:cubicBezTo>
                  <a:pt x="943" y="98"/>
                  <a:pt x="946" y="97"/>
                  <a:pt x="950" y="97"/>
                </a:cubicBezTo>
                <a:cubicBezTo>
                  <a:pt x="949" y="98"/>
                  <a:pt x="948" y="98"/>
                  <a:pt x="949" y="100"/>
                </a:cubicBezTo>
                <a:cubicBezTo>
                  <a:pt x="951" y="99"/>
                  <a:pt x="954" y="99"/>
                  <a:pt x="954" y="97"/>
                </a:cubicBezTo>
                <a:cubicBezTo>
                  <a:pt x="952" y="95"/>
                  <a:pt x="949" y="93"/>
                  <a:pt x="947" y="91"/>
                </a:cubicBezTo>
                <a:cubicBezTo>
                  <a:pt x="937" y="94"/>
                  <a:pt x="931" y="100"/>
                  <a:pt x="928" y="109"/>
                </a:cubicBezTo>
                <a:cubicBezTo>
                  <a:pt x="925" y="108"/>
                  <a:pt x="923" y="106"/>
                  <a:pt x="920" y="105"/>
                </a:cubicBezTo>
                <a:cubicBezTo>
                  <a:pt x="924" y="104"/>
                  <a:pt x="923" y="98"/>
                  <a:pt x="922" y="96"/>
                </a:cubicBezTo>
                <a:cubicBezTo>
                  <a:pt x="921" y="97"/>
                  <a:pt x="922" y="100"/>
                  <a:pt x="920" y="100"/>
                </a:cubicBezTo>
                <a:cubicBezTo>
                  <a:pt x="919" y="100"/>
                  <a:pt x="917" y="100"/>
                  <a:pt x="917" y="101"/>
                </a:cubicBezTo>
                <a:cubicBezTo>
                  <a:pt x="919" y="98"/>
                  <a:pt x="914" y="97"/>
                  <a:pt x="913" y="95"/>
                </a:cubicBezTo>
                <a:cubicBezTo>
                  <a:pt x="902" y="97"/>
                  <a:pt x="897" y="105"/>
                  <a:pt x="885" y="103"/>
                </a:cubicBezTo>
                <a:cubicBezTo>
                  <a:pt x="883" y="100"/>
                  <a:pt x="889" y="98"/>
                  <a:pt x="889" y="95"/>
                </a:cubicBezTo>
                <a:cubicBezTo>
                  <a:pt x="886" y="94"/>
                  <a:pt x="885" y="89"/>
                  <a:pt x="882" y="88"/>
                </a:cubicBezTo>
                <a:cubicBezTo>
                  <a:pt x="882" y="87"/>
                  <a:pt x="888" y="86"/>
                  <a:pt x="885" y="85"/>
                </a:cubicBezTo>
                <a:cubicBezTo>
                  <a:pt x="881" y="88"/>
                  <a:pt x="880" y="82"/>
                  <a:pt x="876" y="85"/>
                </a:cubicBezTo>
                <a:cubicBezTo>
                  <a:pt x="864" y="96"/>
                  <a:pt x="859" y="114"/>
                  <a:pt x="848" y="126"/>
                </a:cubicBezTo>
                <a:cubicBezTo>
                  <a:pt x="848" y="132"/>
                  <a:pt x="848" y="132"/>
                  <a:pt x="848" y="132"/>
                </a:cubicBezTo>
                <a:cubicBezTo>
                  <a:pt x="843" y="134"/>
                  <a:pt x="831" y="140"/>
                  <a:pt x="830" y="129"/>
                </a:cubicBezTo>
                <a:cubicBezTo>
                  <a:pt x="827" y="131"/>
                  <a:pt x="824" y="128"/>
                  <a:pt x="819" y="128"/>
                </a:cubicBezTo>
                <a:cubicBezTo>
                  <a:pt x="817" y="127"/>
                  <a:pt x="820" y="124"/>
                  <a:pt x="819" y="123"/>
                </a:cubicBezTo>
                <a:cubicBezTo>
                  <a:pt x="816" y="123"/>
                  <a:pt x="815" y="125"/>
                  <a:pt x="814" y="122"/>
                </a:cubicBezTo>
                <a:cubicBezTo>
                  <a:pt x="816" y="117"/>
                  <a:pt x="813" y="115"/>
                  <a:pt x="814" y="113"/>
                </a:cubicBezTo>
                <a:cubicBezTo>
                  <a:pt x="803" y="117"/>
                  <a:pt x="788" y="117"/>
                  <a:pt x="783" y="128"/>
                </a:cubicBezTo>
                <a:cubicBezTo>
                  <a:pt x="780" y="127"/>
                  <a:pt x="776" y="129"/>
                  <a:pt x="778" y="130"/>
                </a:cubicBezTo>
                <a:cubicBezTo>
                  <a:pt x="787" y="126"/>
                  <a:pt x="797" y="127"/>
                  <a:pt x="805" y="121"/>
                </a:cubicBezTo>
                <a:cubicBezTo>
                  <a:pt x="806" y="122"/>
                  <a:pt x="809" y="123"/>
                  <a:pt x="809" y="125"/>
                </a:cubicBezTo>
                <a:cubicBezTo>
                  <a:pt x="807" y="125"/>
                  <a:pt x="806" y="127"/>
                  <a:pt x="806" y="128"/>
                </a:cubicBezTo>
                <a:cubicBezTo>
                  <a:pt x="808" y="130"/>
                  <a:pt x="811" y="127"/>
                  <a:pt x="811" y="128"/>
                </a:cubicBezTo>
                <a:cubicBezTo>
                  <a:pt x="808" y="130"/>
                  <a:pt x="807" y="133"/>
                  <a:pt x="808" y="137"/>
                </a:cubicBezTo>
                <a:cubicBezTo>
                  <a:pt x="804" y="138"/>
                  <a:pt x="798" y="138"/>
                  <a:pt x="794" y="137"/>
                </a:cubicBezTo>
                <a:cubicBezTo>
                  <a:pt x="792" y="137"/>
                  <a:pt x="794" y="141"/>
                  <a:pt x="792" y="141"/>
                </a:cubicBezTo>
                <a:cubicBezTo>
                  <a:pt x="781" y="142"/>
                  <a:pt x="775" y="147"/>
                  <a:pt x="769" y="153"/>
                </a:cubicBezTo>
                <a:cubicBezTo>
                  <a:pt x="761" y="150"/>
                  <a:pt x="756" y="155"/>
                  <a:pt x="750" y="157"/>
                </a:cubicBezTo>
                <a:cubicBezTo>
                  <a:pt x="750" y="161"/>
                  <a:pt x="753" y="161"/>
                  <a:pt x="753" y="165"/>
                </a:cubicBezTo>
                <a:cubicBezTo>
                  <a:pt x="757" y="164"/>
                  <a:pt x="759" y="160"/>
                  <a:pt x="762" y="158"/>
                </a:cubicBezTo>
                <a:cubicBezTo>
                  <a:pt x="764" y="160"/>
                  <a:pt x="768" y="160"/>
                  <a:pt x="770" y="162"/>
                </a:cubicBezTo>
                <a:cubicBezTo>
                  <a:pt x="759" y="170"/>
                  <a:pt x="749" y="184"/>
                  <a:pt x="731" y="179"/>
                </a:cubicBezTo>
                <a:cubicBezTo>
                  <a:pt x="727" y="172"/>
                  <a:pt x="723" y="166"/>
                  <a:pt x="722" y="156"/>
                </a:cubicBezTo>
                <a:cubicBezTo>
                  <a:pt x="714" y="156"/>
                  <a:pt x="714" y="142"/>
                  <a:pt x="716" y="138"/>
                </a:cubicBezTo>
                <a:cubicBezTo>
                  <a:pt x="719" y="129"/>
                  <a:pt x="741" y="128"/>
                  <a:pt x="735" y="115"/>
                </a:cubicBezTo>
                <a:cubicBezTo>
                  <a:pt x="734" y="114"/>
                  <a:pt x="731" y="115"/>
                  <a:pt x="729" y="115"/>
                </a:cubicBezTo>
                <a:cubicBezTo>
                  <a:pt x="723" y="109"/>
                  <a:pt x="723" y="96"/>
                  <a:pt x="715" y="94"/>
                </a:cubicBezTo>
                <a:cubicBezTo>
                  <a:pt x="712" y="93"/>
                  <a:pt x="709" y="98"/>
                  <a:pt x="707" y="93"/>
                </a:cubicBezTo>
                <a:cubicBezTo>
                  <a:pt x="714" y="88"/>
                  <a:pt x="716" y="77"/>
                  <a:pt x="721" y="70"/>
                </a:cubicBezTo>
                <a:cubicBezTo>
                  <a:pt x="708" y="72"/>
                  <a:pt x="691" y="71"/>
                  <a:pt x="678" y="76"/>
                </a:cubicBezTo>
                <a:cubicBezTo>
                  <a:pt x="679" y="74"/>
                  <a:pt x="682" y="74"/>
                  <a:pt x="682" y="72"/>
                </a:cubicBezTo>
                <a:cubicBezTo>
                  <a:pt x="678" y="74"/>
                  <a:pt x="676" y="74"/>
                  <a:pt x="672" y="75"/>
                </a:cubicBezTo>
                <a:cubicBezTo>
                  <a:pt x="672" y="77"/>
                  <a:pt x="672" y="79"/>
                  <a:pt x="673" y="80"/>
                </a:cubicBezTo>
                <a:cubicBezTo>
                  <a:pt x="668" y="83"/>
                  <a:pt x="661" y="91"/>
                  <a:pt x="655" y="87"/>
                </a:cubicBezTo>
                <a:cubicBezTo>
                  <a:pt x="648" y="89"/>
                  <a:pt x="648" y="97"/>
                  <a:pt x="640" y="98"/>
                </a:cubicBezTo>
                <a:cubicBezTo>
                  <a:pt x="638" y="96"/>
                  <a:pt x="641" y="96"/>
                  <a:pt x="639" y="95"/>
                </a:cubicBezTo>
                <a:cubicBezTo>
                  <a:pt x="634" y="108"/>
                  <a:pt x="620" y="113"/>
                  <a:pt x="611" y="123"/>
                </a:cubicBezTo>
                <a:cubicBezTo>
                  <a:pt x="615" y="123"/>
                  <a:pt x="609" y="127"/>
                  <a:pt x="612" y="128"/>
                </a:cubicBezTo>
                <a:cubicBezTo>
                  <a:pt x="613" y="125"/>
                  <a:pt x="616" y="127"/>
                  <a:pt x="616" y="128"/>
                </a:cubicBezTo>
                <a:cubicBezTo>
                  <a:pt x="612" y="133"/>
                  <a:pt x="604" y="133"/>
                  <a:pt x="598" y="136"/>
                </a:cubicBezTo>
                <a:cubicBezTo>
                  <a:pt x="591" y="128"/>
                  <a:pt x="572" y="131"/>
                  <a:pt x="566" y="137"/>
                </a:cubicBezTo>
                <a:cubicBezTo>
                  <a:pt x="537" y="144"/>
                  <a:pt x="518" y="160"/>
                  <a:pt x="491" y="170"/>
                </a:cubicBezTo>
                <a:cubicBezTo>
                  <a:pt x="489" y="168"/>
                  <a:pt x="486" y="167"/>
                  <a:pt x="484" y="166"/>
                </a:cubicBezTo>
                <a:cubicBezTo>
                  <a:pt x="486" y="164"/>
                  <a:pt x="486" y="158"/>
                  <a:pt x="484" y="156"/>
                </a:cubicBezTo>
                <a:cubicBezTo>
                  <a:pt x="480" y="156"/>
                  <a:pt x="480" y="159"/>
                  <a:pt x="477" y="159"/>
                </a:cubicBezTo>
                <a:cubicBezTo>
                  <a:pt x="477" y="155"/>
                  <a:pt x="480" y="153"/>
                  <a:pt x="480" y="150"/>
                </a:cubicBezTo>
                <a:cubicBezTo>
                  <a:pt x="454" y="144"/>
                  <a:pt x="433" y="163"/>
                  <a:pt x="415" y="167"/>
                </a:cubicBezTo>
                <a:cubicBezTo>
                  <a:pt x="424" y="161"/>
                  <a:pt x="430" y="153"/>
                  <a:pt x="438" y="148"/>
                </a:cubicBezTo>
                <a:cubicBezTo>
                  <a:pt x="439" y="145"/>
                  <a:pt x="437" y="146"/>
                  <a:pt x="437" y="143"/>
                </a:cubicBezTo>
                <a:cubicBezTo>
                  <a:pt x="438" y="143"/>
                  <a:pt x="440" y="142"/>
                  <a:pt x="442" y="142"/>
                </a:cubicBezTo>
                <a:cubicBezTo>
                  <a:pt x="442" y="130"/>
                  <a:pt x="459" y="133"/>
                  <a:pt x="461" y="123"/>
                </a:cubicBezTo>
                <a:cubicBezTo>
                  <a:pt x="461" y="120"/>
                  <a:pt x="456" y="121"/>
                  <a:pt x="455" y="118"/>
                </a:cubicBezTo>
                <a:cubicBezTo>
                  <a:pt x="454" y="114"/>
                  <a:pt x="456" y="112"/>
                  <a:pt x="456" y="108"/>
                </a:cubicBezTo>
                <a:cubicBezTo>
                  <a:pt x="451" y="103"/>
                  <a:pt x="446" y="105"/>
                  <a:pt x="441" y="106"/>
                </a:cubicBezTo>
                <a:cubicBezTo>
                  <a:pt x="426" y="109"/>
                  <a:pt x="417" y="110"/>
                  <a:pt x="406" y="115"/>
                </a:cubicBezTo>
                <a:cubicBezTo>
                  <a:pt x="401" y="117"/>
                  <a:pt x="397" y="121"/>
                  <a:pt x="391" y="123"/>
                </a:cubicBezTo>
                <a:cubicBezTo>
                  <a:pt x="387" y="124"/>
                  <a:pt x="383" y="124"/>
                  <a:pt x="380" y="125"/>
                </a:cubicBezTo>
                <a:cubicBezTo>
                  <a:pt x="340" y="136"/>
                  <a:pt x="304" y="163"/>
                  <a:pt x="273" y="177"/>
                </a:cubicBezTo>
                <a:cubicBezTo>
                  <a:pt x="273" y="176"/>
                  <a:pt x="273" y="175"/>
                  <a:pt x="272" y="175"/>
                </a:cubicBezTo>
                <a:cubicBezTo>
                  <a:pt x="271" y="177"/>
                  <a:pt x="271" y="178"/>
                  <a:pt x="270" y="179"/>
                </a:cubicBezTo>
                <a:cubicBezTo>
                  <a:pt x="252" y="188"/>
                  <a:pt x="234" y="197"/>
                  <a:pt x="220" y="210"/>
                </a:cubicBezTo>
                <a:cubicBezTo>
                  <a:pt x="225" y="224"/>
                  <a:pt x="199" y="227"/>
                  <a:pt x="196" y="237"/>
                </a:cubicBezTo>
                <a:cubicBezTo>
                  <a:pt x="198" y="237"/>
                  <a:pt x="201" y="236"/>
                  <a:pt x="203" y="237"/>
                </a:cubicBezTo>
                <a:cubicBezTo>
                  <a:pt x="197" y="239"/>
                  <a:pt x="194" y="243"/>
                  <a:pt x="190" y="246"/>
                </a:cubicBezTo>
                <a:cubicBezTo>
                  <a:pt x="202" y="242"/>
                  <a:pt x="216" y="236"/>
                  <a:pt x="226" y="241"/>
                </a:cubicBezTo>
                <a:cubicBezTo>
                  <a:pt x="224" y="244"/>
                  <a:pt x="219" y="244"/>
                  <a:pt x="219" y="249"/>
                </a:cubicBezTo>
                <a:cubicBezTo>
                  <a:pt x="227" y="247"/>
                  <a:pt x="229" y="247"/>
                  <a:pt x="238" y="246"/>
                </a:cubicBezTo>
                <a:cubicBezTo>
                  <a:pt x="238" y="244"/>
                  <a:pt x="237" y="242"/>
                  <a:pt x="239" y="242"/>
                </a:cubicBezTo>
                <a:cubicBezTo>
                  <a:pt x="247" y="246"/>
                  <a:pt x="251" y="236"/>
                  <a:pt x="258" y="235"/>
                </a:cubicBezTo>
                <a:cubicBezTo>
                  <a:pt x="261" y="240"/>
                  <a:pt x="269" y="242"/>
                  <a:pt x="267" y="249"/>
                </a:cubicBezTo>
                <a:cubicBezTo>
                  <a:pt x="272" y="253"/>
                  <a:pt x="282" y="242"/>
                  <a:pt x="282" y="252"/>
                </a:cubicBezTo>
                <a:cubicBezTo>
                  <a:pt x="289" y="251"/>
                  <a:pt x="293" y="255"/>
                  <a:pt x="298" y="257"/>
                </a:cubicBezTo>
                <a:cubicBezTo>
                  <a:pt x="298" y="258"/>
                  <a:pt x="297" y="259"/>
                  <a:pt x="297" y="260"/>
                </a:cubicBezTo>
                <a:cubicBezTo>
                  <a:pt x="300" y="260"/>
                  <a:pt x="308" y="256"/>
                  <a:pt x="308" y="261"/>
                </a:cubicBezTo>
                <a:cubicBezTo>
                  <a:pt x="278" y="290"/>
                  <a:pt x="235" y="307"/>
                  <a:pt x="198" y="329"/>
                </a:cubicBezTo>
                <a:cubicBezTo>
                  <a:pt x="198" y="326"/>
                  <a:pt x="195" y="328"/>
                  <a:pt x="193" y="328"/>
                </a:cubicBezTo>
                <a:cubicBezTo>
                  <a:pt x="193" y="333"/>
                  <a:pt x="193" y="333"/>
                  <a:pt x="193" y="333"/>
                </a:cubicBezTo>
                <a:cubicBezTo>
                  <a:pt x="183" y="339"/>
                  <a:pt x="172" y="344"/>
                  <a:pt x="160" y="343"/>
                </a:cubicBezTo>
                <a:cubicBezTo>
                  <a:pt x="159" y="346"/>
                  <a:pt x="160" y="345"/>
                  <a:pt x="160" y="349"/>
                </a:cubicBezTo>
                <a:cubicBezTo>
                  <a:pt x="157" y="350"/>
                  <a:pt x="155" y="353"/>
                  <a:pt x="152" y="354"/>
                </a:cubicBezTo>
                <a:cubicBezTo>
                  <a:pt x="143" y="348"/>
                  <a:pt x="138" y="361"/>
                  <a:pt x="130" y="358"/>
                </a:cubicBezTo>
                <a:cubicBezTo>
                  <a:pt x="127" y="373"/>
                  <a:pt x="112" y="371"/>
                  <a:pt x="104" y="380"/>
                </a:cubicBezTo>
                <a:cubicBezTo>
                  <a:pt x="100" y="377"/>
                  <a:pt x="95" y="382"/>
                  <a:pt x="97" y="388"/>
                </a:cubicBezTo>
                <a:cubicBezTo>
                  <a:pt x="90" y="391"/>
                  <a:pt x="86" y="391"/>
                  <a:pt x="79" y="389"/>
                </a:cubicBezTo>
                <a:cubicBezTo>
                  <a:pt x="76" y="393"/>
                  <a:pt x="72" y="396"/>
                  <a:pt x="65" y="394"/>
                </a:cubicBezTo>
                <a:cubicBezTo>
                  <a:pt x="64" y="397"/>
                  <a:pt x="61" y="400"/>
                  <a:pt x="63" y="404"/>
                </a:cubicBezTo>
                <a:cubicBezTo>
                  <a:pt x="62" y="402"/>
                  <a:pt x="64" y="401"/>
                  <a:pt x="66" y="402"/>
                </a:cubicBezTo>
                <a:cubicBezTo>
                  <a:pt x="63" y="411"/>
                  <a:pt x="51" y="417"/>
                  <a:pt x="48" y="424"/>
                </a:cubicBezTo>
                <a:cubicBezTo>
                  <a:pt x="52" y="424"/>
                  <a:pt x="57" y="420"/>
                  <a:pt x="60" y="422"/>
                </a:cubicBezTo>
                <a:cubicBezTo>
                  <a:pt x="60" y="425"/>
                  <a:pt x="56" y="424"/>
                  <a:pt x="56" y="427"/>
                </a:cubicBezTo>
                <a:cubicBezTo>
                  <a:pt x="62" y="428"/>
                  <a:pt x="74" y="422"/>
                  <a:pt x="78" y="429"/>
                </a:cubicBezTo>
                <a:cubicBezTo>
                  <a:pt x="77" y="430"/>
                  <a:pt x="76" y="432"/>
                  <a:pt x="76" y="435"/>
                </a:cubicBezTo>
                <a:cubicBezTo>
                  <a:pt x="81" y="441"/>
                  <a:pt x="92" y="436"/>
                  <a:pt x="97" y="434"/>
                </a:cubicBezTo>
                <a:cubicBezTo>
                  <a:pt x="97" y="435"/>
                  <a:pt x="97" y="435"/>
                  <a:pt x="98" y="436"/>
                </a:cubicBezTo>
                <a:cubicBezTo>
                  <a:pt x="99" y="440"/>
                  <a:pt x="96" y="440"/>
                  <a:pt x="96" y="442"/>
                </a:cubicBezTo>
                <a:cubicBezTo>
                  <a:pt x="104" y="446"/>
                  <a:pt x="118" y="444"/>
                  <a:pt x="118" y="456"/>
                </a:cubicBezTo>
                <a:cubicBezTo>
                  <a:pt x="141" y="448"/>
                  <a:pt x="161" y="432"/>
                  <a:pt x="185" y="422"/>
                </a:cubicBezTo>
                <a:cubicBezTo>
                  <a:pt x="185" y="430"/>
                  <a:pt x="181" y="436"/>
                  <a:pt x="176" y="440"/>
                </a:cubicBezTo>
                <a:cubicBezTo>
                  <a:pt x="178" y="440"/>
                  <a:pt x="181" y="439"/>
                  <a:pt x="181" y="441"/>
                </a:cubicBezTo>
                <a:cubicBezTo>
                  <a:pt x="178" y="445"/>
                  <a:pt x="175" y="449"/>
                  <a:pt x="170" y="451"/>
                </a:cubicBezTo>
                <a:cubicBezTo>
                  <a:pt x="169" y="456"/>
                  <a:pt x="164" y="461"/>
                  <a:pt x="159" y="459"/>
                </a:cubicBezTo>
                <a:cubicBezTo>
                  <a:pt x="153" y="466"/>
                  <a:pt x="156" y="482"/>
                  <a:pt x="146" y="488"/>
                </a:cubicBezTo>
                <a:cubicBezTo>
                  <a:pt x="143" y="486"/>
                  <a:pt x="143" y="491"/>
                  <a:pt x="141" y="492"/>
                </a:cubicBezTo>
                <a:cubicBezTo>
                  <a:pt x="145" y="493"/>
                  <a:pt x="153" y="487"/>
                  <a:pt x="156" y="494"/>
                </a:cubicBezTo>
                <a:cubicBezTo>
                  <a:pt x="157" y="498"/>
                  <a:pt x="152" y="496"/>
                  <a:pt x="152" y="500"/>
                </a:cubicBezTo>
                <a:cubicBezTo>
                  <a:pt x="158" y="500"/>
                  <a:pt x="166" y="497"/>
                  <a:pt x="167" y="503"/>
                </a:cubicBezTo>
                <a:cubicBezTo>
                  <a:pt x="163" y="508"/>
                  <a:pt x="154" y="509"/>
                  <a:pt x="150" y="514"/>
                </a:cubicBezTo>
                <a:cubicBezTo>
                  <a:pt x="158" y="511"/>
                  <a:pt x="180" y="494"/>
                  <a:pt x="177" y="515"/>
                </a:cubicBezTo>
                <a:cubicBezTo>
                  <a:pt x="184" y="519"/>
                  <a:pt x="191" y="507"/>
                  <a:pt x="196" y="512"/>
                </a:cubicBezTo>
                <a:cubicBezTo>
                  <a:pt x="196" y="514"/>
                  <a:pt x="194" y="513"/>
                  <a:pt x="195" y="516"/>
                </a:cubicBezTo>
                <a:cubicBezTo>
                  <a:pt x="197" y="516"/>
                  <a:pt x="198" y="518"/>
                  <a:pt x="199" y="519"/>
                </a:cubicBezTo>
                <a:cubicBezTo>
                  <a:pt x="202" y="531"/>
                  <a:pt x="200" y="545"/>
                  <a:pt x="185" y="547"/>
                </a:cubicBezTo>
                <a:cubicBezTo>
                  <a:pt x="183" y="545"/>
                  <a:pt x="180" y="544"/>
                  <a:pt x="181" y="539"/>
                </a:cubicBezTo>
                <a:cubicBezTo>
                  <a:pt x="180" y="539"/>
                  <a:pt x="176" y="540"/>
                  <a:pt x="176" y="538"/>
                </a:cubicBezTo>
                <a:cubicBezTo>
                  <a:pt x="174" y="534"/>
                  <a:pt x="179" y="533"/>
                  <a:pt x="183" y="534"/>
                </a:cubicBezTo>
                <a:cubicBezTo>
                  <a:pt x="182" y="531"/>
                  <a:pt x="183" y="530"/>
                  <a:pt x="184" y="528"/>
                </a:cubicBezTo>
                <a:cubicBezTo>
                  <a:pt x="170" y="529"/>
                  <a:pt x="162" y="535"/>
                  <a:pt x="152" y="540"/>
                </a:cubicBezTo>
                <a:cubicBezTo>
                  <a:pt x="157" y="544"/>
                  <a:pt x="155" y="556"/>
                  <a:pt x="154" y="561"/>
                </a:cubicBezTo>
                <a:cubicBezTo>
                  <a:pt x="159" y="559"/>
                  <a:pt x="166" y="561"/>
                  <a:pt x="173" y="560"/>
                </a:cubicBezTo>
                <a:cubicBezTo>
                  <a:pt x="172" y="564"/>
                  <a:pt x="168" y="564"/>
                  <a:pt x="168" y="569"/>
                </a:cubicBezTo>
                <a:cubicBezTo>
                  <a:pt x="173" y="570"/>
                  <a:pt x="183" y="570"/>
                  <a:pt x="184" y="563"/>
                </a:cubicBezTo>
                <a:cubicBezTo>
                  <a:pt x="181" y="563"/>
                  <a:pt x="175" y="566"/>
                  <a:pt x="174" y="562"/>
                </a:cubicBezTo>
                <a:cubicBezTo>
                  <a:pt x="178" y="558"/>
                  <a:pt x="181" y="560"/>
                  <a:pt x="187" y="559"/>
                </a:cubicBezTo>
                <a:cubicBezTo>
                  <a:pt x="188" y="546"/>
                  <a:pt x="202" y="543"/>
                  <a:pt x="209" y="540"/>
                </a:cubicBezTo>
                <a:cubicBezTo>
                  <a:pt x="209" y="542"/>
                  <a:pt x="207" y="542"/>
                  <a:pt x="207" y="544"/>
                </a:cubicBezTo>
                <a:cubicBezTo>
                  <a:pt x="208" y="544"/>
                  <a:pt x="209" y="544"/>
                  <a:pt x="209" y="546"/>
                </a:cubicBezTo>
                <a:cubicBezTo>
                  <a:pt x="208" y="547"/>
                  <a:pt x="207" y="549"/>
                  <a:pt x="206" y="550"/>
                </a:cubicBezTo>
                <a:cubicBezTo>
                  <a:pt x="212" y="550"/>
                  <a:pt x="215" y="547"/>
                  <a:pt x="219" y="545"/>
                </a:cubicBezTo>
                <a:cubicBezTo>
                  <a:pt x="221" y="547"/>
                  <a:pt x="223" y="545"/>
                  <a:pt x="225" y="547"/>
                </a:cubicBezTo>
                <a:cubicBezTo>
                  <a:pt x="226" y="540"/>
                  <a:pt x="228" y="536"/>
                  <a:pt x="235" y="535"/>
                </a:cubicBezTo>
                <a:cubicBezTo>
                  <a:pt x="235" y="532"/>
                  <a:pt x="238" y="530"/>
                  <a:pt x="243" y="529"/>
                </a:cubicBezTo>
                <a:cubicBezTo>
                  <a:pt x="243" y="530"/>
                  <a:pt x="242" y="531"/>
                  <a:pt x="243" y="532"/>
                </a:cubicBezTo>
                <a:cubicBezTo>
                  <a:pt x="247" y="532"/>
                  <a:pt x="257" y="528"/>
                  <a:pt x="262" y="533"/>
                </a:cubicBezTo>
                <a:cubicBezTo>
                  <a:pt x="263" y="537"/>
                  <a:pt x="261" y="539"/>
                  <a:pt x="259" y="542"/>
                </a:cubicBezTo>
                <a:cubicBezTo>
                  <a:pt x="262" y="541"/>
                  <a:pt x="262" y="545"/>
                  <a:pt x="262" y="547"/>
                </a:cubicBezTo>
                <a:cubicBezTo>
                  <a:pt x="261" y="549"/>
                  <a:pt x="260" y="552"/>
                  <a:pt x="258" y="553"/>
                </a:cubicBezTo>
                <a:cubicBezTo>
                  <a:pt x="244" y="550"/>
                  <a:pt x="243" y="562"/>
                  <a:pt x="237" y="566"/>
                </a:cubicBezTo>
                <a:cubicBezTo>
                  <a:pt x="233" y="568"/>
                  <a:pt x="230" y="568"/>
                  <a:pt x="229" y="573"/>
                </a:cubicBezTo>
                <a:cubicBezTo>
                  <a:pt x="230" y="573"/>
                  <a:pt x="232" y="572"/>
                  <a:pt x="231" y="574"/>
                </a:cubicBezTo>
                <a:cubicBezTo>
                  <a:pt x="227" y="580"/>
                  <a:pt x="221" y="583"/>
                  <a:pt x="221" y="592"/>
                </a:cubicBezTo>
                <a:cubicBezTo>
                  <a:pt x="225" y="596"/>
                  <a:pt x="220" y="604"/>
                  <a:pt x="215" y="603"/>
                </a:cubicBezTo>
                <a:cubicBezTo>
                  <a:pt x="217" y="607"/>
                  <a:pt x="215" y="608"/>
                  <a:pt x="214" y="611"/>
                </a:cubicBezTo>
                <a:cubicBezTo>
                  <a:pt x="221" y="612"/>
                  <a:pt x="227" y="616"/>
                  <a:pt x="233" y="617"/>
                </a:cubicBezTo>
                <a:cubicBezTo>
                  <a:pt x="241" y="619"/>
                  <a:pt x="252" y="615"/>
                  <a:pt x="259" y="615"/>
                </a:cubicBezTo>
                <a:cubicBezTo>
                  <a:pt x="265" y="615"/>
                  <a:pt x="273" y="622"/>
                  <a:pt x="281" y="619"/>
                </a:cubicBezTo>
                <a:cubicBezTo>
                  <a:pt x="269" y="621"/>
                  <a:pt x="263" y="628"/>
                  <a:pt x="255" y="634"/>
                </a:cubicBezTo>
                <a:cubicBezTo>
                  <a:pt x="232" y="636"/>
                  <a:pt x="212" y="624"/>
                  <a:pt x="196" y="630"/>
                </a:cubicBezTo>
                <a:cubicBezTo>
                  <a:pt x="192" y="641"/>
                  <a:pt x="209" y="638"/>
                  <a:pt x="204" y="645"/>
                </a:cubicBezTo>
                <a:cubicBezTo>
                  <a:pt x="208" y="642"/>
                  <a:pt x="217" y="644"/>
                  <a:pt x="218" y="650"/>
                </a:cubicBezTo>
                <a:cubicBezTo>
                  <a:pt x="210" y="649"/>
                  <a:pt x="209" y="655"/>
                  <a:pt x="206" y="658"/>
                </a:cubicBezTo>
                <a:cubicBezTo>
                  <a:pt x="211" y="655"/>
                  <a:pt x="218" y="655"/>
                  <a:pt x="219" y="648"/>
                </a:cubicBezTo>
                <a:cubicBezTo>
                  <a:pt x="223" y="649"/>
                  <a:pt x="221" y="651"/>
                  <a:pt x="222" y="652"/>
                </a:cubicBezTo>
                <a:cubicBezTo>
                  <a:pt x="222" y="651"/>
                  <a:pt x="224" y="651"/>
                  <a:pt x="225" y="651"/>
                </a:cubicBezTo>
                <a:cubicBezTo>
                  <a:pt x="234" y="657"/>
                  <a:pt x="249" y="651"/>
                  <a:pt x="256" y="658"/>
                </a:cubicBezTo>
                <a:cubicBezTo>
                  <a:pt x="252" y="671"/>
                  <a:pt x="237" y="674"/>
                  <a:pt x="234" y="689"/>
                </a:cubicBezTo>
                <a:cubicBezTo>
                  <a:pt x="231" y="688"/>
                  <a:pt x="231" y="690"/>
                  <a:pt x="229" y="691"/>
                </a:cubicBezTo>
                <a:cubicBezTo>
                  <a:pt x="230" y="694"/>
                  <a:pt x="231" y="697"/>
                  <a:pt x="230" y="701"/>
                </a:cubicBezTo>
                <a:cubicBezTo>
                  <a:pt x="218" y="704"/>
                  <a:pt x="215" y="717"/>
                  <a:pt x="201" y="719"/>
                </a:cubicBezTo>
                <a:cubicBezTo>
                  <a:pt x="198" y="725"/>
                  <a:pt x="196" y="728"/>
                  <a:pt x="196" y="735"/>
                </a:cubicBezTo>
                <a:cubicBezTo>
                  <a:pt x="186" y="742"/>
                  <a:pt x="177" y="752"/>
                  <a:pt x="177" y="765"/>
                </a:cubicBezTo>
                <a:cubicBezTo>
                  <a:pt x="178" y="767"/>
                  <a:pt x="183" y="764"/>
                  <a:pt x="183" y="766"/>
                </a:cubicBezTo>
                <a:cubicBezTo>
                  <a:pt x="181" y="766"/>
                  <a:pt x="182" y="768"/>
                  <a:pt x="183" y="769"/>
                </a:cubicBezTo>
                <a:cubicBezTo>
                  <a:pt x="180" y="769"/>
                  <a:pt x="179" y="770"/>
                  <a:pt x="177" y="771"/>
                </a:cubicBezTo>
                <a:cubicBezTo>
                  <a:pt x="180" y="773"/>
                  <a:pt x="184" y="772"/>
                  <a:pt x="186" y="774"/>
                </a:cubicBezTo>
                <a:cubicBezTo>
                  <a:pt x="185" y="776"/>
                  <a:pt x="180" y="776"/>
                  <a:pt x="179" y="779"/>
                </a:cubicBezTo>
                <a:cubicBezTo>
                  <a:pt x="185" y="779"/>
                  <a:pt x="190" y="779"/>
                  <a:pt x="191" y="774"/>
                </a:cubicBezTo>
                <a:cubicBezTo>
                  <a:pt x="194" y="775"/>
                  <a:pt x="195" y="776"/>
                  <a:pt x="197" y="778"/>
                </a:cubicBezTo>
                <a:cubicBezTo>
                  <a:pt x="197" y="780"/>
                  <a:pt x="195" y="781"/>
                  <a:pt x="194" y="783"/>
                </a:cubicBezTo>
                <a:cubicBezTo>
                  <a:pt x="199" y="780"/>
                  <a:pt x="205" y="777"/>
                  <a:pt x="210" y="781"/>
                </a:cubicBezTo>
                <a:cubicBezTo>
                  <a:pt x="203" y="785"/>
                  <a:pt x="199" y="793"/>
                  <a:pt x="192" y="798"/>
                </a:cubicBezTo>
                <a:cubicBezTo>
                  <a:pt x="188" y="797"/>
                  <a:pt x="187" y="800"/>
                  <a:pt x="184" y="800"/>
                </a:cubicBezTo>
                <a:cubicBezTo>
                  <a:pt x="178" y="811"/>
                  <a:pt x="164" y="813"/>
                  <a:pt x="157" y="821"/>
                </a:cubicBezTo>
                <a:cubicBezTo>
                  <a:pt x="159" y="822"/>
                  <a:pt x="161" y="819"/>
                  <a:pt x="162" y="821"/>
                </a:cubicBezTo>
                <a:cubicBezTo>
                  <a:pt x="162" y="824"/>
                  <a:pt x="161" y="825"/>
                  <a:pt x="161" y="827"/>
                </a:cubicBezTo>
                <a:cubicBezTo>
                  <a:pt x="163" y="827"/>
                  <a:pt x="165" y="828"/>
                  <a:pt x="166" y="829"/>
                </a:cubicBezTo>
                <a:cubicBezTo>
                  <a:pt x="166" y="831"/>
                  <a:pt x="165" y="834"/>
                  <a:pt x="164" y="835"/>
                </a:cubicBezTo>
                <a:cubicBezTo>
                  <a:pt x="167" y="836"/>
                  <a:pt x="167" y="834"/>
                  <a:pt x="170" y="834"/>
                </a:cubicBezTo>
                <a:cubicBezTo>
                  <a:pt x="173" y="836"/>
                  <a:pt x="168" y="839"/>
                  <a:pt x="171" y="840"/>
                </a:cubicBezTo>
                <a:cubicBezTo>
                  <a:pt x="172" y="839"/>
                  <a:pt x="174" y="837"/>
                  <a:pt x="177" y="837"/>
                </a:cubicBezTo>
                <a:cubicBezTo>
                  <a:pt x="174" y="843"/>
                  <a:pt x="166" y="842"/>
                  <a:pt x="165" y="849"/>
                </a:cubicBezTo>
                <a:cubicBezTo>
                  <a:pt x="171" y="853"/>
                  <a:pt x="177" y="848"/>
                  <a:pt x="181" y="844"/>
                </a:cubicBezTo>
                <a:cubicBezTo>
                  <a:pt x="188" y="844"/>
                  <a:pt x="190" y="839"/>
                  <a:pt x="195" y="836"/>
                </a:cubicBezTo>
                <a:cubicBezTo>
                  <a:pt x="194" y="834"/>
                  <a:pt x="192" y="829"/>
                  <a:pt x="195" y="828"/>
                </a:cubicBezTo>
                <a:cubicBezTo>
                  <a:pt x="198" y="829"/>
                  <a:pt x="198" y="828"/>
                  <a:pt x="201" y="828"/>
                </a:cubicBezTo>
                <a:cubicBezTo>
                  <a:pt x="201" y="829"/>
                  <a:pt x="201" y="831"/>
                  <a:pt x="202" y="832"/>
                </a:cubicBezTo>
                <a:cubicBezTo>
                  <a:pt x="204" y="829"/>
                  <a:pt x="209" y="829"/>
                  <a:pt x="212" y="827"/>
                </a:cubicBezTo>
                <a:cubicBezTo>
                  <a:pt x="212" y="828"/>
                  <a:pt x="214" y="828"/>
                  <a:pt x="214" y="829"/>
                </a:cubicBezTo>
                <a:cubicBezTo>
                  <a:pt x="214" y="834"/>
                  <a:pt x="214" y="834"/>
                  <a:pt x="214" y="834"/>
                </a:cubicBezTo>
                <a:cubicBezTo>
                  <a:pt x="207" y="834"/>
                  <a:pt x="206" y="841"/>
                  <a:pt x="201" y="844"/>
                </a:cubicBezTo>
                <a:cubicBezTo>
                  <a:pt x="207" y="841"/>
                  <a:pt x="209" y="842"/>
                  <a:pt x="217" y="843"/>
                </a:cubicBezTo>
                <a:cubicBezTo>
                  <a:pt x="216" y="845"/>
                  <a:pt x="214" y="845"/>
                  <a:pt x="214" y="847"/>
                </a:cubicBezTo>
                <a:cubicBezTo>
                  <a:pt x="215" y="848"/>
                  <a:pt x="217" y="848"/>
                  <a:pt x="218" y="849"/>
                </a:cubicBezTo>
                <a:cubicBezTo>
                  <a:pt x="216" y="853"/>
                  <a:pt x="213" y="860"/>
                  <a:pt x="208" y="860"/>
                </a:cubicBezTo>
                <a:cubicBezTo>
                  <a:pt x="208" y="863"/>
                  <a:pt x="211" y="862"/>
                  <a:pt x="210" y="865"/>
                </a:cubicBezTo>
                <a:cubicBezTo>
                  <a:pt x="197" y="876"/>
                  <a:pt x="185" y="889"/>
                  <a:pt x="169" y="898"/>
                </a:cubicBezTo>
                <a:cubicBezTo>
                  <a:pt x="169" y="897"/>
                  <a:pt x="168" y="897"/>
                  <a:pt x="168" y="896"/>
                </a:cubicBezTo>
                <a:cubicBezTo>
                  <a:pt x="167" y="892"/>
                  <a:pt x="173" y="890"/>
                  <a:pt x="172" y="888"/>
                </a:cubicBezTo>
                <a:cubicBezTo>
                  <a:pt x="165" y="891"/>
                  <a:pt x="162" y="898"/>
                  <a:pt x="154" y="900"/>
                </a:cubicBezTo>
                <a:cubicBezTo>
                  <a:pt x="153" y="903"/>
                  <a:pt x="156" y="906"/>
                  <a:pt x="152" y="908"/>
                </a:cubicBezTo>
                <a:cubicBezTo>
                  <a:pt x="149" y="908"/>
                  <a:pt x="147" y="908"/>
                  <a:pt x="144" y="909"/>
                </a:cubicBezTo>
                <a:cubicBezTo>
                  <a:pt x="141" y="921"/>
                  <a:pt x="124" y="923"/>
                  <a:pt x="119" y="931"/>
                </a:cubicBezTo>
                <a:cubicBezTo>
                  <a:pt x="117" y="931"/>
                  <a:pt x="107" y="936"/>
                  <a:pt x="108" y="939"/>
                </a:cubicBezTo>
                <a:cubicBezTo>
                  <a:pt x="114" y="935"/>
                  <a:pt x="117" y="932"/>
                  <a:pt x="125" y="930"/>
                </a:cubicBezTo>
                <a:cubicBezTo>
                  <a:pt x="124" y="930"/>
                  <a:pt x="123" y="929"/>
                  <a:pt x="123" y="927"/>
                </a:cubicBezTo>
                <a:cubicBezTo>
                  <a:pt x="139" y="919"/>
                  <a:pt x="157" y="910"/>
                  <a:pt x="170" y="901"/>
                </a:cubicBezTo>
                <a:cubicBezTo>
                  <a:pt x="170" y="903"/>
                  <a:pt x="170" y="904"/>
                  <a:pt x="172" y="903"/>
                </a:cubicBezTo>
                <a:cubicBezTo>
                  <a:pt x="174" y="897"/>
                  <a:pt x="179" y="894"/>
                  <a:pt x="185" y="892"/>
                </a:cubicBezTo>
                <a:cubicBezTo>
                  <a:pt x="187" y="891"/>
                  <a:pt x="184" y="888"/>
                  <a:pt x="187" y="887"/>
                </a:cubicBezTo>
                <a:cubicBezTo>
                  <a:pt x="189" y="890"/>
                  <a:pt x="192" y="886"/>
                  <a:pt x="193" y="888"/>
                </a:cubicBezTo>
                <a:cubicBezTo>
                  <a:pt x="193" y="892"/>
                  <a:pt x="190" y="895"/>
                  <a:pt x="187" y="893"/>
                </a:cubicBezTo>
                <a:cubicBezTo>
                  <a:pt x="183" y="898"/>
                  <a:pt x="180" y="903"/>
                  <a:pt x="176" y="908"/>
                </a:cubicBezTo>
                <a:cubicBezTo>
                  <a:pt x="178" y="908"/>
                  <a:pt x="181" y="905"/>
                  <a:pt x="182" y="907"/>
                </a:cubicBezTo>
                <a:cubicBezTo>
                  <a:pt x="183" y="919"/>
                  <a:pt x="166" y="918"/>
                  <a:pt x="164" y="925"/>
                </a:cubicBezTo>
                <a:cubicBezTo>
                  <a:pt x="175" y="921"/>
                  <a:pt x="188" y="915"/>
                  <a:pt x="199" y="914"/>
                </a:cubicBezTo>
                <a:cubicBezTo>
                  <a:pt x="200" y="912"/>
                  <a:pt x="201" y="911"/>
                  <a:pt x="204" y="911"/>
                </a:cubicBezTo>
                <a:cubicBezTo>
                  <a:pt x="204" y="914"/>
                  <a:pt x="201" y="914"/>
                  <a:pt x="199" y="915"/>
                </a:cubicBezTo>
                <a:cubicBezTo>
                  <a:pt x="202" y="915"/>
                  <a:pt x="203" y="916"/>
                  <a:pt x="203" y="918"/>
                </a:cubicBezTo>
                <a:cubicBezTo>
                  <a:pt x="196" y="933"/>
                  <a:pt x="176" y="935"/>
                  <a:pt x="165" y="947"/>
                </a:cubicBezTo>
                <a:cubicBezTo>
                  <a:pt x="170" y="948"/>
                  <a:pt x="172" y="945"/>
                  <a:pt x="174" y="943"/>
                </a:cubicBezTo>
                <a:cubicBezTo>
                  <a:pt x="185" y="944"/>
                  <a:pt x="191" y="934"/>
                  <a:pt x="199" y="929"/>
                </a:cubicBezTo>
                <a:cubicBezTo>
                  <a:pt x="209" y="924"/>
                  <a:pt x="222" y="921"/>
                  <a:pt x="231" y="915"/>
                </a:cubicBezTo>
                <a:cubicBezTo>
                  <a:pt x="232" y="917"/>
                  <a:pt x="234" y="917"/>
                  <a:pt x="236" y="917"/>
                </a:cubicBezTo>
                <a:cubicBezTo>
                  <a:pt x="238" y="916"/>
                  <a:pt x="239" y="915"/>
                  <a:pt x="242" y="915"/>
                </a:cubicBezTo>
                <a:cubicBezTo>
                  <a:pt x="242" y="918"/>
                  <a:pt x="238" y="918"/>
                  <a:pt x="238" y="920"/>
                </a:cubicBezTo>
                <a:cubicBezTo>
                  <a:pt x="240" y="923"/>
                  <a:pt x="245" y="920"/>
                  <a:pt x="247" y="921"/>
                </a:cubicBezTo>
                <a:cubicBezTo>
                  <a:pt x="241" y="923"/>
                  <a:pt x="242" y="927"/>
                  <a:pt x="238" y="930"/>
                </a:cubicBezTo>
                <a:cubicBezTo>
                  <a:pt x="237" y="928"/>
                  <a:pt x="234" y="928"/>
                  <a:pt x="232" y="927"/>
                </a:cubicBezTo>
                <a:cubicBezTo>
                  <a:pt x="231" y="930"/>
                  <a:pt x="228" y="931"/>
                  <a:pt x="225" y="932"/>
                </a:cubicBezTo>
                <a:cubicBezTo>
                  <a:pt x="225" y="934"/>
                  <a:pt x="224" y="938"/>
                  <a:pt x="226" y="939"/>
                </a:cubicBezTo>
                <a:cubicBezTo>
                  <a:pt x="233" y="932"/>
                  <a:pt x="239" y="930"/>
                  <a:pt x="251" y="929"/>
                </a:cubicBezTo>
                <a:cubicBezTo>
                  <a:pt x="250" y="932"/>
                  <a:pt x="252" y="933"/>
                  <a:pt x="251" y="936"/>
                </a:cubicBezTo>
                <a:cubicBezTo>
                  <a:pt x="251" y="936"/>
                  <a:pt x="250" y="937"/>
                  <a:pt x="250" y="937"/>
                </a:cubicBezTo>
                <a:cubicBezTo>
                  <a:pt x="247" y="936"/>
                  <a:pt x="243" y="936"/>
                  <a:pt x="240" y="936"/>
                </a:cubicBezTo>
                <a:cubicBezTo>
                  <a:pt x="234" y="943"/>
                  <a:pt x="227" y="949"/>
                  <a:pt x="221" y="956"/>
                </a:cubicBezTo>
                <a:cubicBezTo>
                  <a:pt x="214" y="957"/>
                  <a:pt x="211" y="962"/>
                  <a:pt x="207" y="966"/>
                </a:cubicBezTo>
                <a:cubicBezTo>
                  <a:pt x="206" y="966"/>
                  <a:pt x="202" y="967"/>
                  <a:pt x="205" y="967"/>
                </a:cubicBezTo>
                <a:cubicBezTo>
                  <a:pt x="212" y="968"/>
                  <a:pt x="212" y="961"/>
                  <a:pt x="220" y="964"/>
                </a:cubicBezTo>
                <a:cubicBezTo>
                  <a:pt x="221" y="958"/>
                  <a:pt x="229" y="960"/>
                  <a:pt x="231" y="956"/>
                </a:cubicBezTo>
                <a:cubicBezTo>
                  <a:pt x="234" y="958"/>
                  <a:pt x="233" y="959"/>
                  <a:pt x="234" y="961"/>
                </a:cubicBezTo>
                <a:cubicBezTo>
                  <a:pt x="234" y="958"/>
                  <a:pt x="238" y="963"/>
                  <a:pt x="237" y="959"/>
                </a:cubicBezTo>
                <a:cubicBezTo>
                  <a:pt x="236" y="958"/>
                  <a:pt x="233" y="960"/>
                  <a:pt x="234" y="955"/>
                </a:cubicBezTo>
                <a:cubicBezTo>
                  <a:pt x="236" y="954"/>
                  <a:pt x="238" y="950"/>
                  <a:pt x="240" y="952"/>
                </a:cubicBezTo>
                <a:cubicBezTo>
                  <a:pt x="241" y="956"/>
                  <a:pt x="235" y="954"/>
                  <a:pt x="238" y="957"/>
                </a:cubicBezTo>
                <a:cubicBezTo>
                  <a:pt x="240" y="956"/>
                  <a:pt x="243" y="956"/>
                  <a:pt x="246" y="955"/>
                </a:cubicBezTo>
                <a:cubicBezTo>
                  <a:pt x="242" y="950"/>
                  <a:pt x="251" y="954"/>
                  <a:pt x="252" y="952"/>
                </a:cubicBezTo>
                <a:cubicBezTo>
                  <a:pt x="248" y="950"/>
                  <a:pt x="253" y="948"/>
                  <a:pt x="253" y="946"/>
                </a:cubicBezTo>
                <a:cubicBezTo>
                  <a:pt x="249" y="944"/>
                  <a:pt x="250" y="949"/>
                  <a:pt x="248" y="947"/>
                </a:cubicBezTo>
                <a:cubicBezTo>
                  <a:pt x="248" y="946"/>
                  <a:pt x="249" y="945"/>
                  <a:pt x="251" y="944"/>
                </a:cubicBezTo>
                <a:cubicBezTo>
                  <a:pt x="258" y="946"/>
                  <a:pt x="261" y="934"/>
                  <a:pt x="266" y="936"/>
                </a:cubicBezTo>
                <a:cubicBezTo>
                  <a:pt x="263" y="938"/>
                  <a:pt x="265" y="939"/>
                  <a:pt x="264" y="942"/>
                </a:cubicBezTo>
                <a:cubicBezTo>
                  <a:pt x="261" y="940"/>
                  <a:pt x="260" y="947"/>
                  <a:pt x="256" y="948"/>
                </a:cubicBezTo>
                <a:cubicBezTo>
                  <a:pt x="258" y="949"/>
                  <a:pt x="257" y="955"/>
                  <a:pt x="254" y="957"/>
                </a:cubicBezTo>
                <a:cubicBezTo>
                  <a:pt x="262" y="956"/>
                  <a:pt x="271" y="953"/>
                  <a:pt x="272" y="963"/>
                </a:cubicBezTo>
                <a:cubicBezTo>
                  <a:pt x="269" y="966"/>
                  <a:pt x="259" y="967"/>
                  <a:pt x="262" y="972"/>
                </a:cubicBezTo>
                <a:cubicBezTo>
                  <a:pt x="266" y="967"/>
                  <a:pt x="273" y="964"/>
                  <a:pt x="278" y="960"/>
                </a:cubicBezTo>
                <a:cubicBezTo>
                  <a:pt x="277" y="959"/>
                  <a:pt x="273" y="961"/>
                  <a:pt x="273" y="959"/>
                </a:cubicBezTo>
                <a:cubicBezTo>
                  <a:pt x="276" y="959"/>
                  <a:pt x="278" y="957"/>
                  <a:pt x="276" y="955"/>
                </a:cubicBezTo>
                <a:cubicBezTo>
                  <a:pt x="276" y="953"/>
                  <a:pt x="272" y="955"/>
                  <a:pt x="272" y="952"/>
                </a:cubicBezTo>
                <a:cubicBezTo>
                  <a:pt x="277" y="948"/>
                  <a:pt x="283" y="945"/>
                  <a:pt x="289" y="941"/>
                </a:cubicBezTo>
                <a:cubicBezTo>
                  <a:pt x="292" y="944"/>
                  <a:pt x="286" y="947"/>
                  <a:pt x="290" y="949"/>
                </a:cubicBezTo>
                <a:cubicBezTo>
                  <a:pt x="287" y="953"/>
                  <a:pt x="283" y="956"/>
                  <a:pt x="280" y="960"/>
                </a:cubicBezTo>
                <a:cubicBezTo>
                  <a:pt x="283" y="959"/>
                  <a:pt x="281" y="963"/>
                  <a:pt x="282" y="965"/>
                </a:cubicBezTo>
                <a:cubicBezTo>
                  <a:pt x="275" y="968"/>
                  <a:pt x="273" y="977"/>
                  <a:pt x="263" y="978"/>
                </a:cubicBezTo>
                <a:cubicBezTo>
                  <a:pt x="266" y="983"/>
                  <a:pt x="257" y="979"/>
                  <a:pt x="257" y="983"/>
                </a:cubicBezTo>
                <a:cubicBezTo>
                  <a:pt x="271" y="983"/>
                  <a:pt x="278" y="967"/>
                  <a:pt x="296" y="968"/>
                </a:cubicBezTo>
                <a:cubicBezTo>
                  <a:pt x="298" y="973"/>
                  <a:pt x="297" y="975"/>
                  <a:pt x="300" y="978"/>
                </a:cubicBezTo>
                <a:cubicBezTo>
                  <a:pt x="297" y="992"/>
                  <a:pt x="280" y="991"/>
                  <a:pt x="273" y="1001"/>
                </a:cubicBezTo>
                <a:cubicBezTo>
                  <a:pt x="276" y="1001"/>
                  <a:pt x="278" y="998"/>
                  <a:pt x="279" y="1002"/>
                </a:cubicBezTo>
                <a:cubicBezTo>
                  <a:pt x="279" y="1006"/>
                  <a:pt x="275" y="1007"/>
                  <a:pt x="274" y="1011"/>
                </a:cubicBezTo>
                <a:cubicBezTo>
                  <a:pt x="277" y="1011"/>
                  <a:pt x="280" y="1010"/>
                  <a:pt x="280" y="1013"/>
                </a:cubicBezTo>
                <a:cubicBezTo>
                  <a:pt x="278" y="1017"/>
                  <a:pt x="269" y="1020"/>
                  <a:pt x="265" y="1015"/>
                </a:cubicBezTo>
                <a:cubicBezTo>
                  <a:pt x="256" y="1023"/>
                  <a:pt x="242" y="1026"/>
                  <a:pt x="234" y="1036"/>
                </a:cubicBezTo>
                <a:cubicBezTo>
                  <a:pt x="240" y="1036"/>
                  <a:pt x="237" y="1041"/>
                  <a:pt x="240" y="1043"/>
                </a:cubicBezTo>
                <a:cubicBezTo>
                  <a:pt x="243" y="1041"/>
                  <a:pt x="246" y="1040"/>
                  <a:pt x="251" y="1039"/>
                </a:cubicBezTo>
                <a:cubicBezTo>
                  <a:pt x="251" y="1042"/>
                  <a:pt x="247" y="1041"/>
                  <a:pt x="248" y="1044"/>
                </a:cubicBezTo>
                <a:cubicBezTo>
                  <a:pt x="258" y="1041"/>
                  <a:pt x="273" y="1045"/>
                  <a:pt x="280" y="1034"/>
                </a:cubicBezTo>
                <a:cubicBezTo>
                  <a:pt x="277" y="1034"/>
                  <a:pt x="276" y="1034"/>
                  <a:pt x="276" y="1031"/>
                </a:cubicBezTo>
                <a:cubicBezTo>
                  <a:pt x="278" y="1023"/>
                  <a:pt x="285" y="1020"/>
                  <a:pt x="290" y="1015"/>
                </a:cubicBezTo>
                <a:cubicBezTo>
                  <a:pt x="296" y="1015"/>
                  <a:pt x="304" y="1015"/>
                  <a:pt x="311" y="1015"/>
                </a:cubicBezTo>
                <a:cubicBezTo>
                  <a:pt x="314" y="1006"/>
                  <a:pt x="323" y="1003"/>
                  <a:pt x="327" y="995"/>
                </a:cubicBezTo>
                <a:cubicBezTo>
                  <a:pt x="326" y="991"/>
                  <a:pt x="327" y="989"/>
                  <a:pt x="328" y="986"/>
                </a:cubicBezTo>
                <a:cubicBezTo>
                  <a:pt x="326" y="985"/>
                  <a:pt x="326" y="982"/>
                  <a:pt x="325" y="980"/>
                </a:cubicBezTo>
                <a:cubicBezTo>
                  <a:pt x="328" y="973"/>
                  <a:pt x="341" y="971"/>
                  <a:pt x="338" y="985"/>
                </a:cubicBezTo>
                <a:cubicBezTo>
                  <a:pt x="342" y="986"/>
                  <a:pt x="345" y="990"/>
                  <a:pt x="349" y="992"/>
                </a:cubicBezTo>
                <a:cubicBezTo>
                  <a:pt x="350" y="996"/>
                  <a:pt x="347" y="996"/>
                  <a:pt x="347" y="999"/>
                </a:cubicBezTo>
                <a:cubicBezTo>
                  <a:pt x="349" y="999"/>
                  <a:pt x="351" y="1003"/>
                  <a:pt x="349" y="1005"/>
                </a:cubicBezTo>
                <a:cubicBezTo>
                  <a:pt x="356" y="1006"/>
                  <a:pt x="363" y="1007"/>
                  <a:pt x="364" y="1011"/>
                </a:cubicBezTo>
                <a:cubicBezTo>
                  <a:pt x="369" y="1008"/>
                  <a:pt x="375" y="1011"/>
                  <a:pt x="378" y="1015"/>
                </a:cubicBezTo>
                <a:cubicBezTo>
                  <a:pt x="378" y="1017"/>
                  <a:pt x="375" y="1016"/>
                  <a:pt x="376" y="1018"/>
                </a:cubicBezTo>
                <a:cubicBezTo>
                  <a:pt x="379" y="1019"/>
                  <a:pt x="380" y="1016"/>
                  <a:pt x="381" y="1019"/>
                </a:cubicBezTo>
                <a:cubicBezTo>
                  <a:pt x="381" y="1021"/>
                  <a:pt x="378" y="1020"/>
                  <a:pt x="378" y="1022"/>
                </a:cubicBezTo>
                <a:cubicBezTo>
                  <a:pt x="382" y="1022"/>
                  <a:pt x="383" y="1020"/>
                  <a:pt x="387" y="1020"/>
                </a:cubicBezTo>
                <a:cubicBezTo>
                  <a:pt x="389" y="1023"/>
                  <a:pt x="388" y="1024"/>
                  <a:pt x="390" y="1027"/>
                </a:cubicBezTo>
                <a:cubicBezTo>
                  <a:pt x="394" y="1025"/>
                  <a:pt x="396" y="1030"/>
                  <a:pt x="398" y="1033"/>
                </a:cubicBezTo>
                <a:cubicBezTo>
                  <a:pt x="385" y="1041"/>
                  <a:pt x="383" y="1053"/>
                  <a:pt x="378" y="1067"/>
                </a:cubicBezTo>
                <a:cubicBezTo>
                  <a:pt x="387" y="1070"/>
                  <a:pt x="401" y="1068"/>
                  <a:pt x="402" y="1080"/>
                </a:cubicBezTo>
                <a:cubicBezTo>
                  <a:pt x="407" y="1084"/>
                  <a:pt x="411" y="1089"/>
                  <a:pt x="417" y="1092"/>
                </a:cubicBezTo>
                <a:cubicBezTo>
                  <a:pt x="415" y="1096"/>
                  <a:pt x="418" y="1100"/>
                  <a:pt x="416" y="1103"/>
                </a:cubicBezTo>
                <a:cubicBezTo>
                  <a:pt x="420" y="1104"/>
                  <a:pt x="424" y="1105"/>
                  <a:pt x="428" y="1106"/>
                </a:cubicBezTo>
                <a:cubicBezTo>
                  <a:pt x="433" y="1104"/>
                  <a:pt x="435" y="1099"/>
                  <a:pt x="440" y="1096"/>
                </a:cubicBezTo>
                <a:cubicBezTo>
                  <a:pt x="451" y="1082"/>
                  <a:pt x="471" y="1076"/>
                  <a:pt x="486" y="1066"/>
                </a:cubicBezTo>
                <a:cubicBezTo>
                  <a:pt x="493" y="1070"/>
                  <a:pt x="499" y="1058"/>
                  <a:pt x="504" y="1054"/>
                </a:cubicBezTo>
                <a:cubicBezTo>
                  <a:pt x="507" y="1054"/>
                  <a:pt x="508" y="1057"/>
                  <a:pt x="512" y="1056"/>
                </a:cubicBezTo>
                <a:cubicBezTo>
                  <a:pt x="512" y="1049"/>
                  <a:pt x="522" y="1050"/>
                  <a:pt x="524" y="1051"/>
                </a:cubicBezTo>
                <a:cubicBezTo>
                  <a:pt x="520" y="1049"/>
                  <a:pt x="527" y="1043"/>
                  <a:pt x="530" y="1042"/>
                </a:cubicBezTo>
                <a:cubicBezTo>
                  <a:pt x="530" y="1048"/>
                  <a:pt x="540" y="1051"/>
                  <a:pt x="541" y="1059"/>
                </a:cubicBezTo>
                <a:cubicBezTo>
                  <a:pt x="538" y="1058"/>
                  <a:pt x="537" y="1062"/>
                  <a:pt x="533" y="1059"/>
                </a:cubicBezTo>
                <a:cubicBezTo>
                  <a:pt x="532" y="1065"/>
                  <a:pt x="533" y="1067"/>
                  <a:pt x="533" y="1073"/>
                </a:cubicBezTo>
                <a:cubicBezTo>
                  <a:pt x="537" y="1073"/>
                  <a:pt x="537" y="1078"/>
                  <a:pt x="541" y="1078"/>
                </a:cubicBezTo>
                <a:cubicBezTo>
                  <a:pt x="542" y="1074"/>
                  <a:pt x="540" y="1072"/>
                  <a:pt x="545" y="1072"/>
                </a:cubicBezTo>
                <a:cubicBezTo>
                  <a:pt x="545" y="1075"/>
                  <a:pt x="540" y="1077"/>
                  <a:pt x="545" y="1077"/>
                </a:cubicBezTo>
                <a:cubicBezTo>
                  <a:pt x="547" y="1078"/>
                  <a:pt x="544" y="1073"/>
                  <a:pt x="546" y="1073"/>
                </a:cubicBezTo>
                <a:cubicBezTo>
                  <a:pt x="549" y="1074"/>
                  <a:pt x="553" y="1074"/>
                  <a:pt x="553" y="1078"/>
                </a:cubicBezTo>
                <a:cubicBezTo>
                  <a:pt x="551" y="1078"/>
                  <a:pt x="551" y="1076"/>
                  <a:pt x="548" y="1077"/>
                </a:cubicBezTo>
                <a:cubicBezTo>
                  <a:pt x="548" y="1081"/>
                  <a:pt x="548" y="1085"/>
                  <a:pt x="545" y="1085"/>
                </a:cubicBezTo>
                <a:cubicBezTo>
                  <a:pt x="546" y="1080"/>
                  <a:pt x="541" y="1086"/>
                  <a:pt x="541" y="1082"/>
                </a:cubicBezTo>
                <a:cubicBezTo>
                  <a:pt x="542" y="1080"/>
                  <a:pt x="544" y="1079"/>
                  <a:pt x="541" y="1078"/>
                </a:cubicBezTo>
                <a:cubicBezTo>
                  <a:pt x="539" y="1079"/>
                  <a:pt x="541" y="1082"/>
                  <a:pt x="538" y="1082"/>
                </a:cubicBezTo>
                <a:cubicBezTo>
                  <a:pt x="541" y="1079"/>
                  <a:pt x="533" y="1082"/>
                  <a:pt x="532" y="1078"/>
                </a:cubicBezTo>
                <a:cubicBezTo>
                  <a:pt x="531" y="1080"/>
                  <a:pt x="530" y="1082"/>
                  <a:pt x="529" y="1085"/>
                </a:cubicBezTo>
                <a:cubicBezTo>
                  <a:pt x="533" y="1085"/>
                  <a:pt x="536" y="1088"/>
                  <a:pt x="533" y="1090"/>
                </a:cubicBezTo>
                <a:cubicBezTo>
                  <a:pt x="534" y="1091"/>
                  <a:pt x="538" y="1089"/>
                  <a:pt x="538" y="1091"/>
                </a:cubicBezTo>
                <a:cubicBezTo>
                  <a:pt x="529" y="1095"/>
                  <a:pt x="513" y="1093"/>
                  <a:pt x="508" y="1101"/>
                </a:cubicBezTo>
                <a:cubicBezTo>
                  <a:pt x="518" y="1101"/>
                  <a:pt x="530" y="1093"/>
                  <a:pt x="539" y="1097"/>
                </a:cubicBezTo>
                <a:cubicBezTo>
                  <a:pt x="538" y="1103"/>
                  <a:pt x="532" y="1097"/>
                  <a:pt x="531" y="1101"/>
                </a:cubicBezTo>
                <a:cubicBezTo>
                  <a:pt x="533" y="1104"/>
                  <a:pt x="541" y="1101"/>
                  <a:pt x="541" y="1106"/>
                </a:cubicBezTo>
                <a:cubicBezTo>
                  <a:pt x="541" y="1108"/>
                  <a:pt x="537" y="1107"/>
                  <a:pt x="537" y="1110"/>
                </a:cubicBezTo>
                <a:cubicBezTo>
                  <a:pt x="544" y="1109"/>
                  <a:pt x="552" y="1104"/>
                  <a:pt x="552" y="1098"/>
                </a:cubicBezTo>
                <a:cubicBezTo>
                  <a:pt x="570" y="1092"/>
                  <a:pt x="580" y="1083"/>
                  <a:pt x="601" y="1083"/>
                </a:cubicBezTo>
                <a:cubicBezTo>
                  <a:pt x="608" y="1079"/>
                  <a:pt x="621" y="1083"/>
                  <a:pt x="627" y="1088"/>
                </a:cubicBezTo>
                <a:cubicBezTo>
                  <a:pt x="639" y="1088"/>
                  <a:pt x="638" y="1074"/>
                  <a:pt x="651" y="1074"/>
                </a:cubicBezTo>
                <a:cubicBezTo>
                  <a:pt x="652" y="1077"/>
                  <a:pt x="650" y="1077"/>
                  <a:pt x="650" y="1079"/>
                </a:cubicBezTo>
                <a:cubicBezTo>
                  <a:pt x="665" y="1076"/>
                  <a:pt x="677" y="1070"/>
                  <a:pt x="688" y="1064"/>
                </a:cubicBezTo>
                <a:cubicBezTo>
                  <a:pt x="694" y="1064"/>
                  <a:pt x="699" y="1063"/>
                  <a:pt x="701" y="1059"/>
                </a:cubicBezTo>
                <a:cubicBezTo>
                  <a:pt x="693" y="1057"/>
                  <a:pt x="682" y="1067"/>
                  <a:pt x="672" y="1060"/>
                </a:cubicBezTo>
                <a:cubicBezTo>
                  <a:pt x="683" y="1053"/>
                  <a:pt x="695" y="1048"/>
                  <a:pt x="710" y="1044"/>
                </a:cubicBezTo>
                <a:cubicBezTo>
                  <a:pt x="712" y="1042"/>
                  <a:pt x="712" y="1039"/>
                  <a:pt x="714" y="1038"/>
                </a:cubicBezTo>
                <a:cubicBezTo>
                  <a:pt x="722" y="1040"/>
                  <a:pt x="729" y="1035"/>
                  <a:pt x="735" y="1031"/>
                </a:cubicBezTo>
                <a:cubicBezTo>
                  <a:pt x="736" y="1035"/>
                  <a:pt x="733" y="1036"/>
                  <a:pt x="735" y="1038"/>
                </a:cubicBezTo>
                <a:cubicBezTo>
                  <a:pt x="737" y="1040"/>
                  <a:pt x="739" y="1038"/>
                  <a:pt x="742" y="1038"/>
                </a:cubicBezTo>
                <a:cubicBezTo>
                  <a:pt x="742" y="1040"/>
                  <a:pt x="740" y="1040"/>
                  <a:pt x="742" y="1041"/>
                </a:cubicBezTo>
                <a:cubicBezTo>
                  <a:pt x="755" y="1034"/>
                  <a:pt x="772" y="1031"/>
                  <a:pt x="783" y="1021"/>
                </a:cubicBezTo>
                <a:cubicBezTo>
                  <a:pt x="788" y="1020"/>
                  <a:pt x="793" y="1023"/>
                  <a:pt x="797" y="1020"/>
                </a:cubicBezTo>
                <a:cubicBezTo>
                  <a:pt x="796" y="1024"/>
                  <a:pt x="800" y="1023"/>
                  <a:pt x="800" y="1025"/>
                </a:cubicBezTo>
                <a:cubicBezTo>
                  <a:pt x="793" y="1032"/>
                  <a:pt x="780" y="1028"/>
                  <a:pt x="777" y="1040"/>
                </a:cubicBezTo>
                <a:cubicBezTo>
                  <a:pt x="753" y="1052"/>
                  <a:pt x="724" y="1060"/>
                  <a:pt x="702" y="1074"/>
                </a:cubicBezTo>
                <a:cubicBezTo>
                  <a:pt x="700" y="1074"/>
                  <a:pt x="700" y="1073"/>
                  <a:pt x="699" y="1073"/>
                </a:cubicBezTo>
                <a:cubicBezTo>
                  <a:pt x="680" y="1080"/>
                  <a:pt x="661" y="1085"/>
                  <a:pt x="645" y="1094"/>
                </a:cubicBezTo>
                <a:cubicBezTo>
                  <a:pt x="656" y="1092"/>
                  <a:pt x="665" y="1087"/>
                  <a:pt x="673" y="1087"/>
                </a:cubicBezTo>
                <a:cubicBezTo>
                  <a:pt x="671" y="1094"/>
                  <a:pt x="663" y="1097"/>
                  <a:pt x="657" y="1095"/>
                </a:cubicBezTo>
                <a:cubicBezTo>
                  <a:pt x="657" y="1096"/>
                  <a:pt x="659" y="1096"/>
                  <a:pt x="659" y="1097"/>
                </a:cubicBezTo>
                <a:cubicBezTo>
                  <a:pt x="653" y="1100"/>
                  <a:pt x="646" y="1101"/>
                  <a:pt x="641" y="1104"/>
                </a:cubicBezTo>
                <a:cubicBezTo>
                  <a:pt x="659" y="1107"/>
                  <a:pt x="666" y="1090"/>
                  <a:pt x="680" y="1097"/>
                </a:cubicBezTo>
                <a:cubicBezTo>
                  <a:pt x="680" y="1098"/>
                  <a:pt x="678" y="1101"/>
                  <a:pt x="680" y="1101"/>
                </a:cubicBezTo>
                <a:cubicBezTo>
                  <a:pt x="681" y="1099"/>
                  <a:pt x="684" y="1101"/>
                  <a:pt x="686" y="1101"/>
                </a:cubicBezTo>
                <a:cubicBezTo>
                  <a:pt x="687" y="1099"/>
                  <a:pt x="688" y="1097"/>
                  <a:pt x="688" y="1094"/>
                </a:cubicBezTo>
                <a:cubicBezTo>
                  <a:pt x="694" y="1094"/>
                  <a:pt x="695" y="1086"/>
                  <a:pt x="701" y="1088"/>
                </a:cubicBezTo>
                <a:cubicBezTo>
                  <a:pt x="701" y="1087"/>
                  <a:pt x="701" y="1086"/>
                  <a:pt x="702" y="1086"/>
                </a:cubicBezTo>
                <a:cubicBezTo>
                  <a:pt x="702" y="1086"/>
                  <a:pt x="701" y="1086"/>
                  <a:pt x="701" y="1086"/>
                </a:cubicBezTo>
                <a:cubicBezTo>
                  <a:pt x="699" y="1086"/>
                  <a:pt x="698" y="1085"/>
                  <a:pt x="698" y="1083"/>
                </a:cubicBezTo>
                <a:cubicBezTo>
                  <a:pt x="701" y="1079"/>
                  <a:pt x="706" y="1077"/>
                  <a:pt x="709" y="1072"/>
                </a:cubicBezTo>
                <a:cubicBezTo>
                  <a:pt x="736" y="1068"/>
                  <a:pt x="755" y="1051"/>
                  <a:pt x="781" y="1048"/>
                </a:cubicBezTo>
                <a:cubicBezTo>
                  <a:pt x="779" y="1054"/>
                  <a:pt x="778" y="1059"/>
                  <a:pt x="779" y="1063"/>
                </a:cubicBezTo>
                <a:cubicBezTo>
                  <a:pt x="783" y="1064"/>
                  <a:pt x="785" y="1063"/>
                  <a:pt x="788" y="1062"/>
                </a:cubicBezTo>
                <a:cubicBezTo>
                  <a:pt x="792" y="1053"/>
                  <a:pt x="802" y="1054"/>
                  <a:pt x="808" y="1050"/>
                </a:cubicBezTo>
                <a:cubicBezTo>
                  <a:pt x="806" y="1040"/>
                  <a:pt x="812" y="1048"/>
                  <a:pt x="819" y="1045"/>
                </a:cubicBezTo>
                <a:cubicBezTo>
                  <a:pt x="817" y="1036"/>
                  <a:pt x="806" y="1046"/>
                  <a:pt x="802" y="1043"/>
                </a:cubicBezTo>
                <a:cubicBezTo>
                  <a:pt x="803" y="1040"/>
                  <a:pt x="805" y="1037"/>
                  <a:pt x="802" y="1036"/>
                </a:cubicBezTo>
                <a:cubicBezTo>
                  <a:pt x="807" y="1034"/>
                  <a:pt x="811" y="1031"/>
                  <a:pt x="814" y="1027"/>
                </a:cubicBezTo>
                <a:cubicBezTo>
                  <a:pt x="813" y="1026"/>
                  <a:pt x="812" y="1026"/>
                  <a:pt x="812" y="1024"/>
                </a:cubicBezTo>
                <a:cubicBezTo>
                  <a:pt x="808" y="1025"/>
                  <a:pt x="804" y="1026"/>
                  <a:pt x="802" y="1029"/>
                </a:cubicBezTo>
                <a:cubicBezTo>
                  <a:pt x="802" y="1022"/>
                  <a:pt x="798" y="1020"/>
                  <a:pt x="797" y="1015"/>
                </a:cubicBezTo>
                <a:cubicBezTo>
                  <a:pt x="807" y="1013"/>
                  <a:pt x="818" y="1011"/>
                  <a:pt x="821" y="1002"/>
                </a:cubicBezTo>
                <a:cubicBezTo>
                  <a:pt x="815" y="1004"/>
                  <a:pt x="810" y="1007"/>
                  <a:pt x="804" y="1010"/>
                </a:cubicBezTo>
                <a:cubicBezTo>
                  <a:pt x="803" y="1010"/>
                  <a:pt x="802" y="1009"/>
                  <a:pt x="800" y="1008"/>
                </a:cubicBezTo>
                <a:cubicBezTo>
                  <a:pt x="782" y="1016"/>
                  <a:pt x="765" y="1024"/>
                  <a:pt x="748" y="1032"/>
                </a:cubicBezTo>
                <a:cubicBezTo>
                  <a:pt x="746" y="1032"/>
                  <a:pt x="745" y="1031"/>
                  <a:pt x="742" y="1030"/>
                </a:cubicBezTo>
                <a:cubicBezTo>
                  <a:pt x="743" y="1034"/>
                  <a:pt x="740" y="1035"/>
                  <a:pt x="736" y="1035"/>
                </a:cubicBezTo>
                <a:cubicBezTo>
                  <a:pt x="736" y="1031"/>
                  <a:pt x="736" y="1031"/>
                  <a:pt x="736" y="1031"/>
                </a:cubicBezTo>
                <a:cubicBezTo>
                  <a:pt x="744" y="1030"/>
                  <a:pt x="749" y="1025"/>
                  <a:pt x="756" y="1022"/>
                </a:cubicBezTo>
                <a:cubicBezTo>
                  <a:pt x="754" y="1022"/>
                  <a:pt x="757" y="1021"/>
                  <a:pt x="756" y="1018"/>
                </a:cubicBezTo>
                <a:cubicBezTo>
                  <a:pt x="752" y="1020"/>
                  <a:pt x="745" y="1022"/>
                  <a:pt x="745" y="1025"/>
                </a:cubicBezTo>
                <a:cubicBezTo>
                  <a:pt x="743" y="1019"/>
                  <a:pt x="738" y="1027"/>
                  <a:pt x="735" y="1022"/>
                </a:cubicBezTo>
                <a:cubicBezTo>
                  <a:pt x="744" y="1019"/>
                  <a:pt x="752" y="1013"/>
                  <a:pt x="762" y="1010"/>
                </a:cubicBezTo>
                <a:cubicBezTo>
                  <a:pt x="763" y="1016"/>
                  <a:pt x="773" y="1011"/>
                  <a:pt x="775" y="1015"/>
                </a:cubicBezTo>
                <a:cubicBezTo>
                  <a:pt x="780" y="1012"/>
                  <a:pt x="780" y="1006"/>
                  <a:pt x="786" y="1005"/>
                </a:cubicBezTo>
                <a:cubicBezTo>
                  <a:pt x="787" y="1007"/>
                  <a:pt x="782" y="1009"/>
                  <a:pt x="785" y="1010"/>
                </a:cubicBezTo>
                <a:cubicBezTo>
                  <a:pt x="789" y="1005"/>
                  <a:pt x="793" y="1000"/>
                  <a:pt x="801" y="999"/>
                </a:cubicBezTo>
                <a:cubicBezTo>
                  <a:pt x="800" y="1005"/>
                  <a:pt x="809" y="1000"/>
                  <a:pt x="804" y="1005"/>
                </a:cubicBezTo>
                <a:cubicBezTo>
                  <a:pt x="812" y="1004"/>
                  <a:pt x="819" y="1002"/>
                  <a:pt x="820" y="998"/>
                </a:cubicBezTo>
                <a:cubicBezTo>
                  <a:pt x="817" y="999"/>
                  <a:pt x="814" y="1000"/>
                  <a:pt x="811" y="1002"/>
                </a:cubicBezTo>
                <a:cubicBezTo>
                  <a:pt x="811" y="999"/>
                  <a:pt x="811" y="995"/>
                  <a:pt x="812" y="993"/>
                </a:cubicBezTo>
                <a:cubicBezTo>
                  <a:pt x="821" y="995"/>
                  <a:pt x="837" y="988"/>
                  <a:pt x="841" y="979"/>
                </a:cubicBezTo>
                <a:cubicBezTo>
                  <a:pt x="843" y="979"/>
                  <a:pt x="844" y="978"/>
                  <a:pt x="846" y="978"/>
                </a:cubicBezTo>
                <a:cubicBezTo>
                  <a:pt x="844" y="973"/>
                  <a:pt x="852" y="974"/>
                  <a:pt x="859" y="974"/>
                </a:cubicBezTo>
                <a:cubicBezTo>
                  <a:pt x="859" y="969"/>
                  <a:pt x="865" y="967"/>
                  <a:pt x="868" y="968"/>
                </a:cubicBezTo>
                <a:cubicBezTo>
                  <a:pt x="868" y="972"/>
                  <a:pt x="865" y="967"/>
                  <a:pt x="865" y="971"/>
                </a:cubicBezTo>
                <a:cubicBezTo>
                  <a:pt x="872" y="971"/>
                  <a:pt x="886" y="969"/>
                  <a:pt x="886" y="961"/>
                </a:cubicBezTo>
                <a:cubicBezTo>
                  <a:pt x="889" y="960"/>
                  <a:pt x="889" y="963"/>
                  <a:pt x="889" y="965"/>
                </a:cubicBezTo>
                <a:cubicBezTo>
                  <a:pt x="895" y="963"/>
                  <a:pt x="897" y="957"/>
                  <a:pt x="905" y="956"/>
                </a:cubicBezTo>
                <a:cubicBezTo>
                  <a:pt x="906" y="954"/>
                  <a:pt x="902" y="953"/>
                  <a:pt x="905" y="952"/>
                </a:cubicBezTo>
                <a:cubicBezTo>
                  <a:pt x="907" y="950"/>
                  <a:pt x="909" y="954"/>
                  <a:pt x="911" y="954"/>
                </a:cubicBezTo>
                <a:cubicBezTo>
                  <a:pt x="910" y="955"/>
                  <a:pt x="906" y="956"/>
                  <a:pt x="909" y="957"/>
                </a:cubicBezTo>
                <a:cubicBezTo>
                  <a:pt x="909" y="956"/>
                  <a:pt x="911" y="956"/>
                  <a:pt x="912" y="956"/>
                </a:cubicBezTo>
                <a:cubicBezTo>
                  <a:pt x="912" y="952"/>
                  <a:pt x="912" y="948"/>
                  <a:pt x="915" y="947"/>
                </a:cubicBezTo>
                <a:cubicBezTo>
                  <a:pt x="918" y="946"/>
                  <a:pt x="918" y="948"/>
                  <a:pt x="919" y="950"/>
                </a:cubicBezTo>
                <a:cubicBezTo>
                  <a:pt x="919" y="952"/>
                  <a:pt x="917" y="951"/>
                  <a:pt x="917" y="953"/>
                </a:cubicBezTo>
                <a:cubicBezTo>
                  <a:pt x="923" y="956"/>
                  <a:pt x="925" y="949"/>
                  <a:pt x="928" y="946"/>
                </a:cubicBezTo>
                <a:cubicBezTo>
                  <a:pt x="935" y="945"/>
                  <a:pt x="939" y="939"/>
                  <a:pt x="944" y="935"/>
                </a:cubicBezTo>
                <a:cubicBezTo>
                  <a:pt x="949" y="936"/>
                  <a:pt x="952" y="933"/>
                  <a:pt x="957" y="937"/>
                </a:cubicBezTo>
                <a:cubicBezTo>
                  <a:pt x="958" y="934"/>
                  <a:pt x="955" y="934"/>
                  <a:pt x="956" y="931"/>
                </a:cubicBezTo>
                <a:cubicBezTo>
                  <a:pt x="960" y="930"/>
                  <a:pt x="961" y="927"/>
                  <a:pt x="965" y="926"/>
                </a:cubicBezTo>
                <a:cubicBezTo>
                  <a:pt x="968" y="925"/>
                  <a:pt x="969" y="931"/>
                  <a:pt x="972" y="927"/>
                </a:cubicBezTo>
                <a:cubicBezTo>
                  <a:pt x="967" y="917"/>
                  <a:pt x="982" y="912"/>
                  <a:pt x="983" y="902"/>
                </a:cubicBezTo>
                <a:cubicBezTo>
                  <a:pt x="987" y="901"/>
                  <a:pt x="988" y="905"/>
                  <a:pt x="990" y="906"/>
                </a:cubicBezTo>
                <a:cubicBezTo>
                  <a:pt x="990" y="907"/>
                  <a:pt x="988" y="908"/>
                  <a:pt x="988" y="909"/>
                </a:cubicBezTo>
                <a:cubicBezTo>
                  <a:pt x="992" y="911"/>
                  <a:pt x="996" y="911"/>
                  <a:pt x="1000" y="909"/>
                </a:cubicBezTo>
                <a:cubicBezTo>
                  <a:pt x="1000" y="911"/>
                  <a:pt x="997" y="910"/>
                  <a:pt x="996" y="912"/>
                </a:cubicBezTo>
                <a:cubicBezTo>
                  <a:pt x="998" y="912"/>
                  <a:pt x="1000" y="912"/>
                  <a:pt x="1001" y="913"/>
                </a:cubicBezTo>
                <a:cubicBezTo>
                  <a:pt x="1001" y="917"/>
                  <a:pt x="997" y="918"/>
                  <a:pt x="999" y="920"/>
                </a:cubicBezTo>
                <a:cubicBezTo>
                  <a:pt x="1005" y="919"/>
                  <a:pt x="1009" y="915"/>
                  <a:pt x="1008" y="910"/>
                </a:cubicBezTo>
                <a:cubicBezTo>
                  <a:pt x="1004" y="911"/>
                  <a:pt x="1001" y="910"/>
                  <a:pt x="1000" y="906"/>
                </a:cubicBezTo>
                <a:cubicBezTo>
                  <a:pt x="1004" y="905"/>
                  <a:pt x="1004" y="900"/>
                  <a:pt x="1010" y="900"/>
                </a:cubicBezTo>
                <a:cubicBezTo>
                  <a:pt x="1009" y="897"/>
                  <a:pt x="1012" y="897"/>
                  <a:pt x="1012" y="894"/>
                </a:cubicBezTo>
                <a:cubicBezTo>
                  <a:pt x="1009" y="892"/>
                  <a:pt x="1010" y="888"/>
                  <a:pt x="1010" y="884"/>
                </a:cubicBezTo>
                <a:cubicBezTo>
                  <a:pt x="1019" y="883"/>
                  <a:pt x="1022" y="866"/>
                  <a:pt x="1034" y="868"/>
                </a:cubicBezTo>
                <a:cubicBezTo>
                  <a:pt x="1035" y="874"/>
                  <a:pt x="1029" y="874"/>
                  <a:pt x="1027" y="877"/>
                </a:cubicBezTo>
                <a:cubicBezTo>
                  <a:pt x="1027" y="881"/>
                  <a:pt x="1031" y="881"/>
                  <a:pt x="1030" y="885"/>
                </a:cubicBezTo>
                <a:cubicBezTo>
                  <a:pt x="1029" y="885"/>
                  <a:pt x="1026" y="884"/>
                  <a:pt x="1027" y="887"/>
                </a:cubicBezTo>
                <a:cubicBezTo>
                  <a:pt x="1031" y="887"/>
                  <a:pt x="1028" y="890"/>
                  <a:pt x="1031" y="893"/>
                </a:cubicBezTo>
                <a:cubicBezTo>
                  <a:pt x="1028" y="892"/>
                  <a:pt x="1027" y="894"/>
                  <a:pt x="1027" y="896"/>
                </a:cubicBezTo>
                <a:cubicBezTo>
                  <a:pt x="1032" y="895"/>
                  <a:pt x="1034" y="900"/>
                  <a:pt x="1034" y="901"/>
                </a:cubicBezTo>
                <a:cubicBezTo>
                  <a:pt x="1034" y="899"/>
                  <a:pt x="1037" y="899"/>
                  <a:pt x="1039" y="899"/>
                </a:cubicBezTo>
                <a:cubicBezTo>
                  <a:pt x="1040" y="902"/>
                  <a:pt x="1037" y="904"/>
                  <a:pt x="1039" y="906"/>
                </a:cubicBezTo>
                <a:cubicBezTo>
                  <a:pt x="1040" y="904"/>
                  <a:pt x="1040" y="902"/>
                  <a:pt x="1041" y="901"/>
                </a:cubicBezTo>
                <a:cubicBezTo>
                  <a:pt x="1041" y="903"/>
                  <a:pt x="1044" y="902"/>
                  <a:pt x="1044" y="903"/>
                </a:cubicBezTo>
                <a:cubicBezTo>
                  <a:pt x="1042" y="908"/>
                  <a:pt x="1042" y="904"/>
                  <a:pt x="1041" y="909"/>
                </a:cubicBezTo>
                <a:cubicBezTo>
                  <a:pt x="1044" y="909"/>
                  <a:pt x="1047" y="912"/>
                  <a:pt x="1050" y="910"/>
                </a:cubicBezTo>
                <a:cubicBezTo>
                  <a:pt x="1049" y="909"/>
                  <a:pt x="1049" y="908"/>
                  <a:pt x="1048" y="906"/>
                </a:cubicBezTo>
                <a:cubicBezTo>
                  <a:pt x="1051" y="903"/>
                  <a:pt x="1052" y="903"/>
                  <a:pt x="1056" y="905"/>
                </a:cubicBezTo>
                <a:cubicBezTo>
                  <a:pt x="1056" y="903"/>
                  <a:pt x="1054" y="902"/>
                  <a:pt x="1055" y="900"/>
                </a:cubicBezTo>
                <a:cubicBezTo>
                  <a:pt x="1050" y="897"/>
                  <a:pt x="1049" y="903"/>
                  <a:pt x="1046" y="904"/>
                </a:cubicBezTo>
                <a:cubicBezTo>
                  <a:pt x="1045" y="900"/>
                  <a:pt x="1044" y="897"/>
                  <a:pt x="1044" y="894"/>
                </a:cubicBezTo>
                <a:cubicBezTo>
                  <a:pt x="1044" y="896"/>
                  <a:pt x="1040" y="895"/>
                  <a:pt x="1040" y="893"/>
                </a:cubicBezTo>
                <a:cubicBezTo>
                  <a:pt x="1046" y="891"/>
                  <a:pt x="1047" y="887"/>
                  <a:pt x="1047" y="881"/>
                </a:cubicBezTo>
                <a:cubicBezTo>
                  <a:pt x="1041" y="883"/>
                  <a:pt x="1042" y="892"/>
                  <a:pt x="1035" y="893"/>
                </a:cubicBezTo>
                <a:cubicBezTo>
                  <a:pt x="1033" y="887"/>
                  <a:pt x="1030" y="884"/>
                  <a:pt x="1034" y="880"/>
                </a:cubicBezTo>
                <a:cubicBezTo>
                  <a:pt x="1035" y="880"/>
                  <a:pt x="1036" y="880"/>
                  <a:pt x="1037" y="879"/>
                </a:cubicBezTo>
                <a:cubicBezTo>
                  <a:pt x="1037" y="881"/>
                  <a:pt x="1037" y="883"/>
                  <a:pt x="1038" y="884"/>
                </a:cubicBezTo>
                <a:cubicBezTo>
                  <a:pt x="1039" y="881"/>
                  <a:pt x="1039" y="879"/>
                  <a:pt x="1038" y="876"/>
                </a:cubicBezTo>
                <a:cubicBezTo>
                  <a:pt x="1041" y="879"/>
                  <a:pt x="1042" y="872"/>
                  <a:pt x="1047" y="873"/>
                </a:cubicBezTo>
                <a:cubicBezTo>
                  <a:pt x="1047" y="871"/>
                  <a:pt x="1046" y="871"/>
                  <a:pt x="1046" y="869"/>
                </a:cubicBezTo>
                <a:cubicBezTo>
                  <a:pt x="1055" y="861"/>
                  <a:pt x="1064" y="856"/>
                  <a:pt x="1076" y="855"/>
                </a:cubicBezTo>
                <a:cubicBezTo>
                  <a:pt x="1072" y="852"/>
                  <a:pt x="1078" y="849"/>
                  <a:pt x="1077" y="848"/>
                </a:cubicBezTo>
                <a:cubicBezTo>
                  <a:pt x="1076" y="851"/>
                  <a:pt x="1071" y="846"/>
                  <a:pt x="1071" y="848"/>
                </a:cubicBezTo>
                <a:cubicBezTo>
                  <a:pt x="1074" y="851"/>
                  <a:pt x="1067" y="856"/>
                  <a:pt x="1065" y="855"/>
                </a:cubicBezTo>
                <a:cubicBezTo>
                  <a:pt x="1066" y="849"/>
                  <a:pt x="1073" y="845"/>
                  <a:pt x="1072" y="841"/>
                </a:cubicBezTo>
                <a:cubicBezTo>
                  <a:pt x="1071" y="840"/>
                  <a:pt x="1067" y="842"/>
                  <a:pt x="1066" y="838"/>
                </a:cubicBezTo>
                <a:cubicBezTo>
                  <a:pt x="1065" y="840"/>
                  <a:pt x="1065" y="842"/>
                  <a:pt x="1062" y="842"/>
                </a:cubicBezTo>
                <a:cubicBezTo>
                  <a:pt x="1062" y="839"/>
                  <a:pt x="1060" y="838"/>
                  <a:pt x="1059" y="835"/>
                </a:cubicBezTo>
                <a:cubicBezTo>
                  <a:pt x="1064" y="833"/>
                  <a:pt x="1074" y="826"/>
                  <a:pt x="1077" y="832"/>
                </a:cubicBezTo>
                <a:cubicBezTo>
                  <a:pt x="1077" y="834"/>
                  <a:pt x="1073" y="837"/>
                  <a:pt x="1076" y="839"/>
                </a:cubicBezTo>
                <a:cubicBezTo>
                  <a:pt x="1076" y="838"/>
                  <a:pt x="1077" y="837"/>
                  <a:pt x="1078" y="836"/>
                </a:cubicBezTo>
                <a:cubicBezTo>
                  <a:pt x="1081" y="838"/>
                  <a:pt x="1076" y="840"/>
                  <a:pt x="1078" y="841"/>
                </a:cubicBezTo>
                <a:cubicBezTo>
                  <a:pt x="1081" y="839"/>
                  <a:pt x="1081" y="833"/>
                  <a:pt x="1085" y="832"/>
                </a:cubicBezTo>
                <a:cubicBezTo>
                  <a:pt x="1083" y="827"/>
                  <a:pt x="1086" y="824"/>
                  <a:pt x="1091" y="824"/>
                </a:cubicBezTo>
                <a:cubicBezTo>
                  <a:pt x="1091" y="825"/>
                  <a:pt x="1091" y="825"/>
                  <a:pt x="1092" y="826"/>
                </a:cubicBezTo>
                <a:cubicBezTo>
                  <a:pt x="1092" y="829"/>
                  <a:pt x="1089" y="828"/>
                  <a:pt x="1090" y="831"/>
                </a:cubicBezTo>
                <a:cubicBezTo>
                  <a:pt x="1092" y="832"/>
                  <a:pt x="1092" y="830"/>
                  <a:pt x="1093" y="833"/>
                </a:cubicBezTo>
                <a:cubicBezTo>
                  <a:pt x="1097" y="831"/>
                  <a:pt x="1092" y="828"/>
                  <a:pt x="1096" y="827"/>
                </a:cubicBezTo>
                <a:cubicBezTo>
                  <a:pt x="1097" y="830"/>
                  <a:pt x="1101" y="832"/>
                  <a:pt x="1103" y="835"/>
                </a:cubicBezTo>
                <a:cubicBezTo>
                  <a:pt x="1106" y="830"/>
                  <a:pt x="1118" y="829"/>
                  <a:pt x="1116" y="823"/>
                </a:cubicBezTo>
                <a:cubicBezTo>
                  <a:pt x="1113" y="826"/>
                  <a:pt x="1111" y="819"/>
                  <a:pt x="1108" y="818"/>
                </a:cubicBezTo>
                <a:cubicBezTo>
                  <a:pt x="1111" y="815"/>
                  <a:pt x="1112" y="820"/>
                  <a:pt x="1114" y="821"/>
                </a:cubicBezTo>
                <a:cubicBezTo>
                  <a:pt x="1116" y="816"/>
                  <a:pt x="1119" y="811"/>
                  <a:pt x="1126" y="809"/>
                </a:cubicBezTo>
                <a:cubicBezTo>
                  <a:pt x="1128" y="815"/>
                  <a:pt x="1129" y="817"/>
                  <a:pt x="1133" y="816"/>
                </a:cubicBezTo>
                <a:cubicBezTo>
                  <a:pt x="1132" y="818"/>
                  <a:pt x="1128" y="820"/>
                  <a:pt x="1130" y="822"/>
                </a:cubicBezTo>
                <a:cubicBezTo>
                  <a:pt x="1134" y="820"/>
                  <a:pt x="1137" y="818"/>
                  <a:pt x="1142" y="820"/>
                </a:cubicBezTo>
                <a:cubicBezTo>
                  <a:pt x="1142" y="821"/>
                  <a:pt x="1140" y="822"/>
                  <a:pt x="1140" y="824"/>
                </a:cubicBezTo>
                <a:cubicBezTo>
                  <a:pt x="1144" y="824"/>
                  <a:pt x="1145" y="821"/>
                  <a:pt x="1148" y="821"/>
                </a:cubicBezTo>
                <a:cubicBezTo>
                  <a:pt x="1149" y="825"/>
                  <a:pt x="1145" y="824"/>
                  <a:pt x="1146" y="828"/>
                </a:cubicBezTo>
                <a:cubicBezTo>
                  <a:pt x="1147" y="831"/>
                  <a:pt x="1150" y="831"/>
                  <a:pt x="1150" y="835"/>
                </a:cubicBezTo>
                <a:cubicBezTo>
                  <a:pt x="1146" y="835"/>
                  <a:pt x="1148" y="837"/>
                  <a:pt x="1147" y="840"/>
                </a:cubicBezTo>
                <a:cubicBezTo>
                  <a:pt x="1145" y="836"/>
                  <a:pt x="1143" y="843"/>
                  <a:pt x="1140" y="840"/>
                </a:cubicBezTo>
                <a:cubicBezTo>
                  <a:pt x="1140" y="844"/>
                  <a:pt x="1139" y="847"/>
                  <a:pt x="1136" y="848"/>
                </a:cubicBezTo>
                <a:cubicBezTo>
                  <a:pt x="1137" y="843"/>
                  <a:pt x="1132" y="849"/>
                  <a:pt x="1135" y="847"/>
                </a:cubicBezTo>
                <a:cubicBezTo>
                  <a:pt x="1138" y="851"/>
                  <a:pt x="1128" y="850"/>
                  <a:pt x="1127" y="850"/>
                </a:cubicBezTo>
                <a:cubicBezTo>
                  <a:pt x="1128" y="853"/>
                  <a:pt x="1133" y="853"/>
                  <a:pt x="1134" y="853"/>
                </a:cubicBezTo>
                <a:cubicBezTo>
                  <a:pt x="1136" y="859"/>
                  <a:pt x="1129" y="859"/>
                  <a:pt x="1130" y="860"/>
                </a:cubicBezTo>
                <a:cubicBezTo>
                  <a:pt x="1133" y="860"/>
                  <a:pt x="1134" y="859"/>
                  <a:pt x="1135" y="858"/>
                </a:cubicBezTo>
                <a:cubicBezTo>
                  <a:pt x="1135" y="859"/>
                  <a:pt x="1137" y="863"/>
                  <a:pt x="1137" y="860"/>
                </a:cubicBezTo>
                <a:cubicBezTo>
                  <a:pt x="1140" y="856"/>
                  <a:pt x="1147" y="849"/>
                  <a:pt x="1154" y="846"/>
                </a:cubicBezTo>
                <a:cubicBezTo>
                  <a:pt x="1154" y="851"/>
                  <a:pt x="1154" y="851"/>
                  <a:pt x="1154" y="851"/>
                </a:cubicBezTo>
                <a:cubicBezTo>
                  <a:pt x="1150" y="851"/>
                  <a:pt x="1151" y="855"/>
                  <a:pt x="1148" y="856"/>
                </a:cubicBezTo>
                <a:cubicBezTo>
                  <a:pt x="1149" y="859"/>
                  <a:pt x="1152" y="859"/>
                  <a:pt x="1151" y="864"/>
                </a:cubicBezTo>
                <a:cubicBezTo>
                  <a:pt x="1149" y="864"/>
                  <a:pt x="1149" y="866"/>
                  <a:pt x="1147" y="865"/>
                </a:cubicBezTo>
                <a:cubicBezTo>
                  <a:pt x="1147" y="863"/>
                  <a:pt x="1146" y="862"/>
                  <a:pt x="1145" y="861"/>
                </a:cubicBezTo>
                <a:cubicBezTo>
                  <a:pt x="1143" y="866"/>
                  <a:pt x="1145" y="867"/>
                  <a:pt x="1145" y="872"/>
                </a:cubicBezTo>
                <a:cubicBezTo>
                  <a:pt x="1139" y="876"/>
                  <a:pt x="1131" y="878"/>
                  <a:pt x="1127" y="885"/>
                </a:cubicBezTo>
                <a:cubicBezTo>
                  <a:pt x="1129" y="885"/>
                  <a:pt x="1133" y="884"/>
                  <a:pt x="1134" y="888"/>
                </a:cubicBezTo>
                <a:cubicBezTo>
                  <a:pt x="1132" y="891"/>
                  <a:pt x="1128" y="892"/>
                  <a:pt x="1130" y="896"/>
                </a:cubicBezTo>
                <a:cubicBezTo>
                  <a:pt x="1135" y="892"/>
                  <a:pt x="1143" y="891"/>
                  <a:pt x="1139" y="881"/>
                </a:cubicBezTo>
                <a:cubicBezTo>
                  <a:pt x="1142" y="876"/>
                  <a:pt x="1151" y="870"/>
                  <a:pt x="1155" y="875"/>
                </a:cubicBezTo>
                <a:cubicBezTo>
                  <a:pt x="1153" y="877"/>
                  <a:pt x="1149" y="877"/>
                  <a:pt x="1149" y="881"/>
                </a:cubicBezTo>
                <a:cubicBezTo>
                  <a:pt x="1153" y="881"/>
                  <a:pt x="1155" y="878"/>
                  <a:pt x="1158" y="880"/>
                </a:cubicBezTo>
                <a:cubicBezTo>
                  <a:pt x="1161" y="874"/>
                  <a:pt x="1169" y="873"/>
                  <a:pt x="1172" y="868"/>
                </a:cubicBezTo>
                <a:cubicBezTo>
                  <a:pt x="1175" y="869"/>
                  <a:pt x="1176" y="867"/>
                  <a:pt x="1178" y="867"/>
                </a:cubicBezTo>
                <a:cubicBezTo>
                  <a:pt x="1177" y="862"/>
                  <a:pt x="1182" y="863"/>
                  <a:pt x="1185" y="862"/>
                </a:cubicBezTo>
                <a:cubicBezTo>
                  <a:pt x="1185" y="864"/>
                  <a:pt x="1185" y="865"/>
                  <a:pt x="1186" y="866"/>
                </a:cubicBezTo>
                <a:cubicBezTo>
                  <a:pt x="1192" y="864"/>
                  <a:pt x="1192" y="856"/>
                  <a:pt x="1199" y="854"/>
                </a:cubicBezTo>
                <a:cubicBezTo>
                  <a:pt x="1201" y="855"/>
                  <a:pt x="1198" y="857"/>
                  <a:pt x="1200" y="858"/>
                </a:cubicBezTo>
                <a:cubicBezTo>
                  <a:pt x="1200" y="856"/>
                  <a:pt x="1201" y="856"/>
                  <a:pt x="1203" y="856"/>
                </a:cubicBezTo>
                <a:cubicBezTo>
                  <a:pt x="1204" y="859"/>
                  <a:pt x="1203" y="860"/>
                  <a:pt x="1202" y="862"/>
                </a:cubicBezTo>
                <a:cubicBezTo>
                  <a:pt x="1203" y="864"/>
                  <a:pt x="1208" y="862"/>
                  <a:pt x="1209" y="864"/>
                </a:cubicBezTo>
                <a:cubicBezTo>
                  <a:pt x="1204" y="874"/>
                  <a:pt x="1195" y="881"/>
                  <a:pt x="1190" y="890"/>
                </a:cubicBezTo>
                <a:cubicBezTo>
                  <a:pt x="1198" y="890"/>
                  <a:pt x="1205" y="877"/>
                  <a:pt x="1211" y="884"/>
                </a:cubicBezTo>
                <a:cubicBezTo>
                  <a:pt x="1211" y="880"/>
                  <a:pt x="1214" y="882"/>
                  <a:pt x="1215" y="881"/>
                </a:cubicBezTo>
                <a:cubicBezTo>
                  <a:pt x="1221" y="876"/>
                  <a:pt x="1223" y="865"/>
                  <a:pt x="1234" y="865"/>
                </a:cubicBezTo>
                <a:cubicBezTo>
                  <a:pt x="1234" y="868"/>
                  <a:pt x="1234" y="868"/>
                  <a:pt x="1234" y="868"/>
                </a:cubicBezTo>
                <a:cubicBezTo>
                  <a:pt x="1238" y="867"/>
                  <a:pt x="1242" y="860"/>
                  <a:pt x="1240" y="857"/>
                </a:cubicBezTo>
                <a:cubicBezTo>
                  <a:pt x="1230" y="856"/>
                  <a:pt x="1225" y="861"/>
                  <a:pt x="1218" y="865"/>
                </a:cubicBezTo>
                <a:cubicBezTo>
                  <a:pt x="1216" y="865"/>
                  <a:pt x="1217" y="862"/>
                  <a:pt x="1215" y="862"/>
                </a:cubicBezTo>
                <a:cubicBezTo>
                  <a:pt x="1214" y="865"/>
                  <a:pt x="1212" y="864"/>
                  <a:pt x="1210" y="863"/>
                </a:cubicBezTo>
                <a:cubicBezTo>
                  <a:pt x="1212" y="856"/>
                  <a:pt x="1224" y="854"/>
                  <a:pt x="1225" y="848"/>
                </a:cubicBezTo>
                <a:cubicBezTo>
                  <a:pt x="1220" y="851"/>
                  <a:pt x="1211" y="853"/>
                  <a:pt x="1204" y="857"/>
                </a:cubicBezTo>
                <a:cubicBezTo>
                  <a:pt x="1204" y="851"/>
                  <a:pt x="1209" y="850"/>
                  <a:pt x="1210" y="846"/>
                </a:cubicBezTo>
                <a:cubicBezTo>
                  <a:pt x="1207" y="845"/>
                  <a:pt x="1206" y="847"/>
                  <a:pt x="1204" y="847"/>
                </a:cubicBezTo>
                <a:cubicBezTo>
                  <a:pt x="1208" y="841"/>
                  <a:pt x="1215" y="842"/>
                  <a:pt x="1220" y="836"/>
                </a:cubicBezTo>
                <a:cubicBezTo>
                  <a:pt x="1217" y="833"/>
                  <a:pt x="1223" y="831"/>
                  <a:pt x="1224" y="829"/>
                </a:cubicBezTo>
                <a:cubicBezTo>
                  <a:pt x="1225" y="826"/>
                  <a:pt x="1223" y="825"/>
                  <a:pt x="1223" y="823"/>
                </a:cubicBezTo>
                <a:cubicBezTo>
                  <a:pt x="1225" y="822"/>
                  <a:pt x="1228" y="820"/>
                  <a:pt x="1231" y="819"/>
                </a:cubicBezTo>
                <a:cubicBezTo>
                  <a:pt x="1231" y="816"/>
                  <a:pt x="1230" y="812"/>
                  <a:pt x="1233" y="812"/>
                </a:cubicBezTo>
                <a:cubicBezTo>
                  <a:pt x="1235" y="812"/>
                  <a:pt x="1235" y="814"/>
                  <a:pt x="1238" y="813"/>
                </a:cubicBezTo>
                <a:cubicBezTo>
                  <a:pt x="1238" y="809"/>
                  <a:pt x="1245" y="808"/>
                  <a:pt x="1244" y="806"/>
                </a:cubicBezTo>
                <a:cubicBezTo>
                  <a:pt x="1241" y="808"/>
                  <a:pt x="1236" y="805"/>
                  <a:pt x="1240" y="803"/>
                </a:cubicBezTo>
                <a:cubicBezTo>
                  <a:pt x="1232" y="805"/>
                  <a:pt x="1232" y="816"/>
                  <a:pt x="1221" y="815"/>
                </a:cubicBezTo>
                <a:cubicBezTo>
                  <a:pt x="1221" y="814"/>
                  <a:pt x="1222" y="814"/>
                  <a:pt x="1222" y="812"/>
                </a:cubicBezTo>
                <a:cubicBezTo>
                  <a:pt x="1217" y="815"/>
                  <a:pt x="1211" y="816"/>
                  <a:pt x="1206" y="816"/>
                </a:cubicBezTo>
                <a:cubicBezTo>
                  <a:pt x="1205" y="819"/>
                  <a:pt x="1207" y="819"/>
                  <a:pt x="1208" y="821"/>
                </a:cubicBezTo>
                <a:cubicBezTo>
                  <a:pt x="1204" y="820"/>
                  <a:pt x="1204" y="824"/>
                  <a:pt x="1201" y="824"/>
                </a:cubicBezTo>
                <a:cubicBezTo>
                  <a:pt x="1201" y="827"/>
                  <a:pt x="1201" y="830"/>
                  <a:pt x="1200" y="831"/>
                </a:cubicBezTo>
                <a:cubicBezTo>
                  <a:pt x="1201" y="831"/>
                  <a:pt x="1202" y="829"/>
                  <a:pt x="1202" y="831"/>
                </a:cubicBezTo>
                <a:cubicBezTo>
                  <a:pt x="1202" y="832"/>
                  <a:pt x="1201" y="833"/>
                  <a:pt x="1201" y="834"/>
                </a:cubicBezTo>
                <a:cubicBezTo>
                  <a:pt x="1202" y="836"/>
                  <a:pt x="1205" y="836"/>
                  <a:pt x="1204" y="839"/>
                </a:cubicBezTo>
                <a:cubicBezTo>
                  <a:pt x="1189" y="842"/>
                  <a:pt x="1183" y="854"/>
                  <a:pt x="1172" y="860"/>
                </a:cubicBezTo>
                <a:cubicBezTo>
                  <a:pt x="1169" y="858"/>
                  <a:pt x="1170" y="856"/>
                  <a:pt x="1167" y="855"/>
                </a:cubicBezTo>
                <a:cubicBezTo>
                  <a:pt x="1167" y="853"/>
                  <a:pt x="1168" y="851"/>
                  <a:pt x="1170" y="851"/>
                </a:cubicBezTo>
                <a:cubicBezTo>
                  <a:pt x="1173" y="850"/>
                  <a:pt x="1173" y="853"/>
                  <a:pt x="1175" y="853"/>
                </a:cubicBezTo>
                <a:cubicBezTo>
                  <a:pt x="1177" y="850"/>
                  <a:pt x="1185" y="848"/>
                  <a:pt x="1182" y="844"/>
                </a:cubicBezTo>
                <a:cubicBezTo>
                  <a:pt x="1182" y="846"/>
                  <a:pt x="1178" y="849"/>
                  <a:pt x="1177" y="848"/>
                </a:cubicBezTo>
                <a:cubicBezTo>
                  <a:pt x="1180" y="843"/>
                  <a:pt x="1185" y="835"/>
                  <a:pt x="1191" y="836"/>
                </a:cubicBezTo>
                <a:cubicBezTo>
                  <a:pt x="1187" y="838"/>
                  <a:pt x="1185" y="840"/>
                  <a:pt x="1184" y="845"/>
                </a:cubicBezTo>
                <a:cubicBezTo>
                  <a:pt x="1190" y="844"/>
                  <a:pt x="1192" y="841"/>
                  <a:pt x="1196" y="838"/>
                </a:cubicBezTo>
                <a:cubicBezTo>
                  <a:pt x="1193" y="837"/>
                  <a:pt x="1192" y="839"/>
                  <a:pt x="1191" y="837"/>
                </a:cubicBezTo>
                <a:cubicBezTo>
                  <a:pt x="1193" y="837"/>
                  <a:pt x="1191" y="833"/>
                  <a:pt x="1191" y="832"/>
                </a:cubicBezTo>
                <a:cubicBezTo>
                  <a:pt x="1183" y="831"/>
                  <a:pt x="1181" y="840"/>
                  <a:pt x="1175" y="835"/>
                </a:cubicBezTo>
                <a:cubicBezTo>
                  <a:pt x="1172" y="844"/>
                  <a:pt x="1163" y="841"/>
                  <a:pt x="1159" y="846"/>
                </a:cubicBezTo>
                <a:cubicBezTo>
                  <a:pt x="1158" y="844"/>
                  <a:pt x="1157" y="842"/>
                  <a:pt x="1155" y="841"/>
                </a:cubicBezTo>
                <a:cubicBezTo>
                  <a:pt x="1157" y="841"/>
                  <a:pt x="1157" y="840"/>
                  <a:pt x="1158" y="839"/>
                </a:cubicBezTo>
                <a:cubicBezTo>
                  <a:pt x="1159" y="839"/>
                  <a:pt x="1159" y="842"/>
                  <a:pt x="1161" y="841"/>
                </a:cubicBezTo>
                <a:cubicBezTo>
                  <a:pt x="1161" y="837"/>
                  <a:pt x="1164" y="837"/>
                  <a:pt x="1167" y="835"/>
                </a:cubicBezTo>
                <a:cubicBezTo>
                  <a:pt x="1166" y="832"/>
                  <a:pt x="1168" y="832"/>
                  <a:pt x="1167" y="829"/>
                </a:cubicBezTo>
                <a:cubicBezTo>
                  <a:pt x="1169" y="826"/>
                  <a:pt x="1173" y="826"/>
                  <a:pt x="1175" y="823"/>
                </a:cubicBezTo>
                <a:cubicBezTo>
                  <a:pt x="1171" y="823"/>
                  <a:pt x="1166" y="831"/>
                  <a:pt x="1158" y="830"/>
                </a:cubicBezTo>
                <a:cubicBezTo>
                  <a:pt x="1160" y="824"/>
                  <a:pt x="1158" y="828"/>
                  <a:pt x="1156" y="826"/>
                </a:cubicBezTo>
                <a:cubicBezTo>
                  <a:pt x="1157" y="824"/>
                  <a:pt x="1156" y="824"/>
                  <a:pt x="1157" y="821"/>
                </a:cubicBezTo>
                <a:cubicBezTo>
                  <a:pt x="1154" y="822"/>
                  <a:pt x="1152" y="822"/>
                  <a:pt x="1152" y="820"/>
                </a:cubicBezTo>
                <a:cubicBezTo>
                  <a:pt x="1154" y="819"/>
                  <a:pt x="1154" y="817"/>
                  <a:pt x="1154" y="815"/>
                </a:cubicBezTo>
                <a:cubicBezTo>
                  <a:pt x="1151" y="816"/>
                  <a:pt x="1148" y="818"/>
                  <a:pt x="1145" y="820"/>
                </a:cubicBezTo>
                <a:cubicBezTo>
                  <a:pt x="1142" y="817"/>
                  <a:pt x="1137" y="816"/>
                  <a:pt x="1141" y="812"/>
                </a:cubicBezTo>
                <a:cubicBezTo>
                  <a:pt x="1143" y="812"/>
                  <a:pt x="1142" y="815"/>
                  <a:pt x="1144" y="815"/>
                </a:cubicBezTo>
                <a:cubicBezTo>
                  <a:pt x="1144" y="812"/>
                  <a:pt x="1145" y="810"/>
                  <a:pt x="1147" y="809"/>
                </a:cubicBezTo>
                <a:cubicBezTo>
                  <a:pt x="1149" y="809"/>
                  <a:pt x="1148" y="812"/>
                  <a:pt x="1151" y="811"/>
                </a:cubicBezTo>
                <a:cubicBezTo>
                  <a:pt x="1152" y="805"/>
                  <a:pt x="1159" y="806"/>
                  <a:pt x="1164" y="805"/>
                </a:cubicBezTo>
                <a:cubicBezTo>
                  <a:pt x="1157" y="799"/>
                  <a:pt x="1167" y="796"/>
                  <a:pt x="1170" y="792"/>
                </a:cubicBezTo>
                <a:cubicBezTo>
                  <a:pt x="1168" y="792"/>
                  <a:pt x="1168" y="790"/>
                  <a:pt x="1168" y="788"/>
                </a:cubicBezTo>
                <a:cubicBezTo>
                  <a:pt x="1173" y="786"/>
                  <a:pt x="1171" y="785"/>
                  <a:pt x="1171" y="781"/>
                </a:cubicBezTo>
                <a:cubicBezTo>
                  <a:pt x="1174" y="781"/>
                  <a:pt x="1174" y="779"/>
                  <a:pt x="1176" y="779"/>
                </a:cubicBezTo>
                <a:cubicBezTo>
                  <a:pt x="1177" y="780"/>
                  <a:pt x="1177" y="783"/>
                  <a:pt x="1179" y="783"/>
                </a:cubicBezTo>
                <a:cubicBezTo>
                  <a:pt x="1178" y="785"/>
                  <a:pt x="1176" y="786"/>
                  <a:pt x="1176" y="788"/>
                </a:cubicBezTo>
                <a:cubicBezTo>
                  <a:pt x="1179" y="788"/>
                  <a:pt x="1179" y="790"/>
                  <a:pt x="1181" y="793"/>
                </a:cubicBezTo>
                <a:cubicBezTo>
                  <a:pt x="1193" y="792"/>
                  <a:pt x="1199" y="782"/>
                  <a:pt x="1208" y="776"/>
                </a:cubicBezTo>
                <a:cubicBezTo>
                  <a:pt x="1214" y="772"/>
                  <a:pt x="1225" y="772"/>
                  <a:pt x="1227" y="764"/>
                </a:cubicBezTo>
                <a:cubicBezTo>
                  <a:pt x="1224" y="767"/>
                  <a:pt x="1217" y="768"/>
                  <a:pt x="1213" y="769"/>
                </a:cubicBezTo>
                <a:cubicBezTo>
                  <a:pt x="1214" y="767"/>
                  <a:pt x="1217" y="767"/>
                  <a:pt x="1218" y="766"/>
                </a:cubicBezTo>
                <a:cubicBezTo>
                  <a:pt x="1217" y="763"/>
                  <a:pt x="1218" y="763"/>
                  <a:pt x="1217" y="761"/>
                </a:cubicBezTo>
                <a:cubicBezTo>
                  <a:pt x="1221" y="759"/>
                  <a:pt x="1224" y="757"/>
                  <a:pt x="1225" y="754"/>
                </a:cubicBezTo>
                <a:cubicBezTo>
                  <a:pt x="1218" y="753"/>
                  <a:pt x="1220" y="764"/>
                  <a:pt x="1212" y="760"/>
                </a:cubicBezTo>
                <a:cubicBezTo>
                  <a:pt x="1212" y="761"/>
                  <a:pt x="1211" y="763"/>
                  <a:pt x="1210" y="764"/>
                </a:cubicBezTo>
                <a:cubicBezTo>
                  <a:pt x="1214" y="771"/>
                  <a:pt x="1209" y="776"/>
                  <a:pt x="1200" y="772"/>
                </a:cubicBezTo>
                <a:cubicBezTo>
                  <a:pt x="1203" y="769"/>
                  <a:pt x="1199" y="769"/>
                  <a:pt x="1197" y="767"/>
                </a:cubicBezTo>
                <a:cubicBezTo>
                  <a:pt x="1201" y="765"/>
                  <a:pt x="1202" y="758"/>
                  <a:pt x="1208" y="761"/>
                </a:cubicBezTo>
                <a:cubicBezTo>
                  <a:pt x="1211" y="760"/>
                  <a:pt x="1209" y="754"/>
                  <a:pt x="1211" y="753"/>
                </a:cubicBezTo>
                <a:cubicBezTo>
                  <a:pt x="1215" y="752"/>
                  <a:pt x="1215" y="756"/>
                  <a:pt x="1219" y="756"/>
                </a:cubicBezTo>
                <a:cubicBezTo>
                  <a:pt x="1220" y="752"/>
                  <a:pt x="1220" y="751"/>
                  <a:pt x="1221" y="747"/>
                </a:cubicBezTo>
                <a:cubicBezTo>
                  <a:pt x="1211" y="750"/>
                  <a:pt x="1202" y="755"/>
                  <a:pt x="1193" y="759"/>
                </a:cubicBezTo>
                <a:cubicBezTo>
                  <a:pt x="1196" y="756"/>
                  <a:pt x="1198" y="752"/>
                  <a:pt x="1204" y="752"/>
                </a:cubicBezTo>
                <a:cubicBezTo>
                  <a:pt x="1210" y="742"/>
                  <a:pt x="1224" y="739"/>
                  <a:pt x="1232" y="731"/>
                </a:cubicBezTo>
                <a:cubicBezTo>
                  <a:pt x="1220" y="735"/>
                  <a:pt x="1209" y="743"/>
                  <a:pt x="1197" y="748"/>
                </a:cubicBezTo>
                <a:cubicBezTo>
                  <a:pt x="1197" y="746"/>
                  <a:pt x="1194" y="747"/>
                  <a:pt x="1194" y="745"/>
                </a:cubicBezTo>
                <a:cubicBezTo>
                  <a:pt x="1195" y="744"/>
                  <a:pt x="1195" y="742"/>
                  <a:pt x="1196" y="741"/>
                </a:cubicBezTo>
                <a:cubicBezTo>
                  <a:pt x="1191" y="741"/>
                  <a:pt x="1190" y="746"/>
                  <a:pt x="1185" y="743"/>
                </a:cubicBezTo>
                <a:cubicBezTo>
                  <a:pt x="1187" y="738"/>
                  <a:pt x="1181" y="741"/>
                  <a:pt x="1180" y="740"/>
                </a:cubicBezTo>
                <a:cubicBezTo>
                  <a:pt x="1181" y="735"/>
                  <a:pt x="1187" y="737"/>
                  <a:pt x="1187" y="731"/>
                </a:cubicBezTo>
                <a:cubicBezTo>
                  <a:pt x="1184" y="732"/>
                  <a:pt x="1181" y="734"/>
                  <a:pt x="1179" y="732"/>
                </a:cubicBezTo>
                <a:cubicBezTo>
                  <a:pt x="1180" y="731"/>
                  <a:pt x="1180" y="729"/>
                  <a:pt x="1181" y="728"/>
                </a:cubicBezTo>
                <a:cubicBezTo>
                  <a:pt x="1179" y="728"/>
                  <a:pt x="1178" y="727"/>
                  <a:pt x="1178" y="726"/>
                </a:cubicBezTo>
                <a:cubicBezTo>
                  <a:pt x="1180" y="723"/>
                  <a:pt x="1181" y="718"/>
                  <a:pt x="1182" y="714"/>
                </a:cubicBezTo>
                <a:cubicBezTo>
                  <a:pt x="1179" y="714"/>
                  <a:pt x="1177" y="716"/>
                  <a:pt x="1177" y="712"/>
                </a:cubicBezTo>
                <a:cubicBezTo>
                  <a:pt x="1180" y="709"/>
                  <a:pt x="1182" y="706"/>
                  <a:pt x="1183" y="702"/>
                </a:cubicBezTo>
                <a:cubicBezTo>
                  <a:pt x="1178" y="704"/>
                  <a:pt x="1170" y="708"/>
                  <a:pt x="1174" y="714"/>
                </a:cubicBezTo>
                <a:cubicBezTo>
                  <a:pt x="1172" y="716"/>
                  <a:pt x="1171" y="713"/>
                  <a:pt x="1169" y="715"/>
                </a:cubicBezTo>
                <a:cubicBezTo>
                  <a:pt x="1171" y="719"/>
                  <a:pt x="1169" y="727"/>
                  <a:pt x="1169" y="731"/>
                </a:cubicBezTo>
                <a:cubicBezTo>
                  <a:pt x="1172" y="730"/>
                  <a:pt x="1175" y="729"/>
                  <a:pt x="1179" y="729"/>
                </a:cubicBezTo>
                <a:cubicBezTo>
                  <a:pt x="1177" y="738"/>
                  <a:pt x="1168" y="743"/>
                  <a:pt x="1160" y="743"/>
                </a:cubicBezTo>
                <a:cubicBezTo>
                  <a:pt x="1159" y="749"/>
                  <a:pt x="1147" y="754"/>
                  <a:pt x="1147" y="747"/>
                </a:cubicBezTo>
                <a:cubicBezTo>
                  <a:pt x="1147" y="748"/>
                  <a:pt x="1144" y="750"/>
                  <a:pt x="1144" y="748"/>
                </a:cubicBezTo>
                <a:cubicBezTo>
                  <a:pt x="1151" y="738"/>
                  <a:pt x="1144" y="748"/>
                  <a:pt x="1139" y="744"/>
                </a:cubicBezTo>
                <a:cubicBezTo>
                  <a:pt x="1139" y="744"/>
                  <a:pt x="1138" y="739"/>
                  <a:pt x="1138" y="738"/>
                </a:cubicBezTo>
                <a:cubicBezTo>
                  <a:pt x="1139" y="737"/>
                  <a:pt x="1143" y="739"/>
                  <a:pt x="1142" y="736"/>
                </a:cubicBezTo>
                <a:cubicBezTo>
                  <a:pt x="1138" y="735"/>
                  <a:pt x="1138" y="738"/>
                  <a:pt x="1136" y="738"/>
                </a:cubicBezTo>
                <a:cubicBezTo>
                  <a:pt x="1136" y="733"/>
                  <a:pt x="1135" y="731"/>
                  <a:pt x="1133" y="731"/>
                </a:cubicBezTo>
                <a:cubicBezTo>
                  <a:pt x="1133" y="719"/>
                  <a:pt x="1153" y="722"/>
                  <a:pt x="1152" y="711"/>
                </a:cubicBezTo>
                <a:cubicBezTo>
                  <a:pt x="1143" y="717"/>
                  <a:pt x="1134" y="723"/>
                  <a:pt x="1124" y="727"/>
                </a:cubicBezTo>
                <a:cubicBezTo>
                  <a:pt x="1123" y="725"/>
                  <a:pt x="1122" y="725"/>
                  <a:pt x="1122" y="724"/>
                </a:cubicBezTo>
                <a:cubicBezTo>
                  <a:pt x="1125" y="718"/>
                  <a:pt x="1134" y="716"/>
                  <a:pt x="1140" y="713"/>
                </a:cubicBezTo>
                <a:cubicBezTo>
                  <a:pt x="1138" y="705"/>
                  <a:pt x="1143" y="704"/>
                  <a:pt x="1147" y="704"/>
                </a:cubicBezTo>
                <a:cubicBezTo>
                  <a:pt x="1149" y="700"/>
                  <a:pt x="1145" y="701"/>
                  <a:pt x="1146" y="698"/>
                </a:cubicBezTo>
                <a:cubicBezTo>
                  <a:pt x="1150" y="691"/>
                  <a:pt x="1156" y="684"/>
                  <a:pt x="1161" y="681"/>
                </a:cubicBezTo>
                <a:cubicBezTo>
                  <a:pt x="1159" y="678"/>
                  <a:pt x="1161" y="673"/>
                  <a:pt x="1156" y="672"/>
                </a:cubicBezTo>
                <a:cubicBezTo>
                  <a:pt x="1156" y="668"/>
                  <a:pt x="1158" y="666"/>
                  <a:pt x="1162" y="666"/>
                </a:cubicBezTo>
                <a:cubicBezTo>
                  <a:pt x="1162" y="656"/>
                  <a:pt x="1183" y="664"/>
                  <a:pt x="1176" y="652"/>
                </a:cubicBezTo>
                <a:cubicBezTo>
                  <a:pt x="1169" y="655"/>
                  <a:pt x="1164" y="660"/>
                  <a:pt x="1159" y="664"/>
                </a:cubicBezTo>
                <a:cubicBezTo>
                  <a:pt x="1156" y="664"/>
                  <a:pt x="1157" y="660"/>
                  <a:pt x="1155" y="658"/>
                </a:cubicBezTo>
                <a:cubicBezTo>
                  <a:pt x="1152" y="662"/>
                  <a:pt x="1155" y="664"/>
                  <a:pt x="1156" y="667"/>
                </a:cubicBezTo>
                <a:cubicBezTo>
                  <a:pt x="1150" y="672"/>
                  <a:pt x="1147" y="665"/>
                  <a:pt x="1145" y="661"/>
                </a:cubicBezTo>
                <a:cubicBezTo>
                  <a:pt x="1145" y="660"/>
                  <a:pt x="1149" y="657"/>
                  <a:pt x="1147" y="656"/>
                </a:cubicBezTo>
                <a:cubicBezTo>
                  <a:pt x="1146" y="659"/>
                  <a:pt x="1144" y="661"/>
                  <a:pt x="1142" y="662"/>
                </a:cubicBezTo>
                <a:cubicBezTo>
                  <a:pt x="1141" y="659"/>
                  <a:pt x="1144" y="660"/>
                  <a:pt x="1144" y="657"/>
                </a:cubicBezTo>
                <a:cubicBezTo>
                  <a:pt x="1140" y="658"/>
                  <a:pt x="1139" y="662"/>
                  <a:pt x="1136" y="664"/>
                </a:cubicBezTo>
                <a:cubicBezTo>
                  <a:pt x="1138" y="667"/>
                  <a:pt x="1140" y="660"/>
                  <a:pt x="1141" y="663"/>
                </a:cubicBezTo>
                <a:cubicBezTo>
                  <a:pt x="1138" y="669"/>
                  <a:pt x="1130" y="671"/>
                  <a:pt x="1128" y="678"/>
                </a:cubicBezTo>
                <a:cubicBezTo>
                  <a:pt x="1131" y="678"/>
                  <a:pt x="1131" y="676"/>
                  <a:pt x="1135" y="676"/>
                </a:cubicBezTo>
                <a:cubicBezTo>
                  <a:pt x="1135" y="677"/>
                  <a:pt x="1136" y="677"/>
                  <a:pt x="1136" y="678"/>
                </a:cubicBezTo>
                <a:cubicBezTo>
                  <a:pt x="1133" y="680"/>
                  <a:pt x="1132" y="682"/>
                  <a:pt x="1129" y="680"/>
                </a:cubicBezTo>
                <a:cubicBezTo>
                  <a:pt x="1127" y="685"/>
                  <a:pt x="1118" y="690"/>
                  <a:pt x="1112" y="690"/>
                </a:cubicBezTo>
                <a:cubicBezTo>
                  <a:pt x="1114" y="687"/>
                  <a:pt x="1116" y="684"/>
                  <a:pt x="1118" y="681"/>
                </a:cubicBezTo>
                <a:cubicBezTo>
                  <a:pt x="1116" y="677"/>
                  <a:pt x="1114" y="673"/>
                  <a:pt x="1115" y="670"/>
                </a:cubicBezTo>
                <a:cubicBezTo>
                  <a:pt x="1114" y="676"/>
                  <a:pt x="1110" y="669"/>
                  <a:pt x="1108" y="673"/>
                </a:cubicBezTo>
                <a:cubicBezTo>
                  <a:pt x="1107" y="676"/>
                  <a:pt x="1109" y="676"/>
                  <a:pt x="1110" y="678"/>
                </a:cubicBezTo>
                <a:cubicBezTo>
                  <a:pt x="1106" y="679"/>
                  <a:pt x="1106" y="681"/>
                  <a:pt x="1107" y="686"/>
                </a:cubicBezTo>
                <a:cubicBezTo>
                  <a:pt x="1100" y="689"/>
                  <a:pt x="1098" y="686"/>
                  <a:pt x="1092" y="688"/>
                </a:cubicBezTo>
                <a:cubicBezTo>
                  <a:pt x="1104" y="698"/>
                  <a:pt x="1091" y="712"/>
                  <a:pt x="1080" y="715"/>
                </a:cubicBezTo>
                <a:cubicBezTo>
                  <a:pt x="1081" y="712"/>
                  <a:pt x="1077" y="714"/>
                  <a:pt x="1078" y="711"/>
                </a:cubicBezTo>
                <a:cubicBezTo>
                  <a:pt x="1080" y="710"/>
                  <a:pt x="1082" y="709"/>
                  <a:pt x="1083" y="712"/>
                </a:cubicBezTo>
                <a:cubicBezTo>
                  <a:pt x="1084" y="708"/>
                  <a:pt x="1088" y="708"/>
                  <a:pt x="1088" y="704"/>
                </a:cubicBezTo>
                <a:cubicBezTo>
                  <a:pt x="1079" y="699"/>
                  <a:pt x="1075" y="720"/>
                  <a:pt x="1067" y="710"/>
                </a:cubicBezTo>
                <a:cubicBezTo>
                  <a:pt x="1069" y="707"/>
                  <a:pt x="1072" y="703"/>
                  <a:pt x="1072" y="698"/>
                </a:cubicBezTo>
                <a:cubicBezTo>
                  <a:pt x="1068" y="699"/>
                  <a:pt x="1068" y="705"/>
                  <a:pt x="1063" y="705"/>
                </a:cubicBezTo>
                <a:cubicBezTo>
                  <a:pt x="1062" y="702"/>
                  <a:pt x="1066" y="704"/>
                  <a:pt x="1065" y="701"/>
                </a:cubicBezTo>
                <a:cubicBezTo>
                  <a:pt x="1060" y="705"/>
                  <a:pt x="1057" y="703"/>
                  <a:pt x="1051" y="704"/>
                </a:cubicBezTo>
                <a:cubicBezTo>
                  <a:pt x="1053" y="701"/>
                  <a:pt x="1055" y="699"/>
                  <a:pt x="1057" y="697"/>
                </a:cubicBezTo>
                <a:cubicBezTo>
                  <a:pt x="1055" y="694"/>
                  <a:pt x="1053" y="699"/>
                  <a:pt x="1052" y="697"/>
                </a:cubicBezTo>
                <a:cubicBezTo>
                  <a:pt x="1054" y="693"/>
                  <a:pt x="1053" y="688"/>
                  <a:pt x="1059" y="688"/>
                </a:cubicBezTo>
                <a:cubicBezTo>
                  <a:pt x="1061" y="689"/>
                  <a:pt x="1060" y="693"/>
                  <a:pt x="1063" y="692"/>
                </a:cubicBezTo>
                <a:cubicBezTo>
                  <a:pt x="1066" y="689"/>
                  <a:pt x="1068" y="687"/>
                  <a:pt x="1072" y="688"/>
                </a:cubicBezTo>
                <a:cubicBezTo>
                  <a:pt x="1072" y="682"/>
                  <a:pt x="1078" y="682"/>
                  <a:pt x="1079" y="678"/>
                </a:cubicBezTo>
                <a:cubicBezTo>
                  <a:pt x="1076" y="677"/>
                  <a:pt x="1077" y="680"/>
                  <a:pt x="1074" y="679"/>
                </a:cubicBezTo>
                <a:cubicBezTo>
                  <a:pt x="1074" y="677"/>
                  <a:pt x="1072" y="675"/>
                  <a:pt x="1071" y="673"/>
                </a:cubicBezTo>
                <a:cubicBezTo>
                  <a:pt x="1076" y="670"/>
                  <a:pt x="1076" y="665"/>
                  <a:pt x="1083" y="663"/>
                </a:cubicBezTo>
                <a:cubicBezTo>
                  <a:pt x="1083" y="668"/>
                  <a:pt x="1083" y="674"/>
                  <a:pt x="1087" y="676"/>
                </a:cubicBezTo>
                <a:cubicBezTo>
                  <a:pt x="1087" y="673"/>
                  <a:pt x="1091" y="675"/>
                  <a:pt x="1092" y="676"/>
                </a:cubicBezTo>
                <a:cubicBezTo>
                  <a:pt x="1093" y="673"/>
                  <a:pt x="1095" y="670"/>
                  <a:pt x="1096" y="667"/>
                </a:cubicBezTo>
                <a:cubicBezTo>
                  <a:pt x="1103" y="667"/>
                  <a:pt x="1105" y="663"/>
                  <a:pt x="1107" y="661"/>
                </a:cubicBezTo>
                <a:cubicBezTo>
                  <a:pt x="1102" y="659"/>
                  <a:pt x="1109" y="658"/>
                  <a:pt x="1110" y="653"/>
                </a:cubicBezTo>
                <a:cubicBezTo>
                  <a:pt x="1108" y="652"/>
                  <a:pt x="1106" y="655"/>
                  <a:pt x="1105" y="651"/>
                </a:cubicBezTo>
                <a:cubicBezTo>
                  <a:pt x="1106" y="647"/>
                  <a:pt x="1109" y="645"/>
                  <a:pt x="1114" y="644"/>
                </a:cubicBezTo>
                <a:cubicBezTo>
                  <a:pt x="1115" y="643"/>
                  <a:pt x="1112" y="640"/>
                  <a:pt x="1114" y="638"/>
                </a:cubicBezTo>
                <a:cubicBezTo>
                  <a:pt x="1117" y="640"/>
                  <a:pt x="1125" y="639"/>
                  <a:pt x="1122" y="645"/>
                </a:cubicBezTo>
                <a:cubicBezTo>
                  <a:pt x="1131" y="641"/>
                  <a:pt x="1137" y="634"/>
                  <a:pt x="1145" y="629"/>
                </a:cubicBezTo>
                <a:cubicBezTo>
                  <a:pt x="1144" y="625"/>
                  <a:pt x="1144" y="624"/>
                  <a:pt x="1145" y="620"/>
                </a:cubicBezTo>
                <a:cubicBezTo>
                  <a:pt x="1141" y="620"/>
                  <a:pt x="1140" y="624"/>
                  <a:pt x="1136" y="624"/>
                </a:cubicBezTo>
                <a:cubicBezTo>
                  <a:pt x="1135" y="622"/>
                  <a:pt x="1134" y="622"/>
                  <a:pt x="1135" y="621"/>
                </a:cubicBezTo>
                <a:cubicBezTo>
                  <a:pt x="1135" y="618"/>
                  <a:pt x="1142" y="618"/>
                  <a:pt x="1139" y="615"/>
                </a:cubicBezTo>
                <a:cubicBezTo>
                  <a:pt x="1139" y="619"/>
                  <a:pt x="1133" y="616"/>
                  <a:pt x="1132" y="615"/>
                </a:cubicBezTo>
                <a:cubicBezTo>
                  <a:pt x="1130" y="612"/>
                  <a:pt x="1135" y="610"/>
                  <a:pt x="1134" y="604"/>
                </a:cubicBezTo>
                <a:cubicBezTo>
                  <a:pt x="1136" y="602"/>
                  <a:pt x="1137" y="605"/>
                  <a:pt x="1138" y="603"/>
                </a:cubicBezTo>
                <a:cubicBezTo>
                  <a:pt x="1140" y="599"/>
                  <a:pt x="1142" y="591"/>
                  <a:pt x="1148" y="594"/>
                </a:cubicBezTo>
                <a:cubicBezTo>
                  <a:pt x="1150" y="589"/>
                  <a:pt x="1157" y="584"/>
                  <a:pt x="1162" y="583"/>
                </a:cubicBezTo>
                <a:cubicBezTo>
                  <a:pt x="1172" y="580"/>
                  <a:pt x="1182" y="571"/>
                  <a:pt x="1183" y="576"/>
                </a:cubicBezTo>
                <a:cubicBezTo>
                  <a:pt x="1187" y="569"/>
                  <a:pt x="1196" y="567"/>
                  <a:pt x="1201" y="560"/>
                </a:cubicBezTo>
                <a:cubicBezTo>
                  <a:pt x="1194" y="559"/>
                  <a:pt x="1196" y="565"/>
                  <a:pt x="1190" y="564"/>
                </a:cubicBezTo>
                <a:cubicBezTo>
                  <a:pt x="1188" y="560"/>
                  <a:pt x="1192" y="561"/>
                  <a:pt x="1191" y="559"/>
                </a:cubicBezTo>
                <a:cubicBezTo>
                  <a:pt x="1189" y="560"/>
                  <a:pt x="1186" y="557"/>
                  <a:pt x="1183" y="554"/>
                </a:cubicBezTo>
                <a:cubicBezTo>
                  <a:pt x="1184" y="551"/>
                  <a:pt x="1188" y="551"/>
                  <a:pt x="1188" y="547"/>
                </a:cubicBezTo>
                <a:cubicBezTo>
                  <a:pt x="1185" y="547"/>
                  <a:pt x="1185" y="550"/>
                  <a:pt x="1181" y="550"/>
                </a:cubicBezTo>
                <a:cubicBezTo>
                  <a:pt x="1182" y="546"/>
                  <a:pt x="1177" y="549"/>
                  <a:pt x="1176" y="547"/>
                </a:cubicBezTo>
                <a:cubicBezTo>
                  <a:pt x="1176" y="542"/>
                  <a:pt x="1179" y="538"/>
                  <a:pt x="1175" y="534"/>
                </a:cubicBezTo>
                <a:cubicBezTo>
                  <a:pt x="1176" y="527"/>
                  <a:pt x="1192" y="533"/>
                  <a:pt x="1191" y="535"/>
                </a:cubicBezTo>
                <a:cubicBezTo>
                  <a:pt x="1200" y="534"/>
                  <a:pt x="1201" y="524"/>
                  <a:pt x="1210" y="521"/>
                </a:cubicBezTo>
                <a:cubicBezTo>
                  <a:pt x="1211" y="525"/>
                  <a:pt x="1213" y="521"/>
                  <a:pt x="1215" y="521"/>
                </a:cubicBezTo>
                <a:cubicBezTo>
                  <a:pt x="1214" y="514"/>
                  <a:pt x="1226" y="510"/>
                  <a:pt x="1233" y="511"/>
                </a:cubicBezTo>
                <a:cubicBezTo>
                  <a:pt x="1233" y="508"/>
                  <a:pt x="1234" y="507"/>
                  <a:pt x="1237" y="508"/>
                </a:cubicBezTo>
                <a:cubicBezTo>
                  <a:pt x="1244" y="502"/>
                  <a:pt x="1253" y="494"/>
                  <a:pt x="1264" y="495"/>
                </a:cubicBezTo>
                <a:cubicBezTo>
                  <a:pt x="1266" y="494"/>
                  <a:pt x="1266" y="491"/>
                  <a:pt x="1270" y="492"/>
                </a:cubicBezTo>
                <a:cubicBezTo>
                  <a:pt x="1270" y="482"/>
                  <a:pt x="1282" y="485"/>
                  <a:pt x="1284" y="478"/>
                </a:cubicBezTo>
                <a:close/>
                <a:moveTo>
                  <a:pt x="1047" y="497"/>
                </a:moveTo>
                <a:cubicBezTo>
                  <a:pt x="1049" y="495"/>
                  <a:pt x="1050" y="498"/>
                  <a:pt x="1053" y="497"/>
                </a:cubicBezTo>
                <a:cubicBezTo>
                  <a:pt x="1053" y="500"/>
                  <a:pt x="1051" y="500"/>
                  <a:pt x="1048" y="501"/>
                </a:cubicBezTo>
                <a:cubicBezTo>
                  <a:pt x="1048" y="499"/>
                  <a:pt x="1046" y="500"/>
                  <a:pt x="1047" y="497"/>
                </a:cubicBezTo>
                <a:close/>
                <a:moveTo>
                  <a:pt x="1147" y="374"/>
                </a:moveTo>
                <a:cubicBezTo>
                  <a:pt x="1147" y="376"/>
                  <a:pt x="1146" y="378"/>
                  <a:pt x="1143" y="377"/>
                </a:cubicBezTo>
                <a:cubicBezTo>
                  <a:pt x="1143" y="375"/>
                  <a:pt x="1144" y="373"/>
                  <a:pt x="1147" y="374"/>
                </a:cubicBezTo>
                <a:close/>
                <a:moveTo>
                  <a:pt x="1067" y="324"/>
                </a:moveTo>
                <a:cubicBezTo>
                  <a:pt x="1070" y="326"/>
                  <a:pt x="1066" y="329"/>
                  <a:pt x="1064" y="328"/>
                </a:cubicBezTo>
                <a:cubicBezTo>
                  <a:pt x="1063" y="325"/>
                  <a:pt x="1066" y="326"/>
                  <a:pt x="1067" y="324"/>
                </a:cubicBezTo>
                <a:close/>
                <a:moveTo>
                  <a:pt x="1061" y="238"/>
                </a:moveTo>
                <a:cubicBezTo>
                  <a:pt x="1065" y="239"/>
                  <a:pt x="1062" y="244"/>
                  <a:pt x="1059" y="241"/>
                </a:cubicBezTo>
                <a:cubicBezTo>
                  <a:pt x="1060" y="240"/>
                  <a:pt x="1061" y="239"/>
                  <a:pt x="1061" y="238"/>
                </a:cubicBezTo>
                <a:close/>
                <a:moveTo>
                  <a:pt x="1054" y="394"/>
                </a:moveTo>
                <a:cubicBezTo>
                  <a:pt x="1054" y="398"/>
                  <a:pt x="1048" y="399"/>
                  <a:pt x="1048" y="395"/>
                </a:cubicBezTo>
                <a:cubicBezTo>
                  <a:pt x="1051" y="396"/>
                  <a:pt x="1051" y="394"/>
                  <a:pt x="1054" y="394"/>
                </a:cubicBezTo>
                <a:close/>
                <a:moveTo>
                  <a:pt x="1029" y="341"/>
                </a:moveTo>
                <a:cubicBezTo>
                  <a:pt x="1026" y="347"/>
                  <a:pt x="1019" y="344"/>
                  <a:pt x="1013" y="347"/>
                </a:cubicBezTo>
                <a:cubicBezTo>
                  <a:pt x="1014" y="341"/>
                  <a:pt x="1023" y="337"/>
                  <a:pt x="1029" y="341"/>
                </a:cubicBezTo>
                <a:close/>
                <a:moveTo>
                  <a:pt x="205" y="236"/>
                </a:moveTo>
                <a:cubicBezTo>
                  <a:pt x="204" y="235"/>
                  <a:pt x="209" y="232"/>
                  <a:pt x="212" y="231"/>
                </a:cubicBezTo>
                <a:cubicBezTo>
                  <a:pt x="211" y="234"/>
                  <a:pt x="207" y="234"/>
                  <a:pt x="205" y="236"/>
                </a:cubicBezTo>
                <a:close/>
                <a:moveTo>
                  <a:pt x="155" y="482"/>
                </a:moveTo>
                <a:cubicBezTo>
                  <a:pt x="154" y="473"/>
                  <a:pt x="158" y="470"/>
                  <a:pt x="159" y="462"/>
                </a:cubicBezTo>
                <a:cubicBezTo>
                  <a:pt x="162" y="460"/>
                  <a:pt x="162" y="463"/>
                  <a:pt x="166" y="463"/>
                </a:cubicBezTo>
                <a:cubicBezTo>
                  <a:pt x="165" y="471"/>
                  <a:pt x="161" y="478"/>
                  <a:pt x="155" y="482"/>
                </a:cubicBezTo>
                <a:close/>
                <a:moveTo>
                  <a:pt x="230" y="515"/>
                </a:moveTo>
                <a:cubicBezTo>
                  <a:pt x="227" y="515"/>
                  <a:pt x="227" y="512"/>
                  <a:pt x="224" y="511"/>
                </a:cubicBezTo>
                <a:cubicBezTo>
                  <a:pt x="221" y="498"/>
                  <a:pt x="230" y="496"/>
                  <a:pt x="241" y="494"/>
                </a:cubicBezTo>
                <a:cubicBezTo>
                  <a:pt x="242" y="502"/>
                  <a:pt x="238" y="513"/>
                  <a:pt x="230" y="515"/>
                </a:cubicBezTo>
                <a:close/>
                <a:moveTo>
                  <a:pt x="241" y="525"/>
                </a:moveTo>
                <a:cubicBezTo>
                  <a:pt x="241" y="523"/>
                  <a:pt x="243" y="522"/>
                  <a:pt x="245" y="522"/>
                </a:cubicBezTo>
                <a:cubicBezTo>
                  <a:pt x="245" y="525"/>
                  <a:pt x="244" y="525"/>
                  <a:pt x="241" y="525"/>
                </a:cubicBezTo>
                <a:close/>
                <a:moveTo>
                  <a:pt x="247" y="520"/>
                </a:moveTo>
                <a:cubicBezTo>
                  <a:pt x="247" y="518"/>
                  <a:pt x="246" y="518"/>
                  <a:pt x="246" y="516"/>
                </a:cubicBezTo>
                <a:cubicBezTo>
                  <a:pt x="249" y="517"/>
                  <a:pt x="249" y="515"/>
                  <a:pt x="251" y="515"/>
                </a:cubicBezTo>
                <a:cubicBezTo>
                  <a:pt x="252" y="518"/>
                  <a:pt x="249" y="519"/>
                  <a:pt x="247" y="520"/>
                </a:cubicBezTo>
                <a:close/>
                <a:moveTo>
                  <a:pt x="190" y="767"/>
                </a:moveTo>
                <a:cubicBezTo>
                  <a:pt x="190" y="763"/>
                  <a:pt x="193" y="763"/>
                  <a:pt x="196" y="762"/>
                </a:cubicBezTo>
                <a:cubicBezTo>
                  <a:pt x="196" y="766"/>
                  <a:pt x="193" y="766"/>
                  <a:pt x="190" y="767"/>
                </a:cubicBezTo>
                <a:close/>
                <a:moveTo>
                  <a:pt x="171" y="813"/>
                </a:moveTo>
                <a:cubicBezTo>
                  <a:pt x="173" y="813"/>
                  <a:pt x="171" y="817"/>
                  <a:pt x="171" y="818"/>
                </a:cubicBezTo>
                <a:cubicBezTo>
                  <a:pt x="169" y="818"/>
                  <a:pt x="169" y="817"/>
                  <a:pt x="168" y="817"/>
                </a:cubicBezTo>
                <a:cubicBezTo>
                  <a:pt x="168" y="815"/>
                  <a:pt x="170" y="814"/>
                  <a:pt x="171" y="813"/>
                </a:cubicBezTo>
                <a:close/>
                <a:moveTo>
                  <a:pt x="169" y="827"/>
                </a:moveTo>
                <a:cubicBezTo>
                  <a:pt x="168" y="825"/>
                  <a:pt x="170" y="824"/>
                  <a:pt x="168" y="821"/>
                </a:cubicBezTo>
                <a:cubicBezTo>
                  <a:pt x="173" y="817"/>
                  <a:pt x="180" y="812"/>
                  <a:pt x="188" y="815"/>
                </a:cubicBezTo>
                <a:cubicBezTo>
                  <a:pt x="181" y="818"/>
                  <a:pt x="174" y="821"/>
                  <a:pt x="169" y="827"/>
                </a:cubicBezTo>
                <a:close/>
                <a:moveTo>
                  <a:pt x="196" y="826"/>
                </a:moveTo>
                <a:cubicBezTo>
                  <a:pt x="195" y="824"/>
                  <a:pt x="192" y="825"/>
                  <a:pt x="193" y="821"/>
                </a:cubicBezTo>
                <a:cubicBezTo>
                  <a:pt x="191" y="821"/>
                  <a:pt x="191" y="821"/>
                  <a:pt x="191" y="821"/>
                </a:cubicBezTo>
                <a:cubicBezTo>
                  <a:pt x="195" y="814"/>
                  <a:pt x="196" y="826"/>
                  <a:pt x="200" y="822"/>
                </a:cubicBezTo>
                <a:cubicBezTo>
                  <a:pt x="199" y="824"/>
                  <a:pt x="198" y="826"/>
                  <a:pt x="196" y="826"/>
                </a:cubicBezTo>
                <a:close/>
                <a:moveTo>
                  <a:pt x="242" y="829"/>
                </a:moveTo>
                <a:cubicBezTo>
                  <a:pt x="241" y="836"/>
                  <a:pt x="235" y="844"/>
                  <a:pt x="229" y="841"/>
                </a:cubicBezTo>
                <a:cubicBezTo>
                  <a:pt x="236" y="840"/>
                  <a:pt x="236" y="831"/>
                  <a:pt x="242" y="829"/>
                </a:cubicBezTo>
                <a:close/>
                <a:moveTo>
                  <a:pt x="192" y="885"/>
                </a:moveTo>
                <a:cubicBezTo>
                  <a:pt x="190" y="883"/>
                  <a:pt x="195" y="880"/>
                  <a:pt x="197" y="879"/>
                </a:cubicBezTo>
                <a:cubicBezTo>
                  <a:pt x="196" y="882"/>
                  <a:pt x="194" y="883"/>
                  <a:pt x="192" y="885"/>
                </a:cubicBezTo>
                <a:close/>
                <a:moveTo>
                  <a:pt x="191" y="900"/>
                </a:moveTo>
                <a:cubicBezTo>
                  <a:pt x="191" y="897"/>
                  <a:pt x="195" y="898"/>
                  <a:pt x="197" y="897"/>
                </a:cubicBezTo>
                <a:cubicBezTo>
                  <a:pt x="197" y="900"/>
                  <a:pt x="194" y="900"/>
                  <a:pt x="191" y="900"/>
                </a:cubicBezTo>
                <a:close/>
                <a:moveTo>
                  <a:pt x="197" y="887"/>
                </a:moveTo>
                <a:cubicBezTo>
                  <a:pt x="196" y="887"/>
                  <a:pt x="197" y="886"/>
                  <a:pt x="196" y="886"/>
                </a:cubicBezTo>
                <a:cubicBezTo>
                  <a:pt x="200" y="883"/>
                  <a:pt x="203" y="881"/>
                  <a:pt x="208" y="878"/>
                </a:cubicBezTo>
                <a:cubicBezTo>
                  <a:pt x="206" y="883"/>
                  <a:pt x="201" y="884"/>
                  <a:pt x="197" y="887"/>
                </a:cubicBezTo>
                <a:close/>
                <a:moveTo>
                  <a:pt x="209" y="913"/>
                </a:moveTo>
                <a:cubicBezTo>
                  <a:pt x="209" y="911"/>
                  <a:pt x="212" y="910"/>
                  <a:pt x="214" y="910"/>
                </a:cubicBezTo>
                <a:cubicBezTo>
                  <a:pt x="214" y="912"/>
                  <a:pt x="212" y="914"/>
                  <a:pt x="209" y="913"/>
                </a:cubicBezTo>
                <a:close/>
                <a:moveTo>
                  <a:pt x="201" y="899"/>
                </a:moveTo>
                <a:cubicBezTo>
                  <a:pt x="200" y="898"/>
                  <a:pt x="200" y="896"/>
                  <a:pt x="199" y="896"/>
                </a:cubicBezTo>
                <a:cubicBezTo>
                  <a:pt x="201" y="891"/>
                  <a:pt x="206" y="889"/>
                  <a:pt x="210" y="887"/>
                </a:cubicBezTo>
                <a:cubicBezTo>
                  <a:pt x="204" y="887"/>
                  <a:pt x="216" y="881"/>
                  <a:pt x="219" y="883"/>
                </a:cubicBezTo>
                <a:cubicBezTo>
                  <a:pt x="213" y="888"/>
                  <a:pt x="211" y="897"/>
                  <a:pt x="201" y="899"/>
                </a:cubicBezTo>
                <a:close/>
                <a:moveTo>
                  <a:pt x="215" y="874"/>
                </a:moveTo>
                <a:cubicBezTo>
                  <a:pt x="215" y="877"/>
                  <a:pt x="214" y="878"/>
                  <a:pt x="211" y="878"/>
                </a:cubicBezTo>
                <a:cubicBezTo>
                  <a:pt x="209" y="876"/>
                  <a:pt x="212" y="873"/>
                  <a:pt x="215" y="874"/>
                </a:cubicBezTo>
                <a:close/>
                <a:moveTo>
                  <a:pt x="201" y="876"/>
                </a:moveTo>
                <a:cubicBezTo>
                  <a:pt x="207" y="872"/>
                  <a:pt x="210" y="864"/>
                  <a:pt x="219" y="862"/>
                </a:cubicBezTo>
                <a:cubicBezTo>
                  <a:pt x="216" y="869"/>
                  <a:pt x="208" y="872"/>
                  <a:pt x="201" y="876"/>
                </a:cubicBezTo>
                <a:close/>
                <a:moveTo>
                  <a:pt x="223" y="831"/>
                </a:moveTo>
                <a:cubicBezTo>
                  <a:pt x="227" y="828"/>
                  <a:pt x="234" y="825"/>
                  <a:pt x="239" y="827"/>
                </a:cubicBezTo>
                <a:cubicBezTo>
                  <a:pt x="240" y="831"/>
                  <a:pt x="230" y="833"/>
                  <a:pt x="226" y="834"/>
                </a:cubicBezTo>
                <a:cubicBezTo>
                  <a:pt x="226" y="832"/>
                  <a:pt x="222" y="834"/>
                  <a:pt x="223" y="831"/>
                </a:cubicBezTo>
                <a:close/>
                <a:moveTo>
                  <a:pt x="238" y="852"/>
                </a:moveTo>
                <a:cubicBezTo>
                  <a:pt x="235" y="853"/>
                  <a:pt x="231" y="856"/>
                  <a:pt x="228" y="853"/>
                </a:cubicBezTo>
                <a:cubicBezTo>
                  <a:pt x="232" y="848"/>
                  <a:pt x="234" y="842"/>
                  <a:pt x="244" y="843"/>
                </a:cubicBezTo>
                <a:cubicBezTo>
                  <a:pt x="242" y="846"/>
                  <a:pt x="237" y="847"/>
                  <a:pt x="238" y="852"/>
                </a:cubicBezTo>
                <a:close/>
                <a:moveTo>
                  <a:pt x="243" y="950"/>
                </a:moveTo>
                <a:cubicBezTo>
                  <a:pt x="244" y="948"/>
                  <a:pt x="245" y="948"/>
                  <a:pt x="245" y="947"/>
                </a:cubicBezTo>
                <a:cubicBezTo>
                  <a:pt x="247" y="947"/>
                  <a:pt x="247" y="949"/>
                  <a:pt x="248" y="951"/>
                </a:cubicBezTo>
                <a:cubicBezTo>
                  <a:pt x="245" y="951"/>
                  <a:pt x="245" y="949"/>
                  <a:pt x="243" y="950"/>
                </a:cubicBezTo>
                <a:close/>
                <a:moveTo>
                  <a:pt x="270" y="942"/>
                </a:moveTo>
                <a:cubicBezTo>
                  <a:pt x="270" y="941"/>
                  <a:pt x="269" y="940"/>
                  <a:pt x="268" y="939"/>
                </a:cubicBezTo>
                <a:cubicBezTo>
                  <a:pt x="269" y="939"/>
                  <a:pt x="272" y="939"/>
                  <a:pt x="274" y="939"/>
                </a:cubicBezTo>
                <a:cubicBezTo>
                  <a:pt x="275" y="942"/>
                  <a:pt x="272" y="941"/>
                  <a:pt x="270" y="942"/>
                </a:cubicBezTo>
                <a:close/>
                <a:moveTo>
                  <a:pt x="286" y="932"/>
                </a:moveTo>
                <a:cubicBezTo>
                  <a:pt x="285" y="935"/>
                  <a:pt x="283" y="932"/>
                  <a:pt x="283" y="929"/>
                </a:cubicBezTo>
                <a:cubicBezTo>
                  <a:pt x="285" y="929"/>
                  <a:pt x="285" y="930"/>
                  <a:pt x="287" y="930"/>
                </a:cubicBezTo>
                <a:cubicBezTo>
                  <a:pt x="287" y="931"/>
                  <a:pt x="285" y="932"/>
                  <a:pt x="286" y="932"/>
                </a:cubicBezTo>
                <a:close/>
                <a:moveTo>
                  <a:pt x="259" y="1031"/>
                </a:moveTo>
                <a:cubicBezTo>
                  <a:pt x="258" y="1031"/>
                  <a:pt x="258" y="1029"/>
                  <a:pt x="257" y="1029"/>
                </a:cubicBezTo>
                <a:cubicBezTo>
                  <a:pt x="258" y="1027"/>
                  <a:pt x="260" y="1025"/>
                  <a:pt x="262" y="1025"/>
                </a:cubicBezTo>
                <a:cubicBezTo>
                  <a:pt x="264" y="1028"/>
                  <a:pt x="263" y="1031"/>
                  <a:pt x="259" y="1031"/>
                </a:cubicBezTo>
                <a:close/>
                <a:moveTo>
                  <a:pt x="328" y="904"/>
                </a:moveTo>
                <a:cubicBezTo>
                  <a:pt x="327" y="906"/>
                  <a:pt x="323" y="906"/>
                  <a:pt x="322" y="908"/>
                </a:cubicBezTo>
                <a:cubicBezTo>
                  <a:pt x="320" y="908"/>
                  <a:pt x="321" y="905"/>
                  <a:pt x="319" y="905"/>
                </a:cubicBezTo>
                <a:cubicBezTo>
                  <a:pt x="321" y="904"/>
                  <a:pt x="326" y="902"/>
                  <a:pt x="328" y="904"/>
                </a:cubicBezTo>
                <a:close/>
                <a:moveTo>
                  <a:pt x="296" y="923"/>
                </a:moveTo>
                <a:cubicBezTo>
                  <a:pt x="293" y="923"/>
                  <a:pt x="296" y="925"/>
                  <a:pt x="294" y="927"/>
                </a:cubicBezTo>
                <a:cubicBezTo>
                  <a:pt x="291" y="927"/>
                  <a:pt x="291" y="927"/>
                  <a:pt x="289" y="926"/>
                </a:cubicBezTo>
                <a:cubicBezTo>
                  <a:pt x="289" y="922"/>
                  <a:pt x="294" y="920"/>
                  <a:pt x="297" y="923"/>
                </a:cubicBezTo>
                <a:cubicBezTo>
                  <a:pt x="297" y="924"/>
                  <a:pt x="296" y="923"/>
                  <a:pt x="296" y="923"/>
                </a:cubicBezTo>
                <a:close/>
                <a:moveTo>
                  <a:pt x="305" y="921"/>
                </a:moveTo>
                <a:cubicBezTo>
                  <a:pt x="301" y="921"/>
                  <a:pt x="301" y="921"/>
                  <a:pt x="301" y="921"/>
                </a:cubicBezTo>
                <a:cubicBezTo>
                  <a:pt x="302" y="915"/>
                  <a:pt x="297" y="917"/>
                  <a:pt x="296" y="913"/>
                </a:cubicBezTo>
                <a:cubicBezTo>
                  <a:pt x="298" y="914"/>
                  <a:pt x="301" y="915"/>
                  <a:pt x="301" y="912"/>
                </a:cubicBezTo>
                <a:cubicBezTo>
                  <a:pt x="302" y="911"/>
                  <a:pt x="302" y="912"/>
                  <a:pt x="302" y="913"/>
                </a:cubicBezTo>
                <a:cubicBezTo>
                  <a:pt x="302" y="915"/>
                  <a:pt x="307" y="912"/>
                  <a:pt x="308" y="914"/>
                </a:cubicBezTo>
                <a:cubicBezTo>
                  <a:pt x="308" y="918"/>
                  <a:pt x="306" y="918"/>
                  <a:pt x="305" y="921"/>
                </a:cubicBezTo>
                <a:close/>
                <a:moveTo>
                  <a:pt x="309" y="908"/>
                </a:moveTo>
                <a:cubicBezTo>
                  <a:pt x="308" y="908"/>
                  <a:pt x="308" y="909"/>
                  <a:pt x="308" y="910"/>
                </a:cubicBezTo>
                <a:cubicBezTo>
                  <a:pt x="307" y="909"/>
                  <a:pt x="308" y="908"/>
                  <a:pt x="308" y="907"/>
                </a:cubicBezTo>
                <a:cubicBezTo>
                  <a:pt x="312" y="907"/>
                  <a:pt x="314" y="910"/>
                  <a:pt x="316" y="913"/>
                </a:cubicBezTo>
                <a:cubicBezTo>
                  <a:pt x="315" y="914"/>
                  <a:pt x="313" y="912"/>
                  <a:pt x="312" y="915"/>
                </a:cubicBezTo>
                <a:cubicBezTo>
                  <a:pt x="312" y="912"/>
                  <a:pt x="309" y="912"/>
                  <a:pt x="309" y="908"/>
                </a:cubicBezTo>
                <a:close/>
                <a:moveTo>
                  <a:pt x="317" y="967"/>
                </a:moveTo>
                <a:cubicBezTo>
                  <a:pt x="315" y="967"/>
                  <a:pt x="318" y="964"/>
                  <a:pt x="317" y="963"/>
                </a:cubicBezTo>
                <a:cubicBezTo>
                  <a:pt x="317" y="961"/>
                  <a:pt x="314" y="964"/>
                  <a:pt x="313" y="962"/>
                </a:cubicBezTo>
                <a:cubicBezTo>
                  <a:pt x="311" y="951"/>
                  <a:pt x="326" y="950"/>
                  <a:pt x="325" y="959"/>
                </a:cubicBezTo>
                <a:cubicBezTo>
                  <a:pt x="329" y="959"/>
                  <a:pt x="329" y="959"/>
                  <a:pt x="329" y="959"/>
                </a:cubicBezTo>
                <a:cubicBezTo>
                  <a:pt x="330" y="961"/>
                  <a:pt x="327" y="962"/>
                  <a:pt x="330" y="962"/>
                </a:cubicBezTo>
                <a:cubicBezTo>
                  <a:pt x="327" y="965"/>
                  <a:pt x="322" y="967"/>
                  <a:pt x="317" y="967"/>
                </a:cubicBezTo>
                <a:close/>
                <a:moveTo>
                  <a:pt x="478" y="165"/>
                </a:moveTo>
                <a:cubicBezTo>
                  <a:pt x="476" y="165"/>
                  <a:pt x="474" y="165"/>
                  <a:pt x="473" y="164"/>
                </a:cubicBezTo>
                <a:cubicBezTo>
                  <a:pt x="473" y="159"/>
                  <a:pt x="479" y="159"/>
                  <a:pt x="478" y="165"/>
                </a:cubicBezTo>
                <a:close/>
                <a:moveTo>
                  <a:pt x="470" y="1060"/>
                </a:moveTo>
                <a:cubicBezTo>
                  <a:pt x="482" y="1051"/>
                  <a:pt x="496" y="1045"/>
                  <a:pt x="508" y="1036"/>
                </a:cubicBezTo>
                <a:cubicBezTo>
                  <a:pt x="509" y="1036"/>
                  <a:pt x="510" y="1037"/>
                  <a:pt x="511" y="1037"/>
                </a:cubicBezTo>
                <a:cubicBezTo>
                  <a:pt x="500" y="1048"/>
                  <a:pt x="486" y="1053"/>
                  <a:pt x="470" y="1060"/>
                </a:cubicBezTo>
                <a:close/>
                <a:moveTo>
                  <a:pt x="513" y="981"/>
                </a:moveTo>
                <a:cubicBezTo>
                  <a:pt x="513" y="978"/>
                  <a:pt x="513" y="978"/>
                  <a:pt x="513" y="978"/>
                </a:cubicBezTo>
                <a:cubicBezTo>
                  <a:pt x="515" y="977"/>
                  <a:pt x="518" y="978"/>
                  <a:pt x="519" y="979"/>
                </a:cubicBezTo>
                <a:cubicBezTo>
                  <a:pt x="519" y="984"/>
                  <a:pt x="516" y="981"/>
                  <a:pt x="513" y="981"/>
                </a:cubicBezTo>
                <a:close/>
                <a:moveTo>
                  <a:pt x="539" y="208"/>
                </a:moveTo>
                <a:cubicBezTo>
                  <a:pt x="547" y="189"/>
                  <a:pt x="577" y="181"/>
                  <a:pt x="594" y="167"/>
                </a:cubicBezTo>
                <a:cubicBezTo>
                  <a:pt x="602" y="161"/>
                  <a:pt x="606" y="151"/>
                  <a:pt x="618" y="156"/>
                </a:cubicBezTo>
                <a:cubicBezTo>
                  <a:pt x="618" y="159"/>
                  <a:pt x="619" y="161"/>
                  <a:pt x="622" y="162"/>
                </a:cubicBezTo>
                <a:cubicBezTo>
                  <a:pt x="610" y="176"/>
                  <a:pt x="599" y="190"/>
                  <a:pt x="583" y="198"/>
                </a:cubicBezTo>
                <a:cubicBezTo>
                  <a:pt x="569" y="203"/>
                  <a:pt x="553" y="206"/>
                  <a:pt x="539" y="208"/>
                </a:cubicBezTo>
                <a:close/>
                <a:moveTo>
                  <a:pt x="557" y="1047"/>
                </a:moveTo>
                <a:cubicBezTo>
                  <a:pt x="556" y="1044"/>
                  <a:pt x="563" y="1041"/>
                  <a:pt x="563" y="1046"/>
                </a:cubicBezTo>
                <a:cubicBezTo>
                  <a:pt x="561" y="1047"/>
                  <a:pt x="558" y="1049"/>
                  <a:pt x="557" y="1047"/>
                </a:cubicBezTo>
                <a:close/>
                <a:moveTo>
                  <a:pt x="666" y="996"/>
                </a:moveTo>
                <a:cubicBezTo>
                  <a:pt x="667" y="998"/>
                  <a:pt x="668" y="999"/>
                  <a:pt x="666" y="1001"/>
                </a:cubicBezTo>
                <a:cubicBezTo>
                  <a:pt x="653" y="1002"/>
                  <a:pt x="645" y="1000"/>
                  <a:pt x="637" y="1009"/>
                </a:cubicBezTo>
                <a:cubicBezTo>
                  <a:pt x="638" y="1005"/>
                  <a:pt x="634" y="1007"/>
                  <a:pt x="634" y="1005"/>
                </a:cubicBezTo>
                <a:cubicBezTo>
                  <a:pt x="629" y="1007"/>
                  <a:pt x="624" y="1009"/>
                  <a:pt x="617" y="1010"/>
                </a:cubicBezTo>
                <a:cubicBezTo>
                  <a:pt x="620" y="1014"/>
                  <a:pt x="617" y="1012"/>
                  <a:pt x="615" y="1016"/>
                </a:cubicBezTo>
                <a:cubicBezTo>
                  <a:pt x="618" y="1016"/>
                  <a:pt x="618" y="1014"/>
                  <a:pt x="621" y="1015"/>
                </a:cubicBezTo>
                <a:cubicBezTo>
                  <a:pt x="621" y="1017"/>
                  <a:pt x="618" y="1016"/>
                  <a:pt x="618" y="1017"/>
                </a:cubicBezTo>
                <a:cubicBezTo>
                  <a:pt x="623" y="1020"/>
                  <a:pt x="634" y="1014"/>
                  <a:pt x="642" y="1013"/>
                </a:cubicBezTo>
                <a:cubicBezTo>
                  <a:pt x="642" y="1015"/>
                  <a:pt x="641" y="1015"/>
                  <a:pt x="641" y="1017"/>
                </a:cubicBezTo>
                <a:cubicBezTo>
                  <a:pt x="634" y="1014"/>
                  <a:pt x="625" y="1022"/>
                  <a:pt x="617" y="1025"/>
                </a:cubicBezTo>
                <a:cubicBezTo>
                  <a:pt x="605" y="1019"/>
                  <a:pt x="593" y="1032"/>
                  <a:pt x="582" y="1029"/>
                </a:cubicBezTo>
                <a:cubicBezTo>
                  <a:pt x="582" y="1030"/>
                  <a:pt x="584" y="1029"/>
                  <a:pt x="586" y="1030"/>
                </a:cubicBezTo>
                <a:cubicBezTo>
                  <a:pt x="583" y="1036"/>
                  <a:pt x="570" y="1033"/>
                  <a:pt x="568" y="1038"/>
                </a:cubicBezTo>
                <a:cubicBezTo>
                  <a:pt x="567" y="1033"/>
                  <a:pt x="570" y="1031"/>
                  <a:pt x="573" y="1029"/>
                </a:cubicBezTo>
                <a:cubicBezTo>
                  <a:pt x="572" y="1027"/>
                  <a:pt x="570" y="1027"/>
                  <a:pt x="568" y="1027"/>
                </a:cubicBezTo>
                <a:cubicBezTo>
                  <a:pt x="572" y="1022"/>
                  <a:pt x="579" y="1022"/>
                  <a:pt x="589" y="1023"/>
                </a:cubicBezTo>
                <a:cubicBezTo>
                  <a:pt x="593" y="1018"/>
                  <a:pt x="606" y="1018"/>
                  <a:pt x="611" y="1017"/>
                </a:cubicBezTo>
                <a:cubicBezTo>
                  <a:pt x="610" y="1016"/>
                  <a:pt x="609" y="1015"/>
                  <a:pt x="610" y="1013"/>
                </a:cubicBezTo>
                <a:cubicBezTo>
                  <a:pt x="599" y="1016"/>
                  <a:pt x="590" y="1019"/>
                  <a:pt x="580" y="1020"/>
                </a:cubicBezTo>
                <a:cubicBezTo>
                  <a:pt x="591" y="1013"/>
                  <a:pt x="603" y="1008"/>
                  <a:pt x="621" y="1007"/>
                </a:cubicBezTo>
                <a:cubicBezTo>
                  <a:pt x="620" y="1006"/>
                  <a:pt x="619" y="1006"/>
                  <a:pt x="619" y="1005"/>
                </a:cubicBezTo>
                <a:cubicBezTo>
                  <a:pt x="615" y="1004"/>
                  <a:pt x="614" y="1007"/>
                  <a:pt x="611" y="1007"/>
                </a:cubicBezTo>
                <a:cubicBezTo>
                  <a:pt x="627" y="999"/>
                  <a:pt x="642" y="992"/>
                  <a:pt x="657" y="984"/>
                </a:cubicBezTo>
                <a:cubicBezTo>
                  <a:pt x="667" y="989"/>
                  <a:pt x="678" y="977"/>
                  <a:pt x="687" y="978"/>
                </a:cubicBezTo>
                <a:cubicBezTo>
                  <a:pt x="688" y="973"/>
                  <a:pt x="691" y="970"/>
                  <a:pt x="698" y="970"/>
                </a:cubicBezTo>
                <a:cubicBezTo>
                  <a:pt x="696" y="975"/>
                  <a:pt x="698" y="978"/>
                  <a:pt x="694" y="979"/>
                </a:cubicBezTo>
                <a:cubicBezTo>
                  <a:pt x="698" y="983"/>
                  <a:pt x="706" y="976"/>
                  <a:pt x="713" y="977"/>
                </a:cubicBezTo>
                <a:cubicBezTo>
                  <a:pt x="698" y="988"/>
                  <a:pt x="679" y="991"/>
                  <a:pt x="666" y="996"/>
                </a:cubicBezTo>
                <a:close/>
                <a:moveTo>
                  <a:pt x="683" y="1085"/>
                </a:moveTo>
                <a:cubicBezTo>
                  <a:pt x="682" y="1084"/>
                  <a:pt x="687" y="1080"/>
                  <a:pt x="691" y="1082"/>
                </a:cubicBezTo>
                <a:cubicBezTo>
                  <a:pt x="690" y="1087"/>
                  <a:pt x="685" y="1085"/>
                  <a:pt x="683" y="1085"/>
                </a:cubicBezTo>
                <a:close/>
                <a:moveTo>
                  <a:pt x="725" y="940"/>
                </a:moveTo>
                <a:cubicBezTo>
                  <a:pt x="728" y="940"/>
                  <a:pt x="729" y="939"/>
                  <a:pt x="732" y="940"/>
                </a:cubicBezTo>
                <a:cubicBezTo>
                  <a:pt x="732" y="944"/>
                  <a:pt x="732" y="944"/>
                  <a:pt x="732" y="944"/>
                </a:cubicBezTo>
                <a:cubicBezTo>
                  <a:pt x="730" y="947"/>
                  <a:pt x="726" y="942"/>
                  <a:pt x="726" y="947"/>
                </a:cubicBezTo>
                <a:cubicBezTo>
                  <a:pt x="724" y="947"/>
                  <a:pt x="726" y="942"/>
                  <a:pt x="725" y="940"/>
                </a:cubicBezTo>
                <a:close/>
                <a:moveTo>
                  <a:pt x="736" y="947"/>
                </a:moveTo>
                <a:cubicBezTo>
                  <a:pt x="737" y="952"/>
                  <a:pt x="730" y="950"/>
                  <a:pt x="727" y="952"/>
                </a:cubicBezTo>
                <a:cubicBezTo>
                  <a:pt x="728" y="949"/>
                  <a:pt x="731" y="947"/>
                  <a:pt x="736" y="947"/>
                </a:cubicBezTo>
                <a:close/>
                <a:moveTo>
                  <a:pt x="727" y="1030"/>
                </a:moveTo>
                <a:cubicBezTo>
                  <a:pt x="724" y="1027"/>
                  <a:pt x="724" y="1032"/>
                  <a:pt x="720" y="1031"/>
                </a:cubicBezTo>
                <a:cubicBezTo>
                  <a:pt x="722" y="1029"/>
                  <a:pt x="724" y="1027"/>
                  <a:pt x="728" y="1027"/>
                </a:cubicBezTo>
                <a:cubicBezTo>
                  <a:pt x="727" y="1028"/>
                  <a:pt x="727" y="1028"/>
                  <a:pt x="727" y="1030"/>
                </a:cubicBezTo>
                <a:close/>
                <a:moveTo>
                  <a:pt x="759" y="955"/>
                </a:moveTo>
                <a:cubicBezTo>
                  <a:pt x="756" y="955"/>
                  <a:pt x="756" y="957"/>
                  <a:pt x="754" y="955"/>
                </a:cubicBezTo>
                <a:cubicBezTo>
                  <a:pt x="753" y="957"/>
                  <a:pt x="755" y="957"/>
                  <a:pt x="754" y="960"/>
                </a:cubicBezTo>
                <a:cubicBezTo>
                  <a:pt x="747" y="960"/>
                  <a:pt x="739" y="965"/>
                  <a:pt x="737" y="960"/>
                </a:cubicBezTo>
                <a:cubicBezTo>
                  <a:pt x="734" y="961"/>
                  <a:pt x="737" y="962"/>
                  <a:pt x="736" y="965"/>
                </a:cubicBezTo>
                <a:cubicBezTo>
                  <a:pt x="730" y="971"/>
                  <a:pt x="724" y="967"/>
                  <a:pt x="719" y="965"/>
                </a:cubicBezTo>
                <a:cubicBezTo>
                  <a:pt x="720" y="961"/>
                  <a:pt x="727" y="962"/>
                  <a:pt x="726" y="956"/>
                </a:cubicBezTo>
                <a:cubicBezTo>
                  <a:pt x="729" y="956"/>
                  <a:pt x="731" y="954"/>
                  <a:pt x="734" y="953"/>
                </a:cubicBezTo>
                <a:cubicBezTo>
                  <a:pt x="732" y="957"/>
                  <a:pt x="736" y="955"/>
                  <a:pt x="736" y="958"/>
                </a:cubicBezTo>
                <a:cubicBezTo>
                  <a:pt x="743" y="954"/>
                  <a:pt x="749" y="950"/>
                  <a:pt x="761" y="951"/>
                </a:cubicBezTo>
                <a:cubicBezTo>
                  <a:pt x="760" y="952"/>
                  <a:pt x="758" y="952"/>
                  <a:pt x="759" y="955"/>
                </a:cubicBezTo>
                <a:close/>
                <a:moveTo>
                  <a:pt x="764" y="952"/>
                </a:moveTo>
                <a:cubicBezTo>
                  <a:pt x="765" y="950"/>
                  <a:pt x="765" y="947"/>
                  <a:pt x="769" y="948"/>
                </a:cubicBezTo>
                <a:cubicBezTo>
                  <a:pt x="769" y="951"/>
                  <a:pt x="767" y="952"/>
                  <a:pt x="764" y="952"/>
                </a:cubicBezTo>
                <a:close/>
                <a:moveTo>
                  <a:pt x="770" y="948"/>
                </a:moveTo>
                <a:cubicBezTo>
                  <a:pt x="770" y="942"/>
                  <a:pt x="779" y="947"/>
                  <a:pt x="778" y="943"/>
                </a:cubicBezTo>
                <a:cubicBezTo>
                  <a:pt x="782" y="945"/>
                  <a:pt x="774" y="948"/>
                  <a:pt x="770" y="948"/>
                </a:cubicBezTo>
                <a:close/>
                <a:moveTo>
                  <a:pt x="792" y="158"/>
                </a:moveTo>
                <a:cubicBezTo>
                  <a:pt x="787" y="161"/>
                  <a:pt x="782" y="156"/>
                  <a:pt x="777" y="158"/>
                </a:cubicBezTo>
                <a:cubicBezTo>
                  <a:pt x="781" y="157"/>
                  <a:pt x="784" y="147"/>
                  <a:pt x="792" y="147"/>
                </a:cubicBezTo>
                <a:cubicBezTo>
                  <a:pt x="795" y="149"/>
                  <a:pt x="793" y="155"/>
                  <a:pt x="792" y="158"/>
                </a:cubicBezTo>
                <a:close/>
                <a:moveTo>
                  <a:pt x="807" y="821"/>
                </a:moveTo>
                <a:cubicBezTo>
                  <a:pt x="803" y="821"/>
                  <a:pt x="802" y="820"/>
                  <a:pt x="800" y="819"/>
                </a:cubicBezTo>
                <a:cubicBezTo>
                  <a:pt x="800" y="818"/>
                  <a:pt x="801" y="818"/>
                  <a:pt x="801" y="819"/>
                </a:cubicBezTo>
                <a:cubicBezTo>
                  <a:pt x="804" y="819"/>
                  <a:pt x="803" y="816"/>
                  <a:pt x="806" y="816"/>
                </a:cubicBezTo>
                <a:cubicBezTo>
                  <a:pt x="806" y="813"/>
                  <a:pt x="805" y="813"/>
                  <a:pt x="805" y="810"/>
                </a:cubicBezTo>
                <a:cubicBezTo>
                  <a:pt x="808" y="809"/>
                  <a:pt x="811" y="808"/>
                  <a:pt x="809" y="804"/>
                </a:cubicBezTo>
                <a:cubicBezTo>
                  <a:pt x="812" y="802"/>
                  <a:pt x="815" y="802"/>
                  <a:pt x="817" y="800"/>
                </a:cubicBezTo>
                <a:cubicBezTo>
                  <a:pt x="816" y="799"/>
                  <a:pt x="815" y="798"/>
                  <a:pt x="816" y="795"/>
                </a:cubicBezTo>
                <a:cubicBezTo>
                  <a:pt x="818" y="795"/>
                  <a:pt x="819" y="796"/>
                  <a:pt x="819" y="798"/>
                </a:cubicBezTo>
                <a:cubicBezTo>
                  <a:pt x="820" y="798"/>
                  <a:pt x="820" y="796"/>
                  <a:pt x="822" y="796"/>
                </a:cubicBezTo>
                <a:cubicBezTo>
                  <a:pt x="821" y="794"/>
                  <a:pt x="820" y="792"/>
                  <a:pt x="821" y="789"/>
                </a:cubicBezTo>
                <a:cubicBezTo>
                  <a:pt x="827" y="789"/>
                  <a:pt x="828" y="788"/>
                  <a:pt x="831" y="791"/>
                </a:cubicBezTo>
                <a:cubicBezTo>
                  <a:pt x="830" y="795"/>
                  <a:pt x="827" y="797"/>
                  <a:pt x="825" y="800"/>
                </a:cubicBezTo>
                <a:cubicBezTo>
                  <a:pt x="825" y="802"/>
                  <a:pt x="828" y="801"/>
                  <a:pt x="827" y="804"/>
                </a:cubicBezTo>
                <a:cubicBezTo>
                  <a:pt x="830" y="803"/>
                  <a:pt x="830" y="798"/>
                  <a:pt x="834" y="798"/>
                </a:cubicBezTo>
                <a:cubicBezTo>
                  <a:pt x="828" y="809"/>
                  <a:pt x="815" y="812"/>
                  <a:pt x="807" y="821"/>
                </a:cubicBezTo>
                <a:close/>
                <a:moveTo>
                  <a:pt x="833" y="931"/>
                </a:moveTo>
                <a:cubicBezTo>
                  <a:pt x="834" y="930"/>
                  <a:pt x="836" y="929"/>
                  <a:pt x="836" y="927"/>
                </a:cubicBezTo>
                <a:cubicBezTo>
                  <a:pt x="837" y="927"/>
                  <a:pt x="838" y="928"/>
                  <a:pt x="839" y="928"/>
                </a:cubicBezTo>
                <a:cubicBezTo>
                  <a:pt x="839" y="931"/>
                  <a:pt x="835" y="933"/>
                  <a:pt x="833" y="931"/>
                </a:cubicBezTo>
                <a:close/>
                <a:moveTo>
                  <a:pt x="825" y="917"/>
                </a:moveTo>
                <a:cubicBezTo>
                  <a:pt x="827" y="913"/>
                  <a:pt x="831" y="911"/>
                  <a:pt x="839" y="912"/>
                </a:cubicBezTo>
                <a:cubicBezTo>
                  <a:pt x="837" y="918"/>
                  <a:pt x="830" y="918"/>
                  <a:pt x="825" y="917"/>
                </a:cubicBezTo>
                <a:close/>
                <a:moveTo>
                  <a:pt x="842" y="927"/>
                </a:moveTo>
                <a:cubicBezTo>
                  <a:pt x="842" y="925"/>
                  <a:pt x="843" y="924"/>
                  <a:pt x="843" y="923"/>
                </a:cubicBezTo>
                <a:cubicBezTo>
                  <a:pt x="847" y="923"/>
                  <a:pt x="846" y="928"/>
                  <a:pt x="842" y="927"/>
                </a:cubicBezTo>
                <a:close/>
                <a:moveTo>
                  <a:pt x="1212" y="837"/>
                </a:moveTo>
                <a:cubicBezTo>
                  <a:pt x="1209" y="840"/>
                  <a:pt x="1207" y="844"/>
                  <a:pt x="1202" y="844"/>
                </a:cubicBezTo>
                <a:cubicBezTo>
                  <a:pt x="1206" y="842"/>
                  <a:pt x="1207" y="838"/>
                  <a:pt x="1212" y="837"/>
                </a:cubicBezTo>
                <a:close/>
                <a:moveTo>
                  <a:pt x="1168" y="859"/>
                </a:moveTo>
                <a:cubicBezTo>
                  <a:pt x="1168" y="863"/>
                  <a:pt x="1163" y="862"/>
                  <a:pt x="1160" y="863"/>
                </a:cubicBezTo>
                <a:cubicBezTo>
                  <a:pt x="1162" y="861"/>
                  <a:pt x="1164" y="859"/>
                  <a:pt x="1168" y="859"/>
                </a:cubicBezTo>
                <a:close/>
                <a:moveTo>
                  <a:pt x="1156" y="828"/>
                </a:moveTo>
                <a:cubicBezTo>
                  <a:pt x="1158" y="828"/>
                  <a:pt x="1158" y="831"/>
                  <a:pt x="1157" y="833"/>
                </a:cubicBezTo>
                <a:cubicBezTo>
                  <a:pt x="1154" y="833"/>
                  <a:pt x="1154" y="829"/>
                  <a:pt x="1156" y="828"/>
                </a:cubicBezTo>
                <a:close/>
                <a:moveTo>
                  <a:pt x="1189" y="759"/>
                </a:moveTo>
                <a:cubicBezTo>
                  <a:pt x="1192" y="759"/>
                  <a:pt x="1192" y="759"/>
                  <a:pt x="1192" y="759"/>
                </a:cubicBezTo>
                <a:cubicBezTo>
                  <a:pt x="1193" y="764"/>
                  <a:pt x="1187" y="764"/>
                  <a:pt x="1189" y="759"/>
                </a:cubicBezTo>
                <a:close/>
                <a:moveTo>
                  <a:pt x="1193" y="775"/>
                </a:moveTo>
                <a:cubicBezTo>
                  <a:pt x="1193" y="776"/>
                  <a:pt x="1192" y="777"/>
                  <a:pt x="1192" y="779"/>
                </a:cubicBezTo>
                <a:cubicBezTo>
                  <a:pt x="1189" y="778"/>
                  <a:pt x="1189" y="781"/>
                  <a:pt x="1187" y="779"/>
                </a:cubicBezTo>
                <a:cubicBezTo>
                  <a:pt x="1186" y="775"/>
                  <a:pt x="1191" y="776"/>
                  <a:pt x="1193" y="775"/>
                </a:cubicBezTo>
                <a:close/>
                <a:moveTo>
                  <a:pt x="1155" y="784"/>
                </a:moveTo>
                <a:cubicBezTo>
                  <a:pt x="1153" y="780"/>
                  <a:pt x="1156" y="773"/>
                  <a:pt x="1162" y="773"/>
                </a:cubicBezTo>
                <a:cubicBezTo>
                  <a:pt x="1159" y="777"/>
                  <a:pt x="1159" y="783"/>
                  <a:pt x="1155" y="784"/>
                </a:cubicBezTo>
                <a:close/>
                <a:moveTo>
                  <a:pt x="1165" y="754"/>
                </a:moveTo>
                <a:cubicBezTo>
                  <a:pt x="1167" y="752"/>
                  <a:pt x="1171" y="750"/>
                  <a:pt x="1175" y="750"/>
                </a:cubicBezTo>
                <a:cubicBezTo>
                  <a:pt x="1175" y="751"/>
                  <a:pt x="1175" y="753"/>
                  <a:pt x="1176" y="753"/>
                </a:cubicBezTo>
                <a:cubicBezTo>
                  <a:pt x="1172" y="757"/>
                  <a:pt x="1167" y="760"/>
                  <a:pt x="1161" y="762"/>
                </a:cubicBezTo>
                <a:cubicBezTo>
                  <a:pt x="1161" y="764"/>
                  <a:pt x="1162" y="764"/>
                  <a:pt x="1162" y="766"/>
                </a:cubicBezTo>
                <a:cubicBezTo>
                  <a:pt x="1158" y="768"/>
                  <a:pt x="1154" y="772"/>
                  <a:pt x="1147" y="772"/>
                </a:cubicBezTo>
                <a:cubicBezTo>
                  <a:pt x="1146" y="767"/>
                  <a:pt x="1146" y="765"/>
                  <a:pt x="1145" y="761"/>
                </a:cubicBezTo>
                <a:cubicBezTo>
                  <a:pt x="1148" y="756"/>
                  <a:pt x="1160" y="741"/>
                  <a:pt x="1165" y="754"/>
                </a:cubicBezTo>
                <a:close/>
                <a:moveTo>
                  <a:pt x="1145" y="668"/>
                </a:moveTo>
                <a:cubicBezTo>
                  <a:pt x="1145" y="669"/>
                  <a:pt x="1144" y="676"/>
                  <a:pt x="1140" y="677"/>
                </a:cubicBezTo>
                <a:cubicBezTo>
                  <a:pt x="1141" y="674"/>
                  <a:pt x="1139" y="672"/>
                  <a:pt x="1139" y="670"/>
                </a:cubicBezTo>
                <a:cubicBezTo>
                  <a:pt x="1141" y="668"/>
                  <a:pt x="1143" y="670"/>
                  <a:pt x="1145" y="668"/>
                </a:cubicBezTo>
                <a:close/>
                <a:moveTo>
                  <a:pt x="1036" y="490"/>
                </a:moveTo>
                <a:cubicBezTo>
                  <a:pt x="1038" y="489"/>
                  <a:pt x="1037" y="493"/>
                  <a:pt x="1040" y="492"/>
                </a:cubicBezTo>
                <a:cubicBezTo>
                  <a:pt x="1040" y="495"/>
                  <a:pt x="1038" y="495"/>
                  <a:pt x="1035" y="495"/>
                </a:cubicBezTo>
                <a:cubicBezTo>
                  <a:pt x="1035" y="493"/>
                  <a:pt x="1035" y="491"/>
                  <a:pt x="1036" y="490"/>
                </a:cubicBezTo>
                <a:close/>
                <a:moveTo>
                  <a:pt x="1022" y="489"/>
                </a:moveTo>
                <a:cubicBezTo>
                  <a:pt x="1026" y="489"/>
                  <a:pt x="1027" y="493"/>
                  <a:pt x="1031" y="493"/>
                </a:cubicBezTo>
                <a:cubicBezTo>
                  <a:pt x="1028" y="497"/>
                  <a:pt x="1032" y="497"/>
                  <a:pt x="1029" y="501"/>
                </a:cubicBezTo>
                <a:cubicBezTo>
                  <a:pt x="1026" y="501"/>
                  <a:pt x="1022" y="502"/>
                  <a:pt x="1022" y="499"/>
                </a:cubicBezTo>
                <a:cubicBezTo>
                  <a:pt x="1022" y="501"/>
                  <a:pt x="1018" y="504"/>
                  <a:pt x="1015" y="505"/>
                </a:cubicBezTo>
                <a:cubicBezTo>
                  <a:pt x="1015" y="503"/>
                  <a:pt x="1017" y="501"/>
                  <a:pt x="1014" y="500"/>
                </a:cubicBezTo>
                <a:cubicBezTo>
                  <a:pt x="1015" y="495"/>
                  <a:pt x="1021" y="495"/>
                  <a:pt x="1022" y="489"/>
                </a:cubicBezTo>
                <a:close/>
                <a:moveTo>
                  <a:pt x="1019" y="562"/>
                </a:moveTo>
                <a:cubicBezTo>
                  <a:pt x="1020" y="566"/>
                  <a:pt x="1011" y="565"/>
                  <a:pt x="1014" y="567"/>
                </a:cubicBezTo>
                <a:cubicBezTo>
                  <a:pt x="1013" y="568"/>
                  <a:pt x="1010" y="568"/>
                  <a:pt x="1008" y="569"/>
                </a:cubicBezTo>
                <a:cubicBezTo>
                  <a:pt x="1010" y="564"/>
                  <a:pt x="1016" y="565"/>
                  <a:pt x="1019" y="562"/>
                </a:cubicBezTo>
                <a:close/>
                <a:moveTo>
                  <a:pt x="1011" y="730"/>
                </a:moveTo>
                <a:cubicBezTo>
                  <a:pt x="1017" y="732"/>
                  <a:pt x="1019" y="728"/>
                  <a:pt x="1023" y="728"/>
                </a:cubicBezTo>
                <a:cubicBezTo>
                  <a:pt x="1023" y="733"/>
                  <a:pt x="1023" y="733"/>
                  <a:pt x="1023" y="733"/>
                </a:cubicBezTo>
                <a:cubicBezTo>
                  <a:pt x="1019" y="736"/>
                  <a:pt x="1016" y="738"/>
                  <a:pt x="1012" y="740"/>
                </a:cubicBezTo>
                <a:cubicBezTo>
                  <a:pt x="1010" y="739"/>
                  <a:pt x="1012" y="739"/>
                  <a:pt x="1014" y="739"/>
                </a:cubicBezTo>
                <a:cubicBezTo>
                  <a:pt x="1011" y="736"/>
                  <a:pt x="1011" y="735"/>
                  <a:pt x="1011" y="730"/>
                </a:cubicBezTo>
                <a:close/>
                <a:moveTo>
                  <a:pt x="997" y="716"/>
                </a:moveTo>
                <a:cubicBezTo>
                  <a:pt x="1001" y="716"/>
                  <a:pt x="1002" y="713"/>
                  <a:pt x="1005" y="714"/>
                </a:cubicBezTo>
                <a:cubicBezTo>
                  <a:pt x="1005" y="719"/>
                  <a:pt x="1010" y="718"/>
                  <a:pt x="1013" y="720"/>
                </a:cubicBezTo>
                <a:cubicBezTo>
                  <a:pt x="1013" y="724"/>
                  <a:pt x="1010" y="723"/>
                  <a:pt x="1008" y="725"/>
                </a:cubicBezTo>
                <a:cubicBezTo>
                  <a:pt x="1007" y="725"/>
                  <a:pt x="1006" y="723"/>
                  <a:pt x="1006" y="721"/>
                </a:cubicBezTo>
                <a:cubicBezTo>
                  <a:pt x="1003" y="723"/>
                  <a:pt x="1002" y="726"/>
                  <a:pt x="998" y="727"/>
                </a:cubicBezTo>
                <a:cubicBezTo>
                  <a:pt x="998" y="724"/>
                  <a:pt x="1003" y="723"/>
                  <a:pt x="1001" y="720"/>
                </a:cubicBezTo>
                <a:cubicBezTo>
                  <a:pt x="1000" y="720"/>
                  <a:pt x="1000" y="722"/>
                  <a:pt x="1000" y="723"/>
                </a:cubicBezTo>
                <a:cubicBezTo>
                  <a:pt x="995" y="722"/>
                  <a:pt x="997" y="720"/>
                  <a:pt x="997" y="716"/>
                </a:cubicBezTo>
                <a:close/>
                <a:moveTo>
                  <a:pt x="1000" y="751"/>
                </a:moveTo>
                <a:cubicBezTo>
                  <a:pt x="998" y="750"/>
                  <a:pt x="998" y="747"/>
                  <a:pt x="996" y="745"/>
                </a:cubicBezTo>
                <a:cubicBezTo>
                  <a:pt x="999" y="743"/>
                  <a:pt x="1003" y="748"/>
                  <a:pt x="1000" y="751"/>
                </a:cubicBezTo>
                <a:close/>
                <a:moveTo>
                  <a:pt x="997" y="800"/>
                </a:moveTo>
                <a:cubicBezTo>
                  <a:pt x="997" y="802"/>
                  <a:pt x="997" y="802"/>
                  <a:pt x="997" y="802"/>
                </a:cubicBezTo>
                <a:cubicBezTo>
                  <a:pt x="995" y="802"/>
                  <a:pt x="995" y="804"/>
                  <a:pt x="994" y="802"/>
                </a:cubicBezTo>
                <a:cubicBezTo>
                  <a:pt x="994" y="800"/>
                  <a:pt x="994" y="800"/>
                  <a:pt x="994" y="800"/>
                </a:cubicBezTo>
                <a:cubicBezTo>
                  <a:pt x="995" y="799"/>
                  <a:pt x="995" y="800"/>
                  <a:pt x="997" y="800"/>
                </a:cubicBezTo>
                <a:close/>
                <a:moveTo>
                  <a:pt x="994" y="743"/>
                </a:moveTo>
                <a:cubicBezTo>
                  <a:pt x="994" y="747"/>
                  <a:pt x="990" y="747"/>
                  <a:pt x="987" y="748"/>
                </a:cubicBezTo>
                <a:cubicBezTo>
                  <a:pt x="988" y="743"/>
                  <a:pt x="991" y="744"/>
                  <a:pt x="994" y="743"/>
                </a:cubicBezTo>
                <a:close/>
                <a:moveTo>
                  <a:pt x="991" y="494"/>
                </a:moveTo>
                <a:cubicBezTo>
                  <a:pt x="989" y="496"/>
                  <a:pt x="989" y="499"/>
                  <a:pt x="985" y="498"/>
                </a:cubicBezTo>
                <a:cubicBezTo>
                  <a:pt x="987" y="496"/>
                  <a:pt x="987" y="494"/>
                  <a:pt x="991" y="494"/>
                </a:cubicBezTo>
                <a:close/>
                <a:moveTo>
                  <a:pt x="990" y="534"/>
                </a:moveTo>
                <a:cubicBezTo>
                  <a:pt x="989" y="538"/>
                  <a:pt x="986" y="539"/>
                  <a:pt x="983" y="540"/>
                </a:cubicBezTo>
                <a:cubicBezTo>
                  <a:pt x="983" y="539"/>
                  <a:pt x="982" y="538"/>
                  <a:pt x="981" y="538"/>
                </a:cubicBezTo>
                <a:cubicBezTo>
                  <a:pt x="982" y="536"/>
                  <a:pt x="987" y="533"/>
                  <a:pt x="990" y="534"/>
                </a:cubicBezTo>
                <a:close/>
                <a:moveTo>
                  <a:pt x="971" y="775"/>
                </a:moveTo>
                <a:cubicBezTo>
                  <a:pt x="970" y="778"/>
                  <a:pt x="968" y="777"/>
                  <a:pt x="966" y="777"/>
                </a:cubicBezTo>
                <a:cubicBezTo>
                  <a:pt x="966" y="775"/>
                  <a:pt x="968" y="775"/>
                  <a:pt x="971" y="775"/>
                </a:cubicBezTo>
                <a:close/>
                <a:moveTo>
                  <a:pt x="969" y="724"/>
                </a:moveTo>
                <a:cubicBezTo>
                  <a:pt x="967" y="727"/>
                  <a:pt x="963" y="731"/>
                  <a:pt x="965" y="735"/>
                </a:cubicBezTo>
                <a:cubicBezTo>
                  <a:pt x="963" y="735"/>
                  <a:pt x="960" y="741"/>
                  <a:pt x="955" y="741"/>
                </a:cubicBezTo>
                <a:cubicBezTo>
                  <a:pt x="955" y="739"/>
                  <a:pt x="956" y="735"/>
                  <a:pt x="960" y="733"/>
                </a:cubicBezTo>
                <a:cubicBezTo>
                  <a:pt x="960" y="731"/>
                  <a:pt x="958" y="731"/>
                  <a:pt x="956" y="730"/>
                </a:cubicBezTo>
                <a:cubicBezTo>
                  <a:pt x="957" y="723"/>
                  <a:pt x="964" y="724"/>
                  <a:pt x="969" y="724"/>
                </a:cubicBezTo>
                <a:close/>
                <a:moveTo>
                  <a:pt x="961" y="751"/>
                </a:moveTo>
                <a:cubicBezTo>
                  <a:pt x="959" y="751"/>
                  <a:pt x="959" y="749"/>
                  <a:pt x="956" y="750"/>
                </a:cubicBezTo>
                <a:cubicBezTo>
                  <a:pt x="957" y="747"/>
                  <a:pt x="961" y="746"/>
                  <a:pt x="964" y="745"/>
                </a:cubicBezTo>
                <a:cubicBezTo>
                  <a:pt x="965" y="749"/>
                  <a:pt x="962" y="749"/>
                  <a:pt x="961" y="751"/>
                </a:cubicBezTo>
                <a:close/>
                <a:moveTo>
                  <a:pt x="932" y="784"/>
                </a:moveTo>
                <a:cubicBezTo>
                  <a:pt x="933" y="782"/>
                  <a:pt x="934" y="776"/>
                  <a:pt x="931" y="775"/>
                </a:cubicBezTo>
                <a:cubicBezTo>
                  <a:pt x="933" y="773"/>
                  <a:pt x="934" y="771"/>
                  <a:pt x="938" y="770"/>
                </a:cubicBezTo>
                <a:cubicBezTo>
                  <a:pt x="938" y="773"/>
                  <a:pt x="937" y="774"/>
                  <a:pt x="936" y="774"/>
                </a:cubicBezTo>
                <a:cubicBezTo>
                  <a:pt x="938" y="777"/>
                  <a:pt x="943" y="778"/>
                  <a:pt x="944" y="782"/>
                </a:cubicBezTo>
                <a:cubicBezTo>
                  <a:pt x="946" y="780"/>
                  <a:pt x="950" y="777"/>
                  <a:pt x="953" y="780"/>
                </a:cubicBezTo>
                <a:cubicBezTo>
                  <a:pt x="952" y="788"/>
                  <a:pt x="943" y="787"/>
                  <a:pt x="939" y="791"/>
                </a:cubicBezTo>
                <a:cubicBezTo>
                  <a:pt x="936" y="791"/>
                  <a:pt x="934" y="790"/>
                  <a:pt x="933" y="789"/>
                </a:cubicBezTo>
                <a:cubicBezTo>
                  <a:pt x="933" y="786"/>
                  <a:pt x="938" y="787"/>
                  <a:pt x="938" y="784"/>
                </a:cubicBezTo>
                <a:cubicBezTo>
                  <a:pt x="937" y="782"/>
                  <a:pt x="935" y="786"/>
                  <a:pt x="932" y="784"/>
                </a:cubicBezTo>
                <a:close/>
                <a:moveTo>
                  <a:pt x="932" y="742"/>
                </a:moveTo>
                <a:cubicBezTo>
                  <a:pt x="936" y="741"/>
                  <a:pt x="934" y="747"/>
                  <a:pt x="933" y="747"/>
                </a:cubicBezTo>
                <a:cubicBezTo>
                  <a:pt x="931" y="747"/>
                  <a:pt x="933" y="743"/>
                  <a:pt x="932" y="742"/>
                </a:cubicBezTo>
                <a:close/>
                <a:moveTo>
                  <a:pt x="950" y="519"/>
                </a:moveTo>
                <a:cubicBezTo>
                  <a:pt x="948" y="519"/>
                  <a:pt x="948" y="519"/>
                  <a:pt x="948" y="519"/>
                </a:cubicBezTo>
                <a:cubicBezTo>
                  <a:pt x="948" y="519"/>
                  <a:pt x="948" y="520"/>
                  <a:pt x="949" y="520"/>
                </a:cubicBezTo>
                <a:cubicBezTo>
                  <a:pt x="948" y="522"/>
                  <a:pt x="945" y="518"/>
                  <a:pt x="945" y="517"/>
                </a:cubicBezTo>
                <a:cubicBezTo>
                  <a:pt x="946" y="515"/>
                  <a:pt x="951" y="515"/>
                  <a:pt x="950" y="519"/>
                </a:cubicBezTo>
                <a:close/>
                <a:moveTo>
                  <a:pt x="952" y="550"/>
                </a:moveTo>
                <a:cubicBezTo>
                  <a:pt x="954" y="553"/>
                  <a:pt x="946" y="553"/>
                  <a:pt x="948" y="550"/>
                </a:cubicBezTo>
                <a:cubicBezTo>
                  <a:pt x="948" y="550"/>
                  <a:pt x="952" y="548"/>
                  <a:pt x="952" y="550"/>
                </a:cubicBezTo>
                <a:close/>
                <a:moveTo>
                  <a:pt x="949" y="732"/>
                </a:moveTo>
                <a:cubicBezTo>
                  <a:pt x="949" y="731"/>
                  <a:pt x="950" y="730"/>
                  <a:pt x="950" y="729"/>
                </a:cubicBezTo>
                <a:cubicBezTo>
                  <a:pt x="953" y="728"/>
                  <a:pt x="953" y="730"/>
                  <a:pt x="953" y="732"/>
                </a:cubicBezTo>
                <a:lnTo>
                  <a:pt x="949" y="732"/>
                </a:lnTo>
                <a:close/>
                <a:moveTo>
                  <a:pt x="949" y="709"/>
                </a:moveTo>
                <a:cubicBezTo>
                  <a:pt x="949" y="707"/>
                  <a:pt x="948" y="706"/>
                  <a:pt x="948" y="707"/>
                </a:cubicBezTo>
                <a:cubicBezTo>
                  <a:pt x="946" y="703"/>
                  <a:pt x="957" y="702"/>
                  <a:pt x="960" y="704"/>
                </a:cubicBezTo>
                <a:cubicBezTo>
                  <a:pt x="957" y="707"/>
                  <a:pt x="954" y="709"/>
                  <a:pt x="949" y="709"/>
                </a:cubicBezTo>
                <a:close/>
                <a:moveTo>
                  <a:pt x="946" y="472"/>
                </a:moveTo>
                <a:cubicBezTo>
                  <a:pt x="951" y="469"/>
                  <a:pt x="956" y="466"/>
                  <a:pt x="961" y="464"/>
                </a:cubicBezTo>
                <a:cubicBezTo>
                  <a:pt x="962" y="466"/>
                  <a:pt x="964" y="469"/>
                  <a:pt x="966" y="469"/>
                </a:cubicBezTo>
                <a:cubicBezTo>
                  <a:pt x="966" y="472"/>
                  <a:pt x="963" y="473"/>
                  <a:pt x="961" y="475"/>
                </a:cubicBezTo>
                <a:cubicBezTo>
                  <a:pt x="962" y="477"/>
                  <a:pt x="967" y="473"/>
                  <a:pt x="966" y="478"/>
                </a:cubicBezTo>
                <a:cubicBezTo>
                  <a:pt x="970" y="477"/>
                  <a:pt x="969" y="476"/>
                  <a:pt x="972" y="476"/>
                </a:cubicBezTo>
                <a:cubicBezTo>
                  <a:pt x="972" y="477"/>
                  <a:pt x="973" y="478"/>
                  <a:pt x="973" y="478"/>
                </a:cubicBezTo>
                <a:cubicBezTo>
                  <a:pt x="970" y="481"/>
                  <a:pt x="965" y="483"/>
                  <a:pt x="964" y="489"/>
                </a:cubicBezTo>
                <a:cubicBezTo>
                  <a:pt x="955" y="488"/>
                  <a:pt x="958" y="500"/>
                  <a:pt x="951" y="502"/>
                </a:cubicBezTo>
                <a:cubicBezTo>
                  <a:pt x="952" y="503"/>
                  <a:pt x="952" y="504"/>
                  <a:pt x="952" y="506"/>
                </a:cubicBezTo>
                <a:cubicBezTo>
                  <a:pt x="958" y="504"/>
                  <a:pt x="964" y="497"/>
                  <a:pt x="970" y="498"/>
                </a:cubicBezTo>
                <a:cubicBezTo>
                  <a:pt x="970" y="505"/>
                  <a:pt x="965" y="501"/>
                  <a:pt x="965" y="507"/>
                </a:cubicBezTo>
                <a:cubicBezTo>
                  <a:pt x="964" y="506"/>
                  <a:pt x="965" y="505"/>
                  <a:pt x="963" y="505"/>
                </a:cubicBezTo>
                <a:cubicBezTo>
                  <a:pt x="959" y="507"/>
                  <a:pt x="963" y="516"/>
                  <a:pt x="955" y="516"/>
                </a:cubicBezTo>
                <a:cubicBezTo>
                  <a:pt x="955" y="510"/>
                  <a:pt x="954" y="514"/>
                  <a:pt x="952" y="509"/>
                </a:cubicBezTo>
                <a:cubicBezTo>
                  <a:pt x="950" y="509"/>
                  <a:pt x="951" y="512"/>
                  <a:pt x="949" y="511"/>
                </a:cubicBezTo>
                <a:cubicBezTo>
                  <a:pt x="948" y="507"/>
                  <a:pt x="953" y="506"/>
                  <a:pt x="950" y="504"/>
                </a:cubicBezTo>
                <a:cubicBezTo>
                  <a:pt x="948" y="503"/>
                  <a:pt x="937" y="502"/>
                  <a:pt x="941" y="494"/>
                </a:cubicBezTo>
                <a:cubicBezTo>
                  <a:pt x="943" y="493"/>
                  <a:pt x="944" y="496"/>
                  <a:pt x="946" y="494"/>
                </a:cubicBezTo>
                <a:cubicBezTo>
                  <a:pt x="946" y="492"/>
                  <a:pt x="944" y="492"/>
                  <a:pt x="941" y="492"/>
                </a:cubicBezTo>
                <a:cubicBezTo>
                  <a:pt x="943" y="488"/>
                  <a:pt x="944" y="485"/>
                  <a:pt x="939" y="484"/>
                </a:cubicBezTo>
                <a:cubicBezTo>
                  <a:pt x="940" y="478"/>
                  <a:pt x="945" y="478"/>
                  <a:pt x="946" y="472"/>
                </a:cubicBezTo>
                <a:close/>
                <a:moveTo>
                  <a:pt x="933" y="152"/>
                </a:moveTo>
                <a:cubicBezTo>
                  <a:pt x="941" y="148"/>
                  <a:pt x="947" y="142"/>
                  <a:pt x="959" y="145"/>
                </a:cubicBezTo>
                <a:cubicBezTo>
                  <a:pt x="958" y="148"/>
                  <a:pt x="960" y="149"/>
                  <a:pt x="960" y="151"/>
                </a:cubicBezTo>
                <a:cubicBezTo>
                  <a:pt x="951" y="156"/>
                  <a:pt x="940" y="153"/>
                  <a:pt x="932" y="159"/>
                </a:cubicBezTo>
                <a:cubicBezTo>
                  <a:pt x="933" y="155"/>
                  <a:pt x="936" y="156"/>
                  <a:pt x="933" y="152"/>
                </a:cubicBezTo>
                <a:close/>
                <a:moveTo>
                  <a:pt x="938" y="189"/>
                </a:moveTo>
                <a:cubicBezTo>
                  <a:pt x="929" y="190"/>
                  <a:pt x="924" y="197"/>
                  <a:pt x="915" y="200"/>
                </a:cubicBezTo>
                <a:cubicBezTo>
                  <a:pt x="920" y="194"/>
                  <a:pt x="928" y="187"/>
                  <a:pt x="938" y="189"/>
                </a:cubicBezTo>
                <a:close/>
                <a:moveTo>
                  <a:pt x="911" y="762"/>
                </a:moveTo>
                <a:cubicBezTo>
                  <a:pt x="911" y="755"/>
                  <a:pt x="917" y="760"/>
                  <a:pt x="917" y="753"/>
                </a:cubicBezTo>
                <a:cubicBezTo>
                  <a:pt x="920" y="756"/>
                  <a:pt x="922" y="749"/>
                  <a:pt x="927" y="753"/>
                </a:cubicBezTo>
                <a:cubicBezTo>
                  <a:pt x="926" y="759"/>
                  <a:pt x="920" y="763"/>
                  <a:pt x="914" y="761"/>
                </a:cubicBezTo>
                <a:cubicBezTo>
                  <a:pt x="917" y="763"/>
                  <a:pt x="913" y="765"/>
                  <a:pt x="911" y="762"/>
                </a:cubicBezTo>
                <a:close/>
                <a:moveTo>
                  <a:pt x="928" y="765"/>
                </a:moveTo>
                <a:cubicBezTo>
                  <a:pt x="924" y="765"/>
                  <a:pt x="924" y="765"/>
                  <a:pt x="924" y="765"/>
                </a:cubicBezTo>
                <a:cubicBezTo>
                  <a:pt x="923" y="762"/>
                  <a:pt x="926" y="763"/>
                  <a:pt x="927" y="761"/>
                </a:cubicBezTo>
                <a:cubicBezTo>
                  <a:pt x="928" y="761"/>
                  <a:pt x="927" y="763"/>
                  <a:pt x="928" y="765"/>
                </a:cubicBezTo>
                <a:close/>
                <a:moveTo>
                  <a:pt x="931" y="791"/>
                </a:moveTo>
                <a:cubicBezTo>
                  <a:pt x="930" y="795"/>
                  <a:pt x="926" y="796"/>
                  <a:pt x="921" y="796"/>
                </a:cubicBezTo>
                <a:cubicBezTo>
                  <a:pt x="922" y="792"/>
                  <a:pt x="927" y="792"/>
                  <a:pt x="931" y="791"/>
                </a:cubicBezTo>
                <a:close/>
                <a:moveTo>
                  <a:pt x="915" y="730"/>
                </a:moveTo>
                <a:cubicBezTo>
                  <a:pt x="916" y="733"/>
                  <a:pt x="913" y="733"/>
                  <a:pt x="913" y="735"/>
                </a:cubicBezTo>
                <a:cubicBezTo>
                  <a:pt x="912" y="734"/>
                  <a:pt x="911" y="733"/>
                  <a:pt x="911" y="731"/>
                </a:cubicBezTo>
                <a:cubicBezTo>
                  <a:pt x="912" y="731"/>
                  <a:pt x="913" y="730"/>
                  <a:pt x="915" y="730"/>
                </a:cubicBezTo>
                <a:close/>
                <a:moveTo>
                  <a:pt x="908" y="746"/>
                </a:moveTo>
                <a:cubicBezTo>
                  <a:pt x="909" y="743"/>
                  <a:pt x="912" y="743"/>
                  <a:pt x="912" y="740"/>
                </a:cubicBezTo>
                <a:cubicBezTo>
                  <a:pt x="913" y="740"/>
                  <a:pt x="915" y="740"/>
                  <a:pt x="915" y="739"/>
                </a:cubicBezTo>
                <a:cubicBezTo>
                  <a:pt x="917" y="741"/>
                  <a:pt x="912" y="743"/>
                  <a:pt x="911" y="744"/>
                </a:cubicBezTo>
                <a:cubicBezTo>
                  <a:pt x="913" y="748"/>
                  <a:pt x="913" y="749"/>
                  <a:pt x="911" y="753"/>
                </a:cubicBezTo>
                <a:cubicBezTo>
                  <a:pt x="908" y="753"/>
                  <a:pt x="906" y="753"/>
                  <a:pt x="906" y="755"/>
                </a:cubicBezTo>
                <a:cubicBezTo>
                  <a:pt x="904" y="753"/>
                  <a:pt x="902" y="750"/>
                  <a:pt x="899" y="749"/>
                </a:cubicBezTo>
                <a:cubicBezTo>
                  <a:pt x="899" y="745"/>
                  <a:pt x="905" y="744"/>
                  <a:pt x="908" y="746"/>
                </a:cubicBezTo>
                <a:close/>
                <a:moveTo>
                  <a:pt x="898" y="860"/>
                </a:moveTo>
                <a:cubicBezTo>
                  <a:pt x="902" y="860"/>
                  <a:pt x="902" y="865"/>
                  <a:pt x="898" y="865"/>
                </a:cubicBezTo>
                <a:cubicBezTo>
                  <a:pt x="899" y="862"/>
                  <a:pt x="899" y="863"/>
                  <a:pt x="898" y="860"/>
                </a:cubicBezTo>
                <a:close/>
                <a:moveTo>
                  <a:pt x="900" y="872"/>
                </a:moveTo>
                <a:cubicBezTo>
                  <a:pt x="901" y="872"/>
                  <a:pt x="901" y="875"/>
                  <a:pt x="902" y="876"/>
                </a:cubicBezTo>
                <a:cubicBezTo>
                  <a:pt x="899" y="879"/>
                  <a:pt x="896" y="883"/>
                  <a:pt x="892" y="884"/>
                </a:cubicBezTo>
                <a:cubicBezTo>
                  <a:pt x="892" y="883"/>
                  <a:pt x="891" y="883"/>
                  <a:pt x="890" y="883"/>
                </a:cubicBezTo>
                <a:cubicBezTo>
                  <a:pt x="892" y="879"/>
                  <a:pt x="894" y="877"/>
                  <a:pt x="895" y="874"/>
                </a:cubicBezTo>
                <a:cubicBezTo>
                  <a:pt x="898" y="874"/>
                  <a:pt x="900" y="874"/>
                  <a:pt x="900" y="872"/>
                </a:cubicBezTo>
                <a:close/>
                <a:moveTo>
                  <a:pt x="901" y="841"/>
                </a:moveTo>
                <a:cubicBezTo>
                  <a:pt x="901" y="840"/>
                  <a:pt x="902" y="839"/>
                  <a:pt x="902" y="838"/>
                </a:cubicBezTo>
                <a:cubicBezTo>
                  <a:pt x="906" y="838"/>
                  <a:pt x="906" y="838"/>
                  <a:pt x="906" y="838"/>
                </a:cubicBezTo>
                <a:cubicBezTo>
                  <a:pt x="906" y="841"/>
                  <a:pt x="904" y="841"/>
                  <a:pt x="901" y="841"/>
                </a:cubicBezTo>
                <a:close/>
                <a:moveTo>
                  <a:pt x="898" y="109"/>
                </a:moveTo>
                <a:cubicBezTo>
                  <a:pt x="894" y="111"/>
                  <a:pt x="889" y="112"/>
                  <a:pt x="885" y="114"/>
                </a:cubicBezTo>
                <a:cubicBezTo>
                  <a:pt x="886" y="109"/>
                  <a:pt x="893" y="107"/>
                  <a:pt x="898" y="109"/>
                </a:cubicBezTo>
                <a:close/>
                <a:moveTo>
                  <a:pt x="895" y="782"/>
                </a:moveTo>
                <a:cubicBezTo>
                  <a:pt x="893" y="782"/>
                  <a:pt x="893" y="780"/>
                  <a:pt x="893" y="778"/>
                </a:cubicBezTo>
                <a:cubicBezTo>
                  <a:pt x="894" y="778"/>
                  <a:pt x="896" y="778"/>
                  <a:pt x="896" y="777"/>
                </a:cubicBezTo>
                <a:cubicBezTo>
                  <a:pt x="899" y="778"/>
                  <a:pt x="895" y="779"/>
                  <a:pt x="895" y="782"/>
                </a:cubicBezTo>
                <a:close/>
                <a:moveTo>
                  <a:pt x="892" y="784"/>
                </a:moveTo>
                <a:cubicBezTo>
                  <a:pt x="892" y="787"/>
                  <a:pt x="891" y="788"/>
                  <a:pt x="889" y="788"/>
                </a:cubicBezTo>
                <a:cubicBezTo>
                  <a:pt x="887" y="786"/>
                  <a:pt x="889" y="784"/>
                  <a:pt x="892" y="784"/>
                </a:cubicBezTo>
                <a:close/>
                <a:moveTo>
                  <a:pt x="885" y="784"/>
                </a:moveTo>
                <a:cubicBezTo>
                  <a:pt x="885" y="781"/>
                  <a:pt x="888" y="781"/>
                  <a:pt x="890" y="781"/>
                </a:cubicBezTo>
                <a:cubicBezTo>
                  <a:pt x="889" y="783"/>
                  <a:pt x="888" y="784"/>
                  <a:pt x="885" y="784"/>
                </a:cubicBezTo>
                <a:close/>
                <a:moveTo>
                  <a:pt x="880" y="901"/>
                </a:moveTo>
                <a:cubicBezTo>
                  <a:pt x="878" y="902"/>
                  <a:pt x="877" y="900"/>
                  <a:pt x="875" y="900"/>
                </a:cubicBezTo>
                <a:cubicBezTo>
                  <a:pt x="876" y="902"/>
                  <a:pt x="878" y="903"/>
                  <a:pt x="877" y="907"/>
                </a:cubicBezTo>
                <a:cubicBezTo>
                  <a:pt x="872" y="910"/>
                  <a:pt x="867" y="917"/>
                  <a:pt x="861" y="915"/>
                </a:cubicBezTo>
                <a:cubicBezTo>
                  <a:pt x="861" y="913"/>
                  <a:pt x="863" y="912"/>
                  <a:pt x="865" y="912"/>
                </a:cubicBezTo>
                <a:cubicBezTo>
                  <a:pt x="865" y="911"/>
                  <a:pt x="864" y="909"/>
                  <a:pt x="864" y="908"/>
                </a:cubicBezTo>
                <a:cubicBezTo>
                  <a:pt x="863" y="908"/>
                  <a:pt x="861" y="908"/>
                  <a:pt x="861" y="910"/>
                </a:cubicBezTo>
                <a:cubicBezTo>
                  <a:pt x="858" y="910"/>
                  <a:pt x="861" y="904"/>
                  <a:pt x="859" y="904"/>
                </a:cubicBezTo>
                <a:cubicBezTo>
                  <a:pt x="861" y="903"/>
                  <a:pt x="863" y="902"/>
                  <a:pt x="864" y="900"/>
                </a:cubicBezTo>
                <a:cubicBezTo>
                  <a:pt x="864" y="899"/>
                  <a:pt x="862" y="899"/>
                  <a:pt x="861" y="898"/>
                </a:cubicBezTo>
                <a:cubicBezTo>
                  <a:pt x="861" y="895"/>
                  <a:pt x="864" y="895"/>
                  <a:pt x="868" y="895"/>
                </a:cubicBezTo>
                <a:cubicBezTo>
                  <a:pt x="868" y="897"/>
                  <a:pt x="868" y="899"/>
                  <a:pt x="870" y="900"/>
                </a:cubicBezTo>
                <a:cubicBezTo>
                  <a:pt x="873" y="895"/>
                  <a:pt x="877" y="898"/>
                  <a:pt x="880" y="893"/>
                </a:cubicBezTo>
                <a:cubicBezTo>
                  <a:pt x="884" y="894"/>
                  <a:pt x="879" y="898"/>
                  <a:pt x="880" y="901"/>
                </a:cubicBezTo>
                <a:close/>
                <a:moveTo>
                  <a:pt x="865" y="868"/>
                </a:moveTo>
                <a:cubicBezTo>
                  <a:pt x="867" y="866"/>
                  <a:pt x="868" y="863"/>
                  <a:pt x="873" y="863"/>
                </a:cubicBezTo>
                <a:cubicBezTo>
                  <a:pt x="872" y="866"/>
                  <a:pt x="869" y="870"/>
                  <a:pt x="865" y="868"/>
                </a:cubicBezTo>
                <a:close/>
                <a:moveTo>
                  <a:pt x="869" y="789"/>
                </a:moveTo>
                <a:cubicBezTo>
                  <a:pt x="867" y="787"/>
                  <a:pt x="869" y="785"/>
                  <a:pt x="870" y="782"/>
                </a:cubicBezTo>
                <a:cubicBezTo>
                  <a:pt x="867" y="782"/>
                  <a:pt x="867" y="785"/>
                  <a:pt x="864" y="784"/>
                </a:cubicBezTo>
                <a:cubicBezTo>
                  <a:pt x="863" y="782"/>
                  <a:pt x="859" y="780"/>
                  <a:pt x="862" y="776"/>
                </a:cubicBezTo>
                <a:cubicBezTo>
                  <a:pt x="865" y="776"/>
                  <a:pt x="865" y="780"/>
                  <a:pt x="868" y="781"/>
                </a:cubicBezTo>
                <a:cubicBezTo>
                  <a:pt x="872" y="779"/>
                  <a:pt x="866" y="776"/>
                  <a:pt x="867" y="771"/>
                </a:cubicBezTo>
                <a:cubicBezTo>
                  <a:pt x="870" y="763"/>
                  <a:pt x="885" y="754"/>
                  <a:pt x="890" y="767"/>
                </a:cubicBezTo>
                <a:cubicBezTo>
                  <a:pt x="890" y="769"/>
                  <a:pt x="884" y="770"/>
                  <a:pt x="888" y="771"/>
                </a:cubicBezTo>
                <a:cubicBezTo>
                  <a:pt x="882" y="777"/>
                  <a:pt x="877" y="784"/>
                  <a:pt x="869" y="789"/>
                </a:cubicBezTo>
                <a:close/>
                <a:moveTo>
                  <a:pt x="885" y="860"/>
                </a:moveTo>
                <a:cubicBezTo>
                  <a:pt x="890" y="859"/>
                  <a:pt x="884" y="855"/>
                  <a:pt x="886" y="853"/>
                </a:cubicBezTo>
                <a:cubicBezTo>
                  <a:pt x="890" y="853"/>
                  <a:pt x="887" y="854"/>
                  <a:pt x="887" y="856"/>
                </a:cubicBezTo>
                <a:cubicBezTo>
                  <a:pt x="889" y="854"/>
                  <a:pt x="891" y="852"/>
                  <a:pt x="894" y="852"/>
                </a:cubicBezTo>
                <a:cubicBezTo>
                  <a:pt x="893" y="849"/>
                  <a:pt x="895" y="848"/>
                  <a:pt x="895" y="844"/>
                </a:cubicBezTo>
                <a:cubicBezTo>
                  <a:pt x="897" y="845"/>
                  <a:pt x="897" y="842"/>
                  <a:pt x="899" y="843"/>
                </a:cubicBezTo>
                <a:cubicBezTo>
                  <a:pt x="898" y="847"/>
                  <a:pt x="899" y="848"/>
                  <a:pt x="899" y="853"/>
                </a:cubicBezTo>
                <a:cubicBezTo>
                  <a:pt x="897" y="858"/>
                  <a:pt x="889" y="857"/>
                  <a:pt x="888" y="863"/>
                </a:cubicBezTo>
                <a:cubicBezTo>
                  <a:pt x="886" y="863"/>
                  <a:pt x="887" y="860"/>
                  <a:pt x="885" y="860"/>
                </a:cubicBezTo>
                <a:close/>
                <a:moveTo>
                  <a:pt x="975" y="902"/>
                </a:moveTo>
                <a:cubicBezTo>
                  <a:pt x="975" y="894"/>
                  <a:pt x="985" y="896"/>
                  <a:pt x="986" y="888"/>
                </a:cubicBezTo>
                <a:cubicBezTo>
                  <a:pt x="989" y="888"/>
                  <a:pt x="989" y="890"/>
                  <a:pt x="991" y="890"/>
                </a:cubicBezTo>
                <a:cubicBezTo>
                  <a:pt x="988" y="897"/>
                  <a:pt x="983" y="901"/>
                  <a:pt x="975" y="902"/>
                </a:cubicBezTo>
                <a:close/>
                <a:moveTo>
                  <a:pt x="1022" y="871"/>
                </a:moveTo>
                <a:cubicBezTo>
                  <a:pt x="1020" y="870"/>
                  <a:pt x="1019" y="868"/>
                  <a:pt x="1018" y="865"/>
                </a:cubicBezTo>
                <a:cubicBezTo>
                  <a:pt x="1022" y="866"/>
                  <a:pt x="1020" y="862"/>
                  <a:pt x="1024" y="863"/>
                </a:cubicBezTo>
                <a:cubicBezTo>
                  <a:pt x="1024" y="867"/>
                  <a:pt x="1023" y="869"/>
                  <a:pt x="1022" y="871"/>
                </a:cubicBezTo>
                <a:close/>
                <a:moveTo>
                  <a:pt x="1038" y="828"/>
                </a:moveTo>
                <a:cubicBezTo>
                  <a:pt x="1039" y="828"/>
                  <a:pt x="1039" y="829"/>
                  <a:pt x="1040" y="829"/>
                </a:cubicBezTo>
                <a:cubicBezTo>
                  <a:pt x="1041" y="831"/>
                  <a:pt x="1038" y="831"/>
                  <a:pt x="1038" y="833"/>
                </a:cubicBezTo>
                <a:cubicBezTo>
                  <a:pt x="1036" y="833"/>
                  <a:pt x="1038" y="829"/>
                  <a:pt x="1038" y="828"/>
                </a:cubicBezTo>
                <a:close/>
                <a:moveTo>
                  <a:pt x="1034" y="826"/>
                </a:moveTo>
                <a:cubicBezTo>
                  <a:pt x="1034" y="821"/>
                  <a:pt x="1040" y="818"/>
                  <a:pt x="1044" y="821"/>
                </a:cubicBezTo>
                <a:cubicBezTo>
                  <a:pt x="1042" y="824"/>
                  <a:pt x="1040" y="827"/>
                  <a:pt x="1034" y="826"/>
                </a:cubicBezTo>
                <a:close/>
                <a:moveTo>
                  <a:pt x="1042" y="862"/>
                </a:moveTo>
                <a:cubicBezTo>
                  <a:pt x="1044" y="858"/>
                  <a:pt x="1044" y="857"/>
                  <a:pt x="1047" y="853"/>
                </a:cubicBezTo>
                <a:cubicBezTo>
                  <a:pt x="1048" y="855"/>
                  <a:pt x="1048" y="859"/>
                  <a:pt x="1049" y="864"/>
                </a:cubicBezTo>
                <a:cubicBezTo>
                  <a:pt x="1046" y="864"/>
                  <a:pt x="1046" y="862"/>
                  <a:pt x="1042" y="862"/>
                </a:cubicBezTo>
                <a:close/>
                <a:moveTo>
                  <a:pt x="1057" y="850"/>
                </a:moveTo>
                <a:cubicBezTo>
                  <a:pt x="1053" y="848"/>
                  <a:pt x="1059" y="848"/>
                  <a:pt x="1059" y="846"/>
                </a:cubicBezTo>
                <a:cubicBezTo>
                  <a:pt x="1063" y="846"/>
                  <a:pt x="1058" y="850"/>
                  <a:pt x="1057" y="850"/>
                </a:cubicBezTo>
                <a:close/>
                <a:moveTo>
                  <a:pt x="1041" y="795"/>
                </a:moveTo>
                <a:cubicBezTo>
                  <a:pt x="1040" y="797"/>
                  <a:pt x="1040" y="801"/>
                  <a:pt x="1038" y="803"/>
                </a:cubicBezTo>
                <a:cubicBezTo>
                  <a:pt x="1028" y="803"/>
                  <a:pt x="1024" y="810"/>
                  <a:pt x="1015" y="811"/>
                </a:cubicBezTo>
                <a:cubicBezTo>
                  <a:pt x="1017" y="808"/>
                  <a:pt x="1016" y="808"/>
                  <a:pt x="1016" y="804"/>
                </a:cubicBezTo>
                <a:cubicBezTo>
                  <a:pt x="1011" y="805"/>
                  <a:pt x="1015" y="809"/>
                  <a:pt x="1013" y="812"/>
                </a:cubicBezTo>
                <a:cubicBezTo>
                  <a:pt x="1010" y="812"/>
                  <a:pt x="1008" y="809"/>
                  <a:pt x="1010" y="808"/>
                </a:cubicBezTo>
                <a:cubicBezTo>
                  <a:pt x="1006" y="808"/>
                  <a:pt x="1006" y="811"/>
                  <a:pt x="1002" y="811"/>
                </a:cubicBezTo>
                <a:cubicBezTo>
                  <a:pt x="1004" y="817"/>
                  <a:pt x="997" y="818"/>
                  <a:pt x="995" y="822"/>
                </a:cubicBezTo>
                <a:cubicBezTo>
                  <a:pt x="997" y="823"/>
                  <a:pt x="998" y="825"/>
                  <a:pt x="996" y="827"/>
                </a:cubicBezTo>
                <a:cubicBezTo>
                  <a:pt x="1000" y="828"/>
                  <a:pt x="1001" y="829"/>
                  <a:pt x="1004" y="833"/>
                </a:cubicBezTo>
                <a:cubicBezTo>
                  <a:pt x="1009" y="828"/>
                  <a:pt x="1014" y="825"/>
                  <a:pt x="1016" y="818"/>
                </a:cubicBezTo>
                <a:cubicBezTo>
                  <a:pt x="1029" y="815"/>
                  <a:pt x="1036" y="806"/>
                  <a:pt x="1047" y="802"/>
                </a:cubicBezTo>
                <a:cubicBezTo>
                  <a:pt x="1052" y="803"/>
                  <a:pt x="1051" y="812"/>
                  <a:pt x="1058" y="812"/>
                </a:cubicBezTo>
                <a:cubicBezTo>
                  <a:pt x="1054" y="815"/>
                  <a:pt x="1054" y="821"/>
                  <a:pt x="1049" y="822"/>
                </a:cubicBezTo>
                <a:cubicBezTo>
                  <a:pt x="1050" y="819"/>
                  <a:pt x="1047" y="820"/>
                  <a:pt x="1047" y="821"/>
                </a:cubicBezTo>
                <a:cubicBezTo>
                  <a:pt x="1044" y="821"/>
                  <a:pt x="1045" y="818"/>
                  <a:pt x="1044" y="817"/>
                </a:cubicBezTo>
                <a:cubicBezTo>
                  <a:pt x="1037" y="818"/>
                  <a:pt x="1031" y="820"/>
                  <a:pt x="1027" y="824"/>
                </a:cubicBezTo>
                <a:cubicBezTo>
                  <a:pt x="1029" y="825"/>
                  <a:pt x="1031" y="827"/>
                  <a:pt x="1033" y="827"/>
                </a:cubicBezTo>
                <a:cubicBezTo>
                  <a:pt x="1031" y="830"/>
                  <a:pt x="1033" y="831"/>
                  <a:pt x="1033" y="834"/>
                </a:cubicBezTo>
                <a:cubicBezTo>
                  <a:pt x="1037" y="834"/>
                  <a:pt x="1037" y="834"/>
                  <a:pt x="1040" y="835"/>
                </a:cubicBezTo>
                <a:cubicBezTo>
                  <a:pt x="1041" y="836"/>
                  <a:pt x="1041" y="835"/>
                  <a:pt x="1041" y="835"/>
                </a:cubicBezTo>
                <a:cubicBezTo>
                  <a:pt x="1040" y="838"/>
                  <a:pt x="1035" y="842"/>
                  <a:pt x="1031" y="842"/>
                </a:cubicBezTo>
                <a:cubicBezTo>
                  <a:pt x="1029" y="839"/>
                  <a:pt x="1030" y="838"/>
                  <a:pt x="1028" y="834"/>
                </a:cubicBezTo>
                <a:cubicBezTo>
                  <a:pt x="1024" y="834"/>
                  <a:pt x="1027" y="839"/>
                  <a:pt x="1026" y="840"/>
                </a:cubicBezTo>
                <a:cubicBezTo>
                  <a:pt x="1026" y="842"/>
                  <a:pt x="1028" y="842"/>
                  <a:pt x="1030" y="842"/>
                </a:cubicBezTo>
                <a:cubicBezTo>
                  <a:pt x="1029" y="845"/>
                  <a:pt x="1026" y="847"/>
                  <a:pt x="1026" y="850"/>
                </a:cubicBezTo>
                <a:cubicBezTo>
                  <a:pt x="1023" y="849"/>
                  <a:pt x="1020" y="849"/>
                  <a:pt x="1019" y="847"/>
                </a:cubicBezTo>
                <a:cubicBezTo>
                  <a:pt x="1017" y="848"/>
                  <a:pt x="1019" y="853"/>
                  <a:pt x="1018" y="856"/>
                </a:cubicBezTo>
                <a:cubicBezTo>
                  <a:pt x="1021" y="855"/>
                  <a:pt x="1021" y="851"/>
                  <a:pt x="1027" y="852"/>
                </a:cubicBezTo>
                <a:cubicBezTo>
                  <a:pt x="1023" y="855"/>
                  <a:pt x="1022" y="860"/>
                  <a:pt x="1021" y="863"/>
                </a:cubicBezTo>
                <a:cubicBezTo>
                  <a:pt x="1010" y="862"/>
                  <a:pt x="1020" y="881"/>
                  <a:pt x="1008" y="884"/>
                </a:cubicBezTo>
                <a:cubicBezTo>
                  <a:pt x="1007" y="879"/>
                  <a:pt x="1004" y="872"/>
                  <a:pt x="1012" y="873"/>
                </a:cubicBezTo>
                <a:cubicBezTo>
                  <a:pt x="1012" y="870"/>
                  <a:pt x="1012" y="869"/>
                  <a:pt x="1013" y="868"/>
                </a:cubicBezTo>
                <a:cubicBezTo>
                  <a:pt x="1010" y="867"/>
                  <a:pt x="1011" y="871"/>
                  <a:pt x="1007" y="870"/>
                </a:cubicBezTo>
                <a:cubicBezTo>
                  <a:pt x="1006" y="868"/>
                  <a:pt x="1004" y="866"/>
                  <a:pt x="1005" y="862"/>
                </a:cubicBezTo>
                <a:cubicBezTo>
                  <a:pt x="1007" y="862"/>
                  <a:pt x="1008" y="864"/>
                  <a:pt x="1011" y="863"/>
                </a:cubicBezTo>
                <a:cubicBezTo>
                  <a:pt x="1013" y="862"/>
                  <a:pt x="1012" y="860"/>
                  <a:pt x="1015" y="860"/>
                </a:cubicBezTo>
                <a:cubicBezTo>
                  <a:pt x="1015" y="857"/>
                  <a:pt x="1011" y="857"/>
                  <a:pt x="1014" y="855"/>
                </a:cubicBezTo>
                <a:cubicBezTo>
                  <a:pt x="1005" y="851"/>
                  <a:pt x="999" y="865"/>
                  <a:pt x="990" y="867"/>
                </a:cubicBezTo>
                <a:cubicBezTo>
                  <a:pt x="989" y="866"/>
                  <a:pt x="989" y="865"/>
                  <a:pt x="989" y="862"/>
                </a:cubicBezTo>
                <a:cubicBezTo>
                  <a:pt x="986" y="863"/>
                  <a:pt x="986" y="867"/>
                  <a:pt x="982" y="866"/>
                </a:cubicBezTo>
                <a:cubicBezTo>
                  <a:pt x="982" y="863"/>
                  <a:pt x="980" y="864"/>
                  <a:pt x="981" y="861"/>
                </a:cubicBezTo>
                <a:cubicBezTo>
                  <a:pt x="980" y="858"/>
                  <a:pt x="983" y="860"/>
                  <a:pt x="983" y="858"/>
                </a:cubicBezTo>
                <a:cubicBezTo>
                  <a:pt x="979" y="858"/>
                  <a:pt x="974" y="864"/>
                  <a:pt x="968" y="866"/>
                </a:cubicBezTo>
                <a:cubicBezTo>
                  <a:pt x="968" y="862"/>
                  <a:pt x="968" y="862"/>
                  <a:pt x="968" y="862"/>
                </a:cubicBezTo>
                <a:cubicBezTo>
                  <a:pt x="964" y="861"/>
                  <a:pt x="965" y="866"/>
                  <a:pt x="961" y="865"/>
                </a:cubicBezTo>
                <a:cubicBezTo>
                  <a:pt x="961" y="864"/>
                  <a:pt x="961" y="863"/>
                  <a:pt x="960" y="862"/>
                </a:cubicBezTo>
                <a:cubicBezTo>
                  <a:pt x="958" y="863"/>
                  <a:pt x="958" y="864"/>
                  <a:pt x="958" y="866"/>
                </a:cubicBezTo>
                <a:cubicBezTo>
                  <a:pt x="957" y="862"/>
                  <a:pt x="951" y="866"/>
                  <a:pt x="953" y="861"/>
                </a:cubicBezTo>
                <a:cubicBezTo>
                  <a:pt x="950" y="861"/>
                  <a:pt x="952" y="867"/>
                  <a:pt x="948" y="865"/>
                </a:cubicBezTo>
                <a:cubicBezTo>
                  <a:pt x="950" y="867"/>
                  <a:pt x="951" y="870"/>
                  <a:pt x="950" y="875"/>
                </a:cubicBezTo>
                <a:cubicBezTo>
                  <a:pt x="949" y="878"/>
                  <a:pt x="943" y="877"/>
                  <a:pt x="944" y="882"/>
                </a:cubicBezTo>
                <a:cubicBezTo>
                  <a:pt x="940" y="882"/>
                  <a:pt x="939" y="883"/>
                  <a:pt x="935" y="882"/>
                </a:cubicBezTo>
                <a:cubicBezTo>
                  <a:pt x="936" y="878"/>
                  <a:pt x="938" y="874"/>
                  <a:pt x="940" y="871"/>
                </a:cubicBezTo>
                <a:cubicBezTo>
                  <a:pt x="943" y="871"/>
                  <a:pt x="942" y="869"/>
                  <a:pt x="944" y="871"/>
                </a:cubicBezTo>
                <a:cubicBezTo>
                  <a:pt x="946" y="870"/>
                  <a:pt x="947" y="866"/>
                  <a:pt x="946" y="865"/>
                </a:cubicBezTo>
                <a:cubicBezTo>
                  <a:pt x="936" y="864"/>
                  <a:pt x="934" y="872"/>
                  <a:pt x="929" y="879"/>
                </a:cubicBezTo>
                <a:cubicBezTo>
                  <a:pt x="927" y="878"/>
                  <a:pt x="927" y="876"/>
                  <a:pt x="927" y="874"/>
                </a:cubicBezTo>
                <a:cubicBezTo>
                  <a:pt x="917" y="877"/>
                  <a:pt x="924" y="885"/>
                  <a:pt x="919" y="891"/>
                </a:cubicBezTo>
                <a:cubicBezTo>
                  <a:pt x="915" y="892"/>
                  <a:pt x="916" y="891"/>
                  <a:pt x="912" y="890"/>
                </a:cubicBezTo>
                <a:cubicBezTo>
                  <a:pt x="909" y="896"/>
                  <a:pt x="908" y="903"/>
                  <a:pt x="902" y="905"/>
                </a:cubicBezTo>
                <a:cubicBezTo>
                  <a:pt x="896" y="903"/>
                  <a:pt x="890" y="905"/>
                  <a:pt x="887" y="899"/>
                </a:cubicBezTo>
                <a:cubicBezTo>
                  <a:pt x="889" y="884"/>
                  <a:pt x="908" y="887"/>
                  <a:pt x="914" y="876"/>
                </a:cubicBezTo>
                <a:cubicBezTo>
                  <a:pt x="917" y="876"/>
                  <a:pt x="914" y="878"/>
                  <a:pt x="916" y="879"/>
                </a:cubicBezTo>
                <a:cubicBezTo>
                  <a:pt x="923" y="869"/>
                  <a:pt x="939" y="868"/>
                  <a:pt x="942" y="854"/>
                </a:cubicBezTo>
                <a:cubicBezTo>
                  <a:pt x="952" y="854"/>
                  <a:pt x="952" y="854"/>
                  <a:pt x="952" y="854"/>
                </a:cubicBezTo>
                <a:cubicBezTo>
                  <a:pt x="954" y="851"/>
                  <a:pt x="955" y="848"/>
                  <a:pt x="957" y="846"/>
                </a:cubicBezTo>
                <a:cubicBezTo>
                  <a:pt x="959" y="845"/>
                  <a:pt x="958" y="847"/>
                  <a:pt x="960" y="848"/>
                </a:cubicBezTo>
                <a:cubicBezTo>
                  <a:pt x="962" y="847"/>
                  <a:pt x="960" y="843"/>
                  <a:pt x="961" y="843"/>
                </a:cubicBezTo>
                <a:cubicBezTo>
                  <a:pt x="966" y="845"/>
                  <a:pt x="969" y="839"/>
                  <a:pt x="971" y="835"/>
                </a:cubicBezTo>
                <a:cubicBezTo>
                  <a:pt x="970" y="832"/>
                  <a:pt x="970" y="838"/>
                  <a:pt x="968" y="836"/>
                </a:cubicBezTo>
                <a:cubicBezTo>
                  <a:pt x="969" y="834"/>
                  <a:pt x="968" y="833"/>
                  <a:pt x="968" y="832"/>
                </a:cubicBezTo>
                <a:cubicBezTo>
                  <a:pt x="966" y="835"/>
                  <a:pt x="956" y="846"/>
                  <a:pt x="950" y="844"/>
                </a:cubicBezTo>
                <a:cubicBezTo>
                  <a:pt x="950" y="843"/>
                  <a:pt x="952" y="841"/>
                  <a:pt x="951" y="841"/>
                </a:cubicBezTo>
                <a:cubicBezTo>
                  <a:pt x="948" y="842"/>
                  <a:pt x="948" y="846"/>
                  <a:pt x="945" y="848"/>
                </a:cubicBezTo>
                <a:cubicBezTo>
                  <a:pt x="942" y="848"/>
                  <a:pt x="941" y="847"/>
                  <a:pt x="940" y="845"/>
                </a:cubicBezTo>
                <a:cubicBezTo>
                  <a:pt x="937" y="846"/>
                  <a:pt x="938" y="852"/>
                  <a:pt x="932" y="852"/>
                </a:cubicBezTo>
                <a:cubicBezTo>
                  <a:pt x="937" y="850"/>
                  <a:pt x="933" y="844"/>
                  <a:pt x="932" y="840"/>
                </a:cubicBezTo>
                <a:cubicBezTo>
                  <a:pt x="929" y="842"/>
                  <a:pt x="928" y="846"/>
                  <a:pt x="923" y="846"/>
                </a:cubicBezTo>
                <a:cubicBezTo>
                  <a:pt x="922" y="844"/>
                  <a:pt x="922" y="842"/>
                  <a:pt x="922" y="839"/>
                </a:cubicBezTo>
                <a:cubicBezTo>
                  <a:pt x="917" y="839"/>
                  <a:pt x="917" y="844"/>
                  <a:pt x="916" y="848"/>
                </a:cubicBezTo>
                <a:cubicBezTo>
                  <a:pt x="914" y="848"/>
                  <a:pt x="913" y="847"/>
                  <a:pt x="912" y="847"/>
                </a:cubicBezTo>
                <a:cubicBezTo>
                  <a:pt x="910" y="847"/>
                  <a:pt x="911" y="850"/>
                  <a:pt x="909" y="849"/>
                </a:cubicBezTo>
                <a:cubicBezTo>
                  <a:pt x="910" y="851"/>
                  <a:pt x="913" y="848"/>
                  <a:pt x="916" y="850"/>
                </a:cubicBezTo>
                <a:cubicBezTo>
                  <a:pt x="915" y="853"/>
                  <a:pt x="914" y="856"/>
                  <a:pt x="910" y="856"/>
                </a:cubicBezTo>
                <a:cubicBezTo>
                  <a:pt x="912" y="860"/>
                  <a:pt x="912" y="861"/>
                  <a:pt x="909" y="863"/>
                </a:cubicBezTo>
                <a:cubicBezTo>
                  <a:pt x="906" y="863"/>
                  <a:pt x="908" y="858"/>
                  <a:pt x="907" y="855"/>
                </a:cubicBezTo>
                <a:cubicBezTo>
                  <a:pt x="906" y="855"/>
                  <a:pt x="905" y="856"/>
                  <a:pt x="905" y="857"/>
                </a:cubicBezTo>
                <a:cubicBezTo>
                  <a:pt x="903" y="853"/>
                  <a:pt x="908" y="852"/>
                  <a:pt x="906" y="847"/>
                </a:cubicBezTo>
                <a:cubicBezTo>
                  <a:pt x="911" y="845"/>
                  <a:pt x="912" y="840"/>
                  <a:pt x="917" y="838"/>
                </a:cubicBezTo>
                <a:cubicBezTo>
                  <a:pt x="919" y="839"/>
                  <a:pt x="915" y="840"/>
                  <a:pt x="916" y="841"/>
                </a:cubicBezTo>
                <a:cubicBezTo>
                  <a:pt x="917" y="842"/>
                  <a:pt x="921" y="837"/>
                  <a:pt x="922" y="834"/>
                </a:cubicBezTo>
                <a:cubicBezTo>
                  <a:pt x="922" y="833"/>
                  <a:pt x="920" y="834"/>
                  <a:pt x="919" y="834"/>
                </a:cubicBezTo>
                <a:cubicBezTo>
                  <a:pt x="926" y="827"/>
                  <a:pt x="934" y="822"/>
                  <a:pt x="943" y="819"/>
                </a:cubicBezTo>
                <a:cubicBezTo>
                  <a:pt x="942" y="822"/>
                  <a:pt x="946" y="820"/>
                  <a:pt x="945" y="823"/>
                </a:cubicBezTo>
                <a:cubicBezTo>
                  <a:pt x="948" y="822"/>
                  <a:pt x="945" y="817"/>
                  <a:pt x="949" y="815"/>
                </a:cubicBezTo>
                <a:cubicBezTo>
                  <a:pt x="960" y="820"/>
                  <a:pt x="946" y="829"/>
                  <a:pt x="942" y="834"/>
                </a:cubicBezTo>
                <a:cubicBezTo>
                  <a:pt x="946" y="836"/>
                  <a:pt x="947" y="837"/>
                  <a:pt x="947" y="842"/>
                </a:cubicBezTo>
                <a:cubicBezTo>
                  <a:pt x="949" y="840"/>
                  <a:pt x="948" y="839"/>
                  <a:pt x="948" y="835"/>
                </a:cubicBezTo>
                <a:cubicBezTo>
                  <a:pt x="953" y="833"/>
                  <a:pt x="954" y="826"/>
                  <a:pt x="959" y="823"/>
                </a:cubicBezTo>
                <a:cubicBezTo>
                  <a:pt x="957" y="822"/>
                  <a:pt x="955" y="820"/>
                  <a:pt x="955" y="817"/>
                </a:cubicBezTo>
                <a:cubicBezTo>
                  <a:pt x="960" y="817"/>
                  <a:pt x="969" y="816"/>
                  <a:pt x="967" y="808"/>
                </a:cubicBezTo>
                <a:cubicBezTo>
                  <a:pt x="969" y="807"/>
                  <a:pt x="971" y="807"/>
                  <a:pt x="972" y="805"/>
                </a:cubicBezTo>
                <a:cubicBezTo>
                  <a:pt x="974" y="806"/>
                  <a:pt x="970" y="807"/>
                  <a:pt x="971" y="808"/>
                </a:cubicBezTo>
                <a:cubicBezTo>
                  <a:pt x="973" y="807"/>
                  <a:pt x="975" y="810"/>
                  <a:pt x="974" y="806"/>
                </a:cubicBezTo>
                <a:cubicBezTo>
                  <a:pt x="977" y="808"/>
                  <a:pt x="978" y="805"/>
                  <a:pt x="981" y="805"/>
                </a:cubicBezTo>
                <a:cubicBezTo>
                  <a:pt x="982" y="807"/>
                  <a:pt x="978" y="811"/>
                  <a:pt x="977" y="814"/>
                </a:cubicBezTo>
                <a:cubicBezTo>
                  <a:pt x="976" y="814"/>
                  <a:pt x="976" y="812"/>
                  <a:pt x="975" y="812"/>
                </a:cubicBezTo>
                <a:cubicBezTo>
                  <a:pt x="976" y="815"/>
                  <a:pt x="969" y="822"/>
                  <a:pt x="975" y="823"/>
                </a:cubicBezTo>
                <a:cubicBezTo>
                  <a:pt x="975" y="826"/>
                  <a:pt x="974" y="827"/>
                  <a:pt x="973" y="830"/>
                </a:cubicBezTo>
                <a:cubicBezTo>
                  <a:pt x="974" y="831"/>
                  <a:pt x="978" y="829"/>
                  <a:pt x="980" y="829"/>
                </a:cubicBezTo>
                <a:cubicBezTo>
                  <a:pt x="979" y="826"/>
                  <a:pt x="979" y="825"/>
                  <a:pt x="976" y="826"/>
                </a:cubicBezTo>
                <a:cubicBezTo>
                  <a:pt x="976" y="823"/>
                  <a:pt x="978" y="821"/>
                  <a:pt x="977" y="818"/>
                </a:cubicBezTo>
                <a:cubicBezTo>
                  <a:pt x="980" y="817"/>
                  <a:pt x="980" y="818"/>
                  <a:pt x="983" y="819"/>
                </a:cubicBezTo>
                <a:cubicBezTo>
                  <a:pt x="986" y="818"/>
                  <a:pt x="988" y="809"/>
                  <a:pt x="993" y="814"/>
                </a:cubicBezTo>
                <a:cubicBezTo>
                  <a:pt x="998" y="810"/>
                  <a:pt x="997" y="801"/>
                  <a:pt x="1005" y="799"/>
                </a:cubicBezTo>
                <a:cubicBezTo>
                  <a:pt x="1004" y="797"/>
                  <a:pt x="1003" y="795"/>
                  <a:pt x="1004" y="792"/>
                </a:cubicBezTo>
                <a:cubicBezTo>
                  <a:pt x="1006" y="791"/>
                  <a:pt x="1007" y="789"/>
                  <a:pt x="1010" y="790"/>
                </a:cubicBezTo>
                <a:cubicBezTo>
                  <a:pt x="1010" y="793"/>
                  <a:pt x="1010" y="793"/>
                  <a:pt x="1010" y="793"/>
                </a:cubicBezTo>
                <a:cubicBezTo>
                  <a:pt x="1014" y="792"/>
                  <a:pt x="1015" y="788"/>
                  <a:pt x="1016" y="784"/>
                </a:cubicBezTo>
                <a:cubicBezTo>
                  <a:pt x="1022" y="786"/>
                  <a:pt x="1021" y="779"/>
                  <a:pt x="1025" y="777"/>
                </a:cubicBezTo>
                <a:cubicBezTo>
                  <a:pt x="1026" y="778"/>
                  <a:pt x="1028" y="778"/>
                  <a:pt x="1030" y="778"/>
                </a:cubicBezTo>
                <a:cubicBezTo>
                  <a:pt x="1030" y="782"/>
                  <a:pt x="1029" y="781"/>
                  <a:pt x="1030" y="785"/>
                </a:cubicBezTo>
                <a:cubicBezTo>
                  <a:pt x="1028" y="786"/>
                  <a:pt x="1028" y="784"/>
                  <a:pt x="1026" y="784"/>
                </a:cubicBezTo>
                <a:cubicBezTo>
                  <a:pt x="1032" y="792"/>
                  <a:pt x="1025" y="800"/>
                  <a:pt x="1017" y="802"/>
                </a:cubicBezTo>
                <a:cubicBezTo>
                  <a:pt x="1018" y="803"/>
                  <a:pt x="1020" y="804"/>
                  <a:pt x="1019" y="807"/>
                </a:cubicBezTo>
                <a:cubicBezTo>
                  <a:pt x="1023" y="807"/>
                  <a:pt x="1023" y="807"/>
                  <a:pt x="1023" y="807"/>
                </a:cubicBezTo>
                <a:cubicBezTo>
                  <a:pt x="1026" y="806"/>
                  <a:pt x="1021" y="805"/>
                  <a:pt x="1022" y="803"/>
                </a:cubicBezTo>
                <a:cubicBezTo>
                  <a:pt x="1025" y="801"/>
                  <a:pt x="1029" y="802"/>
                  <a:pt x="1032" y="800"/>
                </a:cubicBezTo>
                <a:cubicBezTo>
                  <a:pt x="1032" y="798"/>
                  <a:pt x="1030" y="796"/>
                  <a:pt x="1034" y="796"/>
                </a:cubicBezTo>
                <a:cubicBezTo>
                  <a:pt x="1031" y="794"/>
                  <a:pt x="1032" y="789"/>
                  <a:pt x="1031" y="785"/>
                </a:cubicBezTo>
                <a:cubicBezTo>
                  <a:pt x="1040" y="778"/>
                  <a:pt x="1050" y="771"/>
                  <a:pt x="1060" y="766"/>
                </a:cubicBezTo>
                <a:cubicBezTo>
                  <a:pt x="1060" y="768"/>
                  <a:pt x="1062" y="768"/>
                  <a:pt x="1061" y="770"/>
                </a:cubicBezTo>
                <a:cubicBezTo>
                  <a:pt x="1056" y="771"/>
                  <a:pt x="1055" y="778"/>
                  <a:pt x="1051" y="781"/>
                </a:cubicBezTo>
                <a:cubicBezTo>
                  <a:pt x="1053" y="785"/>
                  <a:pt x="1060" y="777"/>
                  <a:pt x="1063" y="780"/>
                </a:cubicBezTo>
                <a:cubicBezTo>
                  <a:pt x="1063" y="781"/>
                  <a:pt x="1062" y="781"/>
                  <a:pt x="1063" y="782"/>
                </a:cubicBezTo>
                <a:cubicBezTo>
                  <a:pt x="1054" y="786"/>
                  <a:pt x="1053" y="801"/>
                  <a:pt x="1041" y="795"/>
                </a:cubicBezTo>
                <a:close/>
                <a:moveTo>
                  <a:pt x="929" y="862"/>
                </a:moveTo>
                <a:cubicBezTo>
                  <a:pt x="930" y="866"/>
                  <a:pt x="928" y="867"/>
                  <a:pt x="924" y="867"/>
                </a:cubicBezTo>
                <a:cubicBezTo>
                  <a:pt x="921" y="863"/>
                  <a:pt x="923" y="859"/>
                  <a:pt x="928" y="858"/>
                </a:cubicBezTo>
                <a:cubicBezTo>
                  <a:pt x="930" y="861"/>
                  <a:pt x="924" y="863"/>
                  <a:pt x="929" y="862"/>
                </a:cubicBezTo>
                <a:close/>
                <a:moveTo>
                  <a:pt x="1047" y="751"/>
                </a:moveTo>
                <a:cubicBezTo>
                  <a:pt x="1044" y="757"/>
                  <a:pt x="1034" y="753"/>
                  <a:pt x="1038" y="744"/>
                </a:cubicBezTo>
                <a:cubicBezTo>
                  <a:pt x="1039" y="743"/>
                  <a:pt x="1042" y="746"/>
                  <a:pt x="1043" y="743"/>
                </a:cubicBezTo>
                <a:cubicBezTo>
                  <a:pt x="1045" y="743"/>
                  <a:pt x="1043" y="746"/>
                  <a:pt x="1042" y="746"/>
                </a:cubicBezTo>
                <a:cubicBezTo>
                  <a:pt x="1045" y="745"/>
                  <a:pt x="1044" y="749"/>
                  <a:pt x="1047" y="751"/>
                </a:cubicBezTo>
                <a:close/>
                <a:moveTo>
                  <a:pt x="1038" y="768"/>
                </a:moveTo>
                <a:cubicBezTo>
                  <a:pt x="1038" y="767"/>
                  <a:pt x="1041" y="762"/>
                  <a:pt x="1045" y="763"/>
                </a:cubicBezTo>
                <a:cubicBezTo>
                  <a:pt x="1045" y="766"/>
                  <a:pt x="1043" y="769"/>
                  <a:pt x="1038" y="769"/>
                </a:cubicBezTo>
                <a:cubicBezTo>
                  <a:pt x="1037" y="769"/>
                  <a:pt x="1038" y="768"/>
                  <a:pt x="1039" y="769"/>
                </a:cubicBezTo>
                <a:cubicBezTo>
                  <a:pt x="1040" y="767"/>
                  <a:pt x="1038" y="767"/>
                  <a:pt x="1038" y="768"/>
                </a:cubicBezTo>
                <a:close/>
                <a:moveTo>
                  <a:pt x="1040" y="718"/>
                </a:moveTo>
                <a:cubicBezTo>
                  <a:pt x="1037" y="718"/>
                  <a:pt x="1037" y="716"/>
                  <a:pt x="1034" y="717"/>
                </a:cubicBezTo>
                <a:cubicBezTo>
                  <a:pt x="1037" y="713"/>
                  <a:pt x="1043" y="711"/>
                  <a:pt x="1045" y="704"/>
                </a:cubicBezTo>
                <a:cubicBezTo>
                  <a:pt x="1048" y="704"/>
                  <a:pt x="1046" y="709"/>
                  <a:pt x="1050" y="707"/>
                </a:cubicBezTo>
                <a:cubicBezTo>
                  <a:pt x="1049" y="713"/>
                  <a:pt x="1042" y="713"/>
                  <a:pt x="1040" y="718"/>
                </a:cubicBezTo>
                <a:close/>
                <a:moveTo>
                  <a:pt x="1042" y="720"/>
                </a:moveTo>
                <a:cubicBezTo>
                  <a:pt x="1041" y="724"/>
                  <a:pt x="1042" y="723"/>
                  <a:pt x="1041" y="726"/>
                </a:cubicBezTo>
                <a:cubicBezTo>
                  <a:pt x="1037" y="725"/>
                  <a:pt x="1036" y="730"/>
                  <a:pt x="1033" y="728"/>
                </a:cubicBezTo>
                <a:cubicBezTo>
                  <a:pt x="1036" y="725"/>
                  <a:pt x="1036" y="720"/>
                  <a:pt x="1042" y="720"/>
                </a:cubicBezTo>
                <a:close/>
                <a:moveTo>
                  <a:pt x="1051" y="760"/>
                </a:moveTo>
                <a:cubicBezTo>
                  <a:pt x="1050" y="757"/>
                  <a:pt x="1053" y="757"/>
                  <a:pt x="1054" y="755"/>
                </a:cubicBezTo>
                <a:cubicBezTo>
                  <a:pt x="1058" y="758"/>
                  <a:pt x="1062" y="748"/>
                  <a:pt x="1070" y="750"/>
                </a:cubicBezTo>
                <a:cubicBezTo>
                  <a:pt x="1064" y="756"/>
                  <a:pt x="1059" y="759"/>
                  <a:pt x="1051" y="760"/>
                </a:cubicBezTo>
                <a:close/>
                <a:moveTo>
                  <a:pt x="1065" y="765"/>
                </a:moveTo>
                <a:cubicBezTo>
                  <a:pt x="1065" y="766"/>
                  <a:pt x="1064" y="767"/>
                  <a:pt x="1064" y="769"/>
                </a:cubicBezTo>
                <a:cubicBezTo>
                  <a:pt x="1061" y="769"/>
                  <a:pt x="1061" y="765"/>
                  <a:pt x="1062" y="764"/>
                </a:cubicBezTo>
                <a:cubicBezTo>
                  <a:pt x="1064" y="764"/>
                  <a:pt x="1064" y="765"/>
                  <a:pt x="1065" y="765"/>
                </a:cubicBezTo>
                <a:close/>
                <a:moveTo>
                  <a:pt x="1066" y="831"/>
                </a:moveTo>
                <a:cubicBezTo>
                  <a:pt x="1065" y="830"/>
                  <a:pt x="1064" y="830"/>
                  <a:pt x="1063" y="830"/>
                </a:cubicBezTo>
                <a:cubicBezTo>
                  <a:pt x="1064" y="828"/>
                  <a:pt x="1065" y="827"/>
                  <a:pt x="1067" y="827"/>
                </a:cubicBezTo>
                <a:cubicBezTo>
                  <a:pt x="1067" y="829"/>
                  <a:pt x="1066" y="830"/>
                  <a:pt x="1066" y="831"/>
                </a:cubicBezTo>
                <a:close/>
                <a:moveTo>
                  <a:pt x="1064" y="777"/>
                </a:moveTo>
                <a:cubicBezTo>
                  <a:pt x="1064" y="773"/>
                  <a:pt x="1064" y="773"/>
                  <a:pt x="1064" y="773"/>
                </a:cubicBezTo>
                <a:cubicBezTo>
                  <a:pt x="1066" y="773"/>
                  <a:pt x="1068" y="774"/>
                  <a:pt x="1068" y="776"/>
                </a:cubicBezTo>
                <a:cubicBezTo>
                  <a:pt x="1067" y="777"/>
                  <a:pt x="1066" y="777"/>
                  <a:pt x="1064" y="777"/>
                </a:cubicBezTo>
                <a:close/>
                <a:moveTo>
                  <a:pt x="1111" y="821"/>
                </a:moveTo>
                <a:cubicBezTo>
                  <a:pt x="1111" y="824"/>
                  <a:pt x="1107" y="823"/>
                  <a:pt x="1107" y="827"/>
                </a:cubicBezTo>
                <a:cubicBezTo>
                  <a:pt x="1105" y="827"/>
                  <a:pt x="1105" y="824"/>
                  <a:pt x="1102" y="825"/>
                </a:cubicBezTo>
                <a:cubicBezTo>
                  <a:pt x="1105" y="824"/>
                  <a:pt x="1106" y="821"/>
                  <a:pt x="1111" y="821"/>
                </a:cubicBezTo>
                <a:close/>
                <a:moveTo>
                  <a:pt x="1120" y="787"/>
                </a:moveTo>
                <a:cubicBezTo>
                  <a:pt x="1120" y="784"/>
                  <a:pt x="1123" y="784"/>
                  <a:pt x="1125" y="784"/>
                </a:cubicBezTo>
                <a:cubicBezTo>
                  <a:pt x="1125" y="786"/>
                  <a:pt x="1123" y="787"/>
                  <a:pt x="1120" y="787"/>
                </a:cubicBezTo>
                <a:close/>
                <a:moveTo>
                  <a:pt x="1125" y="761"/>
                </a:moveTo>
                <a:cubicBezTo>
                  <a:pt x="1124" y="764"/>
                  <a:pt x="1125" y="767"/>
                  <a:pt x="1121" y="767"/>
                </a:cubicBezTo>
                <a:cubicBezTo>
                  <a:pt x="1119" y="764"/>
                  <a:pt x="1122" y="761"/>
                  <a:pt x="1125" y="761"/>
                </a:cubicBezTo>
                <a:close/>
                <a:moveTo>
                  <a:pt x="1122" y="773"/>
                </a:moveTo>
                <a:cubicBezTo>
                  <a:pt x="1123" y="771"/>
                  <a:pt x="1120" y="771"/>
                  <a:pt x="1121" y="769"/>
                </a:cubicBezTo>
                <a:cubicBezTo>
                  <a:pt x="1126" y="769"/>
                  <a:pt x="1131" y="763"/>
                  <a:pt x="1131" y="771"/>
                </a:cubicBezTo>
                <a:cubicBezTo>
                  <a:pt x="1128" y="771"/>
                  <a:pt x="1127" y="772"/>
                  <a:pt x="1122" y="773"/>
                </a:cubicBezTo>
                <a:close/>
                <a:moveTo>
                  <a:pt x="1135" y="808"/>
                </a:moveTo>
                <a:cubicBezTo>
                  <a:pt x="1135" y="810"/>
                  <a:pt x="1134" y="811"/>
                  <a:pt x="1132" y="810"/>
                </a:cubicBezTo>
                <a:cubicBezTo>
                  <a:pt x="1132" y="811"/>
                  <a:pt x="1133" y="812"/>
                  <a:pt x="1133" y="813"/>
                </a:cubicBezTo>
                <a:cubicBezTo>
                  <a:pt x="1130" y="813"/>
                  <a:pt x="1130" y="813"/>
                  <a:pt x="1130" y="813"/>
                </a:cubicBezTo>
                <a:cubicBezTo>
                  <a:pt x="1130" y="812"/>
                  <a:pt x="1130" y="810"/>
                  <a:pt x="1129" y="810"/>
                </a:cubicBezTo>
                <a:cubicBezTo>
                  <a:pt x="1129" y="809"/>
                  <a:pt x="1130" y="810"/>
                  <a:pt x="1130" y="810"/>
                </a:cubicBezTo>
                <a:cubicBezTo>
                  <a:pt x="1131" y="810"/>
                  <a:pt x="1131" y="809"/>
                  <a:pt x="1131" y="808"/>
                </a:cubicBezTo>
                <a:lnTo>
                  <a:pt x="1135" y="808"/>
                </a:lnTo>
                <a:close/>
                <a:moveTo>
                  <a:pt x="1128" y="750"/>
                </a:moveTo>
                <a:cubicBezTo>
                  <a:pt x="1131" y="749"/>
                  <a:pt x="1131" y="754"/>
                  <a:pt x="1131" y="750"/>
                </a:cubicBezTo>
                <a:cubicBezTo>
                  <a:pt x="1132" y="750"/>
                  <a:pt x="1132" y="752"/>
                  <a:pt x="1132" y="753"/>
                </a:cubicBezTo>
                <a:cubicBezTo>
                  <a:pt x="1131" y="753"/>
                  <a:pt x="1130" y="753"/>
                  <a:pt x="1130" y="754"/>
                </a:cubicBezTo>
                <a:cubicBezTo>
                  <a:pt x="1129" y="754"/>
                  <a:pt x="1129" y="753"/>
                  <a:pt x="1129" y="752"/>
                </a:cubicBezTo>
                <a:cubicBezTo>
                  <a:pt x="1128" y="752"/>
                  <a:pt x="1128" y="752"/>
                  <a:pt x="1128" y="753"/>
                </a:cubicBezTo>
                <a:cubicBezTo>
                  <a:pt x="1127" y="753"/>
                  <a:pt x="1127" y="752"/>
                  <a:pt x="1127" y="751"/>
                </a:cubicBezTo>
                <a:cubicBezTo>
                  <a:pt x="1128" y="751"/>
                  <a:pt x="1128" y="751"/>
                  <a:pt x="1128" y="750"/>
                </a:cubicBezTo>
                <a:close/>
                <a:moveTo>
                  <a:pt x="1126" y="756"/>
                </a:moveTo>
                <a:cubicBezTo>
                  <a:pt x="1125" y="759"/>
                  <a:pt x="1122" y="761"/>
                  <a:pt x="1118" y="762"/>
                </a:cubicBezTo>
                <a:cubicBezTo>
                  <a:pt x="1120" y="758"/>
                  <a:pt x="1115" y="759"/>
                  <a:pt x="1115" y="755"/>
                </a:cubicBezTo>
                <a:cubicBezTo>
                  <a:pt x="1117" y="755"/>
                  <a:pt x="1119" y="755"/>
                  <a:pt x="1119" y="754"/>
                </a:cubicBezTo>
                <a:cubicBezTo>
                  <a:pt x="1122" y="754"/>
                  <a:pt x="1121" y="758"/>
                  <a:pt x="1126" y="756"/>
                </a:cubicBezTo>
                <a:close/>
                <a:moveTo>
                  <a:pt x="1121" y="731"/>
                </a:moveTo>
                <a:cubicBezTo>
                  <a:pt x="1120" y="733"/>
                  <a:pt x="1120" y="734"/>
                  <a:pt x="1119" y="735"/>
                </a:cubicBezTo>
                <a:cubicBezTo>
                  <a:pt x="1116" y="735"/>
                  <a:pt x="1117" y="730"/>
                  <a:pt x="1121" y="731"/>
                </a:cubicBezTo>
                <a:close/>
                <a:moveTo>
                  <a:pt x="1103" y="692"/>
                </a:moveTo>
                <a:cubicBezTo>
                  <a:pt x="1104" y="693"/>
                  <a:pt x="1104" y="694"/>
                  <a:pt x="1105" y="694"/>
                </a:cubicBezTo>
                <a:cubicBezTo>
                  <a:pt x="1105" y="697"/>
                  <a:pt x="1103" y="699"/>
                  <a:pt x="1100" y="700"/>
                </a:cubicBezTo>
                <a:cubicBezTo>
                  <a:pt x="1098" y="698"/>
                  <a:pt x="1101" y="694"/>
                  <a:pt x="1103" y="692"/>
                </a:cubicBezTo>
                <a:close/>
                <a:moveTo>
                  <a:pt x="1091" y="752"/>
                </a:moveTo>
                <a:cubicBezTo>
                  <a:pt x="1093" y="751"/>
                  <a:pt x="1093" y="752"/>
                  <a:pt x="1094" y="753"/>
                </a:cubicBezTo>
                <a:cubicBezTo>
                  <a:pt x="1100" y="744"/>
                  <a:pt x="1113" y="742"/>
                  <a:pt x="1122" y="736"/>
                </a:cubicBezTo>
                <a:cubicBezTo>
                  <a:pt x="1121" y="739"/>
                  <a:pt x="1120" y="741"/>
                  <a:pt x="1119" y="743"/>
                </a:cubicBezTo>
                <a:cubicBezTo>
                  <a:pt x="1116" y="744"/>
                  <a:pt x="1117" y="742"/>
                  <a:pt x="1114" y="743"/>
                </a:cubicBezTo>
                <a:cubicBezTo>
                  <a:pt x="1114" y="745"/>
                  <a:pt x="1115" y="746"/>
                  <a:pt x="1116" y="746"/>
                </a:cubicBezTo>
                <a:cubicBezTo>
                  <a:pt x="1120" y="747"/>
                  <a:pt x="1119" y="742"/>
                  <a:pt x="1123" y="743"/>
                </a:cubicBezTo>
                <a:cubicBezTo>
                  <a:pt x="1122" y="750"/>
                  <a:pt x="1119" y="753"/>
                  <a:pt x="1113" y="754"/>
                </a:cubicBezTo>
                <a:cubicBezTo>
                  <a:pt x="1112" y="755"/>
                  <a:pt x="1111" y="756"/>
                  <a:pt x="1110" y="757"/>
                </a:cubicBezTo>
                <a:cubicBezTo>
                  <a:pt x="1110" y="759"/>
                  <a:pt x="1111" y="757"/>
                  <a:pt x="1113" y="757"/>
                </a:cubicBezTo>
                <a:cubicBezTo>
                  <a:pt x="1111" y="761"/>
                  <a:pt x="1112" y="765"/>
                  <a:pt x="1115" y="766"/>
                </a:cubicBezTo>
                <a:cubicBezTo>
                  <a:pt x="1116" y="769"/>
                  <a:pt x="1114" y="770"/>
                  <a:pt x="1113" y="772"/>
                </a:cubicBezTo>
                <a:cubicBezTo>
                  <a:pt x="1110" y="771"/>
                  <a:pt x="1108" y="767"/>
                  <a:pt x="1111" y="765"/>
                </a:cubicBezTo>
                <a:cubicBezTo>
                  <a:pt x="1105" y="767"/>
                  <a:pt x="1102" y="772"/>
                  <a:pt x="1096" y="773"/>
                </a:cubicBezTo>
                <a:cubicBezTo>
                  <a:pt x="1095" y="773"/>
                  <a:pt x="1096" y="772"/>
                  <a:pt x="1096" y="771"/>
                </a:cubicBezTo>
                <a:cubicBezTo>
                  <a:pt x="1091" y="773"/>
                  <a:pt x="1088" y="775"/>
                  <a:pt x="1084" y="778"/>
                </a:cubicBezTo>
                <a:cubicBezTo>
                  <a:pt x="1081" y="776"/>
                  <a:pt x="1086" y="774"/>
                  <a:pt x="1087" y="773"/>
                </a:cubicBezTo>
                <a:cubicBezTo>
                  <a:pt x="1083" y="769"/>
                  <a:pt x="1090" y="765"/>
                  <a:pt x="1086" y="759"/>
                </a:cubicBezTo>
                <a:cubicBezTo>
                  <a:pt x="1086" y="758"/>
                  <a:pt x="1082" y="761"/>
                  <a:pt x="1082" y="756"/>
                </a:cubicBezTo>
                <a:cubicBezTo>
                  <a:pt x="1086" y="758"/>
                  <a:pt x="1091" y="757"/>
                  <a:pt x="1091" y="752"/>
                </a:cubicBezTo>
                <a:close/>
                <a:moveTo>
                  <a:pt x="1083" y="748"/>
                </a:moveTo>
                <a:cubicBezTo>
                  <a:pt x="1081" y="750"/>
                  <a:pt x="1078" y="748"/>
                  <a:pt x="1076" y="749"/>
                </a:cubicBezTo>
                <a:cubicBezTo>
                  <a:pt x="1076" y="747"/>
                  <a:pt x="1083" y="743"/>
                  <a:pt x="1083" y="748"/>
                </a:cubicBezTo>
                <a:close/>
                <a:moveTo>
                  <a:pt x="1076" y="807"/>
                </a:moveTo>
                <a:cubicBezTo>
                  <a:pt x="1076" y="803"/>
                  <a:pt x="1072" y="803"/>
                  <a:pt x="1073" y="798"/>
                </a:cubicBezTo>
                <a:cubicBezTo>
                  <a:pt x="1074" y="796"/>
                  <a:pt x="1079" y="795"/>
                  <a:pt x="1081" y="797"/>
                </a:cubicBezTo>
                <a:cubicBezTo>
                  <a:pt x="1084" y="797"/>
                  <a:pt x="1080" y="795"/>
                  <a:pt x="1081" y="793"/>
                </a:cubicBezTo>
                <a:cubicBezTo>
                  <a:pt x="1086" y="793"/>
                  <a:pt x="1087" y="790"/>
                  <a:pt x="1091" y="789"/>
                </a:cubicBezTo>
                <a:cubicBezTo>
                  <a:pt x="1092" y="786"/>
                  <a:pt x="1088" y="788"/>
                  <a:pt x="1089" y="785"/>
                </a:cubicBezTo>
                <a:cubicBezTo>
                  <a:pt x="1090" y="783"/>
                  <a:pt x="1093" y="782"/>
                  <a:pt x="1096" y="782"/>
                </a:cubicBezTo>
                <a:cubicBezTo>
                  <a:pt x="1095" y="779"/>
                  <a:pt x="1095" y="777"/>
                  <a:pt x="1096" y="774"/>
                </a:cubicBezTo>
                <a:cubicBezTo>
                  <a:pt x="1099" y="774"/>
                  <a:pt x="1099" y="774"/>
                  <a:pt x="1099" y="774"/>
                </a:cubicBezTo>
                <a:cubicBezTo>
                  <a:pt x="1099" y="777"/>
                  <a:pt x="1101" y="779"/>
                  <a:pt x="1099" y="781"/>
                </a:cubicBezTo>
                <a:cubicBezTo>
                  <a:pt x="1103" y="781"/>
                  <a:pt x="1103" y="777"/>
                  <a:pt x="1103" y="774"/>
                </a:cubicBezTo>
                <a:cubicBezTo>
                  <a:pt x="1108" y="776"/>
                  <a:pt x="1106" y="775"/>
                  <a:pt x="1112" y="774"/>
                </a:cubicBezTo>
                <a:cubicBezTo>
                  <a:pt x="1112" y="777"/>
                  <a:pt x="1114" y="779"/>
                  <a:pt x="1113" y="782"/>
                </a:cubicBezTo>
                <a:cubicBezTo>
                  <a:pt x="1103" y="786"/>
                  <a:pt x="1102" y="797"/>
                  <a:pt x="1092" y="800"/>
                </a:cubicBezTo>
                <a:cubicBezTo>
                  <a:pt x="1090" y="800"/>
                  <a:pt x="1090" y="798"/>
                  <a:pt x="1088" y="797"/>
                </a:cubicBezTo>
                <a:cubicBezTo>
                  <a:pt x="1084" y="805"/>
                  <a:pt x="1081" y="815"/>
                  <a:pt x="1070" y="816"/>
                </a:cubicBezTo>
                <a:cubicBezTo>
                  <a:pt x="1071" y="812"/>
                  <a:pt x="1076" y="812"/>
                  <a:pt x="1076" y="807"/>
                </a:cubicBezTo>
                <a:close/>
                <a:moveTo>
                  <a:pt x="1066" y="712"/>
                </a:moveTo>
                <a:cubicBezTo>
                  <a:pt x="1069" y="714"/>
                  <a:pt x="1066" y="717"/>
                  <a:pt x="1069" y="719"/>
                </a:cubicBezTo>
                <a:cubicBezTo>
                  <a:pt x="1067" y="723"/>
                  <a:pt x="1063" y="724"/>
                  <a:pt x="1059" y="724"/>
                </a:cubicBezTo>
                <a:cubicBezTo>
                  <a:pt x="1060" y="720"/>
                  <a:pt x="1057" y="720"/>
                  <a:pt x="1055" y="719"/>
                </a:cubicBezTo>
                <a:cubicBezTo>
                  <a:pt x="1056" y="715"/>
                  <a:pt x="1060" y="712"/>
                  <a:pt x="1066" y="712"/>
                </a:cubicBezTo>
                <a:close/>
                <a:moveTo>
                  <a:pt x="1054" y="736"/>
                </a:moveTo>
                <a:cubicBezTo>
                  <a:pt x="1054" y="737"/>
                  <a:pt x="1056" y="740"/>
                  <a:pt x="1054" y="740"/>
                </a:cubicBezTo>
                <a:cubicBezTo>
                  <a:pt x="1054" y="742"/>
                  <a:pt x="1056" y="739"/>
                  <a:pt x="1059" y="740"/>
                </a:cubicBezTo>
                <a:cubicBezTo>
                  <a:pt x="1059" y="737"/>
                  <a:pt x="1057" y="737"/>
                  <a:pt x="1057" y="734"/>
                </a:cubicBezTo>
                <a:cubicBezTo>
                  <a:pt x="1059" y="732"/>
                  <a:pt x="1063" y="731"/>
                  <a:pt x="1063" y="726"/>
                </a:cubicBezTo>
                <a:cubicBezTo>
                  <a:pt x="1067" y="726"/>
                  <a:pt x="1067" y="725"/>
                  <a:pt x="1070" y="726"/>
                </a:cubicBezTo>
                <a:cubicBezTo>
                  <a:pt x="1070" y="731"/>
                  <a:pt x="1068" y="731"/>
                  <a:pt x="1068" y="734"/>
                </a:cubicBezTo>
                <a:cubicBezTo>
                  <a:pt x="1066" y="734"/>
                  <a:pt x="1065" y="733"/>
                  <a:pt x="1062" y="733"/>
                </a:cubicBezTo>
                <a:cubicBezTo>
                  <a:pt x="1062" y="736"/>
                  <a:pt x="1063" y="737"/>
                  <a:pt x="1065" y="737"/>
                </a:cubicBezTo>
                <a:cubicBezTo>
                  <a:pt x="1065" y="740"/>
                  <a:pt x="1063" y="740"/>
                  <a:pt x="1062" y="742"/>
                </a:cubicBezTo>
                <a:cubicBezTo>
                  <a:pt x="1061" y="741"/>
                  <a:pt x="1061" y="740"/>
                  <a:pt x="1061" y="739"/>
                </a:cubicBezTo>
                <a:cubicBezTo>
                  <a:pt x="1058" y="740"/>
                  <a:pt x="1059" y="742"/>
                  <a:pt x="1059" y="745"/>
                </a:cubicBezTo>
                <a:cubicBezTo>
                  <a:pt x="1056" y="747"/>
                  <a:pt x="1056" y="753"/>
                  <a:pt x="1050" y="750"/>
                </a:cubicBezTo>
                <a:cubicBezTo>
                  <a:pt x="1051" y="749"/>
                  <a:pt x="1052" y="748"/>
                  <a:pt x="1052" y="746"/>
                </a:cubicBezTo>
                <a:cubicBezTo>
                  <a:pt x="1050" y="744"/>
                  <a:pt x="1049" y="747"/>
                  <a:pt x="1047" y="747"/>
                </a:cubicBezTo>
                <a:cubicBezTo>
                  <a:pt x="1042" y="742"/>
                  <a:pt x="1049" y="737"/>
                  <a:pt x="1054" y="736"/>
                </a:cubicBezTo>
                <a:close/>
                <a:moveTo>
                  <a:pt x="1050" y="704"/>
                </a:moveTo>
                <a:cubicBezTo>
                  <a:pt x="1047" y="705"/>
                  <a:pt x="1047" y="703"/>
                  <a:pt x="1044" y="704"/>
                </a:cubicBezTo>
                <a:cubicBezTo>
                  <a:pt x="1043" y="700"/>
                  <a:pt x="1047" y="701"/>
                  <a:pt x="1047" y="698"/>
                </a:cubicBezTo>
                <a:cubicBezTo>
                  <a:pt x="1039" y="702"/>
                  <a:pt x="1040" y="714"/>
                  <a:pt x="1031" y="716"/>
                </a:cubicBezTo>
                <a:cubicBezTo>
                  <a:pt x="1028" y="714"/>
                  <a:pt x="1033" y="711"/>
                  <a:pt x="1030" y="710"/>
                </a:cubicBezTo>
                <a:cubicBezTo>
                  <a:pt x="1022" y="710"/>
                  <a:pt x="1024" y="721"/>
                  <a:pt x="1016" y="721"/>
                </a:cubicBezTo>
                <a:cubicBezTo>
                  <a:pt x="1015" y="717"/>
                  <a:pt x="1020" y="715"/>
                  <a:pt x="1015" y="717"/>
                </a:cubicBezTo>
                <a:cubicBezTo>
                  <a:pt x="1014" y="711"/>
                  <a:pt x="1018" y="712"/>
                  <a:pt x="1020" y="710"/>
                </a:cubicBezTo>
                <a:cubicBezTo>
                  <a:pt x="1019" y="707"/>
                  <a:pt x="1018" y="711"/>
                  <a:pt x="1016" y="710"/>
                </a:cubicBezTo>
                <a:cubicBezTo>
                  <a:pt x="1017" y="705"/>
                  <a:pt x="1024" y="704"/>
                  <a:pt x="1019" y="697"/>
                </a:cubicBezTo>
                <a:cubicBezTo>
                  <a:pt x="1021" y="697"/>
                  <a:pt x="1023" y="697"/>
                  <a:pt x="1023" y="696"/>
                </a:cubicBezTo>
                <a:cubicBezTo>
                  <a:pt x="1026" y="697"/>
                  <a:pt x="1023" y="699"/>
                  <a:pt x="1023" y="701"/>
                </a:cubicBezTo>
                <a:cubicBezTo>
                  <a:pt x="1026" y="703"/>
                  <a:pt x="1026" y="700"/>
                  <a:pt x="1030" y="700"/>
                </a:cubicBezTo>
                <a:cubicBezTo>
                  <a:pt x="1038" y="705"/>
                  <a:pt x="1043" y="693"/>
                  <a:pt x="1051" y="692"/>
                </a:cubicBezTo>
                <a:cubicBezTo>
                  <a:pt x="1048" y="697"/>
                  <a:pt x="1053" y="699"/>
                  <a:pt x="1050" y="704"/>
                </a:cubicBezTo>
                <a:close/>
                <a:moveTo>
                  <a:pt x="1067" y="678"/>
                </a:moveTo>
                <a:cubicBezTo>
                  <a:pt x="1065" y="679"/>
                  <a:pt x="1065" y="678"/>
                  <a:pt x="1064" y="678"/>
                </a:cubicBezTo>
                <a:cubicBezTo>
                  <a:pt x="1064" y="675"/>
                  <a:pt x="1065" y="674"/>
                  <a:pt x="1068" y="675"/>
                </a:cubicBezTo>
                <a:cubicBezTo>
                  <a:pt x="1068" y="677"/>
                  <a:pt x="1067" y="677"/>
                  <a:pt x="1067" y="678"/>
                </a:cubicBezTo>
                <a:close/>
                <a:moveTo>
                  <a:pt x="1067" y="520"/>
                </a:moveTo>
                <a:cubicBezTo>
                  <a:pt x="1068" y="518"/>
                  <a:pt x="1069" y="516"/>
                  <a:pt x="1072" y="517"/>
                </a:cubicBezTo>
                <a:cubicBezTo>
                  <a:pt x="1072" y="519"/>
                  <a:pt x="1068" y="521"/>
                  <a:pt x="1067" y="520"/>
                </a:cubicBezTo>
                <a:close/>
                <a:moveTo>
                  <a:pt x="1100" y="574"/>
                </a:moveTo>
                <a:cubicBezTo>
                  <a:pt x="1100" y="577"/>
                  <a:pt x="1098" y="578"/>
                  <a:pt x="1095" y="578"/>
                </a:cubicBezTo>
                <a:cubicBezTo>
                  <a:pt x="1096" y="577"/>
                  <a:pt x="1097" y="574"/>
                  <a:pt x="1100" y="574"/>
                </a:cubicBezTo>
                <a:close/>
                <a:moveTo>
                  <a:pt x="1098" y="659"/>
                </a:moveTo>
                <a:cubicBezTo>
                  <a:pt x="1098" y="656"/>
                  <a:pt x="1098" y="654"/>
                  <a:pt x="1099" y="652"/>
                </a:cubicBezTo>
                <a:cubicBezTo>
                  <a:pt x="1102" y="652"/>
                  <a:pt x="1102" y="654"/>
                  <a:pt x="1104" y="653"/>
                </a:cubicBezTo>
                <a:cubicBezTo>
                  <a:pt x="1104" y="657"/>
                  <a:pt x="1101" y="658"/>
                  <a:pt x="1098" y="659"/>
                </a:cubicBezTo>
                <a:close/>
                <a:moveTo>
                  <a:pt x="1090" y="597"/>
                </a:moveTo>
                <a:cubicBezTo>
                  <a:pt x="1090" y="588"/>
                  <a:pt x="1099" y="584"/>
                  <a:pt x="1106" y="585"/>
                </a:cubicBezTo>
                <a:cubicBezTo>
                  <a:pt x="1103" y="591"/>
                  <a:pt x="1097" y="595"/>
                  <a:pt x="1090" y="597"/>
                </a:cubicBezTo>
                <a:close/>
                <a:moveTo>
                  <a:pt x="1125" y="506"/>
                </a:moveTo>
                <a:cubicBezTo>
                  <a:pt x="1125" y="509"/>
                  <a:pt x="1124" y="513"/>
                  <a:pt x="1120" y="513"/>
                </a:cubicBezTo>
                <a:cubicBezTo>
                  <a:pt x="1119" y="508"/>
                  <a:pt x="1121" y="505"/>
                  <a:pt x="1125" y="506"/>
                </a:cubicBezTo>
                <a:close/>
                <a:moveTo>
                  <a:pt x="1127" y="527"/>
                </a:moveTo>
                <a:cubicBezTo>
                  <a:pt x="1127" y="534"/>
                  <a:pt x="1121" y="535"/>
                  <a:pt x="1117" y="538"/>
                </a:cubicBezTo>
                <a:cubicBezTo>
                  <a:pt x="1116" y="536"/>
                  <a:pt x="1115" y="534"/>
                  <a:pt x="1115" y="531"/>
                </a:cubicBezTo>
                <a:cubicBezTo>
                  <a:pt x="1122" y="532"/>
                  <a:pt x="1122" y="524"/>
                  <a:pt x="1127" y="527"/>
                </a:cubicBezTo>
                <a:close/>
                <a:moveTo>
                  <a:pt x="1151" y="586"/>
                </a:moveTo>
                <a:cubicBezTo>
                  <a:pt x="1148" y="585"/>
                  <a:pt x="1151" y="579"/>
                  <a:pt x="1155" y="580"/>
                </a:cubicBezTo>
                <a:cubicBezTo>
                  <a:pt x="1155" y="583"/>
                  <a:pt x="1152" y="584"/>
                  <a:pt x="1151" y="586"/>
                </a:cubicBezTo>
                <a:close/>
                <a:moveTo>
                  <a:pt x="1151" y="561"/>
                </a:moveTo>
                <a:cubicBezTo>
                  <a:pt x="1151" y="579"/>
                  <a:pt x="1132" y="583"/>
                  <a:pt x="1119" y="585"/>
                </a:cubicBezTo>
                <a:cubicBezTo>
                  <a:pt x="1119" y="582"/>
                  <a:pt x="1117" y="580"/>
                  <a:pt x="1119" y="578"/>
                </a:cubicBezTo>
                <a:cubicBezTo>
                  <a:pt x="1116" y="578"/>
                  <a:pt x="1114" y="583"/>
                  <a:pt x="1111" y="580"/>
                </a:cubicBezTo>
                <a:cubicBezTo>
                  <a:pt x="1115" y="576"/>
                  <a:pt x="1120" y="574"/>
                  <a:pt x="1121" y="567"/>
                </a:cubicBezTo>
                <a:cubicBezTo>
                  <a:pt x="1126" y="568"/>
                  <a:pt x="1125" y="563"/>
                  <a:pt x="1129" y="562"/>
                </a:cubicBezTo>
                <a:cubicBezTo>
                  <a:pt x="1132" y="561"/>
                  <a:pt x="1130" y="565"/>
                  <a:pt x="1133" y="565"/>
                </a:cubicBezTo>
                <a:cubicBezTo>
                  <a:pt x="1139" y="558"/>
                  <a:pt x="1149" y="551"/>
                  <a:pt x="1157" y="556"/>
                </a:cubicBezTo>
                <a:cubicBezTo>
                  <a:pt x="1155" y="557"/>
                  <a:pt x="1154" y="561"/>
                  <a:pt x="1151" y="561"/>
                </a:cubicBezTo>
                <a:close/>
                <a:moveTo>
                  <a:pt x="1158" y="556"/>
                </a:moveTo>
                <a:cubicBezTo>
                  <a:pt x="1157" y="551"/>
                  <a:pt x="1163" y="553"/>
                  <a:pt x="1161" y="547"/>
                </a:cubicBezTo>
                <a:cubicBezTo>
                  <a:pt x="1165" y="547"/>
                  <a:pt x="1165" y="547"/>
                  <a:pt x="1165" y="547"/>
                </a:cubicBezTo>
                <a:cubicBezTo>
                  <a:pt x="1165" y="552"/>
                  <a:pt x="1161" y="554"/>
                  <a:pt x="1158" y="556"/>
                </a:cubicBezTo>
                <a:close/>
                <a:moveTo>
                  <a:pt x="1179" y="548"/>
                </a:moveTo>
                <a:cubicBezTo>
                  <a:pt x="1178" y="551"/>
                  <a:pt x="1177" y="552"/>
                  <a:pt x="1175" y="552"/>
                </a:cubicBezTo>
                <a:cubicBezTo>
                  <a:pt x="1175" y="550"/>
                  <a:pt x="1176" y="548"/>
                  <a:pt x="1179" y="548"/>
                </a:cubicBezTo>
                <a:close/>
                <a:moveTo>
                  <a:pt x="1177" y="514"/>
                </a:moveTo>
                <a:cubicBezTo>
                  <a:pt x="1176" y="512"/>
                  <a:pt x="1177" y="510"/>
                  <a:pt x="1178" y="509"/>
                </a:cubicBezTo>
                <a:cubicBezTo>
                  <a:pt x="1180" y="509"/>
                  <a:pt x="1180" y="511"/>
                  <a:pt x="1182" y="510"/>
                </a:cubicBezTo>
                <a:cubicBezTo>
                  <a:pt x="1182" y="513"/>
                  <a:pt x="1180" y="514"/>
                  <a:pt x="1177" y="514"/>
                </a:cubicBezTo>
                <a:close/>
                <a:moveTo>
                  <a:pt x="1112" y="747"/>
                </a:moveTo>
                <a:cubicBezTo>
                  <a:pt x="1108" y="748"/>
                  <a:pt x="1111" y="752"/>
                  <a:pt x="1113" y="754"/>
                </a:cubicBezTo>
                <a:cubicBezTo>
                  <a:pt x="1113" y="752"/>
                  <a:pt x="1114" y="752"/>
                  <a:pt x="1114" y="750"/>
                </a:cubicBezTo>
                <a:cubicBezTo>
                  <a:pt x="1113" y="749"/>
                  <a:pt x="1112" y="749"/>
                  <a:pt x="1112" y="747"/>
                </a:cubicBezTo>
                <a:close/>
                <a:moveTo>
                  <a:pt x="700" y="1082"/>
                </a:moveTo>
                <a:cubicBezTo>
                  <a:pt x="699" y="1085"/>
                  <a:pt x="702" y="1084"/>
                  <a:pt x="702" y="1085"/>
                </a:cubicBezTo>
                <a:cubicBezTo>
                  <a:pt x="704" y="1082"/>
                  <a:pt x="712" y="1083"/>
                  <a:pt x="715" y="1081"/>
                </a:cubicBezTo>
                <a:cubicBezTo>
                  <a:pt x="710" y="1075"/>
                  <a:pt x="707" y="1081"/>
                  <a:pt x="700" y="1082"/>
                </a:cubicBezTo>
                <a:close/>
                <a:moveTo>
                  <a:pt x="927" y="95"/>
                </a:moveTo>
                <a:cubicBezTo>
                  <a:pt x="937" y="94"/>
                  <a:pt x="932" y="90"/>
                  <a:pt x="927" y="95"/>
                </a:cubicBezTo>
                <a:close/>
                <a:moveTo>
                  <a:pt x="1147" y="166"/>
                </a:moveTo>
                <a:cubicBezTo>
                  <a:pt x="1143" y="165"/>
                  <a:pt x="1136" y="171"/>
                  <a:pt x="1141" y="174"/>
                </a:cubicBezTo>
                <a:cubicBezTo>
                  <a:pt x="1143" y="172"/>
                  <a:pt x="1142" y="167"/>
                  <a:pt x="1147" y="167"/>
                </a:cubicBezTo>
                <a:cubicBezTo>
                  <a:pt x="1147" y="167"/>
                  <a:pt x="1148" y="166"/>
                  <a:pt x="1147" y="166"/>
                </a:cubicBezTo>
                <a:close/>
                <a:moveTo>
                  <a:pt x="959" y="188"/>
                </a:moveTo>
                <a:cubicBezTo>
                  <a:pt x="961" y="182"/>
                  <a:pt x="971" y="177"/>
                  <a:pt x="976" y="181"/>
                </a:cubicBezTo>
                <a:cubicBezTo>
                  <a:pt x="981" y="176"/>
                  <a:pt x="993" y="173"/>
                  <a:pt x="994" y="167"/>
                </a:cubicBezTo>
                <a:cubicBezTo>
                  <a:pt x="979" y="168"/>
                  <a:pt x="971" y="179"/>
                  <a:pt x="957" y="183"/>
                </a:cubicBezTo>
                <a:cubicBezTo>
                  <a:pt x="957" y="185"/>
                  <a:pt x="957" y="187"/>
                  <a:pt x="959" y="188"/>
                </a:cubicBezTo>
                <a:close/>
                <a:moveTo>
                  <a:pt x="1152" y="259"/>
                </a:moveTo>
                <a:cubicBezTo>
                  <a:pt x="1152" y="256"/>
                  <a:pt x="1155" y="255"/>
                  <a:pt x="1157" y="253"/>
                </a:cubicBezTo>
                <a:cubicBezTo>
                  <a:pt x="1154" y="251"/>
                  <a:pt x="1151" y="249"/>
                  <a:pt x="1147" y="249"/>
                </a:cubicBezTo>
                <a:cubicBezTo>
                  <a:pt x="1148" y="254"/>
                  <a:pt x="1151" y="256"/>
                  <a:pt x="1153" y="255"/>
                </a:cubicBezTo>
                <a:cubicBezTo>
                  <a:pt x="1152" y="257"/>
                  <a:pt x="1148" y="258"/>
                  <a:pt x="1152" y="259"/>
                </a:cubicBezTo>
                <a:close/>
                <a:moveTo>
                  <a:pt x="1192" y="338"/>
                </a:moveTo>
                <a:cubicBezTo>
                  <a:pt x="1197" y="336"/>
                  <a:pt x="1200" y="334"/>
                  <a:pt x="1203" y="331"/>
                </a:cubicBezTo>
                <a:cubicBezTo>
                  <a:pt x="1200" y="333"/>
                  <a:pt x="1191" y="334"/>
                  <a:pt x="1192" y="338"/>
                </a:cubicBezTo>
                <a:close/>
                <a:moveTo>
                  <a:pt x="1219" y="382"/>
                </a:moveTo>
                <a:cubicBezTo>
                  <a:pt x="1223" y="382"/>
                  <a:pt x="1228" y="384"/>
                  <a:pt x="1231" y="378"/>
                </a:cubicBezTo>
                <a:cubicBezTo>
                  <a:pt x="1228" y="377"/>
                  <a:pt x="1226" y="381"/>
                  <a:pt x="1225" y="378"/>
                </a:cubicBezTo>
                <a:cubicBezTo>
                  <a:pt x="1228" y="377"/>
                  <a:pt x="1230" y="375"/>
                  <a:pt x="1232" y="374"/>
                </a:cubicBezTo>
                <a:cubicBezTo>
                  <a:pt x="1229" y="375"/>
                  <a:pt x="1226" y="375"/>
                  <a:pt x="1223" y="373"/>
                </a:cubicBezTo>
                <a:cubicBezTo>
                  <a:pt x="1223" y="377"/>
                  <a:pt x="1219" y="378"/>
                  <a:pt x="1219" y="382"/>
                </a:cubicBezTo>
                <a:close/>
                <a:moveTo>
                  <a:pt x="1162" y="385"/>
                </a:moveTo>
                <a:cubicBezTo>
                  <a:pt x="1170" y="385"/>
                  <a:pt x="1172" y="376"/>
                  <a:pt x="1179" y="378"/>
                </a:cubicBezTo>
                <a:cubicBezTo>
                  <a:pt x="1175" y="373"/>
                  <a:pt x="1166" y="382"/>
                  <a:pt x="1162" y="385"/>
                </a:cubicBezTo>
                <a:close/>
                <a:moveTo>
                  <a:pt x="1215" y="381"/>
                </a:moveTo>
                <a:cubicBezTo>
                  <a:pt x="1213" y="381"/>
                  <a:pt x="1202" y="379"/>
                  <a:pt x="1201" y="387"/>
                </a:cubicBezTo>
                <a:cubicBezTo>
                  <a:pt x="1204" y="387"/>
                  <a:pt x="1207" y="387"/>
                  <a:pt x="1208" y="390"/>
                </a:cubicBezTo>
                <a:cubicBezTo>
                  <a:pt x="1204" y="391"/>
                  <a:pt x="1203" y="394"/>
                  <a:pt x="1199" y="394"/>
                </a:cubicBezTo>
                <a:cubicBezTo>
                  <a:pt x="1201" y="396"/>
                  <a:pt x="1205" y="392"/>
                  <a:pt x="1208" y="390"/>
                </a:cubicBezTo>
                <a:cubicBezTo>
                  <a:pt x="1211" y="390"/>
                  <a:pt x="1213" y="390"/>
                  <a:pt x="1213" y="388"/>
                </a:cubicBezTo>
                <a:cubicBezTo>
                  <a:pt x="1212" y="387"/>
                  <a:pt x="1209" y="389"/>
                  <a:pt x="1209" y="387"/>
                </a:cubicBezTo>
                <a:cubicBezTo>
                  <a:pt x="1209" y="383"/>
                  <a:pt x="1214" y="384"/>
                  <a:pt x="1215" y="381"/>
                </a:cubicBezTo>
                <a:close/>
                <a:moveTo>
                  <a:pt x="1267" y="409"/>
                </a:moveTo>
                <a:cubicBezTo>
                  <a:pt x="1269" y="403"/>
                  <a:pt x="1274" y="398"/>
                  <a:pt x="1282" y="398"/>
                </a:cubicBezTo>
                <a:cubicBezTo>
                  <a:pt x="1285" y="394"/>
                  <a:pt x="1291" y="392"/>
                  <a:pt x="1287" y="393"/>
                </a:cubicBezTo>
                <a:cubicBezTo>
                  <a:pt x="1282" y="394"/>
                  <a:pt x="1262" y="406"/>
                  <a:pt x="1255" y="404"/>
                </a:cubicBezTo>
                <a:cubicBezTo>
                  <a:pt x="1255" y="405"/>
                  <a:pt x="1258" y="405"/>
                  <a:pt x="1257" y="407"/>
                </a:cubicBezTo>
                <a:cubicBezTo>
                  <a:pt x="1253" y="407"/>
                  <a:pt x="1253" y="410"/>
                  <a:pt x="1251" y="412"/>
                </a:cubicBezTo>
                <a:cubicBezTo>
                  <a:pt x="1256" y="414"/>
                  <a:pt x="1259" y="407"/>
                  <a:pt x="1267" y="409"/>
                </a:cubicBezTo>
                <a:close/>
                <a:moveTo>
                  <a:pt x="1230" y="407"/>
                </a:moveTo>
                <a:cubicBezTo>
                  <a:pt x="1229" y="408"/>
                  <a:pt x="1226" y="408"/>
                  <a:pt x="1226" y="406"/>
                </a:cubicBezTo>
                <a:cubicBezTo>
                  <a:pt x="1226" y="404"/>
                  <a:pt x="1230" y="405"/>
                  <a:pt x="1230" y="403"/>
                </a:cubicBezTo>
                <a:cubicBezTo>
                  <a:pt x="1229" y="403"/>
                  <a:pt x="1229" y="401"/>
                  <a:pt x="1229" y="400"/>
                </a:cubicBezTo>
                <a:cubicBezTo>
                  <a:pt x="1226" y="401"/>
                  <a:pt x="1224" y="401"/>
                  <a:pt x="1223" y="399"/>
                </a:cubicBezTo>
                <a:cubicBezTo>
                  <a:pt x="1220" y="402"/>
                  <a:pt x="1210" y="404"/>
                  <a:pt x="1218" y="404"/>
                </a:cubicBezTo>
                <a:cubicBezTo>
                  <a:pt x="1216" y="405"/>
                  <a:pt x="1214" y="405"/>
                  <a:pt x="1214" y="408"/>
                </a:cubicBezTo>
                <a:cubicBezTo>
                  <a:pt x="1216" y="408"/>
                  <a:pt x="1217" y="407"/>
                  <a:pt x="1217" y="408"/>
                </a:cubicBezTo>
                <a:cubicBezTo>
                  <a:pt x="1217" y="411"/>
                  <a:pt x="1214" y="412"/>
                  <a:pt x="1214" y="415"/>
                </a:cubicBezTo>
                <a:cubicBezTo>
                  <a:pt x="1219" y="416"/>
                  <a:pt x="1229" y="415"/>
                  <a:pt x="1230" y="407"/>
                </a:cubicBezTo>
                <a:close/>
                <a:moveTo>
                  <a:pt x="1230" y="406"/>
                </a:moveTo>
                <a:cubicBezTo>
                  <a:pt x="1230" y="406"/>
                  <a:pt x="1230" y="407"/>
                  <a:pt x="1230" y="407"/>
                </a:cubicBezTo>
                <a:cubicBezTo>
                  <a:pt x="1230" y="407"/>
                  <a:pt x="1230" y="406"/>
                  <a:pt x="1230" y="406"/>
                </a:cubicBezTo>
                <a:close/>
                <a:moveTo>
                  <a:pt x="1245" y="418"/>
                </a:moveTo>
                <a:cubicBezTo>
                  <a:pt x="1244" y="416"/>
                  <a:pt x="1245" y="414"/>
                  <a:pt x="1246" y="414"/>
                </a:cubicBezTo>
                <a:cubicBezTo>
                  <a:pt x="1249" y="415"/>
                  <a:pt x="1250" y="410"/>
                  <a:pt x="1248" y="413"/>
                </a:cubicBezTo>
                <a:cubicBezTo>
                  <a:pt x="1243" y="414"/>
                  <a:pt x="1239" y="417"/>
                  <a:pt x="1234" y="419"/>
                </a:cubicBezTo>
                <a:cubicBezTo>
                  <a:pt x="1238" y="422"/>
                  <a:pt x="1241" y="415"/>
                  <a:pt x="1245" y="418"/>
                </a:cubicBezTo>
                <a:close/>
                <a:moveTo>
                  <a:pt x="1167" y="425"/>
                </a:moveTo>
                <a:cubicBezTo>
                  <a:pt x="1171" y="423"/>
                  <a:pt x="1175" y="421"/>
                  <a:pt x="1178" y="418"/>
                </a:cubicBezTo>
                <a:cubicBezTo>
                  <a:pt x="1174" y="420"/>
                  <a:pt x="1169" y="421"/>
                  <a:pt x="1167" y="425"/>
                </a:cubicBezTo>
                <a:close/>
                <a:moveTo>
                  <a:pt x="1136" y="429"/>
                </a:moveTo>
                <a:cubicBezTo>
                  <a:pt x="1130" y="428"/>
                  <a:pt x="1127" y="435"/>
                  <a:pt x="1123" y="432"/>
                </a:cubicBezTo>
                <a:cubicBezTo>
                  <a:pt x="1123" y="429"/>
                  <a:pt x="1128" y="430"/>
                  <a:pt x="1128" y="427"/>
                </a:cubicBezTo>
                <a:cubicBezTo>
                  <a:pt x="1123" y="425"/>
                  <a:pt x="1110" y="427"/>
                  <a:pt x="1108" y="434"/>
                </a:cubicBezTo>
                <a:cubicBezTo>
                  <a:pt x="1111" y="435"/>
                  <a:pt x="1116" y="438"/>
                  <a:pt x="1114" y="441"/>
                </a:cubicBezTo>
                <a:cubicBezTo>
                  <a:pt x="1117" y="442"/>
                  <a:pt x="1120" y="438"/>
                  <a:pt x="1121" y="440"/>
                </a:cubicBezTo>
                <a:cubicBezTo>
                  <a:pt x="1120" y="441"/>
                  <a:pt x="1119" y="442"/>
                  <a:pt x="1118" y="443"/>
                </a:cubicBezTo>
                <a:cubicBezTo>
                  <a:pt x="1114" y="440"/>
                  <a:pt x="1108" y="449"/>
                  <a:pt x="1104" y="452"/>
                </a:cubicBezTo>
                <a:cubicBezTo>
                  <a:pt x="1107" y="452"/>
                  <a:pt x="1110" y="451"/>
                  <a:pt x="1109" y="455"/>
                </a:cubicBezTo>
                <a:cubicBezTo>
                  <a:pt x="1106" y="455"/>
                  <a:pt x="1105" y="452"/>
                  <a:pt x="1103" y="455"/>
                </a:cubicBezTo>
                <a:cubicBezTo>
                  <a:pt x="1103" y="458"/>
                  <a:pt x="1103" y="460"/>
                  <a:pt x="1105" y="462"/>
                </a:cubicBezTo>
                <a:cubicBezTo>
                  <a:pt x="1110" y="457"/>
                  <a:pt x="1118" y="457"/>
                  <a:pt x="1120" y="450"/>
                </a:cubicBezTo>
                <a:cubicBezTo>
                  <a:pt x="1123" y="450"/>
                  <a:pt x="1127" y="446"/>
                  <a:pt x="1124" y="445"/>
                </a:cubicBezTo>
                <a:cubicBezTo>
                  <a:pt x="1122" y="447"/>
                  <a:pt x="1120" y="449"/>
                  <a:pt x="1117" y="450"/>
                </a:cubicBezTo>
                <a:cubicBezTo>
                  <a:pt x="1117" y="449"/>
                  <a:pt x="1116" y="449"/>
                  <a:pt x="1116" y="448"/>
                </a:cubicBezTo>
                <a:cubicBezTo>
                  <a:pt x="1117" y="447"/>
                  <a:pt x="1117" y="446"/>
                  <a:pt x="1118" y="445"/>
                </a:cubicBezTo>
                <a:cubicBezTo>
                  <a:pt x="1119" y="448"/>
                  <a:pt x="1121" y="444"/>
                  <a:pt x="1124" y="445"/>
                </a:cubicBezTo>
                <a:cubicBezTo>
                  <a:pt x="1124" y="442"/>
                  <a:pt x="1124" y="442"/>
                  <a:pt x="1126" y="439"/>
                </a:cubicBezTo>
                <a:cubicBezTo>
                  <a:pt x="1124" y="437"/>
                  <a:pt x="1122" y="439"/>
                  <a:pt x="1122" y="438"/>
                </a:cubicBezTo>
                <a:cubicBezTo>
                  <a:pt x="1125" y="433"/>
                  <a:pt x="1132" y="433"/>
                  <a:pt x="1136" y="429"/>
                </a:cubicBezTo>
                <a:close/>
                <a:moveTo>
                  <a:pt x="1094" y="442"/>
                </a:moveTo>
                <a:cubicBezTo>
                  <a:pt x="1090" y="444"/>
                  <a:pt x="1079" y="444"/>
                  <a:pt x="1080" y="448"/>
                </a:cubicBezTo>
                <a:cubicBezTo>
                  <a:pt x="1085" y="447"/>
                  <a:pt x="1095" y="442"/>
                  <a:pt x="1094" y="442"/>
                </a:cubicBezTo>
                <a:close/>
                <a:moveTo>
                  <a:pt x="1002" y="455"/>
                </a:moveTo>
                <a:cubicBezTo>
                  <a:pt x="999" y="456"/>
                  <a:pt x="995" y="456"/>
                  <a:pt x="995" y="460"/>
                </a:cubicBezTo>
                <a:cubicBezTo>
                  <a:pt x="999" y="460"/>
                  <a:pt x="999" y="456"/>
                  <a:pt x="1002" y="455"/>
                </a:cubicBezTo>
                <a:close/>
                <a:moveTo>
                  <a:pt x="1126" y="464"/>
                </a:moveTo>
                <a:cubicBezTo>
                  <a:pt x="1127" y="462"/>
                  <a:pt x="1129" y="462"/>
                  <a:pt x="1131" y="462"/>
                </a:cubicBezTo>
                <a:cubicBezTo>
                  <a:pt x="1131" y="457"/>
                  <a:pt x="1126" y="460"/>
                  <a:pt x="1125" y="462"/>
                </a:cubicBezTo>
                <a:cubicBezTo>
                  <a:pt x="1127" y="462"/>
                  <a:pt x="1125" y="464"/>
                  <a:pt x="1126" y="464"/>
                </a:cubicBezTo>
                <a:close/>
                <a:moveTo>
                  <a:pt x="1234" y="521"/>
                </a:moveTo>
                <a:cubicBezTo>
                  <a:pt x="1230" y="525"/>
                  <a:pt x="1219" y="527"/>
                  <a:pt x="1218" y="531"/>
                </a:cubicBezTo>
                <a:cubicBezTo>
                  <a:pt x="1216" y="534"/>
                  <a:pt x="1197" y="535"/>
                  <a:pt x="1192" y="546"/>
                </a:cubicBezTo>
                <a:cubicBezTo>
                  <a:pt x="1199" y="545"/>
                  <a:pt x="1205" y="540"/>
                  <a:pt x="1212" y="536"/>
                </a:cubicBezTo>
                <a:cubicBezTo>
                  <a:pt x="1220" y="532"/>
                  <a:pt x="1232" y="529"/>
                  <a:pt x="1234" y="521"/>
                </a:cubicBezTo>
                <a:close/>
                <a:moveTo>
                  <a:pt x="162" y="592"/>
                </a:moveTo>
                <a:cubicBezTo>
                  <a:pt x="153" y="594"/>
                  <a:pt x="146" y="599"/>
                  <a:pt x="141" y="605"/>
                </a:cubicBezTo>
                <a:cubicBezTo>
                  <a:pt x="144" y="605"/>
                  <a:pt x="145" y="604"/>
                  <a:pt x="147" y="607"/>
                </a:cubicBezTo>
                <a:cubicBezTo>
                  <a:pt x="147" y="609"/>
                  <a:pt x="143" y="611"/>
                  <a:pt x="145" y="612"/>
                </a:cubicBezTo>
                <a:cubicBezTo>
                  <a:pt x="146" y="609"/>
                  <a:pt x="150" y="609"/>
                  <a:pt x="152" y="608"/>
                </a:cubicBezTo>
                <a:cubicBezTo>
                  <a:pt x="152" y="605"/>
                  <a:pt x="150" y="603"/>
                  <a:pt x="151" y="599"/>
                </a:cubicBezTo>
                <a:cubicBezTo>
                  <a:pt x="152" y="599"/>
                  <a:pt x="152" y="598"/>
                  <a:pt x="153" y="598"/>
                </a:cubicBezTo>
                <a:cubicBezTo>
                  <a:pt x="157" y="600"/>
                  <a:pt x="162" y="596"/>
                  <a:pt x="162" y="592"/>
                </a:cubicBezTo>
                <a:close/>
                <a:moveTo>
                  <a:pt x="202" y="660"/>
                </a:moveTo>
                <a:cubicBezTo>
                  <a:pt x="200" y="659"/>
                  <a:pt x="200" y="657"/>
                  <a:pt x="197" y="658"/>
                </a:cubicBezTo>
                <a:cubicBezTo>
                  <a:pt x="197" y="659"/>
                  <a:pt x="195" y="663"/>
                  <a:pt x="196" y="663"/>
                </a:cubicBezTo>
                <a:cubicBezTo>
                  <a:pt x="196" y="659"/>
                  <a:pt x="201" y="662"/>
                  <a:pt x="202" y="660"/>
                </a:cubicBezTo>
                <a:close/>
                <a:moveTo>
                  <a:pt x="1186" y="672"/>
                </a:moveTo>
                <a:cubicBezTo>
                  <a:pt x="1184" y="675"/>
                  <a:pt x="1182" y="676"/>
                  <a:pt x="1178" y="677"/>
                </a:cubicBezTo>
                <a:cubicBezTo>
                  <a:pt x="1178" y="676"/>
                  <a:pt x="1177" y="675"/>
                  <a:pt x="1177" y="675"/>
                </a:cubicBezTo>
                <a:cubicBezTo>
                  <a:pt x="1178" y="672"/>
                  <a:pt x="1178" y="670"/>
                  <a:pt x="1178" y="666"/>
                </a:cubicBezTo>
                <a:cubicBezTo>
                  <a:pt x="1172" y="668"/>
                  <a:pt x="1168" y="672"/>
                  <a:pt x="1164" y="676"/>
                </a:cubicBezTo>
                <a:cubicBezTo>
                  <a:pt x="1165" y="679"/>
                  <a:pt x="1171" y="677"/>
                  <a:pt x="1173" y="678"/>
                </a:cubicBezTo>
                <a:cubicBezTo>
                  <a:pt x="1173" y="683"/>
                  <a:pt x="1173" y="683"/>
                  <a:pt x="1173" y="683"/>
                </a:cubicBezTo>
                <a:cubicBezTo>
                  <a:pt x="1179" y="681"/>
                  <a:pt x="1186" y="676"/>
                  <a:pt x="1186" y="672"/>
                </a:cubicBezTo>
                <a:close/>
                <a:moveTo>
                  <a:pt x="1169" y="675"/>
                </a:moveTo>
                <a:cubicBezTo>
                  <a:pt x="1169" y="671"/>
                  <a:pt x="1173" y="671"/>
                  <a:pt x="1176" y="670"/>
                </a:cubicBezTo>
                <a:cubicBezTo>
                  <a:pt x="1176" y="673"/>
                  <a:pt x="1175" y="673"/>
                  <a:pt x="1175" y="676"/>
                </a:cubicBezTo>
                <a:cubicBezTo>
                  <a:pt x="1173" y="676"/>
                  <a:pt x="1171" y="676"/>
                  <a:pt x="1169" y="675"/>
                </a:cubicBezTo>
                <a:close/>
                <a:moveTo>
                  <a:pt x="1045" y="783"/>
                </a:moveTo>
                <a:cubicBezTo>
                  <a:pt x="1045" y="786"/>
                  <a:pt x="1040" y="792"/>
                  <a:pt x="1038" y="787"/>
                </a:cubicBezTo>
                <a:cubicBezTo>
                  <a:pt x="1035" y="787"/>
                  <a:pt x="1035" y="790"/>
                  <a:pt x="1034" y="792"/>
                </a:cubicBezTo>
                <a:cubicBezTo>
                  <a:pt x="1037" y="790"/>
                  <a:pt x="1034" y="795"/>
                  <a:pt x="1037" y="795"/>
                </a:cubicBezTo>
                <a:cubicBezTo>
                  <a:pt x="1037" y="792"/>
                  <a:pt x="1040" y="793"/>
                  <a:pt x="1042" y="793"/>
                </a:cubicBezTo>
                <a:cubicBezTo>
                  <a:pt x="1040" y="788"/>
                  <a:pt x="1043" y="786"/>
                  <a:pt x="1048" y="786"/>
                </a:cubicBezTo>
                <a:cubicBezTo>
                  <a:pt x="1048" y="785"/>
                  <a:pt x="1049" y="784"/>
                  <a:pt x="1049" y="783"/>
                </a:cubicBezTo>
                <a:cubicBezTo>
                  <a:pt x="1047" y="784"/>
                  <a:pt x="1048" y="784"/>
                  <a:pt x="1045" y="783"/>
                </a:cubicBezTo>
                <a:close/>
                <a:moveTo>
                  <a:pt x="1192" y="801"/>
                </a:moveTo>
                <a:cubicBezTo>
                  <a:pt x="1193" y="799"/>
                  <a:pt x="1191" y="795"/>
                  <a:pt x="1196" y="794"/>
                </a:cubicBezTo>
                <a:cubicBezTo>
                  <a:pt x="1194" y="792"/>
                  <a:pt x="1191" y="795"/>
                  <a:pt x="1190" y="796"/>
                </a:cubicBezTo>
                <a:cubicBezTo>
                  <a:pt x="1191" y="797"/>
                  <a:pt x="1189" y="798"/>
                  <a:pt x="1190" y="799"/>
                </a:cubicBezTo>
                <a:cubicBezTo>
                  <a:pt x="1191" y="800"/>
                  <a:pt x="1192" y="800"/>
                  <a:pt x="1192" y="801"/>
                </a:cubicBezTo>
                <a:close/>
                <a:moveTo>
                  <a:pt x="1191" y="802"/>
                </a:moveTo>
                <a:cubicBezTo>
                  <a:pt x="1192" y="802"/>
                  <a:pt x="1192" y="801"/>
                  <a:pt x="1192" y="801"/>
                </a:cubicBezTo>
                <a:cubicBezTo>
                  <a:pt x="1192" y="801"/>
                  <a:pt x="1191" y="801"/>
                  <a:pt x="1191" y="802"/>
                </a:cubicBezTo>
                <a:close/>
                <a:moveTo>
                  <a:pt x="1192" y="801"/>
                </a:moveTo>
                <a:cubicBezTo>
                  <a:pt x="1192" y="801"/>
                  <a:pt x="1192" y="801"/>
                  <a:pt x="1192" y="801"/>
                </a:cubicBezTo>
                <a:cubicBezTo>
                  <a:pt x="1192" y="801"/>
                  <a:pt x="1192" y="801"/>
                  <a:pt x="1192" y="801"/>
                </a:cubicBezTo>
                <a:cubicBezTo>
                  <a:pt x="1192" y="801"/>
                  <a:pt x="1192" y="801"/>
                  <a:pt x="1192" y="801"/>
                </a:cubicBezTo>
                <a:close/>
                <a:moveTo>
                  <a:pt x="1117" y="848"/>
                </a:moveTo>
                <a:cubicBezTo>
                  <a:pt x="1117" y="847"/>
                  <a:pt x="1117" y="846"/>
                  <a:pt x="1118" y="846"/>
                </a:cubicBezTo>
                <a:cubicBezTo>
                  <a:pt x="1117" y="846"/>
                  <a:pt x="1117" y="846"/>
                  <a:pt x="1117" y="846"/>
                </a:cubicBezTo>
                <a:lnTo>
                  <a:pt x="1117" y="848"/>
                </a:lnTo>
                <a:close/>
                <a:moveTo>
                  <a:pt x="1138" y="833"/>
                </a:moveTo>
                <a:cubicBezTo>
                  <a:pt x="1136" y="833"/>
                  <a:pt x="1136" y="831"/>
                  <a:pt x="1136" y="831"/>
                </a:cubicBezTo>
                <a:cubicBezTo>
                  <a:pt x="1133" y="838"/>
                  <a:pt x="1121" y="840"/>
                  <a:pt x="1118" y="846"/>
                </a:cubicBezTo>
                <a:cubicBezTo>
                  <a:pt x="1124" y="846"/>
                  <a:pt x="1124" y="846"/>
                  <a:pt x="1124" y="846"/>
                </a:cubicBezTo>
                <a:cubicBezTo>
                  <a:pt x="1127" y="843"/>
                  <a:pt x="1131" y="834"/>
                  <a:pt x="1136" y="838"/>
                </a:cubicBezTo>
                <a:cubicBezTo>
                  <a:pt x="1135" y="835"/>
                  <a:pt x="1139" y="836"/>
                  <a:pt x="1138" y="833"/>
                </a:cubicBezTo>
                <a:close/>
                <a:moveTo>
                  <a:pt x="117" y="847"/>
                </a:moveTo>
                <a:cubicBezTo>
                  <a:pt x="113" y="845"/>
                  <a:pt x="109" y="848"/>
                  <a:pt x="108" y="851"/>
                </a:cubicBezTo>
                <a:cubicBezTo>
                  <a:pt x="113" y="849"/>
                  <a:pt x="117" y="847"/>
                  <a:pt x="121" y="846"/>
                </a:cubicBezTo>
                <a:cubicBezTo>
                  <a:pt x="130" y="844"/>
                  <a:pt x="129" y="845"/>
                  <a:pt x="134" y="836"/>
                </a:cubicBezTo>
                <a:cubicBezTo>
                  <a:pt x="134" y="836"/>
                  <a:pt x="136" y="837"/>
                  <a:pt x="136" y="835"/>
                </a:cubicBezTo>
                <a:cubicBezTo>
                  <a:pt x="133" y="837"/>
                  <a:pt x="134" y="833"/>
                  <a:pt x="131" y="834"/>
                </a:cubicBezTo>
                <a:cubicBezTo>
                  <a:pt x="126" y="837"/>
                  <a:pt x="121" y="841"/>
                  <a:pt x="117" y="847"/>
                </a:cubicBezTo>
                <a:close/>
                <a:moveTo>
                  <a:pt x="167" y="840"/>
                </a:moveTo>
                <a:cubicBezTo>
                  <a:pt x="167" y="844"/>
                  <a:pt x="160" y="841"/>
                  <a:pt x="160" y="845"/>
                </a:cubicBezTo>
                <a:cubicBezTo>
                  <a:pt x="163" y="845"/>
                  <a:pt x="163" y="843"/>
                  <a:pt x="165" y="845"/>
                </a:cubicBezTo>
                <a:cubicBezTo>
                  <a:pt x="164" y="842"/>
                  <a:pt x="170" y="842"/>
                  <a:pt x="167" y="840"/>
                </a:cubicBezTo>
                <a:close/>
                <a:moveTo>
                  <a:pt x="149" y="845"/>
                </a:moveTo>
                <a:cubicBezTo>
                  <a:pt x="142" y="845"/>
                  <a:pt x="132" y="851"/>
                  <a:pt x="129" y="858"/>
                </a:cubicBezTo>
                <a:cubicBezTo>
                  <a:pt x="126" y="858"/>
                  <a:pt x="125" y="857"/>
                  <a:pt x="123" y="857"/>
                </a:cubicBezTo>
                <a:cubicBezTo>
                  <a:pt x="114" y="866"/>
                  <a:pt x="103" y="873"/>
                  <a:pt x="93" y="882"/>
                </a:cubicBezTo>
                <a:cubicBezTo>
                  <a:pt x="105" y="872"/>
                  <a:pt x="122" y="871"/>
                  <a:pt x="133" y="860"/>
                </a:cubicBezTo>
                <a:cubicBezTo>
                  <a:pt x="132" y="860"/>
                  <a:pt x="130" y="860"/>
                  <a:pt x="130" y="858"/>
                </a:cubicBezTo>
                <a:cubicBezTo>
                  <a:pt x="135" y="852"/>
                  <a:pt x="145" y="851"/>
                  <a:pt x="149" y="845"/>
                </a:cubicBezTo>
                <a:close/>
                <a:moveTo>
                  <a:pt x="1051" y="939"/>
                </a:moveTo>
                <a:cubicBezTo>
                  <a:pt x="1054" y="938"/>
                  <a:pt x="1056" y="936"/>
                  <a:pt x="1058" y="934"/>
                </a:cubicBezTo>
                <a:cubicBezTo>
                  <a:pt x="1062" y="934"/>
                  <a:pt x="1062" y="937"/>
                  <a:pt x="1062" y="939"/>
                </a:cubicBezTo>
                <a:cubicBezTo>
                  <a:pt x="1063" y="936"/>
                  <a:pt x="1066" y="938"/>
                  <a:pt x="1068" y="939"/>
                </a:cubicBezTo>
                <a:cubicBezTo>
                  <a:pt x="1068" y="936"/>
                  <a:pt x="1070" y="935"/>
                  <a:pt x="1070" y="932"/>
                </a:cubicBezTo>
                <a:cubicBezTo>
                  <a:pt x="1066" y="927"/>
                  <a:pt x="1075" y="910"/>
                  <a:pt x="1082" y="916"/>
                </a:cubicBezTo>
                <a:cubicBezTo>
                  <a:pt x="1082" y="922"/>
                  <a:pt x="1072" y="926"/>
                  <a:pt x="1076" y="930"/>
                </a:cubicBezTo>
                <a:cubicBezTo>
                  <a:pt x="1081" y="925"/>
                  <a:pt x="1097" y="922"/>
                  <a:pt x="1097" y="913"/>
                </a:cubicBezTo>
                <a:cubicBezTo>
                  <a:pt x="1095" y="914"/>
                  <a:pt x="1097" y="910"/>
                  <a:pt x="1094" y="910"/>
                </a:cubicBezTo>
                <a:cubicBezTo>
                  <a:pt x="1096" y="907"/>
                  <a:pt x="1093" y="906"/>
                  <a:pt x="1097" y="905"/>
                </a:cubicBezTo>
                <a:cubicBezTo>
                  <a:pt x="1097" y="903"/>
                  <a:pt x="1095" y="902"/>
                  <a:pt x="1096" y="900"/>
                </a:cubicBezTo>
                <a:cubicBezTo>
                  <a:pt x="1093" y="901"/>
                  <a:pt x="1094" y="897"/>
                  <a:pt x="1092" y="897"/>
                </a:cubicBezTo>
                <a:cubicBezTo>
                  <a:pt x="1091" y="902"/>
                  <a:pt x="1088" y="905"/>
                  <a:pt x="1084" y="910"/>
                </a:cubicBezTo>
                <a:cubicBezTo>
                  <a:pt x="1082" y="907"/>
                  <a:pt x="1081" y="912"/>
                  <a:pt x="1078" y="912"/>
                </a:cubicBezTo>
                <a:cubicBezTo>
                  <a:pt x="1078" y="909"/>
                  <a:pt x="1078" y="908"/>
                  <a:pt x="1077" y="907"/>
                </a:cubicBezTo>
                <a:cubicBezTo>
                  <a:pt x="1094" y="892"/>
                  <a:pt x="1113" y="879"/>
                  <a:pt x="1135" y="870"/>
                </a:cubicBezTo>
                <a:cubicBezTo>
                  <a:pt x="1133" y="867"/>
                  <a:pt x="1137" y="866"/>
                  <a:pt x="1135" y="865"/>
                </a:cubicBezTo>
                <a:cubicBezTo>
                  <a:pt x="1135" y="867"/>
                  <a:pt x="1130" y="867"/>
                  <a:pt x="1132" y="864"/>
                </a:cubicBezTo>
                <a:cubicBezTo>
                  <a:pt x="1129" y="865"/>
                  <a:pt x="1125" y="870"/>
                  <a:pt x="1121" y="867"/>
                </a:cubicBezTo>
                <a:cubicBezTo>
                  <a:pt x="1120" y="864"/>
                  <a:pt x="1122" y="865"/>
                  <a:pt x="1123" y="863"/>
                </a:cubicBezTo>
                <a:cubicBezTo>
                  <a:pt x="1119" y="863"/>
                  <a:pt x="1115" y="868"/>
                  <a:pt x="1114" y="861"/>
                </a:cubicBezTo>
                <a:cubicBezTo>
                  <a:pt x="1116" y="862"/>
                  <a:pt x="1115" y="864"/>
                  <a:pt x="1118" y="863"/>
                </a:cubicBezTo>
                <a:cubicBezTo>
                  <a:pt x="1118" y="862"/>
                  <a:pt x="1117" y="861"/>
                  <a:pt x="1117" y="860"/>
                </a:cubicBezTo>
                <a:cubicBezTo>
                  <a:pt x="1115" y="859"/>
                  <a:pt x="1113" y="859"/>
                  <a:pt x="1112" y="860"/>
                </a:cubicBezTo>
                <a:cubicBezTo>
                  <a:pt x="1111" y="858"/>
                  <a:pt x="1109" y="857"/>
                  <a:pt x="1109" y="855"/>
                </a:cubicBezTo>
                <a:cubicBezTo>
                  <a:pt x="1111" y="853"/>
                  <a:pt x="1111" y="849"/>
                  <a:pt x="1114" y="848"/>
                </a:cubicBezTo>
                <a:cubicBezTo>
                  <a:pt x="1107" y="845"/>
                  <a:pt x="1101" y="858"/>
                  <a:pt x="1096" y="851"/>
                </a:cubicBezTo>
                <a:cubicBezTo>
                  <a:pt x="1095" y="854"/>
                  <a:pt x="1098" y="854"/>
                  <a:pt x="1097" y="857"/>
                </a:cubicBezTo>
                <a:cubicBezTo>
                  <a:pt x="1093" y="860"/>
                  <a:pt x="1086" y="858"/>
                  <a:pt x="1084" y="866"/>
                </a:cubicBezTo>
                <a:cubicBezTo>
                  <a:pt x="1088" y="864"/>
                  <a:pt x="1087" y="868"/>
                  <a:pt x="1087" y="872"/>
                </a:cubicBezTo>
                <a:cubicBezTo>
                  <a:pt x="1092" y="870"/>
                  <a:pt x="1091" y="872"/>
                  <a:pt x="1092" y="874"/>
                </a:cubicBezTo>
                <a:cubicBezTo>
                  <a:pt x="1093" y="871"/>
                  <a:pt x="1095" y="874"/>
                  <a:pt x="1095" y="876"/>
                </a:cubicBezTo>
                <a:cubicBezTo>
                  <a:pt x="1092" y="880"/>
                  <a:pt x="1089" y="883"/>
                  <a:pt x="1084" y="883"/>
                </a:cubicBezTo>
                <a:cubicBezTo>
                  <a:pt x="1085" y="879"/>
                  <a:pt x="1084" y="876"/>
                  <a:pt x="1081" y="874"/>
                </a:cubicBezTo>
                <a:cubicBezTo>
                  <a:pt x="1081" y="876"/>
                  <a:pt x="1079" y="875"/>
                  <a:pt x="1079" y="876"/>
                </a:cubicBezTo>
                <a:cubicBezTo>
                  <a:pt x="1082" y="882"/>
                  <a:pt x="1075" y="894"/>
                  <a:pt x="1067" y="894"/>
                </a:cubicBezTo>
                <a:cubicBezTo>
                  <a:pt x="1067" y="891"/>
                  <a:pt x="1066" y="889"/>
                  <a:pt x="1065" y="887"/>
                </a:cubicBezTo>
                <a:cubicBezTo>
                  <a:pt x="1063" y="891"/>
                  <a:pt x="1067" y="891"/>
                  <a:pt x="1066" y="896"/>
                </a:cubicBezTo>
                <a:cubicBezTo>
                  <a:pt x="1063" y="898"/>
                  <a:pt x="1058" y="898"/>
                  <a:pt x="1058" y="902"/>
                </a:cubicBezTo>
                <a:cubicBezTo>
                  <a:pt x="1058" y="904"/>
                  <a:pt x="1061" y="902"/>
                  <a:pt x="1061" y="904"/>
                </a:cubicBezTo>
                <a:cubicBezTo>
                  <a:pt x="1058" y="906"/>
                  <a:pt x="1058" y="910"/>
                  <a:pt x="1056" y="913"/>
                </a:cubicBezTo>
                <a:cubicBezTo>
                  <a:pt x="1061" y="913"/>
                  <a:pt x="1063" y="917"/>
                  <a:pt x="1064" y="921"/>
                </a:cubicBezTo>
                <a:cubicBezTo>
                  <a:pt x="1059" y="928"/>
                  <a:pt x="1049" y="929"/>
                  <a:pt x="1051" y="939"/>
                </a:cubicBezTo>
                <a:close/>
                <a:moveTo>
                  <a:pt x="1103" y="880"/>
                </a:moveTo>
                <a:cubicBezTo>
                  <a:pt x="1103" y="876"/>
                  <a:pt x="1106" y="876"/>
                  <a:pt x="1108" y="874"/>
                </a:cubicBezTo>
                <a:cubicBezTo>
                  <a:pt x="1111" y="877"/>
                  <a:pt x="1106" y="880"/>
                  <a:pt x="1103" y="880"/>
                </a:cubicBezTo>
                <a:close/>
                <a:moveTo>
                  <a:pt x="1092" y="868"/>
                </a:moveTo>
                <a:cubicBezTo>
                  <a:pt x="1092" y="865"/>
                  <a:pt x="1090" y="866"/>
                  <a:pt x="1091" y="863"/>
                </a:cubicBezTo>
                <a:cubicBezTo>
                  <a:pt x="1093" y="866"/>
                  <a:pt x="1096" y="861"/>
                  <a:pt x="1096" y="865"/>
                </a:cubicBezTo>
                <a:cubicBezTo>
                  <a:pt x="1099" y="865"/>
                  <a:pt x="1100" y="863"/>
                  <a:pt x="1101" y="860"/>
                </a:cubicBezTo>
                <a:cubicBezTo>
                  <a:pt x="1100" y="861"/>
                  <a:pt x="1099" y="862"/>
                  <a:pt x="1098" y="863"/>
                </a:cubicBezTo>
                <a:cubicBezTo>
                  <a:pt x="1095" y="862"/>
                  <a:pt x="1102" y="856"/>
                  <a:pt x="1102" y="860"/>
                </a:cubicBezTo>
                <a:cubicBezTo>
                  <a:pt x="1104" y="858"/>
                  <a:pt x="1103" y="856"/>
                  <a:pt x="1107" y="854"/>
                </a:cubicBezTo>
                <a:cubicBezTo>
                  <a:pt x="1110" y="857"/>
                  <a:pt x="1105" y="858"/>
                  <a:pt x="1103" y="860"/>
                </a:cubicBezTo>
                <a:cubicBezTo>
                  <a:pt x="1104" y="863"/>
                  <a:pt x="1108" y="860"/>
                  <a:pt x="1111" y="860"/>
                </a:cubicBezTo>
                <a:cubicBezTo>
                  <a:pt x="1110" y="863"/>
                  <a:pt x="1112" y="864"/>
                  <a:pt x="1112" y="867"/>
                </a:cubicBezTo>
                <a:cubicBezTo>
                  <a:pt x="1105" y="872"/>
                  <a:pt x="1103" y="871"/>
                  <a:pt x="1098" y="874"/>
                </a:cubicBezTo>
                <a:cubicBezTo>
                  <a:pt x="1100" y="869"/>
                  <a:pt x="1096" y="869"/>
                  <a:pt x="1092" y="868"/>
                </a:cubicBezTo>
                <a:close/>
                <a:moveTo>
                  <a:pt x="1102" y="878"/>
                </a:moveTo>
                <a:cubicBezTo>
                  <a:pt x="1102" y="881"/>
                  <a:pt x="1100" y="882"/>
                  <a:pt x="1099" y="884"/>
                </a:cubicBezTo>
                <a:cubicBezTo>
                  <a:pt x="1095" y="883"/>
                  <a:pt x="1096" y="883"/>
                  <a:pt x="1092" y="884"/>
                </a:cubicBezTo>
                <a:cubicBezTo>
                  <a:pt x="1094" y="889"/>
                  <a:pt x="1088" y="892"/>
                  <a:pt x="1083" y="893"/>
                </a:cubicBezTo>
                <a:cubicBezTo>
                  <a:pt x="1084" y="883"/>
                  <a:pt x="1093" y="880"/>
                  <a:pt x="1102" y="878"/>
                </a:cubicBezTo>
                <a:close/>
                <a:moveTo>
                  <a:pt x="1070" y="897"/>
                </a:moveTo>
                <a:cubicBezTo>
                  <a:pt x="1070" y="900"/>
                  <a:pt x="1069" y="902"/>
                  <a:pt x="1066" y="902"/>
                </a:cubicBezTo>
                <a:cubicBezTo>
                  <a:pt x="1065" y="898"/>
                  <a:pt x="1068" y="897"/>
                  <a:pt x="1070" y="897"/>
                </a:cubicBezTo>
                <a:close/>
                <a:moveTo>
                  <a:pt x="178" y="865"/>
                </a:moveTo>
                <a:cubicBezTo>
                  <a:pt x="183" y="865"/>
                  <a:pt x="185" y="864"/>
                  <a:pt x="190" y="862"/>
                </a:cubicBezTo>
                <a:cubicBezTo>
                  <a:pt x="188" y="859"/>
                  <a:pt x="184" y="855"/>
                  <a:pt x="179" y="858"/>
                </a:cubicBezTo>
                <a:cubicBezTo>
                  <a:pt x="180" y="861"/>
                  <a:pt x="177" y="867"/>
                  <a:pt x="178" y="865"/>
                </a:cubicBezTo>
                <a:close/>
                <a:moveTo>
                  <a:pt x="1114" y="952"/>
                </a:moveTo>
                <a:cubicBezTo>
                  <a:pt x="1115" y="948"/>
                  <a:pt x="1119" y="947"/>
                  <a:pt x="1118" y="941"/>
                </a:cubicBezTo>
                <a:cubicBezTo>
                  <a:pt x="1121" y="942"/>
                  <a:pt x="1120" y="940"/>
                  <a:pt x="1122" y="939"/>
                </a:cubicBezTo>
                <a:cubicBezTo>
                  <a:pt x="1127" y="942"/>
                  <a:pt x="1129" y="936"/>
                  <a:pt x="1133" y="934"/>
                </a:cubicBezTo>
                <a:cubicBezTo>
                  <a:pt x="1130" y="928"/>
                  <a:pt x="1146" y="928"/>
                  <a:pt x="1142" y="921"/>
                </a:cubicBezTo>
                <a:cubicBezTo>
                  <a:pt x="1136" y="923"/>
                  <a:pt x="1134" y="928"/>
                  <a:pt x="1129" y="926"/>
                </a:cubicBezTo>
                <a:cubicBezTo>
                  <a:pt x="1127" y="933"/>
                  <a:pt x="1121" y="935"/>
                  <a:pt x="1115" y="938"/>
                </a:cubicBezTo>
                <a:cubicBezTo>
                  <a:pt x="1115" y="937"/>
                  <a:pt x="1115" y="937"/>
                  <a:pt x="1114" y="936"/>
                </a:cubicBezTo>
                <a:cubicBezTo>
                  <a:pt x="1117" y="933"/>
                  <a:pt x="1116" y="929"/>
                  <a:pt x="1115" y="925"/>
                </a:cubicBezTo>
                <a:cubicBezTo>
                  <a:pt x="1114" y="924"/>
                  <a:pt x="1111" y="926"/>
                  <a:pt x="1111" y="924"/>
                </a:cubicBezTo>
                <a:cubicBezTo>
                  <a:pt x="1114" y="919"/>
                  <a:pt x="1107" y="921"/>
                  <a:pt x="1108" y="916"/>
                </a:cubicBezTo>
                <a:cubicBezTo>
                  <a:pt x="1110" y="919"/>
                  <a:pt x="1113" y="916"/>
                  <a:pt x="1114" y="913"/>
                </a:cubicBezTo>
                <a:cubicBezTo>
                  <a:pt x="1109" y="914"/>
                  <a:pt x="1104" y="917"/>
                  <a:pt x="1104" y="922"/>
                </a:cubicBezTo>
                <a:cubicBezTo>
                  <a:pt x="1110" y="919"/>
                  <a:pt x="1106" y="927"/>
                  <a:pt x="1110" y="926"/>
                </a:cubicBezTo>
                <a:cubicBezTo>
                  <a:pt x="1107" y="930"/>
                  <a:pt x="1107" y="933"/>
                  <a:pt x="1105" y="939"/>
                </a:cubicBezTo>
                <a:cubicBezTo>
                  <a:pt x="1107" y="940"/>
                  <a:pt x="1108" y="938"/>
                  <a:pt x="1108" y="939"/>
                </a:cubicBezTo>
                <a:cubicBezTo>
                  <a:pt x="1105" y="942"/>
                  <a:pt x="1109" y="950"/>
                  <a:pt x="1111" y="950"/>
                </a:cubicBezTo>
                <a:cubicBezTo>
                  <a:pt x="1111" y="952"/>
                  <a:pt x="1111" y="952"/>
                  <a:pt x="1111" y="952"/>
                </a:cubicBezTo>
                <a:cubicBezTo>
                  <a:pt x="1105" y="949"/>
                  <a:pt x="1107" y="954"/>
                  <a:pt x="1103" y="955"/>
                </a:cubicBezTo>
                <a:cubicBezTo>
                  <a:pt x="1103" y="953"/>
                  <a:pt x="1104" y="950"/>
                  <a:pt x="1102" y="950"/>
                </a:cubicBezTo>
                <a:cubicBezTo>
                  <a:pt x="1100" y="952"/>
                  <a:pt x="1096" y="952"/>
                  <a:pt x="1095" y="956"/>
                </a:cubicBezTo>
                <a:cubicBezTo>
                  <a:pt x="1099" y="956"/>
                  <a:pt x="1099" y="953"/>
                  <a:pt x="1103" y="953"/>
                </a:cubicBezTo>
                <a:cubicBezTo>
                  <a:pt x="1103" y="956"/>
                  <a:pt x="1101" y="956"/>
                  <a:pt x="1102" y="958"/>
                </a:cubicBezTo>
                <a:cubicBezTo>
                  <a:pt x="1103" y="960"/>
                  <a:pt x="1103" y="958"/>
                  <a:pt x="1106" y="958"/>
                </a:cubicBezTo>
                <a:cubicBezTo>
                  <a:pt x="1106" y="953"/>
                  <a:pt x="1111" y="952"/>
                  <a:pt x="1114" y="952"/>
                </a:cubicBezTo>
                <a:close/>
                <a:moveTo>
                  <a:pt x="1019" y="927"/>
                </a:moveTo>
                <a:cubicBezTo>
                  <a:pt x="1022" y="924"/>
                  <a:pt x="1025" y="921"/>
                  <a:pt x="1031" y="921"/>
                </a:cubicBezTo>
                <a:cubicBezTo>
                  <a:pt x="1032" y="917"/>
                  <a:pt x="1029" y="919"/>
                  <a:pt x="1029" y="916"/>
                </a:cubicBezTo>
                <a:cubicBezTo>
                  <a:pt x="1025" y="918"/>
                  <a:pt x="1019" y="924"/>
                  <a:pt x="1019" y="927"/>
                </a:cubicBezTo>
                <a:close/>
                <a:moveTo>
                  <a:pt x="157" y="919"/>
                </a:moveTo>
                <a:cubicBezTo>
                  <a:pt x="149" y="918"/>
                  <a:pt x="147" y="925"/>
                  <a:pt x="143" y="928"/>
                </a:cubicBezTo>
                <a:cubicBezTo>
                  <a:pt x="149" y="926"/>
                  <a:pt x="154" y="924"/>
                  <a:pt x="157" y="919"/>
                </a:cubicBezTo>
                <a:close/>
                <a:moveTo>
                  <a:pt x="986" y="921"/>
                </a:moveTo>
                <a:cubicBezTo>
                  <a:pt x="985" y="923"/>
                  <a:pt x="982" y="919"/>
                  <a:pt x="982" y="923"/>
                </a:cubicBezTo>
                <a:cubicBezTo>
                  <a:pt x="984" y="922"/>
                  <a:pt x="984" y="924"/>
                  <a:pt x="986" y="924"/>
                </a:cubicBezTo>
                <a:cubicBezTo>
                  <a:pt x="986" y="922"/>
                  <a:pt x="988" y="921"/>
                  <a:pt x="986" y="921"/>
                </a:cubicBezTo>
                <a:close/>
                <a:moveTo>
                  <a:pt x="786" y="1120"/>
                </a:moveTo>
                <a:cubicBezTo>
                  <a:pt x="787" y="1118"/>
                  <a:pt x="785" y="1117"/>
                  <a:pt x="786" y="1117"/>
                </a:cubicBezTo>
                <a:cubicBezTo>
                  <a:pt x="796" y="1115"/>
                  <a:pt x="807" y="1109"/>
                  <a:pt x="817" y="1109"/>
                </a:cubicBezTo>
                <a:cubicBezTo>
                  <a:pt x="821" y="1103"/>
                  <a:pt x="831" y="1106"/>
                  <a:pt x="834" y="1098"/>
                </a:cubicBezTo>
                <a:cubicBezTo>
                  <a:pt x="835" y="1096"/>
                  <a:pt x="831" y="1094"/>
                  <a:pt x="833" y="1090"/>
                </a:cubicBezTo>
                <a:cubicBezTo>
                  <a:pt x="839" y="1086"/>
                  <a:pt x="848" y="1084"/>
                  <a:pt x="853" y="1083"/>
                </a:cubicBezTo>
                <a:cubicBezTo>
                  <a:pt x="852" y="1085"/>
                  <a:pt x="852" y="1087"/>
                  <a:pt x="852" y="1089"/>
                </a:cubicBezTo>
                <a:cubicBezTo>
                  <a:pt x="856" y="1089"/>
                  <a:pt x="858" y="1090"/>
                  <a:pt x="859" y="1092"/>
                </a:cubicBezTo>
                <a:cubicBezTo>
                  <a:pt x="854" y="1096"/>
                  <a:pt x="847" y="1099"/>
                  <a:pt x="842" y="1104"/>
                </a:cubicBezTo>
                <a:cubicBezTo>
                  <a:pt x="836" y="1100"/>
                  <a:pt x="826" y="1109"/>
                  <a:pt x="822" y="1114"/>
                </a:cubicBezTo>
                <a:cubicBezTo>
                  <a:pt x="835" y="1111"/>
                  <a:pt x="846" y="1106"/>
                  <a:pt x="858" y="1102"/>
                </a:cubicBezTo>
                <a:cubicBezTo>
                  <a:pt x="857" y="1094"/>
                  <a:pt x="862" y="1089"/>
                  <a:pt x="867" y="1084"/>
                </a:cubicBezTo>
                <a:cubicBezTo>
                  <a:pt x="865" y="1084"/>
                  <a:pt x="862" y="1087"/>
                  <a:pt x="861" y="1084"/>
                </a:cubicBezTo>
                <a:cubicBezTo>
                  <a:pt x="870" y="1074"/>
                  <a:pt x="889" y="1072"/>
                  <a:pt x="900" y="1063"/>
                </a:cubicBezTo>
                <a:cubicBezTo>
                  <a:pt x="898" y="1061"/>
                  <a:pt x="893" y="1064"/>
                  <a:pt x="891" y="1061"/>
                </a:cubicBezTo>
                <a:cubicBezTo>
                  <a:pt x="895" y="1052"/>
                  <a:pt x="908" y="1051"/>
                  <a:pt x="917" y="1046"/>
                </a:cubicBezTo>
                <a:cubicBezTo>
                  <a:pt x="915" y="1044"/>
                  <a:pt x="916" y="1042"/>
                  <a:pt x="917" y="1040"/>
                </a:cubicBezTo>
                <a:cubicBezTo>
                  <a:pt x="912" y="1041"/>
                  <a:pt x="908" y="1044"/>
                  <a:pt x="903" y="1045"/>
                </a:cubicBezTo>
                <a:cubicBezTo>
                  <a:pt x="906" y="1038"/>
                  <a:pt x="917" y="1038"/>
                  <a:pt x="922" y="1032"/>
                </a:cubicBezTo>
                <a:cubicBezTo>
                  <a:pt x="919" y="1032"/>
                  <a:pt x="923" y="1029"/>
                  <a:pt x="922" y="1028"/>
                </a:cubicBezTo>
                <a:cubicBezTo>
                  <a:pt x="916" y="1028"/>
                  <a:pt x="918" y="1036"/>
                  <a:pt x="911" y="1036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04" y="1034"/>
                  <a:pt x="903" y="1042"/>
                  <a:pt x="895" y="1044"/>
                </a:cubicBezTo>
                <a:cubicBezTo>
                  <a:pt x="896" y="1041"/>
                  <a:pt x="897" y="1040"/>
                  <a:pt x="895" y="1038"/>
                </a:cubicBezTo>
                <a:cubicBezTo>
                  <a:pt x="891" y="1039"/>
                  <a:pt x="888" y="1042"/>
                  <a:pt x="885" y="1045"/>
                </a:cubicBezTo>
                <a:cubicBezTo>
                  <a:pt x="882" y="1041"/>
                  <a:pt x="878" y="1047"/>
                  <a:pt x="875" y="1044"/>
                </a:cubicBezTo>
                <a:cubicBezTo>
                  <a:pt x="888" y="1031"/>
                  <a:pt x="913" y="1030"/>
                  <a:pt x="924" y="1015"/>
                </a:cubicBezTo>
                <a:cubicBezTo>
                  <a:pt x="915" y="1018"/>
                  <a:pt x="909" y="1024"/>
                  <a:pt x="900" y="1028"/>
                </a:cubicBezTo>
                <a:cubicBezTo>
                  <a:pt x="900" y="1026"/>
                  <a:pt x="897" y="1027"/>
                  <a:pt x="897" y="1025"/>
                </a:cubicBezTo>
                <a:cubicBezTo>
                  <a:pt x="917" y="1012"/>
                  <a:pt x="940" y="1004"/>
                  <a:pt x="958" y="990"/>
                </a:cubicBezTo>
                <a:cubicBezTo>
                  <a:pt x="956" y="989"/>
                  <a:pt x="954" y="990"/>
                  <a:pt x="954" y="989"/>
                </a:cubicBezTo>
                <a:cubicBezTo>
                  <a:pt x="954" y="982"/>
                  <a:pt x="958" y="980"/>
                  <a:pt x="963" y="979"/>
                </a:cubicBezTo>
                <a:cubicBezTo>
                  <a:pt x="962" y="981"/>
                  <a:pt x="962" y="982"/>
                  <a:pt x="963" y="983"/>
                </a:cubicBezTo>
                <a:cubicBezTo>
                  <a:pt x="976" y="982"/>
                  <a:pt x="994" y="976"/>
                  <a:pt x="995" y="969"/>
                </a:cubicBezTo>
                <a:cubicBezTo>
                  <a:pt x="1005" y="970"/>
                  <a:pt x="1010" y="961"/>
                  <a:pt x="1017" y="960"/>
                </a:cubicBezTo>
                <a:cubicBezTo>
                  <a:pt x="1017" y="963"/>
                  <a:pt x="1019" y="963"/>
                  <a:pt x="1020" y="964"/>
                </a:cubicBezTo>
                <a:cubicBezTo>
                  <a:pt x="1021" y="963"/>
                  <a:pt x="1021" y="962"/>
                  <a:pt x="1022" y="961"/>
                </a:cubicBezTo>
                <a:cubicBezTo>
                  <a:pt x="1028" y="962"/>
                  <a:pt x="1039" y="953"/>
                  <a:pt x="1043" y="946"/>
                </a:cubicBezTo>
                <a:cubicBezTo>
                  <a:pt x="1041" y="946"/>
                  <a:pt x="1040" y="945"/>
                  <a:pt x="1040" y="943"/>
                </a:cubicBezTo>
                <a:cubicBezTo>
                  <a:pt x="1043" y="942"/>
                  <a:pt x="1044" y="944"/>
                  <a:pt x="1048" y="942"/>
                </a:cubicBezTo>
                <a:cubicBezTo>
                  <a:pt x="1048" y="940"/>
                  <a:pt x="1050" y="938"/>
                  <a:pt x="1047" y="938"/>
                </a:cubicBezTo>
                <a:cubicBezTo>
                  <a:pt x="1048" y="940"/>
                  <a:pt x="1043" y="942"/>
                  <a:pt x="1042" y="939"/>
                </a:cubicBezTo>
                <a:cubicBezTo>
                  <a:pt x="1041" y="936"/>
                  <a:pt x="1047" y="939"/>
                  <a:pt x="1047" y="935"/>
                </a:cubicBezTo>
                <a:cubicBezTo>
                  <a:pt x="1041" y="932"/>
                  <a:pt x="1035" y="943"/>
                  <a:pt x="1028" y="944"/>
                </a:cubicBezTo>
                <a:cubicBezTo>
                  <a:pt x="1026" y="935"/>
                  <a:pt x="1036" y="930"/>
                  <a:pt x="1040" y="923"/>
                </a:cubicBezTo>
                <a:cubicBezTo>
                  <a:pt x="1031" y="925"/>
                  <a:pt x="1016" y="930"/>
                  <a:pt x="1021" y="940"/>
                </a:cubicBezTo>
                <a:cubicBezTo>
                  <a:pt x="1015" y="941"/>
                  <a:pt x="1013" y="946"/>
                  <a:pt x="1008" y="948"/>
                </a:cubicBezTo>
                <a:cubicBezTo>
                  <a:pt x="1007" y="946"/>
                  <a:pt x="1010" y="943"/>
                  <a:pt x="1005" y="943"/>
                </a:cubicBezTo>
                <a:cubicBezTo>
                  <a:pt x="1006" y="950"/>
                  <a:pt x="1003" y="951"/>
                  <a:pt x="999" y="952"/>
                </a:cubicBezTo>
                <a:cubicBezTo>
                  <a:pt x="998" y="949"/>
                  <a:pt x="1000" y="949"/>
                  <a:pt x="1001" y="947"/>
                </a:cubicBezTo>
                <a:cubicBezTo>
                  <a:pt x="993" y="949"/>
                  <a:pt x="994" y="956"/>
                  <a:pt x="985" y="954"/>
                </a:cubicBezTo>
                <a:cubicBezTo>
                  <a:pt x="979" y="959"/>
                  <a:pt x="974" y="965"/>
                  <a:pt x="968" y="969"/>
                </a:cubicBezTo>
                <a:cubicBezTo>
                  <a:pt x="967" y="968"/>
                  <a:pt x="967" y="967"/>
                  <a:pt x="967" y="965"/>
                </a:cubicBezTo>
                <a:cubicBezTo>
                  <a:pt x="962" y="967"/>
                  <a:pt x="955" y="973"/>
                  <a:pt x="949" y="971"/>
                </a:cubicBezTo>
                <a:cubicBezTo>
                  <a:pt x="952" y="967"/>
                  <a:pt x="956" y="963"/>
                  <a:pt x="961" y="960"/>
                </a:cubicBezTo>
                <a:cubicBezTo>
                  <a:pt x="959" y="957"/>
                  <a:pt x="958" y="955"/>
                  <a:pt x="956" y="953"/>
                </a:cubicBezTo>
                <a:cubicBezTo>
                  <a:pt x="959" y="954"/>
                  <a:pt x="958" y="951"/>
                  <a:pt x="961" y="952"/>
                </a:cubicBezTo>
                <a:cubicBezTo>
                  <a:pt x="960" y="953"/>
                  <a:pt x="959" y="953"/>
                  <a:pt x="960" y="955"/>
                </a:cubicBezTo>
                <a:cubicBezTo>
                  <a:pt x="977" y="960"/>
                  <a:pt x="979" y="944"/>
                  <a:pt x="991" y="940"/>
                </a:cubicBezTo>
                <a:cubicBezTo>
                  <a:pt x="991" y="937"/>
                  <a:pt x="988" y="936"/>
                  <a:pt x="989" y="931"/>
                </a:cubicBezTo>
                <a:cubicBezTo>
                  <a:pt x="986" y="932"/>
                  <a:pt x="985" y="934"/>
                  <a:pt x="985" y="938"/>
                </a:cubicBezTo>
                <a:cubicBezTo>
                  <a:pt x="990" y="941"/>
                  <a:pt x="980" y="946"/>
                  <a:pt x="977" y="944"/>
                </a:cubicBezTo>
                <a:cubicBezTo>
                  <a:pt x="977" y="942"/>
                  <a:pt x="980" y="943"/>
                  <a:pt x="980" y="941"/>
                </a:cubicBezTo>
                <a:cubicBezTo>
                  <a:pt x="978" y="941"/>
                  <a:pt x="975" y="942"/>
                  <a:pt x="975" y="940"/>
                </a:cubicBezTo>
                <a:cubicBezTo>
                  <a:pt x="976" y="939"/>
                  <a:pt x="977" y="938"/>
                  <a:pt x="980" y="939"/>
                </a:cubicBezTo>
                <a:cubicBezTo>
                  <a:pt x="979" y="935"/>
                  <a:pt x="978" y="934"/>
                  <a:pt x="979" y="930"/>
                </a:cubicBezTo>
                <a:cubicBezTo>
                  <a:pt x="975" y="931"/>
                  <a:pt x="973" y="933"/>
                  <a:pt x="971" y="930"/>
                </a:cubicBezTo>
                <a:cubicBezTo>
                  <a:pt x="962" y="942"/>
                  <a:pt x="947" y="948"/>
                  <a:pt x="935" y="956"/>
                </a:cubicBezTo>
                <a:cubicBezTo>
                  <a:pt x="933" y="956"/>
                  <a:pt x="931" y="955"/>
                  <a:pt x="928" y="955"/>
                </a:cubicBezTo>
                <a:cubicBezTo>
                  <a:pt x="926" y="957"/>
                  <a:pt x="924" y="958"/>
                  <a:pt x="924" y="962"/>
                </a:cubicBezTo>
                <a:cubicBezTo>
                  <a:pt x="926" y="962"/>
                  <a:pt x="928" y="962"/>
                  <a:pt x="928" y="964"/>
                </a:cubicBezTo>
                <a:cubicBezTo>
                  <a:pt x="921" y="972"/>
                  <a:pt x="911" y="979"/>
                  <a:pt x="897" y="972"/>
                </a:cubicBezTo>
                <a:cubicBezTo>
                  <a:pt x="896" y="975"/>
                  <a:pt x="891" y="976"/>
                  <a:pt x="889" y="978"/>
                </a:cubicBezTo>
                <a:cubicBezTo>
                  <a:pt x="893" y="979"/>
                  <a:pt x="894" y="978"/>
                  <a:pt x="897" y="978"/>
                </a:cubicBezTo>
                <a:cubicBezTo>
                  <a:pt x="894" y="983"/>
                  <a:pt x="900" y="979"/>
                  <a:pt x="901" y="983"/>
                </a:cubicBezTo>
                <a:cubicBezTo>
                  <a:pt x="897" y="984"/>
                  <a:pt x="892" y="988"/>
                  <a:pt x="894" y="991"/>
                </a:cubicBezTo>
                <a:cubicBezTo>
                  <a:pt x="895" y="987"/>
                  <a:pt x="899" y="991"/>
                  <a:pt x="900" y="988"/>
                </a:cubicBezTo>
                <a:cubicBezTo>
                  <a:pt x="900" y="989"/>
                  <a:pt x="902" y="989"/>
                  <a:pt x="902" y="991"/>
                </a:cubicBezTo>
                <a:cubicBezTo>
                  <a:pt x="899" y="993"/>
                  <a:pt x="900" y="993"/>
                  <a:pt x="901" y="996"/>
                </a:cubicBezTo>
                <a:cubicBezTo>
                  <a:pt x="895" y="998"/>
                  <a:pt x="894" y="1005"/>
                  <a:pt x="890" y="1009"/>
                </a:cubicBezTo>
                <a:cubicBezTo>
                  <a:pt x="887" y="1010"/>
                  <a:pt x="887" y="1008"/>
                  <a:pt x="885" y="1008"/>
                </a:cubicBezTo>
                <a:cubicBezTo>
                  <a:pt x="879" y="1011"/>
                  <a:pt x="877" y="1015"/>
                  <a:pt x="873" y="1017"/>
                </a:cubicBezTo>
                <a:cubicBezTo>
                  <a:pt x="865" y="1023"/>
                  <a:pt x="855" y="1022"/>
                  <a:pt x="850" y="1030"/>
                </a:cubicBezTo>
                <a:cubicBezTo>
                  <a:pt x="858" y="1032"/>
                  <a:pt x="859" y="1028"/>
                  <a:pt x="864" y="1024"/>
                </a:cubicBezTo>
                <a:cubicBezTo>
                  <a:pt x="873" y="1018"/>
                  <a:pt x="888" y="1014"/>
                  <a:pt x="895" y="1011"/>
                </a:cubicBezTo>
                <a:cubicBezTo>
                  <a:pt x="892" y="1017"/>
                  <a:pt x="886" y="1020"/>
                  <a:pt x="880" y="1024"/>
                </a:cubicBezTo>
                <a:cubicBezTo>
                  <a:pt x="879" y="1023"/>
                  <a:pt x="880" y="1020"/>
                  <a:pt x="878" y="1020"/>
                </a:cubicBezTo>
                <a:cubicBezTo>
                  <a:pt x="872" y="1029"/>
                  <a:pt x="860" y="1033"/>
                  <a:pt x="849" y="1039"/>
                </a:cubicBezTo>
                <a:cubicBezTo>
                  <a:pt x="838" y="1044"/>
                  <a:pt x="822" y="1053"/>
                  <a:pt x="813" y="1052"/>
                </a:cubicBezTo>
                <a:cubicBezTo>
                  <a:pt x="813" y="1053"/>
                  <a:pt x="813" y="1055"/>
                  <a:pt x="812" y="1056"/>
                </a:cubicBezTo>
                <a:cubicBezTo>
                  <a:pt x="804" y="1054"/>
                  <a:pt x="800" y="1059"/>
                  <a:pt x="792" y="1061"/>
                </a:cubicBezTo>
                <a:cubicBezTo>
                  <a:pt x="792" y="1064"/>
                  <a:pt x="794" y="1064"/>
                  <a:pt x="795" y="1066"/>
                </a:cubicBezTo>
                <a:cubicBezTo>
                  <a:pt x="792" y="1066"/>
                  <a:pt x="790" y="1069"/>
                  <a:pt x="791" y="1070"/>
                </a:cubicBezTo>
                <a:cubicBezTo>
                  <a:pt x="803" y="1066"/>
                  <a:pt x="820" y="1061"/>
                  <a:pt x="836" y="1053"/>
                </a:cubicBezTo>
                <a:cubicBezTo>
                  <a:pt x="838" y="1044"/>
                  <a:pt x="849" y="1046"/>
                  <a:pt x="855" y="1043"/>
                </a:cubicBezTo>
                <a:cubicBezTo>
                  <a:pt x="856" y="1045"/>
                  <a:pt x="853" y="1044"/>
                  <a:pt x="853" y="1047"/>
                </a:cubicBezTo>
                <a:cubicBezTo>
                  <a:pt x="856" y="1047"/>
                  <a:pt x="858" y="1049"/>
                  <a:pt x="856" y="1051"/>
                </a:cubicBezTo>
                <a:cubicBezTo>
                  <a:pt x="863" y="1052"/>
                  <a:pt x="870" y="1040"/>
                  <a:pt x="874" y="1047"/>
                </a:cubicBezTo>
                <a:cubicBezTo>
                  <a:pt x="867" y="1048"/>
                  <a:pt x="858" y="1052"/>
                  <a:pt x="853" y="1058"/>
                </a:cubicBezTo>
                <a:cubicBezTo>
                  <a:pt x="857" y="1057"/>
                  <a:pt x="860" y="1058"/>
                  <a:pt x="861" y="1061"/>
                </a:cubicBezTo>
                <a:cubicBezTo>
                  <a:pt x="859" y="1061"/>
                  <a:pt x="859" y="1063"/>
                  <a:pt x="858" y="1063"/>
                </a:cubicBezTo>
                <a:cubicBezTo>
                  <a:pt x="854" y="1058"/>
                  <a:pt x="847" y="1064"/>
                  <a:pt x="844" y="1063"/>
                </a:cubicBezTo>
                <a:cubicBezTo>
                  <a:pt x="843" y="1059"/>
                  <a:pt x="849" y="1063"/>
                  <a:pt x="849" y="1059"/>
                </a:cubicBezTo>
                <a:cubicBezTo>
                  <a:pt x="846" y="1056"/>
                  <a:pt x="845" y="1061"/>
                  <a:pt x="841" y="1060"/>
                </a:cubicBezTo>
                <a:cubicBezTo>
                  <a:pt x="842" y="1058"/>
                  <a:pt x="842" y="1056"/>
                  <a:pt x="840" y="1056"/>
                </a:cubicBezTo>
                <a:cubicBezTo>
                  <a:pt x="830" y="1061"/>
                  <a:pt x="823" y="1069"/>
                  <a:pt x="811" y="1070"/>
                </a:cubicBezTo>
                <a:cubicBezTo>
                  <a:pt x="811" y="1071"/>
                  <a:pt x="812" y="1072"/>
                  <a:pt x="812" y="1073"/>
                </a:cubicBezTo>
                <a:cubicBezTo>
                  <a:pt x="810" y="1074"/>
                  <a:pt x="808" y="1076"/>
                  <a:pt x="805" y="1076"/>
                </a:cubicBezTo>
                <a:cubicBezTo>
                  <a:pt x="805" y="1075"/>
                  <a:pt x="806" y="1074"/>
                  <a:pt x="807" y="1073"/>
                </a:cubicBezTo>
                <a:cubicBezTo>
                  <a:pt x="803" y="1073"/>
                  <a:pt x="799" y="1074"/>
                  <a:pt x="797" y="1077"/>
                </a:cubicBezTo>
                <a:cubicBezTo>
                  <a:pt x="800" y="1078"/>
                  <a:pt x="802" y="1074"/>
                  <a:pt x="804" y="1077"/>
                </a:cubicBezTo>
                <a:cubicBezTo>
                  <a:pt x="798" y="1079"/>
                  <a:pt x="787" y="1088"/>
                  <a:pt x="782" y="1082"/>
                </a:cubicBezTo>
                <a:cubicBezTo>
                  <a:pt x="777" y="1083"/>
                  <a:pt x="772" y="1085"/>
                  <a:pt x="768" y="1088"/>
                </a:cubicBezTo>
                <a:cubicBezTo>
                  <a:pt x="771" y="1088"/>
                  <a:pt x="773" y="1088"/>
                  <a:pt x="774" y="1090"/>
                </a:cubicBezTo>
                <a:cubicBezTo>
                  <a:pt x="767" y="1091"/>
                  <a:pt x="761" y="1092"/>
                  <a:pt x="758" y="1096"/>
                </a:cubicBezTo>
                <a:cubicBezTo>
                  <a:pt x="757" y="1095"/>
                  <a:pt x="755" y="1094"/>
                  <a:pt x="753" y="1095"/>
                </a:cubicBezTo>
                <a:cubicBezTo>
                  <a:pt x="751" y="1098"/>
                  <a:pt x="747" y="1098"/>
                  <a:pt x="746" y="1101"/>
                </a:cubicBezTo>
                <a:cubicBezTo>
                  <a:pt x="749" y="1100"/>
                  <a:pt x="747" y="1104"/>
                  <a:pt x="749" y="1104"/>
                </a:cubicBezTo>
                <a:cubicBezTo>
                  <a:pt x="749" y="1103"/>
                  <a:pt x="751" y="1103"/>
                  <a:pt x="752" y="1102"/>
                </a:cubicBezTo>
                <a:cubicBezTo>
                  <a:pt x="751" y="1105"/>
                  <a:pt x="755" y="1104"/>
                  <a:pt x="754" y="1108"/>
                </a:cubicBezTo>
                <a:cubicBezTo>
                  <a:pt x="750" y="1106"/>
                  <a:pt x="752" y="1112"/>
                  <a:pt x="750" y="1112"/>
                </a:cubicBezTo>
                <a:cubicBezTo>
                  <a:pt x="745" y="1115"/>
                  <a:pt x="743" y="1109"/>
                  <a:pt x="738" y="1109"/>
                </a:cubicBezTo>
                <a:cubicBezTo>
                  <a:pt x="737" y="1113"/>
                  <a:pt x="732" y="1117"/>
                  <a:pt x="728" y="1115"/>
                </a:cubicBezTo>
                <a:cubicBezTo>
                  <a:pt x="728" y="1114"/>
                  <a:pt x="730" y="1114"/>
                  <a:pt x="730" y="1112"/>
                </a:cubicBezTo>
                <a:cubicBezTo>
                  <a:pt x="711" y="1113"/>
                  <a:pt x="700" y="1127"/>
                  <a:pt x="684" y="1122"/>
                </a:cubicBezTo>
                <a:cubicBezTo>
                  <a:pt x="681" y="1133"/>
                  <a:pt x="662" y="1127"/>
                  <a:pt x="657" y="1136"/>
                </a:cubicBezTo>
                <a:cubicBezTo>
                  <a:pt x="660" y="1138"/>
                  <a:pt x="664" y="1137"/>
                  <a:pt x="666" y="1138"/>
                </a:cubicBezTo>
                <a:cubicBezTo>
                  <a:pt x="666" y="1141"/>
                  <a:pt x="663" y="1140"/>
                  <a:pt x="664" y="1144"/>
                </a:cubicBezTo>
                <a:cubicBezTo>
                  <a:pt x="667" y="1145"/>
                  <a:pt x="665" y="1141"/>
                  <a:pt x="667" y="1140"/>
                </a:cubicBezTo>
                <a:cubicBezTo>
                  <a:pt x="683" y="1140"/>
                  <a:pt x="694" y="1136"/>
                  <a:pt x="706" y="1133"/>
                </a:cubicBezTo>
                <a:cubicBezTo>
                  <a:pt x="714" y="1130"/>
                  <a:pt x="726" y="1131"/>
                  <a:pt x="727" y="1122"/>
                </a:cubicBezTo>
                <a:cubicBezTo>
                  <a:pt x="726" y="1122"/>
                  <a:pt x="724" y="1123"/>
                  <a:pt x="724" y="1122"/>
                </a:cubicBezTo>
                <a:cubicBezTo>
                  <a:pt x="727" y="1120"/>
                  <a:pt x="731" y="1119"/>
                  <a:pt x="736" y="1120"/>
                </a:cubicBezTo>
                <a:cubicBezTo>
                  <a:pt x="736" y="1122"/>
                  <a:pt x="736" y="1122"/>
                  <a:pt x="736" y="1122"/>
                </a:cubicBezTo>
                <a:cubicBezTo>
                  <a:pt x="752" y="1118"/>
                  <a:pt x="767" y="1111"/>
                  <a:pt x="783" y="1109"/>
                </a:cubicBezTo>
                <a:cubicBezTo>
                  <a:pt x="775" y="1110"/>
                  <a:pt x="774" y="1116"/>
                  <a:pt x="768" y="1118"/>
                </a:cubicBezTo>
                <a:cubicBezTo>
                  <a:pt x="761" y="1120"/>
                  <a:pt x="760" y="1128"/>
                  <a:pt x="753" y="1125"/>
                </a:cubicBezTo>
                <a:cubicBezTo>
                  <a:pt x="747" y="1132"/>
                  <a:pt x="733" y="1131"/>
                  <a:pt x="728" y="1139"/>
                </a:cubicBezTo>
                <a:cubicBezTo>
                  <a:pt x="725" y="1136"/>
                  <a:pt x="722" y="1138"/>
                  <a:pt x="719" y="1139"/>
                </a:cubicBezTo>
                <a:cubicBezTo>
                  <a:pt x="717" y="1141"/>
                  <a:pt x="719" y="1141"/>
                  <a:pt x="720" y="1143"/>
                </a:cubicBezTo>
                <a:cubicBezTo>
                  <a:pt x="717" y="1143"/>
                  <a:pt x="715" y="1144"/>
                  <a:pt x="715" y="1147"/>
                </a:cubicBezTo>
                <a:cubicBezTo>
                  <a:pt x="731" y="1148"/>
                  <a:pt x="734" y="1136"/>
                  <a:pt x="749" y="1136"/>
                </a:cubicBezTo>
                <a:cubicBezTo>
                  <a:pt x="751" y="1135"/>
                  <a:pt x="749" y="1135"/>
                  <a:pt x="751" y="1134"/>
                </a:cubicBezTo>
                <a:cubicBezTo>
                  <a:pt x="752" y="1135"/>
                  <a:pt x="752" y="1133"/>
                  <a:pt x="755" y="1134"/>
                </a:cubicBezTo>
                <a:cubicBezTo>
                  <a:pt x="755" y="1135"/>
                  <a:pt x="755" y="1136"/>
                  <a:pt x="754" y="1136"/>
                </a:cubicBezTo>
                <a:cubicBezTo>
                  <a:pt x="769" y="1135"/>
                  <a:pt x="774" y="1124"/>
                  <a:pt x="786" y="1120"/>
                </a:cubicBezTo>
                <a:close/>
                <a:moveTo>
                  <a:pt x="1029" y="945"/>
                </a:moveTo>
                <a:cubicBezTo>
                  <a:pt x="1032" y="946"/>
                  <a:pt x="1032" y="943"/>
                  <a:pt x="1035" y="944"/>
                </a:cubicBezTo>
                <a:cubicBezTo>
                  <a:pt x="1034" y="946"/>
                  <a:pt x="1036" y="946"/>
                  <a:pt x="1036" y="945"/>
                </a:cubicBezTo>
                <a:cubicBezTo>
                  <a:pt x="1037" y="944"/>
                  <a:pt x="1034" y="954"/>
                  <a:pt x="1030" y="954"/>
                </a:cubicBezTo>
                <a:cubicBezTo>
                  <a:pt x="1030" y="951"/>
                  <a:pt x="1029" y="949"/>
                  <a:pt x="1029" y="945"/>
                </a:cubicBezTo>
                <a:close/>
                <a:moveTo>
                  <a:pt x="971" y="944"/>
                </a:moveTo>
                <a:cubicBezTo>
                  <a:pt x="969" y="946"/>
                  <a:pt x="967" y="952"/>
                  <a:pt x="963" y="950"/>
                </a:cubicBezTo>
                <a:cubicBezTo>
                  <a:pt x="966" y="948"/>
                  <a:pt x="967" y="945"/>
                  <a:pt x="971" y="944"/>
                </a:cubicBezTo>
                <a:close/>
                <a:moveTo>
                  <a:pt x="930" y="993"/>
                </a:moveTo>
                <a:cubicBezTo>
                  <a:pt x="932" y="991"/>
                  <a:pt x="928" y="991"/>
                  <a:pt x="930" y="988"/>
                </a:cubicBezTo>
                <a:cubicBezTo>
                  <a:pt x="938" y="987"/>
                  <a:pt x="942" y="984"/>
                  <a:pt x="949" y="983"/>
                </a:cubicBezTo>
                <a:cubicBezTo>
                  <a:pt x="944" y="988"/>
                  <a:pt x="939" y="993"/>
                  <a:pt x="930" y="993"/>
                </a:cubicBezTo>
                <a:close/>
                <a:moveTo>
                  <a:pt x="945" y="957"/>
                </a:moveTo>
                <a:cubicBezTo>
                  <a:pt x="949" y="959"/>
                  <a:pt x="945" y="964"/>
                  <a:pt x="941" y="964"/>
                </a:cubicBezTo>
                <a:cubicBezTo>
                  <a:pt x="944" y="961"/>
                  <a:pt x="944" y="961"/>
                  <a:pt x="945" y="957"/>
                </a:cubicBezTo>
                <a:close/>
                <a:moveTo>
                  <a:pt x="925" y="971"/>
                </a:moveTo>
                <a:cubicBezTo>
                  <a:pt x="926" y="971"/>
                  <a:pt x="926" y="973"/>
                  <a:pt x="926" y="974"/>
                </a:cubicBezTo>
                <a:cubicBezTo>
                  <a:pt x="926" y="973"/>
                  <a:pt x="927" y="973"/>
                  <a:pt x="928" y="973"/>
                </a:cubicBezTo>
                <a:cubicBezTo>
                  <a:pt x="926" y="966"/>
                  <a:pt x="937" y="965"/>
                  <a:pt x="939" y="962"/>
                </a:cubicBezTo>
                <a:cubicBezTo>
                  <a:pt x="942" y="963"/>
                  <a:pt x="935" y="969"/>
                  <a:pt x="932" y="969"/>
                </a:cubicBezTo>
                <a:cubicBezTo>
                  <a:pt x="934" y="972"/>
                  <a:pt x="936" y="966"/>
                  <a:pt x="938" y="969"/>
                </a:cubicBezTo>
                <a:cubicBezTo>
                  <a:pt x="937" y="971"/>
                  <a:pt x="936" y="973"/>
                  <a:pt x="934" y="975"/>
                </a:cubicBezTo>
                <a:cubicBezTo>
                  <a:pt x="931" y="971"/>
                  <a:pt x="929" y="975"/>
                  <a:pt x="925" y="976"/>
                </a:cubicBezTo>
                <a:cubicBezTo>
                  <a:pt x="925" y="973"/>
                  <a:pt x="923" y="973"/>
                  <a:pt x="925" y="971"/>
                </a:cubicBezTo>
                <a:close/>
                <a:moveTo>
                  <a:pt x="913" y="1004"/>
                </a:moveTo>
                <a:cubicBezTo>
                  <a:pt x="911" y="999"/>
                  <a:pt x="918" y="996"/>
                  <a:pt x="924" y="996"/>
                </a:cubicBezTo>
                <a:cubicBezTo>
                  <a:pt x="922" y="1001"/>
                  <a:pt x="916" y="1000"/>
                  <a:pt x="913" y="1004"/>
                </a:cubicBezTo>
                <a:close/>
                <a:moveTo>
                  <a:pt x="918" y="976"/>
                </a:moveTo>
                <a:cubicBezTo>
                  <a:pt x="922" y="981"/>
                  <a:pt x="911" y="983"/>
                  <a:pt x="906" y="987"/>
                </a:cubicBezTo>
                <a:cubicBezTo>
                  <a:pt x="908" y="979"/>
                  <a:pt x="916" y="981"/>
                  <a:pt x="918" y="976"/>
                </a:cubicBezTo>
                <a:close/>
                <a:moveTo>
                  <a:pt x="914" y="986"/>
                </a:moveTo>
                <a:cubicBezTo>
                  <a:pt x="918" y="989"/>
                  <a:pt x="909" y="993"/>
                  <a:pt x="904" y="992"/>
                </a:cubicBezTo>
                <a:cubicBezTo>
                  <a:pt x="906" y="989"/>
                  <a:pt x="911" y="989"/>
                  <a:pt x="914" y="986"/>
                </a:cubicBezTo>
                <a:close/>
                <a:moveTo>
                  <a:pt x="885" y="1027"/>
                </a:moveTo>
                <a:cubicBezTo>
                  <a:pt x="888" y="1030"/>
                  <a:pt x="891" y="1028"/>
                  <a:pt x="895" y="1027"/>
                </a:cubicBezTo>
                <a:cubicBezTo>
                  <a:pt x="893" y="1033"/>
                  <a:pt x="887" y="1035"/>
                  <a:pt x="881" y="1036"/>
                </a:cubicBezTo>
                <a:cubicBezTo>
                  <a:pt x="882" y="1032"/>
                  <a:pt x="886" y="1032"/>
                  <a:pt x="885" y="1027"/>
                </a:cubicBezTo>
                <a:close/>
                <a:moveTo>
                  <a:pt x="865" y="1045"/>
                </a:moveTo>
                <a:cubicBezTo>
                  <a:pt x="864" y="1048"/>
                  <a:pt x="867" y="1040"/>
                  <a:pt x="870" y="1041"/>
                </a:cubicBezTo>
                <a:cubicBezTo>
                  <a:pt x="871" y="1045"/>
                  <a:pt x="867" y="1044"/>
                  <a:pt x="865" y="1045"/>
                </a:cubicBezTo>
                <a:close/>
                <a:moveTo>
                  <a:pt x="837" y="1067"/>
                </a:moveTo>
                <a:cubicBezTo>
                  <a:pt x="837" y="1070"/>
                  <a:pt x="834" y="1071"/>
                  <a:pt x="831" y="1071"/>
                </a:cubicBezTo>
                <a:cubicBezTo>
                  <a:pt x="830" y="1069"/>
                  <a:pt x="832" y="1066"/>
                  <a:pt x="837" y="1067"/>
                </a:cubicBezTo>
                <a:close/>
                <a:moveTo>
                  <a:pt x="821" y="1093"/>
                </a:moveTo>
                <a:cubicBezTo>
                  <a:pt x="822" y="1092"/>
                  <a:pt x="825" y="1092"/>
                  <a:pt x="827" y="1092"/>
                </a:cubicBezTo>
                <a:cubicBezTo>
                  <a:pt x="826" y="1094"/>
                  <a:pt x="825" y="1095"/>
                  <a:pt x="823" y="1096"/>
                </a:cubicBezTo>
                <a:cubicBezTo>
                  <a:pt x="821" y="1096"/>
                  <a:pt x="821" y="1095"/>
                  <a:pt x="821" y="1093"/>
                </a:cubicBezTo>
                <a:close/>
                <a:moveTo>
                  <a:pt x="785" y="1113"/>
                </a:moveTo>
                <a:cubicBezTo>
                  <a:pt x="786" y="1110"/>
                  <a:pt x="794" y="1108"/>
                  <a:pt x="798" y="1109"/>
                </a:cubicBezTo>
                <a:cubicBezTo>
                  <a:pt x="795" y="1111"/>
                  <a:pt x="790" y="1112"/>
                  <a:pt x="785" y="1113"/>
                </a:cubicBezTo>
                <a:close/>
                <a:moveTo>
                  <a:pt x="815" y="1075"/>
                </a:moveTo>
                <a:cubicBezTo>
                  <a:pt x="815" y="1079"/>
                  <a:pt x="815" y="1079"/>
                  <a:pt x="815" y="1079"/>
                </a:cubicBezTo>
                <a:cubicBezTo>
                  <a:pt x="810" y="1081"/>
                  <a:pt x="806" y="1077"/>
                  <a:pt x="805" y="1082"/>
                </a:cubicBezTo>
                <a:cubicBezTo>
                  <a:pt x="802" y="1077"/>
                  <a:pt x="810" y="1075"/>
                  <a:pt x="815" y="1075"/>
                </a:cubicBezTo>
                <a:close/>
                <a:moveTo>
                  <a:pt x="800" y="1089"/>
                </a:moveTo>
                <a:cubicBezTo>
                  <a:pt x="800" y="1080"/>
                  <a:pt x="809" y="1084"/>
                  <a:pt x="814" y="1083"/>
                </a:cubicBezTo>
                <a:cubicBezTo>
                  <a:pt x="810" y="1092"/>
                  <a:pt x="790" y="1102"/>
                  <a:pt x="784" y="1094"/>
                </a:cubicBezTo>
                <a:cubicBezTo>
                  <a:pt x="786" y="1089"/>
                  <a:pt x="795" y="1091"/>
                  <a:pt x="800" y="1089"/>
                </a:cubicBezTo>
                <a:close/>
                <a:moveTo>
                  <a:pt x="40" y="932"/>
                </a:moveTo>
                <a:cubicBezTo>
                  <a:pt x="40" y="932"/>
                  <a:pt x="40" y="932"/>
                  <a:pt x="41" y="932"/>
                </a:cubicBezTo>
                <a:cubicBezTo>
                  <a:pt x="42" y="932"/>
                  <a:pt x="41" y="935"/>
                  <a:pt x="43" y="935"/>
                </a:cubicBezTo>
                <a:cubicBezTo>
                  <a:pt x="44" y="930"/>
                  <a:pt x="51" y="930"/>
                  <a:pt x="51" y="925"/>
                </a:cubicBezTo>
                <a:cubicBezTo>
                  <a:pt x="48" y="928"/>
                  <a:pt x="41" y="930"/>
                  <a:pt x="40" y="932"/>
                </a:cubicBezTo>
                <a:close/>
                <a:moveTo>
                  <a:pt x="227" y="928"/>
                </a:moveTo>
                <a:cubicBezTo>
                  <a:pt x="228" y="926"/>
                  <a:pt x="229" y="927"/>
                  <a:pt x="231" y="927"/>
                </a:cubicBezTo>
                <a:cubicBezTo>
                  <a:pt x="231" y="925"/>
                  <a:pt x="231" y="925"/>
                  <a:pt x="231" y="925"/>
                </a:cubicBezTo>
                <a:cubicBezTo>
                  <a:pt x="229" y="924"/>
                  <a:pt x="229" y="926"/>
                  <a:pt x="227" y="926"/>
                </a:cubicBezTo>
                <a:cubicBezTo>
                  <a:pt x="227" y="927"/>
                  <a:pt x="225" y="928"/>
                  <a:pt x="227" y="928"/>
                </a:cubicBezTo>
                <a:close/>
                <a:moveTo>
                  <a:pt x="1158" y="939"/>
                </a:moveTo>
                <a:cubicBezTo>
                  <a:pt x="1155" y="941"/>
                  <a:pt x="1154" y="938"/>
                  <a:pt x="1152" y="938"/>
                </a:cubicBezTo>
                <a:cubicBezTo>
                  <a:pt x="1155" y="941"/>
                  <a:pt x="1150" y="945"/>
                  <a:pt x="1153" y="947"/>
                </a:cubicBezTo>
                <a:cubicBezTo>
                  <a:pt x="1162" y="947"/>
                  <a:pt x="1170" y="939"/>
                  <a:pt x="1176" y="933"/>
                </a:cubicBezTo>
                <a:cubicBezTo>
                  <a:pt x="1172" y="932"/>
                  <a:pt x="1168" y="933"/>
                  <a:pt x="1168" y="929"/>
                </a:cubicBezTo>
                <a:cubicBezTo>
                  <a:pt x="1166" y="927"/>
                  <a:pt x="1172" y="927"/>
                  <a:pt x="1169" y="926"/>
                </a:cubicBezTo>
                <a:cubicBezTo>
                  <a:pt x="1162" y="927"/>
                  <a:pt x="1162" y="935"/>
                  <a:pt x="1158" y="939"/>
                </a:cubicBezTo>
                <a:close/>
                <a:moveTo>
                  <a:pt x="214" y="934"/>
                </a:moveTo>
                <a:cubicBezTo>
                  <a:pt x="212" y="935"/>
                  <a:pt x="205" y="937"/>
                  <a:pt x="207" y="939"/>
                </a:cubicBezTo>
                <a:cubicBezTo>
                  <a:pt x="209" y="938"/>
                  <a:pt x="216" y="936"/>
                  <a:pt x="214" y="934"/>
                </a:cubicBezTo>
                <a:close/>
                <a:moveTo>
                  <a:pt x="130" y="938"/>
                </a:moveTo>
                <a:cubicBezTo>
                  <a:pt x="133" y="938"/>
                  <a:pt x="134" y="936"/>
                  <a:pt x="134" y="934"/>
                </a:cubicBezTo>
                <a:cubicBezTo>
                  <a:pt x="123" y="930"/>
                  <a:pt x="117" y="944"/>
                  <a:pt x="109" y="949"/>
                </a:cubicBezTo>
                <a:cubicBezTo>
                  <a:pt x="114" y="946"/>
                  <a:pt x="119" y="944"/>
                  <a:pt x="125" y="942"/>
                </a:cubicBezTo>
                <a:cubicBezTo>
                  <a:pt x="125" y="944"/>
                  <a:pt x="125" y="946"/>
                  <a:pt x="126" y="946"/>
                </a:cubicBezTo>
                <a:cubicBezTo>
                  <a:pt x="129" y="946"/>
                  <a:pt x="134" y="941"/>
                  <a:pt x="130" y="938"/>
                </a:cubicBezTo>
                <a:close/>
                <a:moveTo>
                  <a:pt x="1092" y="954"/>
                </a:moveTo>
                <a:cubicBezTo>
                  <a:pt x="1089" y="958"/>
                  <a:pt x="1088" y="956"/>
                  <a:pt x="1086" y="958"/>
                </a:cubicBezTo>
                <a:cubicBezTo>
                  <a:pt x="1090" y="958"/>
                  <a:pt x="1085" y="962"/>
                  <a:pt x="1089" y="962"/>
                </a:cubicBezTo>
                <a:cubicBezTo>
                  <a:pt x="1091" y="959"/>
                  <a:pt x="1091" y="957"/>
                  <a:pt x="1092" y="954"/>
                </a:cubicBezTo>
                <a:close/>
                <a:moveTo>
                  <a:pt x="972" y="962"/>
                </a:moveTo>
                <a:cubicBezTo>
                  <a:pt x="972" y="959"/>
                  <a:pt x="974" y="963"/>
                  <a:pt x="975" y="961"/>
                </a:cubicBezTo>
                <a:cubicBezTo>
                  <a:pt x="975" y="958"/>
                  <a:pt x="975" y="958"/>
                  <a:pt x="975" y="958"/>
                </a:cubicBezTo>
                <a:cubicBezTo>
                  <a:pt x="973" y="958"/>
                  <a:pt x="970" y="961"/>
                  <a:pt x="972" y="962"/>
                </a:cubicBezTo>
                <a:close/>
                <a:moveTo>
                  <a:pt x="1072" y="960"/>
                </a:moveTo>
                <a:cubicBezTo>
                  <a:pt x="1076" y="961"/>
                  <a:pt x="1077" y="966"/>
                  <a:pt x="1076" y="959"/>
                </a:cubicBezTo>
                <a:cubicBezTo>
                  <a:pt x="1076" y="959"/>
                  <a:pt x="1077" y="958"/>
                  <a:pt x="1076" y="958"/>
                </a:cubicBezTo>
                <a:cubicBezTo>
                  <a:pt x="1077" y="961"/>
                  <a:pt x="1072" y="957"/>
                  <a:pt x="1072" y="960"/>
                </a:cubicBezTo>
                <a:close/>
                <a:moveTo>
                  <a:pt x="1114" y="963"/>
                </a:moveTo>
                <a:cubicBezTo>
                  <a:pt x="1112" y="961"/>
                  <a:pt x="1108" y="963"/>
                  <a:pt x="1107" y="963"/>
                </a:cubicBezTo>
                <a:cubicBezTo>
                  <a:pt x="1108" y="963"/>
                  <a:pt x="1108" y="964"/>
                  <a:pt x="1107" y="965"/>
                </a:cubicBezTo>
                <a:cubicBezTo>
                  <a:pt x="1110" y="962"/>
                  <a:pt x="1113" y="966"/>
                  <a:pt x="1114" y="963"/>
                </a:cubicBezTo>
                <a:close/>
                <a:moveTo>
                  <a:pt x="26" y="975"/>
                </a:moveTo>
                <a:cubicBezTo>
                  <a:pt x="28" y="971"/>
                  <a:pt x="29" y="976"/>
                  <a:pt x="34" y="975"/>
                </a:cubicBezTo>
                <a:cubicBezTo>
                  <a:pt x="37" y="971"/>
                  <a:pt x="36" y="968"/>
                  <a:pt x="38" y="964"/>
                </a:cubicBezTo>
                <a:cubicBezTo>
                  <a:pt x="32" y="965"/>
                  <a:pt x="27" y="972"/>
                  <a:pt x="26" y="975"/>
                </a:cubicBezTo>
                <a:close/>
                <a:moveTo>
                  <a:pt x="1040" y="979"/>
                </a:moveTo>
                <a:cubicBezTo>
                  <a:pt x="1039" y="979"/>
                  <a:pt x="1038" y="978"/>
                  <a:pt x="1038" y="978"/>
                </a:cubicBezTo>
                <a:cubicBezTo>
                  <a:pt x="1028" y="984"/>
                  <a:pt x="1017" y="989"/>
                  <a:pt x="1009" y="997"/>
                </a:cubicBezTo>
                <a:cubicBezTo>
                  <a:pt x="1000" y="995"/>
                  <a:pt x="992" y="1002"/>
                  <a:pt x="987" y="1007"/>
                </a:cubicBezTo>
                <a:cubicBezTo>
                  <a:pt x="989" y="1007"/>
                  <a:pt x="989" y="1008"/>
                  <a:pt x="988" y="1009"/>
                </a:cubicBezTo>
                <a:cubicBezTo>
                  <a:pt x="1000" y="1009"/>
                  <a:pt x="1004" y="997"/>
                  <a:pt x="1014" y="998"/>
                </a:cubicBezTo>
                <a:cubicBezTo>
                  <a:pt x="1018" y="994"/>
                  <a:pt x="1024" y="991"/>
                  <a:pt x="1027" y="986"/>
                </a:cubicBezTo>
                <a:cubicBezTo>
                  <a:pt x="1033" y="986"/>
                  <a:pt x="1033" y="986"/>
                  <a:pt x="1033" y="986"/>
                </a:cubicBezTo>
                <a:cubicBezTo>
                  <a:pt x="1031" y="978"/>
                  <a:pt x="1039" y="983"/>
                  <a:pt x="1040" y="979"/>
                </a:cubicBezTo>
                <a:close/>
                <a:moveTo>
                  <a:pt x="928" y="1013"/>
                </a:moveTo>
                <a:cubicBezTo>
                  <a:pt x="930" y="1010"/>
                  <a:pt x="933" y="1014"/>
                  <a:pt x="935" y="1014"/>
                </a:cubicBezTo>
                <a:cubicBezTo>
                  <a:pt x="938" y="1007"/>
                  <a:pt x="947" y="1006"/>
                  <a:pt x="950" y="999"/>
                </a:cubicBezTo>
                <a:cubicBezTo>
                  <a:pt x="942" y="1003"/>
                  <a:pt x="932" y="1008"/>
                  <a:pt x="928" y="1013"/>
                </a:cubicBezTo>
                <a:close/>
                <a:moveTo>
                  <a:pt x="233" y="1024"/>
                </a:moveTo>
                <a:cubicBezTo>
                  <a:pt x="231" y="1027"/>
                  <a:pt x="227" y="1027"/>
                  <a:pt x="225" y="1030"/>
                </a:cubicBezTo>
                <a:cubicBezTo>
                  <a:pt x="229" y="1030"/>
                  <a:pt x="234" y="1026"/>
                  <a:pt x="233" y="1024"/>
                </a:cubicBezTo>
                <a:close/>
                <a:moveTo>
                  <a:pt x="89" y="1041"/>
                </a:moveTo>
                <a:cubicBezTo>
                  <a:pt x="86" y="1044"/>
                  <a:pt x="85" y="1040"/>
                  <a:pt x="84" y="1040"/>
                </a:cubicBezTo>
                <a:cubicBezTo>
                  <a:pt x="76" y="1046"/>
                  <a:pt x="66" y="1047"/>
                  <a:pt x="58" y="1055"/>
                </a:cubicBezTo>
                <a:cubicBezTo>
                  <a:pt x="59" y="1056"/>
                  <a:pt x="61" y="1056"/>
                  <a:pt x="63" y="1057"/>
                </a:cubicBezTo>
                <a:cubicBezTo>
                  <a:pt x="66" y="1047"/>
                  <a:pt x="79" y="1051"/>
                  <a:pt x="84" y="1044"/>
                </a:cubicBezTo>
                <a:cubicBezTo>
                  <a:pt x="86" y="1044"/>
                  <a:pt x="87" y="1045"/>
                  <a:pt x="88" y="1045"/>
                </a:cubicBezTo>
                <a:cubicBezTo>
                  <a:pt x="87" y="1042"/>
                  <a:pt x="92" y="1042"/>
                  <a:pt x="89" y="1041"/>
                </a:cubicBezTo>
                <a:close/>
                <a:moveTo>
                  <a:pt x="224" y="1053"/>
                </a:moveTo>
                <a:cubicBezTo>
                  <a:pt x="225" y="1048"/>
                  <a:pt x="222" y="1048"/>
                  <a:pt x="221" y="1045"/>
                </a:cubicBezTo>
                <a:cubicBezTo>
                  <a:pt x="222" y="1043"/>
                  <a:pt x="225" y="1043"/>
                  <a:pt x="224" y="1040"/>
                </a:cubicBezTo>
                <a:cubicBezTo>
                  <a:pt x="218" y="1039"/>
                  <a:pt x="223" y="1047"/>
                  <a:pt x="215" y="1045"/>
                </a:cubicBezTo>
                <a:cubicBezTo>
                  <a:pt x="214" y="1051"/>
                  <a:pt x="206" y="1050"/>
                  <a:pt x="205" y="1056"/>
                </a:cubicBezTo>
                <a:cubicBezTo>
                  <a:pt x="206" y="1056"/>
                  <a:pt x="209" y="1056"/>
                  <a:pt x="210" y="1057"/>
                </a:cubicBezTo>
                <a:cubicBezTo>
                  <a:pt x="218" y="1074"/>
                  <a:pt x="194" y="1065"/>
                  <a:pt x="192" y="1077"/>
                </a:cubicBezTo>
                <a:cubicBezTo>
                  <a:pt x="195" y="1078"/>
                  <a:pt x="192" y="1074"/>
                  <a:pt x="195" y="1074"/>
                </a:cubicBezTo>
                <a:cubicBezTo>
                  <a:pt x="195" y="1077"/>
                  <a:pt x="199" y="1076"/>
                  <a:pt x="200" y="1079"/>
                </a:cubicBezTo>
                <a:cubicBezTo>
                  <a:pt x="196" y="1087"/>
                  <a:pt x="206" y="1075"/>
                  <a:pt x="208" y="1073"/>
                </a:cubicBezTo>
                <a:cubicBezTo>
                  <a:pt x="210" y="1074"/>
                  <a:pt x="210" y="1074"/>
                  <a:pt x="210" y="1076"/>
                </a:cubicBezTo>
                <a:cubicBezTo>
                  <a:pt x="209" y="1080"/>
                  <a:pt x="205" y="1081"/>
                  <a:pt x="207" y="1084"/>
                </a:cubicBezTo>
                <a:cubicBezTo>
                  <a:pt x="209" y="1081"/>
                  <a:pt x="214" y="1082"/>
                  <a:pt x="213" y="1077"/>
                </a:cubicBezTo>
                <a:cubicBezTo>
                  <a:pt x="217" y="1077"/>
                  <a:pt x="220" y="1077"/>
                  <a:pt x="220" y="1073"/>
                </a:cubicBezTo>
                <a:cubicBezTo>
                  <a:pt x="220" y="1071"/>
                  <a:pt x="216" y="1073"/>
                  <a:pt x="217" y="1070"/>
                </a:cubicBezTo>
                <a:cubicBezTo>
                  <a:pt x="220" y="1059"/>
                  <a:pt x="230" y="1064"/>
                  <a:pt x="237" y="1062"/>
                </a:cubicBezTo>
                <a:cubicBezTo>
                  <a:pt x="235" y="1059"/>
                  <a:pt x="233" y="1057"/>
                  <a:pt x="232" y="1052"/>
                </a:cubicBezTo>
                <a:cubicBezTo>
                  <a:pt x="230" y="1053"/>
                  <a:pt x="227" y="1053"/>
                  <a:pt x="224" y="1053"/>
                </a:cubicBezTo>
                <a:close/>
                <a:moveTo>
                  <a:pt x="949" y="1049"/>
                </a:moveTo>
                <a:cubicBezTo>
                  <a:pt x="947" y="1051"/>
                  <a:pt x="940" y="1048"/>
                  <a:pt x="940" y="1053"/>
                </a:cubicBezTo>
                <a:cubicBezTo>
                  <a:pt x="943" y="1052"/>
                  <a:pt x="951" y="1049"/>
                  <a:pt x="949" y="1049"/>
                </a:cubicBezTo>
                <a:close/>
                <a:moveTo>
                  <a:pt x="103" y="1058"/>
                </a:moveTo>
                <a:cubicBezTo>
                  <a:pt x="104" y="1062"/>
                  <a:pt x="99" y="1060"/>
                  <a:pt x="99" y="1063"/>
                </a:cubicBezTo>
                <a:cubicBezTo>
                  <a:pt x="103" y="1063"/>
                  <a:pt x="103" y="1063"/>
                  <a:pt x="103" y="1063"/>
                </a:cubicBezTo>
                <a:cubicBezTo>
                  <a:pt x="101" y="1060"/>
                  <a:pt x="107" y="1059"/>
                  <a:pt x="103" y="1058"/>
                </a:cubicBezTo>
                <a:close/>
                <a:moveTo>
                  <a:pt x="1003" y="1090"/>
                </a:moveTo>
                <a:cubicBezTo>
                  <a:pt x="1009" y="1089"/>
                  <a:pt x="1011" y="1085"/>
                  <a:pt x="1018" y="1085"/>
                </a:cubicBezTo>
                <a:cubicBezTo>
                  <a:pt x="1017" y="1090"/>
                  <a:pt x="1011" y="1088"/>
                  <a:pt x="1009" y="1092"/>
                </a:cubicBezTo>
                <a:cubicBezTo>
                  <a:pt x="1021" y="1091"/>
                  <a:pt x="1020" y="1078"/>
                  <a:pt x="1034" y="1079"/>
                </a:cubicBezTo>
                <a:cubicBezTo>
                  <a:pt x="1036" y="1077"/>
                  <a:pt x="1033" y="1077"/>
                  <a:pt x="1035" y="1076"/>
                </a:cubicBezTo>
                <a:cubicBezTo>
                  <a:pt x="1045" y="1073"/>
                  <a:pt x="1060" y="1066"/>
                  <a:pt x="1059" y="1060"/>
                </a:cubicBezTo>
                <a:cubicBezTo>
                  <a:pt x="1042" y="1070"/>
                  <a:pt x="1018" y="1077"/>
                  <a:pt x="1003" y="1090"/>
                </a:cubicBezTo>
                <a:close/>
                <a:moveTo>
                  <a:pt x="938" y="1063"/>
                </a:moveTo>
                <a:cubicBezTo>
                  <a:pt x="933" y="1062"/>
                  <a:pt x="925" y="1068"/>
                  <a:pt x="924" y="1070"/>
                </a:cubicBezTo>
                <a:cubicBezTo>
                  <a:pt x="927" y="1066"/>
                  <a:pt x="935" y="1067"/>
                  <a:pt x="938" y="1063"/>
                </a:cubicBezTo>
                <a:close/>
                <a:moveTo>
                  <a:pt x="912" y="1070"/>
                </a:moveTo>
                <a:cubicBezTo>
                  <a:pt x="907" y="1075"/>
                  <a:pt x="901" y="1075"/>
                  <a:pt x="895" y="1070"/>
                </a:cubicBezTo>
                <a:cubicBezTo>
                  <a:pt x="888" y="1078"/>
                  <a:pt x="875" y="1077"/>
                  <a:pt x="870" y="1086"/>
                </a:cubicBezTo>
                <a:cubicBezTo>
                  <a:pt x="871" y="1089"/>
                  <a:pt x="872" y="1088"/>
                  <a:pt x="871" y="1092"/>
                </a:cubicBezTo>
                <a:cubicBezTo>
                  <a:pt x="880" y="1093"/>
                  <a:pt x="881" y="1087"/>
                  <a:pt x="886" y="1084"/>
                </a:cubicBezTo>
                <a:cubicBezTo>
                  <a:pt x="883" y="1084"/>
                  <a:pt x="880" y="1087"/>
                  <a:pt x="878" y="1085"/>
                </a:cubicBezTo>
                <a:cubicBezTo>
                  <a:pt x="885" y="1085"/>
                  <a:pt x="885" y="1078"/>
                  <a:pt x="893" y="1079"/>
                </a:cubicBezTo>
                <a:cubicBezTo>
                  <a:pt x="893" y="1081"/>
                  <a:pt x="892" y="1081"/>
                  <a:pt x="892" y="1083"/>
                </a:cubicBezTo>
                <a:cubicBezTo>
                  <a:pt x="901" y="1081"/>
                  <a:pt x="911" y="1078"/>
                  <a:pt x="917" y="1072"/>
                </a:cubicBezTo>
                <a:cubicBezTo>
                  <a:pt x="914" y="1072"/>
                  <a:pt x="909" y="1073"/>
                  <a:pt x="912" y="1070"/>
                </a:cubicBezTo>
                <a:close/>
                <a:moveTo>
                  <a:pt x="720" y="1088"/>
                </a:moveTo>
                <a:cubicBezTo>
                  <a:pt x="720" y="1088"/>
                  <a:pt x="726" y="1085"/>
                  <a:pt x="725" y="1084"/>
                </a:cubicBezTo>
                <a:cubicBezTo>
                  <a:pt x="723" y="1085"/>
                  <a:pt x="717" y="1086"/>
                  <a:pt x="720" y="1088"/>
                </a:cubicBezTo>
                <a:close/>
                <a:moveTo>
                  <a:pt x="960" y="1100"/>
                </a:moveTo>
                <a:cubicBezTo>
                  <a:pt x="964" y="1100"/>
                  <a:pt x="967" y="1098"/>
                  <a:pt x="971" y="1096"/>
                </a:cubicBezTo>
                <a:cubicBezTo>
                  <a:pt x="971" y="1094"/>
                  <a:pt x="969" y="1094"/>
                  <a:pt x="971" y="1092"/>
                </a:cubicBezTo>
                <a:cubicBezTo>
                  <a:pt x="968" y="1094"/>
                  <a:pt x="966" y="1090"/>
                  <a:pt x="966" y="1094"/>
                </a:cubicBezTo>
                <a:cubicBezTo>
                  <a:pt x="965" y="1096"/>
                  <a:pt x="970" y="1093"/>
                  <a:pt x="970" y="1096"/>
                </a:cubicBezTo>
                <a:cubicBezTo>
                  <a:pt x="966" y="1097"/>
                  <a:pt x="963" y="1098"/>
                  <a:pt x="960" y="1100"/>
                </a:cubicBezTo>
                <a:close/>
                <a:moveTo>
                  <a:pt x="915" y="1103"/>
                </a:moveTo>
                <a:cubicBezTo>
                  <a:pt x="922" y="1100"/>
                  <a:pt x="929" y="1098"/>
                  <a:pt x="935" y="1094"/>
                </a:cubicBezTo>
                <a:cubicBezTo>
                  <a:pt x="927" y="1095"/>
                  <a:pt x="918" y="1100"/>
                  <a:pt x="915" y="1103"/>
                </a:cubicBezTo>
                <a:close/>
                <a:moveTo>
                  <a:pt x="903" y="1095"/>
                </a:moveTo>
                <a:cubicBezTo>
                  <a:pt x="900" y="1094"/>
                  <a:pt x="899" y="1096"/>
                  <a:pt x="897" y="1095"/>
                </a:cubicBezTo>
                <a:cubicBezTo>
                  <a:pt x="897" y="1099"/>
                  <a:pt x="891" y="1096"/>
                  <a:pt x="893" y="1099"/>
                </a:cubicBezTo>
                <a:cubicBezTo>
                  <a:pt x="895" y="1097"/>
                  <a:pt x="901" y="1098"/>
                  <a:pt x="903" y="1095"/>
                </a:cubicBezTo>
                <a:close/>
                <a:moveTo>
                  <a:pt x="974" y="1099"/>
                </a:moveTo>
                <a:cubicBezTo>
                  <a:pt x="970" y="1100"/>
                  <a:pt x="967" y="1102"/>
                  <a:pt x="964" y="1104"/>
                </a:cubicBezTo>
                <a:cubicBezTo>
                  <a:pt x="969" y="1104"/>
                  <a:pt x="972" y="1101"/>
                  <a:pt x="974" y="1099"/>
                </a:cubicBezTo>
                <a:close/>
                <a:moveTo>
                  <a:pt x="878" y="1116"/>
                </a:moveTo>
                <a:cubicBezTo>
                  <a:pt x="887" y="1110"/>
                  <a:pt x="906" y="1109"/>
                  <a:pt x="911" y="1103"/>
                </a:cubicBezTo>
                <a:cubicBezTo>
                  <a:pt x="910" y="1104"/>
                  <a:pt x="903" y="1105"/>
                  <a:pt x="903" y="1104"/>
                </a:cubicBezTo>
                <a:cubicBezTo>
                  <a:pt x="904" y="1103"/>
                  <a:pt x="907" y="1101"/>
                  <a:pt x="904" y="1100"/>
                </a:cubicBezTo>
                <a:cubicBezTo>
                  <a:pt x="893" y="1105"/>
                  <a:pt x="883" y="1108"/>
                  <a:pt x="873" y="1113"/>
                </a:cubicBezTo>
                <a:cubicBezTo>
                  <a:pt x="876" y="1113"/>
                  <a:pt x="875" y="1116"/>
                  <a:pt x="878" y="1116"/>
                </a:cubicBezTo>
                <a:close/>
                <a:moveTo>
                  <a:pt x="812" y="1117"/>
                </a:moveTo>
                <a:cubicBezTo>
                  <a:pt x="814" y="1114"/>
                  <a:pt x="820" y="1121"/>
                  <a:pt x="820" y="1116"/>
                </a:cubicBezTo>
                <a:cubicBezTo>
                  <a:pt x="819" y="1114"/>
                  <a:pt x="810" y="1115"/>
                  <a:pt x="812" y="1117"/>
                </a:cubicBezTo>
                <a:close/>
                <a:moveTo>
                  <a:pt x="925" y="1142"/>
                </a:moveTo>
                <a:cubicBezTo>
                  <a:pt x="920" y="1144"/>
                  <a:pt x="916" y="1147"/>
                  <a:pt x="911" y="1149"/>
                </a:cubicBezTo>
                <a:cubicBezTo>
                  <a:pt x="917" y="1148"/>
                  <a:pt x="921" y="1146"/>
                  <a:pt x="925" y="1142"/>
                </a:cubicBezTo>
                <a:close/>
                <a:moveTo>
                  <a:pt x="713" y="1155"/>
                </a:moveTo>
                <a:cubicBezTo>
                  <a:pt x="717" y="1153"/>
                  <a:pt x="721" y="1152"/>
                  <a:pt x="724" y="1149"/>
                </a:cubicBezTo>
                <a:cubicBezTo>
                  <a:pt x="721" y="1151"/>
                  <a:pt x="712" y="1152"/>
                  <a:pt x="713" y="1155"/>
                </a:cubicBezTo>
                <a:close/>
                <a:moveTo>
                  <a:pt x="872" y="1168"/>
                </a:moveTo>
                <a:cubicBezTo>
                  <a:pt x="880" y="1167"/>
                  <a:pt x="885" y="1163"/>
                  <a:pt x="890" y="1159"/>
                </a:cubicBezTo>
                <a:cubicBezTo>
                  <a:pt x="897" y="1157"/>
                  <a:pt x="908" y="1154"/>
                  <a:pt x="909" y="1149"/>
                </a:cubicBezTo>
                <a:cubicBezTo>
                  <a:pt x="902" y="1152"/>
                  <a:pt x="893" y="1157"/>
                  <a:pt x="885" y="1158"/>
                </a:cubicBezTo>
                <a:cubicBezTo>
                  <a:pt x="886" y="1163"/>
                  <a:pt x="874" y="1163"/>
                  <a:pt x="872" y="1168"/>
                </a:cubicBezTo>
                <a:close/>
                <a:moveTo>
                  <a:pt x="1138" y="208"/>
                </a:moveTo>
                <a:cubicBezTo>
                  <a:pt x="1129" y="210"/>
                  <a:pt x="1123" y="214"/>
                  <a:pt x="1123" y="223"/>
                </a:cubicBezTo>
                <a:cubicBezTo>
                  <a:pt x="1124" y="224"/>
                  <a:pt x="1126" y="226"/>
                  <a:pt x="1129" y="225"/>
                </a:cubicBezTo>
                <a:cubicBezTo>
                  <a:pt x="1131" y="223"/>
                  <a:pt x="1128" y="220"/>
                  <a:pt x="1132" y="219"/>
                </a:cubicBezTo>
                <a:cubicBezTo>
                  <a:pt x="1132" y="221"/>
                  <a:pt x="1132" y="221"/>
                  <a:pt x="1132" y="221"/>
                </a:cubicBezTo>
                <a:cubicBezTo>
                  <a:pt x="1136" y="219"/>
                  <a:pt x="1139" y="213"/>
                  <a:pt x="1138" y="208"/>
                </a:cubicBezTo>
                <a:close/>
                <a:moveTo>
                  <a:pt x="1097" y="931"/>
                </a:moveTo>
                <a:cubicBezTo>
                  <a:pt x="1098" y="929"/>
                  <a:pt x="1096" y="925"/>
                  <a:pt x="1099" y="923"/>
                </a:cubicBezTo>
                <a:cubicBezTo>
                  <a:pt x="1097" y="922"/>
                  <a:pt x="1096" y="921"/>
                  <a:pt x="1095" y="920"/>
                </a:cubicBezTo>
                <a:cubicBezTo>
                  <a:pt x="1093" y="926"/>
                  <a:pt x="1082" y="928"/>
                  <a:pt x="1085" y="936"/>
                </a:cubicBezTo>
                <a:cubicBezTo>
                  <a:pt x="1087" y="931"/>
                  <a:pt x="1091" y="928"/>
                  <a:pt x="1097" y="931"/>
                </a:cubicBezTo>
                <a:close/>
                <a:moveTo>
                  <a:pt x="1152" y="971"/>
                </a:moveTo>
                <a:cubicBezTo>
                  <a:pt x="1156" y="976"/>
                  <a:pt x="1150" y="978"/>
                  <a:pt x="1151" y="981"/>
                </a:cubicBezTo>
                <a:cubicBezTo>
                  <a:pt x="1154" y="978"/>
                  <a:pt x="1161" y="979"/>
                  <a:pt x="1160" y="972"/>
                </a:cubicBezTo>
                <a:cubicBezTo>
                  <a:pt x="1157" y="971"/>
                  <a:pt x="1154" y="971"/>
                  <a:pt x="1152" y="971"/>
                </a:cubicBezTo>
                <a:close/>
                <a:moveTo>
                  <a:pt x="1069" y="974"/>
                </a:moveTo>
                <a:cubicBezTo>
                  <a:pt x="1067" y="975"/>
                  <a:pt x="1066" y="977"/>
                  <a:pt x="1065" y="979"/>
                </a:cubicBezTo>
                <a:cubicBezTo>
                  <a:pt x="1064" y="978"/>
                  <a:pt x="1063" y="977"/>
                  <a:pt x="1060" y="977"/>
                </a:cubicBezTo>
                <a:cubicBezTo>
                  <a:pt x="1062" y="985"/>
                  <a:pt x="1073" y="982"/>
                  <a:pt x="1077" y="977"/>
                </a:cubicBezTo>
                <a:cubicBezTo>
                  <a:pt x="1073" y="979"/>
                  <a:pt x="1073" y="974"/>
                  <a:pt x="1069" y="974"/>
                </a:cubicBezTo>
                <a:close/>
                <a:moveTo>
                  <a:pt x="1015" y="1019"/>
                </a:moveTo>
                <a:cubicBezTo>
                  <a:pt x="1015" y="1021"/>
                  <a:pt x="1010" y="1023"/>
                  <a:pt x="1013" y="1024"/>
                </a:cubicBezTo>
                <a:cubicBezTo>
                  <a:pt x="1014" y="1021"/>
                  <a:pt x="1019" y="1022"/>
                  <a:pt x="1021" y="1020"/>
                </a:cubicBezTo>
                <a:cubicBezTo>
                  <a:pt x="1022" y="1016"/>
                  <a:pt x="1015" y="1018"/>
                  <a:pt x="1016" y="1014"/>
                </a:cubicBezTo>
                <a:cubicBezTo>
                  <a:pt x="1023" y="1013"/>
                  <a:pt x="1021" y="1005"/>
                  <a:pt x="1027" y="1005"/>
                </a:cubicBezTo>
                <a:cubicBezTo>
                  <a:pt x="1028" y="1001"/>
                  <a:pt x="1026" y="1000"/>
                  <a:pt x="1024" y="999"/>
                </a:cubicBezTo>
                <a:cubicBezTo>
                  <a:pt x="1020" y="1003"/>
                  <a:pt x="1016" y="1007"/>
                  <a:pt x="1012" y="1012"/>
                </a:cubicBezTo>
                <a:cubicBezTo>
                  <a:pt x="1010" y="1012"/>
                  <a:pt x="1011" y="1008"/>
                  <a:pt x="1009" y="1008"/>
                </a:cubicBezTo>
                <a:cubicBezTo>
                  <a:pt x="1004" y="1017"/>
                  <a:pt x="990" y="1020"/>
                  <a:pt x="984" y="1030"/>
                </a:cubicBezTo>
                <a:cubicBezTo>
                  <a:pt x="988" y="1032"/>
                  <a:pt x="987" y="1027"/>
                  <a:pt x="989" y="1027"/>
                </a:cubicBezTo>
                <a:cubicBezTo>
                  <a:pt x="998" y="1028"/>
                  <a:pt x="1005" y="1014"/>
                  <a:pt x="1015" y="1019"/>
                </a:cubicBezTo>
                <a:close/>
                <a:moveTo>
                  <a:pt x="910" y="1114"/>
                </a:moveTo>
                <a:cubicBezTo>
                  <a:pt x="897" y="1124"/>
                  <a:pt x="876" y="1122"/>
                  <a:pt x="863" y="1132"/>
                </a:cubicBezTo>
                <a:cubicBezTo>
                  <a:pt x="857" y="1129"/>
                  <a:pt x="843" y="1133"/>
                  <a:pt x="841" y="1139"/>
                </a:cubicBezTo>
                <a:cubicBezTo>
                  <a:pt x="839" y="1138"/>
                  <a:pt x="836" y="1137"/>
                  <a:pt x="836" y="1134"/>
                </a:cubicBezTo>
                <a:cubicBezTo>
                  <a:pt x="838" y="1129"/>
                  <a:pt x="849" y="1134"/>
                  <a:pt x="848" y="1126"/>
                </a:cubicBezTo>
                <a:cubicBezTo>
                  <a:pt x="841" y="1128"/>
                  <a:pt x="829" y="1131"/>
                  <a:pt x="831" y="1137"/>
                </a:cubicBezTo>
                <a:cubicBezTo>
                  <a:pt x="829" y="1137"/>
                  <a:pt x="829" y="1139"/>
                  <a:pt x="827" y="1138"/>
                </a:cubicBezTo>
                <a:cubicBezTo>
                  <a:pt x="827" y="1142"/>
                  <a:pt x="831" y="1141"/>
                  <a:pt x="830" y="1145"/>
                </a:cubicBezTo>
                <a:cubicBezTo>
                  <a:pt x="828" y="1146"/>
                  <a:pt x="825" y="1147"/>
                  <a:pt x="822" y="1148"/>
                </a:cubicBezTo>
                <a:cubicBezTo>
                  <a:pt x="821" y="1152"/>
                  <a:pt x="827" y="1149"/>
                  <a:pt x="828" y="1151"/>
                </a:cubicBezTo>
                <a:cubicBezTo>
                  <a:pt x="824" y="1157"/>
                  <a:pt x="822" y="1166"/>
                  <a:pt x="813" y="1168"/>
                </a:cubicBezTo>
                <a:cubicBezTo>
                  <a:pt x="815" y="1171"/>
                  <a:pt x="819" y="1167"/>
                  <a:pt x="819" y="1169"/>
                </a:cubicBezTo>
                <a:cubicBezTo>
                  <a:pt x="814" y="1172"/>
                  <a:pt x="807" y="1182"/>
                  <a:pt x="798" y="1176"/>
                </a:cubicBezTo>
                <a:cubicBezTo>
                  <a:pt x="800" y="1170"/>
                  <a:pt x="804" y="1165"/>
                  <a:pt x="810" y="1162"/>
                </a:cubicBezTo>
                <a:cubicBezTo>
                  <a:pt x="807" y="1160"/>
                  <a:pt x="811" y="1156"/>
                  <a:pt x="809" y="1153"/>
                </a:cubicBezTo>
                <a:cubicBezTo>
                  <a:pt x="802" y="1152"/>
                  <a:pt x="790" y="1156"/>
                  <a:pt x="784" y="1161"/>
                </a:cubicBezTo>
                <a:cubicBezTo>
                  <a:pt x="770" y="1155"/>
                  <a:pt x="771" y="1176"/>
                  <a:pt x="773" y="1184"/>
                </a:cubicBezTo>
                <a:cubicBezTo>
                  <a:pt x="778" y="1178"/>
                  <a:pt x="783" y="1191"/>
                  <a:pt x="788" y="1194"/>
                </a:cubicBezTo>
                <a:cubicBezTo>
                  <a:pt x="797" y="1185"/>
                  <a:pt x="809" y="1181"/>
                  <a:pt x="821" y="1176"/>
                </a:cubicBezTo>
                <a:cubicBezTo>
                  <a:pt x="823" y="1167"/>
                  <a:pt x="835" y="1169"/>
                  <a:pt x="835" y="1159"/>
                </a:cubicBezTo>
                <a:cubicBezTo>
                  <a:pt x="846" y="1154"/>
                  <a:pt x="857" y="1150"/>
                  <a:pt x="866" y="1143"/>
                </a:cubicBezTo>
                <a:cubicBezTo>
                  <a:pt x="866" y="1141"/>
                  <a:pt x="861" y="1143"/>
                  <a:pt x="862" y="1139"/>
                </a:cubicBezTo>
                <a:cubicBezTo>
                  <a:pt x="869" y="1135"/>
                  <a:pt x="879" y="1137"/>
                  <a:pt x="886" y="1135"/>
                </a:cubicBezTo>
                <a:cubicBezTo>
                  <a:pt x="899" y="1126"/>
                  <a:pt x="914" y="1127"/>
                  <a:pt x="930" y="1121"/>
                </a:cubicBezTo>
                <a:cubicBezTo>
                  <a:pt x="930" y="1118"/>
                  <a:pt x="932" y="1118"/>
                  <a:pt x="932" y="1116"/>
                </a:cubicBezTo>
                <a:cubicBezTo>
                  <a:pt x="925" y="1119"/>
                  <a:pt x="920" y="1120"/>
                  <a:pt x="910" y="1122"/>
                </a:cubicBezTo>
                <a:cubicBezTo>
                  <a:pt x="911" y="1120"/>
                  <a:pt x="913" y="1115"/>
                  <a:pt x="910" y="1114"/>
                </a:cubicBezTo>
                <a:close/>
                <a:moveTo>
                  <a:pt x="856" y="1146"/>
                </a:moveTo>
                <a:cubicBezTo>
                  <a:pt x="851" y="1147"/>
                  <a:pt x="846" y="1149"/>
                  <a:pt x="840" y="1148"/>
                </a:cubicBezTo>
                <a:cubicBezTo>
                  <a:pt x="845" y="1146"/>
                  <a:pt x="851" y="1140"/>
                  <a:pt x="857" y="1141"/>
                </a:cubicBezTo>
                <a:cubicBezTo>
                  <a:pt x="857" y="1143"/>
                  <a:pt x="855" y="1143"/>
                  <a:pt x="856" y="1146"/>
                </a:cubicBezTo>
                <a:close/>
                <a:moveTo>
                  <a:pt x="645" y="1128"/>
                </a:moveTo>
                <a:cubicBezTo>
                  <a:pt x="633" y="1130"/>
                  <a:pt x="623" y="1134"/>
                  <a:pt x="613" y="1138"/>
                </a:cubicBezTo>
                <a:cubicBezTo>
                  <a:pt x="617" y="1140"/>
                  <a:pt x="619" y="1140"/>
                  <a:pt x="616" y="1143"/>
                </a:cubicBezTo>
                <a:cubicBezTo>
                  <a:pt x="616" y="1144"/>
                  <a:pt x="618" y="1144"/>
                  <a:pt x="618" y="1146"/>
                </a:cubicBezTo>
                <a:cubicBezTo>
                  <a:pt x="627" y="1143"/>
                  <a:pt x="633" y="1139"/>
                  <a:pt x="641" y="1136"/>
                </a:cubicBezTo>
                <a:cubicBezTo>
                  <a:pt x="641" y="1133"/>
                  <a:pt x="642" y="1130"/>
                  <a:pt x="645" y="1128"/>
                </a:cubicBezTo>
                <a:close/>
                <a:moveTo>
                  <a:pt x="619" y="1141"/>
                </a:moveTo>
                <a:cubicBezTo>
                  <a:pt x="619" y="1137"/>
                  <a:pt x="625" y="1139"/>
                  <a:pt x="627" y="1137"/>
                </a:cubicBezTo>
                <a:cubicBezTo>
                  <a:pt x="626" y="1141"/>
                  <a:pt x="622" y="1140"/>
                  <a:pt x="619" y="1141"/>
                </a:cubicBezTo>
                <a:close/>
              </a:path>
            </a:pathLst>
          </a:custGeom>
          <a:solidFill>
            <a:srgbClr val="B042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57" name="椭圆 56"/>
          <p:cNvSpPr/>
          <p:nvPr/>
        </p:nvSpPr>
        <p:spPr>
          <a:xfrm>
            <a:off x="-3100705" y="358140"/>
            <a:ext cx="6489700" cy="6388100"/>
          </a:xfrm>
          <a:prstGeom prst="ellipse">
            <a:avLst/>
          </a:prstGeom>
          <a:noFill/>
          <a:ln w="41275">
            <a:solidFill>
              <a:schemeClr val="bg1"/>
            </a:solidFill>
          </a:ln>
          <a:effectLst>
            <a:outerShdw blurRad="50800" dist="38100" sx="101000" sy="101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椭圆 58"/>
          <p:cNvSpPr/>
          <p:nvPr>
            <p:custDataLst>
              <p:tags r:id="rId1"/>
            </p:custDataLst>
          </p:nvPr>
        </p:nvSpPr>
        <p:spPr>
          <a:xfrm>
            <a:off x="2520950" y="1476375"/>
            <a:ext cx="534035" cy="54800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028190" y="4989830"/>
            <a:ext cx="10162540" cy="777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521585" y="2347595"/>
            <a:ext cx="9669145" cy="777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60" name="椭圆 59"/>
          <p:cNvSpPr/>
          <p:nvPr>
            <p:custDataLst>
              <p:tags r:id="rId2"/>
            </p:custDataLst>
          </p:nvPr>
        </p:nvSpPr>
        <p:spPr>
          <a:xfrm>
            <a:off x="2970530" y="4078605"/>
            <a:ext cx="534035" cy="54800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文本框 65"/>
          <p:cNvSpPr txBox="1"/>
          <p:nvPr>
            <p:custDataLst>
              <p:tags r:id="rId3"/>
            </p:custDataLst>
          </p:nvPr>
        </p:nvSpPr>
        <p:spPr>
          <a:xfrm>
            <a:off x="3653155" y="1344930"/>
            <a:ext cx="6073140" cy="811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3600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fermented wine(</a:t>
            </a:r>
            <a:r>
              <a:rPr lang="zh-CN" altLang="en-US" sz="36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发酵酒</a:t>
            </a:r>
            <a:r>
              <a:rPr lang="zh-CN" altLang="en-US" sz="3600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）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67" name="文本框 66"/>
          <p:cNvSpPr txBox="1"/>
          <p:nvPr>
            <p:custDataLst>
              <p:tags r:id="rId4"/>
            </p:custDataLst>
          </p:nvPr>
        </p:nvSpPr>
        <p:spPr>
          <a:xfrm>
            <a:off x="3653155" y="3947160"/>
            <a:ext cx="5627370" cy="811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3600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distilled liquor(</a:t>
            </a:r>
            <a:r>
              <a:rPr lang="zh-CN" altLang="en-US" sz="36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蒸馏酒</a:t>
            </a:r>
            <a:r>
              <a:rPr lang="en-US" altLang="zh-CN" sz="3600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)</a:t>
            </a:r>
            <a:endParaRPr lang="en-US" altLang="zh-CN" sz="3600" dirty="0">
              <a:solidFill>
                <a:schemeClr val="bg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69" name="图片 68" descr="微信图片_202407301257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-2559050" y="793115"/>
            <a:ext cx="5414010" cy="5634355"/>
          </a:xfrm>
          <a:prstGeom prst="ellipse">
            <a:avLst/>
          </a:prstGeom>
          <a:effectLst>
            <a:outerShdw blurRad="50800" dist="38100" sx="101000" sy="1010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653155" y="2475230"/>
            <a:ext cx="44710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</a:rPr>
              <a:t>Shaoxing Wine</a:t>
            </a:r>
            <a:endParaRPr lang="en-US" altLang="zh-CN" sz="2800" b="1">
              <a:solidFill>
                <a:srgbClr val="C0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53155" y="5117465"/>
            <a:ext cx="44710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</a:rPr>
              <a:t>Kweichow Moutai</a:t>
            </a:r>
            <a:endParaRPr lang="en-US" altLang="zh-CN" sz="28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59" grpId="0" bldLvl="0" animBg="1"/>
      <p:bldP spid="59" grpId="1" animBg="1"/>
      <p:bldP spid="3" grpId="0" animBg="1"/>
      <p:bldP spid="2" grpId="0" animBg="1"/>
      <p:bldP spid="60" grpId="0" bldLvl="0" animBg="1"/>
      <p:bldP spid="60" grpId="1" animBg="1"/>
      <p:bldP spid="66" grpId="0"/>
      <p:bldP spid="66" grpId="1"/>
      <p:bldP spid="67" grpId="0"/>
      <p:bldP spid="67" grpId="1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2494915" y="2829560"/>
            <a:ext cx="7498080" cy="119888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latinLnBrk="1">
              <a:defRPr/>
            </a:pPr>
            <a:r>
              <a:rPr lang="en-US" altLang="zh-CN" sz="7200" dirty="0">
                <a:gradFill>
                  <a:gsLst>
                    <a:gs pos="98165">
                      <a:srgbClr val="E5C8B6"/>
                    </a:gs>
                    <a:gs pos="0">
                      <a:schemeClr val="accent2">
                        <a:lumMod val="40000"/>
                        <a:lumOff val="60000"/>
                      </a:schemeClr>
                    </a:gs>
                    <a:gs pos="66000">
                      <a:schemeClr val="accent2"/>
                    </a:gs>
                    <a:gs pos="42000">
                      <a:srgbClr val="E3C3B0"/>
                    </a:gs>
                  </a:gsLst>
                  <a:lin ang="5400000" scaled="0"/>
                </a:gradFill>
                <a:latin typeface="Aa润行体 (非商业使用)" panose="02010600010101010101" pitchFamily="2" charset="-122"/>
                <a:ea typeface="Aa润行体 (非商业使用)" panose="02010600010101010101" pitchFamily="2" charset="-122"/>
                <a:sym typeface="Arial" panose="020B0604020202020204" pitchFamily="34" charset="0"/>
              </a:rPr>
              <a:t>Drinking Vessels</a:t>
            </a:r>
            <a:endParaRPr lang="zh-CN" altLang="en-US" sz="7200" dirty="0">
              <a:gradFill>
                <a:gsLst>
                  <a:gs pos="98165">
                    <a:srgbClr val="E5C8B6"/>
                  </a:gs>
                  <a:gs pos="0">
                    <a:schemeClr val="accent2">
                      <a:lumMod val="40000"/>
                      <a:lumOff val="60000"/>
                    </a:schemeClr>
                  </a:gs>
                  <a:gs pos="66000">
                    <a:schemeClr val="accent2"/>
                  </a:gs>
                  <a:gs pos="42000">
                    <a:srgbClr val="E3C3B0"/>
                  </a:gs>
                </a:gsLst>
                <a:lin ang="5400000" scaled="0"/>
              </a:gradFill>
              <a:latin typeface="Aa润行体 (非商业使用)" panose="02010600010101010101" pitchFamily="2" charset="-122"/>
              <a:ea typeface="Aa润行体 (非商业使用)" panose="02010600010101010101" pitchFamily="2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-977458" y="36892"/>
            <a:ext cx="3218180" cy="37693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latinLnBrk="1">
              <a:defRPr/>
            </a:pPr>
            <a:r>
              <a:rPr lang="zh-CN" altLang="en-US" sz="23900" dirty="0">
                <a:gradFill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83000">
                      <a:schemeClr val="accent2"/>
                    </a:gs>
                    <a:gs pos="55000">
                      <a:srgbClr val="E3C3B0"/>
                    </a:gs>
                  </a:gsLst>
                  <a:lin ang="21594000" scaled="0"/>
                </a:gradFill>
                <a:latin typeface="Aa润行体 (非商业使用)" panose="02010600010101010101" pitchFamily="2" charset="-122"/>
                <a:ea typeface="Aa润行体 (非商业使用)" panose="02010600010101010101" pitchFamily="2" charset="-122"/>
                <a:sym typeface="Arial" panose="020B0604020202020204" pitchFamily="34" charset="0"/>
              </a:rPr>
              <a:t>叁</a:t>
            </a:r>
            <a:endParaRPr lang="zh-CN" altLang="en-US" sz="23900" dirty="0"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83000">
                    <a:schemeClr val="accent2"/>
                  </a:gs>
                  <a:gs pos="55000">
                    <a:srgbClr val="E3C3B0"/>
                  </a:gs>
                </a:gsLst>
                <a:lin ang="21594000" scaled="0"/>
              </a:gradFill>
              <a:latin typeface="Aa润行体 (非商业使用)" panose="02010600010101010101" pitchFamily="2" charset="-122"/>
              <a:ea typeface="Aa润行体 (非商业使用)" panose="0201060001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78536" y="5284787"/>
            <a:ext cx="3634973" cy="19812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858833" y="257811"/>
            <a:ext cx="1555606" cy="103707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598589" y="2041946"/>
            <a:ext cx="3003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latinLnBrk="1">
              <a:defRPr/>
            </a:pPr>
            <a:r>
              <a:rPr lang="en-US" altLang="zh-CN" sz="2800" spc="-150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·The Third Part·</a:t>
            </a:r>
            <a:endParaRPr kumimoji="0" lang="ko-KR" altLang="en-US" sz="2800" i="0" u="none" strike="noStrike" kern="1200" cap="none" spc="-150" normalizeH="0" baseline="0" noProof="0" dirty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uLnTx/>
              <a:uFillTx/>
              <a:latin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pic>
        <p:nvPicPr>
          <p:cNvPr id="3" name="图片 2" descr="BgSub_1E7FBC8D0510BB3BBD8D6356E3B93AA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410" y="48514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/>
      <p:bldP spid="4" grpId="1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036955" y="10795"/>
            <a:ext cx="3573780" cy="1178560"/>
            <a:chOff x="11153" y="175"/>
            <a:chExt cx="5628" cy="1856"/>
          </a:xfrm>
        </p:grpSpPr>
        <p:sp>
          <p:nvSpPr>
            <p:cNvPr id="49" name="Freeform 9"/>
            <p:cNvSpPr>
              <a:spLocks noEditPoints="1"/>
            </p:cNvSpPr>
            <p:nvPr/>
          </p:nvSpPr>
          <p:spPr bwMode="auto">
            <a:xfrm rot="10800000" flipV="1">
              <a:off x="11153" y="175"/>
              <a:ext cx="5628" cy="1856"/>
            </a:xfrm>
            <a:custGeom>
              <a:avLst/>
              <a:gdLst>
                <a:gd name="T0" fmla="*/ 604 w 1329"/>
                <a:gd name="T1" fmla="*/ 170 h 1194"/>
                <a:gd name="T2" fmla="*/ 1162 w 1329"/>
                <a:gd name="T3" fmla="*/ 327 h 1194"/>
                <a:gd name="T4" fmla="*/ 1149 w 1329"/>
                <a:gd name="T5" fmla="*/ 421 h 1194"/>
                <a:gd name="T6" fmla="*/ 1156 w 1329"/>
                <a:gd name="T7" fmla="*/ 484 h 1194"/>
                <a:gd name="T8" fmla="*/ 229 w 1329"/>
                <a:gd name="T9" fmla="*/ 618 h 1194"/>
                <a:gd name="T10" fmla="*/ 176 w 1329"/>
                <a:gd name="T11" fmla="*/ 780 h 1194"/>
                <a:gd name="T12" fmla="*/ 970 w 1329"/>
                <a:gd name="T13" fmla="*/ 857 h 1194"/>
                <a:gd name="T14" fmla="*/ 1161 w 1329"/>
                <a:gd name="T15" fmla="*/ 921 h 1194"/>
                <a:gd name="T16" fmla="*/ 1072 w 1329"/>
                <a:gd name="T17" fmla="*/ 944 h 1194"/>
                <a:gd name="T18" fmla="*/ 1190 w 1329"/>
                <a:gd name="T19" fmla="*/ 976 h 1194"/>
                <a:gd name="T20" fmla="*/ 825 w 1329"/>
                <a:gd name="T21" fmla="*/ 1024 h 1194"/>
                <a:gd name="T22" fmla="*/ 718 w 1329"/>
                <a:gd name="T23" fmla="*/ 1059 h 1194"/>
                <a:gd name="T24" fmla="*/ 697 w 1329"/>
                <a:gd name="T25" fmla="*/ 1113 h 1194"/>
                <a:gd name="T26" fmla="*/ 569 w 1329"/>
                <a:gd name="T27" fmla="*/ 1181 h 1194"/>
                <a:gd name="T28" fmla="*/ 1207 w 1329"/>
                <a:gd name="T29" fmla="*/ 61 h 1194"/>
                <a:gd name="T30" fmla="*/ 1238 w 1329"/>
                <a:gd name="T31" fmla="*/ 471 h 1194"/>
                <a:gd name="T32" fmla="*/ 1086 w 1329"/>
                <a:gd name="T33" fmla="*/ 508 h 1194"/>
                <a:gd name="T34" fmla="*/ 1092 w 1329"/>
                <a:gd name="T35" fmla="*/ 407 h 1194"/>
                <a:gd name="T36" fmla="*/ 1102 w 1329"/>
                <a:gd name="T37" fmla="*/ 321 h 1194"/>
                <a:gd name="T38" fmla="*/ 1004 w 1329"/>
                <a:gd name="T39" fmla="*/ 192 h 1194"/>
                <a:gd name="T40" fmla="*/ 814 w 1329"/>
                <a:gd name="T41" fmla="*/ 113 h 1194"/>
                <a:gd name="T42" fmla="*/ 270 w 1329"/>
                <a:gd name="T43" fmla="*/ 179 h 1194"/>
                <a:gd name="T44" fmla="*/ 181 w 1329"/>
                <a:gd name="T45" fmla="*/ 539 h 1194"/>
                <a:gd name="T46" fmla="*/ 191 w 1329"/>
                <a:gd name="T47" fmla="*/ 774 h 1194"/>
                <a:gd name="T48" fmla="*/ 174 w 1329"/>
                <a:gd name="T49" fmla="*/ 943 h 1194"/>
                <a:gd name="T50" fmla="*/ 234 w 1329"/>
                <a:gd name="T51" fmla="*/ 1036 h 1194"/>
                <a:gd name="T52" fmla="*/ 531 w 1329"/>
                <a:gd name="T53" fmla="*/ 1101 h 1194"/>
                <a:gd name="T54" fmla="*/ 736 w 1329"/>
                <a:gd name="T55" fmla="*/ 1035 h 1194"/>
                <a:gd name="T56" fmla="*/ 1027 w 1329"/>
                <a:gd name="T57" fmla="*/ 896 h 1194"/>
                <a:gd name="T58" fmla="*/ 1140 w 1329"/>
                <a:gd name="T59" fmla="*/ 840 h 1194"/>
                <a:gd name="T60" fmla="*/ 1222 w 1329"/>
                <a:gd name="T61" fmla="*/ 812 h 1194"/>
                <a:gd name="T62" fmla="*/ 1200 w 1329"/>
                <a:gd name="T63" fmla="*/ 772 h 1194"/>
                <a:gd name="T64" fmla="*/ 1135 w 1329"/>
                <a:gd name="T65" fmla="*/ 676 h 1194"/>
                <a:gd name="T66" fmla="*/ 1181 w 1329"/>
                <a:gd name="T67" fmla="*/ 550 h 1194"/>
                <a:gd name="T68" fmla="*/ 168 w 1329"/>
                <a:gd name="T69" fmla="*/ 817 h 1194"/>
                <a:gd name="T70" fmla="*/ 270 w 1329"/>
                <a:gd name="T71" fmla="*/ 942 h 1194"/>
                <a:gd name="T72" fmla="*/ 583 w 1329"/>
                <a:gd name="T73" fmla="*/ 198 h 1194"/>
                <a:gd name="T74" fmla="*/ 736 w 1329"/>
                <a:gd name="T75" fmla="*/ 965 h 1194"/>
                <a:gd name="T76" fmla="*/ 1192 w 1329"/>
                <a:gd name="T77" fmla="*/ 759 h 1194"/>
                <a:gd name="T78" fmla="*/ 1000 w 1329"/>
                <a:gd name="T79" fmla="*/ 751 h 1194"/>
                <a:gd name="T80" fmla="*/ 949 w 1329"/>
                <a:gd name="T81" fmla="*/ 732 h 1194"/>
                <a:gd name="T82" fmla="*/ 915 w 1329"/>
                <a:gd name="T83" fmla="*/ 739 h 1194"/>
                <a:gd name="T84" fmla="*/ 868 w 1329"/>
                <a:gd name="T85" fmla="*/ 781 h 1194"/>
                <a:gd name="T86" fmla="*/ 1033 w 1329"/>
                <a:gd name="T87" fmla="*/ 827 h 1194"/>
                <a:gd name="T88" fmla="*/ 968 w 1329"/>
                <a:gd name="T89" fmla="*/ 836 h 1194"/>
                <a:gd name="T90" fmla="*/ 1026 w 1329"/>
                <a:gd name="T91" fmla="*/ 784 h 1194"/>
                <a:gd name="T92" fmla="*/ 1111 w 1329"/>
                <a:gd name="T93" fmla="*/ 821 h 1194"/>
                <a:gd name="T94" fmla="*/ 1113 w 1329"/>
                <a:gd name="T95" fmla="*/ 772 h 1194"/>
                <a:gd name="T96" fmla="*/ 1031 w 1329"/>
                <a:gd name="T97" fmla="*/ 716 h 1194"/>
                <a:gd name="T98" fmla="*/ 1175 w 1329"/>
                <a:gd name="T99" fmla="*/ 552 h 1194"/>
                <a:gd name="T100" fmla="*/ 1255 w 1329"/>
                <a:gd name="T101" fmla="*/ 404 h 1194"/>
                <a:gd name="T102" fmla="*/ 1125 w 1329"/>
                <a:gd name="T103" fmla="*/ 462 h 1194"/>
                <a:gd name="T104" fmla="*/ 1117 w 1329"/>
                <a:gd name="T105" fmla="*/ 846 h 1194"/>
                <a:gd name="T106" fmla="*/ 1097 w 1329"/>
                <a:gd name="T107" fmla="*/ 857 h 1194"/>
                <a:gd name="T108" fmla="*/ 1108 w 1329"/>
                <a:gd name="T109" fmla="*/ 916 h 1194"/>
                <a:gd name="T110" fmla="*/ 900 w 1329"/>
                <a:gd name="T111" fmla="*/ 1028 h 1194"/>
                <a:gd name="T112" fmla="*/ 885 w 1329"/>
                <a:gd name="T113" fmla="*/ 1008 h 1194"/>
                <a:gd name="T114" fmla="*/ 736 w 1329"/>
                <a:gd name="T115" fmla="*/ 1122 h 1194"/>
                <a:gd name="T116" fmla="*/ 837 w 1329"/>
                <a:gd name="T117" fmla="*/ 1067 h 1194"/>
                <a:gd name="T118" fmla="*/ 1076 w 1329"/>
                <a:gd name="T119" fmla="*/ 959 h 1194"/>
                <a:gd name="T120" fmla="*/ 940 w 1329"/>
                <a:gd name="T121" fmla="*/ 1053 h 1194"/>
                <a:gd name="T122" fmla="*/ 812 w 1329"/>
                <a:gd name="T123" fmla="*/ 1117 h 1194"/>
                <a:gd name="T124" fmla="*/ 813 w 1329"/>
                <a:gd name="T125" fmla="*/ 1168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29" h="1194">
                  <a:moveTo>
                    <a:pt x="1270" y="436"/>
                  </a:moveTo>
                  <a:cubicBezTo>
                    <a:pt x="1273" y="435"/>
                    <a:pt x="1279" y="433"/>
                    <a:pt x="1278" y="430"/>
                  </a:cubicBezTo>
                  <a:cubicBezTo>
                    <a:pt x="1275" y="432"/>
                    <a:pt x="1271" y="433"/>
                    <a:pt x="1270" y="436"/>
                  </a:cubicBezTo>
                  <a:close/>
                  <a:moveTo>
                    <a:pt x="1304" y="441"/>
                  </a:moveTo>
                  <a:cubicBezTo>
                    <a:pt x="1304" y="439"/>
                    <a:pt x="1303" y="438"/>
                    <a:pt x="1302" y="438"/>
                  </a:cubicBezTo>
                  <a:cubicBezTo>
                    <a:pt x="1302" y="439"/>
                    <a:pt x="1300" y="440"/>
                    <a:pt x="1299" y="440"/>
                  </a:cubicBezTo>
                  <a:cubicBezTo>
                    <a:pt x="1298" y="444"/>
                    <a:pt x="1302" y="442"/>
                    <a:pt x="1304" y="441"/>
                  </a:cubicBezTo>
                  <a:close/>
                  <a:moveTo>
                    <a:pt x="1283" y="495"/>
                  </a:moveTo>
                  <a:cubicBezTo>
                    <a:pt x="1283" y="498"/>
                    <a:pt x="1276" y="498"/>
                    <a:pt x="1279" y="501"/>
                  </a:cubicBezTo>
                  <a:cubicBezTo>
                    <a:pt x="1280" y="499"/>
                    <a:pt x="1286" y="498"/>
                    <a:pt x="1283" y="495"/>
                  </a:cubicBezTo>
                  <a:close/>
                  <a:moveTo>
                    <a:pt x="1286" y="505"/>
                  </a:moveTo>
                  <a:cubicBezTo>
                    <a:pt x="1291" y="500"/>
                    <a:pt x="1293" y="502"/>
                    <a:pt x="1301" y="503"/>
                  </a:cubicBezTo>
                  <a:cubicBezTo>
                    <a:pt x="1302" y="501"/>
                    <a:pt x="1305" y="501"/>
                    <a:pt x="1304" y="498"/>
                  </a:cubicBezTo>
                  <a:cubicBezTo>
                    <a:pt x="1296" y="495"/>
                    <a:pt x="1288" y="498"/>
                    <a:pt x="1286" y="505"/>
                  </a:cubicBezTo>
                  <a:close/>
                  <a:moveTo>
                    <a:pt x="1327" y="419"/>
                  </a:moveTo>
                  <a:cubicBezTo>
                    <a:pt x="1326" y="420"/>
                    <a:pt x="1322" y="423"/>
                    <a:pt x="1325" y="425"/>
                  </a:cubicBezTo>
                  <a:cubicBezTo>
                    <a:pt x="1325" y="423"/>
                    <a:pt x="1329" y="420"/>
                    <a:pt x="1327" y="419"/>
                  </a:cubicBezTo>
                  <a:close/>
                  <a:moveTo>
                    <a:pt x="1216" y="25"/>
                  </a:moveTo>
                  <a:cubicBezTo>
                    <a:pt x="1211" y="25"/>
                    <a:pt x="1209" y="27"/>
                    <a:pt x="1208" y="30"/>
                  </a:cubicBezTo>
                  <a:cubicBezTo>
                    <a:pt x="1212" y="30"/>
                    <a:pt x="1217" y="30"/>
                    <a:pt x="1216" y="25"/>
                  </a:cubicBezTo>
                  <a:close/>
                  <a:moveTo>
                    <a:pt x="982" y="81"/>
                  </a:moveTo>
                  <a:cubicBezTo>
                    <a:pt x="976" y="80"/>
                    <a:pt x="972" y="85"/>
                    <a:pt x="973" y="89"/>
                  </a:cubicBezTo>
                  <a:cubicBezTo>
                    <a:pt x="976" y="86"/>
                    <a:pt x="980" y="84"/>
                    <a:pt x="982" y="81"/>
                  </a:cubicBezTo>
                  <a:close/>
                  <a:moveTo>
                    <a:pt x="731" y="93"/>
                  </a:moveTo>
                  <a:cubicBezTo>
                    <a:pt x="728" y="93"/>
                    <a:pt x="726" y="93"/>
                    <a:pt x="726" y="95"/>
                  </a:cubicBezTo>
                  <a:cubicBezTo>
                    <a:pt x="727" y="97"/>
                    <a:pt x="731" y="96"/>
                    <a:pt x="731" y="93"/>
                  </a:cubicBezTo>
                  <a:close/>
                  <a:moveTo>
                    <a:pt x="827" y="111"/>
                  </a:moveTo>
                  <a:cubicBezTo>
                    <a:pt x="826" y="112"/>
                    <a:pt x="823" y="112"/>
                    <a:pt x="823" y="114"/>
                  </a:cubicBezTo>
                  <a:cubicBezTo>
                    <a:pt x="827" y="113"/>
                    <a:pt x="829" y="110"/>
                    <a:pt x="830" y="107"/>
                  </a:cubicBezTo>
                  <a:cubicBezTo>
                    <a:pt x="827" y="108"/>
                    <a:pt x="821" y="107"/>
                    <a:pt x="820" y="111"/>
                  </a:cubicBezTo>
                  <a:cubicBezTo>
                    <a:pt x="822" y="111"/>
                    <a:pt x="826" y="108"/>
                    <a:pt x="827" y="111"/>
                  </a:cubicBezTo>
                  <a:close/>
                  <a:moveTo>
                    <a:pt x="1020" y="108"/>
                  </a:moveTo>
                  <a:cubicBezTo>
                    <a:pt x="1017" y="108"/>
                    <a:pt x="1017" y="110"/>
                    <a:pt x="1016" y="112"/>
                  </a:cubicBezTo>
                  <a:cubicBezTo>
                    <a:pt x="1019" y="113"/>
                    <a:pt x="1019" y="110"/>
                    <a:pt x="1020" y="108"/>
                  </a:cubicBezTo>
                  <a:close/>
                  <a:moveTo>
                    <a:pt x="552" y="137"/>
                  </a:moveTo>
                  <a:cubicBezTo>
                    <a:pt x="553" y="133"/>
                    <a:pt x="559" y="133"/>
                    <a:pt x="558" y="127"/>
                  </a:cubicBezTo>
                  <a:cubicBezTo>
                    <a:pt x="553" y="122"/>
                    <a:pt x="545" y="134"/>
                    <a:pt x="552" y="137"/>
                  </a:cubicBezTo>
                  <a:close/>
                  <a:moveTo>
                    <a:pt x="343" y="134"/>
                  </a:moveTo>
                  <a:cubicBezTo>
                    <a:pt x="338" y="134"/>
                    <a:pt x="336" y="136"/>
                    <a:pt x="335" y="139"/>
                  </a:cubicBezTo>
                  <a:cubicBezTo>
                    <a:pt x="340" y="140"/>
                    <a:pt x="342" y="137"/>
                    <a:pt x="343" y="134"/>
                  </a:cubicBezTo>
                  <a:close/>
                  <a:moveTo>
                    <a:pt x="1239" y="143"/>
                  </a:moveTo>
                  <a:cubicBezTo>
                    <a:pt x="1235" y="146"/>
                    <a:pt x="1230" y="147"/>
                    <a:pt x="1227" y="151"/>
                  </a:cubicBezTo>
                  <a:cubicBezTo>
                    <a:pt x="1233" y="150"/>
                    <a:pt x="1232" y="148"/>
                    <a:pt x="1238" y="147"/>
                  </a:cubicBezTo>
                  <a:cubicBezTo>
                    <a:pt x="1238" y="145"/>
                    <a:pt x="1239" y="145"/>
                    <a:pt x="1239" y="143"/>
                  </a:cubicBezTo>
                  <a:close/>
                  <a:moveTo>
                    <a:pt x="1168" y="160"/>
                  </a:moveTo>
                  <a:cubicBezTo>
                    <a:pt x="1165" y="157"/>
                    <a:pt x="1158" y="159"/>
                    <a:pt x="1158" y="163"/>
                  </a:cubicBezTo>
                  <a:cubicBezTo>
                    <a:pt x="1160" y="166"/>
                    <a:pt x="1166" y="163"/>
                    <a:pt x="1168" y="160"/>
                  </a:cubicBezTo>
                  <a:close/>
                  <a:moveTo>
                    <a:pt x="1005" y="166"/>
                  </a:moveTo>
                  <a:cubicBezTo>
                    <a:pt x="1009" y="167"/>
                    <a:pt x="1012" y="164"/>
                    <a:pt x="1014" y="162"/>
                  </a:cubicBezTo>
                  <a:cubicBezTo>
                    <a:pt x="1011" y="160"/>
                    <a:pt x="1006" y="162"/>
                    <a:pt x="1005" y="166"/>
                  </a:cubicBezTo>
                  <a:close/>
                  <a:moveTo>
                    <a:pt x="611" y="163"/>
                  </a:moveTo>
                  <a:cubicBezTo>
                    <a:pt x="608" y="164"/>
                    <a:pt x="605" y="163"/>
                    <a:pt x="603" y="165"/>
                  </a:cubicBezTo>
                  <a:cubicBezTo>
                    <a:pt x="603" y="167"/>
                    <a:pt x="603" y="169"/>
                    <a:pt x="604" y="170"/>
                  </a:cubicBezTo>
                  <a:cubicBezTo>
                    <a:pt x="607" y="169"/>
                    <a:pt x="610" y="167"/>
                    <a:pt x="611" y="163"/>
                  </a:cubicBezTo>
                  <a:close/>
                  <a:moveTo>
                    <a:pt x="1165" y="179"/>
                  </a:moveTo>
                  <a:cubicBezTo>
                    <a:pt x="1168" y="177"/>
                    <a:pt x="1168" y="173"/>
                    <a:pt x="1171" y="171"/>
                  </a:cubicBezTo>
                  <a:cubicBezTo>
                    <a:pt x="1165" y="170"/>
                    <a:pt x="1171" y="167"/>
                    <a:pt x="1170" y="163"/>
                  </a:cubicBezTo>
                  <a:cubicBezTo>
                    <a:pt x="1163" y="165"/>
                    <a:pt x="1159" y="170"/>
                    <a:pt x="1157" y="177"/>
                  </a:cubicBezTo>
                  <a:cubicBezTo>
                    <a:pt x="1160" y="176"/>
                    <a:pt x="1160" y="180"/>
                    <a:pt x="1165" y="179"/>
                  </a:cubicBezTo>
                  <a:close/>
                  <a:moveTo>
                    <a:pt x="1070" y="192"/>
                  </a:moveTo>
                  <a:cubicBezTo>
                    <a:pt x="1075" y="192"/>
                    <a:pt x="1078" y="189"/>
                    <a:pt x="1085" y="188"/>
                  </a:cubicBezTo>
                  <a:cubicBezTo>
                    <a:pt x="1086" y="186"/>
                    <a:pt x="1088" y="185"/>
                    <a:pt x="1087" y="181"/>
                  </a:cubicBezTo>
                  <a:cubicBezTo>
                    <a:pt x="1083" y="181"/>
                    <a:pt x="1080" y="184"/>
                    <a:pt x="1079" y="181"/>
                  </a:cubicBezTo>
                  <a:cubicBezTo>
                    <a:pt x="1079" y="179"/>
                    <a:pt x="1080" y="178"/>
                    <a:pt x="1081" y="177"/>
                  </a:cubicBezTo>
                  <a:cubicBezTo>
                    <a:pt x="1072" y="167"/>
                    <a:pt x="1059" y="185"/>
                    <a:pt x="1070" y="192"/>
                  </a:cubicBezTo>
                  <a:close/>
                  <a:moveTo>
                    <a:pt x="262" y="175"/>
                  </a:moveTo>
                  <a:cubicBezTo>
                    <a:pt x="259" y="175"/>
                    <a:pt x="259" y="179"/>
                    <a:pt x="257" y="181"/>
                  </a:cubicBezTo>
                  <a:cubicBezTo>
                    <a:pt x="260" y="180"/>
                    <a:pt x="263" y="179"/>
                    <a:pt x="262" y="175"/>
                  </a:cubicBezTo>
                  <a:close/>
                  <a:moveTo>
                    <a:pt x="1056" y="194"/>
                  </a:moveTo>
                  <a:cubicBezTo>
                    <a:pt x="1056" y="191"/>
                    <a:pt x="1054" y="191"/>
                    <a:pt x="1053" y="190"/>
                  </a:cubicBezTo>
                  <a:cubicBezTo>
                    <a:pt x="1051" y="193"/>
                    <a:pt x="1044" y="192"/>
                    <a:pt x="1043" y="196"/>
                  </a:cubicBezTo>
                  <a:cubicBezTo>
                    <a:pt x="1049" y="197"/>
                    <a:pt x="1051" y="194"/>
                    <a:pt x="1056" y="194"/>
                  </a:cubicBezTo>
                  <a:close/>
                  <a:moveTo>
                    <a:pt x="1041" y="196"/>
                  </a:moveTo>
                  <a:cubicBezTo>
                    <a:pt x="1036" y="197"/>
                    <a:pt x="1038" y="200"/>
                    <a:pt x="1037" y="203"/>
                  </a:cubicBezTo>
                  <a:cubicBezTo>
                    <a:pt x="1041" y="202"/>
                    <a:pt x="1040" y="199"/>
                    <a:pt x="1041" y="196"/>
                  </a:cubicBezTo>
                  <a:close/>
                  <a:moveTo>
                    <a:pt x="1106" y="201"/>
                  </a:moveTo>
                  <a:cubicBezTo>
                    <a:pt x="1106" y="204"/>
                    <a:pt x="1106" y="206"/>
                    <a:pt x="1109" y="206"/>
                  </a:cubicBezTo>
                  <a:cubicBezTo>
                    <a:pt x="1109" y="203"/>
                    <a:pt x="1113" y="201"/>
                    <a:pt x="1109" y="200"/>
                  </a:cubicBezTo>
                  <a:cubicBezTo>
                    <a:pt x="1109" y="201"/>
                    <a:pt x="1108" y="201"/>
                    <a:pt x="1106" y="201"/>
                  </a:cubicBezTo>
                  <a:close/>
                  <a:moveTo>
                    <a:pt x="1023" y="204"/>
                  </a:moveTo>
                  <a:cubicBezTo>
                    <a:pt x="1021" y="206"/>
                    <a:pt x="1018" y="206"/>
                    <a:pt x="1018" y="209"/>
                  </a:cubicBezTo>
                  <a:cubicBezTo>
                    <a:pt x="1020" y="209"/>
                    <a:pt x="1020" y="210"/>
                    <a:pt x="1021" y="210"/>
                  </a:cubicBezTo>
                  <a:cubicBezTo>
                    <a:pt x="1020" y="207"/>
                    <a:pt x="1026" y="207"/>
                    <a:pt x="1023" y="204"/>
                  </a:cubicBezTo>
                  <a:close/>
                  <a:moveTo>
                    <a:pt x="1001" y="222"/>
                  </a:moveTo>
                  <a:cubicBezTo>
                    <a:pt x="1004" y="223"/>
                    <a:pt x="1011" y="220"/>
                    <a:pt x="1013" y="216"/>
                  </a:cubicBezTo>
                  <a:cubicBezTo>
                    <a:pt x="1008" y="217"/>
                    <a:pt x="1002" y="217"/>
                    <a:pt x="1001" y="222"/>
                  </a:cubicBezTo>
                  <a:close/>
                  <a:moveTo>
                    <a:pt x="985" y="221"/>
                  </a:moveTo>
                  <a:cubicBezTo>
                    <a:pt x="981" y="221"/>
                    <a:pt x="979" y="223"/>
                    <a:pt x="977" y="225"/>
                  </a:cubicBezTo>
                  <a:cubicBezTo>
                    <a:pt x="980" y="224"/>
                    <a:pt x="985" y="226"/>
                    <a:pt x="985" y="221"/>
                  </a:cubicBezTo>
                  <a:close/>
                  <a:moveTo>
                    <a:pt x="1122" y="240"/>
                  </a:moveTo>
                  <a:cubicBezTo>
                    <a:pt x="1124" y="240"/>
                    <a:pt x="1124" y="243"/>
                    <a:pt x="1126" y="244"/>
                  </a:cubicBezTo>
                  <a:cubicBezTo>
                    <a:pt x="1127" y="243"/>
                    <a:pt x="1128" y="243"/>
                    <a:pt x="1129" y="243"/>
                  </a:cubicBezTo>
                  <a:cubicBezTo>
                    <a:pt x="1129" y="241"/>
                    <a:pt x="1129" y="239"/>
                    <a:pt x="1128" y="239"/>
                  </a:cubicBezTo>
                  <a:cubicBezTo>
                    <a:pt x="1128" y="241"/>
                    <a:pt x="1126" y="237"/>
                    <a:pt x="1126" y="236"/>
                  </a:cubicBezTo>
                  <a:cubicBezTo>
                    <a:pt x="1128" y="237"/>
                    <a:pt x="1129" y="235"/>
                    <a:pt x="1127" y="234"/>
                  </a:cubicBezTo>
                  <a:cubicBezTo>
                    <a:pt x="1126" y="236"/>
                    <a:pt x="1124" y="236"/>
                    <a:pt x="1124" y="238"/>
                  </a:cubicBezTo>
                  <a:cubicBezTo>
                    <a:pt x="1127" y="241"/>
                    <a:pt x="1122" y="238"/>
                    <a:pt x="1122" y="240"/>
                  </a:cubicBezTo>
                  <a:close/>
                  <a:moveTo>
                    <a:pt x="1145" y="258"/>
                  </a:moveTo>
                  <a:cubicBezTo>
                    <a:pt x="1141" y="259"/>
                    <a:pt x="1141" y="256"/>
                    <a:pt x="1138" y="256"/>
                  </a:cubicBezTo>
                  <a:cubicBezTo>
                    <a:pt x="1138" y="257"/>
                    <a:pt x="1138" y="259"/>
                    <a:pt x="1137" y="259"/>
                  </a:cubicBezTo>
                  <a:cubicBezTo>
                    <a:pt x="1141" y="260"/>
                    <a:pt x="1143" y="259"/>
                    <a:pt x="1145" y="258"/>
                  </a:cubicBezTo>
                  <a:close/>
                  <a:moveTo>
                    <a:pt x="1140" y="326"/>
                  </a:moveTo>
                  <a:cubicBezTo>
                    <a:pt x="1136" y="328"/>
                    <a:pt x="1140" y="321"/>
                    <a:pt x="1136" y="323"/>
                  </a:cubicBezTo>
                  <a:cubicBezTo>
                    <a:pt x="1136" y="326"/>
                    <a:pt x="1139" y="330"/>
                    <a:pt x="1140" y="326"/>
                  </a:cubicBezTo>
                  <a:close/>
                  <a:moveTo>
                    <a:pt x="1151" y="341"/>
                  </a:moveTo>
                  <a:cubicBezTo>
                    <a:pt x="1158" y="341"/>
                    <a:pt x="1164" y="334"/>
                    <a:pt x="1162" y="327"/>
                  </a:cubicBezTo>
                  <a:cubicBezTo>
                    <a:pt x="1153" y="326"/>
                    <a:pt x="1148" y="336"/>
                    <a:pt x="1151" y="341"/>
                  </a:cubicBezTo>
                  <a:close/>
                  <a:moveTo>
                    <a:pt x="119" y="329"/>
                  </a:moveTo>
                  <a:cubicBezTo>
                    <a:pt x="115" y="329"/>
                    <a:pt x="113" y="330"/>
                    <a:pt x="111" y="333"/>
                  </a:cubicBezTo>
                  <a:cubicBezTo>
                    <a:pt x="116" y="334"/>
                    <a:pt x="116" y="331"/>
                    <a:pt x="119" y="329"/>
                  </a:cubicBezTo>
                  <a:close/>
                  <a:moveTo>
                    <a:pt x="1131" y="342"/>
                  </a:moveTo>
                  <a:cubicBezTo>
                    <a:pt x="1132" y="338"/>
                    <a:pt x="1134" y="336"/>
                    <a:pt x="1136" y="334"/>
                  </a:cubicBezTo>
                  <a:cubicBezTo>
                    <a:pt x="1131" y="335"/>
                    <a:pt x="1129" y="335"/>
                    <a:pt x="1127" y="337"/>
                  </a:cubicBezTo>
                  <a:cubicBezTo>
                    <a:pt x="1131" y="336"/>
                    <a:pt x="1126" y="342"/>
                    <a:pt x="1131" y="342"/>
                  </a:cubicBezTo>
                  <a:close/>
                  <a:moveTo>
                    <a:pt x="1136" y="343"/>
                  </a:moveTo>
                  <a:cubicBezTo>
                    <a:pt x="1132" y="343"/>
                    <a:pt x="1128" y="341"/>
                    <a:pt x="1128" y="347"/>
                  </a:cubicBezTo>
                  <a:cubicBezTo>
                    <a:pt x="1131" y="349"/>
                    <a:pt x="1136" y="346"/>
                    <a:pt x="1136" y="343"/>
                  </a:cubicBezTo>
                  <a:close/>
                  <a:moveTo>
                    <a:pt x="1208" y="347"/>
                  </a:moveTo>
                  <a:cubicBezTo>
                    <a:pt x="1208" y="345"/>
                    <a:pt x="1208" y="344"/>
                    <a:pt x="1209" y="343"/>
                  </a:cubicBezTo>
                  <a:cubicBezTo>
                    <a:pt x="1202" y="345"/>
                    <a:pt x="1195" y="346"/>
                    <a:pt x="1192" y="351"/>
                  </a:cubicBezTo>
                  <a:cubicBezTo>
                    <a:pt x="1199" y="351"/>
                    <a:pt x="1202" y="345"/>
                    <a:pt x="1208" y="347"/>
                  </a:cubicBezTo>
                  <a:close/>
                  <a:moveTo>
                    <a:pt x="1191" y="376"/>
                  </a:moveTo>
                  <a:cubicBezTo>
                    <a:pt x="1204" y="374"/>
                    <a:pt x="1208" y="366"/>
                    <a:pt x="1215" y="359"/>
                  </a:cubicBezTo>
                  <a:cubicBezTo>
                    <a:pt x="1204" y="358"/>
                    <a:pt x="1200" y="365"/>
                    <a:pt x="1191" y="367"/>
                  </a:cubicBezTo>
                  <a:cubicBezTo>
                    <a:pt x="1192" y="371"/>
                    <a:pt x="1193" y="374"/>
                    <a:pt x="1191" y="376"/>
                  </a:cubicBezTo>
                  <a:close/>
                  <a:moveTo>
                    <a:pt x="1212" y="393"/>
                  </a:moveTo>
                  <a:cubicBezTo>
                    <a:pt x="1211" y="399"/>
                    <a:pt x="1207" y="394"/>
                    <a:pt x="1203" y="400"/>
                  </a:cubicBezTo>
                  <a:cubicBezTo>
                    <a:pt x="1208" y="400"/>
                    <a:pt x="1209" y="398"/>
                    <a:pt x="1212" y="398"/>
                  </a:cubicBezTo>
                  <a:cubicBezTo>
                    <a:pt x="1213" y="399"/>
                    <a:pt x="1212" y="400"/>
                    <a:pt x="1212" y="401"/>
                  </a:cubicBezTo>
                  <a:cubicBezTo>
                    <a:pt x="1218" y="401"/>
                    <a:pt x="1216" y="395"/>
                    <a:pt x="1212" y="393"/>
                  </a:cubicBezTo>
                  <a:close/>
                  <a:moveTo>
                    <a:pt x="1108" y="408"/>
                  </a:moveTo>
                  <a:cubicBezTo>
                    <a:pt x="1110" y="408"/>
                    <a:pt x="1110" y="408"/>
                    <a:pt x="1110" y="408"/>
                  </a:cubicBezTo>
                  <a:cubicBezTo>
                    <a:pt x="1110" y="409"/>
                    <a:pt x="1109" y="413"/>
                    <a:pt x="1111" y="413"/>
                  </a:cubicBezTo>
                  <a:cubicBezTo>
                    <a:pt x="1113" y="411"/>
                    <a:pt x="1110" y="410"/>
                    <a:pt x="1111" y="407"/>
                  </a:cubicBezTo>
                  <a:cubicBezTo>
                    <a:pt x="1110" y="407"/>
                    <a:pt x="1108" y="407"/>
                    <a:pt x="1108" y="408"/>
                  </a:cubicBezTo>
                  <a:close/>
                  <a:moveTo>
                    <a:pt x="1147" y="417"/>
                  </a:moveTo>
                  <a:cubicBezTo>
                    <a:pt x="1150" y="416"/>
                    <a:pt x="1152" y="414"/>
                    <a:pt x="1155" y="414"/>
                  </a:cubicBezTo>
                  <a:cubicBezTo>
                    <a:pt x="1156" y="410"/>
                    <a:pt x="1152" y="413"/>
                    <a:pt x="1152" y="411"/>
                  </a:cubicBezTo>
                  <a:cubicBezTo>
                    <a:pt x="1153" y="411"/>
                    <a:pt x="1154" y="411"/>
                    <a:pt x="1154" y="410"/>
                  </a:cubicBezTo>
                  <a:cubicBezTo>
                    <a:pt x="1150" y="409"/>
                    <a:pt x="1149" y="411"/>
                    <a:pt x="1147" y="412"/>
                  </a:cubicBezTo>
                  <a:cubicBezTo>
                    <a:pt x="1147" y="413"/>
                    <a:pt x="1145" y="417"/>
                    <a:pt x="1147" y="417"/>
                  </a:cubicBezTo>
                  <a:close/>
                  <a:moveTo>
                    <a:pt x="1179" y="431"/>
                  </a:moveTo>
                  <a:cubicBezTo>
                    <a:pt x="1183" y="429"/>
                    <a:pt x="1188" y="427"/>
                    <a:pt x="1193" y="425"/>
                  </a:cubicBezTo>
                  <a:cubicBezTo>
                    <a:pt x="1195" y="426"/>
                    <a:pt x="1192" y="428"/>
                    <a:pt x="1194" y="429"/>
                  </a:cubicBezTo>
                  <a:cubicBezTo>
                    <a:pt x="1200" y="429"/>
                    <a:pt x="1200" y="429"/>
                    <a:pt x="1200" y="429"/>
                  </a:cubicBezTo>
                  <a:cubicBezTo>
                    <a:pt x="1202" y="426"/>
                    <a:pt x="1204" y="421"/>
                    <a:pt x="1209" y="419"/>
                  </a:cubicBezTo>
                  <a:cubicBezTo>
                    <a:pt x="1210" y="418"/>
                    <a:pt x="1206" y="416"/>
                    <a:pt x="1209" y="416"/>
                  </a:cubicBezTo>
                  <a:cubicBezTo>
                    <a:pt x="1210" y="411"/>
                    <a:pt x="1197" y="413"/>
                    <a:pt x="1191" y="416"/>
                  </a:cubicBezTo>
                  <a:cubicBezTo>
                    <a:pt x="1191" y="421"/>
                    <a:pt x="1179" y="427"/>
                    <a:pt x="1179" y="431"/>
                  </a:cubicBezTo>
                  <a:close/>
                  <a:moveTo>
                    <a:pt x="1073" y="425"/>
                  </a:moveTo>
                  <a:cubicBezTo>
                    <a:pt x="1075" y="425"/>
                    <a:pt x="1075" y="426"/>
                    <a:pt x="1077" y="426"/>
                  </a:cubicBezTo>
                  <a:cubicBezTo>
                    <a:pt x="1076" y="420"/>
                    <a:pt x="1083" y="422"/>
                    <a:pt x="1082" y="416"/>
                  </a:cubicBezTo>
                  <a:cubicBezTo>
                    <a:pt x="1079" y="416"/>
                    <a:pt x="1079" y="416"/>
                    <a:pt x="1079" y="416"/>
                  </a:cubicBezTo>
                  <a:cubicBezTo>
                    <a:pt x="1080" y="420"/>
                    <a:pt x="1075" y="418"/>
                    <a:pt x="1074" y="420"/>
                  </a:cubicBezTo>
                  <a:cubicBezTo>
                    <a:pt x="1077" y="422"/>
                    <a:pt x="1072" y="422"/>
                    <a:pt x="1073" y="425"/>
                  </a:cubicBezTo>
                  <a:close/>
                  <a:moveTo>
                    <a:pt x="1152" y="425"/>
                  </a:moveTo>
                  <a:cubicBezTo>
                    <a:pt x="1154" y="425"/>
                    <a:pt x="1157" y="425"/>
                    <a:pt x="1158" y="424"/>
                  </a:cubicBezTo>
                  <a:cubicBezTo>
                    <a:pt x="1160" y="417"/>
                    <a:pt x="1152" y="422"/>
                    <a:pt x="1157" y="417"/>
                  </a:cubicBezTo>
                  <a:cubicBezTo>
                    <a:pt x="1154" y="418"/>
                    <a:pt x="1150" y="418"/>
                    <a:pt x="1149" y="421"/>
                  </a:cubicBezTo>
                  <a:cubicBezTo>
                    <a:pt x="1152" y="422"/>
                    <a:pt x="1154" y="419"/>
                    <a:pt x="1154" y="421"/>
                  </a:cubicBezTo>
                  <a:cubicBezTo>
                    <a:pt x="1152" y="421"/>
                    <a:pt x="1152" y="423"/>
                    <a:pt x="1152" y="425"/>
                  </a:cubicBezTo>
                  <a:close/>
                  <a:moveTo>
                    <a:pt x="1104" y="424"/>
                  </a:moveTo>
                  <a:cubicBezTo>
                    <a:pt x="1107" y="423"/>
                    <a:pt x="1110" y="420"/>
                    <a:pt x="1109" y="418"/>
                  </a:cubicBezTo>
                  <a:cubicBezTo>
                    <a:pt x="1108" y="420"/>
                    <a:pt x="1104" y="420"/>
                    <a:pt x="1104" y="424"/>
                  </a:cubicBezTo>
                  <a:close/>
                  <a:moveTo>
                    <a:pt x="68" y="432"/>
                  </a:moveTo>
                  <a:cubicBezTo>
                    <a:pt x="68" y="429"/>
                    <a:pt x="68" y="429"/>
                    <a:pt x="68" y="429"/>
                  </a:cubicBezTo>
                  <a:cubicBezTo>
                    <a:pt x="67" y="429"/>
                    <a:pt x="65" y="428"/>
                    <a:pt x="65" y="429"/>
                  </a:cubicBezTo>
                  <a:cubicBezTo>
                    <a:pt x="66" y="430"/>
                    <a:pt x="65" y="433"/>
                    <a:pt x="68" y="432"/>
                  </a:cubicBezTo>
                  <a:close/>
                  <a:moveTo>
                    <a:pt x="1185" y="436"/>
                  </a:moveTo>
                  <a:cubicBezTo>
                    <a:pt x="1190" y="436"/>
                    <a:pt x="1193" y="434"/>
                    <a:pt x="1195" y="431"/>
                  </a:cubicBezTo>
                  <a:cubicBezTo>
                    <a:pt x="1192" y="430"/>
                    <a:pt x="1187" y="434"/>
                    <a:pt x="1185" y="436"/>
                  </a:cubicBezTo>
                  <a:close/>
                  <a:moveTo>
                    <a:pt x="1159" y="432"/>
                  </a:moveTo>
                  <a:cubicBezTo>
                    <a:pt x="1158" y="436"/>
                    <a:pt x="1154" y="437"/>
                    <a:pt x="1153" y="441"/>
                  </a:cubicBezTo>
                  <a:cubicBezTo>
                    <a:pt x="1158" y="440"/>
                    <a:pt x="1161" y="438"/>
                    <a:pt x="1164" y="435"/>
                  </a:cubicBezTo>
                  <a:cubicBezTo>
                    <a:pt x="1161" y="435"/>
                    <a:pt x="1162" y="432"/>
                    <a:pt x="1159" y="432"/>
                  </a:cubicBezTo>
                  <a:close/>
                  <a:moveTo>
                    <a:pt x="1201" y="437"/>
                  </a:moveTo>
                  <a:cubicBezTo>
                    <a:pt x="1199" y="437"/>
                    <a:pt x="1199" y="437"/>
                    <a:pt x="1199" y="437"/>
                  </a:cubicBezTo>
                  <a:cubicBezTo>
                    <a:pt x="1198" y="442"/>
                    <a:pt x="1192" y="441"/>
                    <a:pt x="1191" y="445"/>
                  </a:cubicBezTo>
                  <a:cubicBezTo>
                    <a:pt x="1194" y="442"/>
                    <a:pt x="1201" y="443"/>
                    <a:pt x="1201" y="437"/>
                  </a:cubicBezTo>
                  <a:close/>
                  <a:moveTo>
                    <a:pt x="1240" y="443"/>
                  </a:moveTo>
                  <a:cubicBezTo>
                    <a:pt x="1239" y="440"/>
                    <a:pt x="1241" y="439"/>
                    <a:pt x="1241" y="437"/>
                  </a:cubicBezTo>
                  <a:cubicBezTo>
                    <a:pt x="1234" y="438"/>
                    <a:pt x="1228" y="441"/>
                    <a:pt x="1226" y="447"/>
                  </a:cubicBezTo>
                  <a:cubicBezTo>
                    <a:pt x="1233" y="448"/>
                    <a:pt x="1234" y="443"/>
                    <a:pt x="1240" y="443"/>
                  </a:cubicBezTo>
                  <a:close/>
                  <a:moveTo>
                    <a:pt x="1059" y="439"/>
                  </a:moveTo>
                  <a:cubicBezTo>
                    <a:pt x="1051" y="438"/>
                    <a:pt x="1048" y="443"/>
                    <a:pt x="1048" y="450"/>
                  </a:cubicBezTo>
                  <a:cubicBezTo>
                    <a:pt x="1043" y="453"/>
                    <a:pt x="1037" y="456"/>
                    <a:pt x="1032" y="459"/>
                  </a:cubicBezTo>
                  <a:cubicBezTo>
                    <a:pt x="1031" y="463"/>
                    <a:pt x="1033" y="464"/>
                    <a:pt x="1035" y="466"/>
                  </a:cubicBezTo>
                  <a:cubicBezTo>
                    <a:pt x="1039" y="464"/>
                    <a:pt x="1042" y="461"/>
                    <a:pt x="1048" y="461"/>
                  </a:cubicBezTo>
                  <a:cubicBezTo>
                    <a:pt x="1049" y="458"/>
                    <a:pt x="1045" y="460"/>
                    <a:pt x="1046" y="457"/>
                  </a:cubicBezTo>
                  <a:cubicBezTo>
                    <a:pt x="1051" y="456"/>
                    <a:pt x="1055" y="454"/>
                    <a:pt x="1058" y="451"/>
                  </a:cubicBezTo>
                  <a:cubicBezTo>
                    <a:pt x="1055" y="450"/>
                    <a:pt x="1054" y="452"/>
                    <a:pt x="1052" y="452"/>
                  </a:cubicBezTo>
                  <a:cubicBezTo>
                    <a:pt x="1055" y="449"/>
                    <a:pt x="1050" y="450"/>
                    <a:pt x="1050" y="449"/>
                  </a:cubicBezTo>
                  <a:cubicBezTo>
                    <a:pt x="1051" y="444"/>
                    <a:pt x="1057" y="444"/>
                    <a:pt x="1059" y="439"/>
                  </a:cubicBezTo>
                  <a:close/>
                  <a:moveTo>
                    <a:pt x="1030" y="451"/>
                  </a:moveTo>
                  <a:cubicBezTo>
                    <a:pt x="1032" y="453"/>
                    <a:pt x="1034" y="451"/>
                    <a:pt x="1037" y="451"/>
                  </a:cubicBezTo>
                  <a:cubicBezTo>
                    <a:pt x="1037" y="448"/>
                    <a:pt x="1035" y="448"/>
                    <a:pt x="1036" y="446"/>
                  </a:cubicBezTo>
                  <a:cubicBezTo>
                    <a:pt x="1032" y="446"/>
                    <a:pt x="1031" y="448"/>
                    <a:pt x="1030" y="451"/>
                  </a:cubicBezTo>
                  <a:close/>
                  <a:moveTo>
                    <a:pt x="1194" y="448"/>
                  </a:moveTo>
                  <a:cubicBezTo>
                    <a:pt x="1193" y="449"/>
                    <a:pt x="1193" y="451"/>
                    <a:pt x="1193" y="453"/>
                  </a:cubicBezTo>
                  <a:cubicBezTo>
                    <a:pt x="1196" y="452"/>
                    <a:pt x="1198" y="451"/>
                    <a:pt x="1199" y="449"/>
                  </a:cubicBezTo>
                  <a:cubicBezTo>
                    <a:pt x="1197" y="449"/>
                    <a:pt x="1197" y="447"/>
                    <a:pt x="1194" y="448"/>
                  </a:cubicBezTo>
                  <a:close/>
                  <a:moveTo>
                    <a:pt x="1245" y="449"/>
                  </a:moveTo>
                  <a:cubicBezTo>
                    <a:pt x="1243" y="449"/>
                    <a:pt x="1243" y="450"/>
                    <a:pt x="1241" y="450"/>
                  </a:cubicBezTo>
                  <a:cubicBezTo>
                    <a:pt x="1241" y="449"/>
                    <a:pt x="1240" y="448"/>
                    <a:pt x="1239" y="448"/>
                  </a:cubicBezTo>
                  <a:cubicBezTo>
                    <a:pt x="1239" y="450"/>
                    <a:pt x="1237" y="452"/>
                    <a:pt x="1238" y="455"/>
                  </a:cubicBezTo>
                  <a:cubicBezTo>
                    <a:pt x="1241" y="454"/>
                    <a:pt x="1242" y="451"/>
                    <a:pt x="1245" y="449"/>
                  </a:cubicBezTo>
                  <a:close/>
                  <a:moveTo>
                    <a:pt x="1212" y="456"/>
                  </a:moveTo>
                  <a:cubicBezTo>
                    <a:pt x="1213" y="457"/>
                    <a:pt x="1211" y="452"/>
                    <a:pt x="1209" y="452"/>
                  </a:cubicBezTo>
                  <a:cubicBezTo>
                    <a:pt x="1207" y="455"/>
                    <a:pt x="1205" y="452"/>
                    <a:pt x="1203" y="453"/>
                  </a:cubicBezTo>
                  <a:cubicBezTo>
                    <a:pt x="1195" y="454"/>
                    <a:pt x="1192" y="462"/>
                    <a:pt x="1185" y="466"/>
                  </a:cubicBezTo>
                  <a:cubicBezTo>
                    <a:pt x="1177" y="470"/>
                    <a:pt x="1168" y="473"/>
                    <a:pt x="1159" y="477"/>
                  </a:cubicBezTo>
                  <a:cubicBezTo>
                    <a:pt x="1159" y="480"/>
                    <a:pt x="1156" y="481"/>
                    <a:pt x="1156" y="484"/>
                  </a:cubicBezTo>
                  <a:cubicBezTo>
                    <a:pt x="1168" y="484"/>
                    <a:pt x="1178" y="470"/>
                    <a:pt x="1195" y="468"/>
                  </a:cubicBezTo>
                  <a:cubicBezTo>
                    <a:pt x="1200" y="463"/>
                    <a:pt x="1207" y="460"/>
                    <a:pt x="1212" y="456"/>
                  </a:cubicBezTo>
                  <a:close/>
                  <a:moveTo>
                    <a:pt x="1055" y="455"/>
                  </a:moveTo>
                  <a:cubicBezTo>
                    <a:pt x="1055" y="457"/>
                    <a:pt x="1051" y="456"/>
                    <a:pt x="1051" y="458"/>
                  </a:cubicBezTo>
                  <a:cubicBezTo>
                    <a:pt x="1053" y="458"/>
                    <a:pt x="1052" y="461"/>
                    <a:pt x="1054" y="461"/>
                  </a:cubicBezTo>
                  <a:cubicBezTo>
                    <a:pt x="1053" y="459"/>
                    <a:pt x="1058" y="457"/>
                    <a:pt x="1055" y="455"/>
                  </a:cubicBezTo>
                  <a:close/>
                  <a:moveTo>
                    <a:pt x="128" y="500"/>
                  </a:moveTo>
                  <a:cubicBezTo>
                    <a:pt x="131" y="500"/>
                    <a:pt x="133" y="499"/>
                    <a:pt x="134" y="497"/>
                  </a:cubicBezTo>
                  <a:cubicBezTo>
                    <a:pt x="132" y="495"/>
                    <a:pt x="129" y="498"/>
                    <a:pt x="128" y="500"/>
                  </a:cubicBezTo>
                  <a:close/>
                  <a:moveTo>
                    <a:pt x="123" y="531"/>
                  </a:moveTo>
                  <a:cubicBezTo>
                    <a:pt x="127" y="529"/>
                    <a:pt x="131" y="527"/>
                    <a:pt x="137" y="528"/>
                  </a:cubicBezTo>
                  <a:cubicBezTo>
                    <a:pt x="141" y="524"/>
                    <a:pt x="139" y="514"/>
                    <a:pt x="144" y="511"/>
                  </a:cubicBezTo>
                  <a:cubicBezTo>
                    <a:pt x="141" y="507"/>
                    <a:pt x="134" y="509"/>
                    <a:pt x="130" y="512"/>
                  </a:cubicBezTo>
                  <a:cubicBezTo>
                    <a:pt x="134" y="516"/>
                    <a:pt x="131" y="519"/>
                    <a:pt x="133" y="521"/>
                  </a:cubicBezTo>
                  <a:cubicBezTo>
                    <a:pt x="131" y="526"/>
                    <a:pt x="126" y="527"/>
                    <a:pt x="123" y="531"/>
                  </a:cubicBezTo>
                  <a:close/>
                  <a:moveTo>
                    <a:pt x="1252" y="521"/>
                  </a:moveTo>
                  <a:cubicBezTo>
                    <a:pt x="1255" y="520"/>
                    <a:pt x="1259" y="520"/>
                    <a:pt x="1260" y="517"/>
                  </a:cubicBezTo>
                  <a:cubicBezTo>
                    <a:pt x="1256" y="517"/>
                    <a:pt x="1253" y="518"/>
                    <a:pt x="1252" y="521"/>
                  </a:cubicBezTo>
                  <a:close/>
                  <a:moveTo>
                    <a:pt x="163" y="524"/>
                  </a:moveTo>
                  <a:cubicBezTo>
                    <a:pt x="162" y="528"/>
                    <a:pt x="157" y="529"/>
                    <a:pt x="154" y="533"/>
                  </a:cubicBezTo>
                  <a:cubicBezTo>
                    <a:pt x="160" y="533"/>
                    <a:pt x="160" y="533"/>
                    <a:pt x="160" y="533"/>
                  </a:cubicBezTo>
                  <a:cubicBezTo>
                    <a:pt x="160" y="530"/>
                    <a:pt x="166" y="527"/>
                    <a:pt x="163" y="524"/>
                  </a:cubicBezTo>
                  <a:close/>
                  <a:moveTo>
                    <a:pt x="143" y="551"/>
                  </a:moveTo>
                  <a:cubicBezTo>
                    <a:pt x="142" y="551"/>
                    <a:pt x="143" y="548"/>
                    <a:pt x="141" y="548"/>
                  </a:cubicBezTo>
                  <a:cubicBezTo>
                    <a:pt x="140" y="549"/>
                    <a:pt x="139" y="549"/>
                    <a:pt x="138" y="549"/>
                  </a:cubicBezTo>
                  <a:cubicBezTo>
                    <a:pt x="136" y="554"/>
                    <a:pt x="143" y="554"/>
                    <a:pt x="143" y="551"/>
                  </a:cubicBezTo>
                  <a:close/>
                  <a:moveTo>
                    <a:pt x="133" y="576"/>
                  </a:moveTo>
                  <a:cubicBezTo>
                    <a:pt x="130" y="576"/>
                    <a:pt x="126" y="580"/>
                    <a:pt x="128" y="582"/>
                  </a:cubicBezTo>
                  <a:cubicBezTo>
                    <a:pt x="129" y="580"/>
                    <a:pt x="132" y="579"/>
                    <a:pt x="133" y="576"/>
                  </a:cubicBezTo>
                  <a:close/>
                  <a:moveTo>
                    <a:pt x="139" y="587"/>
                  </a:moveTo>
                  <a:cubicBezTo>
                    <a:pt x="145" y="585"/>
                    <a:pt x="152" y="583"/>
                    <a:pt x="153" y="576"/>
                  </a:cubicBezTo>
                  <a:cubicBezTo>
                    <a:pt x="145" y="576"/>
                    <a:pt x="145" y="585"/>
                    <a:pt x="139" y="587"/>
                  </a:cubicBezTo>
                  <a:close/>
                  <a:moveTo>
                    <a:pt x="129" y="597"/>
                  </a:moveTo>
                  <a:cubicBezTo>
                    <a:pt x="128" y="600"/>
                    <a:pt x="135" y="597"/>
                    <a:pt x="136" y="597"/>
                  </a:cubicBezTo>
                  <a:cubicBezTo>
                    <a:pt x="134" y="595"/>
                    <a:pt x="131" y="596"/>
                    <a:pt x="129" y="597"/>
                  </a:cubicBezTo>
                  <a:close/>
                  <a:moveTo>
                    <a:pt x="1159" y="601"/>
                  </a:moveTo>
                  <a:cubicBezTo>
                    <a:pt x="1154" y="604"/>
                    <a:pt x="1147" y="604"/>
                    <a:pt x="1147" y="611"/>
                  </a:cubicBezTo>
                  <a:cubicBezTo>
                    <a:pt x="1152" y="610"/>
                    <a:pt x="1163" y="605"/>
                    <a:pt x="1159" y="601"/>
                  </a:cubicBezTo>
                  <a:close/>
                  <a:moveTo>
                    <a:pt x="95" y="617"/>
                  </a:moveTo>
                  <a:cubicBezTo>
                    <a:pt x="100" y="616"/>
                    <a:pt x="103" y="611"/>
                    <a:pt x="105" y="607"/>
                  </a:cubicBezTo>
                  <a:cubicBezTo>
                    <a:pt x="99" y="607"/>
                    <a:pt x="96" y="612"/>
                    <a:pt x="95" y="617"/>
                  </a:cubicBezTo>
                  <a:close/>
                  <a:moveTo>
                    <a:pt x="1184" y="609"/>
                  </a:moveTo>
                  <a:cubicBezTo>
                    <a:pt x="1182" y="610"/>
                    <a:pt x="1179" y="611"/>
                    <a:pt x="1177" y="612"/>
                  </a:cubicBezTo>
                  <a:cubicBezTo>
                    <a:pt x="1176" y="614"/>
                    <a:pt x="1177" y="617"/>
                    <a:pt x="1179" y="619"/>
                  </a:cubicBezTo>
                  <a:cubicBezTo>
                    <a:pt x="1181" y="616"/>
                    <a:pt x="1184" y="613"/>
                    <a:pt x="1184" y="609"/>
                  </a:cubicBezTo>
                  <a:close/>
                  <a:moveTo>
                    <a:pt x="1170" y="621"/>
                  </a:moveTo>
                  <a:cubicBezTo>
                    <a:pt x="1172" y="623"/>
                    <a:pt x="1173" y="620"/>
                    <a:pt x="1175" y="620"/>
                  </a:cubicBezTo>
                  <a:cubicBezTo>
                    <a:pt x="1175" y="618"/>
                    <a:pt x="1175" y="616"/>
                    <a:pt x="1172" y="616"/>
                  </a:cubicBezTo>
                  <a:cubicBezTo>
                    <a:pt x="1172" y="618"/>
                    <a:pt x="1171" y="619"/>
                    <a:pt x="1170" y="621"/>
                  </a:cubicBezTo>
                  <a:close/>
                  <a:moveTo>
                    <a:pt x="229" y="618"/>
                  </a:moveTo>
                  <a:cubicBezTo>
                    <a:pt x="222" y="620"/>
                    <a:pt x="218" y="616"/>
                    <a:pt x="208" y="617"/>
                  </a:cubicBezTo>
                  <a:cubicBezTo>
                    <a:pt x="209" y="621"/>
                    <a:pt x="212" y="624"/>
                    <a:pt x="215" y="626"/>
                  </a:cubicBezTo>
                  <a:cubicBezTo>
                    <a:pt x="223" y="627"/>
                    <a:pt x="227" y="623"/>
                    <a:pt x="229" y="618"/>
                  </a:cubicBezTo>
                  <a:close/>
                  <a:moveTo>
                    <a:pt x="131" y="618"/>
                  </a:moveTo>
                  <a:cubicBezTo>
                    <a:pt x="131" y="620"/>
                    <a:pt x="129" y="620"/>
                    <a:pt x="129" y="622"/>
                  </a:cubicBezTo>
                  <a:cubicBezTo>
                    <a:pt x="131" y="622"/>
                    <a:pt x="135" y="623"/>
                    <a:pt x="135" y="620"/>
                  </a:cubicBezTo>
                  <a:cubicBezTo>
                    <a:pt x="132" y="621"/>
                    <a:pt x="134" y="617"/>
                    <a:pt x="131" y="618"/>
                  </a:cubicBezTo>
                  <a:close/>
                  <a:moveTo>
                    <a:pt x="119" y="637"/>
                  </a:moveTo>
                  <a:cubicBezTo>
                    <a:pt x="114" y="634"/>
                    <a:pt x="123" y="630"/>
                    <a:pt x="118" y="626"/>
                  </a:cubicBezTo>
                  <a:cubicBezTo>
                    <a:pt x="116" y="630"/>
                    <a:pt x="113" y="622"/>
                    <a:pt x="111" y="625"/>
                  </a:cubicBezTo>
                  <a:cubicBezTo>
                    <a:pt x="113" y="626"/>
                    <a:pt x="114" y="627"/>
                    <a:pt x="114" y="629"/>
                  </a:cubicBezTo>
                  <a:cubicBezTo>
                    <a:pt x="113" y="631"/>
                    <a:pt x="109" y="630"/>
                    <a:pt x="109" y="633"/>
                  </a:cubicBezTo>
                  <a:cubicBezTo>
                    <a:pt x="110" y="636"/>
                    <a:pt x="106" y="641"/>
                    <a:pt x="105" y="645"/>
                  </a:cubicBezTo>
                  <a:cubicBezTo>
                    <a:pt x="109" y="642"/>
                    <a:pt x="116" y="641"/>
                    <a:pt x="119" y="637"/>
                  </a:cubicBezTo>
                  <a:close/>
                  <a:moveTo>
                    <a:pt x="126" y="633"/>
                  </a:moveTo>
                  <a:cubicBezTo>
                    <a:pt x="127" y="632"/>
                    <a:pt x="128" y="631"/>
                    <a:pt x="128" y="629"/>
                  </a:cubicBezTo>
                  <a:cubicBezTo>
                    <a:pt x="125" y="628"/>
                    <a:pt x="123" y="628"/>
                    <a:pt x="121" y="630"/>
                  </a:cubicBezTo>
                  <a:cubicBezTo>
                    <a:pt x="124" y="630"/>
                    <a:pt x="123" y="633"/>
                    <a:pt x="126" y="633"/>
                  </a:cubicBezTo>
                  <a:close/>
                  <a:moveTo>
                    <a:pt x="85" y="656"/>
                  </a:moveTo>
                  <a:cubicBezTo>
                    <a:pt x="90" y="653"/>
                    <a:pt x="99" y="656"/>
                    <a:pt x="101" y="646"/>
                  </a:cubicBezTo>
                  <a:cubicBezTo>
                    <a:pt x="98" y="647"/>
                    <a:pt x="96" y="645"/>
                    <a:pt x="95" y="644"/>
                  </a:cubicBezTo>
                  <a:cubicBezTo>
                    <a:pt x="94" y="646"/>
                    <a:pt x="92" y="648"/>
                    <a:pt x="93" y="651"/>
                  </a:cubicBezTo>
                  <a:cubicBezTo>
                    <a:pt x="90" y="653"/>
                    <a:pt x="86" y="653"/>
                    <a:pt x="85" y="656"/>
                  </a:cubicBezTo>
                  <a:close/>
                  <a:moveTo>
                    <a:pt x="1150" y="651"/>
                  </a:moveTo>
                  <a:cubicBezTo>
                    <a:pt x="1149" y="649"/>
                    <a:pt x="1145" y="650"/>
                    <a:pt x="1145" y="651"/>
                  </a:cubicBezTo>
                  <a:cubicBezTo>
                    <a:pt x="1146" y="652"/>
                    <a:pt x="1145" y="655"/>
                    <a:pt x="1148" y="654"/>
                  </a:cubicBezTo>
                  <a:cubicBezTo>
                    <a:pt x="1148" y="652"/>
                    <a:pt x="1150" y="652"/>
                    <a:pt x="1150" y="651"/>
                  </a:cubicBezTo>
                  <a:close/>
                  <a:moveTo>
                    <a:pt x="1164" y="657"/>
                  </a:moveTo>
                  <a:cubicBezTo>
                    <a:pt x="1165" y="654"/>
                    <a:pt x="1165" y="652"/>
                    <a:pt x="1162" y="651"/>
                  </a:cubicBezTo>
                  <a:cubicBezTo>
                    <a:pt x="1160" y="653"/>
                    <a:pt x="1162" y="656"/>
                    <a:pt x="1164" y="657"/>
                  </a:cubicBezTo>
                  <a:close/>
                  <a:moveTo>
                    <a:pt x="1195" y="662"/>
                  </a:moveTo>
                  <a:cubicBezTo>
                    <a:pt x="1195" y="659"/>
                    <a:pt x="1193" y="658"/>
                    <a:pt x="1192" y="657"/>
                  </a:cubicBezTo>
                  <a:cubicBezTo>
                    <a:pt x="1191" y="659"/>
                    <a:pt x="1189" y="660"/>
                    <a:pt x="1187" y="661"/>
                  </a:cubicBezTo>
                  <a:cubicBezTo>
                    <a:pt x="1186" y="664"/>
                    <a:pt x="1188" y="665"/>
                    <a:pt x="1188" y="668"/>
                  </a:cubicBezTo>
                  <a:cubicBezTo>
                    <a:pt x="1193" y="669"/>
                    <a:pt x="1190" y="661"/>
                    <a:pt x="1195" y="662"/>
                  </a:cubicBezTo>
                  <a:close/>
                  <a:moveTo>
                    <a:pt x="1196" y="671"/>
                  </a:moveTo>
                  <a:cubicBezTo>
                    <a:pt x="1196" y="672"/>
                    <a:pt x="1195" y="672"/>
                    <a:pt x="1194" y="671"/>
                  </a:cubicBezTo>
                  <a:cubicBezTo>
                    <a:pt x="1194" y="674"/>
                    <a:pt x="1191" y="675"/>
                    <a:pt x="1188" y="675"/>
                  </a:cubicBezTo>
                  <a:cubicBezTo>
                    <a:pt x="1188" y="676"/>
                    <a:pt x="1187" y="677"/>
                    <a:pt x="1187" y="678"/>
                  </a:cubicBezTo>
                  <a:cubicBezTo>
                    <a:pt x="1192" y="680"/>
                    <a:pt x="1192" y="675"/>
                    <a:pt x="1196" y="676"/>
                  </a:cubicBezTo>
                  <a:cubicBezTo>
                    <a:pt x="1195" y="673"/>
                    <a:pt x="1199" y="672"/>
                    <a:pt x="1196" y="671"/>
                  </a:cubicBezTo>
                  <a:close/>
                  <a:moveTo>
                    <a:pt x="1161" y="690"/>
                  </a:moveTo>
                  <a:cubicBezTo>
                    <a:pt x="1171" y="690"/>
                    <a:pt x="1166" y="685"/>
                    <a:pt x="1161" y="690"/>
                  </a:cubicBezTo>
                  <a:close/>
                  <a:moveTo>
                    <a:pt x="1213" y="728"/>
                  </a:moveTo>
                  <a:cubicBezTo>
                    <a:pt x="1210" y="728"/>
                    <a:pt x="1208" y="730"/>
                    <a:pt x="1207" y="733"/>
                  </a:cubicBezTo>
                  <a:cubicBezTo>
                    <a:pt x="1208" y="735"/>
                    <a:pt x="1209" y="736"/>
                    <a:pt x="1211" y="737"/>
                  </a:cubicBezTo>
                  <a:cubicBezTo>
                    <a:pt x="1210" y="735"/>
                    <a:pt x="1213" y="736"/>
                    <a:pt x="1213" y="734"/>
                  </a:cubicBezTo>
                  <a:cubicBezTo>
                    <a:pt x="1211" y="733"/>
                    <a:pt x="1214" y="730"/>
                    <a:pt x="1213" y="728"/>
                  </a:cubicBezTo>
                  <a:close/>
                  <a:moveTo>
                    <a:pt x="1152" y="730"/>
                  </a:moveTo>
                  <a:cubicBezTo>
                    <a:pt x="1149" y="731"/>
                    <a:pt x="1145" y="734"/>
                    <a:pt x="1149" y="735"/>
                  </a:cubicBezTo>
                  <a:cubicBezTo>
                    <a:pt x="1149" y="732"/>
                    <a:pt x="1152" y="733"/>
                    <a:pt x="1152" y="730"/>
                  </a:cubicBezTo>
                  <a:close/>
                  <a:moveTo>
                    <a:pt x="1090" y="772"/>
                  </a:moveTo>
                  <a:cubicBezTo>
                    <a:pt x="1090" y="770"/>
                    <a:pt x="1094" y="771"/>
                    <a:pt x="1093" y="768"/>
                  </a:cubicBezTo>
                  <a:cubicBezTo>
                    <a:pt x="1092" y="768"/>
                    <a:pt x="1092" y="766"/>
                    <a:pt x="1091" y="767"/>
                  </a:cubicBezTo>
                  <a:cubicBezTo>
                    <a:pt x="1090" y="768"/>
                    <a:pt x="1087" y="771"/>
                    <a:pt x="1090" y="772"/>
                  </a:cubicBezTo>
                  <a:close/>
                  <a:moveTo>
                    <a:pt x="176" y="780"/>
                  </a:moveTo>
                  <a:cubicBezTo>
                    <a:pt x="173" y="779"/>
                    <a:pt x="167" y="778"/>
                    <a:pt x="165" y="782"/>
                  </a:cubicBezTo>
                  <a:cubicBezTo>
                    <a:pt x="170" y="783"/>
                    <a:pt x="175" y="783"/>
                    <a:pt x="176" y="780"/>
                  </a:cubicBezTo>
                  <a:close/>
                  <a:moveTo>
                    <a:pt x="1020" y="798"/>
                  </a:moveTo>
                  <a:cubicBezTo>
                    <a:pt x="1020" y="795"/>
                    <a:pt x="1022" y="794"/>
                    <a:pt x="1023" y="792"/>
                  </a:cubicBezTo>
                  <a:cubicBezTo>
                    <a:pt x="1021" y="792"/>
                    <a:pt x="1022" y="789"/>
                    <a:pt x="1019" y="790"/>
                  </a:cubicBezTo>
                  <a:cubicBezTo>
                    <a:pt x="1022" y="794"/>
                    <a:pt x="1016" y="796"/>
                    <a:pt x="1020" y="798"/>
                  </a:cubicBezTo>
                  <a:close/>
                  <a:moveTo>
                    <a:pt x="1191" y="812"/>
                  </a:moveTo>
                  <a:cubicBezTo>
                    <a:pt x="1191" y="811"/>
                    <a:pt x="1191" y="810"/>
                    <a:pt x="1191" y="810"/>
                  </a:cubicBezTo>
                  <a:cubicBezTo>
                    <a:pt x="1191" y="814"/>
                    <a:pt x="1190" y="815"/>
                    <a:pt x="1192" y="817"/>
                  </a:cubicBezTo>
                  <a:cubicBezTo>
                    <a:pt x="1193" y="815"/>
                    <a:pt x="1198" y="811"/>
                    <a:pt x="1200" y="813"/>
                  </a:cubicBezTo>
                  <a:cubicBezTo>
                    <a:pt x="1200" y="817"/>
                    <a:pt x="1197" y="812"/>
                    <a:pt x="1198" y="816"/>
                  </a:cubicBezTo>
                  <a:cubicBezTo>
                    <a:pt x="1199" y="816"/>
                    <a:pt x="1200" y="816"/>
                    <a:pt x="1201" y="817"/>
                  </a:cubicBezTo>
                  <a:cubicBezTo>
                    <a:pt x="1201" y="813"/>
                    <a:pt x="1205" y="811"/>
                    <a:pt x="1204" y="809"/>
                  </a:cubicBezTo>
                  <a:cubicBezTo>
                    <a:pt x="1207" y="809"/>
                    <a:pt x="1207" y="812"/>
                    <a:pt x="1208" y="813"/>
                  </a:cubicBezTo>
                  <a:cubicBezTo>
                    <a:pt x="1212" y="812"/>
                    <a:pt x="1213" y="808"/>
                    <a:pt x="1218" y="808"/>
                  </a:cubicBezTo>
                  <a:cubicBezTo>
                    <a:pt x="1217" y="803"/>
                    <a:pt x="1218" y="802"/>
                    <a:pt x="1220" y="798"/>
                  </a:cubicBezTo>
                  <a:cubicBezTo>
                    <a:pt x="1208" y="801"/>
                    <a:pt x="1205" y="811"/>
                    <a:pt x="1191" y="812"/>
                  </a:cubicBezTo>
                  <a:close/>
                  <a:moveTo>
                    <a:pt x="1157" y="815"/>
                  </a:moveTo>
                  <a:cubicBezTo>
                    <a:pt x="1158" y="815"/>
                    <a:pt x="1159" y="816"/>
                    <a:pt x="1160" y="816"/>
                  </a:cubicBezTo>
                  <a:cubicBezTo>
                    <a:pt x="1161" y="813"/>
                    <a:pt x="1164" y="813"/>
                    <a:pt x="1164" y="810"/>
                  </a:cubicBezTo>
                  <a:cubicBezTo>
                    <a:pt x="1163" y="810"/>
                    <a:pt x="1162" y="810"/>
                    <a:pt x="1161" y="809"/>
                  </a:cubicBezTo>
                  <a:cubicBezTo>
                    <a:pt x="1160" y="812"/>
                    <a:pt x="1157" y="812"/>
                    <a:pt x="1157" y="815"/>
                  </a:cubicBezTo>
                  <a:close/>
                  <a:moveTo>
                    <a:pt x="963" y="823"/>
                  </a:moveTo>
                  <a:cubicBezTo>
                    <a:pt x="963" y="825"/>
                    <a:pt x="961" y="824"/>
                    <a:pt x="961" y="825"/>
                  </a:cubicBezTo>
                  <a:cubicBezTo>
                    <a:pt x="961" y="827"/>
                    <a:pt x="961" y="830"/>
                    <a:pt x="962" y="831"/>
                  </a:cubicBezTo>
                  <a:cubicBezTo>
                    <a:pt x="963" y="829"/>
                    <a:pt x="966" y="829"/>
                    <a:pt x="967" y="828"/>
                  </a:cubicBezTo>
                  <a:cubicBezTo>
                    <a:pt x="966" y="826"/>
                    <a:pt x="966" y="824"/>
                    <a:pt x="963" y="823"/>
                  </a:cubicBezTo>
                  <a:close/>
                  <a:moveTo>
                    <a:pt x="928" y="831"/>
                  </a:moveTo>
                  <a:cubicBezTo>
                    <a:pt x="928" y="834"/>
                    <a:pt x="922" y="838"/>
                    <a:pt x="927" y="840"/>
                  </a:cubicBezTo>
                  <a:cubicBezTo>
                    <a:pt x="927" y="838"/>
                    <a:pt x="931" y="833"/>
                    <a:pt x="928" y="831"/>
                  </a:cubicBezTo>
                  <a:close/>
                  <a:moveTo>
                    <a:pt x="991" y="831"/>
                  </a:moveTo>
                  <a:cubicBezTo>
                    <a:pt x="991" y="833"/>
                    <a:pt x="988" y="832"/>
                    <a:pt x="989" y="834"/>
                  </a:cubicBezTo>
                  <a:cubicBezTo>
                    <a:pt x="991" y="834"/>
                    <a:pt x="991" y="836"/>
                    <a:pt x="992" y="836"/>
                  </a:cubicBezTo>
                  <a:cubicBezTo>
                    <a:pt x="991" y="835"/>
                    <a:pt x="993" y="831"/>
                    <a:pt x="991" y="831"/>
                  </a:cubicBezTo>
                  <a:close/>
                  <a:moveTo>
                    <a:pt x="1016" y="833"/>
                  </a:moveTo>
                  <a:cubicBezTo>
                    <a:pt x="1013" y="830"/>
                    <a:pt x="1010" y="834"/>
                    <a:pt x="1010" y="837"/>
                  </a:cubicBezTo>
                  <a:cubicBezTo>
                    <a:pt x="1013" y="837"/>
                    <a:pt x="1016" y="837"/>
                    <a:pt x="1016" y="833"/>
                  </a:cubicBezTo>
                  <a:close/>
                  <a:moveTo>
                    <a:pt x="1096" y="833"/>
                  </a:moveTo>
                  <a:cubicBezTo>
                    <a:pt x="1096" y="834"/>
                    <a:pt x="1096" y="834"/>
                    <a:pt x="1096" y="834"/>
                  </a:cubicBezTo>
                  <a:cubicBezTo>
                    <a:pt x="1095" y="835"/>
                    <a:pt x="1093" y="834"/>
                    <a:pt x="1092" y="835"/>
                  </a:cubicBezTo>
                  <a:cubicBezTo>
                    <a:pt x="1094" y="836"/>
                    <a:pt x="1094" y="837"/>
                    <a:pt x="1096" y="836"/>
                  </a:cubicBezTo>
                  <a:cubicBezTo>
                    <a:pt x="1096" y="836"/>
                    <a:pt x="1098" y="833"/>
                    <a:pt x="1096" y="833"/>
                  </a:cubicBezTo>
                  <a:close/>
                  <a:moveTo>
                    <a:pt x="1012" y="845"/>
                  </a:moveTo>
                  <a:cubicBezTo>
                    <a:pt x="1012" y="840"/>
                    <a:pt x="1017" y="846"/>
                    <a:pt x="1019" y="840"/>
                  </a:cubicBezTo>
                  <a:cubicBezTo>
                    <a:pt x="1015" y="841"/>
                    <a:pt x="1019" y="838"/>
                    <a:pt x="1019" y="836"/>
                  </a:cubicBezTo>
                  <a:cubicBezTo>
                    <a:pt x="1016" y="838"/>
                    <a:pt x="1009" y="840"/>
                    <a:pt x="1012" y="845"/>
                  </a:cubicBezTo>
                  <a:close/>
                  <a:moveTo>
                    <a:pt x="111" y="855"/>
                  </a:moveTo>
                  <a:cubicBezTo>
                    <a:pt x="108" y="856"/>
                    <a:pt x="107" y="858"/>
                    <a:pt x="105" y="860"/>
                  </a:cubicBezTo>
                  <a:cubicBezTo>
                    <a:pt x="108" y="861"/>
                    <a:pt x="113" y="857"/>
                    <a:pt x="111" y="855"/>
                  </a:cubicBezTo>
                  <a:close/>
                  <a:moveTo>
                    <a:pt x="967" y="855"/>
                  </a:moveTo>
                  <a:cubicBezTo>
                    <a:pt x="968" y="860"/>
                    <a:pt x="965" y="856"/>
                    <a:pt x="962" y="857"/>
                  </a:cubicBezTo>
                  <a:cubicBezTo>
                    <a:pt x="962" y="859"/>
                    <a:pt x="963" y="861"/>
                    <a:pt x="964" y="861"/>
                  </a:cubicBezTo>
                  <a:cubicBezTo>
                    <a:pt x="965" y="859"/>
                    <a:pt x="969" y="860"/>
                    <a:pt x="970" y="857"/>
                  </a:cubicBezTo>
                  <a:cubicBezTo>
                    <a:pt x="968" y="857"/>
                    <a:pt x="969" y="854"/>
                    <a:pt x="967" y="855"/>
                  </a:cubicBezTo>
                  <a:close/>
                  <a:moveTo>
                    <a:pt x="100" y="870"/>
                  </a:moveTo>
                  <a:cubicBezTo>
                    <a:pt x="102" y="869"/>
                    <a:pt x="105" y="869"/>
                    <a:pt x="105" y="866"/>
                  </a:cubicBezTo>
                  <a:cubicBezTo>
                    <a:pt x="102" y="866"/>
                    <a:pt x="102" y="866"/>
                    <a:pt x="102" y="866"/>
                  </a:cubicBezTo>
                  <a:cubicBezTo>
                    <a:pt x="103" y="869"/>
                    <a:pt x="100" y="868"/>
                    <a:pt x="100" y="870"/>
                  </a:cubicBezTo>
                  <a:close/>
                  <a:moveTo>
                    <a:pt x="177" y="879"/>
                  </a:moveTo>
                  <a:cubicBezTo>
                    <a:pt x="172" y="873"/>
                    <a:pt x="164" y="880"/>
                    <a:pt x="161" y="885"/>
                  </a:cubicBezTo>
                  <a:cubicBezTo>
                    <a:pt x="166" y="888"/>
                    <a:pt x="174" y="884"/>
                    <a:pt x="177" y="879"/>
                  </a:cubicBezTo>
                  <a:close/>
                  <a:moveTo>
                    <a:pt x="1111" y="885"/>
                  </a:moveTo>
                  <a:cubicBezTo>
                    <a:pt x="1109" y="888"/>
                    <a:pt x="1105" y="888"/>
                    <a:pt x="1104" y="892"/>
                  </a:cubicBezTo>
                  <a:cubicBezTo>
                    <a:pt x="1112" y="898"/>
                    <a:pt x="1111" y="900"/>
                    <a:pt x="1112" y="909"/>
                  </a:cubicBezTo>
                  <a:cubicBezTo>
                    <a:pt x="1116" y="907"/>
                    <a:pt x="1118" y="904"/>
                    <a:pt x="1120" y="899"/>
                  </a:cubicBezTo>
                  <a:cubicBezTo>
                    <a:pt x="1114" y="899"/>
                    <a:pt x="1113" y="889"/>
                    <a:pt x="1111" y="885"/>
                  </a:cubicBezTo>
                  <a:close/>
                  <a:moveTo>
                    <a:pt x="146" y="887"/>
                  </a:moveTo>
                  <a:cubicBezTo>
                    <a:pt x="139" y="888"/>
                    <a:pt x="134" y="892"/>
                    <a:pt x="132" y="898"/>
                  </a:cubicBezTo>
                  <a:cubicBezTo>
                    <a:pt x="137" y="895"/>
                    <a:pt x="152" y="890"/>
                    <a:pt x="145" y="887"/>
                  </a:cubicBezTo>
                  <a:cubicBezTo>
                    <a:pt x="146" y="887"/>
                    <a:pt x="146" y="887"/>
                    <a:pt x="146" y="887"/>
                  </a:cubicBezTo>
                  <a:close/>
                  <a:moveTo>
                    <a:pt x="152" y="894"/>
                  </a:moveTo>
                  <a:cubicBezTo>
                    <a:pt x="155" y="894"/>
                    <a:pt x="155" y="894"/>
                    <a:pt x="155" y="894"/>
                  </a:cubicBezTo>
                  <a:cubicBezTo>
                    <a:pt x="156" y="891"/>
                    <a:pt x="154" y="891"/>
                    <a:pt x="152" y="890"/>
                  </a:cubicBezTo>
                  <a:cubicBezTo>
                    <a:pt x="152" y="891"/>
                    <a:pt x="151" y="892"/>
                    <a:pt x="152" y="894"/>
                  </a:cubicBezTo>
                  <a:close/>
                  <a:moveTo>
                    <a:pt x="1199" y="891"/>
                  </a:moveTo>
                  <a:cubicBezTo>
                    <a:pt x="1195" y="894"/>
                    <a:pt x="1193" y="894"/>
                    <a:pt x="1192" y="900"/>
                  </a:cubicBezTo>
                  <a:cubicBezTo>
                    <a:pt x="1195" y="898"/>
                    <a:pt x="1199" y="899"/>
                    <a:pt x="1201" y="896"/>
                  </a:cubicBezTo>
                  <a:cubicBezTo>
                    <a:pt x="1198" y="895"/>
                    <a:pt x="1203" y="891"/>
                    <a:pt x="1199" y="891"/>
                  </a:cubicBezTo>
                  <a:close/>
                  <a:moveTo>
                    <a:pt x="1133" y="913"/>
                  </a:moveTo>
                  <a:cubicBezTo>
                    <a:pt x="1134" y="916"/>
                    <a:pt x="1142" y="909"/>
                    <a:pt x="1141" y="915"/>
                  </a:cubicBezTo>
                  <a:cubicBezTo>
                    <a:pt x="1149" y="915"/>
                    <a:pt x="1144" y="910"/>
                    <a:pt x="1147" y="906"/>
                  </a:cubicBezTo>
                  <a:cubicBezTo>
                    <a:pt x="1141" y="905"/>
                    <a:pt x="1136" y="909"/>
                    <a:pt x="1133" y="913"/>
                  </a:cubicBezTo>
                  <a:close/>
                  <a:moveTo>
                    <a:pt x="118" y="907"/>
                  </a:moveTo>
                  <a:cubicBezTo>
                    <a:pt x="117" y="911"/>
                    <a:pt x="113" y="910"/>
                    <a:pt x="111" y="913"/>
                  </a:cubicBezTo>
                  <a:cubicBezTo>
                    <a:pt x="116" y="915"/>
                    <a:pt x="116" y="912"/>
                    <a:pt x="120" y="913"/>
                  </a:cubicBezTo>
                  <a:cubicBezTo>
                    <a:pt x="120" y="910"/>
                    <a:pt x="121" y="906"/>
                    <a:pt x="118" y="907"/>
                  </a:cubicBezTo>
                  <a:close/>
                  <a:moveTo>
                    <a:pt x="1122" y="910"/>
                  </a:moveTo>
                  <a:cubicBezTo>
                    <a:pt x="1121" y="910"/>
                    <a:pt x="1121" y="908"/>
                    <a:pt x="1121" y="907"/>
                  </a:cubicBezTo>
                  <a:cubicBezTo>
                    <a:pt x="1118" y="907"/>
                    <a:pt x="1118" y="907"/>
                    <a:pt x="1118" y="907"/>
                  </a:cubicBezTo>
                  <a:cubicBezTo>
                    <a:pt x="1118" y="909"/>
                    <a:pt x="1117" y="909"/>
                    <a:pt x="1117" y="911"/>
                  </a:cubicBezTo>
                  <a:cubicBezTo>
                    <a:pt x="1119" y="910"/>
                    <a:pt x="1122" y="912"/>
                    <a:pt x="1122" y="910"/>
                  </a:cubicBezTo>
                  <a:close/>
                  <a:moveTo>
                    <a:pt x="47" y="910"/>
                  </a:moveTo>
                  <a:cubicBezTo>
                    <a:pt x="44" y="907"/>
                    <a:pt x="38" y="912"/>
                    <a:pt x="41" y="914"/>
                  </a:cubicBezTo>
                  <a:cubicBezTo>
                    <a:pt x="42" y="912"/>
                    <a:pt x="46" y="913"/>
                    <a:pt x="47" y="910"/>
                  </a:cubicBezTo>
                  <a:close/>
                  <a:moveTo>
                    <a:pt x="1167" y="913"/>
                  </a:moveTo>
                  <a:cubicBezTo>
                    <a:pt x="1168" y="914"/>
                    <a:pt x="1168" y="915"/>
                    <a:pt x="1170" y="914"/>
                  </a:cubicBezTo>
                  <a:cubicBezTo>
                    <a:pt x="1170" y="912"/>
                    <a:pt x="1171" y="911"/>
                    <a:pt x="1171" y="909"/>
                  </a:cubicBezTo>
                  <a:cubicBezTo>
                    <a:pt x="1169" y="909"/>
                    <a:pt x="1167" y="911"/>
                    <a:pt x="1167" y="913"/>
                  </a:cubicBezTo>
                  <a:close/>
                  <a:moveTo>
                    <a:pt x="1158" y="911"/>
                  </a:moveTo>
                  <a:cubicBezTo>
                    <a:pt x="1157" y="914"/>
                    <a:pt x="1153" y="913"/>
                    <a:pt x="1151" y="913"/>
                  </a:cubicBezTo>
                  <a:cubicBezTo>
                    <a:pt x="1151" y="915"/>
                    <a:pt x="1148" y="916"/>
                    <a:pt x="1146" y="917"/>
                  </a:cubicBezTo>
                  <a:cubicBezTo>
                    <a:pt x="1145" y="922"/>
                    <a:pt x="1145" y="922"/>
                    <a:pt x="1146" y="926"/>
                  </a:cubicBezTo>
                  <a:cubicBezTo>
                    <a:pt x="1149" y="926"/>
                    <a:pt x="1152" y="923"/>
                    <a:pt x="1155" y="925"/>
                  </a:cubicBezTo>
                  <a:cubicBezTo>
                    <a:pt x="1154" y="926"/>
                    <a:pt x="1153" y="927"/>
                    <a:pt x="1153" y="928"/>
                  </a:cubicBezTo>
                  <a:cubicBezTo>
                    <a:pt x="1157" y="926"/>
                    <a:pt x="1161" y="925"/>
                    <a:pt x="1158" y="921"/>
                  </a:cubicBezTo>
                  <a:cubicBezTo>
                    <a:pt x="1161" y="921"/>
                    <a:pt x="1161" y="921"/>
                    <a:pt x="1161" y="921"/>
                  </a:cubicBezTo>
                  <a:cubicBezTo>
                    <a:pt x="1161" y="923"/>
                    <a:pt x="1160" y="924"/>
                    <a:pt x="1162" y="926"/>
                  </a:cubicBezTo>
                  <a:cubicBezTo>
                    <a:pt x="1163" y="921"/>
                    <a:pt x="1166" y="919"/>
                    <a:pt x="1165" y="914"/>
                  </a:cubicBezTo>
                  <a:cubicBezTo>
                    <a:pt x="1159" y="916"/>
                    <a:pt x="1160" y="911"/>
                    <a:pt x="1158" y="911"/>
                  </a:cubicBezTo>
                  <a:close/>
                  <a:moveTo>
                    <a:pt x="1147" y="923"/>
                  </a:moveTo>
                  <a:cubicBezTo>
                    <a:pt x="1146" y="920"/>
                    <a:pt x="1149" y="921"/>
                    <a:pt x="1148" y="917"/>
                  </a:cubicBezTo>
                  <a:cubicBezTo>
                    <a:pt x="1149" y="918"/>
                    <a:pt x="1150" y="918"/>
                    <a:pt x="1151" y="918"/>
                  </a:cubicBezTo>
                  <a:cubicBezTo>
                    <a:pt x="1151" y="921"/>
                    <a:pt x="1150" y="923"/>
                    <a:pt x="1147" y="923"/>
                  </a:cubicBezTo>
                  <a:close/>
                  <a:moveTo>
                    <a:pt x="88" y="926"/>
                  </a:moveTo>
                  <a:cubicBezTo>
                    <a:pt x="92" y="922"/>
                    <a:pt x="97" y="920"/>
                    <a:pt x="101" y="916"/>
                  </a:cubicBezTo>
                  <a:cubicBezTo>
                    <a:pt x="95" y="911"/>
                    <a:pt x="91" y="920"/>
                    <a:pt x="87" y="923"/>
                  </a:cubicBezTo>
                  <a:cubicBezTo>
                    <a:pt x="88" y="923"/>
                    <a:pt x="87" y="925"/>
                    <a:pt x="88" y="926"/>
                  </a:cubicBezTo>
                  <a:close/>
                  <a:moveTo>
                    <a:pt x="994" y="937"/>
                  </a:moveTo>
                  <a:cubicBezTo>
                    <a:pt x="1001" y="937"/>
                    <a:pt x="1006" y="930"/>
                    <a:pt x="1012" y="931"/>
                  </a:cubicBezTo>
                  <a:cubicBezTo>
                    <a:pt x="1013" y="927"/>
                    <a:pt x="1012" y="927"/>
                    <a:pt x="1012" y="922"/>
                  </a:cubicBezTo>
                  <a:cubicBezTo>
                    <a:pt x="1002" y="920"/>
                    <a:pt x="1004" y="933"/>
                    <a:pt x="996" y="931"/>
                  </a:cubicBezTo>
                  <a:cubicBezTo>
                    <a:pt x="998" y="927"/>
                    <a:pt x="1001" y="926"/>
                    <a:pt x="1005" y="924"/>
                  </a:cubicBezTo>
                  <a:cubicBezTo>
                    <a:pt x="1001" y="923"/>
                    <a:pt x="997" y="922"/>
                    <a:pt x="994" y="925"/>
                  </a:cubicBezTo>
                  <a:cubicBezTo>
                    <a:pt x="997" y="930"/>
                    <a:pt x="993" y="931"/>
                    <a:pt x="994" y="937"/>
                  </a:cubicBezTo>
                  <a:close/>
                  <a:moveTo>
                    <a:pt x="178" y="931"/>
                  </a:moveTo>
                  <a:cubicBezTo>
                    <a:pt x="175" y="931"/>
                    <a:pt x="176" y="933"/>
                    <a:pt x="174" y="935"/>
                  </a:cubicBezTo>
                  <a:cubicBezTo>
                    <a:pt x="178" y="935"/>
                    <a:pt x="178" y="933"/>
                    <a:pt x="178" y="931"/>
                  </a:cubicBezTo>
                  <a:close/>
                  <a:moveTo>
                    <a:pt x="1184" y="948"/>
                  </a:moveTo>
                  <a:cubicBezTo>
                    <a:pt x="1186" y="945"/>
                    <a:pt x="1188" y="942"/>
                    <a:pt x="1189" y="939"/>
                  </a:cubicBezTo>
                  <a:cubicBezTo>
                    <a:pt x="1184" y="941"/>
                    <a:pt x="1188" y="934"/>
                    <a:pt x="1184" y="935"/>
                  </a:cubicBezTo>
                  <a:cubicBezTo>
                    <a:pt x="1177" y="945"/>
                    <a:pt x="1160" y="942"/>
                    <a:pt x="1160" y="956"/>
                  </a:cubicBezTo>
                  <a:cubicBezTo>
                    <a:pt x="1159" y="954"/>
                    <a:pt x="1158" y="957"/>
                    <a:pt x="1158" y="955"/>
                  </a:cubicBezTo>
                  <a:cubicBezTo>
                    <a:pt x="1158" y="954"/>
                    <a:pt x="1159" y="953"/>
                    <a:pt x="1158" y="952"/>
                  </a:cubicBezTo>
                  <a:cubicBezTo>
                    <a:pt x="1156" y="954"/>
                    <a:pt x="1155" y="956"/>
                    <a:pt x="1154" y="958"/>
                  </a:cubicBezTo>
                  <a:cubicBezTo>
                    <a:pt x="1149" y="959"/>
                    <a:pt x="1153" y="956"/>
                    <a:pt x="1149" y="955"/>
                  </a:cubicBezTo>
                  <a:cubicBezTo>
                    <a:pt x="1150" y="963"/>
                    <a:pt x="1143" y="964"/>
                    <a:pt x="1135" y="964"/>
                  </a:cubicBezTo>
                  <a:cubicBezTo>
                    <a:pt x="1132" y="973"/>
                    <a:pt x="1125" y="977"/>
                    <a:pt x="1117" y="980"/>
                  </a:cubicBezTo>
                  <a:cubicBezTo>
                    <a:pt x="1114" y="975"/>
                    <a:pt x="1120" y="972"/>
                    <a:pt x="1122" y="969"/>
                  </a:cubicBezTo>
                  <a:cubicBezTo>
                    <a:pt x="1117" y="969"/>
                    <a:pt x="1126" y="967"/>
                    <a:pt x="1122" y="965"/>
                  </a:cubicBezTo>
                  <a:cubicBezTo>
                    <a:pt x="1121" y="968"/>
                    <a:pt x="1119" y="965"/>
                    <a:pt x="1118" y="965"/>
                  </a:cubicBezTo>
                  <a:cubicBezTo>
                    <a:pt x="1116" y="966"/>
                    <a:pt x="1115" y="969"/>
                    <a:pt x="1114" y="972"/>
                  </a:cubicBezTo>
                  <a:cubicBezTo>
                    <a:pt x="1109" y="971"/>
                    <a:pt x="1108" y="974"/>
                    <a:pt x="1106" y="977"/>
                  </a:cubicBezTo>
                  <a:cubicBezTo>
                    <a:pt x="1110" y="976"/>
                    <a:pt x="1110" y="973"/>
                    <a:pt x="1114" y="974"/>
                  </a:cubicBezTo>
                  <a:cubicBezTo>
                    <a:pt x="1118" y="982"/>
                    <a:pt x="1110" y="982"/>
                    <a:pt x="1107" y="987"/>
                  </a:cubicBezTo>
                  <a:cubicBezTo>
                    <a:pt x="1115" y="986"/>
                    <a:pt x="1119" y="980"/>
                    <a:pt x="1127" y="978"/>
                  </a:cubicBezTo>
                  <a:cubicBezTo>
                    <a:pt x="1128" y="981"/>
                    <a:pt x="1129" y="983"/>
                    <a:pt x="1130" y="984"/>
                  </a:cubicBezTo>
                  <a:cubicBezTo>
                    <a:pt x="1134" y="981"/>
                    <a:pt x="1140" y="978"/>
                    <a:pt x="1143" y="973"/>
                  </a:cubicBezTo>
                  <a:cubicBezTo>
                    <a:pt x="1153" y="977"/>
                    <a:pt x="1151" y="960"/>
                    <a:pt x="1158" y="958"/>
                  </a:cubicBezTo>
                  <a:cubicBezTo>
                    <a:pt x="1161" y="958"/>
                    <a:pt x="1161" y="961"/>
                    <a:pt x="1164" y="960"/>
                  </a:cubicBezTo>
                  <a:cubicBezTo>
                    <a:pt x="1171" y="957"/>
                    <a:pt x="1174" y="946"/>
                    <a:pt x="1184" y="948"/>
                  </a:cubicBezTo>
                  <a:close/>
                  <a:moveTo>
                    <a:pt x="215" y="940"/>
                  </a:moveTo>
                  <a:cubicBezTo>
                    <a:pt x="216" y="940"/>
                    <a:pt x="218" y="940"/>
                    <a:pt x="218" y="942"/>
                  </a:cubicBezTo>
                  <a:cubicBezTo>
                    <a:pt x="219" y="942"/>
                    <a:pt x="221" y="942"/>
                    <a:pt x="221" y="940"/>
                  </a:cubicBezTo>
                  <a:cubicBezTo>
                    <a:pt x="220" y="940"/>
                    <a:pt x="220" y="940"/>
                    <a:pt x="220" y="939"/>
                  </a:cubicBezTo>
                  <a:cubicBezTo>
                    <a:pt x="218" y="939"/>
                    <a:pt x="215" y="938"/>
                    <a:pt x="215" y="940"/>
                  </a:cubicBezTo>
                  <a:close/>
                  <a:moveTo>
                    <a:pt x="1064" y="943"/>
                  </a:moveTo>
                  <a:cubicBezTo>
                    <a:pt x="1065" y="946"/>
                    <a:pt x="1063" y="946"/>
                    <a:pt x="1062" y="948"/>
                  </a:cubicBezTo>
                  <a:cubicBezTo>
                    <a:pt x="1066" y="947"/>
                    <a:pt x="1065" y="950"/>
                    <a:pt x="1068" y="950"/>
                  </a:cubicBezTo>
                  <a:cubicBezTo>
                    <a:pt x="1069" y="948"/>
                    <a:pt x="1073" y="948"/>
                    <a:pt x="1072" y="944"/>
                  </a:cubicBezTo>
                  <a:cubicBezTo>
                    <a:pt x="1070" y="943"/>
                    <a:pt x="1069" y="948"/>
                    <a:pt x="1069" y="945"/>
                  </a:cubicBezTo>
                  <a:cubicBezTo>
                    <a:pt x="1069" y="944"/>
                    <a:pt x="1070" y="943"/>
                    <a:pt x="1070" y="942"/>
                  </a:cubicBezTo>
                  <a:cubicBezTo>
                    <a:pt x="1068" y="942"/>
                    <a:pt x="1067" y="940"/>
                    <a:pt x="1064" y="939"/>
                  </a:cubicBezTo>
                  <a:cubicBezTo>
                    <a:pt x="1063" y="944"/>
                    <a:pt x="1057" y="942"/>
                    <a:pt x="1058" y="948"/>
                  </a:cubicBezTo>
                  <a:cubicBezTo>
                    <a:pt x="1063" y="949"/>
                    <a:pt x="1061" y="944"/>
                    <a:pt x="1064" y="943"/>
                  </a:cubicBezTo>
                  <a:close/>
                  <a:moveTo>
                    <a:pt x="942" y="948"/>
                  </a:moveTo>
                  <a:cubicBezTo>
                    <a:pt x="942" y="944"/>
                    <a:pt x="942" y="944"/>
                    <a:pt x="942" y="944"/>
                  </a:cubicBezTo>
                  <a:cubicBezTo>
                    <a:pt x="939" y="943"/>
                    <a:pt x="939" y="949"/>
                    <a:pt x="942" y="948"/>
                  </a:cubicBezTo>
                  <a:close/>
                  <a:moveTo>
                    <a:pt x="1171" y="961"/>
                  </a:moveTo>
                  <a:cubicBezTo>
                    <a:pt x="1171" y="966"/>
                    <a:pt x="1164" y="965"/>
                    <a:pt x="1164" y="970"/>
                  </a:cubicBezTo>
                  <a:cubicBezTo>
                    <a:pt x="1176" y="963"/>
                    <a:pt x="1186" y="960"/>
                    <a:pt x="1195" y="950"/>
                  </a:cubicBezTo>
                  <a:cubicBezTo>
                    <a:pt x="1185" y="945"/>
                    <a:pt x="1181" y="960"/>
                    <a:pt x="1171" y="961"/>
                  </a:cubicBezTo>
                  <a:close/>
                  <a:moveTo>
                    <a:pt x="199" y="950"/>
                  </a:moveTo>
                  <a:cubicBezTo>
                    <a:pt x="197" y="950"/>
                    <a:pt x="194" y="950"/>
                    <a:pt x="195" y="952"/>
                  </a:cubicBezTo>
                  <a:cubicBezTo>
                    <a:pt x="197" y="952"/>
                    <a:pt x="199" y="952"/>
                    <a:pt x="199" y="950"/>
                  </a:cubicBezTo>
                  <a:close/>
                  <a:moveTo>
                    <a:pt x="72" y="952"/>
                  </a:moveTo>
                  <a:cubicBezTo>
                    <a:pt x="70" y="949"/>
                    <a:pt x="65" y="951"/>
                    <a:pt x="64" y="954"/>
                  </a:cubicBezTo>
                  <a:cubicBezTo>
                    <a:pt x="67" y="954"/>
                    <a:pt x="71" y="955"/>
                    <a:pt x="72" y="952"/>
                  </a:cubicBezTo>
                  <a:close/>
                  <a:moveTo>
                    <a:pt x="1136" y="954"/>
                  </a:moveTo>
                  <a:cubicBezTo>
                    <a:pt x="1139" y="955"/>
                    <a:pt x="1141" y="954"/>
                    <a:pt x="1140" y="951"/>
                  </a:cubicBezTo>
                  <a:cubicBezTo>
                    <a:pt x="1137" y="951"/>
                    <a:pt x="1137" y="951"/>
                    <a:pt x="1137" y="951"/>
                  </a:cubicBezTo>
                  <a:cubicBezTo>
                    <a:pt x="1138" y="952"/>
                    <a:pt x="1136" y="953"/>
                    <a:pt x="1136" y="954"/>
                  </a:cubicBezTo>
                  <a:close/>
                  <a:moveTo>
                    <a:pt x="90" y="958"/>
                  </a:moveTo>
                  <a:cubicBezTo>
                    <a:pt x="89" y="960"/>
                    <a:pt x="87" y="960"/>
                    <a:pt x="87" y="962"/>
                  </a:cubicBezTo>
                  <a:cubicBezTo>
                    <a:pt x="91" y="962"/>
                    <a:pt x="91" y="962"/>
                    <a:pt x="91" y="962"/>
                  </a:cubicBezTo>
                  <a:cubicBezTo>
                    <a:pt x="91" y="960"/>
                    <a:pt x="91" y="958"/>
                    <a:pt x="90" y="958"/>
                  </a:cubicBezTo>
                  <a:close/>
                  <a:moveTo>
                    <a:pt x="130" y="964"/>
                  </a:moveTo>
                  <a:cubicBezTo>
                    <a:pt x="134" y="965"/>
                    <a:pt x="135" y="959"/>
                    <a:pt x="133" y="958"/>
                  </a:cubicBezTo>
                  <a:cubicBezTo>
                    <a:pt x="132" y="959"/>
                    <a:pt x="128" y="961"/>
                    <a:pt x="130" y="964"/>
                  </a:cubicBezTo>
                  <a:close/>
                  <a:moveTo>
                    <a:pt x="236" y="965"/>
                  </a:moveTo>
                  <a:cubicBezTo>
                    <a:pt x="236" y="967"/>
                    <a:pt x="236" y="968"/>
                    <a:pt x="237" y="969"/>
                  </a:cubicBezTo>
                  <a:cubicBezTo>
                    <a:pt x="243" y="967"/>
                    <a:pt x="247" y="971"/>
                    <a:pt x="248" y="975"/>
                  </a:cubicBezTo>
                  <a:cubicBezTo>
                    <a:pt x="248" y="967"/>
                    <a:pt x="247" y="967"/>
                    <a:pt x="247" y="960"/>
                  </a:cubicBezTo>
                  <a:cubicBezTo>
                    <a:pt x="242" y="960"/>
                    <a:pt x="240" y="963"/>
                    <a:pt x="236" y="965"/>
                  </a:cubicBezTo>
                  <a:close/>
                  <a:moveTo>
                    <a:pt x="171" y="965"/>
                  </a:moveTo>
                  <a:cubicBezTo>
                    <a:pt x="167" y="965"/>
                    <a:pt x="167" y="968"/>
                    <a:pt x="164" y="969"/>
                  </a:cubicBezTo>
                  <a:cubicBezTo>
                    <a:pt x="168" y="969"/>
                    <a:pt x="170" y="968"/>
                    <a:pt x="171" y="965"/>
                  </a:cubicBezTo>
                  <a:close/>
                  <a:moveTo>
                    <a:pt x="1060" y="970"/>
                  </a:moveTo>
                  <a:cubicBezTo>
                    <a:pt x="1064" y="970"/>
                    <a:pt x="1066" y="969"/>
                    <a:pt x="1067" y="966"/>
                  </a:cubicBezTo>
                  <a:cubicBezTo>
                    <a:pt x="1064" y="967"/>
                    <a:pt x="1061" y="967"/>
                    <a:pt x="1060" y="970"/>
                  </a:cubicBezTo>
                  <a:close/>
                  <a:moveTo>
                    <a:pt x="187" y="977"/>
                  </a:moveTo>
                  <a:cubicBezTo>
                    <a:pt x="187" y="978"/>
                    <a:pt x="188" y="981"/>
                    <a:pt x="186" y="981"/>
                  </a:cubicBezTo>
                  <a:cubicBezTo>
                    <a:pt x="182" y="981"/>
                    <a:pt x="178" y="982"/>
                    <a:pt x="176" y="985"/>
                  </a:cubicBezTo>
                  <a:cubicBezTo>
                    <a:pt x="173" y="986"/>
                    <a:pt x="175" y="982"/>
                    <a:pt x="172" y="983"/>
                  </a:cubicBezTo>
                  <a:cubicBezTo>
                    <a:pt x="166" y="985"/>
                    <a:pt x="164" y="989"/>
                    <a:pt x="161" y="992"/>
                  </a:cubicBezTo>
                  <a:cubicBezTo>
                    <a:pt x="156" y="997"/>
                    <a:pt x="149" y="999"/>
                    <a:pt x="145" y="1001"/>
                  </a:cubicBezTo>
                  <a:cubicBezTo>
                    <a:pt x="159" y="1005"/>
                    <a:pt x="173" y="992"/>
                    <a:pt x="179" y="985"/>
                  </a:cubicBezTo>
                  <a:cubicBezTo>
                    <a:pt x="191" y="984"/>
                    <a:pt x="196" y="977"/>
                    <a:pt x="204" y="972"/>
                  </a:cubicBezTo>
                  <a:cubicBezTo>
                    <a:pt x="196" y="971"/>
                    <a:pt x="193" y="975"/>
                    <a:pt x="187" y="977"/>
                  </a:cubicBezTo>
                  <a:close/>
                  <a:moveTo>
                    <a:pt x="1174" y="972"/>
                  </a:moveTo>
                  <a:cubicBezTo>
                    <a:pt x="1175" y="975"/>
                    <a:pt x="1171" y="974"/>
                    <a:pt x="1172" y="977"/>
                  </a:cubicBezTo>
                  <a:cubicBezTo>
                    <a:pt x="1175" y="977"/>
                    <a:pt x="1177" y="973"/>
                    <a:pt x="1174" y="972"/>
                  </a:cubicBezTo>
                  <a:close/>
                  <a:moveTo>
                    <a:pt x="1190" y="976"/>
                  </a:moveTo>
                  <a:cubicBezTo>
                    <a:pt x="1185" y="977"/>
                    <a:pt x="1178" y="975"/>
                    <a:pt x="1177" y="980"/>
                  </a:cubicBezTo>
                  <a:cubicBezTo>
                    <a:pt x="1183" y="977"/>
                    <a:pt x="1187" y="984"/>
                    <a:pt x="1190" y="980"/>
                  </a:cubicBezTo>
                  <a:cubicBezTo>
                    <a:pt x="1185" y="980"/>
                    <a:pt x="1188" y="977"/>
                    <a:pt x="1190" y="976"/>
                  </a:cubicBezTo>
                  <a:close/>
                  <a:moveTo>
                    <a:pt x="989" y="985"/>
                  </a:moveTo>
                  <a:cubicBezTo>
                    <a:pt x="991" y="985"/>
                    <a:pt x="991" y="986"/>
                    <a:pt x="991" y="988"/>
                  </a:cubicBezTo>
                  <a:cubicBezTo>
                    <a:pt x="995" y="986"/>
                    <a:pt x="997" y="983"/>
                    <a:pt x="999" y="979"/>
                  </a:cubicBezTo>
                  <a:cubicBezTo>
                    <a:pt x="994" y="980"/>
                    <a:pt x="991" y="982"/>
                    <a:pt x="989" y="985"/>
                  </a:cubicBezTo>
                  <a:close/>
                  <a:moveTo>
                    <a:pt x="207" y="982"/>
                  </a:moveTo>
                  <a:cubicBezTo>
                    <a:pt x="210" y="985"/>
                    <a:pt x="216" y="983"/>
                    <a:pt x="219" y="982"/>
                  </a:cubicBezTo>
                  <a:cubicBezTo>
                    <a:pt x="217" y="981"/>
                    <a:pt x="211" y="979"/>
                    <a:pt x="207" y="982"/>
                  </a:cubicBezTo>
                  <a:close/>
                  <a:moveTo>
                    <a:pt x="4" y="982"/>
                  </a:moveTo>
                  <a:cubicBezTo>
                    <a:pt x="2" y="983"/>
                    <a:pt x="1" y="985"/>
                    <a:pt x="0" y="988"/>
                  </a:cubicBezTo>
                  <a:cubicBezTo>
                    <a:pt x="4" y="987"/>
                    <a:pt x="6" y="990"/>
                    <a:pt x="9" y="991"/>
                  </a:cubicBezTo>
                  <a:cubicBezTo>
                    <a:pt x="9" y="987"/>
                    <a:pt x="15" y="989"/>
                    <a:pt x="14" y="985"/>
                  </a:cubicBezTo>
                  <a:cubicBezTo>
                    <a:pt x="9" y="987"/>
                    <a:pt x="8" y="984"/>
                    <a:pt x="4" y="982"/>
                  </a:cubicBezTo>
                  <a:close/>
                  <a:moveTo>
                    <a:pt x="1088" y="991"/>
                  </a:moveTo>
                  <a:cubicBezTo>
                    <a:pt x="1090" y="987"/>
                    <a:pt x="1095" y="986"/>
                    <a:pt x="1099" y="986"/>
                  </a:cubicBezTo>
                  <a:cubicBezTo>
                    <a:pt x="1098" y="977"/>
                    <a:pt x="1086" y="988"/>
                    <a:pt x="1088" y="991"/>
                  </a:cubicBezTo>
                  <a:close/>
                  <a:moveTo>
                    <a:pt x="1136" y="986"/>
                  </a:moveTo>
                  <a:cubicBezTo>
                    <a:pt x="1138" y="986"/>
                    <a:pt x="1138" y="987"/>
                    <a:pt x="1139" y="988"/>
                  </a:cubicBezTo>
                  <a:cubicBezTo>
                    <a:pt x="1138" y="985"/>
                    <a:pt x="1142" y="987"/>
                    <a:pt x="1141" y="984"/>
                  </a:cubicBezTo>
                  <a:cubicBezTo>
                    <a:pt x="1139" y="984"/>
                    <a:pt x="1137" y="985"/>
                    <a:pt x="1136" y="986"/>
                  </a:cubicBezTo>
                  <a:close/>
                  <a:moveTo>
                    <a:pt x="1151" y="990"/>
                  </a:moveTo>
                  <a:cubicBezTo>
                    <a:pt x="1152" y="990"/>
                    <a:pt x="1153" y="991"/>
                    <a:pt x="1154" y="991"/>
                  </a:cubicBezTo>
                  <a:cubicBezTo>
                    <a:pt x="1153" y="998"/>
                    <a:pt x="1147" y="992"/>
                    <a:pt x="1146" y="995"/>
                  </a:cubicBezTo>
                  <a:cubicBezTo>
                    <a:pt x="1150" y="996"/>
                    <a:pt x="1151" y="999"/>
                    <a:pt x="1154" y="1000"/>
                  </a:cubicBezTo>
                  <a:cubicBezTo>
                    <a:pt x="1152" y="997"/>
                    <a:pt x="1153" y="993"/>
                    <a:pt x="1157" y="992"/>
                  </a:cubicBezTo>
                  <a:cubicBezTo>
                    <a:pt x="1156" y="991"/>
                    <a:pt x="1156" y="989"/>
                    <a:pt x="1155" y="988"/>
                  </a:cubicBezTo>
                  <a:cubicBezTo>
                    <a:pt x="1155" y="990"/>
                    <a:pt x="1150" y="987"/>
                    <a:pt x="1151" y="990"/>
                  </a:cubicBezTo>
                  <a:close/>
                  <a:moveTo>
                    <a:pt x="845" y="991"/>
                  </a:moveTo>
                  <a:cubicBezTo>
                    <a:pt x="842" y="993"/>
                    <a:pt x="834" y="994"/>
                    <a:pt x="836" y="998"/>
                  </a:cubicBezTo>
                  <a:cubicBezTo>
                    <a:pt x="839" y="996"/>
                    <a:pt x="843" y="995"/>
                    <a:pt x="845" y="991"/>
                  </a:cubicBezTo>
                  <a:close/>
                  <a:moveTo>
                    <a:pt x="996" y="992"/>
                  </a:moveTo>
                  <a:cubicBezTo>
                    <a:pt x="994" y="993"/>
                    <a:pt x="992" y="994"/>
                    <a:pt x="991" y="995"/>
                  </a:cubicBezTo>
                  <a:cubicBezTo>
                    <a:pt x="994" y="995"/>
                    <a:pt x="996" y="995"/>
                    <a:pt x="996" y="992"/>
                  </a:cubicBezTo>
                  <a:close/>
                  <a:moveTo>
                    <a:pt x="1031" y="997"/>
                  </a:moveTo>
                  <a:cubicBezTo>
                    <a:pt x="1031" y="995"/>
                    <a:pt x="1034" y="996"/>
                    <a:pt x="1035" y="994"/>
                  </a:cubicBezTo>
                  <a:cubicBezTo>
                    <a:pt x="1033" y="992"/>
                    <a:pt x="1028" y="996"/>
                    <a:pt x="1031" y="997"/>
                  </a:cubicBezTo>
                  <a:close/>
                  <a:moveTo>
                    <a:pt x="856" y="1002"/>
                  </a:moveTo>
                  <a:cubicBezTo>
                    <a:pt x="861" y="1004"/>
                    <a:pt x="865" y="997"/>
                    <a:pt x="869" y="995"/>
                  </a:cubicBezTo>
                  <a:cubicBezTo>
                    <a:pt x="865" y="998"/>
                    <a:pt x="858" y="994"/>
                    <a:pt x="854" y="1000"/>
                  </a:cubicBezTo>
                  <a:cubicBezTo>
                    <a:pt x="856" y="1001"/>
                    <a:pt x="858" y="997"/>
                    <a:pt x="859" y="999"/>
                  </a:cubicBezTo>
                  <a:cubicBezTo>
                    <a:pt x="858" y="999"/>
                    <a:pt x="857" y="1000"/>
                    <a:pt x="856" y="1002"/>
                  </a:cubicBezTo>
                  <a:close/>
                  <a:moveTo>
                    <a:pt x="882" y="994"/>
                  </a:moveTo>
                  <a:cubicBezTo>
                    <a:pt x="880" y="996"/>
                    <a:pt x="873" y="997"/>
                    <a:pt x="876" y="1001"/>
                  </a:cubicBezTo>
                  <a:cubicBezTo>
                    <a:pt x="880" y="1001"/>
                    <a:pt x="884" y="997"/>
                    <a:pt x="882" y="994"/>
                  </a:cubicBezTo>
                  <a:close/>
                  <a:moveTo>
                    <a:pt x="327" y="1005"/>
                  </a:moveTo>
                  <a:cubicBezTo>
                    <a:pt x="328" y="1004"/>
                    <a:pt x="332" y="1005"/>
                    <a:pt x="331" y="1002"/>
                  </a:cubicBezTo>
                  <a:cubicBezTo>
                    <a:pt x="329" y="1002"/>
                    <a:pt x="325" y="1004"/>
                    <a:pt x="327" y="1005"/>
                  </a:cubicBezTo>
                  <a:close/>
                  <a:moveTo>
                    <a:pt x="126" y="1017"/>
                  </a:moveTo>
                  <a:cubicBezTo>
                    <a:pt x="133" y="1015"/>
                    <a:pt x="141" y="1013"/>
                    <a:pt x="143" y="1006"/>
                  </a:cubicBezTo>
                  <a:cubicBezTo>
                    <a:pt x="136" y="1000"/>
                    <a:pt x="127" y="1008"/>
                    <a:pt x="126" y="1017"/>
                  </a:cubicBezTo>
                  <a:close/>
                  <a:moveTo>
                    <a:pt x="825" y="1024"/>
                  </a:moveTo>
                  <a:cubicBezTo>
                    <a:pt x="837" y="1021"/>
                    <a:pt x="845" y="1013"/>
                    <a:pt x="852" y="1005"/>
                  </a:cubicBezTo>
                  <a:cubicBezTo>
                    <a:pt x="840" y="1006"/>
                    <a:pt x="834" y="1017"/>
                    <a:pt x="825" y="1018"/>
                  </a:cubicBezTo>
                  <a:cubicBezTo>
                    <a:pt x="827" y="1021"/>
                    <a:pt x="822" y="1022"/>
                    <a:pt x="825" y="1024"/>
                  </a:cubicBezTo>
                  <a:close/>
                  <a:moveTo>
                    <a:pt x="834" y="1010"/>
                  </a:moveTo>
                  <a:cubicBezTo>
                    <a:pt x="836" y="1007"/>
                    <a:pt x="840" y="1009"/>
                    <a:pt x="840" y="1006"/>
                  </a:cubicBezTo>
                  <a:cubicBezTo>
                    <a:pt x="838" y="1004"/>
                    <a:pt x="830" y="1007"/>
                    <a:pt x="834" y="1010"/>
                  </a:cubicBezTo>
                  <a:close/>
                  <a:moveTo>
                    <a:pt x="828" y="1006"/>
                  </a:moveTo>
                  <a:cubicBezTo>
                    <a:pt x="828" y="1009"/>
                    <a:pt x="824" y="1008"/>
                    <a:pt x="824" y="1011"/>
                  </a:cubicBezTo>
                  <a:cubicBezTo>
                    <a:pt x="827" y="1012"/>
                    <a:pt x="830" y="1012"/>
                    <a:pt x="832" y="1011"/>
                  </a:cubicBezTo>
                  <a:cubicBezTo>
                    <a:pt x="831" y="1009"/>
                    <a:pt x="830" y="1007"/>
                    <a:pt x="828" y="1006"/>
                  </a:cubicBezTo>
                  <a:close/>
                  <a:moveTo>
                    <a:pt x="985" y="1009"/>
                  </a:moveTo>
                  <a:cubicBezTo>
                    <a:pt x="977" y="1010"/>
                    <a:pt x="972" y="1015"/>
                    <a:pt x="967" y="1019"/>
                  </a:cubicBezTo>
                  <a:cubicBezTo>
                    <a:pt x="976" y="1019"/>
                    <a:pt x="982" y="1015"/>
                    <a:pt x="985" y="1009"/>
                  </a:cubicBezTo>
                  <a:close/>
                  <a:moveTo>
                    <a:pt x="1131" y="1012"/>
                  </a:moveTo>
                  <a:cubicBezTo>
                    <a:pt x="1133" y="1012"/>
                    <a:pt x="1135" y="1011"/>
                    <a:pt x="1136" y="1009"/>
                  </a:cubicBezTo>
                  <a:cubicBezTo>
                    <a:pt x="1133" y="1009"/>
                    <a:pt x="1131" y="1009"/>
                    <a:pt x="1131" y="1012"/>
                  </a:cubicBezTo>
                  <a:close/>
                  <a:moveTo>
                    <a:pt x="816" y="1013"/>
                  </a:moveTo>
                  <a:cubicBezTo>
                    <a:pt x="813" y="1013"/>
                    <a:pt x="810" y="1014"/>
                    <a:pt x="808" y="1016"/>
                  </a:cubicBezTo>
                  <a:cubicBezTo>
                    <a:pt x="811" y="1015"/>
                    <a:pt x="815" y="1015"/>
                    <a:pt x="816" y="1013"/>
                  </a:cubicBezTo>
                  <a:close/>
                  <a:moveTo>
                    <a:pt x="937" y="1026"/>
                  </a:moveTo>
                  <a:cubicBezTo>
                    <a:pt x="942" y="1026"/>
                    <a:pt x="945" y="1024"/>
                    <a:pt x="948" y="1021"/>
                  </a:cubicBezTo>
                  <a:cubicBezTo>
                    <a:pt x="947" y="1020"/>
                    <a:pt x="947" y="1017"/>
                    <a:pt x="946" y="1017"/>
                  </a:cubicBezTo>
                  <a:cubicBezTo>
                    <a:pt x="945" y="1018"/>
                    <a:pt x="942" y="1019"/>
                    <a:pt x="943" y="1016"/>
                  </a:cubicBezTo>
                  <a:cubicBezTo>
                    <a:pt x="938" y="1018"/>
                    <a:pt x="940" y="1022"/>
                    <a:pt x="937" y="1026"/>
                  </a:cubicBezTo>
                  <a:close/>
                  <a:moveTo>
                    <a:pt x="239" y="1024"/>
                  </a:moveTo>
                  <a:cubicBezTo>
                    <a:pt x="239" y="1023"/>
                    <a:pt x="244" y="1021"/>
                    <a:pt x="241" y="1019"/>
                  </a:cubicBezTo>
                  <a:cubicBezTo>
                    <a:pt x="241" y="1021"/>
                    <a:pt x="235" y="1022"/>
                    <a:pt x="239" y="1024"/>
                  </a:cubicBezTo>
                  <a:close/>
                  <a:moveTo>
                    <a:pt x="976" y="1035"/>
                  </a:moveTo>
                  <a:cubicBezTo>
                    <a:pt x="977" y="1036"/>
                    <a:pt x="983" y="1034"/>
                    <a:pt x="983" y="1030"/>
                  </a:cubicBezTo>
                  <a:cubicBezTo>
                    <a:pt x="976" y="1034"/>
                    <a:pt x="962" y="1038"/>
                    <a:pt x="956" y="1044"/>
                  </a:cubicBezTo>
                  <a:cubicBezTo>
                    <a:pt x="965" y="1044"/>
                    <a:pt x="970" y="1039"/>
                    <a:pt x="976" y="1035"/>
                  </a:cubicBezTo>
                  <a:close/>
                  <a:moveTo>
                    <a:pt x="978" y="1043"/>
                  </a:moveTo>
                  <a:cubicBezTo>
                    <a:pt x="975" y="1043"/>
                    <a:pt x="973" y="1045"/>
                    <a:pt x="972" y="1046"/>
                  </a:cubicBezTo>
                  <a:cubicBezTo>
                    <a:pt x="974" y="1046"/>
                    <a:pt x="978" y="1046"/>
                    <a:pt x="978" y="1043"/>
                  </a:cubicBezTo>
                  <a:close/>
                  <a:moveTo>
                    <a:pt x="245" y="1049"/>
                  </a:moveTo>
                  <a:cubicBezTo>
                    <a:pt x="243" y="1053"/>
                    <a:pt x="242" y="1059"/>
                    <a:pt x="240" y="1062"/>
                  </a:cubicBezTo>
                  <a:cubicBezTo>
                    <a:pt x="248" y="1060"/>
                    <a:pt x="255" y="1056"/>
                    <a:pt x="258" y="1048"/>
                  </a:cubicBezTo>
                  <a:cubicBezTo>
                    <a:pt x="254" y="1051"/>
                    <a:pt x="250" y="1050"/>
                    <a:pt x="245" y="1049"/>
                  </a:cubicBezTo>
                  <a:close/>
                  <a:moveTo>
                    <a:pt x="921" y="1054"/>
                  </a:moveTo>
                  <a:cubicBezTo>
                    <a:pt x="923" y="1053"/>
                    <a:pt x="932" y="1052"/>
                    <a:pt x="933" y="1048"/>
                  </a:cubicBezTo>
                  <a:cubicBezTo>
                    <a:pt x="930" y="1050"/>
                    <a:pt x="923" y="1050"/>
                    <a:pt x="921" y="1054"/>
                  </a:cubicBezTo>
                  <a:close/>
                  <a:moveTo>
                    <a:pt x="926" y="1062"/>
                  </a:moveTo>
                  <a:cubicBezTo>
                    <a:pt x="928" y="1057"/>
                    <a:pt x="934" y="1057"/>
                    <a:pt x="938" y="1054"/>
                  </a:cubicBezTo>
                  <a:cubicBezTo>
                    <a:pt x="931" y="1054"/>
                    <a:pt x="925" y="1057"/>
                    <a:pt x="921" y="1060"/>
                  </a:cubicBezTo>
                  <a:cubicBezTo>
                    <a:pt x="922" y="1061"/>
                    <a:pt x="925" y="1061"/>
                    <a:pt x="926" y="1062"/>
                  </a:cubicBezTo>
                  <a:close/>
                  <a:moveTo>
                    <a:pt x="768" y="1057"/>
                  </a:moveTo>
                  <a:cubicBezTo>
                    <a:pt x="762" y="1054"/>
                    <a:pt x="760" y="1062"/>
                    <a:pt x="755" y="1060"/>
                  </a:cubicBezTo>
                  <a:cubicBezTo>
                    <a:pt x="755" y="1063"/>
                    <a:pt x="757" y="1063"/>
                    <a:pt x="758" y="1064"/>
                  </a:cubicBezTo>
                  <a:cubicBezTo>
                    <a:pt x="761" y="1060"/>
                    <a:pt x="766" y="1061"/>
                    <a:pt x="768" y="1057"/>
                  </a:cubicBezTo>
                  <a:close/>
                  <a:moveTo>
                    <a:pt x="718" y="1059"/>
                  </a:moveTo>
                  <a:cubicBezTo>
                    <a:pt x="715" y="1059"/>
                    <a:pt x="713" y="1060"/>
                    <a:pt x="712" y="1062"/>
                  </a:cubicBezTo>
                  <a:cubicBezTo>
                    <a:pt x="713" y="1062"/>
                    <a:pt x="713" y="1063"/>
                    <a:pt x="712" y="1064"/>
                  </a:cubicBezTo>
                  <a:cubicBezTo>
                    <a:pt x="715" y="1063"/>
                    <a:pt x="718" y="1062"/>
                    <a:pt x="718" y="1059"/>
                  </a:cubicBezTo>
                  <a:close/>
                  <a:moveTo>
                    <a:pt x="906" y="1070"/>
                  </a:moveTo>
                  <a:cubicBezTo>
                    <a:pt x="911" y="1069"/>
                    <a:pt x="915" y="1067"/>
                    <a:pt x="919" y="1064"/>
                  </a:cubicBezTo>
                  <a:cubicBezTo>
                    <a:pt x="919" y="1064"/>
                    <a:pt x="918" y="1063"/>
                    <a:pt x="918" y="1062"/>
                  </a:cubicBezTo>
                  <a:cubicBezTo>
                    <a:pt x="914" y="1065"/>
                    <a:pt x="906" y="1064"/>
                    <a:pt x="906" y="1070"/>
                  </a:cubicBezTo>
                  <a:close/>
                  <a:moveTo>
                    <a:pt x="524" y="1069"/>
                  </a:moveTo>
                  <a:cubicBezTo>
                    <a:pt x="524" y="1066"/>
                    <a:pt x="526" y="1066"/>
                    <a:pt x="526" y="1063"/>
                  </a:cubicBezTo>
                  <a:cubicBezTo>
                    <a:pt x="523" y="1062"/>
                    <a:pt x="523" y="1065"/>
                    <a:pt x="522" y="1063"/>
                  </a:cubicBezTo>
                  <a:cubicBezTo>
                    <a:pt x="522" y="1069"/>
                    <a:pt x="515" y="1064"/>
                    <a:pt x="515" y="1068"/>
                  </a:cubicBezTo>
                  <a:cubicBezTo>
                    <a:pt x="516" y="1070"/>
                    <a:pt x="521" y="1068"/>
                    <a:pt x="524" y="1069"/>
                  </a:cubicBezTo>
                  <a:close/>
                  <a:moveTo>
                    <a:pt x="678" y="1074"/>
                  </a:moveTo>
                  <a:cubicBezTo>
                    <a:pt x="691" y="1077"/>
                    <a:pt x="702" y="1069"/>
                    <a:pt x="710" y="1063"/>
                  </a:cubicBezTo>
                  <a:cubicBezTo>
                    <a:pt x="699" y="1065"/>
                    <a:pt x="688" y="1067"/>
                    <a:pt x="682" y="1073"/>
                  </a:cubicBezTo>
                  <a:cubicBezTo>
                    <a:pt x="682" y="1072"/>
                    <a:pt x="682" y="1071"/>
                    <a:pt x="681" y="1070"/>
                  </a:cubicBezTo>
                  <a:cubicBezTo>
                    <a:pt x="682" y="1074"/>
                    <a:pt x="677" y="1071"/>
                    <a:pt x="678" y="1074"/>
                  </a:cubicBezTo>
                  <a:close/>
                  <a:moveTo>
                    <a:pt x="747" y="1066"/>
                  </a:moveTo>
                  <a:cubicBezTo>
                    <a:pt x="736" y="1067"/>
                    <a:pt x="724" y="1073"/>
                    <a:pt x="716" y="1078"/>
                  </a:cubicBezTo>
                  <a:cubicBezTo>
                    <a:pt x="727" y="1080"/>
                    <a:pt x="733" y="1070"/>
                    <a:pt x="744" y="1070"/>
                  </a:cubicBezTo>
                  <a:cubicBezTo>
                    <a:pt x="743" y="1067"/>
                    <a:pt x="746" y="1067"/>
                    <a:pt x="747" y="1066"/>
                  </a:cubicBezTo>
                  <a:close/>
                  <a:moveTo>
                    <a:pt x="1029" y="1088"/>
                  </a:moveTo>
                  <a:cubicBezTo>
                    <a:pt x="1035" y="1088"/>
                    <a:pt x="1051" y="1081"/>
                    <a:pt x="1048" y="1075"/>
                  </a:cubicBezTo>
                  <a:cubicBezTo>
                    <a:pt x="1043" y="1080"/>
                    <a:pt x="1034" y="1083"/>
                    <a:pt x="1029" y="1088"/>
                  </a:cubicBezTo>
                  <a:close/>
                  <a:moveTo>
                    <a:pt x="402" y="1084"/>
                  </a:moveTo>
                  <a:cubicBezTo>
                    <a:pt x="402" y="1086"/>
                    <a:pt x="399" y="1085"/>
                    <a:pt x="399" y="1086"/>
                  </a:cubicBezTo>
                  <a:cubicBezTo>
                    <a:pt x="402" y="1085"/>
                    <a:pt x="399" y="1089"/>
                    <a:pt x="402" y="1089"/>
                  </a:cubicBezTo>
                  <a:cubicBezTo>
                    <a:pt x="403" y="1088"/>
                    <a:pt x="405" y="1085"/>
                    <a:pt x="402" y="1084"/>
                  </a:cubicBezTo>
                  <a:close/>
                  <a:moveTo>
                    <a:pt x="710" y="1088"/>
                  </a:moveTo>
                  <a:cubicBezTo>
                    <a:pt x="708" y="1090"/>
                    <a:pt x="702" y="1089"/>
                    <a:pt x="702" y="1093"/>
                  </a:cubicBezTo>
                  <a:cubicBezTo>
                    <a:pt x="704" y="1094"/>
                    <a:pt x="707" y="1094"/>
                    <a:pt x="711" y="1094"/>
                  </a:cubicBezTo>
                  <a:cubicBezTo>
                    <a:pt x="712" y="1092"/>
                    <a:pt x="713" y="1089"/>
                    <a:pt x="710" y="1088"/>
                  </a:cubicBezTo>
                  <a:close/>
                  <a:moveTo>
                    <a:pt x="710" y="1097"/>
                  </a:moveTo>
                  <a:cubicBezTo>
                    <a:pt x="712" y="1098"/>
                    <a:pt x="715" y="1096"/>
                    <a:pt x="714" y="1099"/>
                  </a:cubicBezTo>
                  <a:cubicBezTo>
                    <a:pt x="709" y="1100"/>
                    <a:pt x="709" y="1101"/>
                    <a:pt x="709" y="1105"/>
                  </a:cubicBezTo>
                  <a:cubicBezTo>
                    <a:pt x="711" y="1105"/>
                    <a:pt x="713" y="1105"/>
                    <a:pt x="714" y="1107"/>
                  </a:cubicBezTo>
                  <a:cubicBezTo>
                    <a:pt x="711" y="1108"/>
                    <a:pt x="710" y="1107"/>
                    <a:pt x="710" y="1109"/>
                  </a:cubicBezTo>
                  <a:cubicBezTo>
                    <a:pt x="715" y="1109"/>
                    <a:pt x="718" y="1106"/>
                    <a:pt x="721" y="1104"/>
                  </a:cubicBezTo>
                  <a:cubicBezTo>
                    <a:pt x="718" y="1103"/>
                    <a:pt x="716" y="1107"/>
                    <a:pt x="714" y="1104"/>
                  </a:cubicBezTo>
                  <a:cubicBezTo>
                    <a:pt x="717" y="1103"/>
                    <a:pt x="722" y="1099"/>
                    <a:pt x="725" y="1101"/>
                  </a:cubicBezTo>
                  <a:cubicBezTo>
                    <a:pt x="725" y="1103"/>
                    <a:pt x="722" y="1102"/>
                    <a:pt x="722" y="1104"/>
                  </a:cubicBezTo>
                  <a:cubicBezTo>
                    <a:pt x="725" y="1106"/>
                    <a:pt x="729" y="1104"/>
                    <a:pt x="731" y="1102"/>
                  </a:cubicBezTo>
                  <a:cubicBezTo>
                    <a:pt x="728" y="1102"/>
                    <a:pt x="726" y="1099"/>
                    <a:pt x="728" y="1097"/>
                  </a:cubicBezTo>
                  <a:cubicBezTo>
                    <a:pt x="726" y="1097"/>
                    <a:pt x="724" y="1098"/>
                    <a:pt x="724" y="1096"/>
                  </a:cubicBezTo>
                  <a:cubicBezTo>
                    <a:pt x="724" y="1094"/>
                    <a:pt x="727" y="1095"/>
                    <a:pt x="727" y="1094"/>
                  </a:cubicBezTo>
                  <a:cubicBezTo>
                    <a:pt x="725" y="1092"/>
                    <a:pt x="723" y="1090"/>
                    <a:pt x="721" y="1089"/>
                  </a:cubicBezTo>
                  <a:cubicBezTo>
                    <a:pt x="720" y="1095"/>
                    <a:pt x="712" y="1092"/>
                    <a:pt x="710" y="1097"/>
                  </a:cubicBezTo>
                  <a:close/>
                  <a:moveTo>
                    <a:pt x="939" y="1102"/>
                  </a:moveTo>
                  <a:cubicBezTo>
                    <a:pt x="932" y="1106"/>
                    <a:pt x="924" y="1109"/>
                    <a:pt x="917" y="1113"/>
                  </a:cubicBezTo>
                  <a:cubicBezTo>
                    <a:pt x="928" y="1113"/>
                    <a:pt x="933" y="1105"/>
                    <a:pt x="940" y="1105"/>
                  </a:cubicBezTo>
                  <a:cubicBezTo>
                    <a:pt x="940" y="1104"/>
                    <a:pt x="941" y="1102"/>
                    <a:pt x="939" y="1102"/>
                  </a:cubicBezTo>
                  <a:close/>
                  <a:moveTo>
                    <a:pt x="625" y="1108"/>
                  </a:moveTo>
                  <a:cubicBezTo>
                    <a:pt x="629" y="1107"/>
                    <a:pt x="634" y="1107"/>
                    <a:pt x="635" y="1104"/>
                  </a:cubicBezTo>
                  <a:cubicBezTo>
                    <a:pt x="631" y="1105"/>
                    <a:pt x="628" y="1105"/>
                    <a:pt x="625" y="1108"/>
                  </a:cubicBezTo>
                  <a:close/>
                  <a:moveTo>
                    <a:pt x="682" y="1117"/>
                  </a:moveTo>
                  <a:cubicBezTo>
                    <a:pt x="685" y="1117"/>
                    <a:pt x="695" y="1117"/>
                    <a:pt x="697" y="1113"/>
                  </a:cubicBezTo>
                  <a:cubicBezTo>
                    <a:pt x="693" y="1112"/>
                    <a:pt x="692" y="1113"/>
                    <a:pt x="688" y="1113"/>
                  </a:cubicBezTo>
                  <a:cubicBezTo>
                    <a:pt x="684" y="1110"/>
                    <a:pt x="689" y="1110"/>
                    <a:pt x="689" y="1108"/>
                  </a:cubicBezTo>
                  <a:cubicBezTo>
                    <a:pt x="682" y="1108"/>
                    <a:pt x="687" y="1111"/>
                    <a:pt x="682" y="1113"/>
                  </a:cubicBezTo>
                  <a:cubicBezTo>
                    <a:pt x="686" y="1115"/>
                    <a:pt x="683" y="1115"/>
                    <a:pt x="682" y="1117"/>
                  </a:cubicBezTo>
                  <a:close/>
                  <a:moveTo>
                    <a:pt x="561" y="1110"/>
                  </a:moveTo>
                  <a:cubicBezTo>
                    <a:pt x="558" y="1112"/>
                    <a:pt x="550" y="1108"/>
                    <a:pt x="547" y="1112"/>
                  </a:cubicBezTo>
                  <a:cubicBezTo>
                    <a:pt x="551" y="1114"/>
                    <a:pt x="560" y="1114"/>
                    <a:pt x="561" y="1110"/>
                  </a:cubicBezTo>
                  <a:close/>
                  <a:moveTo>
                    <a:pt x="870" y="1113"/>
                  </a:moveTo>
                  <a:cubicBezTo>
                    <a:pt x="867" y="1113"/>
                    <a:pt x="866" y="1115"/>
                    <a:pt x="863" y="1115"/>
                  </a:cubicBezTo>
                  <a:cubicBezTo>
                    <a:pt x="865" y="1119"/>
                    <a:pt x="863" y="1120"/>
                    <a:pt x="862" y="1122"/>
                  </a:cubicBezTo>
                  <a:cubicBezTo>
                    <a:pt x="871" y="1122"/>
                    <a:pt x="869" y="1120"/>
                    <a:pt x="870" y="1113"/>
                  </a:cubicBezTo>
                  <a:close/>
                  <a:moveTo>
                    <a:pt x="809" y="1121"/>
                  </a:moveTo>
                  <a:cubicBezTo>
                    <a:pt x="806" y="1121"/>
                    <a:pt x="802" y="1120"/>
                    <a:pt x="801" y="1123"/>
                  </a:cubicBezTo>
                  <a:cubicBezTo>
                    <a:pt x="804" y="1123"/>
                    <a:pt x="807" y="1122"/>
                    <a:pt x="809" y="1121"/>
                  </a:cubicBezTo>
                  <a:close/>
                  <a:moveTo>
                    <a:pt x="742" y="1145"/>
                  </a:moveTo>
                  <a:cubicBezTo>
                    <a:pt x="746" y="1144"/>
                    <a:pt x="748" y="1141"/>
                    <a:pt x="749" y="1137"/>
                  </a:cubicBezTo>
                  <a:cubicBezTo>
                    <a:pt x="745" y="1140"/>
                    <a:pt x="743" y="1140"/>
                    <a:pt x="742" y="1145"/>
                  </a:cubicBezTo>
                  <a:close/>
                  <a:moveTo>
                    <a:pt x="571" y="1138"/>
                  </a:moveTo>
                  <a:cubicBezTo>
                    <a:pt x="568" y="1141"/>
                    <a:pt x="562" y="1142"/>
                    <a:pt x="559" y="1145"/>
                  </a:cubicBezTo>
                  <a:cubicBezTo>
                    <a:pt x="564" y="1147"/>
                    <a:pt x="569" y="1142"/>
                    <a:pt x="571" y="1138"/>
                  </a:cubicBezTo>
                  <a:close/>
                  <a:moveTo>
                    <a:pt x="611" y="1147"/>
                  </a:moveTo>
                  <a:cubicBezTo>
                    <a:pt x="609" y="1143"/>
                    <a:pt x="603" y="1146"/>
                    <a:pt x="602" y="1148"/>
                  </a:cubicBezTo>
                  <a:cubicBezTo>
                    <a:pt x="606" y="1148"/>
                    <a:pt x="610" y="1149"/>
                    <a:pt x="611" y="1147"/>
                  </a:cubicBezTo>
                  <a:close/>
                  <a:moveTo>
                    <a:pt x="634" y="1152"/>
                  </a:moveTo>
                  <a:cubicBezTo>
                    <a:pt x="638" y="1153"/>
                    <a:pt x="644" y="1149"/>
                    <a:pt x="649" y="1148"/>
                  </a:cubicBezTo>
                  <a:cubicBezTo>
                    <a:pt x="644" y="1148"/>
                    <a:pt x="637" y="1148"/>
                    <a:pt x="634" y="1152"/>
                  </a:cubicBezTo>
                  <a:close/>
                  <a:moveTo>
                    <a:pt x="695" y="1156"/>
                  </a:moveTo>
                  <a:cubicBezTo>
                    <a:pt x="689" y="1154"/>
                    <a:pt x="686" y="1160"/>
                    <a:pt x="681" y="1161"/>
                  </a:cubicBezTo>
                  <a:cubicBezTo>
                    <a:pt x="681" y="1161"/>
                    <a:pt x="680" y="1159"/>
                    <a:pt x="678" y="1160"/>
                  </a:cubicBezTo>
                  <a:cubicBezTo>
                    <a:pt x="674" y="1160"/>
                    <a:pt x="669" y="1166"/>
                    <a:pt x="662" y="1165"/>
                  </a:cubicBezTo>
                  <a:cubicBezTo>
                    <a:pt x="667" y="1171"/>
                    <a:pt x="677" y="1165"/>
                    <a:pt x="686" y="1162"/>
                  </a:cubicBezTo>
                  <a:cubicBezTo>
                    <a:pt x="693" y="1160"/>
                    <a:pt x="701" y="1159"/>
                    <a:pt x="708" y="1157"/>
                  </a:cubicBezTo>
                  <a:cubicBezTo>
                    <a:pt x="706" y="1151"/>
                    <a:pt x="697" y="1151"/>
                    <a:pt x="695" y="1156"/>
                  </a:cubicBezTo>
                  <a:close/>
                  <a:moveTo>
                    <a:pt x="557" y="1166"/>
                  </a:moveTo>
                  <a:cubicBezTo>
                    <a:pt x="557" y="1170"/>
                    <a:pt x="558" y="1171"/>
                    <a:pt x="559" y="1174"/>
                  </a:cubicBezTo>
                  <a:cubicBezTo>
                    <a:pt x="571" y="1173"/>
                    <a:pt x="577" y="1170"/>
                    <a:pt x="582" y="1160"/>
                  </a:cubicBezTo>
                  <a:cubicBezTo>
                    <a:pt x="572" y="1156"/>
                    <a:pt x="566" y="1165"/>
                    <a:pt x="557" y="1166"/>
                  </a:cubicBezTo>
                  <a:close/>
                  <a:moveTo>
                    <a:pt x="605" y="1161"/>
                  </a:moveTo>
                  <a:cubicBezTo>
                    <a:pt x="607" y="1163"/>
                    <a:pt x="614" y="1162"/>
                    <a:pt x="615" y="1160"/>
                  </a:cubicBezTo>
                  <a:cubicBezTo>
                    <a:pt x="612" y="1161"/>
                    <a:pt x="605" y="1158"/>
                    <a:pt x="605" y="1161"/>
                  </a:cubicBezTo>
                  <a:close/>
                  <a:moveTo>
                    <a:pt x="606" y="1170"/>
                  </a:moveTo>
                  <a:cubicBezTo>
                    <a:pt x="606" y="1168"/>
                    <a:pt x="604" y="1167"/>
                    <a:pt x="605" y="1164"/>
                  </a:cubicBezTo>
                  <a:cubicBezTo>
                    <a:pt x="601" y="1165"/>
                    <a:pt x="602" y="1162"/>
                    <a:pt x="599" y="1162"/>
                  </a:cubicBezTo>
                  <a:cubicBezTo>
                    <a:pt x="599" y="1164"/>
                    <a:pt x="599" y="1164"/>
                    <a:pt x="599" y="1164"/>
                  </a:cubicBezTo>
                  <a:cubicBezTo>
                    <a:pt x="598" y="1164"/>
                    <a:pt x="598" y="1164"/>
                    <a:pt x="598" y="1165"/>
                  </a:cubicBezTo>
                  <a:cubicBezTo>
                    <a:pt x="601" y="1165"/>
                    <a:pt x="604" y="1165"/>
                    <a:pt x="604" y="1168"/>
                  </a:cubicBezTo>
                  <a:cubicBezTo>
                    <a:pt x="601" y="1168"/>
                    <a:pt x="598" y="1169"/>
                    <a:pt x="595" y="1171"/>
                  </a:cubicBezTo>
                  <a:cubicBezTo>
                    <a:pt x="599" y="1174"/>
                    <a:pt x="602" y="1170"/>
                    <a:pt x="606" y="1170"/>
                  </a:cubicBezTo>
                  <a:close/>
                  <a:moveTo>
                    <a:pt x="811" y="1194"/>
                  </a:moveTo>
                  <a:cubicBezTo>
                    <a:pt x="821" y="1191"/>
                    <a:pt x="837" y="1185"/>
                    <a:pt x="847" y="1179"/>
                  </a:cubicBezTo>
                  <a:cubicBezTo>
                    <a:pt x="838" y="1180"/>
                    <a:pt x="830" y="1185"/>
                    <a:pt x="822" y="1188"/>
                  </a:cubicBezTo>
                  <a:cubicBezTo>
                    <a:pt x="819" y="1189"/>
                    <a:pt x="811" y="1188"/>
                    <a:pt x="811" y="1194"/>
                  </a:cubicBezTo>
                  <a:close/>
                  <a:moveTo>
                    <a:pt x="569" y="1181"/>
                  </a:moveTo>
                  <a:cubicBezTo>
                    <a:pt x="567" y="1182"/>
                    <a:pt x="563" y="1182"/>
                    <a:pt x="563" y="1185"/>
                  </a:cubicBezTo>
                  <a:cubicBezTo>
                    <a:pt x="566" y="1184"/>
                    <a:pt x="574" y="1187"/>
                    <a:pt x="577" y="1184"/>
                  </a:cubicBezTo>
                  <a:cubicBezTo>
                    <a:pt x="574" y="1183"/>
                    <a:pt x="568" y="1186"/>
                    <a:pt x="569" y="1181"/>
                  </a:cubicBezTo>
                  <a:close/>
                  <a:moveTo>
                    <a:pt x="596" y="1188"/>
                  </a:moveTo>
                  <a:cubicBezTo>
                    <a:pt x="598" y="1188"/>
                    <a:pt x="599" y="1189"/>
                    <a:pt x="599" y="1191"/>
                  </a:cubicBezTo>
                  <a:cubicBezTo>
                    <a:pt x="604" y="1191"/>
                    <a:pt x="609" y="1191"/>
                    <a:pt x="612" y="1188"/>
                  </a:cubicBezTo>
                  <a:cubicBezTo>
                    <a:pt x="606" y="1188"/>
                    <a:pt x="602" y="1187"/>
                    <a:pt x="596" y="1188"/>
                  </a:cubicBezTo>
                  <a:close/>
                  <a:moveTo>
                    <a:pt x="1057" y="131"/>
                  </a:moveTo>
                  <a:cubicBezTo>
                    <a:pt x="1067" y="127"/>
                    <a:pt x="1072" y="123"/>
                    <a:pt x="1082" y="118"/>
                  </a:cubicBezTo>
                  <a:cubicBezTo>
                    <a:pt x="1083" y="123"/>
                    <a:pt x="1077" y="128"/>
                    <a:pt x="1081" y="129"/>
                  </a:cubicBezTo>
                  <a:cubicBezTo>
                    <a:pt x="1086" y="124"/>
                    <a:pt x="1095" y="123"/>
                    <a:pt x="1102" y="116"/>
                  </a:cubicBezTo>
                  <a:cubicBezTo>
                    <a:pt x="1102" y="118"/>
                    <a:pt x="1103" y="117"/>
                    <a:pt x="1103" y="118"/>
                  </a:cubicBezTo>
                  <a:cubicBezTo>
                    <a:pt x="1104" y="130"/>
                    <a:pt x="1088" y="126"/>
                    <a:pt x="1085" y="135"/>
                  </a:cubicBezTo>
                  <a:cubicBezTo>
                    <a:pt x="1086" y="136"/>
                    <a:pt x="1089" y="136"/>
                    <a:pt x="1089" y="139"/>
                  </a:cubicBezTo>
                  <a:cubicBezTo>
                    <a:pt x="1103" y="136"/>
                    <a:pt x="1112" y="135"/>
                    <a:pt x="1125" y="131"/>
                  </a:cubicBezTo>
                  <a:cubicBezTo>
                    <a:pt x="1135" y="149"/>
                    <a:pt x="1100" y="141"/>
                    <a:pt x="1105" y="156"/>
                  </a:cubicBezTo>
                  <a:cubicBezTo>
                    <a:pt x="1108" y="158"/>
                    <a:pt x="1109" y="155"/>
                    <a:pt x="1111" y="157"/>
                  </a:cubicBezTo>
                  <a:cubicBezTo>
                    <a:pt x="1106" y="157"/>
                    <a:pt x="1109" y="161"/>
                    <a:pt x="1111" y="162"/>
                  </a:cubicBezTo>
                  <a:cubicBezTo>
                    <a:pt x="1108" y="165"/>
                    <a:pt x="1099" y="166"/>
                    <a:pt x="1100" y="169"/>
                  </a:cubicBezTo>
                  <a:cubicBezTo>
                    <a:pt x="1104" y="167"/>
                    <a:pt x="1110" y="164"/>
                    <a:pt x="1115" y="165"/>
                  </a:cubicBezTo>
                  <a:cubicBezTo>
                    <a:pt x="1115" y="161"/>
                    <a:pt x="1118" y="161"/>
                    <a:pt x="1118" y="158"/>
                  </a:cubicBezTo>
                  <a:cubicBezTo>
                    <a:pt x="1116" y="158"/>
                    <a:pt x="1115" y="157"/>
                    <a:pt x="1115" y="154"/>
                  </a:cubicBezTo>
                  <a:cubicBezTo>
                    <a:pt x="1118" y="152"/>
                    <a:pt x="1119" y="148"/>
                    <a:pt x="1123" y="146"/>
                  </a:cubicBezTo>
                  <a:cubicBezTo>
                    <a:pt x="1127" y="146"/>
                    <a:pt x="1129" y="150"/>
                    <a:pt x="1129" y="154"/>
                  </a:cubicBezTo>
                  <a:cubicBezTo>
                    <a:pt x="1143" y="157"/>
                    <a:pt x="1173" y="157"/>
                    <a:pt x="1180" y="143"/>
                  </a:cubicBezTo>
                  <a:cubicBezTo>
                    <a:pt x="1182" y="144"/>
                    <a:pt x="1184" y="144"/>
                    <a:pt x="1184" y="146"/>
                  </a:cubicBezTo>
                  <a:cubicBezTo>
                    <a:pt x="1184" y="154"/>
                    <a:pt x="1178" y="159"/>
                    <a:pt x="1185" y="163"/>
                  </a:cubicBezTo>
                  <a:cubicBezTo>
                    <a:pt x="1184" y="166"/>
                    <a:pt x="1181" y="166"/>
                    <a:pt x="1179" y="167"/>
                  </a:cubicBezTo>
                  <a:cubicBezTo>
                    <a:pt x="1189" y="181"/>
                    <a:pt x="1172" y="189"/>
                    <a:pt x="1167" y="197"/>
                  </a:cubicBezTo>
                  <a:cubicBezTo>
                    <a:pt x="1178" y="197"/>
                    <a:pt x="1189" y="194"/>
                    <a:pt x="1195" y="190"/>
                  </a:cubicBezTo>
                  <a:cubicBezTo>
                    <a:pt x="1191" y="185"/>
                    <a:pt x="1196" y="177"/>
                    <a:pt x="1201" y="176"/>
                  </a:cubicBezTo>
                  <a:cubicBezTo>
                    <a:pt x="1201" y="177"/>
                    <a:pt x="1202" y="178"/>
                    <a:pt x="1201" y="180"/>
                  </a:cubicBezTo>
                  <a:cubicBezTo>
                    <a:pt x="1205" y="178"/>
                    <a:pt x="1208" y="175"/>
                    <a:pt x="1213" y="175"/>
                  </a:cubicBezTo>
                  <a:cubicBezTo>
                    <a:pt x="1213" y="173"/>
                    <a:pt x="1212" y="172"/>
                    <a:pt x="1214" y="170"/>
                  </a:cubicBezTo>
                  <a:cubicBezTo>
                    <a:pt x="1217" y="170"/>
                    <a:pt x="1214" y="175"/>
                    <a:pt x="1216" y="174"/>
                  </a:cubicBezTo>
                  <a:cubicBezTo>
                    <a:pt x="1218" y="172"/>
                    <a:pt x="1221" y="172"/>
                    <a:pt x="1221" y="168"/>
                  </a:cubicBezTo>
                  <a:cubicBezTo>
                    <a:pt x="1216" y="171"/>
                    <a:pt x="1214" y="167"/>
                    <a:pt x="1212" y="164"/>
                  </a:cubicBezTo>
                  <a:cubicBezTo>
                    <a:pt x="1214" y="162"/>
                    <a:pt x="1218" y="163"/>
                    <a:pt x="1220" y="161"/>
                  </a:cubicBezTo>
                  <a:cubicBezTo>
                    <a:pt x="1217" y="153"/>
                    <a:pt x="1223" y="145"/>
                    <a:pt x="1223" y="138"/>
                  </a:cubicBezTo>
                  <a:cubicBezTo>
                    <a:pt x="1229" y="135"/>
                    <a:pt x="1233" y="128"/>
                    <a:pt x="1236" y="122"/>
                  </a:cubicBezTo>
                  <a:cubicBezTo>
                    <a:pt x="1228" y="125"/>
                    <a:pt x="1216" y="140"/>
                    <a:pt x="1208" y="128"/>
                  </a:cubicBezTo>
                  <a:cubicBezTo>
                    <a:pt x="1211" y="116"/>
                    <a:pt x="1226" y="108"/>
                    <a:pt x="1230" y="97"/>
                  </a:cubicBezTo>
                  <a:cubicBezTo>
                    <a:pt x="1225" y="99"/>
                    <a:pt x="1221" y="103"/>
                    <a:pt x="1214" y="102"/>
                  </a:cubicBezTo>
                  <a:cubicBezTo>
                    <a:pt x="1215" y="98"/>
                    <a:pt x="1211" y="94"/>
                    <a:pt x="1210" y="89"/>
                  </a:cubicBezTo>
                  <a:cubicBezTo>
                    <a:pt x="1211" y="84"/>
                    <a:pt x="1215" y="81"/>
                    <a:pt x="1219" y="78"/>
                  </a:cubicBezTo>
                  <a:cubicBezTo>
                    <a:pt x="1206" y="82"/>
                    <a:pt x="1196" y="91"/>
                    <a:pt x="1182" y="89"/>
                  </a:cubicBezTo>
                  <a:cubicBezTo>
                    <a:pt x="1182" y="86"/>
                    <a:pt x="1184" y="85"/>
                    <a:pt x="1186" y="85"/>
                  </a:cubicBezTo>
                  <a:cubicBezTo>
                    <a:pt x="1187" y="85"/>
                    <a:pt x="1187" y="88"/>
                    <a:pt x="1190" y="87"/>
                  </a:cubicBezTo>
                  <a:cubicBezTo>
                    <a:pt x="1192" y="86"/>
                    <a:pt x="1191" y="83"/>
                    <a:pt x="1193" y="82"/>
                  </a:cubicBezTo>
                  <a:cubicBezTo>
                    <a:pt x="1197" y="82"/>
                    <a:pt x="1199" y="79"/>
                    <a:pt x="1202" y="76"/>
                  </a:cubicBezTo>
                  <a:cubicBezTo>
                    <a:pt x="1208" y="74"/>
                    <a:pt x="1214" y="73"/>
                    <a:pt x="1213" y="65"/>
                  </a:cubicBezTo>
                  <a:cubicBezTo>
                    <a:pt x="1211" y="63"/>
                    <a:pt x="1211" y="66"/>
                    <a:pt x="1208" y="65"/>
                  </a:cubicBezTo>
                  <a:cubicBezTo>
                    <a:pt x="1209" y="63"/>
                    <a:pt x="1207" y="63"/>
                    <a:pt x="1207" y="61"/>
                  </a:cubicBezTo>
                  <a:cubicBezTo>
                    <a:pt x="1211" y="57"/>
                    <a:pt x="1216" y="53"/>
                    <a:pt x="1220" y="49"/>
                  </a:cubicBezTo>
                  <a:cubicBezTo>
                    <a:pt x="1211" y="49"/>
                    <a:pt x="1207" y="54"/>
                    <a:pt x="1197" y="53"/>
                  </a:cubicBezTo>
                  <a:cubicBezTo>
                    <a:pt x="1201" y="47"/>
                    <a:pt x="1207" y="43"/>
                    <a:pt x="1211" y="37"/>
                  </a:cubicBezTo>
                  <a:cubicBezTo>
                    <a:pt x="1204" y="37"/>
                    <a:pt x="1197" y="45"/>
                    <a:pt x="1191" y="40"/>
                  </a:cubicBezTo>
                  <a:cubicBezTo>
                    <a:pt x="1187" y="33"/>
                    <a:pt x="1196" y="30"/>
                    <a:pt x="1195" y="27"/>
                  </a:cubicBezTo>
                  <a:cubicBezTo>
                    <a:pt x="1195" y="29"/>
                    <a:pt x="1190" y="29"/>
                    <a:pt x="1191" y="27"/>
                  </a:cubicBezTo>
                  <a:cubicBezTo>
                    <a:pt x="1191" y="24"/>
                    <a:pt x="1191" y="24"/>
                    <a:pt x="1193" y="21"/>
                  </a:cubicBezTo>
                  <a:cubicBezTo>
                    <a:pt x="1188" y="22"/>
                    <a:pt x="1187" y="19"/>
                    <a:pt x="1185" y="17"/>
                  </a:cubicBezTo>
                  <a:cubicBezTo>
                    <a:pt x="1186" y="13"/>
                    <a:pt x="1192" y="14"/>
                    <a:pt x="1191" y="9"/>
                  </a:cubicBezTo>
                  <a:cubicBezTo>
                    <a:pt x="1169" y="0"/>
                    <a:pt x="1158" y="26"/>
                    <a:pt x="1138" y="26"/>
                  </a:cubicBezTo>
                  <a:cubicBezTo>
                    <a:pt x="1138" y="30"/>
                    <a:pt x="1137" y="33"/>
                    <a:pt x="1135" y="37"/>
                  </a:cubicBezTo>
                  <a:cubicBezTo>
                    <a:pt x="1139" y="37"/>
                    <a:pt x="1144" y="31"/>
                    <a:pt x="1146" y="36"/>
                  </a:cubicBezTo>
                  <a:cubicBezTo>
                    <a:pt x="1134" y="51"/>
                    <a:pt x="1109" y="51"/>
                    <a:pt x="1093" y="63"/>
                  </a:cubicBezTo>
                  <a:cubicBezTo>
                    <a:pt x="1096" y="62"/>
                    <a:pt x="1095" y="64"/>
                    <a:pt x="1094" y="65"/>
                  </a:cubicBezTo>
                  <a:cubicBezTo>
                    <a:pt x="1098" y="66"/>
                    <a:pt x="1101" y="68"/>
                    <a:pt x="1103" y="70"/>
                  </a:cubicBezTo>
                  <a:cubicBezTo>
                    <a:pt x="1104" y="74"/>
                    <a:pt x="1100" y="74"/>
                    <a:pt x="1101" y="78"/>
                  </a:cubicBezTo>
                  <a:cubicBezTo>
                    <a:pt x="1108" y="90"/>
                    <a:pt x="1107" y="106"/>
                    <a:pt x="1094" y="112"/>
                  </a:cubicBezTo>
                  <a:cubicBezTo>
                    <a:pt x="1090" y="108"/>
                    <a:pt x="1082" y="112"/>
                    <a:pt x="1079" y="109"/>
                  </a:cubicBezTo>
                  <a:cubicBezTo>
                    <a:pt x="1080" y="106"/>
                    <a:pt x="1082" y="105"/>
                    <a:pt x="1084" y="104"/>
                  </a:cubicBezTo>
                  <a:cubicBezTo>
                    <a:pt x="1085" y="106"/>
                    <a:pt x="1086" y="106"/>
                    <a:pt x="1085" y="108"/>
                  </a:cubicBezTo>
                  <a:cubicBezTo>
                    <a:pt x="1094" y="106"/>
                    <a:pt x="1099" y="95"/>
                    <a:pt x="1098" y="86"/>
                  </a:cubicBezTo>
                  <a:cubicBezTo>
                    <a:pt x="1096" y="85"/>
                    <a:pt x="1094" y="88"/>
                    <a:pt x="1093" y="86"/>
                  </a:cubicBezTo>
                  <a:cubicBezTo>
                    <a:pt x="1095" y="83"/>
                    <a:pt x="1094" y="83"/>
                    <a:pt x="1093" y="79"/>
                  </a:cubicBezTo>
                  <a:cubicBezTo>
                    <a:pt x="1083" y="79"/>
                    <a:pt x="1080" y="86"/>
                    <a:pt x="1074" y="90"/>
                  </a:cubicBezTo>
                  <a:cubicBezTo>
                    <a:pt x="1076" y="96"/>
                    <a:pt x="1078" y="103"/>
                    <a:pt x="1074" y="108"/>
                  </a:cubicBezTo>
                  <a:cubicBezTo>
                    <a:pt x="1065" y="111"/>
                    <a:pt x="1061" y="120"/>
                    <a:pt x="1055" y="127"/>
                  </a:cubicBezTo>
                  <a:cubicBezTo>
                    <a:pt x="1057" y="127"/>
                    <a:pt x="1055" y="131"/>
                    <a:pt x="1057" y="131"/>
                  </a:cubicBezTo>
                  <a:close/>
                  <a:moveTo>
                    <a:pt x="1218" y="20"/>
                  </a:moveTo>
                  <a:cubicBezTo>
                    <a:pt x="1212" y="21"/>
                    <a:pt x="1203" y="24"/>
                    <a:pt x="1201" y="26"/>
                  </a:cubicBezTo>
                  <a:cubicBezTo>
                    <a:pt x="1208" y="25"/>
                    <a:pt x="1214" y="25"/>
                    <a:pt x="1218" y="20"/>
                  </a:cubicBezTo>
                  <a:close/>
                  <a:moveTo>
                    <a:pt x="1239" y="43"/>
                  </a:moveTo>
                  <a:cubicBezTo>
                    <a:pt x="1239" y="44"/>
                    <a:pt x="1237" y="44"/>
                    <a:pt x="1236" y="43"/>
                  </a:cubicBezTo>
                  <a:cubicBezTo>
                    <a:pt x="1236" y="41"/>
                    <a:pt x="1239" y="42"/>
                    <a:pt x="1239" y="40"/>
                  </a:cubicBezTo>
                  <a:cubicBezTo>
                    <a:pt x="1237" y="41"/>
                    <a:pt x="1237" y="38"/>
                    <a:pt x="1236" y="37"/>
                  </a:cubicBezTo>
                  <a:cubicBezTo>
                    <a:pt x="1238" y="36"/>
                    <a:pt x="1238" y="33"/>
                    <a:pt x="1240" y="32"/>
                  </a:cubicBezTo>
                  <a:cubicBezTo>
                    <a:pt x="1237" y="32"/>
                    <a:pt x="1236" y="35"/>
                    <a:pt x="1234" y="37"/>
                  </a:cubicBezTo>
                  <a:cubicBezTo>
                    <a:pt x="1238" y="42"/>
                    <a:pt x="1223" y="44"/>
                    <a:pt x="1221" y="50"/>
                  </a:cubicBezTo>
                  <a:cubicBezTo>
                    <a:pt x="1228" y="50"/>
                    <a:pt x="1239" y="48"/>
                    <a:pt x="1239" y="43"/>
                  </a:cubicBezTo>
                  <a:close/>
                  <a:moveTo>
                    <a:pt x="1204" y="47"/>
                  </a:moveTo>
                  <a:cubicBezTo>
                    <a:pt x="1210" y="48"/>
                    <a:pt x="1212" y="45"/>
                    <a:pt x="1214" y="43"/>
                  </a:cubicBezTo>
                  <a:cubicBezTo>
                    <a:pt x="1211" y="45"/>
                    <a:pt x="1206" y="42"/>
                    <a:pt x="1204" y="47"/>
                  </a:cubicBezTo>
                  <a:close/>
                  <a:moveTo>
                    <a:pt x="1117" y="481"/>
                  </a:moveTo>
                  <a:cubicBezTo>
                    <a:pt x="1118" y="481"/>
                    <a:pt x="1118" y="481"/>
                    <a:pt x="1119" y="481"/>
                  </a:cubicBezTo>
                  <a:cubicBezTo>
                    <a:pt x="1118" y="481"/>
                    <a:pt x="1118" y="481"/>
                    <a:pt x="1117" y="481"/>
                  </a:cubicBezTo>
                  <a:close/>
                  <a:moveTo>
                    <a:pt x="1284" y="478"/>
                  </a:moveTo>
                  <a:cubicBezTo>
                    <a:pt x="1280" y="478"/>
                    <a:pt x="1276" y="483"/>
                    <a:pt x="1274" y="481"/>
                  </a:cubicBezTo>
                  <a:cubicBezTo>
                    <a:pt x="1274" y="479"/>
                    <a:pt x="1277" y="479"/>
                    <a:pt x="1277" y="476"/>
                  </a:cubicBezTo>
                  <a:cubicBezTo>
                    <a:pt x="1263" y="476"/>
                    <a:pt x="1257" y="490"/>
                    <a:pt x="1237" y="485"/>
                  </a:cubicBezTo>
                  <a:cubicBezTo>
                    <a:pt x="1236" y="486"/>
                    <a:pt x="1232" y="490"/>
                    <a:pt x="1229" y="487"/>
                  </a:cubicBezTo>
                  <a:cubicBezTo>
                    <a:pt x="1233" y="485"/>
                    <a:pt x="1236" y="483"/>
                    <a:pt x="1239" y="480"/>
                  </a:cubicBezTo>
                  <a:cubicBezTo>
                    <a:pt x="1236" y="480"/>
                    <a:pt x="1232" y="485"/>
                    <a:pt x="1230" y="483"/>
                  </a:cubicBezTo>
                  <a:cubicBezTo>
                    <a:pt x="1233" y="480"/>
                    <a:pt x="1237" y="479"/>
                    <a:pt x="1240" y="475"/>
                  </a:cubicBezTo>
                  <a:cubicBezTo>
                    <a:pt x="1239" y="474"/>
                    <a:pt x="1238" y="473"/>
                    <a:pt x="1238" y="471"/>
                  </a:cubicBezTo>
                  <a:cubicBezTo>
                    <a:pt x="1239" y="471"/>
                    <a:pt x="1240" y="470"/>
                    <a:pt x="1242" y="469"/>
                  </a:cubicBezTo>
                  <a:cubicBezTo>
                    <a:pt x="1250" y="479"/>
                    <a:pt x="1256" y="465"/>
                    <a:pt x="1266" y="463"/>
                  </a:cubicBezTo>
                  <a:cubicBezTo>
                    <a:pt x="1266" y="467"/>
                    <a:pt x="1266" y="467"/>
                    <a:pt x="1266" y="467"/>
                  </a:cubicBezTo>
                  <a:cubicBezTo>
                    <a:pt x="1269" y="468"/>
                    <a:pt x="1272" y="463"/>
                    <a:pt x="1270" y="462"/>
                  </a:cubicBezTo>
                  <a:cubicBezTo>
                    <a:pt x="1270" y="463"/>
                    <a:pt x="1268" y="463"/>
                    <a:pt x="1267" y="462"/>
                  </a:cubicBezTo>
                  <a:cubicBezTo>
                    <a:pt x="1270" y="457"/>
                    <a:pt x="1282" y="456"/>
                    <a:pt x="1281" y="451"/>
                  </a:cubicBezTo>
                  <a:cubicBezTo>
                    <a:pt x="1277" y="456"/>
                    <a:pt x="1269" y="456"/>
                    <a:pt x="1263" y="457"/>
                  </a:cubicBezTo>
                  <a:cubicBezTo>
                    <a:pt x="1265" y="462"/>
                    <a:pt x="1259" y="464"/>
                    <a:pt x="1256" y="465"/>
                  </a:cubicBezTo>
                  <a:cubicBezTo>
                    <a:pt x="1253" y="461"/>
                    <a:pt x="1247" y="466"/>
                    <a:pt x="1244" y="465"/>
                  </a:cubicBezTo>
                  <a:cubicBezTo>
                    <a:pt x="1244" y="467"/>
                    <a:pt x="1243" y="468"/>
                    <a:pt x="1242" y="468"/>
                  </a:cubicBezTo>
                  <a:cubicBezTo>
                    <a:pt x="1230" y="469"/>
                    <a:pt x="1219" y="479"/>
                    <a:pt x="1209" y="485"/>
                  </a:cubicBezTo>
                  <a:cubicBezTo>
                    <a:pt x="1212" y="487"/>
                    <a:pt x="1210" y="494"/>
                    <a:pt x="1208" y="496"/>
                  </a:cubicBezTo>
                  <a:cubicBezTo>
                    <a:pt x="1205" y="497"/>
                    <a:pt x="1202" y="498"/>
                    <a:pt x="1200" y="499"/>
                  </a:cubicBezTo>
                  <a:cubicBezTo>
                    <a:pt x="1200" y="504"/>
                    <a:pt x="1204" y="505"/>
                    <a:pt x="1203" y="510"/>
                  </a:cubicBezTo>
                  <a:cubicBezTo>
                    <a:pt x="1199" y="511"/>
                    <a:pt x="1195" y="513"/>
                    <a:pt x="1192" y="508"/>
                  </a:cubicBezTo>
                  <a:cubicBezTo>
                    <a:pt x="1188" y="507"/>
                    <a:pt x="1188" y="510"/>
                    <a:pt x="1184" y="510"/>
                  </a:cubicBezTo>
                  <a:cubicBezTo>
                    <a:pt x="1184" y="504"/>
                    <a:pt x="1184" y="504"/>
                    <a:pt x="1184" y="504"/>
                  </a:cubicBezTo>
                  <a:cubicBezTo>
                    <a:pt x="1192" y="501"/>
                    <a:pt x="1199" y="497"/>
                    <a:pt x="1204" y="491"/>
                  </a:cubicBezTo>
                  <a:cubicBezTo>
                    <a:pt x="1200" y="491"/>
                    <a:pt x="1199" y="495"/>
                    <a:pt x="1194" y="494"/>
                  </a:cubicBezTo>
                  <a:cubicBezTo>
                    <a:pt x="1194" y="493"/>
                    <a:pt x="1194" y="492"/>
                    <a:pt x="1193" y="492"/>
                  </a:cubicBezTo>
                  <a:cubicBezTo>
                    <a:pt x="1191" y="493"/>
                    <a:pt x="1189" y="495"/>
                    <a:pt x="1186" y="495"/>
                  </a:cubicBezTo>
                  <a:cubicBezTo>
                    <a:pt x="1184" y="494"/>
                    <a:pt x="1185" y="491"/>
                    <a:pt x="1182" y="490"/>
                  </a:cubicBezTo>
                  <a:cubicBezTo>
                    <a:pt x="1181" y="492"/>
                    <a:pt x="1181" y="496"/>
                    <a:pt x="1178" y="496"/>
                  </a:cubicBezTo>
                  <a:cubicBezTo>
                    <a:pt x="1180" y="496"/>
                    <a:pt x="1180" y="499"/>
                    <a:pt x="1179" y="501"/>
                  </a:cubicBezTo>
                  <a:cubicBezTo>
                    <a:pt x="1179" y="504"/>
                    <a:pt x="1172" y="505"/>
                    <a:pt x="1173" y="508"/>
                  </a:cubicBezTo>
                  <a:cubicBezTo>
                    <a:pt x="1177" y="507"/>
                    <a:pt x="1179" y="501"/>
                    <a:pt x="1183" y="504"/>
                  </a:cubicBezTo>
                  <a:cubicBezTo>
                    <a:pt x="1179" y="506"/>
                    <a:pt x="1175" y="509"/>
                    <a:pt x="1173" y="514"/>
                  </a:cubicBezTo>
                  <a:cubicBezTo>
                    <a:pt x="1170" y="513"/>
                    <a:pt x="1170" y="516"/>
                    <a:pt x="1168" y="516"/>
                  </a:cubicBezTo>
                  <a:cubicBezTo>
                    <a:pt x="1166" y="512"/>
                    <a:pt x="1166" y="512"/>
                    <a:pt x="1167" y="508"/>
                  </a:cubicBezTo>
                  <a:cubicBezTo>
                    <a:pt x="1159" y="508"/>
                    <a:pt x="1160" y="498"/>
                    <a:pt x="1156" y="494"/>
                  </a:cubicBezTo>
                  <a:cubicBezTo>
                    <a:pt x="1152" y="493"/>
                    <a:pt x="1153" y="496"/>
                    <a:pt x="1150" y="495"/>
                  </a:cubicBezTo>
                  <a:cubicBezTo>
                    <a:pt x="1150" y="493"/>
                    <a:pt x="1147" y="493"/>
                    <a:pt x="1147" y="492"/>
                  </a:cubicBezTo>
                  <a:cubicBezTo>
                    <a:pt x="1147" y="490"/>
                    <a:pt x="1149" y="486"/>
                    <a:pt x="1147" y="485"/>
                  </a:cubicBezTo>
                  <a:cubicBezTo>
                    <a:pt x="1146" y="487"/>
                    <a:pt x="1141" y="485"/>
                    <a:pt x="1140" y="484"/>
                  </a:cubicBezTo>
                  <a:cubicBezTo>
                    <a:pt x="1140" y="481"/>
                    <a:pt x="1140" y="478"/>
                    <a:pt x="1144" y="476"/>
                  </a:cubicBezTo>
                  <a:cubicBezTo>
                    <a:pt x="1139" y="475"/>
                    <a:pt x="1138" y="476"/>
                    <a:pt x="1134" y="477"/>
                  </a:cubicBezTo>
                  <a:cubicBezTo>
                    <a:pt x="1133" y="470"/>
                    <a:pt x="1145" y="471"/>
                    <a:pt x="1145" y="467"/>
                  </a:cubicBezTo>
                  <a:cubicBezTo>
                    <a:pt x="1135" y="466"/>
                    <a:pt x="1132" y="477"/>
                    <a:pt x="1127" y="481"/>
                  </a:cubicBezTo>
                  <a:cubicBezTo>
                    <a:pt x="1127" y="477"/>
                    <a:pt x="1127" y="477"/>
                    <a:pt x="1127" y="477"/>
                  </a:cubicBezTo>
                  <a:cubicBezTo>
                    <a:pt x="1123" y="478"/>
                    <a:pt x="1122" y="480"/>
                    <a:pt x="1119" y="481"/>
                  </a:cubicBezTo>
                  <a:cubicBezTo>
                    <a:pt x="1120" y="481"/>
                    <a:pt x="1118" y="482"/>
                    <a:pt x="1118" y="483"/>
                  </a:cubicBezTo>
                  <a:cubicBezTo>
                    <a:pt x="1120" y="484"/>
                    <a:pt x="1121" y="479"/>
                    <a:pt x="1123" y="482"/>
                  </a:cubicBezTo>
                  <a:cubicBezTo>
                    <a:pt x="1122" y="483"/>
                    <a:pt x="1121" y="485"/>
                    <a:pt x="1122" y="487"/>
                  </a:cubicBezTo>
                  <a:cubicBezTo>
                    <a:pt x="1123" y="489"/>
                    <a:pt x="1126" y="488"/>
                    <a:pt x="1127" y="490"/>
                  </a:cubicBezTo>
                  <a:cubicBezTo>
                    <a:pt x="1126" y="492"/>
                    <a:pt x="1125" y="494"/>
                    <a:pt x="1122" y="494"/>
                  </a:cubicBezTo>
                  <a:cubicBezTo>
                    <a:pt x="1122" y="493"/>
                    <a:pt x="1123" y="492"/>
                    <a:pt x="1122" y="492"/>
                  </a:cubicBezTo>
                  <a:cubicBezTo>
                    <a:pt x="1121" y="496"/>
                    <a:pt x="1117" y="492"/>
                    <a:pt x="1114" y="495"/>
                  </a:cubicBezTo>
                  <a:cubicBezTo>
                    <a:pt x="1115" y="494"/>
                    <a:pt x="1116" y="493"/>
                    <a:pt x="1116" y="492"/>
                  </a:cubicBezTo>
                  <a:cubicBezTo>
                    <a:pt x="1113" y="491"/>
                    <a:pt x="1112" y="493"/>
                    <a:pt x="1108" y="493"/>
                  </a:cubicBezTo>
                  <a:cubicBezTo>
                    <a:pt x="1107" y="497"/>
                    <a:pt x="1110" y="498"/>
                    <a:pt x="1112" y="499"/>
                  </a:cubicBezTo>
                  <a:cubicBezTo>
                    <a:pt x="1106" y="505"/>
                    <a:pt x="1101" y="501"/>
                    <a:pt x="1094" y="505"/>
                  </a:cubicBezTo>
                  <a:cubicBezTo>
                    <a:pt x="1094" y="504"/>
                    <a:pt x="1094" y="502"/>
                    <a:pt x="1093" y="502"/>
                  </a:cubicBezTo>
                  <a:cubicBezTo>
                    <a:pt x="1092" y="505"/>
                    <a:pt x="1090" y="508"/>
                    <a:pt x="1086" y="508"/>
                  </a:cubicBezTo>
                  <a:cubicBezTo>
                    <a:pt x="1086" y="508"/>
                    <a:pt x="1085" y="507"/>
                    <a:pt x="1085" y="507"/>
                  </a:cubicBezTo>
                  <a:cubicBezTo>
                    <a:pt x="1089" y="500"/>
                    <a:pt x="1096" y="497"/>
                    <a:pt x="1104" y="494"/>
                  </a:cubicBezTo>
                  <a:cubicBezTo>
                    <a:pt x="1104" y="490"/>
                    <a:pt x="1109" y="491"/>
                    <a:pt x="1111" y="488"/>
                  </a:cubicBezTo>
                  <a:cubicBezTo>
                    <a:pt x="1100" y="492"/>
                    <a:pt x="1093" y="498"/>
                    <a:pt x="1083" y="499"/>
                  </a:cubicBezTo>
                  <a:cubicBezTo>
                    <a:pt x="1083" y="498"/>
                    <a:pt x="1082" y="496"/>
                    <a:pt x="1080" y="496"/>
                  </a:cubicBezTo>
                  <a:cubicBezTo>
                    <a:pt x="1080" y="500"/>
                    <a:pt x="1077" y="501"/>
                    <a:pt x="1075" y="498"/>
                  </a:cubicBezTo>
                  <a:cubicBezTo>
                    <a:pt x="1075" y="502"/>
                    <a:pt x="1070" y="500"/>
                    <a:pt x="1070" y="504"/>
                  </a:cubicBezTo>
                  <a:cubicBezTo>
                    <a:pt x="1071" y="504"/>
                    <a:pt x="1072" y="505"/>
                    <a:pt x="1072" y="506"/>
                  </a:cubicBezTo>
                  <a:cubicBezTo>
                    <a:pt x="1068" y="506"/>
                    <a:pt x="1068" y="510"/>
                    <a:pt x="1066" y="511"/>
                  </a:cubicBezTo>
                  <a:cubicBezTo>
                    <a:pt x="1054" y="509"/>
                    <a:pt x="1047" y="530"/>
                    <a:pt x="1036" y="521"/>
                  </a:cubicBezTo>
                  <a:cubicBezTo>
                    <a:pt x="1048" y="505"/>
                    <a:pt x="1064" y="499"/>
                    <a:pt x="1084" y="493"/>
                  </a:cubicBezTo>
                  <a:cubicBezTo>
                    <a:pt x="1088" y="495"/>
                    <a:pt x="1101" y="492"/>
                    <a:pt x="1103" y="487"/>
                  </a:cubicBezTo>
                  <a:cubicBezTo>
                    <a:pt x="1101" y="484"/>
                    <a:pt x="1097" y="487"/>
                    <a:pt x="1095" y="485"/>
                  </a:cubicBezTo>
                  <a:cubicBezTo>
                    <a:pt x="1098" y="482"/>
                    <a:pt x="1097" y="480"/>
                    <a:pt x="1096" y="477"/>
                  </a:cubicBezTo>
                  <a:cubicBezTo>
                    <a:pt x="1096" y="479"/>
                    <a:pt x="1090" y="480"/>
                    <a:pt x="1089" y="479"/>
                  </a:cubicBezTo>
                  <a:cubicBezTo>
                    <a:pt x="1093" y="475"/>
                    <a:pt x="1099" y="467"/>
                    <a:pt x="1101" y="463"/>
                  </a:cubicBezTo>
                  <a:cubicBezTo>
                    <a:pt x="1094" y="466"/>
                    <a:pt x="1087" y="474"/>
                    <a:pt x="1081" y="469"/>
                  </a:cubicBezTo>
                  <a:cubicBezTo>
                    <a:pt x="1082" y="477"/>
                    <a:pt x="1084" y="475"/>
                    <a:pt x="1083" y="483"/>
                  </a:cubicBezTo>
                  <a:cubicBezTo>
                    <a:pt x="1078" y="485"/>
                    <a:pt x="1073" y="492"/>
                    <a:pt x="1066" y="489"/>
                  </a:cubicBezTo>
                  <a:cubicBezTo>
                    <a:pt x="1074" y="487"/>
                    <a:pt x="1061" y="482"/>
                    <a:pt x="1067" y="480"/>
                  </a:cubicBezTo>
                  <a:cubicBezTo>
                    <a:pt x="1058" y="477"/>
                    <a:pt x="1056" y="487"/>
                    <a:pt x="1049" y="489"/>
                  </a:cubicBezTo>
                  <a:cubicBezTo>
                    <a:pt x="1044" y="477"/>
                    <a:pt x="1060" y="474"/>
                    <a:pt x="1067" y="467"/>
                  </a:cubicBezTo>
                  <a:cubicBezTo>
                    <a:pt x="1061" y="466"/>
                    <a:pt x="1059" y="471"/>
                    <a:pt x="1053" y="471"/>
                  </a:cubicBezTo>
                  <a:cubicBezTo>
                    <a:pt x="1053" y="469"/>
                    <a:pt x="1059" y="468"/>
                    <a:pt x="1057" y="467"/>
                  </a:cubicBezTo>
                  <a:cubicBezTo>
                    <a:pt x="1053" y="469"/>
                    <a:pt x="1047" y="472"/>
                    <a:pt x="1042" y="471"/>
                  </a:cubicBezTo>
                  <a:cubicBezTo>
                    <a:pt x="1040" y="468"/>
                    <a:pt x="1047" y="468"/>
                    <a:pt x="1044" y="466"/>
                  </a:cubicBezTo>
                  <a:cubicBezTo>
                    <a:pt x="1042" y="469"/>
                    <a:pt x="1039" y="470"/>
                    <a:pt x="1036" y="471"/>
                  </a:cubicBezTo>
                  <a:cubicBezTo>
                    <a:pt x="1035" y="474"/>
                    <a:pt x="1036" y="473"/>
                    <a:pt x="1036" y="477"/>
                  </a:cubicBezTo>
                  <a:cubicBezTo>
                    <a:pt x="1031" y="479"/>
                    <a:pt x="1028" y="483"/>
                    <a:pt x="1022" y="483"/>
                  </a:cubicBezTo>
                  <a:cubicBezTo>
                    <a:pt x="1012" y="476"/>
                    <a:pt x="1004" y="492"/>
                    <a:pt x="995" y="493"/>
                  </a:cubicBezTo>
                  <a:cubicBezTo>
                    <a:pt x="995" y="493"/>
                    <a:pt x="995" y="494"/>
                    <a:pt x="993" y="493"/>
                  </a:cubicBezTo>
                  <a:cubicBezTo>
                    <a:pt x="993" y="493"/>
                    <a:pt x="994" y="493"/>
                    <a:pt x="995" y="493"/>
                  </a:cubicBezTo>
                  <a:cubicBezTo>
                    <a:pt x="994" y="492"/>
                    <a:pt x="993" y="490"/>
                    <a:pt x="994" y="490"/>
                  </a:cubicBezTo>
                  <a:cubicBezTo>
                    <a:pt x="996" y="486"/>
                    <a:pt x="1004" y="483"/>
                    <a:pt x="999" y="478"/>
                  </a:cubicBezTo>
                  <a:cubicBezTo>
                    <a:pt x="995" y="481"/>
                    <a:pt x="990" y="480"/>
                    <a:pt x="986" y="483"/>
                  </a:cubicBezTo>
                  <a:cubicBezTo>
                    <a:pt x="986" y="490"/>
                    <a:pt x="982" y="493"/>
                    <a:pt x="977" y="494"/>
                  </a:cubicBezTo>
                  <a:cubicBezTo>
                    <a:pt x="977" y="498"/>
                    <a:pt x="980" y="498"/>
                    <a:pt x="980" y="502"/>
                  </a:cubicBezTo>
                  <a:cubicBezTo>
                    <a:pt x="977" y="504"/>
                    <a:pt x="971" y="509"/>
                    <a:pt x="968" y="505"/>
                  </a:cubicBezTo>
                  <a:cubicBezTo>
                    <a:pt x="975" y="501"/>
                    <a:pt x="976" y="488"/>
                    <a:pt x="979" y="482"/>
                  </a:cubicBezTo>
                  <a:cubicBezTo>
                    <a:pt x="980" y="482"/>
                    <a:pt x="981" y="483"/>
                    <a:pt x="982" y="483"/>
                  </a:cubicBezTo>
                  <a:cubicBezTo>
                    <a:pt x="987" y="475"/>
                    <a:pt x="1000" y="476"/>
                    <a:pt x="1005" y="467"/>
                  </a:cubicBezTo>
                  <a:cubicBezTo>
                    <a:pt x="1000" y="465"/>
                    <a:pt x="999" y="471"/>
                    <a:pt x="996" y="468"/>
                  </a:cubicBezTo>
                  <a:cubicBezTo>
                    <a:pt x="998" y="466"/>
                    <a:pt x="998" y="464"/>
                    <a:pt x="997" y="463"/>
                  </a:cubicBezTo>
                  <a:cubicBezTo>
                    <a:pt x="993" y="468"/>
                    <a:pt x="992" y="476"/>
                    <a:pt x="985" y="476"/>
                  </a:cubicBezTo>
                  <a:cubicBezTo>
                    <a:pt x="982" y="476"/>
                    <a:pt x="983" y="472"/>
                    <a:pt x="980" y="474"/>
                  </a:cubicBezTo>
                  <a:cubicBezTo>
                    <a:pt x="980" y="470"/>
                    <a:pt x="980" y="470"/>
                    <a:pt x="980" y="470"/>
                  </a:cubicBezTo>
                  <a:cubicBezTo>
                    <a:pt x="978" y="470"/>
                    <a:pt x="976" y="473"/>
                    <a:pt x="975" y="470"/>
                  </a:cubicBezTo>
                  <a:cubicBezTo>
                    <a:pt x="980" y="468"/>
                    <a:pt x="982" y="453"/>
                    <a:pt x="988" y="457"/>
                  </a:cubicBezTo>
                  <a:cubicBezTo>
                    <a:pt x="988" y="455"/>
                    <a:pt x="990" y="453"/>
                    <a:pt x="993" y="451"/>
                  </a:cubicBezTo>
                  <a:cubicBezTo>
                    <a:pt x="1007" y="446"/>
                    <a:pt x="1018" y="439"/>
                    <a:pt x="1033" y="433"/>
                  </a:cubicBezTo>
                  <a:cubicBezTo>
                    <a:pt x="1035" y="435"/>
                    <a:pt x="1033" y="435"/>
                    <a:pt x="1032" y="437"/>
                  </a:cubicBezTo>
                  <a:cubicBezTo>
                    <a:pt x="1043" y="428"/>
                    <a:pt x="1057" y="419"/>
                    <a:pt x="1073" y="417"/>
                  </a:cubicBezTo>
                  <a:cubicBezTo>
                    <a:pt x="1079" y="415"/>
                    <a:pt x="1084" y="406"/>
                    <a:pt x="1092" y="407"/>
                  </a:cubicBezTo>
                  <a:cubicBezTo>
                    <a:pt x="1094" y="401"/>
                    <a:pt x="1100" y="400"/>
                    <a:pt x="1106" y="398"/>
                  </a:cubicBezTo>
                  <a:cubicBezTo>
                    <a:pt x="1105" y="404"/>
                    <a:pt x="1099" y="401"/>
                    <a:pt x="1095" y="406"/>
                  </a:cubicBezTo>
                  <a:cubicBezTo>
                    <a:pt x="1097" y="407"/>
                    <a:pt x="1096" y="410"/>
                    <a:pt x="1098" y="411"/>
                  </a:cubicBezTo>
                  <a:cubicBezTo>
                    <a:pt x="1103" y="409"/>
                    <a:pt x="1105" y="404"/>
                    <a:pt x="1109" y="402"/>
                  </a:cubicBezTo>
                  <a:cubicBezTo>
                    <a:pt x="1110" y="403"/>
                    <a:pt x="1111" y="404"/>
                    <a:pt x="1110" y="405"/>
                  </a:cubicBezTo>
                  <a:cubicBezTo>
                    <a:pt x="1113" y="405"/>
                    <a:pt x="1114" y="404"/>
                    <a:pt x="1118" y="404"/>
                  </a:cubicBezTo>
                  <a:cubicBezTo>
                    <a:pt x="1117" y="397"/>
                    <a:pt x="1121" y="395"/>
                    <a:pt x="1125" y="392"/>
                  </a:cubicBezTo>
                  <a:cubicBezTo>
                    <a:pt x="1122" y="392"/>
                    <a:pt x="1120" y="394"/>
                    <a:pt x="1117" y="394"/>
                  </a:cubicBezTo>
                  <a:cubicBezTo>
                    <a:pt x="1117" y="393"/>
                    <a:pt x="1116" y="393"/>
                    <a:pt x="1116" y="392"/>
                  </a:cubicBezTo>
                  <a:cubicBezTo>
                    <a:pt x="1121" y="387"/>
                    <a:pt x="1128" y="383"/>
                    <a:pt x="1136" y="382"/>
                  </a:cubicBezTo>
                  <a:cubicBezTo>
                    <a:pt x="1134" y="384"/>
                    <a:pt x="1142" y="385"/>
                    <a:pt x="1137" y="389"/>
                  </a:cubicBezTo>
                  <a:cubicBezTo>
                    <a:pt x="1138" y="386"/>
                    <a:pt x="1134" y="386"/>
                    <a:pt x="1136" y="389"/>
                  </a:cubicBezTo>
                  <a:cubicBezTo>
                    <a:pt x="1133" y="390"/>
                    <a:pt x="1138" y="387"/>
                    <a:pt x="1137" y="390"/>
                  </a:cubicBezTo>
                  <a:cubicBezTo>
                    <a:pt x="1136" y="394"/>
                    <a:pt x="1131" y="397"/>
                    <a:pt x="1132" y="400"/>
                  </a:cubicBezTo>
                  <a:cubicBezTo>
                    <a:pt x="1132" y="397"/>
                    <a:pt x="1135" y="398"/>
                    <a:pt x="1136" y="400"/>
                  </a:cubicBezTo>
                  <a:cubicBezTo>
                    <a:pt x="1135" y="402"/>
                    <a:pt x="1131" y="402"/>
                    <a:pt x="1132" y="405"/>
                  </a:cubicBezTo>
                  <a:cubicBezTo>
                    <a:pt x="1135" y="407"/>
                    <a:pt x="1136" y="402"/>
                    <a:pt x="1136" y="404"/>
                  </a:cubicBezTo>
                  <a:cubicBezTo>
                    <a:pt x="1137" y="407"/>
                    <a:pt x="1134" y="407"/>
                    <a:pt x="1135" y="410"/>
                  </a:cubicBezTo>
                  <a:cubicBezTo>
                    <a:pt x="1138" y="411"/>
                    <a:pt x="1143" y="405"/>
                    <a:pt x="1146" y="403"/>
                  </a:cubicBezTo>
                  <a:cubicBezTo>
                    <a:pt x="1144" y="400"/>
                    <a:pt x="1139" y="405"/>
                    <a:pt x="1137" y="403"/>
                  </a:cubicBezTo>
                  <a:cubicBezTo>
                    <a:pt x="1147" y="401"/>
                    <a:pt x="1150" y="392"/>
                    <a:pt x="1158" y="387"/>
                  </a:cubicBezTo>
                  <a:cubicBezTo>
                    <a:pt x="1156" y="387"/>
                    <a:pt x="1154" y="387"/>
                    <a:pt x="1154" y="386"/>
                  </a:cubicBezTo>
                  <a:cubicBezTo>
                    <a:pt x="1160" y="382"/>
                    <a:pt x="1155" y="378"/>
                    <a:pt x="1162" y="374"/>
                  </a:cubicBezTo>
                  <a:cubicBezTo>
                    <a:pt x="1159" y="373"/>
                    <a:pt x="1157" y="376"/>
                    <a:pt x="1157" y="373"/>
                  </a:cubicBezTo>
                  <a:cubicBezTo>
                    <a:pt x="1159" y="370"/>
                    <a:pt x="1166" y="366"/>
                    <a:pt x="1165" y="364"/>
                  </a:cubicBezTo>
                  <a:cubicBezTo>
                    <a:pt x="1164" y="363"/>
                    <a:pt x="1155" y="366"/>
                    <a:pt x="1153" y="370"/>
                  </a:cubicBezTo>
                  <a:cubicBezTo>
                    <a:pt x="1152" y="370"/>
                    <a:pt x="1151" y="369"/>
                    <a:pt x="1149" y="368"/>
                  </a:cubicBezTo>
                  <a:cubicBezTo>
                    <a:pt x="1146" y="370"/>
                    <a:pt x="1145" y="373"/>
                    <a:pt x="1140" y="373"/>
                  </a:cubicBezTo>
                  <a:cubicBezTo>
                    <a:pt x="1140" y="371"/>
                    <a:pt x="1141" y="367"/>
                    <a:pt x="1139" y="366"/>
                  </a:cubicBezTo>
                  <a:cubicBezTo>
                    <a:pt x="1129" y="369"/>
                    <a:pt x="1120" y="381"/>
                    <a:pt x="1111" y="377"/>
                  </a:cubicBezTo>
                  <a:cubicBezTo>
                    <a:pt x="1104" y="387"/>
                    <a:pt x="1093" y="386"/>
                    <a:pt x="1083" y="390"/>
                  </a:cubicBezTo>
                  <a:cubicBezTo>
                    <a:pt x="1083" y="400"/>
                    <a:pt x="1069" y="397"/>
                    <a:pt x="1063" y="403"/>
                  </a:cubicBezTo>
                  <a:cubicBezTo>
                    <a:pt x="1061" y="400"/>
                    <a:pt x="1065" y="398"/>
                    <a:pt x="1061" y="397"/>
                  </a:cubicBezTo>
                  <a:cubicBezTo>
                    <a:pt x="1069" y="390"/>
                    <a:pt x="1076" y="376"/>
                    <a:pt x="1091" y="383"/>
                  </a:cubicBezTo>
                  <a:cubicBezTo>
                    <a:pt x="1093" y="381"/>
                    <a:pt x="1094" y="379"/>
                    <a:pt x="1098" y="378"/>
                  </a:cubicBezTo>
                  <a:cubicBezTo>
                    <a:pt x="1099" y="375"/>
                    <a:pt x="1097" y="376"/>
                    <a:pt x="1096" y="375"/>
                  </a:cubicBezTo>
                  <a:cubicBezTo>
                    <a:pt x="1099" y="373"/>
                    <a:pt x="1099" y="373"/>
                    <a:pt x="1098" y="370"/>
                  </a:cubicBezTo>
                  <a:cubicBezTo>
                    <a:pt x="1102" y="369"/>
                    <a:pt x="1104" y="366"/>
                    <a:pt x="1109" y="365"/>
                  </a:cubicBezTo>
                  <a:cubicBezTo>
                    <a:pt x="1112" y="365"/>
                    <a:pt x="1111" y="369"/>
                    <a:pt x="1114" y="369"/>
                  </a:cubicBezTo>
                  <a:cubicBezTo>
                    <a:pt x="1120" y="367"/>
                    <a:pt x="1124" y="363"/>
                    <a:pt x="1126" y="357"/>
                  </a:cubicBezTo>
                  <a:cubicBezTo>
                    <a:pt x="1121" y="356"/>
                    <a:pt x="1122" y="353"/>
                    <a:pt x="1122" y="350"/>
                  </a:cubicBezTo>
                  <a:cubicBezTo>
                    <a:pt x="1117" y="349"/>
                    <a:pt x="1117" y="344"/>
                    <a:pt x="1111" y="345"/>
                  </a:cubicBezTo>
                  <a:cubicBezTo>
                    <a:pt x="1111" y="342"/>
                    <a:pt x="1109" y="342"/>
                    <a:pt x="1110" y="339"/>
                  </a:cubicBezTo>
                  <a:cubicBezTo>
                    <a:pt x="1115" y="336"/>
                    <a:pt x="1120" y="333"/>
                    <a:pt x="1126" y="330"/>
                  </a:cubicBezTo>
                  <a:cubicBezTo>
                    <a:pt x="1125" y="323"/>
                    <a:pt x="1139" y="315"/>
                    <a:pt x="1144" y="318"/>
                  </a:cubicBezTo>
                  <a:cubicBezTo>
                    <a:pt x="1143" y="320"/>
                    <a:pt x="1139" y="320"/>
                    <a:pt x="1138" y="322"/>
                  </a:cubicBezTo>
                  <a:cubicBezTo>
                    <a:pt x="1147" y="322"/>
                    <a:pt x="1152" y="319"/>
                    <a:pt x="1158" y="315"/>
                  </a:cubicBezTo>
                  <a:cubicBezTo>
                    <a:pt x="1156" y="304"/>
                    <a:pt x="1167" y="311"/>
                    <a:pt x="1167" y="304"/>
                  </a:cubicBezTo>
                  <a:cubicBezTo>
                    <a:pt x="1159" y="307"/>
                    <a:pt x="1154" y="304"/>
                    <a:pt x="1147" y="308"/>
                  </a:cubicBezTo>
                  <a:cubicBezTo>
                    <a:pt x="1144" y="309"/>
                    <a:pt x="1142" y="315"/>
                    <a:pt x="1139" y="316"/>
                  </a:cubicBezTo>
                  <a:cubicBezTo>
                    <a:pt x="1139" y="316"/>
                    <a:pt x="1118" y="311"/>
                    <a:pt x="1116" y="311"/>
                  </a:cubicBezTo>
                  <a:cubicBezTo>
                    <a:pt x="1115" y="312"/>
                    <a:pt x="1112" y="316"/>
                    <a:pt x="1110" y="316"/>
                  </a:cubicBezTo>
                  <a:cubicBezTo>
                    <a:pt x="1107" y="317"/>
                    <a:pt x="1104" y="317"/>
                    <a:pt x="1102" y="321"/>
                  </a:cubicBezTo>
                  <a:cubicBezTo>
                    <a:pt x="1095" y="314"/>
                    <a:pt x="1088" y="326"/>
                    <a:pt x="1081" y="327"/>
                  </a:cubicBezTo>
                  <a:cubicBezTo>
                    <a:pt x="1076" y="326"/>
                    <a:pt x="1073" y="326"/>
                    <a:pt x="1070" y="324"/>
                  </a:cubicBezTo>
                  <a:cubicBezTo>
                    <a:pt x="1073" y="318"/>
                    <a:pt x="1078" y="314"/>
                    <a:pt x="1085" y="311"/>
                  </a:cubicBezTo>
                  <a:cubicBezTo>
                    <a:pt x="1087" y="312"/>
                    <a:pt x="1087" y="314"/>
                    <a:pt x="1089" y="315"/>
                  </a:cubicBezTo>
                  <a:cubicBezTo>
                    <a:pt x="1089" y="311"/>
                    <a:pt x="1089" y="312"/>
                    <a:pt x="1090" y="309"/>
                  </a:cubicBezTo>
                  <a:cubicBezTo>
                    <a:pt x="1098" y="307"/>
                    <a:pt x="1102" y="300"/>
                    <a:pt x="1108" y="295"/>
                  </a:cubicBezTo>
                  <a:cubicBezTo>
                    <a:pt x="1104" y="295"/>
                    <a:pt x="1104" y="297"/>
                    <a:pt x="1102" y="295"/>
                  </a:cubicBezTo>
                  <a:cubicBezTo>
                    <a:pt x="1107" y="291"/>
                    <a:pt x="1113" y="287"/>
                    <a:pt x="1121" y="285"/>
                  </a:cubicBezTo>
                  <a:cubicBezTo>
                    <a:pt x="1121" y="289"/>
                    <a:pt x="1124" y="288"/>
                    <a:pt x="1126" y="287"/>
                  </a:cubicBezTo>
                  <a:cubicBezTo>
                    <a:pt x="1126" y="286"/>
                    <a:pt x="1126" y="283"/>
                    <a:pt x="1125" y="282"/>
                  </a:cubicBezTo>
                  <a:cubicBezTo>
                    <a:pt x="1125" y="283"/>
                    <a:pt x="1120" y="283"/>
                    <a:pt x="1121" y="282"/>
                  </a:cubicBezTo>
                  <a:cubicBezTo>
                    <a:pt x="1121" y="281"/>
                    <a:pt x="1120" y="281"/>
                    <a:pt x="1120" y="280"/>
                  </a:cubicBezTo>
                  <a:cubicBezTo>
                    <a:pt x="1126" y="276"/>
                    <a:pt x="1130" y="273"/>
                    <a:pt x="1130" y="267"/>
                  </a:cubicBezTo>
                  <a:cubicBezTo>
                    <a:pt x="1126" y="267"/>
                    <a:pt x="1126" y="262"/>
                    <a:pt x="1122" y="262"/>
                  </a:cubicBezTo>
                  <a:cubicBezTo>
                    <a:pt x="1125" y="256"/>
                    <a:pt x="1132" y="253"/>
                    <a:pt x="1135" y="246"/>
                  </a:cubicBezTo>
                  <a:cubicBezTo>
                    <a:pt x="1123" y="249"/>
                    <a:pt x="1107" y="239"/>
                    <a:pt x="1098" y="249"/>
                  </a:cubicBezTo>
                  <a:cubicBezTo>
                    <a:pt x="1100" y="249"/>
                    <a:pt x="1099" y="253"/>
                    <a:pt x="1101" y="254"/>
                  </a:cubicBezTo>
                  <a:cubicBezTo>
                    <a:pt x="1096" y="256"/>
                    <a:pt x="1087" y="262"/>
                    <a:pt x="1082" y="259"/>
                  </a:cubicBezTo>
                  <a:cubicBezTo>
                    <a:pt x="1082" y="253"/>
                    <a:pt x="1083" y="249"/>
                    <a:pt x="1088" y="248"/>
                  </a:cubicBezTo>
                  <a:cubicBezTo>
                    <a:pt x="1093" y="241"/>
                    <a:pt x="1097" y="232"/>
                    <a:pt x="1099" y="224"/>
                  </a:cubicBezTo>
                  <a:cubicBezTo>
                    <a:pt x="1094" y="223"/>
                    <a:pt x="1092" y="222"/>
                    <a:pt x="1086" y="223"/>
                  </a:cubicBezTo>
                  <a:cubicBezTo>
                    <a:pt x="1085" y="221"/>
                    <a:pt x="1084" y="219"/>
                    <a:pt x="1083" y="216"/>
                  </a:cubicBezTo>
                  <a:cubicBezTo>
                    <a:pt x="1085" y="215"/>
                    <a:pt x="1087" y="214"/>
                    <a:pt x="1088" y="212"/>
                  </a:cubicBezTo>
                  <a:cubicBezTo>
                    <a:pt x="1077" y="213"/>
                    <a:pt x="1065" y="213"/>
                    <a:pt x="1061" y="223"/>
                  </a:cubicBezTo>
                  <a:cubicBezTo>
                    <a:pt x="1063" y="227"/>
                    <a:pt x="1066" y="228"/>
                    <a:pt x="1067" y="233"/>
                  </a:cubicBezTo>
                  <a:cubicBezTo>
                    <a:pt x="1062" y="235"/>
                    <a:pt x="1053" y="238"/>
                    <a:pt x="1047" y="235"/>
                  </a:cubicBezTo>
                  <a:cubicBezTo>
                    <a:pt x="1048" y="233"/>
                    <a:pt x="1050" y="230"/>
                    <a:pt x="1052" y="228"/>
                  </a:cubicBezTo>
                  <a:cubicBezTo>
                    <a:pt x="1049" y="228"/>
                    <a:pt x="1049" y="232"/>
                    <a:pt x="1046" y="233"/>
                  </a:cubicBezTo>
                  <a:cubicBezTo>
                    <a:pt x="1046" y="230"/>
                    <a:pt x="1043" y="230"/>
                    <a:pt x="1042" y="229"/>
                  </a:cubicBezTo>
                  <a:cubicBezTo>
                    <a:pt x="1047" y="219"/>
                    <a:pt x="1049" y="222"/>
                    <a:pt x="1051" y="211"/>
                  </a:cubicBezTo>
                  <a:cubicBezTo>
                    <a:pt x="1047" y="209"/>
                    <a:pt x="1038" y="216"/>
                    <a:pt x="1035" y="211"/>
                  </a:cubicBezTo>
                  <a:cubicBezTo>
                    <a:pt x="1035" y="210"/>
                    <a:pt x="1036" y="210"/>
                    <a:pt x="1037" y="208"/>
                  </a:cubicBezTo>
                  <a:cubicBezTo>
                    <a:pt x="1027" y="209"/>
                    <a:pt x="1025" y="218"/>
                    <a:pt x="1019" y="222"/>
                  </a:cubicBezTo>
                  <a:cubicBezTo>
                    <a:pt x="1014" y="227"/>
                    <a:pt x="1006" y="228"/>
                    <a:pt x="997" y="229"/>
                  </a:cubicBezTo>
                  <a:cubicBezTo>
                    <a:pt x="997" y="227"/>
                    <a:pt x="999" y="226"/>
                    <a:pt x="997" y="224"/>
                  </a:cubicBezTo>
                  <a:cubicBezTo>
                    <a:pt x="988" y="224"/>
                    <a:pt x="984" y="232"/>
                    <a:pt x="973" y="233"/>
                  </a:cubicBezTo>
                  <a:cubicBezTo>
                    <a:pt x="973" y="229"/>
                    <a:pt x="975" y="229"/>
                    <a:pt x="973" y="226"/>
                  </a:cubicBezTo>
                  <a:cubicBezTo>
                    <a:pt x="969" y="225"/>
                    <a:pt x="970" y="230"/>
                    <a:pt x="965" y="229"/>
                  </a:cubicBezTo>
                  <a:cubicBezTo>
                    <a:pt x="965" y="228"/>
                    <a:pt x="964" y="228"/>
                    <a:pt x="964" y="227"/>
                  </a:cubicBezTo>
                  <a:cubicBezTo>
                    <a:pt x="967" y="224"/>
                    <a:pt x="968" y="220"/>
                    <a:pt x="972" y="220"/>
                  </a:cubicBezTo>
                  <a:cubicBezTo>
                    <a:pt x="972" y="217"/>
                    <a:pt x="971" y="215"/>
                    <a:pt x="970" y="214"/>
                  </a:cubicBezTo>
                  <a:cubicBezTo>
                    <a:pt x="972" y="210"/>
                    <a:pt x="976" y="208"/>
                    <a:pt x="981" y="210"/>
                  </a:cubicBezTo>
                  <a:cubicBezTo>
                    <a:pt x="982" y="203"/>
                    <a:pt x="991" y="205"/>
                    <a:pt x="994" y="200"/>
                  </a:cubicBezTo>
                  <a:cubicBezTo>
                    <a:pt x="996" y="202"/>
                    <a:pt x="993" y="203"/>
                    <a:pt x="995" y="205"/>
                  </a:cubicBezTo>
                  <a:cubicBezTo>
                    <a:pt x="1000" y="205"/>
                    <a:pt x="1003" y="198"/>
                    <a:pt x="1007" y="202"/>
                  </a:cubicBezTo>
                  <a:cubicBezTo>
                    <a:pt x="1006" y="203"/>
                    <a:pt x="1007" y="206"/>
                    <a:pt x="1005" y="207"/>
                  </a:cubicBezTo>
                  <a:cubicBezTo>
                    <a:pt x="1008" y="208"/>
                    <a:pt x="1008" y="211"/>
                    <a:pt x="1012" y="210"/>
                  </a:cubicBezTo>
                  <a:cubicBezTo>
                    <a:pt x="1012" y="207"/>
                    <a:pt x="1012" y="207"/>
                    <a:pt x="1012" y="207"/>
                  </a:cubicBezTo>
                  <a:cubicBezTo>
                    <a:pt x="1012" y="205"/>
                    <a:pt x="1009" y="206"/>
                    <a:pt x="1009" y="205"/>
                  </a:cubicBezTo>
                  <a:cubicBezTo>
                    <a:pt x="1010" y="202"/>
                    <a:pt x="1011" y="203"/>
                    <a:pt x="1010" y="200"/>
                  </a:cubicBezTo>
                  <a:cubicBezTo>
                    <a:pt x="1022" y="195"/>
                    <a:pt x="1030" y="186"/>
                    <a:pt x="1037" y="176"/>
                  </a:cubicBezTo>
                  <a:cubicBezTo>
                    <a:pt x="1021" y="180"/>
                    <a:pt x="1012" y="194"/>
                    <a:pt x="998" y="197"/>
                  </a:cubicBezTo>
                  <a:cubicBezTo>
                    <a:pt x="1000" y="195"/>
                    <a:pt x="1002" y="194"/>
                    <a:pt x="1004" y="192"/>
                  </a:cubicBezTo>
                  <a:cubicBezTo>
                    <a:pt x="992" y="198"/>
                    <a:pt x="975" y="200"/>
                    <a:pt x="965" y="209"/>
                  </a:cubicBezTo>
                  <a:cubicBezTo>
                    <a:pt x="959" y="208"/>
                    <a:pt x="956" y="205"/>
                    <a:pt x="954" y="200"/>
                  </a:cubicBezTo>
                  <a:cubicBezTo>
                    <a:pt x="956" y="192"/>
                    <a:pt x="966" y="192"/>
                    <a:pt x="969" y="185"/>
                  </a:cubicBezTo>
                  <a:cubicBezTo>
                    <a:pt x="961" y="190"/>
                    <a:pt x="951" y="197"/>
                    <a:pt x="940" y="196"/>
                  </a:cubicBezTo>
                  <a:cubicBezTo>
                    <a:pt x="940" y="190"/>
                    <a:pt x="946" y="191"/>
                    <a:pt x="949" y="188"/>
                  </a:cubicBezTo>
                  <a:cubicBezTo>
                    <a:pt x="945" y="187"/>
                    <a:pt x="941" y="190"/>
                    <a:pt x="939" y="188"/>
                  </a:cubicBezTo>
                  <a:cubicBezTo>
                    <a:pt x="955" y="185"/>
                    <a:pt x="955" y="167"/>
                    <a:pt x="972" y="168"/>
                  </a:cubicBezTo>
                  <a:cubicBezTo>
                    <a:pt x="973" y="161"/>
                    <a:pt x="983" y="156"/>
                    <a:pt x="990" y="162"/>
                  </a:cubicBezTo>
                  <a:cubicBezTo>
                    <a:pt x="1000" y="158"/>
                    <a:pt x="993" y="135"/>
                    <a:pt x="1009" y="139"/>
                  </a:cubicBezTo>
                  <a:cubicBezTo>
                    <a:pt x="1006" y="143"/>
                    <a:pt x="1004" y="147"/>
                    <a:pt x="1002" y="152"/>
                  </a:cubicBezTo>
                  <a:cubicBezTo>
                    <a:pt x="1002" y="155"/>
                    <a:pt x="1007" y="157"/>
                    <a:pt x="1004" y="160"/>
                  </a:cubicBezTo>
                  <a:cubicBezTo>
                    <a:pt x="1010" y="160"/>
                    <a:pt x="1014" y="152"/>
                    <a:pt x="1021" y="155"/>
                  </a:cubicBezTo>
                  <a:cubicBezTo>
                    <a:pt x="1021" y="158"/>
                    <a:pt x="1018" y="156"/>
                    <a:pt x="1017" y="158"/>
                  </a:cubicBezTo>
                  <a:cubicBezTo>
                    <a:pt x="1029" y="158"/>
                    <a:pt x="1033" y="150"/>
                    <a:pt x="1038" y="143"/>
                  </a:cubicBezTo>
                  <a:cubicBezTo>
                    <a:pt x="1034" y="137"/>
                    <a:pt x="1039" y="133"/>
                    <a:pt x="1041" y="130"/>
                  </a:cubicBezTo>
                  <a:cubicBezTo>
                    <a:pt x="1034" y="132"/>
                    <a:pt x="1025" y="134"/>
                    <a:pt x="1022" y="128"/>
                  </a:cubicBezTo>
                  <a:cubicBezTo>
                    <a:pt x="1024" y="126"/>
                    <a:pt x="1025" y="125"/>
                    <a:pt x="1027" y="124"/>
                  </a:cubicBezTo>
                  <a:cubicBezTo>
                    <a:pt x="1024" y="123"/>
                    <a:pt x="1021" y="121"/>
                    <a:pt x="1016" y="122"/>
                  </a:cubicBezTo>
                  <a:cubicBezTo>
                    <a:pt x="1016" y="121"/>
                    <a:pt x="1017" y="120"/>
                    <a:pt x="1017" y="119"/>
                  </a:cubicBezTo>
                  <a:cubicBezTo>
                    <a:pt x="1014" y="118"/>
                    <a:pt x="1010" y="119"/>
                    <a:pt x="1007" y="121"/>
                  </a:cubicBezTo>
                  <a:cubicBezTo>
                    <a:pt x="1011" y="128"/>
                    <a:pt x="1002" y="129"/>
                    <a:pt x="997" y="131"/>
                  </a:cubicBezTo>
                  <a:cubicBezTo>
                    <a:pt x="997" y="128"/>
                    <a:pt x="1000" y="129"/>
                    <a:pt x="1000" y="127"/>
                  </a:cubicBezTo>
                  <a:cubicBezTo>
                    <a:pt x="997" y="126"/>
                    <a:pt x="993" y="128"/>
                    <a:pt x="992" y="126"/>
                  </a:cubicBezTo>
                  <a:cubicBezTo>
                    <a:pt x="990" y="124"/>
                    <a:pt x="993" y="121"/>
                    <a:pt x="991" y="119"/>
                  </a:cubicBezTo>
                  <a:cubicBezTo>
                    <a:pt x="979" y="119"/>
                    <a:pt x="971" y="128"/>
                    <a:pt x="960" y="125"/>
                  </a:cubicBezTo>
                  <a:cubicBezTo>
                    <a:pt x="962" y="117"/>
                    <a:pt x="978" y="122"/>
                    <a:pt x="980" y="113"/>
                  </a:cubicBezTo>
                  <a:cubicBezTo>
                    <a:pt x="976" y="111"/>
                    <a:pt x="976" y="112"/>
                    <a:pt x="978" y="109"/>
                  </a:cubicBezTo>
                  <a:cubicBezTo>
                    <a:pt x="976" y="107"/>
                    <a:pt x="967" y="113"/>
                    <a:pt x="964" y="108"/>
                  </a:cubicBezTo>
                  <a:cubicBezTo>
                    <a:pt x="966" y="107"/>
                    <a:pt x="973" y="102"/>
                    <a:pt x="971" y="103"/>
                  </a:cubicBezTo>
                  <a:cubicBezTo>
                    <a:pt x="963" y="105"/>
                    <a:pt x="956" y="107"/>
                    <a:pt x="949" y="108"/>
                  </a:cubicBezTo>
                  <a:cubicBezTo>
                    <a:pt x="946" y="106"/>
                    <a:pt x="944" y="104"/>
                    <a:pt x="942" y="101"/>
                  </a:cubicBezTo>
                  <a:cubicBezTo>
                    <a:pt x="943" y="98"/>
                    <a:pt x="946" y="97"/>
                    <a:pt x="950" y="97"/>
                  </a:cubicBezTo>
                  <a:cubicBezTo>
                    <a:pt x="949" y="98"/>
                    <a:pt x="948" y="98"/>
                    <a:pt x="949" y="100"/>
                  </a:cubicBezTo>
                  <a:cubicBezTo>
                    <a:pt x="951" y="99"/>
                    <a:pt x="954" y="99"/>
                    <a:pt x="954" y="97"/>
                  </a:cubicBezTo>
                  <a:cubicBezTo>
                    <a:pt x="952" y="95"/>
                    <a:pt x="949" y="93"/>
                    <a:pt x="947" y="91"/>
                  </a:cubicBezTo>
                  <a:cubicBezTo>
                    <a:pt x="937" y="94"/>
                    <a:pt x="931" y="100"/>
                    <a:pt x="928" y="109"/>
                  </a:cubicBezTo>
                  <a:cubicBezTo>
                    <a:pt x="925" y="108"/>
                    <a:pt x="923" y="106"/>
                    <a:pt x="920" y="105"/>
                  </a:cubicBezTo>
                  <a:cubicBezTo>
                    <a:pt x="924" y="104"/>
                    <a:pt x="923" y="98"/>
                    <a:pt x="922" y="96"/>
                  </a:cubicBezTo>
                  <a:cubicBezTo>
                    <a:pt x="921" y="97"/>
                    <a:pt x="922" y="100"/>
                    <a:pt x="920" y="100"/>
                  </a:cubicBezTo>
                  <a:cubicBezTo>
                    <a:pt x="919" y="100"/>
                    <a:pt x="917" y="100"/>
                    <a:pt x="917" y="101"/>
                  </a:cubicBezTo>
                  <a:cubicBezTo>
                    <a:pt x="919" y="98"/>
                    <a:pt x="914" y="97"/>
                    <a:pt x="913" y="95"/>
                  </a:cubicBezTo>
                  <a:cubicBezTo>
                    <a:pt x="902" y="97"/>
                    <a:pt x="897" y="105"/>
                    <a:pt x="885" y="103"/>
                  </a:cubicBezTo>
                  <a:cubicBezTo>
                    <a:pt x="883" y="100"/>
                    <a:pt x="889" y="98"/>
                    <a:pt x="889" y="95"/>
                  </a:cubicBezTo>
                  <a:cubicBezTo>
                    <a:pt x="886" y="94"/>
                    <a:pt x="885" y="89"/>
                    <a:pt x="882" y="88"/>
                  </a:cubicBezTo>
                  <a:cubicBezTo>
                    <a:pt x="882" y="87"/>
                    <a:pt x="888" y="86"/>
                    <a:pt x="885" y="85"/>
                  </a:cubicBezTo>
                  <a:cubicBezTo>
                    <a:pt x="881" y="88"/>
                    <a:pt x="880" y="82"/>
                    <a:pt x="876" y="85"/>
                  </a:cubicBezTo>
                  <a:cubicBezTo>
                    <a:pt x="864" y="96"/>
                    <a:pt x="859" y="114"/>
                    <a:pt x="848" y="126"/>
                  </a:cubicBezTo>
                  <a:cubicBezTo>
                    <a:pt x="848" y="132"/>
                    <a:pt x="848" y="132"/>
                    <a:pt x="848" y="132"/>
                  </a:cubicBezTo>
                  <a:cubicBezTo>
                    <a:pt x="843" y="134"/>
                    <a:pt x="831" y="140"/>
                    <a:pt x="830" y="129"/>
                  </a:cubicBezTo>
                  <a:cubicBezTo>
                    <a:pt x="827" y="131"/>
                    <a:pt x="824" y="128"/>
                    <a:pt x="819" y="128"/>
                  </a:cubicBezTo>
                  <a:cubicBezTo>
                    <a:pt x="817" y="127"/>
                    <a:pt x="820" y="124"/>
                    <a:pt x="819" y="123"/>
                  </a:cubicBezTo>
                  <a:cubicBezTo>
                    <a:pt x="816" y="123"/>
                    <a:pt x="815" y="125"/>
                    <a:pt x="814" y="122"/>
                  </a:cubicBezTo>
                  <a:cubicBezTo>
                    <a:pt x="816" y="117"/>
                    <a:pt x="813" y="115"/>
                    <a:pt x="814" y="113"/>
                  </a:cubicBezTo>
                  <a:cubicBezTo>
                    <a:pt x="803" y="117"/>
                    <a:pt x="788" y="117"/>
                    <a:pt x="783" y="128"/>
                  </a:cubicBezTo>
                  <a:cubicBezTo>
                    <a:pt x="780" y="127"/>
                    <a:pt x="776" y="129"/>
                    <a:pt x="778" y="130"/>
                  </a:cubicBezTo>
                  <a:cubicBezTo>
                    <a:pt x="787" y="126"/>
                    <a:pt x="797" y="127"/>
                    <a:pt x="805" y="121"/>
                  </a:cubicBezTo>
                  <a:cubicBezTo>
                    <a:pt x="806" y="122"/>
                    <a:pt x="809" y="123"/>
                    <a:pt x="809" y="125"/>
                  </a:cubicBezTo>
                  <a:cubicBezTo>
                    <a:pt x="807" y="125"/>
                    <a:pt x="806" y="127"/>
                    <a:pt x="806" y="128"/>
                  </a:cubicBezTo>
                  <a:cubicBezTo>
                    <a:pt x="808" y="130"/>
                    <a:pt x="811" y="127"/>
                    <a:pt x="811" y="128"/>
                  </a:cubicBezTo>
                  <a:cubicBezTo>
                    <a:pt x="808" y="130"/>
                    <a:pt x="807" y="133"/>
                    <a:pt x="808" y="137"/>
                  </a:cubicBezTo>
                  <a:cubicBezTo>
                    <a:pt x="804" y="138"/>
                    <a:pt x="798" y="138"/>
                    <a:pt x="794" y="137"/>
                  </a:cubicBezTo>
                  <a:cubicBezTo>
                    <a:pt x="792" y="137"/>
                    <a:pt x="794" y="141"/>
                    <a:pt x="792" y="141"/>
                  </a:cubicBezTo>
                  <a:cubicBezTo>
                    <a:pt x="781" y="142"/>
                    <a:pt x="775" y="147"/>
                    <a:pt x="769" y="153"/>
                  </a:cubicBezTo>
                  <a:cubicBezTo>
                    <a:pt x="761" y="150"/>
                    <a:pt x="756" y="155"/>
                    <a:pt x="750" y="157"/>
                  </a:cubicBezTo>
                  <a:cubicBezTo>
                    <a:pt x="750" y="161"/>
                    <a:pt x="753" y="161"/>
                    <a:pt x="753" y="165"/>
                  </a:cubicBezTo>
                  <a:cubicBezTo>
                    <a:pt x="757" y="164"/>
                    <a:pt x="759" y="160"/>
                    <a:pt x="762" y="158"/>
                  </a:cubicBezTo>
                  <a:cubicBezTo>
                    <a:pt x="764" y="160"/>
                    <a:pt x="768" y="160"/>
                    <a:pt x="770" y="162"/>
                  </a:cubicBezTo>
                  <a:cubicBezTo>
                    <a:pt x="759" y="170"/>
                    <a:pt x="749" y="184"/>
                    <a:pt x="731" y="179"/>
                  </a:cubicBezTo>
                  <a:cubicBezTo>
                    <a:pt x="727" y="172"/>
                    <a:pt x="723" y="166"/>
                    <a:pt x="722" y="156"/>
                  </a:cubicBezTo>
                  <a:cubicBezTo>
                    <a:pt x="714" y="156"/>
                    <a:pt x="714" y="142"/>
                    <a:pt x="716" y="138"/>
                  </a:cubicBezTo>
                  <a:cubicBezTo>
                    <a:pt x="719" y="129"/>
                    <a:pt x="741" y="128"/>
                    <a:pt x="735" y="115"/>
                  </a:cubicBezTo>
                  <a:cubicBezTo>
                    <a:pt x="734" y="114"/>
                    <a:pt x="731" y="115"/>
                    <a:pt x="729" y="115"/>
                  </a:cubicBezTo>
                  <a:cubicBezTo>
                    <a:pt x="723" y="109"/>
                    <a:pt x="723" y="96"/>
                    <a:pt x="715" y="94"/>
                  </a:cubicBezTo>
                  <a:cubicBezTo>
                    <a:pt x="712" y="93"/>
                    <a:pt x="709" y="98"/>
                    <a:pt x="707" y="93"/>
                  </a:cubicBezTo>
                  <a:cubicBezTo>
                    <a:pt x="714" y="88"/>
                    <a:pt x="716" y="77"/>
                    <a:pt x="721" y="70"/>
                  </a:cubicBezTo>
                  <a:cubicBezTo>
                    <a:pt x="708" y="72"/>
                    <a:pt x="691" y="71"/>
                    <a:pt x="678" y="76"/>
                  </a:cubicBezTo>
                  <a:cubicBezTo>
                    <a:pt x="679" y="74"/>
                    <a:pt x="682" y="74"/>
                    <a:pt x="682" y="72"/>
                  </a:cubicBezTo>
                  <a:cubicBezTo>
                    <a:pt x="678" y="74"/>
                    <a:pt x="676" y="74"/>
                    <a:pt x="672" y="75"/>
                  </a:cubicBezTo>
                  <a:cubicBezTo>
                    <a:pt x="672" y="77"/>
                    <a:pt x="672" y="79"/>
                    <a:pt x="673" y="80"/>
                  </a:cubicBezTo>
                  <a:cubicBezTo>
                    <a:pt x="668" y="83"/>
                    <a:pt x="661" y="91"/>
                    <a:pt x="655" y="87"/>
                  </a:cubicBezTo>
                  <a:cubicBezTo>
                    <a:pt x="648" y="89"/>
                    <a:pt x="648" y="97"/>
                    <a:pt x="640" y="98"/>
                  </a:cubicBezTo>
                  <a:cubicBezTo>
                    <a:pt x="638" y="96"/>
                    <a:pt x="641" y="96"/>
                    <a:pt x="639" y="95"/>
                  </a:cubicBezTo>
                  <a:cubicBezTo>
                    <a:pt x="634" y="108"/>
                    <a:pt x="620" y="113"/>
                    <a:pt x="611" y="123"/>
                  </a:cubicBezTo>
                  <a:cubicBezTo>
                    <a:pt x="615" y="123"/>
                    <a:pt x="609" y="127"/>
                    <a:pt x="612" y="128"/>
                  </a:cubicBezTo>
                  <a:cubicBezTo>
                    <a:pt x="613" y="125"/>
                    <a:pt x="616" y="127"/>
                    <a:pt x="616" y="128"/>
                  </a:cubicBezTo>
                  <a:cubicBezTo>
                    <a:pt x="612" y="133"/>
                    <a:pt x="604" y="133"/>
                    <a:pt x="598" y="136"/>
                  </a:cubicBezTo>
                  <a:cubicBezTo>
                    <a:pt x="591" y="128"/>
                    <a:pt x="572" y="131"/>
                    <a:pt x="566" y="137"/>
                  </a:cubicBezTo>
                  <a:cubicBezTo>
                    <a:pt x="537" y="144"/>
                    <a:pt x="518" y="160"/>
                    <a:pt x="491" y="170"/>
                  </a:cubicBezTo>
                  <a:cubicBezTo>
                    <a:pt x="489" y="168"/>
                    <a:pt x="486" y="167"/>
                    <a:pt x="484" y="166"/>
                  </a:cubicBezTo>
                  <a:cubicBezTo>
                    <a:pt x="486" y="164"/>
                    <a:pt x="486" y="158"/>
                    <a:pt x="484" y="156"/>
                  </a:cubicBezTo>
                  <a:cubicBezTo>
                    <a:pt x="480" y="156"/>
                    <a:pt x="480" y="159"/>
                    <a:pt x="477" y="159"/>
                  </a:cubicBezTo>
                  <a:cubicBezTo>
                    <a:pt x="477" y="155"/>
                    <a:pt x="480" y="153"/>
                    <a:pt x="480" y="150"/>
                  </a:cubicBezTo>
                  <a:cubicBezTo>
                    <a:pt x="454" y="144"/>
                    <a:pt x="433" y="163"/>
                    <a:pt x="415" y="167"/>
                  </a:cubicBezTo>
                  <a:cubicBezTo>
                    <a:pt x="424" y="161"/>
                    <a:pt x="430" y="153"/>
                    <a:pt x="438" y="148"/>
                  </a:cubicBezTo>
                  <a:cubicBezTo>
                    <a:pt x="439" y="145"/>
                    <a:pt x="437" y="146"/>
                    <a:pt x="437" y="143"/>
                  </a:cubicBezTo>
                  <a:cubicBezTo>
                    <a:pt x="438" y="143"/>
                    <a:pt x="440" y="142"/>
                    <a:pt x="442" y="142"/>
                  </a:cubicBezTo>
                  <a:cubicBezTo>
                    <a:pt x="442" y="130"/>
                    <a:pt x="459" y="133"/>
                    <a:pt x="461" y="123"/>
                  </a:cubicBezTo>
                  <a:cubicBezTo>
                    <a:pt x="461" y="120"/>
                    <a:pt x="456" y="121"/>
                    <a:pt x="455" y="118"/>
                  </a:cubicBezTo>
                  <a:cubicBezTo>
                    <a:pt x="454" y="114"/>
                    <a:pt x="456" y="112"/>
                    <a:pt x="456" y="108"/>
                  </a:cubicBezTo>
                  <a:cubicBezTo>
                    <a:pt x="451" y="103"/>
                    <a:pt x="446" y="105"/>
                    <a:pt x="441" y="106"/>
                  </a:cubicBezTo>
                  <a:cubicBezTo>
                    <a:pt x="426" y="109"/>
                    <a:pt x="417" y="110"/>
                    <a:pt x="406" y="115"/>
                  </a:cubicBezTo>
                  <a:cubicBezTo>
                    <a:pt x="401" y="117"/>
                    <a:pt x="397" y="121"/>
                    <a:pt x="391" y="123"/>
                  </a:cubicBezTo>
                  <a:cubicBezTo>
                    <a:pt x="387" y="124"/>
                    <a:pt x="383" y="124"/>
                    <a:pt x="380" y="125"/>
                  </a:cubicBezTo>
                  <a:cubicBezTo>
                    <a:pt x="340" y="136"/>
                    <a:pt x="304" y="163"/>
                    <a:pt x="273" y="177"/>
                  </a:cubicBezTo>
                  <a:cubicBezTo>
                    <a:pt x="273" y="176"/>
                    <a:pt x="273" y="175"/>
                    <a:pt x="272" y="175"/>
                  </a:cubicBezTo>
                  <a:cubicBezTo>
                    <a:pt x="271" y="177"/>
                    <a:pt x="271" y="178"/>
                    <a:pt x="270" y="179"/>
                  </a:cubicBezTo>
                  <a:cubicBezTo>
                    <a:pt x="252" y="188"/>
                    <a:pt x="234" y="197"/>
                    <a:pt x="220" y="210"/>
                  </a:cubicBezTo>
                  <a:cubicBezTo>
                    <a:pt x="225" y="224"/>
                    <a:pt x="199" y="227"/>
                    <a:pt x="196" y="237"/>
                  </a:cubicBezTo>
                  <a:cubicBezTo>
                    <a:pt x="198" y="237"/>
                    <a:pt x="201" y="236"/>
                    <a:pt x="203" y="237"/>
                  </a:cubicBezTo>
                  <a:cubicBezTo>
                    <a:pt x="197" y="239"/>
                    <a:pt x="194" y="243"/>
                    <a:pt x="190" y="246"/>
                  </a:cubicBezTo>
                  <a:cubicBezTo>
                    <a:pt x="202" y="242"/>
                    <a:pt x="216" y="236"/>
                    <a:pt x="226" y="241"/>
                  </a:cubicBezTo>
                  <a:cubicBezTo>
                    <a:pt x="224" y="244"/>
                    <a:pt x="219" y="244"/>
                    <a:pt x="219" y="249"/>
                  </a:cubicBezTo>
                  <a:cubicBezTo>
                    <a:pt x="227" y="247"/>
                    <a:pt x="229" y="247"/>
                    <a:pt x="238" y="246"/>
                  </a:cubicBezTo>
                  <a:cubicBezTo>
                    <a:pt x="238" y="244"/>
                    <a:pt x="237" y="242"/>
                    <a:pt x="239" y="242"/>
                  </a:cubicBezTo>
                  <a:cubicBezTo>
                    <a:pt x="247" y="246"/>
                    <a:pt x="251" y="236"/>
                    <a:pt x="258" y="235"/>
                  </a:cubicBezTo>
                  <a:cubicBezTo>
                    <a:pt x="261" y="240"/>
                    <a:pt x="269" y="242"/>
                    <a:pt x="267" y="249"/>
                  </a:cubicBezTo>
                  <a:cubicBezTo>
                    <a:pt x="272" y="253"/>
                    <a:pt x="282" y="242"/>
                    <a:pt x="282" y="252"/>
                  </a:cubicBezTo>
                  <a:cubicBezTo>
                    <a:pt x="289" y="251"/>
                    <a:pt x="293" y="255"/>
                    <a:pt x="298" y="257"/>
                  </a:cubicBezTo>
                  <a:cubicBezTo>
                    <a:pt x="298" y="258"/>
                    <a:pt x="297" y="259"/>
                    <a:pt x="297" y="260"/>
                  </a:cubicBezTo>
                  <a:cubicBezTo>
                    <a:pt x="300" y="260"/>
                    <a:pt x="308" y="256"/>
                    <a:pt x="308" y="261"/>
                  </a:cubicBezTo>
                  <a:cubicBezTo>
                    <a:pt x="278" y="290"/>
                    <a:pt x="235" y="307"/>
                    <a:pt x="198" y="329"/>
                  </a:cubicBezTo>
                  <a:cubicBezTo>
                    <a:pt x="198" y="326"/>
                    <a:pt x="195" y="328"/>
                    <a:pt x="193" y="328"/>
                  </a:cubicBezTo>
                  <a:cubicBezTo>
                    <a:pt x="193" y="333"/>
                    <a:pt x="193" y="333"/>
                    <a:pt x="193" y="333"/>
                  </a:cubicBezTo>
                  <a:cubicBezTo>
                    <a:pt x="183" y="339"/>
                    <a:pt x="172" y="344"/>
                    <a:pt x="160" y="343"/>
                  </a:cubicBezTo>
                  <a:cubicBezTo>
                    <a:pt x="159" y="346"/>
                    <a:pt x="160" y="345"/>
                    <a:pt x="160" y="349"/>
                  </a:cubicBezTo>
                  <a:cubicBezTo>
                    <a:pt x="157" y="350"/>
                    <a:pt x="155" y="353"/>
                    <a:pt x="152" y="354"/>
                  </a:cubicBezTo>
                  <a:cubicBezTo>
                    <a:pt x="143" y="348"/>
                    <a:pt x="138" y="361"/>
                    <a:pt x="130" y="358"/>
                  </a:cubicBezTo>
                  <a:cubicBezTo>
                    <a:pt x="127" y="373"/>
                    <a:pt x="112" y="371"/>
                    <a:pt x="104" y="380"/>
                  </a:cubicBezTo>
                  <a:cubicBezTo>
                    <a:pt x="100" y="377"/>
                    <a:pt x="95" y="382"/>
                    <a:pt x="97" y="388"/>
                  </a:cubicBezTo>
                  <a:cubicBezTo>
                    <a:pt x="90" y="391"/>
                    <a:pt x="86" y="391"/>
                    <a:pt x="79" y="389"/>
                  </a:cubicBezTo>
                  <a:cubicBezTo>
                    <a:pt x="76" y="393"/>
                    <a:pt x="72" y="396"/>
                    <a:pt x="65" y="394"/>
                  </a:cubicBezTo>
                  <a:cubicBezTo>
                    <a:pt x="64" y="397"/>
                    <a:pt x="61" y="400"/>
                    <a:pt x="63" y="404"/>
                  </a:cubicBezTo>
                  <a:cubicBezTo>
                    <a:pt x="62" y="402"/>
                    <a:pt x="64" y="401"/>
                    <a:pt x="66" y="402"/>
                  </a:cubicBezTo>
                  <a:cubicBezTo>
                    <a:pt x="63" y="411"/>
                    <a:pt x="51" y="417"/>
                    <a:pt x="48" y="424"/>
                  </a:cubicBezTo>
                  <a:cubicBezTo>
                    <a:pt x="52" y="424"/>
                    <a:pt x="57" y="420"/>
                    <a:pt x="60" y="422"/>
                  </a:cubicBezTo>
                  <a:cubicBezTo>
                    <a:pt x="60" y="425"/>
                    <a:pt x="56" y="424"/>
                    <a:pt x="56" y="427"/>
                  </a:cubicBezTo>
                  <a:cubicBezTo>
                    <a:pt x="62" y="428"/>
                    <a:pt x="74" y="422"/>
                    <a:pt x="78" y="429"/>
                  </a:cubicBezTo>
                  <a:cubicBezTo>
                    <a:pt x="77" y="430"/>
                    <a:pt x="76" y="432"/>
                    <a:pt x="76" y="435"/>
                  </a:cubicBezTo>
                  <a:cubicBezTo>
                    <a:pt x="81" y="441"/>
                    <a:pt x="92" y="436"/>
                    <a:pt x="97" y="434"/>
                  </a:cubicBezTo>
                  <a:cubicBezTo>
                    <a:pt x="97" y="435"/>
                    <a:pt x="97" y="435"/>
                    <a:pt x="98" y="436"/>
                  </a:cubicBezTo>
                  <a:cubicBezTo>
                    <a:pt x="99" y="440"/>
                    <a:pt x="96" y="440"/>
                    <a:pt x="96" y="442"/>
                  </a:cubicBezTo>
                  <a:cubicBezTo>
                    <a:pt x="104" y="446"/>
                    <a:pt x="118" y="444"/>
                    <a:pt x="118" y="456"/>
                  </a:cubicBezTo>
                  <a:cubicBezTo>
                    <a:pt x="141" y="448"/>
                    <a:pt x="161" y="432"/>
                    <a:pt x="185" y="422"/>
                  </a:cubicBezTo>
                  <a:cubicBezTo>
                    <a:pt x="185" y="430"/>
                    <a:pt x="181" y="436"/>
                    <a:pt x="176" y="440"/>
                  </a:cubicBezTo>
                  <a:cubicBezTo>
                    <a:pt x="178" y="440"/>
                    <a:pt x="181" y="439"/>
                    <a:pt x="181" y="441"/>
                  </a:cubicBezTo>
                  <a:cubicBezTo>
                    <a:pt x="178" y="445"/>
                    <a:pt x="175" y="449"/>
                    <a:pt x="170" y="451"/>
                  </a:cubicBezTo>
                  <a:cubicBezTo>
                    <a:pt x="169" y="456"/>
                    <a:pt x="164" y="461"/>
                    <a:pt x="159" y="459"/>
                  </a:cubicBezTo>
                  <a:cubicBezTo>
                    <a:pt x="153" y="466"/>
                    <a:pt x="156" y="482"/>
                    <a:pt x="146" y="488"/>
                  </a:cubicBezTo>
                  <a:cubicBezTo>
                    <a:pt x="143" y="486"/>
                    <a:pt x="143" y="491"/>
                    <a:pt x="141" y="492"/>
                  </a:cubicBezTo>
                  <a:cubicBezTo>
                    <a:pt x="145" y="493"/>
                    <a:pt x="153" y="487"/>
                    <a:pt x="156" y="494"/>
                  </a:cubicBezTo>
                  <a:cubicBezTo>
                    <a:pt x="157" y="498"/>
                    <a:pt x="152" y="496"/>
                    <a:pt x="152" y="500"/>
                  </a:cubicBezTo>
                  <a:cubicBezTo>
                    <a:pt x="158" y="500"/>
                    <a:pt x="166" y="497"/>
                    <a:pt x="167" y="503"/>
                  </a:cubicBezTo>
                  <a:cubicBezTo>
                    <a:pt x="163" y="508"/>
                    <a:pt x="154" y="509"/>
                    <a:pt x="150" y="514"/>
                  </a:cubicBezTo>
                  <a:cubicBezTo>
                    <a:pt x="158" y="511"/>
                    <a:pt x="180" y="494"/>
                    <a:pt x="177" y="515"/>
                  </a:cubicBezTo>
                  <a:cubicBezTo>
                    <a:pt x="184" y="519"/>
                    <a:pt x="191" y="507"/>
                    <a:pt x="196" y="512"/>
                  </a:cubicBezTo>
                  <a:cubicBezTo>
                    <a:pt x="196" y="514"/>
                    <a:pt x="194" y="513"/>
                    <a:pt x="195" y="516"/>
                  </a:cubicBezTo>
                  <a:cubicBezTo>
                    <a:pt x="197" y="516"/>
                    <a:pt x="198" y="518"/>
                    <a:pt x="199" y="519"/>
                  </a:cubicBezTo>
                  <a:cubicBezTo>
                    <a:pt x="202" y="531"/>
                    <a:pt x="200" y="545"/>
                    <a:pt x="185" y="547"/>
                  </a:cubicBezTo>
                  <a:cubicBezTo>
                    <a:pt x="183" y="545"/>
                    <a:pt x="180" y="544"/>
                    <a:pt x="181" y="539"/>
                  </a:cubicBezTo>
                  <a:cubicBezTo>
                    <a:pt x="180" y="539"/>
                    <a:pt x="176" y="540"/>
                    <a:pt x="176" y="538"/>
                  </a:cubicBezTo>
                  <a:cubicBezTo>
                    <a:pt x="174" y="534"/>
                    <a:pt x="179" y="533"/>
                    <a:pt x="183" y="534"/>
                  </a:cubicBezTo>
                  <a:cubicBezTo>
                    <a:pt x="182" y="531"/>
                    <a:pt x="183" y="530"/>
                    <a:pt x="184" y="528"/>
                  </a:cubicBezTo>
                  <a:cubicBezTo>
                    <a:pt x="170" y="529"/>
                    <a:pt x="162" y="535"/>
                    <a:pt x="152" y="540"/>
                  </a:cubicBezTo>
                  <a:cubicBezTo>
                    <a:pt x="157" y="544"/>
                    <a:pt x="155" y="556"/>
                    <a:pt x="154" y="561"/>
                  </a:cubicBezTo>
                  <a:cubicBezTo>
                    <a:pt x="159" y="559"/>
                    <a:pt x="166" y="561"/>
                    <a:pt x="173" y="560"/>
                  </a:cubicBezTo>
                  <a:cubicBezTo>
                    <a:pt x="172" y="564"/>
                    <a:pt x="168" y="564"/>
                    <a:pt x="168" y="569"/>
                  </a:cubicBezTo>
                  <a:cubicBezTo>
                    <a:pt x="173" y="570"/>
                    <a:pt x="183" y="570"/>
                    <a:pt x="184" y="563"/>
                  </a:cubicBezTo>
                  <a:cubicBezTo>
                    <a:pt x="181" y="563"/>
                    <a:pt x="175" y="566"/>
                    <a:pt x="174" y="562"/>
                  </a:cubicBezTo>
                  <a:cubicBezTo>
                    <a:pt x="178" y="558"/>
                    <a:pt x="181" y="560"/>
                    <a:pt x="187" y="559"/>
                  </a:cubicBezTo>
                  <a:cubicBezTo>
                    <a:pt x="188" y="546"/>
                    <a:pt x="202" y="543"/>
                    <a:pt x="209" y="540"/>
                  </a:cubicBezTo>
                  <a:cubicBezTo>
                    <a:pt x="209" y="542"/>
                    <a:pt x="207" y="542"/>
                    <a:pt x="207" y="544"/>
                  </a:cubicBezTo>
                  <a:cubicBezTo>
                    <a:pt x="208" y="544"/>
                    <a:pt x="209" y="544"/>
                    <a:pt x="209" y="546"/>
                  </a:cubicBezTo>
                  <a:cubicBezTo>
                    <a:pt x="208" y="547"/>
                    <a:pt x="207" y="549"/>
                    <a:pt x="206" y="550"/>
                  </a:cubicBezTo>
                  <a:cubicBezTo>
                    <a:pt x="212" y="550"/>
                    <a:pt x="215" y="547"/>
                    <a:pt x="219" y="545"/>
                  </a:cubicBezTo>
                  <a:cubicBezTo>
                    <a:pt x="221" y="547"/>
                    <a:pt x="223" y="545"/>
                    <a:pt x="225" y="547"/>
                  </a:cubicBezTo>
                  <a:cubicBezTo>
                    <a:pt x="226" y="540"/>
                    <a:pt x="228" y="536"/>
                    <a:pt x="235" y="535"/>
                  </a:cubicBezTo>
                  <a:cubicBezTo>
                    <a:pt x="235" y="532"/>
                    <a:pt x="238" y="530"/>
                    <a:pt x="243" y="529"/>
                  </a:cubicBezTo>
                  <a:cubicBezTo>
                    <a:pt x="243" y="530"/>
                    <a:pt x="242" y="531"/>
                    <a:pt x="243" y="532"/>
                  </a:cubicBezTo>
                  <a:cubicBezTo>
                    <a:pt x="247" y="532"/>
                    <a:pt x="257" y="528"/>
                    <a:pt x="262" y="533"/>
                  </a:cubicBezTo>
                  <a:cubicBezTo>
                    <a:pt x="263" y="537"/>
                    <a:pt x="261" y="539"/>
                    <a:pt x="259" y="542"/>
                  </a:cubicBezTo>
                  <a:cubicBezTo>
                    <a:pt x="262" y="541"/>
                    <a:pt x="262" y="545"/>
                    <a:pt x="262" y="547"/>
                  </a:cubicBezTo>
                  <a:cubicBezTo>
                    <a:pt x="261" y="549"/>
                    <a:pt x="260" y="552"/>
                    <a:pt x="258" y="553"/>
                  </a:cubicBezTo>
                  <a:cubicBezTo>
                    <a:pt x="244" y="550"/>
                    <a:pt x="243" y="562"/>
                    <a:pt x="237" y="566"/>
                  </a:cubicBezTo>
                  <a:cubicBezTo>
                    <a:pt x="233" y="568"/>
                    <a:pt x="230" y="568"/>
                    <a:pt x="229" y="573"/>
                  </a:cubicBezTo>
                  <a:cubicBezTo>
                    <a:pt x="230" y="573"/>
                    <a:pt x="232" y="572"/>
                    <a:pt x="231" y="574"/>
                  </a:cubicBezTo>
                  <a:cubicBezTo>
                    <a:pt x="227" y="580"/>
                    <a:pt x="221" y="583"/>
                    <a:pt x="221" y="592"/>
                  </a:cubicBezTo>
                  <a:cubicBezTo>
                    <a:pt x="225" y="596"/>
                    <a:pt x="220" y="604"/>
                    <a:pt x="215" y="603"/>
                  </a:cubicBezTo>
                  <a:cubicBezTo>
                    <a:pt x="217" y="607"/>
                    <a:pt x="215" y="608"/>
                    <a:pt x="214" y="611"/>
                  </a:cubicBezTo>
                  <a:cubicBezTo>
                    <a:pt x="221" y="612"/>
                    <a:pt x="227" y="616"/>
                    <a:pt x="233" y="617"/>
                  </a:cubicBezTo>
                  <a:cubicBezTo>
                    <a:pt x="241" y="619"/>
                    <a:pt x="252" y="615"/>
                    <a:pt x="259" y="615"/>
                  </a:cubicBezTo>
                  <a:cubicBezTo>
                    <a:pt x="265" y="615"/>
                    <a:pt x="273" y="622"/>
                    <a:pt x="281" y="619"/>
                  </a:cubicBezTo>
                  <a:cubicBezTo>
                    <a:pt x="269" y="621"/>
                    <a:pt x="263" y="628"/>
                    <a:pt x="255" y="634"/>
                  </a:cubicBezTo>
                  <a:cubicBezTo>
                    <a:pt x="232" y="636"/>
                    <a:pt x="212" y="624"/>
                    <a:pt x="196" y="630"/>
                  </a:cubicBezTo>
                  <a:cubicBezTo>
                    <a:pt x="192" y="641"/>
                    <a:pt x="209" y="638"/>
                    <a:pt x="204" y="645"/>
                  </a:cubicBezTo>
                  <a:cubicBezTo>
                    <a:pt x="208" y="642"/>
                    <a:pt x="217" y="644"/>
                    <a:pt x="218" y="650"/>
                  </a:cubicBezTo>
                  <a:cubicBezTo>
                    <a:pt x="210" y="649"/>
                    <a:pt x="209" y="655"/>
                    <a:pt x="206" y="658"/>
                  </a:cubicBezTo>
                  <a:cubicBezTo>
                    <a:pt x="211" y="655"/>
                    <a:pt x="218" y="655"/>
                    <a:pt x="219" y="648"/>
                  </a:cubicBezTo>
                  <a:cubicBezTo>
                    <a:pt x="223" y="649"/>
                    <a:pt x="221" y="651"/>
                    <a:pt x="222" y="652"/>
                  </a:cubicBezTo>
                  <a:cubicBezTo>
                    <a:pt x="222" y="651"/>
                    <a:pt x="224" y="651"/>
                    <a:pt x="225" y="651"/>
                  </a:cubicBezTo>
                  <a:cubicBezTo>
                    <a:pt x="234" y="657"/>
                    <a:pt x="249" y="651"/>
                    <a:pt x="256" y="658"/>
                  </a:cubicBezTo>
                  <a:cubicBezTo>
                    <a:pt x="252" y="671"/>
                    <a:pt x="237" y="674"/>
                    <a:pt x="234" y="689"/>
                  </a:cubicBezTo>
                  <a:cubicBezTo>
                    <a:pt x="231" y="688"/>
                    <a:pt x="231" y="690"/>
                    <a:pt x="229" y="691"/>
                  </a:cubicBezTo>
                  <a:cubicBezTo>
                    <a:pt x="230" y="694"/>
                    <a:pt x="231" y="697"/>
                    <a:pt x="230" y="701"/>
                  </a:cubicBezTo>
                  <a:cubicBezTo>
                    <a:pt x="218" y="704"/>
                    <a:pt x="215" y="717"/>
                    <a:pt x="201" y="719"/>
                  </a:cubicBezTo>
                  <a:cubicBezTo>
                    <a:pt x="198" y="725"/>
                    <a:pt x="196" y="728"/>
                    <a:pt x="196" y="735"/>
                  </a:cubicBezTo>
                  <a:cubicBezTo>
                    <a:pt x="186" y="742"/>
                    <a:pt x="177" y="752"/>
                    <a:pt x="177" y="765"/>
                  </a:cubicBezTo>
                  <a:cubicBezTo>
                    <a:pt x="178" y="767"/>
                    <a:pt x="183" y="764"/>
                    <a:pt x="183" y="766"/>
                  </a:cubicBezTo>
                  <a:cubicBezTo>
                    <a:pt x="181" y="766"/>
                    <a:pt x="182" y="768"/>
                    <a:pt x="183" y="769"/>
                  </a:cubicBezTo>
                  <a:cubicBezTo>
                    <a:pt x="180" y="769"/>
                    <a:pt x="179" y="770"/>
                    <a:pt x="177" y="771"/>
                  </a:cubicBezTo>
                  <a:cubicBezTo>
                    <a:pt x="180" y="773"/>
                    <a:pt x="184" y="772"/>
                    <a:pt x="186" y="774"/>
                  </a:cubicBezTo>
                  <a:cubicBezTo>
                    <a:pt x="185" y="776"/>
                    <a:pt x="180" y="776"/>
                    <a:pt x="179" y="779"/>
                  </a:cubicBezTo>
                  <a:cubicBezTo>
                    <a:pt x="185" y="779"/>
                    <a:pt x="190" y="779"/>
                    <a:pt x="191" y="774"/>
                  </a:cubicBezTo>
                  <a:cubicBezTo>
                    <a:pt x="194" y="775"/>
                    <a:pt x="195" y="776"/>
                    <a:pt x="197" y="778"/>
                  </a:cubicBezTo>
                  <a:cubicBezTo>
                    <a:pt x="197" y="780"/>
                    <a:pt x="195" y="781"/>
                    <a:pt x="194" y="783"/>
                  </a:cubicBezTo>
                  <a:cubicBezTo>
                    <a:pt x="199" y="780"/>
                    <a:pt x="205" y="777"/>
                    <a:pt x="210" y="781"/>
                  </a:cubicBezTo>
                  <a:cubicBezTo>
                    <a:pt x="203" y="785"/>
                    <a:pt x="199" y="793"/>
                    <a:pt x="192" y="798"/>
                  </a:cubicBezTo>
                  <a:cubicBezTo>
                    <a:pt x="188" y="797"/>
                    <a:pt x="187" y="800"/>
                    <a:pt x="184" y="800"/>
                  </a:cubicBezTo>
                  <a:cubicBezTo>
                    <a:pt x="178" y="811"/>
                    <a:pt x="164" y="813"/>
                    <a:pt x="157" y="821"/>
                  </a:cubicBezTo>
                  <a:cubicBezTo>
                    <a:pt x="159" y="822"/>
                    <a:pt x="161" y="819"/>
                    <a:pt x="162" y="821"/>
                  </a:cubicBezTo>
                  <a:cubicBezTo>
                    <a:pt x="162" y="824"/>
                    <a:pt x="161" y="825"/>
                    <a:pt x="161" y="827"/>
                  </a:cubicBezTo>
                  <a:cubicBezTo>
                    <a:pt x="163" y="827"/>
                    <a:pt x="165" y="828"/>
                    <a:pt x="166" y="829"/>
                  </a:cubicBezTo>
                  <a:cubicBezTo>
                    <a:pt x="166" y="831"/>
                    <a:pt x="165" y="834"/>
                    <a:pt x="164" y="835"/>
                  </a:cubicBezTo>
                  <a:cubicBezTo>
                    <a:pt x="167" y="836"/>
                    <a:pt x="167" y="834"/>
                    <a:pt x="170" y="834"/>
                  </a:cubicBezTo>
                  <a:cubicBezTo>
                    <a:pt x="173" y="836"/>
                    <a:pt x="168" y="839"/>
                    <a:pt x="171" y="840"/>
                  </a:cubicBezTo>
                  <a:cubicBezTo>
                    <a:pt x="172" y="839"/>
                    <a:pt x="174" y="837"/>
                    <a:pt x="177" y="837"/>
                  </a:cubicBezTo>
                  <a:cubicBezTo>
                    <a:pt x="174" y="843"/>
                    <a:pt x="166" y="842"/>
                    <a:pt x="165" y="849"/>
                  </a:cubicBezTo>
                  <a:cubicBezTo>
                    <a:pt x="171" y="853"/>
                    <a:pt x="177" y="848"/>
                    <a:pt x="181" y="844"/>
                  </a:cubicBezTo>
                  <a:cubicBezTo>
                    <a:pt x="188" y="844"/>
                    <a:pt x="190" y="839"/>
                    <a:pt x="195" y="836"/>
                  </a:cubicBezTo>
                  <a:cubicBezTo>
                    <a:pt x="194" y="834"/>
                    <a:pt x="192" y="829"/>
                    <a:pt x="195" y="828"/>
                  </a:cubicBezTo>
                  <a:cubicBezTo>
                    <a:pt x="198" y="829"/>
                    <a:pt x="198" y="828"/>
                    <a:pt x="201" y="828"/>
                  </a:cubicBezTo>
                  <a:cubicBezTo>
                    <a:pt x="201" y="829"/>
                    <a:pt x="201" y="831"/>
                    <a:pt x="202" y="832"/>
                  </a:cubicBezTo>
                  <a:cubicBezTo>
                    <a:pt x="204" y="829"/>
                    <a:pt x="209" y="829"/>
                    <a:pt x="212" y="827"/>
                  </a:cubicBezTo>
                  <a:cubicBezTo>
                    <a:pt x="212" y="828"/>
                    <a:pt x="214" y="828"/>
                    <a:pt x="214" y="829"/>
                  </a:cubicBezTo>
                  <a:cubicBezTo>
                    <a:pt x="214" y="834"/>
                    <a:pt x="214" y="834"/>
                    <a:pt x="214" y="834"/>
                  </a:cubicBezTo>
                  <a:cubicBezTo>
                    <a:pt x="207" y="834"/>
                    <a:pt x="206" y="841"/>
                    <a:pt x="201" y="844"/>
                  </a:cubicBezTo>
                  <a:cubicBezTo>
                    <a:pt x="207" y="841"/>
                    <a:pt x="209" y="842"/>
                    <a:pt x="217" y="843"/>
                  </a:cubicBezTo>
                  <a:cubicBezTo>
                    <a:pt x="216" y="845"/>
                    <a:pt x="214" y="845"/>
                    <a:pt x="214" y="847"/>
                  </a:cubicBezTo>
                  <a:cubicBezTo>
                    <a:pt x="215" y="848"/>
                    <a:pt x="217" y="848"/>
                    <a:pt x="218" y="849"/>
                  </a:cubicBezTo>
                  <a:cubicBezTo>
                    <a:pt x="216" y="853"/>
                    <a:pt x="213" y="860"/>
                    <a:pt x="208" y="860"/>
                  </a:cubicBezTo>
                  <a:cubicBezTo>
                    <a:pt x="208" y="863"/>
                    <a:pt x="211" y="862"/>
                    <a:pt x="210" y="865"/>
                  </a:cubicBezTo>
                  <a:cubicBezTo>
                    <a:pt x="197" y="876"/>
                    <a:pt x="185" y="889"/>
                    <a:pt x="169" y="898"/>
                  </a:cubicBezTo>
                  <a:cubicBezTo>
                    <a:pt x="169" y="897"/>
                    <a:pt x="168" y="897"/>
                    <a:pt x="168" y="896"/>
                  </a:cubicBezTo>
                  <a:cubicBezTo>
                    <a:pt x="167" y="892"/>
                    <a:pt x="173" y="890"/>
                    <a:pt x="172" y="888"/>
                  </a:cubicBezTo>
                  <a:cubicBezTo>
                    <a:pt x="165" y="891"/>
                    <a:pt x="162" y="898"/>
                    <a:pt x="154" y="900"/>
                  </a:cubicBezTo>
                  <a:cubicBezTo>
                    <a:pt x="153" y="903"/>
                    <a:pt x="156" y="906"/>
                    <a:pt x="152" y="908"/>
                  </a:cubicBezTo>
                  <a:cubicBezTo>
                    <a:pt x="149" y="908"/>
                    <a:pt x="147" y="908"/>
                    <a:pt x="144" y="909"/>
                  </a:cubicBezTo>
                  <a:cubicBezTo>
                    <a:pt x="141" y="921"/>
                    <a:pt x="124" y="923"/>
                    <a:pt x="119" y="931"/>
                  </a:cubicBezTo>
                  <a:cubicBezTo>
                    <a:pt x="117" y="931"/>
                    <a:pt x="107" y="936"/>
                    <a:pt x="108" y="939"/>
                  </a:cubicBezTo>
                  <a:cubicBezTo>
                    <a:pt x="114" y="935"/>
                    <a:pt x="117" y="932"/>
                    <a:pt x="125" y="930"/>
                  </a:cubicBezTo>
                  <a:cubicBezTo>
                    <a:pt x="124" y="930"/>
                    <a:pt x="123" y="929"/>
                    <a:pt x="123" y="927"/>
                  </a:cubicBezTo>
                  <a:cubicBezTo>
                    <a:pt x="139" y="919"/>
                    <a:pt x="157" y="910"/>
                    <a:pt x="170" y="901"/>
                  </a:cubicBezTo>
                  <a:cubicBezTo>
                    <a:pt x="170" y="903"/>
                    <a:pt x="170" y="904"/>
                    <a:pt x="172" y="903"/>
                  </a:cubicBezTo>
                  <a:cubicBezTo>
                    <a:pt x="174" y="897"/>
                    <a:pt x="179" y="894"/>
                    <a:pt x="185" y="892"/>
                  </a:cubicBezTo>
                  <a:cubicBezTo>
                    <a:pt x="187" y="891"/>
                    <a:pt x="184" y="888"/>
                    <a:pt x="187" y="887"/>
                  </a:cubicBezTo>
                  <a:cubicBezTo>
                    <a:pt x="189" y="890"/>
                    <a:pt x="192" y="886"/>
                    <a:pt x="193" y="888"/>
                  </a:cubicBezTo>
                  <a:cubicBezTo>
                    <a:pt x="193" y="892"/>
                    <a:pt x="190" y="895"/>
                    <a:pt x="187" y="893"/>
                  </a:cubicBezTo>
                  <a:cubicBezTo>
                    <a:pt x="183" y="898"/>
                    <a:pt x="180" y="903"/>
                    <a:pt x="176" y="908"/>
                  </a:cubicBezTo>
                  <a:cubicBezTo>
                    <a:pt x="178" y="908"/>
                    <a:pt x="181" y="905"/>
                    <a:pt x="182" y="907"/>
                  </a:cubicBezTo>
                  <a:cubicBezTo>
                    <a:pt x="183" y="919"/>
                    <a:pt x="166" y="918"/>
                    <a:pt x="164" y="925"/>
                  </a:cubicBezTo>
                  <a:cubicBezTo>
                    <a:pt x="175" y="921"/>
                    <a:pt x="188" y="915"/>
                    <a:pt x="199" y="914"/>
                  </a:cubicBezTo>
                  <a:cubicBezTo>
                    <a:pt x="200" y="912"/>
                    <a:pt x="201" y="911"/>
                    <a:pt x="204" y="911"/>
                  </a:cubicBezTo>
                  <a:cubicBezTo>
                    <a:pt x="204" y="914"/>
                    <a:pt x="201" y="914"/>
                    <a:pt x="199" y="915"/>
                  </a:cubicBezTo>
                  <a:cubicBezTo>
                    <a:pt x="202" y="915"/>
                    <a:pt x="203" y="916"/>
                    <a:pt x="203" y="918"/>
                  </a:cubicBezTo>
                  <a:cubicBezTo>
                    <a:pt x="196" y="933"/>
                    <a:pt x="176" y="935"/>
                    <a:pt x="165" y="947"/>
                  </a:cubicBezTo>
                  <a:cubicBezTo>
                    <a:pt x="170" y="948"/>
                    <a:pt x="172" y="945"/>
                    <a:pt x="174" y="943"/>
                  </a:cubicBezTo>
                  <a:cubicBezTo>
                    <a:pt x="185" y="944"/>
                    <a:pt x="191" y="934"/>
                    <a:pt x="199" y="929"/>
                  </a:cubicBezTo>
                  <a:cubicBezTo>
                    <a:pt x="209" y="924"/>
                    <a:pt x="222" y="921"/>
                    <a:pt x="231" y="915"/>
                  </a:cubicBezTo>
                  <a:cubicBezTo>
                    <a:pt x="232" y="917"/>
                    <a:pt x="234" y="917"/>
                    <a:pt x="236" y="917"/>
                  </a:cubicBezTo>
                  <a:cubicBezTo>
                    <a:pt x="238" y="916"/>
                    <a:pt x="239" y="915"/>
                    <a:pt x="242" y="915"/>
                  </a:cubicBezTo>
                  <a:cubicBezTo>
                    <a:pt x="242" y="918"/>
                    <a:pt x="238" y="918"/>
                    <a:pt x="238" y="920"/>
                  </a:cubicBezTo>
                  <a:cubicBezTo>
                    <a:pt x="240" y="923"/>
                    <a:pt x="245" y="920"/>
                    <a:pt x="247" y="921"/>
                  </a:cubicBezTo>
                  <a:cubicBezTo>
                    <a:pt x="241" y="923"/>
                    <a:pt x="242" y="927"/>
                    <a:pt x="238" y="930"/>
                  </a:cubicBezTo>
                  <a:cubicBezTo>
                    <a:pt x="237" y="928"/>
                    <a:pt x="234" y="928"/>
                    <a:pt x="232" y="927"/>
                  </a:cubicBezTo>
                  <a:cubicBezTo>
                    <a:pt x="231" y="930"/>
                    <a:pt x="228" y="931"/>
                    <a:pt x="225" y="932"/>
                  </a:cubicBezTo>
                  <a:cubicBezTo>
                    <a:pt x="225" y="934"/>
                    <a:pt x="224" y="938"/>
                    <a:pt x="226" y="939"/>
                  </a:cubicBezTo>
                  <a:cubicBezTo>
                    <a:pt x="233" y="932"/>
                    <a:pt x="239" y="930"/>
                    <a:pt x="251" y="929"/>
                  </a:cubicBezTo>
                  <a:cubicBezTo>
                    <a:pt x="250" y="932"/>
                    <a:pt x="252" y="933"/>
                    <a:pt x="251" y="936"/>
                  </a:cubicBezTo>
                  <a:cubicBezTo>
                    <a:pt x="251" y="936"/>
                    <a:pt x="250" y="937"/>
                    <a:pt x="250" y="937"/>
                  </a:cubicBezTo>
                  <a:cubicBezTo>
                    <a:pt x="247" y="936"/>
                    <a:pt x="243" y="936"/>
                    <a:pt x="240" y="936"/>
                  </a:cubicBezTo>
                  <a:cubicBezTo>
                    <a:pt x="234" y="943"/>
                    <a:pt x="227" y="949"/>
                    <a:pt x="221" y="956"/>
                  </a:cubicBezTo>
                  <a:cubicBezTo>
                    <a:pt x="214" y="957"/>
                    <a:pt x="211" y="962"/>
                    <a:pt x="207" y="966"/>
                  </a:cubicBezTo>
                  <a:cubicBezTo>
                    <a:pt x="206" y="966"/>
                    <a:pt x="202" y="967"/>
                    <a:pt x="205" y="967"/>
                  </a:cubicBezTo>
                  <a:cubicBezTo>
                    <a:pt x="212" y="968"/>
                    <a:pt x="212" y="961"/>
                    <a:pt x="220" y="964"/>
                  </a:cubicBezTo>
                  <a:cubicBezTo>
                    <a:pt x="221" y="958"/>
                    <a:pt x="229" y="960"/>
                    <a:pt x="231" y="956"/>
                  </a:cubicBezTo>
                  <a:cubicBezTo>
                    <a:pt x="234" y="958"/>
                    <a:pt x="233" y="959"/>
                    <a:pt x="234" y="961"/>
                  </a:cubicBezTo>
                  <a:cubicBezTo>
                    <a:pt x="234" y="958"/>
                    <a:pt x="238" y="963"/>
                    <a:pt x="237" y="959"/>
                  </a:cubicBezTo>
                  <a:cubicBezTo>
                    <a:pt x="236" y="958"/>
                    <a:pt x="233" y="960"/>
                    <a:pt x="234" y="955"/>
                  </a:cubicBezTo>
                  <a:cubicBezTo>
                    <a:pt x="236" y="954"/>
                    <a:pt x="238" y="950"/>
                    <a:pt x="240" y="952"/>
                  </a:cubicBezTo>
                  <a:cubicBezTo>
                    <a:pt x="241" y="956"/>
                    <a:pt x="235" y="954"/>
                    <a:pt x="238" y="957"/>
                  </a:cubicBezTo>
                  <a:cubicBezTo>
                    <a:pt x="240" y="956"/>
                    <a:pt x="243" y="956"/>
                    <a:pt x="246" y="955"/>
                  </a:cubicBezTo>
                  <a:cubicBezTo>
                    <a:pt x="242" y="950"/>
                    <a:pt x="251" y="954"/>
                    <a:pt x="252" y="952"/>
                  </a:cubicBezTo>
                  <a:cubicBezTo>
                    <a:pt x="248" y="950"/>
                    <a:pt x="253" y="948"/>
                    <a:pt x="253" y="946"/>
                  </a:cubicBezTo>
                  <a:cubicBezTo>
                    <a:pt x="249" y="944"/>
                    <a:pt x="250" y="949"/>
                    <a:pt x="248" y="947"/>
                  </a:cubicBezTo>
                  <a:cubicBezTo>
                    <a:pt x="248" y="946"/>
                    <a:pt x="249" y="945"/>
                    <a:pt x="251" y="944"/>
                  </a:cubicBezTo>
                  <a:cubicBezTo>
                    <a:pt x="258" y="946"/>
                    <a:pt x="261" y="934"/>
                    <a:pt x="266" y="936"/>
                  </a:cubicBezTo>
                  <a:cubicBezTo>
                    <a:pt x="263" y="938"/>
                    <a:pt x="265" y="939"/>
                    <a:pt x="264" y="942"/>
                  </a:cubicBezTo>
                  <a:cubicBezTo>
                    <a:pt x="261" y="940"/>
                    <a:pt x="260" y="947"/>
                    <a:pt x="256" y="948"/>
                  </a:cubicBezTo>
                  <a:cubicBezTo>
                    <a:pt x="258" y="949"/>
                    <a:pt x="257" y="955"/>
                    <a:pt x="254" y="957"/>
                  </a:cubicBezTo>
                  <a:cubicBezTo>
                    <a:pt x="262" y="956"/>
                    <a:pt x="271" y="953"/>
                    <a:pt x="272" y="963"/>
                  </a:cubicBezTo>
                  <a:cubicBezTo>
                    <a:pt x="269" y="966"/>
                    <a:pt x="259" y="967"/>
                    <a:pt x="262" y="972"/>
                  </a:cubicBezTo>
                  <a:cubicBezTo>
                    <a:pt x="266" y="967"/>
                    <a:pt x="273" y="964"/>
                    <a:pt x="278" y="960"/>
                  </a:cubicBezTo>
                  <a:cubicBezTo>
                    <a:pt x="277" y="959"/>
                    <a:pt x="273" y="961"/>
                    <a:pt x="273" y="959"/>
                  </a:cubicBezTo>
                  <a:cubicBezTo>
                    <a:pt x="276" y="959"/>
                    <a:pt x="278" y="957"/>
                    <a:pt x="276" y="955"/>
                  </a:cubicBezTo>
                  <a:cubicBezTo>
                    <a:pt x="276" y="953"/>
                    <a:pt x="272" y="955"/>
                    <a:pt x="272" y="952"/>
                  </a:cubicBezTo>
                  <a:cubicBezTo>
                    <a:pt x="277" y="948"/>
                    <a:pt x="283" y="945"/>
                    <a:pt x="289" y="941"/>
                  </a:cubicBezTo>
                  <a:cubicBezTo>
                    <a:pt x="292" y="944"/>
                    <a:pt x="286" y="947"/>
                    <a:pt x="290" y="949"/>
                  </a:cubicBezTo>
                  <a:cubicBezTo>
                    <a:pt x="287" y="953"/>
                    <a:pt x="283" y="956"/>
                    <a:pt x="280" y="960"/>
                  </a:cubicBezTo>
                  <a:cubicBezTo>
                    <a:pt x="283" y="959"/>
                    <a:pt x="281" y="963"/>
                    <a:pt x="282" y="965"/>
                  </a:cubicBezTo>
                  <a:cubicBezTo>
                    <a:pt x="275" y="968"/>
                    <a:pt x="273" y="977"/>
                    <a:pt x="263" y="978"/>
                  </a:cubicBezTo>
                  <a:cubicBezTo>
                    <a:pt x="266" y="983"/>
                    <a:pt x="257" y="979"/>
                    <a:pt x="257" y="983"/>
                  </a:cubicBezTo>
                  <a:cubicBezTo>
                    <a:pt x="271" y="983"/>
                    <a:pt x="278" y="967"/>
                    <a:pt x="296" y="968"/>
                  </a:cubicBezTo>
                  <a:cubicBezTo>
                    <a:pt x="298" y="973"/>
                    <a:pt x="297" y="975"/>
                    <a:pt x="300" y="978"/>
                  </a:cubicBezTo>
                  <a:cubicBezTo>
                    <a:pt x="297" y="992"/>
                    <a:pt x="280" y="991"/>
                    <a:pt x="273" y="1001"/>
                  </a:cubicBezTo>
                  <a:cubicBezTo>
                    <a:pt x="276" y="1001"/>
                    <a:pt x="278" y="998"/>
                    <a:pt x="279" y="1002"/>
                  </a:cubicBezTo>
                  <a:cubicBezTo>
                    <a:pt x="279" y="1006"/>
                    <a:pt x="275" y="1007"/>
                    <a:pt x="274" y="1011"/>
                  </a:cubicBezTo>
                  <a:cubicBezTo>
                    <a:pt x="277" y="1011"/>
                    <a:pt x="280" y="1010"/>
                    <a:pt x="280" y="1013"/>
                  </a:cubicBezTo>
                  <a:cubicBezTo>
                    <a:pt x="278" y="1017"/>
                    <a:pt x="269" y="1020"/>
                    <a:pt x="265" y="1015"/>
                  </a:cubicBezTo>
                  <a:cubicBezTo>
                    <a:pt x="256" y="1023"/>
                    <a:pt x="242" y="1026"/>
                    <a:pt x="234" y="1036"/>
                  </a:cubicBezTo>
                  <a:cubicBezTo>
                    <a:pt x="240" y="1036"/>
                    <a:pt x="237" y="1041"/>
                    <a:pt x="240" y="1043"/>
                  </a:cubicBezTo>
                  <a:cubicBezTo>
                    <a:pt x="243" y="1041"/>
                    <a:pt x="246" y="1040"/>
                    <a:pt x="251" y="1039"/>
                  </a:cubicBezTo>
                  <a:cubicBezTo>
                    <a:pt x="251" y="1042"/>
                    <a:pt x="247" y="1041"/>
                    <a:pt x="248" y="1044"/>
                  </a:cubicBezTo>
                  <a:cubicBezTo>
                    <a:pt x="258" y="1041"/>
                    <a:pt x="273" y="1045"/>
                    <a:pt x="280" y="1034"/>
                  </a:cubicBezTo>
                  <a:cubicBezTo>
                    <a:pt x="277" y="1034"/>
                    <a:pt x="276" y="1034"/>
                    <a:pt x="276" y="1031"/>
                  </a:cubicBezTo>
                  <a:cubicBezTo>
                    <a:pt x="278" y="1023"/>
                    <a:pt x="285" y="1020"/>
                    <a:pt x="290" y="1015"/>
                  </a:cubicBezTo>
                  <a:cubicBezTo>
                    <a:pt x="296" y="1015"/>
                    <a:pt x="304" y="1015"/>
                    <a:pt x="311" y="1015"/>
                  </a:cubicBezTo>
                  <a:cubicBezTo>
                    <a:pt x="314" y="1006"/>
                    <a:pt x="323" y="1003"/>
                    <a:pt x="327" y="995"/>
                  </a:cubicBezTo>
                  <a:cubicBezTo>
                    <a:pt x="326" y="991"/>
                    <a:pt x="327" y="989"/>
                    <a:pt x="328" y="986"/>
                  </a:cubicBezTo>
                  <a:cubicBezTo>
                    <a:pt x="326" y="985"/>
                    <a:pt x="326" y="982"/>
                    <a:pt x="325" y="980"/>
                  </a:cubicBezTo>
                  <a:cubicBezTo>
                    <a:pt x="328" y="973"/>
                    <a:pt x="341" y="971"/>
                    <a:pt x="338" y="985"/>
                  </a:cubicBezTo>
                  <a:cubicBezTo>
                    <a:pt x="342" y="986"/>
                    <a:pt x="345" y="990"/>
                    <a:pt x="349" y="992"/>
                  </a:cubicBezTo>
                  <a:cubicBezTo>
                    <a:pt x="350" y="996"/>
                    <a:pt x="347" y="996"/>
                    <a:pt x="347" y="999"/>
                  </a:cubicBezTo>
                  <a:cubicBezTo>
                    <a:pt x="349" y="999"/>
                    <a:pt x="351" y="1003"/>
                    <a:pt x="349" y="1005"/>
                  </a:cubicBezTo>
                  <a:cubicBezTo>
                    <a:pt x="356" y="1006"/>
                    <a:pt x="363" y="1007"/>
                    <a:pt x="364" y="1011"/>
                  </a:cubicBezTo>
                  <a:cubicBezTo>
                    <a:pt x="369" y="1008"/>
                    <a:pt x="375" y="1011"/>
                    <a:pt x="378" y="1015"/>
                  </a:cubicBezTo>
                  <a:cubicBezTo>
                    <a:pt x="378" y="1017"/>
                    <a:pt x="375" y="1016"/>
                    <a:pt x="376" y="1018"/>
                  </a:cubicBezTo>
                  <a:cubicBezTo>
                    <a:pt x="379" y="1019"/>
                    <a:pt x="380" y="1016"/>
                    <a:pt x="381" y="1019"/>
                  </a:cubicBezTo>
                  <a:cubicBezTo>
                    <a:pt x="381" y="1021"/>
                    <a:pt x="378" y="1020"/>
                    <a:pt x="378" y="1022"/>
                  </a:cubicBezTo>
                  <a:cubicBezTo>
                    <a:pt x="382" y="1022"/>
                    <a:pt x="383" y="1020"/>
                    <a:pt x="387" y="1020"/>
                  </a:cubicBezTo>
                  <a:cubicBezTo>
                    <a:pt x="389" y="1023"/>
                    <a:pt x="388" y="1024"/>
                    <a:pt x="390" y="1027"/>
                  </a:cubicBezTo>
                  <a:cubicBezTo>
                    <a:pt x="394" y="1025"/>
                    <a:pt x="396" y="1030"/>
                    <a:pt x="398" y="1033"/>
                  </a:cubicBezTo>
                  <a:cubicBezTo>
                    <a:pt x="385" y="1041"/>
                    <a:pt x="383" y="1053"/>
                    <a:pt x="378" y="1067"/>
                  </a:cubicBezTo>
                  <a:cubicBezTo>
                    <a:pt x="387" y="1070"/>
                    <a:pt x="401" y="1068"/>
                    <a:pt x="402" y="1080"/>
                  </a:cubicBezTo>
                  <a:cubicBezTo>
                    <a:pt x="407" y="1084"/>
                    <a:pt x="411" y="1089"/>
                    <a:pt x="417" y="1092"/>
                  </a:cubicBezTo>
                  <a:cubicBezTo>
                    <a:pt x="415" y="1096"/>
                    <a:pt x="418" y="1100"/>
                    <a:pt x="416" y="1103"/>
                  </a:cubicBezTo>
                  <a:cubicBezTo>
                    <a:pt x="420" y="1104"/>
                    <a:pt x="424" y="1105"/>
                    <a:pt x="428" y="1106"/>
                  </a:cubicBezTo>
                  <a:cubicBezTo>
                    <a:pt x="433" y="1104"/>
                    <a:pt x="435" y="1099"/>
                    <a:pt x="440" y="1096"/>
                  </a:cubicBezTo>
                  <a:cubicBezTo>
                    <a:pt x="451" y="1082"/>
                    <a:pt x="471" y="1076"/>
                    <a:pt x="486" y="1066"/>
                  </a:cubicBezTo>
                  <a:cubicBezTo>
                    <a:pt x="493" y="1070"/>
                    <a:pt x="499" y="1058"/>
                    <a:pt x="504" y="1054"/>
                  </a:cubicBezTo>
                  <a:cubicBezTo>
                    <a:pt x="507" y="1054"/>
                    <a:pt x="508" y="1057"/>
                    <a:pt x="512" y="1056"/>
                  </a:cubicBezTo>
                  <a:cubicBezTo>
                    <a:pt x="512" y="1049"/>
                    <a:pt x="522" y="1050"/>
                    <a:pt x="524" y="1051"/>
                  </a:cubicBezTo>
                  <a:cubicBezTo>
                    <a:pt x="520" y="1049"/>
                    <a:pt x="527" y="1043"/>
                    <a:pt x="530" y="1042"/>
                  </a:cubicBezTo>
                  <a:cubicBezTo>
                    <a:pt x="530" y="1048"/>
                    <a:pt x="540" y="1051"/>
                    <a:pt x="541" y="1059"/>
                  </a:cubicBezTo>
                  <a:cubicBezTo>
                    <a:pt x="538" y="1058"/>
                    <a:pt x="537" y="1062"/>
                    <a:pt x="533" y="1059"/>
                  </a:cubicBezTo>
                  <a:cubicBezTo>
                    <a:pt x="532" y="1065"/>
                    <a:pt x="533" y="1067"/>
                    <a:pt x="533" y="1073"/>
                  </a:cubicBezTo>
                  <a:cubicBezTo>
                    <a:pt x="537" y="1073"/>
                    <a:pt x="537" y="1078"/>
                    <a:pt x="541" y="1078"/>
                  </a:cubicBezTo>
                  <a:cubicBezTo>
                    <a:pt x="542" y="1074"/>
                    <a:pt x="540" y="1072"/>
                    <a:pt x="545" y="1072"/>
                  </a:cubicBezTo>
                  <a:cubicBezTo>
                    <a:pt x="545" y="1075"/>
                    <a:pt x="540" y="1077"/>
                    <a:pt x="545" y="1077"/>
                  </a:cubicBezTo>
                  <a:cubicBezTo>
                    <a:pt x="547" y="1078"/>
                    <a:pt x="544" y="1073"/>
                    <a:pt x="546" y="1073"/>
                  </a:cubicBezTo>
                  <a:cubicBezTo>
                    <a:pt x="549" y="1074"/>
                    <a:pt x="553" y="1074"/>
                    <a:pt x="553" y="1078"/>
                  </a:cubicBezTo>
                  <a:cubicBezTo>
                    <a:pt x="551" y="1078"/>
                    <a:pt x="551" y="1076"/>
                    <a:pt x="548" y="1077"/>
                  </a:cubicBezTo>
                  <a:cubicBezTo>
                    <a:pt x="548" y="1081"/>
                    <a:pt x="548" y="1085"/>
                    <a:pt x="545" y="1085"/>
                  </a:cubicBezTo>
                  <a:cubicBezTo>
                    <a:pt x="546" y="1080"/>
                    <a:pt x="541" y="1086"/>
                    <a:pt x="541" y="1082"/>
                  </a:cubicBezTo>
                  <a:cubicBezTo>
                    <a:pt x="542" y="1080"/>
                    <a:pt x="544" y="1079"/>
                    <a:pt x="541" y="1078"/>
                  </a:cubicBezTo>
                  <a:cubicBezTo>
                    <a:pt x="539" y="1079"/>
                    <a:pt x="541" y="1082"/>
                    <a:pt x="538" y="1082"/>
                  </a:cubicBezTo>
                  <a:cubicBezTo>
                    <a:pt x="541" y="1079"/>
                    <a:pt x="533" y="1082"/>
                    <a:pt x="532" y="1078"/>
                  </a:cubicBezTo>
                  <a:cubicBezTo>
                    <a:pt x="531" y="1080"/>
                    <a:pt x="530" y="1082"/>
                    <a:pt x="529" y="1085"/>
                  </a:cubicBezTo>
                  <a:cubicBezTo>
                    <a:pt x="533" y="1085"/>
                    <a:pt x="536" y="1088"/>
                    <a:pt x="533" y="1090"/>
                  </a:cubicBezTo>
                  <a:cubicBezTo>
                    <a:pt x="534" y="1091"/>
                    <a:pt x="538" y="1089"/>
                    <a:pt x="538" y="1091"/>
                  </a:cubicBezTo>
                  <a:cubicBezTo>
                    <a:pt x="529" y="1095"/>
                    <a:pt x="513" y="1093"/>
                    <a:pt x="508" y="1101"/>
                  </a:cubicBezTo>
                  <a:cubicBezTo>
                    <a:pt x="518" y="1101"/>
                    <a:pt x="530" y="1093"/>
                    <a:pt x="539" y="1097"/>
                  </a:cubicBezTo>
                  <a:cubicBezTo>
                    <a:pt x="538" y="1103"/>
                    <a:pt x="532" y="1097"/>
                    <a:pt x="531" y="1101"/>
                  </a:cubicBezTo>
                  <a:cubicBezTo>
                    <a:pt x="533" y="1104"/>
                    <a:pt x="541" y="1101"/>
                    <a:pt x="541" y="1106"/>
                  </a:cubicBezTo>
                  <a:cubicBezTo>
                    <a:pt x="541" y="1108"/>
                    <a:pt x="537" y="1107"/>
                    <a:pt x="537" y="1110"/>
                  </a:cubicBezTo>
                  <a:cubicBezTo>
                    <a:pt x="544" y="1109"/>
                    <a:pt x="552" y="1104"/>
                    <a:pt x="552" y="1098"/>
                  </a:cubicBezTo>
                  <a:cubicBezTo>
                    <a:pt x="570" y="1092"/>
                    <a:pt x="580" y="1083"/>
                    <a:pt x="601" y="1083"/>
                  </a:cubicBezTo>
                  <a:cubicBezTo>
                    <a:pt x="608" y="1079"/>
                    <a:pt x="621" y="1083"/>
                    <a:pt x="627" y="1088"/>
                  </a:cubicBezTo>
                  <a:cubicBezTo>
                    <a:pt x="639" y="1088"/>
                    <a:pt x="638" y="1074"/>
                    <a:pt x="651" y="1074"/>
                  </a:cubicBezTo>
                  <a:cubicBezTo>
                    <a:pt x="652" y="1077"/>
                    <a:pt x="650" y="1077"/>
                    <a:pt x="650" y="1079"/>
                  </a:cubicBezTo>
                  <a:cubicBezTo>
                    <a:pt x="665" y="1076"/>
                    <a:pt x="677" y="1070"/>
                    <a:pt x="688" y="1064"/>
                  </a:cubicBezTo>
                  <a:cubicBezTo>
                    <a:pt x="694" y="1064"/>
                    <a:pt x="699" y="1063"/>
                    <a:pt x="701" y="1059"/>
                  </a:cubicBezTo>
                  <a:cubicBezTo>
                    <a:pt x="693" y="1057"/>
                    <a:pt x="682" y="1067"/>
                    <a:pt x="672" y="1060"/>
                  </a:cubicBezTo>
                  <a:cubicBezTo>
                    <a:pt x="683" y="1053"/>
                    <a:pt x="695" y="1048"/>
                    <a:pt x="710" y="1044"/>
                  </a:cubicBezTo>
                  <a:cubicBezTo>
                    <a:pt x="712" y="1042"/>
                    <a:pt x="712" y="1039"/>
                    <a:pt x="714" y="1038"/>
                  </a:cubicBezTo>
                  <a:cubicBezTo>
                    <a:pt x="722" y="1040"/>
                    <a:pt x="729" y="1035"/>
                    <a:pt x="735" y="1031"/>
                  </a:cubicBezTo>
                  <a:cubicBezTo>
                    <a:pt x="736" y="1035"/>
                    <a:pt x="733" y="1036"/>
                    <a:pt x="735" y="1038"/>
                  </a:cubicBezTo>
                  <a:cubicBezTo>
                    <a:pt x="737" y="1040"/>
                    <a:pt x="739" y="1038"/>
                    <a:pt x="742" y="1038"/>
                  </a:cubicBezTo>
                  <a:cubicBezTo>
                    <a:pt x="742" y="1040"/>
                    <a:pt x="740" y="1040"/>
                    <a:pt x="742" y="1041"/>
                  </a:cubicBezTo>
                  <a:cubicBezTo>
                    <a:pt x="755" y="1034"/>
                    <a:pt x="772" y="1031"/>
                    <a:pt x="783" y="1021"/>
                  </a:cubicBezTo>
                  <a:cubicBezTo>
                    <a:pt x="788" y="1020"/>
                    <a:pt x="793" y="1023"/>
                    <a:pt x="797" y="1020"/>
                  </a:cubicBezTo>
                  <a:cubicBezTo>
                    <a:pt x="796" y="1024"/>
                    <a:pt x="800" y="1023"/>
                    <a:pt x="800" y="1025"/>
                  </a:cubicBezTo>
                  <a:cubicBezTo>
                    <a:pt x="793" y="1032"/>
                    <a:pt x="780" y="1028"/>
                    <a:pt x="777" y="1040"/>
                  </a:cubicBezTo>
                  <a:cubicBezTo>
                    <a:pt x="753" y="1052"/>
                    <a:pt x="724" y="1060"/>
                    <a:pt x="702" y="1074"/>
                  </a:cubicBezTo>
                  <a:cubicBezTo>
                    <a:pt x="700" y="1074"/>
                    <a:pt x="700" y="1073"/>
                    <a:pt x="699" y="1073"/>
                  </a:cubicBezTo>
                  <a:cubicBezTo>
                    <a:pt x="680" y="1080"/>
                    <a:pt x="661" y="1085"/>
                    <a:pt x="645" y="1094"/>
                  </a:cubicBezTo>
                  <a:cubicBezTo>
                    <a:pt x="656" y="1092"/>
                    <a:pt x="665" y="1087"/>
                    <a:pt x="673" y="1087"/>
                  </a:cubicBezTo>
                  <a:cubicBezTo>
                    <a:pt x="671" y="1094"/>
                    <a:pt x="663" y="1097"/>
                    <a:pt x="657" y="1095"/>
                  </a:cubicBezTo>
                  <a:cubicBezTo>
                    <a:pt x="657" y="1096"/>
                    <a:pt x="659" y="1096"/>
                    <a:pt x="659" y="1097"/>
                  </a:cubicBezTo>
                  <a:cubicBezTo>
                    <a:pt x="653" y="1100"/>
                    <a:pt x="646" y="1101"/>
                    <a:pt x="641" y="1104"/>
                  </a:cubicBezTo>
                  <a:cubicBezTo>
                    <a:pt x="659" y="1107"/>
                    <a:pt x="666" y="1090"/>
                    <a:pt x="680" y="1097"/>
                  </a:cubicBezTo>
                  <a:cubicBezTo>
                    <a:pt x="680" y="1098"/>
                    <a:pt x="678" y="1101"/>
                    <a:pt x="680" y="1101"/>
                  </a:cubicBezTo>
                  <a:cubicBezTo>
                    <a:pt x="681" y="1099"/>
                    <a:pt x="684" y="1101"/>
                    <a:pt x="686" y="1101"/>
                  </a:cubicBezTo>
                  <a:cubicBezTo>
                    <a:pt x="687" y="1099"/>
                    <a:pt x="688" y="1097"/>
                    <a:pt x="688" y="1094"/>
                  </a:cubicBezTo>
                  <a:cubicBezTo>
                    <a:pt x="694" y="1094"/>
                    <a:pt x="695" y="1086"/>
                    <a:pt x="701" y="1088"/>
                  </a:cubicBezTo>
                  <a:cubicBezTo>
                    <a:pt x="701" y="1087"/>
                    <a:pt x="701" y="1086"/>
                    <a:pt x="702" y="1086"/>
                  </a:cubicBezTo>
                  <a:cubicBezTo>
                    <a:pt x="702" y="1086"/>
                    <a:pt x="701" y="1086"/>
                    <a:pt x="701" y="1086"/>
                  </a:cubicBezTo>
                  <a:cubicBezTo>
                    <a:pt x="699" y="1086"/>
                    <a:pt x="698" y="1085"/>
                    <a:pt x="698" y="1083"/>
                  </a:cubicBezTo>
                  <a:cubicBezTo>
                    <a:pt x="701" y="1079"/>
                    <a:pt x="706" y="1077"/>
                    <a:pt x="709" y="1072"/>
                  </a:cubicBezTo>
                  <a:cubicBezTo>
                    <a:pt x="736" y="1068"/>
                    <a:pt x="755" y="1051"/>
                    <a:pt x="781" y="1048"/>
                  </a:cubicBezTo>
                  <a:cubicBezTo>
                    <a:pt x="779" y="1054"/>
                    <a:pt x="778" y="1059"/>
                    <a:pt x="779" y="1063"/>
                  </a:cubicBezTo>
                  <a:cubicBezTo>
                    <a:pt x="783" y="1064"/>
                    <a:pt x="785" y="1063"/>
                    <a:pt x="788" y="1062"/>
                  </a:cubicBezTo>
                  <a:cubicBezTo>
                    <a:pt x="792" y="1053"/>
                    <a:pt x="802" y="1054"/>
                    <a:pt x="808" y="1050"/>
                  </a:cubicBezTo>
                  <a:cubicBezTo>
                    <a:pt x="806" y="1040"/>
                    <a:pt x="812" y="1048"/>
                    <a:pt x="819" y="1045"/>
                  </a:cubicBezTo>
                  <a:cubicBezTo>
                    <a:pt x="817" y="1036"/>
                    <a:pt x="806" y="1046"/>
                    <a:pt x="802" y="1043"/>
                  </a:cubicBezTo>
                  <a:cubicBezTo>
                    <a:pt x="803" y="1040"/>
                    <a:pt x="805" y="1037"/>
                    <a:pt x="802" y="1036"/>
                  </a:cubicBezTo>
                  <a:cubicBezTo>
                    <a:pt x="807" y="1034"/>
                    <a:pt x="811" y="1031"/>
                    <a:pt x="814" y="1027"/>
                  </a:cubicBezTo>
                  <a:cubicBezTo>
                    <a:pt x="813" y="1026"/>
                    <a:pt x="812" y="1026"/>
                    <a:pt x="812" y="1024"/>
                  </a:cubicBezTo>
                  <a:cubicBezTo>
                    <a:pt x="808" y="1025"/>
                    <a:pt x="804" y="1026"/>
                    <a:pt x="802" y="1029"/>
                  </a:cubicBezTo>
                  <a:cubicBezTo>
                    <a:pt x="802" y="1022"/>
                    <a:pt x="798" y="1020"/>
                    <a:pt x="797" y="1015"/>
                  </a:cubicBezTo>
                  <a:cubicBezTo>
                    <a:pt x="807" y="1013"/>
                    <a:pt x="818" y="1011"/>
                    <a:pt x="821" y="1002"/>
                  </a:cubicBezTo>
                  <a:cubicBezTo>
                    <a:pt x="815" y="1004"/>
                    <a:pt x="810" y="1007"/>
                    <a:pt x="804" y="1010"/>
                  </a:cubicBezTo>
                  <a:cubicBezTo>
                    <a:pt x="803" y="1010"/>
                    <a:pt x="802" y="1009"/>
                    <a:pt x="800" y="1008"/>
                  </a:cubicBezTo>
                  <a:cubicBezTo>
                    <a:pt x="782" y="1016"/>
                    <a:pt x="765" y="1024"/>
                    <a:pt x="748" y="1032"/>
                  </a:cubicBezTo>
                  <a:cubicBezTo>
                    <a:pt x="746" y="1032"/>
                    <a:pt x="745" y="1031"/>
                    <a:pt x="742" y="1030"/>
                  </a:cubicBezTo>
                  <a:cubicBezTo>
                    <a:pt x="743" y="1034"/>
                    <a:pt x="740" y="1035"/>
                    <a:pt x="736" y="1035"/>
                  </a:cubicBezTo>
                  <a:cubicBezTo>
                    <a:pt x="736" y="1031"/>
                    <a:pt x="736" y="1031"/>
                    <a:pt x="736" y="1031"/>
                  </a:cubicBezTo>
                  <a:cubicBezTo>
                    <a:pt x="744" y="1030"/>
                    <a:pt x="749" y="1025"/>
                    <a:pt x="756" y="1022"/>
                  </a:cubicBezTo>
                  <a:cubicBezTo>
                    <a:pt x="754" y="1022"/>
                    <a:pt x="757" y="1021"/>
                    <a:pt x="756" y="1018"/>
                  </a:cubicBezTo>
                  <a:cubicBezTo>
                    <a:pt x="752" y="1020"/>
                    <a:pt x="745" y="1022"/>
                    <a:pt x="745" y="1025"/>
                  </a:cubicBezTo>
                  <a:cubicBezTo>
                    <a:pt x="743" y="1019"/>
                    <a:pt x="738" y="1027"/>
                    <a:pt x="735" y="1022"/>
                  </a:cubicBezTo>
                  <a:cubicBezTo>
                    <a:pt x="744" y="1019"/>
                    <a:pt x="752" y="1013"/>
                    <a:pt x="762" y="1010"/>
                  </a:cubicBezTo>
                  <a:cubicBezTo>
                    <a:pt x="763" y="1016"/>
                    <a:pt x="773" y="1011"/>
                    <a:pt x="775" y="1015"/>
                  </a:cubicBezTo>
                  <a:cubicBezTo>
                    <a:pt x="780" y="1012"/>
                    <a:pt x="780" y="1006"/>
                    <a:pt x="786" y="1005"/>
                  </a:cubicBezTo>
                  <a:cubicBezTo>
                    <a:pt x="787" y="1007"/>
                    <a:pt x="782" y="1009"/>
                    <a:pt x="785" y="1010"/>
                  </a:cubicBezTo>
                  <a:cubicBezTo>
                    <a:pt x="789" y="1005"/>
                    <a:pt x="793" y="1000"/>
                    <a:pt x="801" y="999"/>
                  </a:cubicBezTo>
                  <a:cubicBezTo>
                    <a:pt x="800" y="1005"/>
                    <a:pt x="809" y="1000"/>
                    <a:pt x="804" y="1005"/>
                  </a:cubicBezTo>
                  <a:cubicBezTo>
                    <a:pt x="812" y="1004"/>
                    <a:pt x="819" y="1002"/>
                    <a:pt x="820" y="998"/>
                  </a:cubicBezTo>
                  <a:cubicBezTo>
                    <a:pt x="817" y="999"/>
                    <a:pt x="814" y="1000"/>
                    <a:pt x="811" y="1002"/>
                  </a:cubicBezTo>
                  <a:cubicBezTo>
                    <a:pt x="811" y="999"/>
                    <a:pt x="811" y="995"/>
                    <a:pt x="812" y="993"/>
                  </a:cubicBezTo>
                  <a:cubicBezTo>
                    <a:pt x="821" y="995"/>
                    <a:pt x="837" y="988"/>
                    <a:pt x="841" y="979"/>
                  </a:cubicBezTo>
                  <a:cubicBezTo>
                    <a:pt x="843" y="979"/>
                    <a:pt x="844" y="978"/>
                    <a:pt x="846" y="978"/>
                  </a:cubicBezTo>
                  <a:cubicBezTo>
                    <a:pt x="844" y="973"/>
                    <a:pt x="852" y="974"/>
                    <a:pt x="859" y="974"/>
                  </a:cubicBezTo>
                  <a:cubicBezTo>
                    <a:pt x="859" y="969"/>
                    <a:pt x="865" y="967"/>
                    <a:pt x="868" y="968"/>
                  </a:cubicBezTo>
                  <a:cubicBezTo>
                    <a:pt x="868" y="972"/>
                    <a:pt x="865" y="967"/>
                    <a:pt x="865" y="971"/>
                  </a:cubicBezTo>
                  <a:cubicBezTo>
                    <a:pt x="872" y="971"/>
                    <a:pt x="886" y="969"/>
                    <a:pt x="886" y="961"/>
                  </a:cubicBezTo>
                  <a:cubicBezTo>
                    <a:pt x="889" y="960"/>
                    <a:pt x="889" y="963"/>
                    <a:pt x="889" y="965"/>
                  </a:cubicBezTo>
                  <a:cubicBezTo>
                    <a:pt x="895" y="963"/>
                    <a:pt x="897" y="957"/>
                    <a:pt x="905" y="956"/>
                  </a:cubicBezTo>
                  <a:cubicBezTo>
                    <a:pt x="906" y="954"/>
                    <a:pt x="902" y="953"/>
                    <a:pt x="905" y="952"/>
                  </a:cubicBezTo>
                  <a:cubicBezTo>
                    <a:pt x="907" y="950"/>
                    <a:pt x="909" y="954"/>
                    <a:pt x="911" y="954"/>
                  </a:cubicBezTo>
                  <a:cubicBezTo>
                    <a:pt x="910" y="955"/>
                    <a:pt x="906" y="956"/>
                    <a:pt x="909" y="957"/>
                  </a:cubicBezTo>
                  <a:cubicBezTo>
                    <a:pt x="909" y="956"/>
                    <a:pt x="911" y="956"/>
                    <a:pt x="912" y="956"/>
                  </a:cubicBezTo>
                  <a:cubicBezTo>
                    <a:pt x="912" y="952"/>
                    <a:pt x="912" y="948"/>
                    <a:pt x="915" y="947"/>
                  </a:cubicBezTo>
                  <a:cubicBezTo>
                    <a:pt x="918" y="946"/>
                    <a:pt x="918" y="948"/>
                    <a:pt x="919" y="950"/>
                  </a:cubicBezTo>
                  <a:cubicBezTo>
                    <a:pt x="919" y="952"/>
                    <a:pt x="917" y="951"/>
                    <a:pt x="917" y="953"/>
                  </a:cubicBezTo>
                  <a:cubicBezTo>
                    <a:pt x="923" y="956"/>
                    <a:pt x="925" y="949"/>
                    <a:pt x="928" y="946"/>
                  </a:cubicBezTo>
                  <a:cubicBezTo>
                    <a:pt x="935" y="945"/>
                    <a:pt x="939" y="939"/>
                    <a:pt x="944" y="935"/>
                  </a:cubicBezTo>
                  <a:cubicBezTo>
                    <a:pt x="949" y="936"/>
                    <a:pt x="952" y="933"/>
                    <a:pt x="957" y="937"/>
                  </a:cubicBezTo>
                  <a:cubicBezTo>
                    <a:pt x="958" y="934"/>
                    <a:pt x="955" y="934"/>
                    <a:pt x="956" y="931"/>
                  </a:cubicBezTo>
                  <a:cubicBezTo>
                    <a:pt x="960" y="930"/>
                    <a:pt x="961" y="927"/>
                    <a:pt x="965" y="926"/>
                  </a:cubicBezTo>
                  <a:cubicBezTo>
                    <a:pt x="968" y="925"/>
                    <a:pt x="969" y="931"/>
                    <a:pt x="972" y="927"/>
                  </a:cubicBezTo>
                  <a:cubicBezTo>
                    <a:pt x="967" y="917"/>
                    <a:pt x="982" y="912"/>
                    <a:pt x="983" y="902"/>
                  </a:cubicBezTo>
                  <a:cubicBezTo>
                    <a:pt x="987" y="901"/>
                    <a:pt x="988" y="905"/>
                    <a:pt x="990" y="906"/>
                  </a:cubicBezTo>
                  <a:cubicBezTo>
                    <a:pt x="990" y="907"/>
                    <a:pt x="988" y="908"/>
                    <a:pt x="988" y="909"/>
                  </a:cubicBezTo>
                  <a:cubicBezTo>
                    <a:pt x="992" y="911"/>
                    <a:pt x="996" y="911"/>
                    <a:pt x="1000" y="909"/>
                  </a:cubicBezTo>
                  <a:cubicBezTo>
                    <a:pt x="1000" y="911"/>
                    <a:pt x="997" y="910"/>
                    <a:pt x="996" y="912"/>
                  </a:cubicBezTo>
                  <a:cubicBezTo>
                    <a:pt x="998" y="912"/>
                    <a:pt x="1000" y="912"/>
                    <a:pt x="1001" y="913"/>
                  </a:cubicBezTo>
                  <a:cubicBezTo>
                    <a:pt x="1001" y="917"/>
                    <a:pt x="997" y="918"/>
                    <a:pt x="999" y="920"/>
                  </a:cubicBezTo>
                  <a:cubicBezTo>
                    <a:pt x="1005" y="919"/>
                    <a:pt x="1009" y="915"/>
                    <a:pt x="1008" y="910"/>
                  </a:cubicBezTo>
                  <a:cubicBezTo>
                    <a:pt x="1004" y="911"/>
                    <a:pt x="1001" y="910"/>
                    <a:pt x="1000" y="906"/>
                  </a:cubicBezTo>
                  <a:cubicBezTo>
                    <a:pt x="1004" y="905"/>
                    <a:pt x="1004" y="900"/>
                    <a:pt x="1010" y="900"/>
                  </a:cubicBezTo>
                  <a:cubicBezTo>
                    <a:pt x="1009" y="897"/>
                    <a:pt x="1012" y="897"/>
                    <a:pt x="1012" y="894"/>
                  </a:cubicBezTo>
                  <a:cubicBezTo>
                    <a:pt x="1009" y="892"/>
                    <a:pt x="1010" y="888"/>
                    <a:pt x="1010" y="884"/>
                  </a:cubicBezTo>
                  <a:cubicBezTo>
                    <a:pt x="1019" y="883"/>
                    <a:pt x="1022" y="866"/>
                    <a:pt x="1034" y="868"/>
                  </a:cubicBezTo>
                  <a:cubicBezTo>
                    <a:pt x="1035" y="874"/>
                    <a:pt x="1029" y="874"/>
                    <a:pt x="1027" y="877"/>
                  </a:cubicBezTo>
                  <a:cubicBezTo>
                    <a:pt x="1027" y="881"/>
                    <a:pt x="1031" y="881"/>
                    <a:pt x="1030" y="885"/>
                  </a:cubicBezTo>
                  <a:cubicBezTo>
                    <a:pt x="1029" y="885"/>
                    <a:pt x="1026" y="884"/>
                    <a:pt x="1027" y="887"/>
                  </a:cubicBezTo>
                  <a:cubicBezTo>
                    <a:pt x="1031" y="887"/>
                    <a:pt x="1028" y="890"/>
                    <a:pt x="1031" y="893"/>
                  </a:cubicBezTo>
                  <a:cubicBezTo>
                    <a:pt x="1028" y="892"/>
                    <a:pt x="1027" y="894"/>
                    <a:pt x="1027" y="896"/>
                  </a:cubicBezTo>
                  <a:cubicBezTo>
                    <a:pt x="1032" y="895"/>
                    <a:pt x="1034" y="900"/>
                    <a:pt x="1034" y="901"/>
                  </a:cubicBezTo>
                  <a:cubicBezTo>
                    <a:pt x="1034" y="899"/>
                    <a:pt x="1037" y="899"/>
                    <a:pt x="1039" y="899"/>
                  </a:cubicBezTo>
                  <a:cubicBezTo>
                    <a:pt x="1040" y="902"/>
                    <a:pt x="1037" y="904"/>
                    <a:pt x="1039" y="906"/>
                  </a:cubicBezTo>
                  <a:cubicBezTo>
                    <a:pt x="1040" y="904"/>
                    <a:pt x="1040" y="902"/>
                    <a:pt x="1041" y="901"/>
                  </a:cubicBezTo>
                  <a:cubicBezTo>
                    <a:pt x="1041" y="903"/>
                    <a:pt x="1044" y="902"/>
                    <a:pt x="1044" y="903"/>
                  </a:cubicBezTo>
                  <a:cubicBezTo>
                    <a:pt x="1042" y="908"/>
                    <a:pt x="1042" y="904"/>
                    <a:pt x="1041" y="909"/>
                  </a:cubicBezTo>
                  <a:cubicBezTo>
                    <a:pt x="1044" y="909"/>
                    <a:pt x="1047" y="912"/>
                    <a:pt x="1050" y="910"/>
                  </a:cubicBezTo>
                  <a:cubicBezTo>
                    <a:pt x="1049" y="909"/>
                    <a:pt x="1049" y="908"/>
                    <a:pt x="1048" y="906"/>
                  </a:cubicBezTo>
                  <a:cubicBezTo>
                    <a:pt x="1051" y="903"/>
                    <a:pt x="1052" y="903"/>
                    <a:pt x="1056" y="905"/>
                  </a:cubicBezTo>
                  <a:cubicBezTo>
                    <a:pt x="1056" y="903"/>
                    <a:pt x="1054" y="902"/>
                    <a:pt x="1055" y="900"/>
                  </a:cubicBezTo>
                  <a:cubicBezTo>
                    <a:pt x="1050" y="897"/>
                    <a:pt x="1049" y="903"/>
                    <a:pt x="1046" y="904"/>
                  </a:cubicBezTo>
                  <a:cubicBezTo>
                    <a:pt x="1045" y="900"/>
                    <a:pt x="1044" y="897"/>
                    <a:pt x="1044" y="894"/>
                  </a:cubicBezTo>
                  <a:cubicBezTo>
                    <a:pt x="1044" y="896"/>
                    <a:pt x="1040" y="895"/>
                    <a:pt x="1040" y="893"/>
                  </a:cubicBezTo>
                  <a:cubicBezTo>
                    <a:pt x="1046" y="891"/>
                    <a:pt x="1047" y="887"/>
                    <a:pt x="1047" y="881"/>
                  </a:cubicBezTo>
                  <a:cubicBezTo>
                    <a:pt x="1041" y="883"/>
                    <a:pt x="1042" y="892"/>
                    <a:pt x="1035" y="893"/>
                  </a:cubicBezTo>
                  <a:cubicBezTo>
                    <a:pt x="1033" y="887"/>
                    <a:pt x="1030" y="884"/>
                    <a:pt x="1034" y="880"/>
                  </a:cubicBezTo>
                  <a:cubicBezTo>
                    <a:pt x="1035" y="880"/>
                    <a:pt x="1036" y="880"/>
                    <a:pt x="1037" y="879"/>
                  </a:cubicBezTo>
                  <a:cubicBezTo>
                    <a:pt x="1037" y="881"/>
                    <a:pt x="1037" y="883"/>
                    <a:pt x="1038" y="884"/>
                  </a:cubicBezTo>
                  <a:cubicBezTo>
                    <a:pt x="1039" y="881"/>
                    <a:pt x="1039" y="879"/>
                    <a:pt x="1038" y="876"/>
                  </a:cubicBezTo>
                  <a:cubicBezTo>
                    <a:pt x="1041" y="879"/>
                    <a:pt x="1042" y="872"/>
                    <a:pt x="1047" y="873"/>
                  </a:cubicBezTo>
                  <a:cubicBezTo>
                    <a:pt x="1047" y="871"/>
                    <a:pt x="1046" y="871"/>
                    <a:pt x="1046" y="869"/>
                  </a:cubicBezTo>
                  <a:cubicBezTo>
                    <a:pt x="1055" y="861"/>
                    <a:pt x="1064" y="856"/>
                    <a:pt x="1076" y="855"/>
                  </a:cubicBezTo>
                  <a:cubicBezTo>
                    <a:pt x="1072" y="852"/>
                    <a:pt x="1078" y="849"/>
                    <a:pt x="1077" y="848"/>
                  </a:cubicBezTo>
                  <a:cubicBezTo>
                    <a:pt x="1076" y="851"/>
                    <a:pt x="1071" y="846"/>
                    <a:pt x="1071" y="848"/>
                  </a:cubicBezTo>
                  <a:cubicBezTo>
                    <a:pt x="1074" y="851"/>
                    <a:pt x="1067" y="856"/>
                    <a:pt x="1065" y="855"/>
                  </a:cubicBezTo>
                  <a:cubicBezTo>
                    <a:pt x="1066" y="849"/>
                    <a:pt x="1073" y="845"/>
                    <a:pt x="1072" y="841"/>
                  </a:cubicBezTo>
                  <a:cubicBezTo>
                    <a:pt x="1071" y="840"/>
                    <a:pt x="1067" y="842"/>
                    <a:pt x="1066" y="838"/>
                  </a:cubicBezTo>
                  <a:cubicBezTo>
                    <a:pt x="1065" y="840"/>
                    <a:pt x="1065" y="842"/>
                    <a:pt x="1062" y="842"/>
                  </a:cubicBezTo>
                  <a:cubicBezTo>
                    <a:pt x="1062" y="839"/>
                    <a:pt x="1060" y="838"/>
                    <a:pt x="1059" y="835"/>
                  </a:cubicBezTo>
                  <a:cubicBezTo>
                    <a:pt x="1064" y="833"/>
                    <a:pt x="1074" y="826"/>
                    <a:pt x="1077" y="832"/>
                  </a:cubicBezTo>
                  <a:cubicBezTo>
                    <a:pt x="1077" y="834"/>
                    <a:pt x="1073" y="837"/>
                    <a:pt x="1076" y="839"/>
                  </a:cubicBezTo>
                  <a:cubicBezTo>
                    <a:pt x="1076" y="838"/>
                    <a:pt x="1077" y="837"/>
                    <a:pt x="1078" y="836"/>
                  </a:cubicBezTo>
                  <a:cubicBezTo>
                    <a:pt x="1081" y="838"/>
                    <a:pt x="1076" y="840"/>
                    <a:pt x="1078" y="841"/>
                  </a:cubicBezTo>
                  <a:cubicBezTo>
                    <a:pt x="1081" y="839"/>
                    <a:pt x="1081" y="833"/>
                    <a:pt x="1085" y="832"/>
                  </a:cubicBezTo>
                  <a:cubicBezTo>
                    <a:pt x="1083" y="827"/>
                    <a:pt x="1086" y="824"/>
                    <a:pt x="1091" y="824"/>
                  </a:cubicBezTo>
                  <a:cubicBezTo>
                    <a:pt x="1091" y="825"/>
                    <a:pt x="1091" y="825"/>
                    <a:pt x="1092" y="826"/>
                  </a:cubicBezTo>
                  <a:cubicBezTo>
                    <a:pt x="1092" y="829"/>
                    <a:pt x="1089" y="828"/>
                    <a:pt x="1090" y="831"/>
                  </a:cubicBezTo>
                  <a:cubicBezTo>
                    <a:pt x="1092" y="832"/>
                    <a:pt x="1092" y="830"/>
                    <a:pt x="1093" y="833"/>
                  </a:cubicBezTo>
                  <a:cubicBezTo>
                    <a:pt x="1097" y="831"/>
                    <a:pt x="1092" y="828"/>
                    <a:pt x="1096" y="827"/>
                  </a:cubicBezTo>
                  <a:cubicBezTo>
                    <a:pt x="1097" y="830"/>
                    <a:pt x="1101" y="832"/>
                    <a:pt x="1103" y="835"/>
                  </a:cubicBezTo>
                  <a:cubicBezTo>
                    <a:pt x="1106" y="830"/>
                    <a:pt x="1118" y="829"/>
                    <a:pt x="1116" y="823"/>
                  </a:cubicBezTo>
                  <a:cubicBezTo>
                    <a:pt x="1113" y="826"/>
                    <a:pt x="1111" y="819"/>
                    <a:pt x="1108" y="818"/>
                  </a:cubicBezTo>
                  <a:cubicBezTo>
                    <a:pt x="1111" y="815"/>
                    <a:pt x="1112" y="820"/>
                    <a:pt x="1114" y="821"/>
                  </a:cubicBezTo>
                  <a:cubicBezTo>
                    <a:pt x="1116" y="816"/>
                    <a:pt x="1119" y="811"/>
                    <a:pt x="1126" y="809"/>
                  </a:cubicBezTo>
                  <a:cubicBezTo>
                    <a:pt x="1128" y="815"/>
                    <a:pt x="1129" y="817"/>
                    <a:pt x="1133" y="816"/>
                  </a:cubicBezTo>
                  <a:cubicBezTo>
                    <a:pt x="1132" y="818"/>
                    <a:pt x="1128" y="820"/>
                    <a:pt x="1130" y="822"/>
                  </a:cubicBezTo>
                  <a:cubicBezTo>
                    <a:pt x="1134" y="820"/>
                    <a:pt x="1137" y="818"/>
                    <a:pt x="1142" y="820"/>
                  </a:cubicBezTo>
                  <a:cubicBezTo>
                    <a:pt x="1142" y="821"/>
                    <a:pt x="1140" y="822"/>
                    <a:pt x="1140" y="824"/>
                  </a:cubicBezTo>
                  <a:cubicBezTo>
                    <a:pt x="1144" y="824"/>
                    <a:pt x="1145" y="821"/>
                    <a:pt x="1148" y="821"/>
                  </a:cubicBezTo>
                  <a:cubicBezTo>
                    <a:pt x="1149" y="825"/>
                    <a:pt x="1145" y="824"/>
                    <a:pt x="1146" y="828"/>
                  </a:cubicBezTo>
                  <a:cubicBezTo>
                    <a:pt x="1147" y="831"/>
                    <a:pt x="1150" y="831"/>
                    <a:pt x="1150" y="835"/>
                  </a:cubicBezTo>
                  <a:cubicBezTo>
                    <a:pt x="1146" y="835"/>
                    <a:pt x="1148" y="837"/>
                    <a:pt x="1147" y="840"/>
                  </a:cubicBezTo>
                  <a:cubicBezTo>
                    <a:pt x="1145" y="836"/>
                    <a:pt x="1143" y="843"/>
                    <a:pt x="1140" y="840"/>
                  </a:cubicBezTo>
                  <a:cubicBezTo>
                    <a:pt x="1140" y="844"/>
                    <a:pt x="1139" y="847"/>
                    <a:pt x="1136" y="848"/>
                  </a:cubicBezTo>
                  <a:cubicBezTo>
                    <a:pt x="1137" y="843"/>
                    <a:pt x="1132" y="849"/>
                    <a:pt x="1135" y="847"/>
                  </a:cubicBezTo>
                  <a:cubicBezTo>
                    <a:pt x="1138" y="851"/>
                    <a:pt x="1128" y="850"/>
                    <a:pt x="1127" y="850"/>
                  </a:cubicBezTo>
                  <a:cubicBezTo>
                    <a:pt x="1128" y="853"/>
                    <a:pt x="1133" y="853"/>
                    <a:pt x="1134" y="853"/>
                  </a:cubicBezTo>
                  <a:cubicBezTo>
                    <a:pt x="1136" y="859"/>
                    <a:pt x="1129" y="859"/>
                    <a:pt x="1130" y="860"/>
                  </a:cubicBezTo>
                  <a:cubicBezTo>
                    <a:pt x="1133" y="860"/>
                    <a:pt x="1134" y="859"/>
                    <a:pt x="1135" y="858"/>
                  </a:cubicBezTo>
                  <a:cubicBezTo>
                    <a:pt x="1135" y="859"/>
                    <a:pt x="1137" y="863"/>
                    <a:pt x="1137" y="860"/>
                  </a:cubicBezTo>
                  <a:cubicBezTo>
                    <a:pt x="1140" y="856"/>
                    <a:pt x="1147" y="849"/>
                    <a:pt x="1154" y="846"/>
                  </a:cubicBezTo>
                  <a:cubicBezTo>
                    <a:pt x="1154" y="851"/>
                    <a:pt x="1154" y="851"/>
                    <a:pt x="1154" y="851"/>
                  </a:cubicBezTo>
                  <a:cubicBezTo>
                    <a:pt x="1150" y="851"/>
                    <a:pt x="1151" y="855"/>
                    <a:pt x="1148" y="856"/>
                  </a:cubicBezTo>
                  <a:cubicBezTo>
                    <a:pt x="1149" y="859"/>
                    <a:pt x="1152" y="859"/>
                    <a:pt x="1151" y="864"/>
                  </a:cubicBezTo>
                  <a:cubicBezTo>
                    <a:pt x="1149" y="864"/>
                    <a:pt x="1149" y="866"/>
                    <a:pt x="1147" y="865"/>
                  </a:cubicBezTo>
                  <a:cubicBezTo>
                    <a:pt x="1147" y="863"/>
                    <a:pt x="1146" y="862"/>
                    <a:pt x="1145" y="861"/>
                  </a:cubicBezTo>
                  <a:cubicBezTo>
                    <a:pt x="1143" y="866"/>
                    <a:pt x="1145" y="867"/>
                    <a:pt x="1145" y="872"/>
                  </a:cubicBezTo>
                  <a:cubicBezTo>
                    <a:pt x="1139" y="876"/>
                    <a:pt x="1131" y="878"/>
                    <a:pt x="1127" y="885"/>
                  </a:cubicBezTo>
                  <a:cubicBezTo>
                    <a:pt x="1129" y="885"/>
                    <a:pt x="1133" y="884"/>
                    <a:pt x="1134" y="888"/>
                  </a:cubicBezTo>
                  <a:cubicBezTo>
                    <a:pt x="1132" y="891"/>
                    <a:pt x="1128" y="892"/>
                    <a:pt x="1130" y="896"/>
                  </a:cubicBezTo>
                  <a:cubicBezTo>
                    <a:pt x="1135" y="892"/>
                    <a:pt x="1143" y="891"/>
                    <a:pt x="1139" y="881"/>
                  </a:cubicBezTo>
                  <a:cubicBezTo>
                    <a:pt x="1142" y="876"/>
                    <a:pt x="1151" y="870"/>
                    <a:pt x="1155" y="875"/>
                  </a:cubicBezTo>
                  <a:cubicBezTo>
                    <a:pt x="1153" y="877"/>
                    <a:pt x="1149" y="877"/>
                    <a:pt x="1149" y="881"/>
                  </a:cubicBezTo>
                  <a:cubicBezTo>
                    <a:pt x="1153" y="881"/>
                    <a:pt x="1155" y="878"/>
                    <a:pt x="1158" y="880"/>
                  </a:cubicBezTo>
                  <a:cubicBezTo>
                    <a:pt x="1161" y="874"/>
                    <a:pt x="1169" y="873"/>
                    <a:pt x="1172" y="868"/>
                  </a:cubicBezTo>
                  <a:cubicBezTo>
                    <a:pt x="1175" y="869"/>
                    <a:pt x="1176" y="867"/>
                    <a:pt x="1178" y="867"/>
                  </a:cubicBezTo>
                  <a:cubicBezTo>
                    <a:pt x="1177" y="862"/>
                    <a:pt x="1182" y="863"/>
                    <a:pt x="1185" y="862"/>
                  </a:cubicBezTo>
                  <a:cubicBezTo>
                    <a:pt x="1185" y="864"/>
                    <a:pt x="1185" y="865"/>
                    <a:pt x="1186" y="866"/>
                  </a:cubicBezTo>
                  <a:cubicBezTo>
                    <a:pt x="1192" y="864"/>
                    <a:pt x="1192" y="856"/>
                    <a:pt x="1199" y="854"/>
                  </a:cubicBezTo>
                  <a:cubicBezTo>
                    <a:pt x="1201" y="855"/>
                    <a:pt x="1198" y="857"/>
                    <a:pt x="1200" y="858"/>
                  </a:cubicBezTo>
                  <a:cubicBezTo>
                    <a:pt x="1200" y="856"/>
                    <a:pt x="1201" y="856"/>
                    <a:pt x="1203" y="856"/>
                  </a:cubicBezTo>
                  <a:cubicBezTo>
                    <a:pt x="1204" y="859"/>
                    <a:pt x="1203" y="860"/>
                    <a:pt x="1202" y="862"/>
                  </a:cubicBezTo>
                  <a:cubicBezTo>
                    <a:pt x="1203" y="864"/>
                    <a:pt x="1208" y="862"/>
                    <a:pt x="1209" y="864"/>
                  </a:cubicBezTo>
                  <a:cubicBezTo>
                    <a:pt x="1204" y="874"/>
                    <a:pt x="1195" y="881"/>
                    <a:pt x="1190" y="890"/>
                  </a:cubicBezTo>
                  <a:cubicBezTo>
                    <a:pt x="1198" y="890"/>
                    <a:pt x="1205" y="877"/>
                    <a:pt x="1211" y="884"/>
                  </a:cubicBezTo>
                  <a:cubicBezTo>
                    <a:pt x="1211" y="880"/>
                    <a:pt x="1214" y="882"/>
                    <a:pt x="1215" y="881"/>
                  </a:cubicBezTo>
                  <a:cubicBezTo>
                    <a:pt x="1221" y="876"/>
                    <a:pt x="1223" y="865"/>
                    <a:pt x="1234" y="865"/>
                  </a:cubicBezTo>
                  <a:cubicBezTo>
                    <a:pt x="1234" y="868"/>
                    <a:pt x="1234" y="868"/>
                    <a:pt x="1234" y="868"/>
                  </a:cubicBezTo>
                  <a:cubicBezTo>
                    <a:pt x="1238" y="867"/>
                    <a:pt x="1242" y="860"/>
                    <a:pt x="1240" y="857"/>
                  </a:cubicBezTo>
                  <a:cubicBezTo>
                    <a:pt x="1230" y="856"/>
                    <a:pt x="1225" y="861"/>
                    <a:pt x="1218" y="865"/>
                  </a:cubicBezTo>
                  <a:cubicBezTo>
                    <a:pt x="1216" y="865"/>
                    <a:pt x="1217" y="862"/>
                    <a:pt x="1215" y="862"/>
                  </a:cubicBezTo>
                  <a:cubicBezTo>
                    <a:pt x="1214" y="865"/>
                    <a:pt x="1212" y="864"/>
                    <a:pt x="1210" y="863"/>
                  </a:cubicBezTo>
                  <a:cubicBezTo>
                    <a:pt x="1212" y="856"/>
                    <a:pt x="1224" y="854"/>
                    <a:pt x="1225" y="848"/>
                  </a:cubicBezTo>
                  <a:cubicBezTo>
                    <a:pt x="1220" y="851"/>
                    <a:pt x="1211" y="853"/>
                    <a:pt x="1204" y="857"/>
                  </a:cubicBezTo>
                  <a:cubicBezTo>
                    <a:pt x="1204" y="851"/>
                    <a:pt x="1209" y="850"/>
                    <a:pt x="1210" y="846"/>
                  </a:cubicBezTo>
                  <a:cubicBezTo>
                    <a:pt x="1207" y="845"/>
                    <a:pt x="1206" y="847"/>
                    <a:pt x="1204" y="847"/>
                  </a:cubicBezTo>
                  <a:cubicBezTo>
                    <a:pt x="1208" y="841"/>
                    <a:pt x="1215" y="842"/>
                    <a:pt x="1220" y="836"/>
                  </a:cubicBezTo>
                  <a:cubicBezTo>
                    <a:pt x="1217" y="833"/>
                    <a:pt x="1223" y="831"/>
                    <a:pt x="1224" y="829"/>
                  </a:cubicBezTo>
                  <a:cubicBezTo>
                    <a:pt x="1225" y="826"/>
                    <a:pt x="1223" y="825"/>
                    <a:pt x="1223" y="823"/>
                  </a:cubicBezTo>
                  <a:cubicBezTo>
                    <a:pt x="1225" y="822"/>
                    <a:pt x="1228" y="820"/>
                    <a:pt x="1231" y="819"/>
                  </a:cubicBezTo>
                  <a:cubicBezTo>
                    <a:pt x="1231" y="816"/>
                    <a:pt x="1230" y="812"/>
                    <a:pt x="1233" y="812"/>
                  </a:cubicBezTo>
                  <a:cubicBezTo>
                    <a:pt x="1235" y="812"/>
                    <a:pt x="1235" y="814"/>
                    <a:pt x="1238" y="813"/>
                  </a:cubicBezTo>
                  <a:cubicBezTo>
                    <a:pt x="1238" y="809"/>
                    <a:pt x="1245" y="808"/>
                    <a:pt x="1244" y="806"/>
                  </a:cubicBezTo>
                  <a:cubicBezTo>
                    <a:pt x="1241" y="808"/>
                    <a:pt x="1236" y="805"/>
                    <a:pt x="1240" y="803"/>
                  </a:cubicBezTo>
                  <a:cubicBezTo>
                    <a:pt x="1232" y="805"/>
                    <a:pt x="1232" y="816"/>
                    <a:pt x="1221" y="815"/>
                  </a:cubicBezTo>
                  <a:cubicBezTo>
                    <a:pt x="1221" y="814"/>
                    <a:pt x="1222" y="814"/>
                    <a:pt x="1222" y="812"/>
                  </a:cubicBezTo>
                  <a:cubicBezTo>
                    <a:pt x="1217" y="815"/>
                    <a:pt x="1211" y="816"/>
                    <a:pt x="1206" y="816"/>
                  </a:cubicBezTo>
                  <a:cubicBezTo>
                    <a:pt x="1205" y="819"/>
                    <a:pt x="1207" y="819"/>
                    <a:pt x="1208" y="821"/>
                  </a:cubicBezTo>
                  <a:cubicBezTo>
                    <a:pt x="1204" y="820"/>
                    <a:pt x="1204" y="824"/>
                    <a:pt x="1201" y="824"/>
                  </a:cubicBezTo>
                  <a:cubicBezTo>
                    <a:pt x="1201" y="827"/>
                    <a:pt x="1201" y="830"/>
                    <a:pt x="1200" y="831"/>
                  </a:cubicBezTo>
                  <a:cubicBezTo>
                    <a:pt x="1201" y="831"/>
                    <a:pt x="1202" y="829"/>
                    <a:pt x="1202" y="831"/>
                  </a:cubicBezTo>
                  <a:cubicBezTo>
                    <a:pt x="1202" y="832"/>
                    <a:pt x="1201" y="833"/>
                    <a:pt x="1201" y="834"/>
                  </a:cubicBezTo>
                  <a:cubicBezTo>
                    <a:pt x="1202" y="836"/>
                    <a:pt x="1205" y="836"/>
                    <a:pt x="1204" y="839"/>
                  </a:cubicBezTo>
                  <a:cubicBezTo>
                    <a:pt x="1189" y="842"/>
                    <a:pt x="1183" y="854"/>
                    <a:pt x="1172" y="860"/>
                  </a:cubicBezTo>
                  <a:cubicBezTo>
                    <a:pt x="1169" y="858"/>
                    <a:pt x="1170" y="856"/>
                    <a:pt x="1167" y="855"/>
                  </a:cubicBezTo>
                  <a:cubicBezTo>
                    <a:pt x="1167" y="853"/>
                    <a:pt x="1168" y="851"/>
                    <a:pt x="1170" y="851"/>
                  </a:cubicBezTo>
                  <a:cubicBezTo>
                    <a:pt x="1173" y="850"/>
                    <a:pt x="1173" y="853"/>
                    <a:pt x="1175" y="853"/>
                  </a:cubicBezTo>
                  <a:cubicBezTo>
                    <a:pt x="1177" y="850"/>
                    <a:pt x="1185" y="848"/>
                    <a:pt x="1182" y="844"/>
                  </a:cubicBezTo>
                  <a:cubicBezTo>
                    <a:pt x="1182" y="846"/>
                    <a:pt x="1178" y="849"/>
                    <a:pt x="1177" y="848"/>
                  </a:cubicBezTo>
                  <a:cubicBezTo>
                    <a:pt x="1180" y="843"/>
                    <a:pt x="1185" y="835"/>
                    <a:pt x="1191" y="836"/>
                  </a:cubicBezTo>
                  <a:cubicBezTo>
                    <a:pt x="1187" y="838"/>
                    <a:pt x="1185" y="840"/>
                    <a:pt x="1184" y="845"/>
                  </a:cubicBezTo>
                  <a:cubicBezTo>
                    <a:pt x="1190" y="844"/>
                    <a:pt x="1192" y="841"/>
                    <a:pt x="1196" y="838"/>
                  </a:cubicBezTo>
                  <a:cubicBezTo>
                    <a:pt x="1193" y="837"/>
                    <a:pt x="1192" y="839"/>
                    <a:pt x="1191" y="837"/>
                  </a:cubicBezTo>
                  <a:cubicBezTo>
                    <a:pt x="1193" y="837"/>
                    <a:pt x="1191" y="833"/>
                    <a:pt x="1191" y="832"/>
                  </a:cubicBezTo>
                  <a:cubicBezTo>
                    <a:pt x="1183" y="831"/>
                    <a:pt x="1181" y="840"/>
                    <a:pt x="1175" y="835"/>
                  </a:cubicBezTo>
                  <a:cubicBezTo>
                    <a:pt x="1172" y="844"/>
                    <a:pt x="1163" y="841"/>
                    <a:pt x="1159" y="846"/>
                  </a:cubicBezTo>
                  <a:cubicBezTo>
                    <a:pt x="1158" y="844"/>
                    <a:pt x="1157" y="842"/>
                    <a:pt x="1155" y="841"/>
                  </a:cubicBezTo>
                  <a:cubicBezTo>
                    <a:pt x="1157" y="841"/>
                    <a:pt x="1157" y="840"/>
                    <a:pt x="1158" y="839"/>
                  </a:cubicBezTo>
                  <a:cubicBezTo>
                    <a:pt x="1159" y="839"/>
                    <a:pt x="1159" y="842"/>
                    <a:pt x="1161" y="841"/>
                  </a:cubicBezTo>
                  <a:cubicBezTo>
                    <a:pt x="1161" y="837"/>
                    <a:pt x="1164" y="837"/>
                    <a:pt x="1167" y="835"/>
                  </a:cubicBezTo>
                  <a:cubicBezTo>
                    <a:pt x="1166" y="832"/>
                    <a:pt x="1168" y="832"/>
                    <a:pt x="1167" y="829"/>
                  </a:cubicBezTo>
                  <a:cubicBezTo>
                    <a:pt x="1169" y="826"/>
                    <a:pt x="1173" y="826"/>
                    <a:pt x="1175" y="823"/>
                  </a:cubicBezTo>
                  <a:cubicBezTo>
                    <a:pt x="1171" y="823"/>
                    <a:pt x="1166" y="831"/>
                    <a:pt x="1158" y="830"/>
                  </a:cubicBezTo>
                  <a:cubicBezTo>
                    <a:pt x="1160" y="824"/>
                    <a:pt x="1158" y="828"/>
                    <a:pt x="1156" y="826"/>
                  </a:cubicBezTo>
                  <a:cubicBezTo>
                    <a:pt x="1157" y="824"/>
                    <a:pt x="1156" y="824"/>
                    <a:pt x="1157" y="821"/>
                  </a:cubicBezTo>
                  <a:cubicBezTo>
                    <a:pt x="1154" y="822"/>
                    <a:pt x="1152" y="822"/>
                    <a:pt x="1152" y="820"/>
                  </a:cubicBezTo>
                  <a:cubicBezTo>
                    <a:pt x="1154" y="819"/>
                    <a:pt x="1154" y="817"/>
                    <a:pt x="1154" y="815"/>
                  </a:cubicBezTo>
                  <a:cubicBezTo>
                    <a:pt x="1151" y="816"/>
                    <a:pt x="1148" y="818"/>
                    <a:pt x="1145" y="820"/>
                  </a:cubicBezTo>
                  <a:cubicBezTo>
                    <a:pt x="1142" y="817"/>
                    <a:pt x="1137" y="816"/>
                    <a:pt x="1141" y="812"/>
                  </a:cubicBezTo>
                  <a:cubicBezTo>
                    <a:pt x="1143" y="812"/>
                    <a:pt x="1142" y="815"/>
                    <a:pt x="1144" y="815"/>
                  </a:cubicBezTo>
                  <a:cubicBezTo>
                    <a:pt x="1144" y="812"/>
                    <a:pt x="1145" y="810"/>
                    <a:pt x="1147" y="809"/>
                  </a:cubicBezTo>
                  <a:cubicBezTo>
                    <a:pt x="1149" y="809"/>
                    <a:pt x="1148" y="812"/>
                    <a:pt x="1151" y="811"/>
                  </a:cubicBezTo>
                  <a:cubicBezTo>
                    <a:pt x="1152" y="805"/>
                    <a:pt x="1159" y="806"/>
                    <a:pt x="1164" y="805"/>
                  </a:cubicBezTo>
                  <a:cubicBezTo>
                    <a:pt x="1157" y="799"/>
                    <a:pt x="1167" y="796"/>
                    <a:pt x="1170" y="792"/>
                  </a:cubicBezTo>
                  <a:cubicBezTo>
                    <a:pt x="1168" y="792"/>
                    <a:pt x="1168" y="790"/>
                    <a:pt x="1168" y="788"/>
                  </a:cubicBezTo>
                  <a:cubicBezTo>
                    <a:pt x="1173" y="786"/>
                    <a:pt x="1171" y="785"/>
                    <a:pt x="1171" y="781"/>
                  </a:cubicBezTo>
                  <a:cubicBezTo>
                    <a:pt x="1174" y="781"/>
                    <a:pt x="1174" y="779"/>
                    <a:pt x="1176" y="779"/>
                  </a:cubicBezTo>
                  <a:cubicBezTo>
                    <a:pt x="1177" y="780"/>
                    <a:pt x="1177" y="783"/>
                    <a:pt x="1179" y="783"/>
                  </a:cubicBezTo>
                  <a:cubicBezTo>
                    <a:pt x="1178" y="785"/>
                    <a:pt x="1176" y="786"/>
                    <a:pt x="1176" y="788"/>
                  </a:cubicBezTo>
                  <a:cubicBezTo>
                    <a:pt x="1179" y="788"/>
                    <a:pt x="1179" y="790"/>
                    <a:pt x="1181" y="793"/>
                  </a:cubicBezTo>
                  <a:cubicBezTo>
                    <a:pt x="1193" y="792"/>
                    <a:pt x="1199" y="782"/>
                    <a:pt x="1208" y="776"/>
                  </a:cubicBezTo>
                  <a:cubicBezTo>
                    <a:pt x="1214" y="772"/>
                    <a:pt x="1225" y="772"/>
                    <a:pt x="1227" y="764"/>
                  </a:cubicBezTo>
                  <a:cubicBezTo>
                    <a:pt x="1224" y="767"/>
                    <a:pt x="1217" y="768"/>
                    <a:pt x="1213" y="769"/>
                  </a:cubicBezTo>
                  <a:cubicBezTo>
                    <a:pt x="1214" y="767"/>
                    <a:pt x="1217" y="767"/>
                    <a:pt x="1218" y="766"/>
                  </a:cubicBezTo>
                  <a:cubicBezTo>
                    <a:pt x="1217" y="763"/>
                    <a:pt x="1218" y="763"/>
                    <a:pt x="1217" y="761"/>
                  </a:cubicBezTo>
                  <a:cubicBezTo>
                    <a:pt x="1221" y="759"/>
                    <a:pt x="1224" y="757"/>
                    <a:pt x="1225" y="754"/>
                  </a:cubicBezTo>
                  <a:cubicBezTo>
                    <a:pt x="1218" y="753"/>
                    <a:pt x="1220" y="764"/>
                    <a:pt x="1212" y="760"/>
                  </a:cubicBezTo>
                  <a:cubicBezTo>
                    <a:pt x="1212" y="761"/>
                    <a:pt x="1211" y="763"/>
                    <a:pt x="1210" y="764"/>
                  </a:cubicBezTo>
                  <a:cubicBezTo>
                    <a:pt x="1214" y="771"/>
                    <a:pt x="1209" y="776"/>
                    <a:pt x="1200" y="772"/>
                  </a:cubicBezTo>
                  <a:cubicBezTo>
                    <a:pt x="1203" y="769"/>
                    <a:pt x="1199" y="769"/>
                    <a:pt x="1197" y="767"/>
                  </a:cubicBezTo>
                  <a:cubicBezTo>
                    <a:pt x="1201" y="765"/>
                    <a:pt x="1202" y="758"/>
                    <a:pt x="1208" y="761"/>
                  </a:cubicBezTo>
                  <a:cubicBezTo>
                    <a:pt x="1211" y="760"/>
                    <a:pt x="1209" y="754"/>
                    <a:pt x="1211" y="753"/>
                  </a:cubicBezTo>
                  <a:cubicBezTo>
                    <a:pt x="1215" y="752"/>
                    <a:pt x="1215" y="756"/>
                    <a:pt x="1219" y="756"/>
                  </a:cubicBezTo>
                  <a:cubicBezTo>
                    <a:pt x="1220" y="752"/>
                    <a:pt x="1220" y="751"/>
                    <a:pt x="1221" y="747"/>
                  </a:cubicBezTo>
                  <a:cubicBezTo>
                    <a:pt x="1211" y="750"/>
                    <a:pt x="1202" y="755"/>
                    <a:pt x="1193" y="759"/>
                  </a:cubicBezTo>
                  <a:cubicBezTo>
                    <a:pt x="1196" y="756"/>
                    <a:pt x="1198" y="752"/>
                    <a:pt x="1204" y="752"/>
                  </a:cubicBezTo>
                  <a:cubicBezTo>
                    <a:pt x="1210" y="742"/>
                    <a:pt x="1224" y="739"/>
                    <a:pt x="1232" y="731"/>
                  </a:cubicBezTo>
                  <a:cubicBezTo>
                    <a:pt x="1220" y="735"/>
                    <a:pt x="1209" y="743"/>
                    <a:pt x="1197" y="748"/>
                  </a:cubicBezTo>
                  <a:cubicBezTo>
                    <a:pt x="1197" y="746"/>
                    <a:pt x="1194" y="747"/>
                    <a:pt x="1194" y="745"/>
                  </a:cubicBezTo>
                  <a:cubicBezTo>
                    <a:pt x="1195" y="744"/>
                    <a:pt x="1195" y="742"/>
                    <a:pt x="1196" y="741"/>
                  </a:cubicBezTo>
                  <a:cubicBezTo>
                    <a:pt x="1191" y="741"/>
                    <a:pt x="1190" y="746"/>
                    <a:pt x="1185" y="743"/>
                  </a:cubicBezTo>
                  <a:cubicBezTo>
                    <a:pt x="1187" y="738"/>
                    <a:pt x="1181" y="741"/>
                    <a:pt x="1180" y="740"/>
                  </a:cubicBezTo>
                  <a:cubicBezTo>
                    <a:pt x="1181" y="735"/>
                    <a:pt x="1187" y="737"/>
                    <a:pt x="1187" y="731"/>
                  </a:cubicBezTo>
                  <a:cubicBezTo>
                    <a:pt x="1184" y="732"/>
                    <a:pt x="1181" y="734"/>
                    <a:pt x="1179" y="732"/>
                  </a:cubicBezTo>
                  <a:cubicBezTo>
                    <a:pt x="1180" y="731"/>
                    <a:pt x="1180" y="729"/>
                    <a:pt x="1181" y="728"/>
                  </a:cubicBezTo>
                  <a:cubicBezTo>
                    <a:pt x="1179" y="728"/>
                    <a:pt x="1178" y="727"/>
                    <a:pt x="1178" y="726"/>
                  </a:cubicBezTo>
                  <a:cubicBezTo>
                    <a:pt x="1180" y="723"/>
                    <a:pt x="1181" y="718"/>
                    <a:pt x="1182" y="714"/>
                  </a:cubicBezTo>
                  <a:cubicBezTo>
                    <a:pt x="1179" y="714"/>
                    <a:pt x="1177" y="716"/>
                    <a:pt x="1177" y="712"/>
                  </a:cubicBezTo>
                  <a:cubicBezTo>
                    <a:pt x="1180" y="709"/>
                    <a:pt x="1182" y="706"/>
                    <a:pt x="1183" y="702"/>
                  </a:cubicBezTo>
                  <a:cubicBezTo>
                    <a:pt x="1178" y="704"/>
                    <a:pt x="1170" y="708"/>
                    <a:pt x="1174" y="714"/>
                  </a:cubicBezTo>
                  <a:cubicBezTo>
                    <a:pt x="1172" y="716"/>
                    <a:pt x="1171" y="713"/>
                    <a:pt x="1169" y="715"/>
                  </a:cubicBezTo>
                  <a:cubicBezTo>
                    <a:pt x="1171" y="719"/>
                    <a:pt x="1169" y="727"/>
                    <a:pt x="1169" y="731"/>
                  </a:cubicBezTo>
                  <a:cubicBezTo>
                    <a:pt x="1172" y="730"/>
                    <a:pt x="1175" y="729"/>
                    <a:pt x="1179" y="729"/>
                  </a:cubicBezTo>
                  <a:cubicBezTo>
                    <a:pt x="1177" y="738"/>
                    <a:pt x="1168" y="743"/>
                    <a:pt x="1160" y="743"/>
                  </a:cubicBezTo>
                  <a:cubicBezTo>
                    <a:pt x="1159" y="749"/>
                    <a:pt x="1147" y="754"/>
                    <a:pt x="1147" y="747"/>
                  </a:cubicBezTo>
                  <a:cubicBezTo>
                    <a:pt x="1147" y="748"/>
                    <a:pt x="1144" y="750"/>
                    <a:pt x="1144" y="748"/>
                  </a:cubicBezTo>
                  <a:cubicBezTo>
                    <a:pt x="1151" y="738"/>
                    <a:pt x="1144" y="748"/>
                    <a:pt x="1139" y="744"/>
                  </a:cubicBezTo>
                  <a:cubicBezTo>
                    <a:pt x="1139" y="744"/>
                    <a:pt x="1138" y="739"/>
                    <a:pt x="1138" y="738"/>
                  </a:cubicBezTo>
                  <a:cubicBezTo>
                    <a:pt x="1139" y="737"/>
                    <a:pt x="1143" y="739"/>
                    <a:pt x="1142" y="736"/>
                  </a:cubicBezTo>
                  <a:cubicBezTo>
                    <a:pt x="1138" y="735"/>
                    <a:pt x="1138" y="738"/>
                    <a:pt x="1136" y="738"/>
                  </a:cubicBezTo>
                  <a:cubicBezTo>
                    <a:pt x="1136" y="733"/>
                    <a:pt x="1135" y="731"/>
                    <a:pt x="1133" y="731"/>
                  </a:cubicBezTo>
                  <a:cubicBezTo>
                    <a:pt x="1133" y="719"/>
                    <a:pt x="1153" y="722"/>
                    <a:pt x="1152" y="711"/>
                  </a:cubicBezTo>
                  <a:cubicBezTo>
                    <a:pt x="1143" y="717"/>
                    <a:pt x="1134" y="723"/>
                    <a:pt x="1124" y="727"/>
                  </a:cubicBezTo>
                  <a:cubicBezTo>
                    <a:pt x="1123" y="725"/>
                    <a:pt x="1122" y="725"/>
                    <a:pt x="1122" y="724"/>
                  </a:cubicBezTo>
                  <a:cubicBezTo>
                    <a:pt x="1125" y="718"/>
                    <a:pt x="1134" y="716"/>
                    <a:pt x="1140" y="713"/>
                  </a:cubicBezTo>
                  <a:cubicBezTo>
                    <a:pt x="1138" y="705"/>
                    <a:pt x="1143" y="704"/>
                    <a:pt x="1147" y="704"/>
                  </a:cubicBezTo>
                  <a:cubicBezTo>
                    <a:pt x="1149" y="700"/>
                    <a:pt x="1145" y="701"/>
                    <a:pt x="1146" y="698"/>
                  </a:cubicBezTo>
                  <a:cubicBezTo>
                    <a:pt x="1150" y="691"/>
                    <a:pt x="1156" y="684"/>
                    <a:pt x="1161" y="681"/>
                  </a:cubicBezTo>
                  <a:cubicBezTo>
                    <a:pt x="1159" y="678"/>
                    <a:pt x="1161" y="673"/>
                    <a:pt x="1156" y="672"/>
                  </a:cubicBezTo>
                  <a:cubicBezTo>
                    <a:pt x="1156" y="668"/>
                    <a:pt x="1158" y="666"/>
                    <a:pt x="1162" y="666"/>
                  </a:cubicBezTo>
                  <a:cubicBezTo>
                    <a:pt x="1162" y="656"/>
                    <a:pt x="1183" y="664"/>
                    <a:pt x="1176" y="652"/>
                  </a:cubicBezTo>
                  <a:cubicBezTo>
                    <a:pt x="1169" y="655"/>
                    <a:pt x="1164" y="660"/>
                    <a:pt x="1159" y="664"/>
                  </a:cubicBezTo>
                  <a:cubicBezTo>
                    <a:pt x="1156" y="664"/>
                    <a:pt x="1157" y="660"/>
                    <a:pt x="1155" y="658"/>
                  </a:cubicBezTo>
                  <a:cubicBezTo>
                    <a:pt x="1152" y="662"/>
                    <a:pt x="1155" y="664"/>
                    <a:pt x="1156" y="667"/>
                  </a:cubicBezTo>
                  <a:cubicBezTo>
                    <a:pt x="1150" y="672"/>
                    <a:pt x="1147" y="665"/>
                    <a:pt x="1145" y="661"/>
                  </a:cubicBezTo>
                  <a:cubicBezTo>
                    <a:pt x="1145" y="660"/>
                    <a:pt x="1149" y="657"/>
                    <a:pt x="1147" y="656"/>
                  </a:cubicBezTo>
                  <a:cubicBezTo>
                    <a:pt x="1146" y="659"/>
                    <a:pt x="1144" y="661"/>
                    <a:pt x="1142" y="662"/>
                  </a:cubicBezTo>
                  <a:cubicBezTo>
                    <a:pt x="1141" y="659"/>
                    <a:pt x="1144" y="660"/>
                    <a:pt x="1144" y="657"/>
                  </a:cubicBezTo>
                  <a:cubicBezTo>
                    <a:pt x="1140" y="658"/>
                    <a:pt x="1139" y="662"/>
                    <a:pt x="1136" y="664"/>
                  </a:cubicBezTo>
                  <a:cubicBezTo>
                    <a:pt x="1138" y="667"/>
                    <a:pt x="1140" y="660"/>
                    <a:pt x="1141" y="663"/>
                  </a:cubicBezTo>
                  <a:cubicBezTo>
                    <a:pt x="1138" y="669"/>
                    <a:pt x="1130" y="671"/>
                    <a:pt x="1128" y="678"/>
                  </a:cubicBezTo>
                  <a:cubicBezTo>
                    <a:pt x="1131" y="678"/>
                    <a:pt x="1131" y="676"/>
                    <a:pt x="1135" y="676"/>
                  </a:cubicBezTo>
                  <a:cubicBezTo>
                    <a:pt x="1135" y="677"/>
                    <a:pt x="1136" y="677"/>
                    <a:pt x="1136" y="678"/>
                  </a:cubicBezTo>
                  <a:cubicBezTo>
                    <a:pt x="1133" y="680"/>
                    <a:pt x="1132" y="682"/>
                    <a:pt x="1129" y="680"/>
                  </a:cubicBezTo>
                  <a:cubicBezTo>
                    <a:pt x="1127" y="685"/>
                    <a:pt x="1118" y="690"/>
                    <a:pt x="1112" y="690"/>
                  </a:cubicBezTo>
                  <a:cubicBezTo>
                    <a:pt x="1114" y="687"/>
                    <a:pt x="1116" y="684"/>
                    <a:pt x="1118" y="681"/>
                  </a:cubicBezTo>
                  <a:cubicBezTo>
                    <a:pt x="1116" y="677"/>
                    <a:pt x="1114" y="673"/>
                    <a:pt x="1115" y="670"/>
                  </a:cubicBezTo>
                  <a:cubicBezTo>
                    <a:pt x="1114" y="676"/>
                    <a:pt x="1110" y="669"/>
                    <a:pt x="1108" y="673"/>
                  </a:cubicBezTo>
                  <a:cubicBezTo>
                    <a:pt x="1107" y="676"/>
                    <a:pt x="1109" y="676"/>
                    <a:pt x="1110" y="678"/>
                  </a:cubicBezTo>
                  <a:cubicBezTo>
                    <a:pt x="1106" y="679"/>
                    <a:pt x="1106" y="681"/>
                    <a:pt x="1107" y="686"/>
                  </a:cubicBezTo>
                  <a:cubicBezTo>
                    <a:pt x="1100" y="689"/>
                    <a:pt x="1098" y="686"/>
                    <a:pt x="1092" y="688"/>
                  </a:cubicBezTo>
                  <a:cubicBezTo>
                    <a:pt x="1104" y="698"/>
                    <a:pt x="1091" y="712"/>
                    <a:pt x="1080" y="715"/>
                  </a:cubicBezTo>
                  <a:cubicBezTo>
                    <a:pt x="1081" y="712"/>
                    <a:pt x="1077" y="714"/>
                    <a:pt x="1078" y="711"/>
                  </a:cubicBezTo>
                  <a:cubicBezTo>
                    <a:pt x="1080" y="710"/>
                    <a:pt x="1082" y="709"/>
                    <a:pt x="1083" y="712"/>
                  </a:cubicBezTo>
                  <a:cubicBezTo>
                    <a:pt x="1084" y="708"/>
                    <a:pt x="1088" y="708"/>
                    <a:pt x="1088" y="704"/>
                  </a:cubicBezTo>
                  <a:cubicBezTo>
                    <a:pt x="1079" y="699"/>
                    <a:pt x="1075" y="720"/>
                    <a:pt x="1067" y="710"/>
                  </a:cubicBezTo>
                  <a:cubicBezTo>
                    <a:pt x="1069" y="707"/>
                    <a:pt x="1072" y="703"/>
                    <a:pt x="1072" y="698"/>
                  </a:cubicBezTo>
                  <a:cubicBezTo>
                    <a:pt x="1068" y="699"/>
                    <a:pt x="1068" y="705"/>
                    <a:pt x="1063" y="705"/>
                  </a:cubicBezTo>
                  <a:cubicBezTo>
                    <a:pt x="1062" y="702"/>
                    <a:pt x="1066" y="704"/>
                    <a:pt x="1065" y="701"/>
                  </a:cubicBezTo>
                  <a:cubicBezTo>
                    <a:pt x="1060" y="705"/>
                    <a:pt x="1057" y="703"/>
                    <a:pt x="1051" y="704"/>
                  </a:cubicBezTo>
                  <a:cubicBezTo>
                    <a:pt x="1053" y="701"/>
                    <a:pt x="1055" y="699"/>
                    <a:pt x="1057" y="697"/>
                  </a:cubicBezTo>
                  <a:cubicBezTo>
                    <a:pt x="1055" y="694"/>
                    <a:pt x="1053" y="699"/>
                    <a:pt x="1052" y="697"/>
                  </a:cubicBezTo>
                  <a:cubicBezTo>
                    <a:pt x="1054" y="693"/>
                    <a:pt x="1053" y="688"/>
                    <a:pt x="1059" y="688"/>
                  </a:cubicBezTo>
                  <a:cubicBezTo>
                    <a:pt x="1061" y="689"/>
                    <a:pt x="1060" y="693"/>
                    <a:pt x="1063" y="692"/>
                  </a:cubicBezTo>
                  <a:cubicBezTo>
                    <a:pt x="1066" y="689"/>
                    <a:pt x="1068" y="687"/>
                    <a:pt x="1072" y="688"/>
                  </a:cubicBezTo>
                  <a:cubicBezTo>
                    <a:pt x="1072" y="682"/>
                    <a:pt x="1078" y="682"/>
                    <a:pt x="1079" y="678"/>
                  </a:cubicBezTo>
                  <a:cubicBezTo>
                    <a:pt x="1076" y="677"/>
                    <a:pt x="1077" y="680"/>
                    <a:pt x="1074" y="679"/>
                  </a:cubicBezTo>
                  <a:cubicBezTo>
                    <a:pt x="1074" y="677"/>
                    <a:pt x="1072" y="675"/>
                    <a:pt x="1071" y="673"/>
                  </a:cubicBezTo>
                  <a:cubicBezTo>
                    <a:pt x="1076" y="670"/>
                    <a:pt x="1076" y="665"/>
                    <a:pt x="1083" y="663"/>
                  </a:cubicBezTo>
                  <a:cubicBezTo>
                    <a:pt x="1083" y="668"/>
                    <a:pt x="1083" y="674"/>
                    <a:pt x="1087" y="676"/>
                  </a:cubicBezTo>
                  <a:cubicBezTo>
                    <a:pt x="1087" y="673"/>
                    <a:pt x="1091" y="675"/>
                    <a:pt x="1092" y="676"/>
                  </a:cubicBezTo>
                  <a:cubicBezTo>
                    <a:pt x="1093" y="673"/>
                    <a:pt x="1095" y="670"/>
                    <a:pt x="1096" y="667"/>
                  </a:cubicBezTo>
                  <a:cubicBezTo>
                    <a:pt x="1103" y="667"/>
                    <a:pt x="1105" y="663"/>
                    <a:pt x="1107" y="661"/>
                  </a:cubicBezTo>
                  <a:cubicBezTo>
                    <a:pt x="1102" y="659"/>
                    <a:pt x="1109" y="658"/>
                    <a:pt x="1110" y="653"/>
                  </a:cubicBezTo>
                  <a:cubicBezTo>
                    <a:pt x="1108" y="652"/>
                    <a:pt x="1106" y="655"/>
                    <a:pt x="1105" y="651"/>
                  </a:cubicBezTo>
                  <a:cubicBezTo>
                    <a:pt x="1106" y="647"/>
                    <a:pt x="1109" y="645"/>
                    <a:pt x="1114" y="644"/>
                  </a:cubicBezTo>
                  <a:cubicBezTo>
                    <a:pt x="1115" y="643"/>
                    <a:pt x="1112" y="640"/>
                    <a:pt x="1114" y="638"/>
                  </a:cubicBezTo>
                  <a:cubicBezTo>
                    <a:pt x="1117" y="640"/>
                    <a:pt x="1125" y="639"/>
                    <a:pt x="1122" y="645"/>
                  </a:cubicBezTo>
                  <a:cubicBezTo>
                    <a:pt x="1131" y="641"/>
                    <a:pt x="1137" y="634"/>
                    <a:pt x="1145" y="629"/>
                  </a:cubicBezTo>
                  <a:cubicBezTo>
                    <a:pt x="1144" y="625"/>
                    <a:pt x="1144" y="624"/>
                    <a:pt x="1145" y="620"/>
                  </a:cubicBezTo>
                  <a:cubicBezTo>
                    <a:pt x="1141" y="620"/>
                    <a:pt x="1140" y="624"/>
                    <a:pt x="1136" y="624"/>
                  </a:cubicBezTo>
                  <a:cubicBezTo>
                    <a:pt x="1135" y="622"/>
                    <a:pt x="1134" y="622"/>
                    <a:pt x="1135" y="621"/>
                  </a:cubicBezTo>
                  <a:cubicBezTo>
                    <a:pt x="1135" y="618"/>
                    <a:pt x="1142" y="618"/>
                    <a:pt x="1139" y="615"/>
                  </a:cubicBezTo>
                  <a:cubicBezTo>
                    <a:pt x="1139" y="619"/>
                    <a:pt x="1133" y="616"/>
                    <a:pt x="1132" y="615"/>
                  </a:cubicBezTo>
                  <a:cubicBezTo>
                    <a:pt x="1130" y="612"/>
                    <a:pt x="1135" y="610"/>
                    <a:pt x="1134" y="604"/>
                  </a:cubicBezTo>
                  <a:cubicBezTo>
                    <a:pt x="1136" y="602"/>
                    <a:pt x="1137" y="605"/>
                    <a:pt x="1138" y="603"/>
                  </a:cubicBezTo>
                  <a:cubicBezTo>
                    <a:pt x="1140" y="599"/>
                    <a:pt x="1142" y="591"/>
                    <a:pt x="1148" y="594"/>
                  </a:cubicBezTo>
                  <a:cubicBezTo>
                    <a:pt x="1150" y="589"/>
                    <a:pt x="1157" y="584"/>
                    <a:pt x="1162" y="583"/>
                  </a:cubicBezTo>
                  <a:cubicBezTo>
                    <a:pt x="1172" y="580"/>
                    <a:pt x="1182" y="571"/>
                    <a:pt x="1183" y="576"/>
                  </a:cubicBezTo>
                  <a:cubicBezTo>
                    <a:pt x="1187" y="569"/>
                    <a:pt x="1196" y="567"/>
                    <a:pt x="1201" y="560"/>
                  </a:cubicBezTo>
                  <a:cubicBezTo>
                    <a:pt x="1194" y="559"/>
                    <a:pt x="1196" y="565"/>
                    <a:pt x="1190" y="564"/>
                  </a:cubicBezTo>
                  <a:cubicBezTo>
                    <a:pt x="1188" y="560"/>
                    <a:pt x="1192" y="561"/>
                    <a:pt x="1191" y="559"/>
                  </a:cubicBezTo>
                  <a:cubicBezTo>
                    <a:pt x="1189" y="560"/>
                    <a:pt x="1186" y="557"/>
                    <a:pt x="1183" y="554"/>
                  </a:cubicBezTo>
                  <a:cubicBezTo>
                    <a:pt x="1184" y="551"/>
                    <a:pt x="1188" y="551"/>
                    <a:pt x="1188" y="547"/>
                  </a:cubicBezTo>
                  <a:cubicBezTo>
                    <a:pt x="1185" y="547"/>
                    <a:pt x="1185" y="550"/>
                    <a:pt x="1181" y="550"/>
                  </a:cubicBezTo>
                  <a:cubicBezTo>
                    <a:pt x="1182" y="546"/>
                    <a:pt x="1177" y="549"/>
                    <a:pt x="1176" y="547"/>
                  </a:cubicBezTo>
                  <a:cubicBezTo>
                    <a:pt x="1176" y="542"/>
                    <a:pt x="1179" y="538"/>
                    <a:pt x="1175" y="534"/>
                  </a:cubicBezTo>
                  <a:cubicBezTo>
                    <a:pt x="1176" y="527"/>
                    <a:pt x="1192" y="533"/>
                    <a:pt x="1191" y="535"/>
                  </a:cubicBezTo>
                  <a:cubicBezTo>
                    <a:pt x="1200" y="534"/>
                    <a:pt x="1201" y="524"/>
                    <a:pt x="1210" y="521"/>
                  </a:cubicBezTo>
                  <a:cubicBezTo>
                    <a:pt x="1211" y="525"/>
                    <a:pt x="1213" y="521"/>
                    <a:pt x="1215" y="521"/>
                  </a:cubicBezTo>
                  <a:cubicBezTo>
                    <a:pt x="1214" y="514"/>
                    <a:pt x="1226" y="510"/>
                    <a:pt x="1233" y="511"/>
                  </a:cubicBezTo>
                  <a:cubicBezTo>
                    <a:pt x="1233" y="508"/>
                    <a:pt x="1234" y="507"/>
                    <a:pt x="1237" y="508"/>
                  </a:cubicBezTo>
                  <a:cubicBezTo>
                    <a:pt x="1244" y="502"/>
                    <a:pt x="1253" y="494"/>
                    <a:pt x="1264" y="495"/>
                  </a:cubicBezTo>
                  <a:cubicBezTo>
                    <a:pt x="1266" y="494"/>
                    <a:pt x="1266" y="491"/>
                    <a:pt x="1270" y="492"/>
                  </a:cubicBezTo>
                  <a:cubicBezTo>
                    <a:pt x="1270" y="482"/>
                    <a:pt x="1282" y="485"/>
                    <a:pt x="1284" y="478"/>
                  </a:cubicBezTo>
                  <a:close/>
                  <a:moveTo>
                    <a:pt x="1047" y="497"/>
                  </a:moveTo>
                  <a:cubicBezTo>
                    <a:pt x="1049" y="495"/>
                    <a:pt x="1050" y="498"/>
                    <a:pt x="1053" y="497"/>
                  </a:cubicBezTo>
                  <a:cubicBezTo>
                    <a:pt x="1053" y="500"/>
                    <a:pt x="1051" y="500"/>
                    <a:pt x="1048" y="501"/>
                  </a:cubicBezTo>
                  <a:cubicBezTo>
                    <a:pt x="1048" y="499"/>
                    <a:pt x="1046" y="500"/>
                    <a:pt x="1047" y="497"/>
                  </a:cubicBezTo>
                  <a:close/>
                  <a:moveTo>
                    <a:pt x="1147" y="374"/>
                  </a:moveTo>
                  <a:cubicBezTo>
                    <a:pt x="1147" y="376"/>
                    <a:pt x="1146" y="378"/>
                    <a:pt x="1143" y="377"/>
                  </a:cubicBezTo>
                  <a:cubicBezTo>
                    <a:pt x="1143" y="375"/>
                    <a:pt x="1144" y="373"/>
                    <a:pt x="1147" y="374"/>
                  </a:cubicBezTo>
                  <a:close/>
                  <a:moveTo>
                    <a:pt x="1067" y="324"/>
                  </a:moveTo>
                  <a:cubicBezTo>
                    <a:pt x="1070" y="326"/>
                    <a:pt x="1066" y="329"/>
                    <a:pt x="1064" y="328"/>
                  </a:cubicBezTo>
                  <a:cubicBezTo>
                    <a:pt x="1063" y="325"/>
                    <a:pt x="1066" y="326"/>
                    <a:pt x="1067" y="324"/>
                  </a:cubicBezTo>
                  <a:close/>
                  <a:moveTo>
                    <a:pt x="1061" y="238"/>
                  </a:moveTo>
                  <a:cubicBezTo>
                    <a:pt x="1065" y="239"/>
                    <a:pt x="1062" y="244"/>
                    <a:pt x="1059" y="241"/>
                  </a:cubicBezTo>
                  <a:cubicBezTo>
                    <a:pt x="1060" y="240"/>
                    <a:pt x="1061" y="239"/>
                    <a:pt x="1061" y="238"/>
                  </a:cubicBezTo>
                  <a:close/>
                  <a:moveTo>
                    <a:pt x="1054" y="394"/>
                  </a:moveTo>
                  <a:cubicBezTo>
                    <a:pt x="1054" y="398"/>
                    <a:pt x="1048" y="399"/>
                    <a:pt x="1048" y="395"/>
                  </a:cubicBezTo>
                  <a:cubicBezTo>
                    <a:pt x="1051" y="396"/>
                    <a:pt x="1051" y="394"/>
                    <a:pt x="1054" y="394"/>
                  </a:cubicBezTo>
                  <a:close/>
                  <a:moveTo>
                    <a:pt x="1029" y="341"/>
                  </a:moveTo>
                  <a:cubicBezTo>
                    <a:pt x="1026" y="347"/>
                    <a:pt x="1019" y="344"/>
                    <a:pt x="1013" y="347"/>
                  </a:cubicBezTo>
                  <a:cubicBezTo>
                    <a:pt x="1014" y="341"/>
                    <a:pt x="1023" y="337"/>
                    <a:pt x="1029" y="341"/>
                  </a:cubicBezTo>
                  <a:close/>
                  <a:moveTo>
                    <a:pt x="205" y="236"/>
                  </a:moveTo>
                  <a:cubicBezTo>
                    <a:pt x="204" y="235"/>
                    <a:pt x="209" y="232"/>
                    <a:pt x="212" y="231"/>
                  </a:cubicBezTo>
                  <a:cubicBezTo>
                    <a:pt x="211" y="234"/>
                    <a:pt x="207" y="234"/>
                    <a:pt x="205" y="236"/>
                  </a:cubicBezTo>
                  <a:close/>
                  <a:moveTo>
                    <a:pt x="155" y="482"/>
                  </a:moveTo>
                  <a:cubicBezTo>
                    <a:pt x="154" y="473"/>
                    <a:pt x="158" y="470"/>
                    <a:pt x="159" y="462"/>
                  </a:cubicBezTo>
                  <a:cubicBezTo>
                    <a:pt x="162" y="460"/>
                    <a:pt x="162" y="463"/>
                    <a:pt x="166" y="463"/>
                  </a:cubicBezTo>
                  <a:cubicBezTo>
                    <a:pt x="165" y="471"/>
                    <a:pt x="161" y="478"/>
                    <a:pt x="155" y="482"/>
                  </a:cubicBezTo>
                  <a:close/>
                  <a:moveTo>
                    <a:pt x="230" y="515"/>
                  </a:moveTo>
                  <a:cubicBezTo>
                    <a:pt x="227" y="515"/>
                    <a:pt x="227" y="512"/>
                    <a:pt x="224" y="511"/>
                  </a:cubicBezTo>
                  <a:cubicBezTo>
                    <a:pt x="221" y="498"/>
                    <a:pt x="230" y="496"/>
                    <a:pt x="241" y="494"/>
                  </a:cubicBezTo>
                  <a:cubicBezTo>
                    <a:pt x="242" y="502"/>
                    <a:pt x="238" y="513"/>
                    <a:pt x="230" y="515"/>
                  </a:cubicBezTo>
                  <a:close/>
                  <a:moveTo>
                    <a:pt x="241" y="525"/>
                  </a:moveTo>
                  <a:cubicBezTo>
                    <a:pt x="241" y="523"/>
                    <a:pt x="243" y="522"/>
                    <a:pt x="245" y="522"/>
                  </a:cubicBezTo>
                  <a:cubicBezTo>
                    <a:pt x="245" y="525"/>
                    <a:pt x="244" y="525"/>
                    <a:pt x="241" y="525"/>
                  </a:cubicBezTo>
                  <a:close/>
                  <a:moveTo>
                    <a:pt x="247" y="520"/>
                  </a:moveTo>
                  <a:cubicBezTo>
                    <a:pt x="247" y="518"/>
                    <a:pt x="246" y="518"/>
                    <a:pt x="246" y="516"/>
                  </a:cubicBezTo>
                  <a:cubicBezTo>
                    <a:pt x="249" y="517"/>
                    <a:pt x="249" y="515"/>
                    <a:pt x="251" y="515"/>
                  </a:cubicBezTo>
                  <a:cubicBezTo>
                    <a:pt x="252" y="518"/>
                    <a:pt x="249" y="519"/>
                    <a:pt x="247" y="520"/>
                  </a:cubicBezTo>
                  <a:close/>
                  <a:moveTo>
                    <a:pt x="190" y="767"/>
                  </a:moveTo>
                  <a:cubicBezTo>
                    <a:pt x="190" y="763"/>
                    <a:pt x="193" y="763"/>
                    <a:pt x="196" y="762"/>
                  </a:cubicBezTo>
                  <a:cubicBezTo>
                    <a:pt x="196" y="766"/>
                    <a:pt x="193" y="766"/>
                    <a:pt x="190" y="767"/>
                  </a:cubicBezTo>
                  <a:close/>
                  <a:moveTo>
                    <a:pt x="171" y="813"/>
                  </a:moveTo>
                  <a:cubicBezTo>
                    <a:pt x="173" y="813"/>
                    <a:pt x="171" y="817"/>
                    <a:pt x="171" y="818"/>
                  </a:cubicBezTo>
                  <a:cubicBezTo>
                    <a:pt x="169" y="818"/>
                    <a:pt x="169" y="817"/>
                    <a:pt x="168" y="817"/>
                  </a:cubicBezTo>
                  <a:cubicBezTo>
                    <a:pt x="168" y="815"/>
                    <a:pt x="170" y="814"/>
                    <a:pt x="171" y="813"/>
                  </a:cubicBezTo>
                  <a:close/>
                  <a:moveTo>
                    <a:pt x="169" y="827"/>
                  </a:moveTo>
                  <a:cubicBezTo>
                    <a:pt x="168" y="825"/>
                    <a:pt x="170" y="824"/>
                    <a:pt x="168" y="821"/>
                  </a:cubicBezTo>
                  <a:cubicBezTo>
                    <a:pt x="173" y="817"/>
                    <a:pt x="180" y="812"/>
                    <a:pt x="188" y="815"/>
                  </a:cubicBezTo>
                  <a:cubicBezTo>
                    <a:pt x="181" y="818"/>
                    <a:pt x="174" y="821"/>
                    <a:pt x="169" y="827"/>
                  </a:cubicBezTo>
                  <a:close/>
                  <a:moveTo>
                    <a:pt x="196" y="826"/>
                  </a:moveTo>
                  <a:cubicBezTo>
                    <a:pt x="195" y="824"/>
                    <a:pt x="192" y="825"/>
                    <a:pt x="193" y="821"/>
                  </a:cubicBezTo>
                  <a:cubicBezTo>
                    <a:pt x="191" y="821"/>
                    <a:pt x="191" y="821"/>
                    <a:pt x="191" y="821"/>
                  </a:cubicBezTo>
                  <a:cubicBezTo>
                    <a:pt x="195" y="814"/>
                    <a:pt x="196" y="826"/>
                    <a:pt x="200" y="822"/>
                  </a:cubicBezTo>
                  <a:cubicBezTo>
                    <a:pt x="199" y="824"/>
                    <a:pt x="198" y="826"/>
                    <a:pt x="196" y="826"/>
                  </a:cubicBezTo>
                  <a:close/>
                  <a:moveTo>
                    <a:pt x="242" y="829"/>
                  </a:moveTo>
                  <a:cubicBezTo>
                    <a:pt x="241" y="836"/>
                    <a:pt x="235" y="844"/>
                    <a:pt x="229" y="841"/>
                  </a:cubicBezTo>
                  <a:cubicBezTo>
                    <a:pt x="236" y="840"/>
                    <a:pt x="236" y="831"/>
                    <a:pt x="242" y="829"/>
                  </a:cubicBezTo>
                  <a:close/>
                  <a:moveTo>
                    <a:pt x="192" y="885"/>
                  </a:moveTo>
                  <a:cubicBezTo>
                    <a:pt x="190" y="883"/>
                    <a:pt x="195" y="880"/>
                    <a:pt x="197" y="879"/>
                  </a:cubicBezTo>
                  <a:cubicBezTo>
                    <a:pt x="196" y="882"/>
                    <a:pt x="194" y="883"/>
                    <a:pt x="192" y="885"/>
                  </a:cubicBezTo>
                  <a:close/>
                  <a:moveTo>
                    <a:pt x="191" y="900"/>
                  </a:moveTo>
                  <a:cubicBezTo>
                    <a:pt x="191" y="897"/>
                    <a:pt x="195" y="898"/>
                    <a:pt x="197" y="897"/>
                  </a:cubicBezTo>
                  <a:cubicBezTo>
                    <a:pt x="197" y="900"/>
                    <a:pt x="194" y="900"/>
                    <a:pt x="191" y="900"/>
                  </a:cubicBezTo>
                  <a:close/>
                  <a:moveTo>
                    <a:pt x="197" y="887"/>
                  </a:moveTo>
                  <a:cubicBezTo>
                    <a:pt x="196" y="887"/>
                    <a:pt x="197" y="886"/>
                    <a:pt x="196" y="886"/>
                  </a:cubicBezTo>
                  <a:cubicBezTo>
                    <a:pt x="200" y="883"/>
                    <a:pt x="203" y="881"/>
                    <a:pt x="208" y="878"/>
                  </a:cubicBezTo>
                  <a:cubicBezTo>
                    <a:pt x="206" y="883"/>
                    <a:pt x="201" y="884"/>
                    <a:pt x="197" y="887"/>
                  </a:cubicBezTo>
                  <a:close/>
                  <a:moveTo>
                    <a:pt x="209" y="913"/>
                  </a:moveTo>
                  <a:cubicBezTo>
                    <a:pt x="209" y="911"/>
                    <a:pt x="212" y="910"/>
                    <a:pt x="214" y="910"/>
                  </a:cubicBezTo>
                  <a:cubicBezTo>
                    <a:pt x="214" y="912"/>
                    <a:pt x="212" y="914"/>
                    <a:pt x="209" y="913"/>
                  </a:cubicBezTo>
                  <a:close/>
                  <a:moveTo>
                    <a:pt x="201" y="899"/>
                  </a:moveTo>
                  <a:cubicBezTo>
                    <a:pt x="200" y="898"/>
                    <a:pt x="200" y="896"/>
                    <a:pt x="199" y="896"/>
                  </a:cubicBezTo>
                  <a:cubicBezTo>
                    <a:pt x="201" y="891"/>
                    <a:pt x="206" y="889"/>
                    <a:pt x="210" y="887"/>
                  </a:cubicBezTo>
                  <a:cubicBezTo>
                    <a:pt x="204" y="887"/>
                    <a:pt x="216" y="881"/>
                    <a:pt x="219" y="883"/>
                  </a:cubicBezTo>
                  <a:cubicBezTo>
                    <a:pt x="213" y="888"/>
                    <a:pt x="211" y="897"/>
                    <a:pt x="201" y="899"/>
                  </a:cubicBezTo>
                  <a:close/>
                  <a:moveTo>
                    <a:pt x="215" y="874"/>
                  </a:moveTo>
                  <a:cubicBezTo>
                    <a:pt x="215" y="877"/>
                    <a:pt x="214" y="878"/>
                    <a:pt x="211" y="878"/>
                  </a:cubicBezTo>
                  <a:cubicBezTo>
                    <a:pt x="209" y="876"/>
                    <a:pt x="212" y="873"/>
                    <a:pt x="215" y="874"/>
                  </a:cubicBezTo>
                  <a:close/>
                  <a:moveTo>
                    <a:pt x="201" y="876"/>
                  </a:moveTo>
                  <a:cubicBezTo>
                    <a:pt x="207" y="872"/>
                    <a:pt x="210" y="864"/>
                    <a:pt x="219" y="862"/>
                  </a:cubicBezTo>
                  <a:cubicBezTo>
                    <a:pt x="216" y="869"/>
                    <a:pt x="208" y="872"/>
                    <a:pt x="201" y="876"/>
                  </a:cubicBezTo>
                  <a:close/>
                  <a:moveTo>
                    <a:pt x="223" y="831"/>
                  </a:moveTo>
                  <a:cubicBezTo>
                    <a:pt x="227" y="828"/>
                    <a:pt x="234" y="825"/>
                    <a:pt x="239" y="827"/>
                  </a:cubicBezTo>
                  <a:cubicBezTo>
                    <a:pt x="240" y="831"/>
                    <a:pt x="230" y="833"/>
                    <a:pt x="226" y="834"/>
                  </a:cubicBezTo>
                  <a:cubicBezTo>
                    <a:pt x="226" y="832"/>
                    <a:pt x="222" y="834"/>
                    <a:pt x="223" y="831"/>
                  </a:cubicBezTo>
                  <a:close/>
                  <a:moveTo>
                    <a:pt x="238" y="852"/>
                  </a:moveTo>
                  <a:cubicBezTo>
                    <a:pt x="235" y="853"/>
                    <a:pt x="231" y="856"/>
                    <a:pt x="228" y="853"/>
                  </a:cubicBezTo>
                  <a:cubicBezTo>
                    <a:pt x="232" y="848"/>
                    <a:pt x="234" y="842"/>
                    <a:pt x="244" y="843"/>
                  </a:cubicBezTo>
                  <a:cubicBezTo>
                    <a:pt x="242" y="846"/>
                    <a:pt x="237" y="847"/>
                    <a:pt x="238" y="852"/>
                  </a:cubicBezTo>
                  <a:close/>
                  <a:moveTo>
                    <a:pt x="243" y="950"/>
                  </a:moveTo>
                  <a:cubicBezTo>
                    <a:pt x="244" y="948"/>
                    <a:pt x="245" y="948"/>
                    <a:pt x="245" y="947"/>
                  </a:cubicBezTo>
                  <a:cubicBezTo>
                    <a:pt x="247" y="947"/>
                    <a:pt x="247" y="949"/>
                    <a:pt x="248" y="951"/>
                  </a:cubicBezTo>
                  <a:cubicBezTo>
                    <a:pt x="245" y="951"/>
                    <a:pt x="245" y="949"/>
                    <a:pt x="243" y="950"/>
                  </a:cubicBezTo>
                  <a:close/>
                  <a:moveTo>
                    <a:pt x="270" y="942"/>
                  </a:moveTo>
                  <a:cubicBezTo>
                    <a:pt x="270" y="941"/>
                    <a:pt x="269" y="940"/>
                    <a:pt x="268" y="939"/>
                  </a:cubicBezTo>
                  <a:cubicBezTo>
                    <a:pt x="269" y="939"/>
                    <a:pt x="272" y="939"/>
                    <a:pt x="274" y="939"/>
                  </a:cubicBezTo>
                  <a:cubicBezTo>
                    <a:pt x="275" y="942"/>
                    <a:pt x="272" y="941"/>
                    <a:pt x="270" y="942"/>
                  </a:cubicBezTo>
                  <a:close/>
                  <a:moveTo>
                    <a:pt x="286" y="932"/>
                  </a:moveTo>
                  <a:cubicBezTo>
                    <a:pt x="285" y="935"/>
                    <a:pt x="283" y="932"/>
                    <a:pt x="283" y="929"/>
                  </a:cubicBezTo>
                  <a:cubicBezTo>
                    <a:pt x="285" y="929"/>
                    <a:pt x="285" y="930"/>
                    <a:pt x="287" y="930"/>
                  </a:cubicBezTo>
                  <a:cubicBezTo>
                    <a:pt x="287" y="931"/>
                    <a:pt x="285" y="932"/>
                    <a:pt x="286" y="932"/>
                  </a:cubicBezTo>
                  <a:close/>
                  <a:moveTo>
                    <a:pt x="259" y="1031"/>
                  </a:moveTo>
                  <a:cubicBezTo>
                    <a:pt x="258" y="1031"/>
                    <a:pt x="258" y="1029"/>
                    <a:pt x="257" y="1029"/>
                  </a:cubicBezTo>
                  <a:cubicBezTo>
                    <a:pt x="258" y="1027"/>
                    <a:pt x="260" y="1025"/>
                    <a:pt x="262" y="1025"/>
                  </a:cubicBezTo>
                  <a:cubicBezTo>
                    <a:pt x="264" y="1028"/>
                    <a:pt x="263" y="1031"/>
                    <a:pt x="259" y="1031"/>
                  </a:cubicBezTo>
                  <a:close/>
                  <a:moveTo>
                    <a:pt x="328" y="904"/>
                  </a:moveTo>
                  <a:cubicBezTo>
                    <a:pt x="327" y="906"/>
                    <a:pt x="323" y="906"/>
                    <a:pt x="322" y="908"/>
                  </a:cubicBezTo>
                  <a:cubicBezTo>
                    <a:pt x="320" y="908"/>
                    <a:pt x="321" y="905"/>
                    <a:pt x="319" y="905"/>
                  </a:cubicBezTo>
                  <a:cubicBezTo>
                    <a:pt x="321" y="904"/>
                    <a:pt x="326" y="902"/>
                    <a:pt x="328" y="904"/>
                  </a:cubicBezTo>
                  <a:close/>
                  <a:moveTo>
                    <a:pt x="296" y="923"/>
                  </a:moveTo>
                  <a:cubicBezTo>
                    <a:pt x="293" y="923"/>
                    <a:pt x="296" y="925"/>
                    <a:pt x="294" y="927"/>
                  </a:cubicBezTo>
                  <a:cubicBezTo>
                    <a:pt x="291" y="927"/>
                    <a:pt x="291" y="927"/>
                    <a:pt x="289" y="926"/>
                  </a:cubicBezTo>
                  <a:cubicBezTo>
                    <a:pt x="289" y="922"/>
                    <a:pt x="294" y="920"/>
                    <a:pt x="297" y="923"/>
                  </a:cubicBezTo>
                  <a:cubicBezTo>
                    <a:pt x="297" y="924"/>
                    <a:pt x="296" y="923"/>
                    <a:pt x="296" y="923"/>
                  </a:cubicBezTo>
                  <a:close/>
                  <a:moveTo>
                    <a:pt x="305" y="921"/>
                  </a:moveTo>
                  <a:cubicBezTo>
                    <a:pt x="301" y="921"/>
                    <a:pt x="301" y="921"/>
                    <a:pt x="301" y="921"/>
                  </a:cubicBezTo>
                  <a:cubicBezTo>
                    <a:pt x="302" y="915"/>
                    <a:pt x="297" y="917"/>
                    <a:pt x="296" y="913"/>
                  </a:cubicBezTo>
                  <a:cubicBezTo>
                    <a:pt x="298" y="914"/>
                    <a:pt x="301" y="915"/>
                    <a:pt x="301" y="912"/>
                  </a:cubicBezTo>
                  <a:cubicBezTo>
                    <a:pt x="302" y="911"/>
                    <a:pt x="302" y="912"/>
                    <a:pt x="302" y="913"/>
                  </a:cubicBezTo>
                  <a:cubicBezTo>
                    <a:pt x="302" y="915"/>
                    <a:pt x="307" y="912"/>
                    <a:pt x="308" y="914"/>
                  </a:cubicBezTo>
                  <a:cubicBezTo>
                    <a:pt x="308" y="918"/>
                    <a:pt x="306" y="918"/>
                    <a:pt x="305" y="921"/>
                  </a:cubicBezTo>
                  <a:close/>
                  <a:moveTo>
                    <a:pt x="309" y="908"/>
                  </a:moveTo>
                  <a:cubicBezTo>
                    <a:pt x="308" y="908"/>
                    <a:pt x="308" y="909"/>
                    <a:pt x="308" y="910"/>
                  </a:cubicBezTo>
                  <a:cubicBezTo>
                    <a:pt x="307" y="909"/>
                    <a:pt x="308" y="908"/>
                    <a:pt x="308" y="907"/>
                  </a:cubicBezTo>
                  <a:cubicBezTo>
                    <a:pt x="312" y="907"/>
                    <a:pt x="314" y="910"/>
                    <a:pt x="316" y="913"/>
                  </a:cubicBezTo>
                  <a:cubicBezTo>
                    <a:pt x="315" y="914"/>
                    <a:pt x="313" y="912"/>
                    <a:pt x="312" y="915"/>
                  </a:cubicBezTo>
                  <a:cubicBezTo>
                    <a:pt x="312" y="912"/>
                    <a:pt x="309" y="912"/>
                    <a:pt x="309" y="908"/>
                  </a:cubicBezTo>
                  <a:close/>
                  <a:moveTo>
                    <a:pt x="317" y="967"/>
                  </a:moveTo>
                  <a:cubicBezTo>
                    <a:pt x="315" y="967"/>
                    <a:pt x="318" y="964"/>
                    <a:pt x="317" y="963"/>
                  </a:cubicBezTo>
                  <a:cubicBezTo>
                    <a:pt x="317" y="961"/>
                    <a:pt x="314" y="964"/>
                    <a:pt x="313" y="962"/>
                  </a:cubicBezTo>
                  <a:cubicBezTo>
                    <a:pt x="311" y="951"/>
                    <a:pt x="326" y="950"/>
                    <a:pt x="325" y="959"/>
                  </a:cubicBezTo>
                  <a:cubicBezTo>
                    <a:pt x="329" y="959"/>
                    <a:pt x="329" y="959"/>
                    <a:pt x="329" y="959"/>
                  </a:cubicBezTo>
                  <a:cubicBezTo>
                    <a:pt x="330" y="961"/>
                    <a:pt x="327" y="962"/>
                    <a:pt x="330" y="962"/>
                  </a:cubicBezTo>
                  <a:cubicBezTo>
                    <a:pt x="327" y="965"/>
                    <a:pt x="322" y="967"/>
                    <a:pt x="317" y="967"/>
                  </a:cubicBezTo>
                  <a:close/>
                  <a:moveTo>
                    <a:pt x="478" y="165"/>
                  </a:moveTo>
                  <a:cubicBezTo>
                    <a:pt x="476" y="165"/>
                    <a:pt x="474" y="165"/>
                    <a:pt x="473" y="164"/>
                  </a:cubicBezTo>
                  <a:cubicBezTo>
                    <a:pt x="473" y="159"/>
                    <a:pt x="479" y="159"/>
                    <a:pt x="478" y="165"/>
                  </a:cubicBezTo>
                  <a:close/>
                  <a:moveTo>
                    <a:pt x="470" y="1060"/>
                  </a:moveTo>
                  <a:cubicBezTo>
                    <a:pt x="482" y="1051"/>
                    <a:pt x="496" y="1045"/>
                    <a:pt x="508" y="1036"/>
                  </a:cubicBezTo>
                  <a:cubicBezTo>
                    <a:pt x="509" y="1036"/>
                    <a:pt x="510" y="1037"/>
                    <a:pt x="511" y="1037"/>
                  </a:cubicBezTo>
                  <a:cubicBezTo>
                    <a:pt x="500" y="1048"/>
                    <a:pt x="486" y="1053"/>
                    <a:pt x="470" y="1060"/>
                  </a:cubicBezTo>
                  <a:close/>
                  <a:moveTo>
                    <a:pt x="513" y="981"/>
                  </a:moveTo>
                  <a:cubicBezTo>
                    <a:pt x="513" y="978"/>
                    <a:pt x="513" y="978"/>
                    <a:pt x="513" y="978"/>
                  </a:cubicBezTo>
                  <a:cubicBezTo>
                    <a:pt x="515" y="977"/>
                    <a:pt x="518" y="978"/>
                    <a:pt x="519" y="979"/>
                  </a:cubicBezTo>
                  <a:cubicBezTo>
                    <a:pt x="519" y="984"/>
                    <a:pt x="516" y="981"/>
                    <a:pt x="513" y="981"/>
                  </a:cubicBezTo>
                  <a:close/>
                  <a:moveTo>
                    <a:pt x="539" y="208"/>
                  </a:moveTo>
                  <a:cubicBezTo>
                    <a:pt x="547" y="189"/>
                    <a:pt x="577" y="181"/>
                    <a:pt x="594" y="167"/>
                  </a:cubicBezTo>
                  <a:cubicBezTo>
                    <a:pt x="602" y="161"/>
                    <a:pt x="606" y="151"/>
                    <a:pt x="618" y="156"/>
                  </a:cubicBezTo>
                  <a:cubicBezTo>
                    <a:pt x="618" y="159"/>
                    <a:pt x="619" y="161"/>
                    <a:pt x="622" y="162"/>
                  </a:cubicBezTo>
                  <a:cubicBezTo>
                    <a:pt x="610" y="176"/>
                    <a:pt x="599" y="190"/>
                    <a:pt x="583" y="198"/>
                  </a:cubicBezTo>
                  <a:cubicBezTo>
                    <a:pt x="569" y="203"/>
                    <a:pt x="553" y="206"/>
                    <a:pt x="539" y="208"/>
                  </a:cubicBezTo>
                  <a:close/>
                  <a:moveTo>
                    <a:pt x="557" y="1047"/>
                  </a:moveTo>
                  <a:cubicBezTo>
                    <a:pt x="556" y="1044"/>
                    <a:pt x="563" y="1041"/>
                    <a:pt x="563" y="1046"/>
                  </a:cubicBezTo>
                  <a:cubicBezTo>
                    <a:pt x="561" y="1047"/>
                    <a:pt x="558" y="1049"/>
                    <a:pt x="557" y="1047"/>
                  </a:cubicBezTo>
                  <a:close/>
                  <a:moveTo>
                    <a:pt x="666" y="996"/>
                  </a:moveTo>
                  <a:cubicBezTo>
                    <a:pt x="667" y="998"/>
                    <a:pt x="668" y="999"/>
                    <a:pt x="666" y="1001"/>
                  </a:cubicBezTo>
                  <a:cubicBezTo>
                    <a:pt x="653" y="1002"/>
                    <a:pt x="645" y="1000"/>
                    <a:pt x="637" y="1009"/>
                  </a:cubicBezTo>
                  <a:cubicBezTo>
                    <a:pt x="638" y="1005"/>
                    <a:pt x="634" y="1007"/>
                    <a:pt x="634" y="1005"/>
                  </a:cubicBezTo>
                  <a:cubicBezTo>
                    <a:pt x="629" y="1007"/>
                    <a:pt x="624" y="1009"/>
                    <a:pt x="617" y="1010"/>
                  </a:cubicBezTo>
                  <a:cubicBezTo>
                    <a:pt x="620" y="1014"/>
                    <a:pt x="617" y="1012"/>
                    <a:pt x="615" y="1016"/>
                  </a:cubicBezTo>
                  <a:cubicBezTo>
                    <a:pt x="618" y="1016"/>
                    <a:pt x="618" y="1014"/>
                    <a:pt x="621" y="1015"/>
                  </a:cubicBezTo>
                  <a:cubicBezTo>
                    <a:pt x="621" y="1017"/>
                    <a:pt x="618" y="1016"/>
                    <a:pt x="618" y="1017"/>
                  </a:cubicBezTo>
                  <a:cubicBezTo>
                    <a:pt x="623" y="1020"/>
                    <a:pt x="634" y="1014"/>
                    <a:pt x="642" y="1013"/>
                  </a:cubicBezTo>
                  <a:cubicBezTo>
                    <a:pt x="642" y="1015"/>
                    <a:pt x="641" y="1015"/>
                    <a:pt x="641" y="1017"/>
                  </a:cubicBezTo>
                  <a:cubicBezTo>
                    <a:pt x="634" y="1014"/>
                    <a:pt x="625" y="1022"/>
                    <a:pt x="617" y="1025"/>
                  </a:cubicBezTo>
                  <a:cubicBezTo>
                    <a:pt x="605" y="1019"/>
                    <a:pt x="593" y="1032"/>
                    <a:pt x="582" y="1029"/>
                  </a:cubicBezTo>
                  <a:cubicBezTo>
                    <a:pt x="582" y="1030"/>
                    <a:pt x="584" y="1029"/>
                    <a:pt x="586" y="1030"/>
                  </a:cubicBezTo>
                  <a:cubicBezTo>
                    <a:pt x="583" y="1036"/>
                    <a:pt x="570" y="1033"/>
                    <a:pt x="568" y="1038"/>
                  </a:cubicBezTo>
                  <a:cubicBezTo>
                    <a:pt x="567" y="1033"/>
                    <a:pt x="570" y="1031"/>
                    <a:pt x="573" y="1029"/>
                  </a:cubicBezTo>
                  <a:cubicBezTo>
                    <a:pt x="572" y="1027"/>
                    <a:pt x="570" y="1027"/>
                    <a:pt x="568" y="1027"/>
                  </a:cubicBezTo>
                  <a:cubicBezTo>
                    <a:pt x="572" y="1022"/>
                    <a:pt x="579" y="1022"/>
                    <a:pt x="589" y="1023"/>
                  </a:cubicBezTo>
                  <a:cubicBezTo>
                    <a:pt x="593" y="1018"/>
                    <a:pt x="606" y="1018"/>
                    <a:pt x="611" y="1017"/>
                  </a:cubicBezTo>
                  <a:cubicBezTo>
                    <a:pt x="610" y="1016"/>
                    <a:pt x="609" y="1015"/>
                    <a:pt x="610" y="1013"/>
                  </a:cubicBezTo>
                  <a:cubicBezTo>
                    <a:pt x="599" y="1016"/>
                    <a:pt x="590" y="1019"/>
                    <a:pt x="580" y="1020"/>
                  </a:cubicBezTo>
                  <a:cubicBezTo>
                    <a:pt x="591" y="1013"/>
                    <a:pt x="603" y="1008"/>
                    <a:pt x="621" y="1007"/>
                  </a:cubicBezTo>
                  <a:cubicBezTo>
                    <a:pt x="620" y="1006"/>
                    <a:pt x="619" y="1006"/>
                    <a:pt x="619" y="1005"/>
                  </a:cubicBezTo>
                  <a:cubicBezTo>
                    <a:pt x="615" y="1004"/>
                    <a:pt x="614" y="1007"/>
                    <a:pt x="611" y="1007"/>
                  </a:cubicBezTo>
                  <a:cubicBezTo>
                    <a:pt x="627" y="999"/>
                    <a:pt x="642" y="992"/>
                    <a:pt x="657" y="984"/>
                  </a:cubicBezTo>
                  <a:cubicBezTo>
                    <a:pt x="667" y="989"/>
                    <a:pt x="678" y="977"/>
                    <a:pt x="687" y="978"/>
                  </a:cubicBezTo>
                  <a:cubicBezTo>
                    <a:pt x="688" y="973"/>
                    <a:pt x="691" y="970"/>
                    <a:pt x="698" y="970"/>
                  </a:cubicBezTo>
                  <a:cubicBezTo>
                    <a:pt x="696" y="975"/>
                    <a:pt x="698" y="978"/>
                    <a:pt x="694" y="979"/>
                  </a:cubicBezTo>
                  <a:cubicBezTo>
                    <a:pt x="698" y="983"/>
                    <a:pt x="706" y="976"/>
                    <a:pt x="713" y="977"/>
                  </a:cubicBezTo>
                  <a:cubicBezTo>
                    <a:pt x="698" y="988"/>
                    <a:pt x="679" y="991"/>
                    <a:pt x="666" y="996"/>
                  </a:cubicBezTo>
                  <a:close/>
                  <a:moveTo>
                    <a:pt x="683" y="1085"/>
                  </a:moveTo>
                  <a:cubicBezTo>
                    <a:pt x="682" y="1084"/>
                    <a:pt x="687" y="1080"/>
                    <a:pt x="691" y="1082"/>
                  </a:cubicBezTo>
                  <a:cubicBezTo>
                    <a:pt x="690" y="1087"/>
                    <a:pt x="685" y="1085"/>
                    <a:pt x="683" y="1085"/>
                  </a:cubicBezTo>
                  <a:close/>
                  <a:moveTo>
                    <a:pt x="725" y="940"/>
                  </a:moveTo>
                  <a:cubicBezTo>
                    <a:pt x="728" y="940"/>
                    <a:pt x="729" y="939"/>
                    <a:pt x="732" y="940"/>
                  </a:cubicBezTo>
                  <a:cubicBezTo>
                    <a:pt x="732" y="944"/>
                    <a:pt x="732" y="944"/>
                    <a:pt x="732" y="944"/>
                  </a:cubicBezTo>
                  <a:cubicBezTo>
                    <a:pt x="730" y="947"/>
                    <a:pt x="726" y="942"/>
                    <a:pt x="726" y="947"/>
                  </a:cubicBezTo>
                  <a:cubicBezTo>
                    <a:pt x="724" y="947"/>
                    <a:pt x="726" y="942"/>
                    <a:pt x="725" y="940"/>
                  </a:cubicBezTo>
                  <a:close/>
                  <a:moveTo>
                    <a:pt x="736" y="947"/>
                  </a:moveTo>
                  <a:cubicBezTo>
                    <a:pt x="737" y="952"/>
                    <a:pt x="730" y="950"/>
                    <a:pt x="727" y="952"/>
                  </a:cubicBezTo>
                  <a:cubicBezTo>
                    <a:pt x="728" y="949"/>
                    <a:pt x="731" y="947"/>
                    <a:pt x="736" y="947"/>
                  </a:cubicBezTo>
                  <a:close/>
                  <a:moveTo>
                    <a:pt x="727" y="1030"/>
                  </a:moveTo>
                  <a:cubicBezTo>
                    <a:pt x="724" y="1027"/>
                    <a:pt x="724" y="1032"/>
                    <a:pt x="720" y="1031"/>
                  </a:cubicBezTo>
                  <a:cubicBezTo>
                    <a:pt x="722" y="1029"/>
                    <a:pt x="724" y="1027"/>
                    <a:pt x="728" y="1027"/>
                  </a:cubicBezTo>
                  <a:cubicBezTo>
                    <a:pt x="727" y="1028"/>
                    <a:pt x="727" y="1028"/>
                    <a:pt x="727" y="1030"/>
                  </a:cubicBezTo>
                  <a:close/>
                  <a:moveTo>
                    <a:pt x="759" y="955"/>
                  </a:moveTo>
                  <a:cubicBezTo>
                    <a:pt x="756" y="955"/>
                    <a:pt x="756" y="957"/>
                    <a:pt x="754" y="955"/>
                  </a:cubicBezTo>
                  <a:cubicBezTo>
                    <a:pt x="753" y="957"/>
                    <a:pt x="755" y="957"/>
                    <a:pt x="754" y="960"/>
                  </a:cubicBezTo>
                  <a:cubicBezTo>
                    <a:pt x="747" y="960"/>
                    <a:pt x="739" y="965"/>
                    <a:pt x="737" y="960"/>
                  </a:cubicBezTo>
                  <a:cubicBezTo>
                    <a:pt x="734" y="961"/>
                    <a:pt x="737" y="962"/>
                    <a:pt x="736" y="965"/>
                  </a:cubicBezTo>
                  <a:cubicBezTo>
                    <a:pt x="730" y="971"/>
                    <a:pt x="724" y="967"/>
                    <a:pt x="719" y="965"/>
                  </a:cubicBezTo>
                  <a:cubicBezTo>
                    <a:pt x="720" y="961"/>
                    <a:pt x="727" y="962"/>
                    <a:pt x="726" y="956"/>
                  </a:cubicBezTo>
                  <a:cubicBezTo>
                    <a:pt x="729" y="956"/>
                    <a:pt x="731" y="954"/>
                    <a:pt x="734" y="953"/>
                  </a:cubicBezTo>
                  <a:cubicBezTo>
                    <a:pt x="732" y="957"/>
                    <a:pt x="736" y="955"/>
                    <a:pt x="736" y="958"/>
                  </a:cubicBezTo>
                  <a:cubicBezTo>
                    <a:pt x="743" y="954"/>
                    <a:pt x="749" y="950"/>
                    <a:pt x="761" y="951"/>
                  </a:cubicBezTo>
                  <a:cubicBezTo>
                    <a:pt x="760" y="952"/>
                    <a:pt x="758" y="952"/>
                    <a:pt x="759" y="955"/>
                  </a:cubicBezTo>
                  <a:close/>
                  <a:moveTo>
                    <a:pt x="764" y="952"/>
                  </a:moveTo>
                  <a:cubicBezTo>
                    <a:pt x="765" y="950"/>
                    <a:pt x="765" y="947"/>
                    <a:pt x="769" y="948"/>
                  </a:cubicBezTo>
                  <a:cubicBezTo>
                    <a:pt x="769" y="951"/>
                    <a:pt x="767" y="952"/>
                    <a:pt x="764" y="952"/>
                  </a:cubicBezTo>
                  <a:close/>
                  <a:moveTo>
                    <a:pt x="770" y="948"/>
                  </a:moveTo>
                  <a:cubicBezTo>
                    <a:pt x="770" y="942"/>
                    <a:pt x="779" y="947"/>
                    <a:pt x="778" y="943"/>
                  </a:cubicBezTo>
                  <a:cubicBezTo>
                    <a:pt x="782" y="945"/>
                    <a:pt x="774" y="948"/>
                    <a:pt x="770" y="948"/>
                  </a:cubicBezTo>
                  <a:close/>
                  <a:moveTo>
                    <a:pt x="792" y="158"/>
                  </a:moveTo>
                  <a:cubicBezTo>
                    <a:pt x="787" y="161"/>
                    <a:pt x="782" y="156"/>
                    <a:pt x="777" y="158"/>
                  </a:cubicBezTo>
                  <a:cubicBezTo>
                    <a:pt x="781" y="157"/>
                    <a:pt x="784" y="147"/>
                    <a:pt x="792" y="147"/>
                  </a:cubicBezTo>
                  <a:cubicBezTo>
                    <a:pt x="795" y="149"/>
                    <a:pt x="793" y="155"/>
                    <a:pt x="792" y="158"/>
                  </a:cubicBezTo>
                  <a:close/>
                  <a:moveTo>
                    <a:pt x="807" y="821"/>
                  </a:moveTo>
                  <a:cubicBezTo>
                    <a:pt x="803" y="821"/>
                    <a:pt x="802" y="820"/>
                    <a:pt x="800" y="819"/>
                  </a:cubicBezTo>
                  <a:cubicBezTo>
                    <a:pt x="800" y="818"/>
                    <a:pt x="801" y="818"/>
                    <a:pt x="801" y="819"/>
                  </a:cubicBezTo>
                  <a:cubicBezTo>
                    <a:pt x="804" y="819"/>
                    <a:pt x="803" y="816"/>
                    <a:pt x="806" y="816"/>
                  </a:cubicBezTo>
                  <a:cubicBezTo>
                    <a:pt x="806" y="813"/>
                    <a:pt x="805" y="813"/>
                    <a:pt x="805" y="810"/>
                  </a:cubicBezTo>
                  <a:cubicBezTo>
                    <a:pt x="808" y="809"/>
                    <a:pt x="811" y="808"/>
                    <a:pt x="809" y="804"/>
                  </a:cubicBezTo>
                  <a:cubicBezTo>
                    <a:pt x="812" y="802"/>
                    <a:pt x="815" y="802"/>
                    <a:pt x="817" y="800"/>
                  </a:cubicBezTo>
                  <a:cubicBezTo>
                    <a:pt x="816" y="799"/>
                    <a:pt x="815" y="798"/>
                    <a:pt x="816" y="795"/>
                  </a:cubicBezTo>
                  <a:cubicBezTo>
                    <a:pt x="818" y="795"/>
                    <a:pt x="819" y="796"/>
                    <a:pt x="819" y="798"/>
                  </a:cubicBezTo>
                  <a:cubicBezTo>
                    <a:pt x="820" y="798"/>
                    <a:pt x="820" y="796"/>
                    <a:pt x="822" y="796"/>
                  </a:cubicBezTo>
                  <a:cubicBezTo>
                    <a:pt x="821" y="794"/>
                    <a:pt x="820" y="792"/>
                    <a:pt x="821" y="789"/>
                  </a:cubicBezTo>
                  <a:cubicBezTo>
                    <a:pt x="827" y="789"/>
                    <a:pt x="828" y="788"/>
                    <a:pt x="831" y="791"/>
                  </a:cubicBezTo>
                  <a:cubicBezTo>
                    <a:pt x="830" y="795"/>
                    <a:pt x="827" y="797"/>
                    <a:pt x="825" y="800"/>
                  </a:cubicBezTo>
                  <a:cubicBezTo>
                    <a:pt x="825" y="802"/>
                    <a:pt x="828" y="801"/>
                    <a:pt x="827" y="804"/>
                  </a:cubicBezTo>
                  <a:cubicBezTo>
                    <a:pt x="830" y="803"/>
                    <a:pt x="830" y="798"/>
                    <a:pt x="834" y="798"/>
                  </a:cubicBezTo>
                  <a:cubicBezTo>
                    <a:pt x="828" y="809"/>
                    <a:pt x="815" y="812"/>
                    <a:pt x="807" y="821"/>
                  </a:cubicBezTo>
                  <a:close/>
                  <a:moveTo>
                    <a:pt x="833" y="931"/>
                  </a:moveTo>
                  <a:cubicBezTo>
                    <a:pt x="834" y="930"/>
                    <a:pt x="836" y="929"/>
                    <a:pt x="836" y="927"/>
                  </a:cubicBezTo>
                  <a:cubicBezTo>
                    <a:pt x="837" y="927"/>
                    <a:pt x="838" y="928"/>
                    <a:pt x="839" y="928"/>
                  </a:cubicBezTo>
                  <a:cubicBezTo>
                    <a:pt x="839" y="931"/>
                    <a:pt x="835" y="933"/>
                    <a:pt x="833" y="931"/>
                  </a:cubicBezTo>
                  <a:close/>
                  <a:moveTo>
                    <a:pt x="825" y="917"/>
                  </a:moveTo>
                  <a:cubicBezTo>
                    <a:pt x="827" y="913"/>
                    <a:pt x="831" y="911"/>
                    <a:pt x="839" y="912"/>
                  </a:cubicBezTo>
                  <a:cubicBezTo>
                    <a:pt x="837" y="918"/>
                    <a:pt x="830" y="918"/>
                    <a:pt x="825" y="917"/>
                  </a:cubicBezTo>
                  <a:close/>
                  <a:moveTo>
                    <a:pt x="842" y="927"/>
                  </a:moveTo>
                  <a:cubicBezTo>
                    <a:pt x="842" y="925"/>
                    <a:pt x="843" y="924"/>
                    <a:pt x="843" y="923"/>
                  </a:cubicBezTo>
                  <a:cubicBezTo>
                    <a:pt x="847" y="923"/>
                    <a:pt x="846" y="928"/>
                    <a:pt x="842" y="927"/>
                  </a:cubicBezTo>
                  <a:close/>
                  <a:moveTo>
                    <a:pt x="1212" y="837"/>
                  </a:moveTo>
                  <a:cubicBezTo>
                    <a:pt x="1209" y="840"/>
                    <a:pt x="1207" y="844"/>
                    <a:pt x="1202" y="844"/>
                  </a:cubicBezTo>
                  <a:cubicBezTo>
                    <a:pt x="1206" y="842"/>
                    <a:pt x="1207" y="838"/>
                    <a:pt x="1212" y="837"/>
                  </a:cubicBezTo>
                  <a:close/>
                  <a:moveTo>
                    <a:pt x="1168" y="859"/>
                  </a:moveTo>
                  <a:cubicBezTo>
                    <a:pt x="1168" y="863"/>
                    <a:pt x="1163" y="862"/>
                    <a:pt x="1160" y="863"/>
                  </a:cubicBezTo>
                  <a:cubicBezTo>
                    <a:pt x="1162" y="861"/>
                    <a:pt x="1164" y="859"/>
                    <a:pt x="1168" y="859"/>
                  </a:cubicBezTo>
                  <a:close/>
                  <a:moveTo>
                    <a:pt x="1156" y="828"/>
                  </a:moveTo>
                  <a:cubicBezTo>
                    <a:pt x="1158" y="828"/>
                    <a:pt x="1158" y="831"/>
                    <a:pt x="1157" y="833"/>
                  </a:cubicBezTo>
                  <a:cubicBezTo>
                    <a:pt x="1154" y="833"/>
                    <a:pt x="1154" y="829"/>
                    <a:pt x="1156" y="828"/>
                  </a:cubicBezTo>
                  <a:close/>
                  <a:moveTo>
                    <a:pt x="1189" y="759"/>
                  </a:moveTo>
                  <a:cubicBezTo>
                    <a:pt x="1192" y="759"/>
                    <a:pt x="1192" y="759"/>
                    <a:pt x="1192" y="759"/>
                  </a:cubicBezTo>
                  <a:cubicBezTo>
                    <a:pt x="1193" y="764"/>
                    <a:pt x="1187" y="764"/>
                    <a:pt x="1189" y="759"/>
                  </a:cubicBezTo>
                  <a:close/>
                  <a:moveTo>
                    <a:pt x="1193" y="775"/>
                  </a:moveTo>
                  <a:cubicBezTo>
                    <a:pt x="1193" y="776"/>
                    <a:pt x="1192" y="777"/>
                    <a:pt x="1192" y="779"/>
                  </a:cubicBezTo>
                  <a:cubicBezTo>
                    <a:pt x="1189" y="778"/>
                    <a:pt x="1189" y="781"/>
                    <a:pt x="1187" y="779"/>
                  </a:cubicBezTo>
                  <a:cubicBezTo>
                    <a:pt x="1186" y="775"/>
                    <a:pt x="1191" y="776"/>
                    <a:pt x="1193" y="775"/>
                  </a:cubicBezTo>
                  <a:close/>
                  <a:moveTo>
                    <a:pt x="1155" y="784"/>
                  </a:moveTo>
                  <a:cubicBezTo>
                    <a:pt x="1153" y="780"/>
                    <a:pt x="1156" y="773"/>
                    <a:pt x="1162" y="773"/>
                  </a:cubicBezTo>
                  <a:cubicBezTo>
                    <a:pt x="1159" y="777"/>
                    <a:pt x="1159" y="783"/>
                    <a:pt x="1155" y="784"/>
                  </a:cubicBezTo>
                  <a:close/>
                  <a:moveTo>
                    <a:pt x="1165" y="754"/>
                  </a:moveTo>
                  <a:cubicBezTo>
                    <a:pt x="1167" y="752"/>
                    <a:pt x="1171" y="750"/>
                    <a:pt x="1175" y="750"/>
                  </a:cubicBezTo>
                  <a:cubicBezTo>
                    <a:pt x="1175" y="751"/>
                    <a:pt x="1175" y="753"/>
                    <a:pt x="1176" y="753"/>
                  </a:cubicBezTo>
                  <a:cubicBezTo>
                    <a:pt x="1172" y="757"/>
                    <a:pt x="1167" y="760"/>
                    <a:pt x="1161" y="762"/>
                  </a:cubicBezTo>
                  <a:cubicBezTo>
                    <a:pt x="1161" y="764"/>
                    <a:pt x="1162" y="764"/>
                    <a:pt x="1162" y="766"/>
                  </a:cubicBezTo>
                  <a:cubicBezTo>
                    <a:pt x="1158" y="768"/>
                    <a:pt x="1154" y="772"/>
                    <a:pt x="1147" y="772"/>
                  </a:cubicBezTo>
                  <a:cubicBezTo>
                    <a:pt x="1146" y="767"/>
                    <a:pt x="1146" y="765"/>
                    <a:pt x="1145" y="761"/>
                  </a:cubicBezTo>
                  <a:cubicBezTo>
                    <a:pt x="1148" y="756"/>
                    <a:pt x="1160" y="741"/>
                    <a:pt x="1165" y="754"/>
                  </a:cubicBezTo>
                  <a:close/>
                  <a:moveTo>
                    <a:pt x="1145" y="668"/>
                  </a:moveTo>
                  <a:cubicBezTo>
                    <a:pt x="1145" y="669"/>
                    <a:pt x="1144" y="676"/>
                    <a:pt x="1140" y="677"/>
                  </a:cubicBezTo>
                  <a:cubicBezTo>
                    <a:pt x="1141" y="674"/>
                    <a:pt x="1139" y="672"/>
                    <a:pt x="1139" y="670"/>
                  </a:cubicBezTo>
                  <a:cubicBezTo>
                    <a:pt x="1141" y="668"/>
                    <a:pt x="1143" y="670"/>
                    <a:pt x="1145" y="668"/>
                  </a:cubicBezTo>
                  <a:close/>
                  <a:moveTo>
                    <a:pt x="1036" y="490"/>
                  </a:moveTo>
                  <a:cubicBezTo>
                    <a:pt x="1038" y="489"/>
                    <a:pt x="1037" y="493"/>
                    <a:pt x="1040" y="492"/>
                  </a:cubicBezTo>
                  <a:cubicBezTo>
                    <a:pt x="1040" y="495"/>
                    <a:pt x="1038" y="495"/>
                    <a:pt x="1035" y="495"/>
                  </a:cubicBezTo>
                  <a:cubicBezTo>
                    <a:pt x="1035" y="493"/>
                    <a:pt x="1035" y="491"/>
                    <a:pt x="1036" y="490"/>
                  </a:cubicBezTo>
                  <a:close/>
                  <a:moveTo>
                    <a:pt x="1022" y="489"/>
                  </a:moveTo>
                  <a:cubicBezTo>
                    <a:pt x="1026" y="489"/>
                    <a:pt x="1027" y="493"/>
                    <a:pt x="1031" y="493"/>
                  </a:cubicBezTo>
                  <a:cubicBezTo>
                    <a:pt x="1028" y="497"/>
                    <a:pt x="1032" y="497"/>
                    <a:pt x="1029" y="501"/>
                  </a:cubicBezTo>
                  <a:cubicBezTo>
                    <a:pt x="1026" y="501"/>
                    <a:pt x="1022" y="502"/>
                    <a:pt x="1022" y="499"/>
                  </a:cubicBezTo>
                  <a:cubicBezTo>
                    <a:pt x="1022" y="501"/>
                    <a:pt x="1018" y="504"/>
                    <a:pt x="1015" y="505"/>
                  </a:cubicBezTo>
                  <a:cubicBezTo>
                    <a:pt x="1015" y="503"/>
                    <a:pt x="1017" y="501"/>
                    <a:pt x="1014" y="500"/>
                  </a:cubicBezTo>
                  <a:cubicBezTo>
                    <a:pt x="1015" y="495"/>
                    <a:pt x="1021" y="495"/>
                    <a:pt x="1022" y="489"/>
                  </a:cubicBezTo>
                  <a:close/>
                  <a:moveTo>
                    <a:pt x="1019" y="562"/>
                  </a:moveTo>
                  <a:cubicBezTo>
                    <a:pt x="1020" y="566"/>
                    <a:pt x="1011" y="565"/>
                    <a:pt x="1014" y="567"/>
                  </a:cubicBezTo>
                  <a:cubicBezTo>
                    <a:pt x="1013" y="568"/>
                    <a:pt x="1010" y="568"/>
                    <a:pt x="1008" y="569"/>
                  </a:cubicBezTo>
                  <a:cubicBezTo>
                    <a:pt x="1010" y="564"/>
                    <a:pt x="1016" y="565"/>
                    <a:pt x="1019" y="562"/>
                  </a:cubicBezTo>
                  <a:close/>
                  <a:moveTo>
                    <a:pt x="1011" y="730"/>
                  </a:moveTo>
                  <a:cubicBezTo>
                    <a:pt x="1017" y="732"/>
                    <a:pt x="1019" y="728"/>
                    <a:pt x="1023" y="728"/>
                  </a:cubicBezTo>
                  <a:cubicBezTo>
                    <a:pt x="1023" y="733"/>
                    <a:pt x="1023" y="733"/>
                    <a:pt x="1023" y="733"/>
                  </a:cubicBezTo>
                  <a:cubicBezTo>
                    <a:pt x="1019" y="736"/>
                    <a:pt x="1016" y="738"/>
                    <a:pt x="1012" y="740"/>
                  </a:cubicBezTo>
                  <a:cubicBezTo>
                    <a:pt x="1010" y="739"/>
                    <a:pt x="1012" y="739"/>
                    <a:pt x="1014" y="739"/>
                  </a:cubicBezTo>
                  <a:cubicBezTo>
                    <a:pt x="1011" y="736"/>
                    <a:pt x="1011" y="735"/>
                    <a:pt x="1011" y="730"/>
                  </a:cubicBezTo>
                  <a:close/>
                  <a:moveTo>
                    <a:pt x="997" y="716"/>
                  </a:moveTo>
                  <a:cubicBezTo>
                    <a:pt x="1001" y="716"/>
                    <a:pt x="1002" y="713"/>
                    <a:pt x="1005" y="714"/>
                  </a:cubicBezTo>
                  <a:cubicBezTo>
                    <a:pt x="1005" y="719"/>
                    <a:pt x="1010" y="718"/>
                    <a:pt x="1013" y="720"/>
                  </a:cubicBezTo>
                  <a:cubicBezTo>
                    <a:pt x="1013" y="724"/>
                    <a:pt x="1010" y="723"/>
                    <a:pt x="1008" y="725"/>
                  </a:cubicBezTo>
                  <a:cubicBezTo>
                    <a:pt x="1007" y="725"/>
                    <a:pt x="1006" y="723"/>
                    <a:pt x="1006" y="721"/>
                  </a:cubicBezTo>
                  <a:cubicBezTo>
                    <a:pt x="1003" y="723"/>
                    <a:pt x="1002" y="726"/>
                    <a:pt x="998" y="727"/>
                  </a:cubicBezTo>
                  <a:cubicBezTo>
                    <a:pt x="998" y="724"/>
                    <a:pt x="1003" y="723"/>
                    <a:pt x="1001" y="720"/>
                  </a:cubicBezTo>
                  <a:cubicBezTo>
                    <a:pt x="1000" y="720"/>
                    <a:pt x="1000" y="722"/>
                    <a:pt x="1000" y="723"/>
                  </a:cubicBezTo>
                  <a:cubicBezTo>
                    <a:pt x="995" y="722"/>
                    <a:pt x="997" y="720"/>
                    <a:pt x="997" y="716"/>
                  </a:cubicBezTo>
                  <a:close/>
                  <a:moveTo>
                    <a:pt x="1000" y="751"/>
                  </a:moveTo>
                  <a:cubicBezTo>
                    <a:pt x="998" y="750"/>
                    <a:pt x="998" y="747"/>
                    <a:pt x="996" y="745"/>
                  </a:cubicBezTo>
                  <a:cubicBezTo>
                    <a:pt x="999" y="743"/>
                    <a:pt x="1003" y="748"/>
                    <a:pt x="1000" y="751"/>
                  </a:cubicBezTo>
                  <a:close/>
                  <a:moveTo>
                    <a:pt x="997" y="800"/>
                  </a:moveTo>
                  <a:cubicBezTo>
                    <a:pt x="997" y="802"/>
                    <a:pt x="997" y="802"/>
                    <a:pt x="997" y="802"/>
                  </a:cubicBezTo>
                  <a:cubicBezTo>
                    <a:pt x="995" y="802"/>
                    <a:pt x="995" y="804"/>
                    <a:pt x="994" y="802"/>
                  </a:cubicBezTo>
                  <a:cubicBezTo>
                    <a:pt x="994" y="800"/>
                    <a:pt x="994" y="800"/>
                    <a:pt x="994" y="800"/>
                  </a:cubicBezTo>
                  <a:cubicBezTo>
                    <a:pt x="995" y="799"/>
                    <a:pt x="995" y="800"/>
                    <a:pt x="997" y="800"/>
                  </a:cubicBezTo>
                  <a:close/>
                  <a:moveTo>
                    <a:pt x="994" y="743"/>
                  </a:moveTo>
                  <a:cubicBezTo>
                    <a:pt x="994" y="747"/>
                    <a:pt x="990" y="747"/>
                    <a:pt x="987" y="748"/>
                  </a:cubicBezTo>
                  <a:cubicBezTo>
                    <a:pt x="988" y="743"/>
                    <a:pt x="991" y="744"/>
                    <a:pt x="994" y="743"/>
                  </a:cubicBezTo>
                  <a:close/>
                  <a:moveTo>
                    <a:pt x="991" y="494"/>
                  </a:moveTo>
                  <a:cubicBezTo>
                    <a:pt x="989" y="496"/>
                    <a:pt x="989" y="499"/>
                    <a:pt x="985" y="498"/>
                  </a:cubicBezTo>
                  <a:cubicBezTo>
                    <a:pt x="987" y="496"/>
                    <a:pt x="987" y="494"/>
                    <a:pt x="991" y="494"/>
                  </a:cubicBezTo>
                  <a:close/>
                  <a:moveTo>
                    <a:pt x="990" y="534"/>
                  </a:moveTo>
                  <a:cubicBezTo>
                    <a:pt x="989" y="538"/>
                    <a:pt x="986" y="539"/>
                    <a:pt x="983" y="540"/>
                  </a:cubicBezTo>
                  <a:cubicBezTo>
                    <a:pt x="983" y="539"/>
                    <a:pt x="982" y="538"/>
                    <a:pt x="981" y="538"/>
                  </a:cubicBezTo>
                  <a:cubicBezTo>
                    <a:pt x="982" y="536"/>
                    <a:pt x="987" y="533"/>
                    <a:pt x="990" y="534"/>
                  </a:cubicBezTo>
                  <a:close/>
                  <a:moveTo>
                    <a:pt x="971" y="775"/>
                  </a:moveTo>
                  <a:cubicBezTo>
                    <a:pt x="970" y="778"/>
                    <a:pt x="968" y="777"/>
                    <a:pt x="966" y="777"/>
                  </a:cubicBezTo>
                  <a:cubicBezTo>
                    <a:pt x="966" y="775"/>
                    <a:pt x="968" y="775"/>
                    <a:pt x="971" y="775"/>
                  </a:cubicBezTo>
                  <a:close/>
                  <a:moveTo>
                    <a:pt x="969" y="724"/>
                  </a:moveTo>
                  <a:cubicBezTo>
                    <a:pt x="967" y="727"/>
                    <a:pt x="963" y="731"/>
                    <a:pt x="965" y="735"/>
                  </a:cubicBezTo>
                  <a:cubicBezTo>
                    <a:pt x="963" y="735"/>
                    <a:pt x="960" y="741"/>
                    <a:pt x="955" y="741"/>
                  </a:cubicBezTo>
                  <a:cubicBezTo>
                    <a:pt x="955" y="739"/>
                    <a:pt x="956" y="735"/>
                    <a:pt x="960" y="733"/>
                  </a:cubicBezTo>
                  <a:cubicBezTo>
                    <a:pt x="960" y="731"/>
                    <a:pt x="958" y="731"/>
                    <a:pt x="956" y="730"/>
                  </a:cubicBezTo>
                  <a:cubicBezTo>
                    <a:pt x="957" y="723"/>
                    <a:pt x="964" y="724"/>
                    <a:pt x="969" y="724"/>
                  </a:cubicBezTo>
                  <a:close/>
                  <a:moveTo>
                    <a:pt x="961" y="751"/>
                  </a:moveTo>
                  <a:cubicBezTo>
                    <a:pt x="959" y="751"/>
                    <a:pt x="959" y="749"/>
                    <a:pt x="956" y="750"/>
                  </a:cubicBezTo>
                  <a:cubicBezTo>
                    <a:pt x="957" y="747"/>
                    <a:pt x="961" y="746"/>
                    <a:pt x="964" y="745"/>
                  </a:cubicBezTo>
                  <a:cubicBezTo>
                    <a:pt x="965" y="749"/>
                    <a:pt x="962" y="749"/>
                    <a:pt x="961" y="751"/>
                  </a:cubicBezTo>
                  <a:close/>
                  <a:moveTo>
                    <a:pt x="932" y="784"/>
                  </a:moveTo>
                  <a:cubicBezTo>
                    <a:pt x="933" y="782"/>
                    <a:pt x="934" y="776"/>
                    <a:pt x="931" y="775"/>
                  </a:cubicBezTo>
                  <a:cubicBezTo>
                    <a:pt x="933" y="773"/>
                    <a:pt x="934" y="771"/>
                    <a:pt x="938" y="770"/>
                  </a:cubicBezTo>
                  <a:cubicBezTo>
                    <a:pt x="938" y="773"/>
                    <a:pt x="937" y="774"/>
                    <a:pt x="936" y="774"/>
                  </a:cubicBezTo>
                  <a:cubicBezTo>
                    <a:pt x="938" y="777"/>
                    <a:pt x="943" y="778"/>
                    <a:pt x="944" y="782"/>
                  </a:cubicBezTo>
                  <a:cubicBezTo>
                    <a:pt x="946" y="780"/>
                    <a:pt x="950" y="777"/>
                    <a:pt x="953" y="780"/>
                  </a:cubicBezTo>
                  <a:cubicBezTo>
                    <a:pt x="952" y="788"/>
                    <a:pt x="943" y="787"/>
                    <a:pt x="939" y="791"/>
                  </a:cubicBezTo>
                  <a:cubicBezTo>
                    <a:pt x="936" y="791"/>
                    <a:pt x="934" y="790"/>
                    <a:pt x="933" y="789"/>
                  </a:cubicBezTo>
                  <a:cubicBezTo>
                    <a:pt x="933" y="786"/>
                    <a:pt x="938" y="787"/>
                    <a:pt x="938" y="784"/>
                  </a:cubicBezTo>
                  <a:cubicBezTo>
                    <a:pt x="937" y="782"/>
                    <a:pt x="935" y="786"/>
                    <a:pt x="932" y="784"/>
                  </a:cubicBezTo>
                  <a:close/>
                  <a:moveTo>
                    <a:pt x="932" y="742"/>
                  </a:moveTo>
                  <a:cubicBezTo>
                    <a:pt x="936" y="741"/>
                    <a:pt x="934" y="747"/>
                    <a:pt x="933" y="747"/>
                  </a:cubicBezTo>
                  <a:cubicBezTo>
                    <a:pt x="931" y="747"/>
                    <a:pt x="933" y="743"/>
                    <a:pt x="932" y="742"/>
                  </a:cubicBezTo>
                  <a:close/>
                  <a:moveTo>
                    <a:pt x="950" y="519"/>
                  </a:moveTo>
                  <a:cubicBezTo>
                    <a:pt x="948" y="519"/>
                    <a:pt x="948" y="519"/>
                    <a:pt x="948" y="519"/>
                  </a:cubicBezTo>
                  <a:cubicBezTo>
                    <a:pt x="948" y="519"/>
                    <a:pt x="948" y="520"/>
                    <a:pt x="949" y="520"/>
                  </a:cubicBezTo>
                  <a:cubicBezTo>
                    <a:pt x="948" y="522"/>
                    <a:pt x="945" y="518"/>
                    <a:pt x="945" y="517"/>
                  </a:cubicBezTo>
                  <a:cubicBezTo>
                    <a:pt x="946" y="515"/>
                    <a:pt x="951" y="515"/>
                    <a:pt x="950" y="519"/>
                  </a:cubicBezTo>
                  <a:close/>
                  <a:moveTo>
                    <a:pt x="952" y="550"/>
                  </a:moveTo>
                  <a:cubicBezTo>
                    <a:pt x="954" y="553"/>
                    <a:pt x="946" y="553"/>
                    <a:pt x="948" y="550"/>
                  </a:cubicBezTo>
                  <a:cubicBezTo>
                    <a:pt x="948" y="550"/>
                    <a:pt x="952" y="548"/>
                    <a:pt x="952" y="550"/>
                  </a:cubicBezTo>
                  <a:close/>
                  <a:moveTo>
                    <a:pt x="949" y="732"/>
                  </a:moveTo>
                  <a:cubicBezTo>
                    <a:pt x="949" y="731"/>
                    <a:pt x="950" y="730"/>
                    <a:pt x="950" y="729"/>
                  </a:cubicBezTo>
                  <a:cubicBezTo>
                    <a:pt x="953" y="728"/>
                    <a:pt x="953" y="730"/>
                    <a:pt x="953" y="732"/>
                  </a:cubicBezTo>
                  <a:lnTo>
                    <a:pt x="949" y="732"/>
                  </a:lnTo>
                  <a:close/>
                  <a:moveTo>
                    <a:pt x="949" y="709"/>
                  </a:moveTo>
                  <a:cubicBezTo>
                    <a:pt x="949" y="707"/>
                    <a:pt x="948" y="706"/>
                    <a:pt x="948" y="707"/>
                  </a:cubicBezTo>
                  <a:cubicBezTo>
                    <a:pt x="946" y="703"/>
                    <a:pt x="957" y="702"/>
                    <a:pt x="960" y="704"/>
                  </a:cubicBezTo>
                  <a:cubicBezTo>
                    <a:pt x="957" y="707"/>
                    <a:pt x="954" y="709"/>
                    <a:pt x="949" y="709"/>
                  </a:cubicBezTo>
                  <a:close/>
                  <a:moveTo>
                    <a:pt x="946" y="472"/>
                  </a:moveTo>
                  <a:cubicBezTo>
                    <a:pt x="951" y="469"/>
                    <a:pt x="956" y="466"/>
                    <a:pt x="961" y="464"/>
                  </a:cubicBezTo>
                  <a:cubicBezTo>
                    <a:pt x="962" y="466"/>
                    <a:pt x="964" y="469"/>
                    <a:pt x="966" y="469"/>
                  </a:cubicBezTo>
                  <a:cubicBezTo>
                    <a:pt x="966" y="472"/>
                    <a:pt x="963" y="473"/>
                    <a:pt x="961" y="475"/>
                  </a:cubicBezTo>
                  <a:cubicBezTo>
                    <a:pt x="962" y="477"/>
                    <a:pt x="967" y="473"/>
                    <a:pt x="966" y="478"/>
                  </a:cubicBezTo>
                  <a:cubicBezTo>
                    <a:pt x="970" y="477"/>
                    <a:pt x="969" y="476"/>
                    <a:pt x="972" y="476"/>
                  </a:cubicBezTo>
                  <a:cubicBezTo>
                    <a:pt x="972" y="477"/>
                    <a:pt x="973" y="478"/>
                    <a:pt x="973" y="478"/>
                  </a:cubicBezTo>
                  <a:cubicBezTo>
                    <a:pt x="970" y="481"/>
                    <a:pt x="965" y="483"/>
                    <a:pt x="964" y="489"/>
                  </a:cubicBezTo>
                  <a:cubicBezTo>
                    <a:pt x="955" y="488"/>
                    <a:pt x="958" y="500"/>
                    <a:pt x="951" y="502"/>
                  </a:cubicBezTo>
                  <a:cubicBezTo>
                    <a:pt x="952" y="503"/>
                    <a:pt x="952" y="504"/>
                    <a:pt x="952" y="506"/>
                  </a:cubicBezTo>
                  <a:cubicBezTo>
                    <a:pt x="958" y="504"/>
                    <a:pt x="964" y="497"/>
                    <a:pt x="970" y="498"/>
                  </a:cubicBezTo>
                  <a:cubicBezTo>
                    <a:pt x="970" y="505"/>
                    <a:pt x="965" y="501"/>
                    <a:pt x="965" y="507"/>
                  </a:cubicBezTo>
                  <a:cubicBezTo>
                    <a:pt x="964" y="506"/>
                    <a:pt x="965" y="505"/>
                    <a:pt x="963" y="505"/>
                  </a:cubicBezTo>
                  <a:cubicBezTo>
                    <a:pt x="959" y="507"/>
                    <a:pt x="963" y="516"/>
                    <a:pt x="955" y="516"/>
                  </a:cubicBezTo>
                  <a:cubicBezTo>
                    <a:pt x="955" y="510"/>
                    <a:pt x="954" y="514"/>
                    <a:pt x="952" y="509"/>
                  </a:cubicBezTo>
                  <a:cubicBezTo>
                    <a:pt x="950" y="509"/>
                    <a:pt x="951" y="512"/>
                    <a:pt x="949" y="511"/>
                  </a:cubicBezTo>
                  <a:cubicBezTo>
                    <a:pt x="948" y="507"/>
                    <a:pt x="953" y="506"/>
                    <a:pt x="950" y="504"/>
                  </a:cubicBezTo>
                  <a:cubicBezTo>
                    <a:pt x="948" y="503"/>
                    <a:pt x="937" y="502"/>
                    <a:pt x="941" y="494"/>
                  </a:cubicBezTo>
                  <a:cubicBezTo>
                    <a:pt x="943" y="493"/>
                    <a:pt x="944" y="496"/>
                    <a:pt x="946" y="494"/>
                  </a:cubicBezTo>
                  <a:cubicBezTo>
                    <a:pt x="946" y="492"/>
                    <a:pt x="944" y="492"/>
                    <a:pt x="941" y="492"/>
                  </a:cubicBezTo>
                  <a:cubicBezTo>
                    <a:pt x="943" y="488"/>
                    <a:pt x="944" y="485"/>
                    <a:pt x="939" y="484"/>
                  </a:cubicBezTo>
                  <a:cubicBezTo>
                    <a:pt x="940" y="478"/>
                    <a:pt x="945" y="478"/>
                    <a:pt x="946" y="472"/>
                  </a:cubicBezTo>
                  <a:close/>
                  <a:moveTo>
                    <a:pt x="933" y="152"/>
                  </a:moveTo>
                  <a:cubicBezTo>
                    <a:pt x="941" y="148"/>
                    <a:pt x="947" y="142"/>
                    <a:pt x="959" y="145"/>
                  </a:cubicBezTo>
                  <a:cubicBezTo>
                    <a:pt x="958" y="148"/>
                    <a:pt x="960" y="149"/>
                    <a:pt x="960" y="151"/>
                  </a:cubicBezTo>
                  <a:cubicBezTo>
                    <a:pt x="951" y="156"/>
                    <a:pt x="940" y="153"/>
                    <a:pt x="932" y="159"/>
                  </a:cubicBezTo>
                  <a:cubicBezTo>
                    <a:pt x="933" y="155"/>
                    <a:pt x="936" y="156"/>
                    <a:pt x="933" y="152"/>
                  </a:cubicBezTo>
                  <a:close/>
                  <a:moveTo>
                    <a:pt x="938" y="189"/>
                  </a:moveTo>
                  <a:cubicBezTo>
                    <a:pt x="929" y="190"/>
                    <a:pt x="924" y="197"/>
                    <a:pt x="915" y="200"/>
                  </a:cubicBezTo>
                  <a:cubicBezTo>
                    <a:pt x="920" y="194"/>
                    <a:pt x="928" y="187"/>
                    <a:pt x="938" y="189"/>
                  </a:cubicBezTo>
                  <a:close/>
                  <a:moveTo>
                    <a:pt x="911" y="762"/>
                  </a:moveTo>
                  <a:cubicBezTo>
                    <a:pt x="911" y="755"/>
                    <a:pt x="917" y="760"/>
                    <a:pt x="917" y="753"/>
                  </a:cubicBezTo>
                  <a:cubicBezTo>
                    <a:pt x="920" y="756"/>
                    <a:pt x="922" y="749"/>
                    <a:pt x="927" y="753"/>
                  </a:cubicBezTo>
                  <a:cubicBezTo>
                    <a:pt x="926" y="759"/>
                    <a:pt x="920" y="763"/>
                    <a:pt x="914" y="761"/>
                  </a:cubicBezTo>
                  <a:cubicBezTo>
                    <a:pt x="917" y="763"/>
                    <a:pt x="913" y="765"/>
                    <a:pt x="911" y="762"/>
                  </a:cubicBezTo>
                  <a:close/>
                  <a:moveTo>
                    <a:pt x="928" y="765"/>
                  </a:moveTo>
                  <a:cubicBezTo>
                    <a:pt x="924" y="765"/>
                    <a:pt x="924" y="765"/>
                    <a:pt x="924" y="765"/>
                  </a:cubicBezTo>
                  <a:cubicBezTo>
                    <a:pt x="923" y="762"/>
                    <a:pt x="926" y="763"/>
                    <a:pt x="927" y="761"/>
                  </a:cubicBezTo>
                  <a:cubicBezTo>
                    <a:pt x="928" y="761"/>
                    <a:pt x="927" y="763"/>
                    <a:pt x="928" y="765"/>
                  </a:cubicBezTo>
                  <a:close/>
                  <a:moveTo>
                    <a:pt x="931" y="791"/>
                  </a:moveTo>
                  <a:cubicBezTo>
                    <a:pt x="930" y="795"/>
                    <a:pt x="926" y="796"/>
                    <a:pt x="921" y="796"/>
                  </a:cubicBezTo>
                  <a:cubicBezTo>
                    <a:pt x="922" y="792"/>
                    <a:pt x="927" y="792"/>
                    <a:pt x="931" y="791"/>
                  </a:cubicBezTo>
                  <a:close/>
                  <a:moveTo>
                    <a:pt x="915" y="730"/>
                  </a:moveTo>
                  <a:cubicBezTo>
                    <a:pt x="916" y="733"/>
                    <a:pt x="913" y="733"/>
                    <a:pt x="913" y="735"/>
                  </a:cubicBezTo>
                  <a:cubicBezTo>
                    <a:pt x="912" y="734"/>
                    <a:pt x="911" y="733"/>
                    <a:pt x="911" y="731"/>
                  </a:cubicBezTo>
                  <a:cubicBezTo>
                    <a:pt x="912" y="731"/>
                    <a:pt x="913" y="730"/>
                    <a:pt x="915" y="730"/>
                  </a:cubicBezTo>
                  <a:close/>
                  <a:moveTo>
                    <a:pt x="908" y="746"/>
                  </a:moveTo>
                  <a:cubicBezTo>
                    <a:pt x="909" y="743"/>
                    <a:pt x="912" y="743"/>
                    <a:pt x="912" y="740"/>
                  </a:cubicBezTo>
                  <a:cubicBezTo>
                    <a:pt x="913" y="740"/>
                    <a:pt x="915" y="740"/>
                    <a:pt x="915" y="739"/>
                  </a:cubicBezTo>
                  <a:cubicBezTo>
                    <a:pt x="917" y="741"/>
                    <a:pt x="912" y="743"/>
                    <a:pt x="911" y="744"/>
                  </a:cubicBezTo>
                  <a:cubicBezTo>
                    <a:pt x="913" y="748"/>
                    <a:pt x="913" y="749"/>
                    <a:pt x="911" y="753"/>
                  </a:cubicBezTo>
                  <a:cubicBezTo>
                    <a:pt x="908" y="753"/>
                    <a:pt x="906" y="753"/>
                    <a:pt x="906" y="755"/>
                  </a:cubicBezTo>
                  <a:cubicBezTo>
                    <a:pt x="904" y="753"/>
                    <a:pt x="902" y="750"/>
                    <a:pt x="899" y="749"/>
                  </a:cubicBezTo>
                  <a:cubicBezTo>
                    <a:pt x="899" y="745"/>
                    <a:pt x="905" y="744"/>
                    <a:pt x="908" y="746"/>
                  </a:cubicBezTo>
                  <a:close/>
                  <a:moveTo>
                    <a:pt x="898" y="860"/>
                  </a:moveTo>
                  <a:cubicBezTo>
                    <a:pt x="902" y="860"/>
                    <a:pt x="902" y="865"/>
                    <a:pt x="898" y="865"/>
                  </a:cubicBezTo>
                  <a:cubicBezTo>
                    <a:pt x="899" y="862"/>
                    <a:pt x="899" y="863"/>
                    <a:pt x="898" y="860"/>
                  </a:cubicBezTo>
                  <a:close/>
                  <a:moveTo>
                    <a:pt x="900" y="872"/>
                  </a:moveTo>
                  <a:cubicBezTo>
                    <a:pt x="901" y="872"/>
                    <a:pt x="901" y="875"/>
                    <a:pt x="902" y="876"/>
                  </a:cubicBezTo>
                  <a:cubicBezTo>
                    <a:pt x="899" y="879"/>
                    <a:pt x="896" y="883"/>
                    <a:pt x="892" y="884"/>
                  </a:cubicBezTo>
                  <a:cubicBezTo>
                    <a:pt x="892" y="883"/>
                    <a:pt x="891" y="883"/>
                    <a:pt x="890" y="883"/>
                  </a:cubicBezTo>
                  <a:cubicBezTo>
                    <a:pt x="892" y="879"/>
                    <a:pt x="894" y="877"/>
                    <a:pt x="895" y="874"/>
                  </a:cubicBezTo>
                  <a:cubicBezTo>
                    <a:pt x="898" y="874"/>
                    <a:pt x="900" y="874"/>
                    <a:pt x="900" y="872"/>
                  </a:cubicBezTo>
                  <a:close/>
                  <a:moveTo>
                    <a:pt x="901" y="841"/>
                  </a:moveTo>
                  <a:cubicBezTo>
                    <a:pt x="901" y="840"/>
                    <a:pt x="902" y="839"/>
                    <a:pt x="902" y="838"/>
                  </a:cubicBezTo>
                  <a:cubicBezTo>
                    <a:pt x="906" y="838"/>
                    <a:pt x="906" y="838"/>
                    <a:pt x="906" y="838"/>
                  </a:cubicBezTo>
                  <a:cubicBezTo>
                    <a:pt x="906" y="841"/>
                    <a:pt x="904" y="841"/>
                    <a:pt x="901" y="841"/>
                  </a:cubicBezTo>
                  <a:close/>
                  <a:moveTo>
                    <a:pt x="898" y="109"/>
                  </a:moveTo>
                  <a:cubicBezTo>
                    <a:pt x="894" y="111"/>
                    <a:pt x="889" y="112"/>
                    <a:pt x="885" y="114"/>
                  </a:cubicBezTo>
                  <a:cubicBezTo>
                    <a:pt x="886" y="109"/>
                    <a:pt x="893" y="107"/>
                    <a:pt x="898" y="109"/>
                  </a:cubicBezTo>
                  <a:close/>
                  <a:moveTo>
                    <a:pt x="895" y="782"/>
                  </a:moveTo>
                  <a:cubicBezTo>
                    <a:pt x="893" y="782"/>
                    <a:pt x="893" y="780"/>
                    <a:pt x="893" y="778"/>
                  </a:cubicBezTo>
                  <a:cubicBezTo>
                    <a:pt x="894" y="778"/>
                    <a:pt x="896" y="778"/>
                    <a:pt x="896" y="777"/>
                  </a:cubicBezTo>
                  <a:cubicBezTo>
                    <a:pt x="899" y="778"/>
                    <a:pt x="895" y="779"/>
                    <a:pt x="895" y="782"/>
                  </a:cubicBezTo>
                  <a:close/>
                  <a:moveTo>
                    <a:pt x="892" y="784"/>
                  </a:moveTo>
                  <a:cubicBezTo>
                    <a:pt x="892" y="787"/>
                    <a:pt x="891" y="788"/>
                    <a:pt x="889" y="788"/>
                  </a:cubicBezTo>
                  <a:cubicBezTo>
                    <a:pt x="887" y="786"/>
                    <a:pt x="889" y="784"/>
                    <a:pt x="892" y="784"/>
                  </a:cubicBezTo>
                  <a:close/>
                  <a:moveTo>
                    <a:pt x="885" y="784"/>
                  </a:moveTo>
                  <a:cubicBezTo>
                    <a:pt x="885" y="781"/>
                    <a:pt x="888" y="781"/>
                    <a:pt x="890" y="781"/>
                  </a:cubicBezTo>
                  <a:cubicBezTo>
                    <a:pt x="889" y="783"/>
                    <a:pt x="888" y="784"/>
                    <a:pt x="885" y="784"/>
                  </a:cubicBezTo>
                  <a:close/>
                  <a:moveTo>
                    <a:pt x="880" y="901"/>
                  </a:moveTo>
                  <a:cubicBezTo>
                    <a:pt x="878" y="902"/>
                    <a:pt x="877" y="900"/>
                    <a:pt x="875" y="900"/>
                  </a:cubicBezTo>
                  <a:cubicBezTo>
                    <a:pt x="876" y="902"/>
                    <a:pt x="878" y="903"/>
                    <a:pt x="877" y="907"/>
                  </a:cubicBezTo>
                  <a:cubicBezTo>
                    <a:pt x="872" y="910"/>
                    <a:pt x="867" y="917"/>
                    <a:pt x="861" y="915"/>
                  </a:cubicBezTo>
                  <a:cubicBezTo>
                    <a:pt x="861" y="913"/>
                    <a:pt x="863" y="912"/>
                    <a:pt x="865" y="912"/>
                  </a:cubicBezTo>
                  <a:cubicBezTo>
                    <a:pt x="865" y="911"/>
                    <a:pt x="864" y="909"/>
                    <a:pt x="864" y="908"/>
                  </a:cubicBezTo>
                  <a:cubicBezTo>
                    <a:pt x="863" y="908"/>
                    <a:pt x="861" y="908"/>
                    <a:pt x="861" y="910"/>
                  </a:cubicBezTo>
                  <a:cubicBezTo>
                    <a:pt x="858" y="910"/>
                    <a:pt x="861" y="904"/>
                    <a:pt x="859" y="904"/>
                  </a:cubicBezTo>
                  <a:cubicBezTo>
                    <a:pt x="861" y="903"/>
                    <a:pt x="863" y="902"/>
                    <a:pt x="864" y="900"/>
                  </a:cubicBezTo>
                  <a:cubicBezTo>
                    <a:pt x="864" y="899"/>
                    <a:pt x="862" y="899"/>
                    <a:pt x="861" y="898"/>
                  </a:cubicBezTo>
                  <a:cubicBezTo>
                    <a:pt x="861" y="895"/>
                    <a:pt x="864" y="895"/>
                    <a:pt x="868" y="895"/>
                  </a:cubicBezTo>
                  <a:cubicBezTo>
                    <a:pt x="868" y="897"/>
                    <a:pt x="868" y="899"/>
                    <a:pt x="870" y="900"/>
                  </a:cubicBezTo>
                  <a:cubicBezTo>
                    <a:pt x="873" y="895"/>
                    <a:pt x="877" y="898"/>
                    <a:pt x="880" y="893"/>
                  </a:cubicBezTo>
                  <a:cubicBezTo>
                    <a:pt x="884" y="894"/>
                    <a:pt x="879" y="898"/>
                    <a:pt x="880" y="901"/>
                  </a:cubicBezTo>
                  <a:close/>
                  <a:moveTo>
                    <a:pt x="865" y="868"/>
                  </a:moveTo>
                  <a:cubicBezTo>
                    <a:pt x="867" y="866"/>
                    <a:pt x="868" y="863"/>
                    <a:pt x="873" y="863"/>
                  </a:cubicBezTo>
                  <a:cubicBezTo>
                    <a:pt x="872" y="866"/>
                    <a:pt x="869" y="870"/>
                    <a:pt x="865" y="868"/>
                  </a:cubicBezTo>
                  <a:close/>
                  <a:moveTo>
                    <a:pt x="869" y="789"/>
                  </a:moveTo>
                  <a:cubicBezTo>
                    <a:pt x="867" y="787"/>
                    <a:pt x="869" y="785"/>
                    <a:pt x="870" y="782"/>
                  </a:cubicBezTo>
                  <a:cubicBezTo>
                    <a:pt x="867" y="782"/>
                    <a:pt x="867" y="785"/>
                    <a:pt x="864" y="784"/>
                  </a:cubicBezTo>
                  <a:cubicBezTo>
                    <a:pt x="863" y="782"/>
                    <a:pt x="859" y="780"/>
                    <a:pt x="862" y="776"/>
                  </a:cubicBezTo>
                  <a:cubicBezTo>
                    <a:pt x="865" y="776"/>
                    <a:pt x="865" y="780"/>
                    <a:pt x="868" y="781"/>
                  </a:cubicBezTo>
                  <a:cubicBezTo>
                    <a:pt x="872" y="779"/>
                    <a:pt x="866" y="776"/>
                    <a:pt x="867" y="771"/>
                  </a:cubicBezTo>
                  <a:cubicBezTo>
                    <a:pt x="870" y="763"/>
                    <a:pt x="885" y="754"/>
                    <a:pt x="890" y="767"/>
                  </a:cubicBezTo>
                  <a:cubicBezTo>
                    <a:pt x="890" y="769"/>
                    <a:pt x="884" y="770"/>
                    <a:pt x="888" y="771"/>
                  </a:cubicBezTo>
                  <a:cubicBezTo>
                    <a:pt x="882" y="777"/>
                    <a:pt x="877" y="784"/>
                    <a:pt x="869" y="789"/>
                  </a:cubicBezTo>
                  <a:close/>
                  <a:moveTo>
                    <a:pt x="885" y="860"/>
                  </a:moveTo>
                  <a:cubicBezTo>
                    <a:pt x="890" y="859"/>
                    <a:pt x="884" y="855"/>
                    <a:pt x="886" y="853"/>
                  </a:cubicBezTo>
                  <a:cubicBezTo>
                    <a:pt x="890" y="853"/>
                    <a:pt x="887" y="854"/>
                    <a:pt x="887" y="856"/>
                  </a:cubicBezTo>
                  <a:cubicBezTo>
                    <a:pt x="889" y="854"/>
                    <a:pt x="891" y="852"/>
                    <a:pt x="894" y="852"/>
                  </a:cubicBezTo>
                  <a:cubicBezTo>
                    <a:pt x="893" y="849"/>
                    <a:pt x="895" y="848"/>
                    <a:pt x="895" y="844"/>
                  </a:cubicBezTo>
                  <a:cubicBezTo>
                    <a:pt x="897" y="845"/>
                    <a:pt x="897" y="842"/>
                    <a:pt x="899" y="843"/>
                  </a:cubicBezTo>
                  <a:cubicBezTo>
                    <a:pt x="898" y="847"/>
                    <a:pt x="899" y="848"/>
                    <a:pt x="899" y="853"/>
                  </a:cubicBezTo>
                  <a:cubicBezTo>
                    <a:pt x="897" y="858"/>
                    <a:pt x="889" y="857"/>
                    <a:pt x="888" y="863"/>
                  </a:cubicBezTo>
                  <a:cubicBezTo>
                    <a:pt x="886" y="863"/>
                    <a:pt x="887" y="860"/>
                    <a:pt x="885" y="860"/>
                  </a:cubicBezTo>
                  <a:close/>
                  <a:moveTo>
                    <a:pt x="975" y="902"/>
                  </a:moveTo>
                  <a:cubicBezTo>
                    <a:pt x="975" y="894"/>
                    <a:pt x="985" y="896"/>
                    <a:pt x="986" y="888"/>
                  </a:cubicBezTo>
                  <a:cubicBezTo>
                    <a:pt x="989" y="888"/>
                    <a:pt x="989" y="890"/>
                    <a:pt x="991" y="890"/>
                  </a:cubicBezTo>
                  <a:cubicBezTo>
                    <a:pt x="988" y="897"/>
                    <a:pt x="983" y="901"/>
                    <a:pt x="975" y="902"/>
                  </a:cubicBezTo>
                  <a:close/>
                  <a:moveTo>
                    <a:pt x="1022" y="871"/>
                  </a:moveTo>
                  <a:cubicBezTo>
                    <a:pt x="1020" y="870"/>
                    <a:pt x="1019" y="868"/>
                    <a:pt x="1018" y="865"/>
                  </a:cubicBezTo>
                  <a:cubicBezTo>
                    <a:pt x="1022" y="866"/>
                    <a:pt x="1020" y="862"/>
                    <a:pt x="1024" y="863"/>
                  </a:cubicBezTo>
                  <a:cubicBezTo>
                    <a:pt x="1024" y="867"/>
                    <a:pt x="1023" y="869"/>
                    <a:pt x="1022" y="871"/>
                  </a:cubicBezTo>
                  <a:close/>
                  <a:moveTo>
                    <a:pt x="1038" y="828"/>
                  </a:moveTo>
                  <a:cubicBezTo>
                    <a:pt x="1039" y="828"/>
                    <a:pt x="1039" y="829"/>
                    <a:pt x="1040" y="829"/>
                  </a:cubicBezTo>
                  <a:cubicBezTo>
                    <a:pt x="1041" y="831"/>
                    <a:pt x="1038" y="831"/>
                    <a:pt x="1038" y="833"/>
                  </a:cubicBezTo>
                  <a:cubicBezTo>
                    <a:pt x="1036" y="833"/>
                    <a:pt x="1038" y="829"/>
                    <a:pt x="1038" y="828"/>
                  </a:cubicBezTo>
                  <a:close/>
                  <a:moveTo>
                    <a:pt x="1034" y="826"/>
                  </a:moveTo>
                  <a:cubicBezTo>
                    <a:pt x="1034" y="821"/>
                    <a:pt x="1040" y="818"/>
                    <a:pt x="1044" y="821"/>
                  </a:cubicBezTo>
                  <a:cubicBezTo>
                    <a:pt x="1042" y="824"/>
                    <a:pt x="1040" y="827"/>
                    <a:pt x="1034" y="826"/>
                  </a:cubicBezTo>
                  <a:close/>
                  <a:moveTo>
                    <a:pt x="1042" y="862"/>
                  </a:moveTo>
                  <a:cubicBezTo>
                    <a:pt x="1044" y="858"/>
                    <a:pt x="1044" y="857"/>
                    <a:pt x="1047" y="853"/>
                  </a:cubicBezTo>
                  <a:cubicBezTo>
                    <a:pt x="1048" y="855"/>
                    <a:pt x="1048" y="859"/>
                    <a:pt x="1049" y="864"/>
                  </a:cubicBezTo>
                  <a:cubicBezTo>
                    <a:pt x="1046" y="864"/>
                    <a:pt x="1046" y="862"/>
                    <a:pt x="1042" y="862"/>
                  </a:cubicBezTo>
                  <a:close/>
                  <a:moveTo>
                    <a:pt x="1057" y="850"/>
                  </a:moveTo>
                  <a:cubicBezTo>
                    <a:pt x="1053" y="848"/>
                    <a:pt x="1059" y="848"/>
                    <a:pt x="1059" y="846"/>
                  </a:cubicBezTo>
                  <a:cubicBezTo>
                    <a:pt x="1063" y="846"/>
                    <a:pt x="1058" y="850"/>
                    <a:pt x="1057" y="850"/>
                  </a:cubicBezTo>
                  <a:close/>
                  <a:moveTo>
                    <a:pt x="1041" y="795"/>
                  </a:moveTo>
                  <a:cubicBezTo>
                    <a:pt x="1040" y="797"/>
                    <a:pt x="1040" y="801"/>
                    <a:pt x="1038" y="803"/>
                  </a:cubicBezTo>
                  <a:cubicBezTo>
                    <a:pt x="1028" y="803"/>
                    <a:pt x="1024" y="810"/>
                    <a:pt x="1015" y="811"/>
                  </a:cubicBezTo>
                  <a:cubicBezTo>
                    <a:pt x="1017" y="808"/>
                    <a:pt x="1016" y="808"/>
                    <a:pt x="1016" y="804"/>
                  </a:cubicBezTo>
                  <a:cubicBezTo>
                    <a:pt x="1011" y="805"/>
                    <a:pt x="1015" y="809"/>
                    <a:pt x="1013" y="812"/>
                  </a:cubicBezTo>
                  <a:cubicBezTo>
                    <a:pt x="1010" y="812"/>
                    <a:pt x="1008" y="809"/>
                    <a:pt x="1010" y="808"/>
                  </a:cubicBezTo>
                  <a:cubicBezTo>
                    <a:pt x="1006" y="808"/>
                    <a:pt x="1006" y="811"/>
                    <a:pt x="1002" y="811"/>
                  </a:cubicBezTo>
                  <a:cubicBezTo>
                    <a:pt x="1004" y="817"/>
                    <a:pt x="997" y="818"/>
                    <a:pt x="995" y="822"/>
                  </a:cubicBezTo>
                  <a:cubicBezTo>
                    <a:pt x="997" y="823"/>
                    <a:pt x="998" y="825"/>
                    <a:pt x="996" y="827"/>
                  </a:cubicBezTo>
                  <a:cubicBezTo>
                    <a:pt x="1000" y="828"/>
                    <a:pt x="1001" y="829"/>
                    <a:pt x="1004" y="833"/>
                  </a:cubicBezTo>
                  <a:cubicBezTo>
                    <a:pt x="1009" y="828"/>
                    <a:pt x="1014" y="825"/>
                    <a:pt x="1016" y="818"/>
                  </a:cubicBezTo>
                  <a:cubicBezTo>
                    <a:pt x="1029" y="815"/>
                    <a:pt x="1036" y="806"/>
                    <a:pt x="1047" y="802"/>
                  </a:cubicBezTo>
                  <a:cubicBezTo>
                    <a:pt x="1052" y="803"/>
                    <a:pt x="1051" y="812"/>
                    <a:pt x="1058" y="812"/>
                  </a:cubicBezTo>
                  <a:cubicBezTo>
                    <a:pt x="1054" y="815"/>
                    <a:pt x="1054" y="821"/>
                    <a:pt x="1049" y="822"/>
                  </a:cubicBezTo>
                  <a:cubicBezTo>
                    <a:pt x="1050" y="819"/>
                    <a:pt x="1047" y="820"/>
                    <a:pt x="1047" y="821"/>
                  </a:cubicBezTo>
                  <a:cubicBezTo>
                    <a:pt x="1044" y="821"/>
                    <a:pt x="1045" y="818"/>
                    <a:pt x="1044" y="817"/>
                  </a:cubicBezTo>
                  <a:cubicBezTo>
                    <a:pt x="1037" y="818"/>
                    <a:pt x="1031" y="820"/>
                    <a:pt x="1027" y="824"/>
                  </a:cubicBezTo>
                  <a:cubicBezTo>
                    <a:pt x="1029" y="825"/>
                    <a:pt x="1031" y="827"/>
                    <a:pt x="1033" y="827"/>
                  </a:cubicBezTo>
                  <a:cubicBezTo>
                    <a:pt x="1031" y="830"/>
                    <a:pt x="1033" y="831"/>
                    <a:pt x="1033" y="834"/>
                  </a:cubicBezTo>
                  <a:cubicBezTo>
                    <a:pt x="1037" y="834"/>
                    <a:pt x="1037" y="834"/>
                    <a:pt x="1040" y="835"/>
                  </a:cubicBezTo>
                  <a:cubicBezTo>
                    <a:pt x="1041" y="836"/>
                    <a:pt x="1041" y="835"/>
                    <a:pt x="1041" y="835"/>
                  </a:cubicBezTo>
                  <a:cubicBezTo>
                    <a:pt x="1040" y="838"/>
                    <a:pt x="1035" y="842"/>
                    <a:pt x="1031" y="842"/>
                  </a:cubicBezTo>
                  <a:cubicBezTo>
                    <a:pt x="1029" y="839"/>
                    <a:pt x="1030" y="838"/>
                    <a:pt x="1028" y="834"/>
                  </a:cubicBezTo>
                  <a:cubicBezTo>
                    <a:pt x="1024" y="834"/>
                    <a:pt x="1027" y="839"/>
                    <a:pt x="1026" y="840"/>
                  </a:cubicBezTo>
                  <a:cubicBezTo>
                    <a:pt x="1026" y="842"/>
                    <a:pt x="1028" y="842"/>
                    <a:pt x="1030" y="842"/>
                  </a:cubicBezTo>
                  <a:cubicBezTo>
                    <a:pt x="1029" y="845"/>
                    <a:pt x="1026" y="847"/>
                    <a:pt x="1026" y="850"/>
                  </a:cubicBezTo>
                  <a:cubicBezTo>
                    <a:pt x="1023" y="849"/>
                    <a:pt x="1020" y="849"/>
                    <a:pt x="1019" y="847"/>
                  </a:cubicBezTo>
                  <a:cubicBezTo>
                    <a:pt x="1017" y="848"/>
                    <a:pt x="1019" y="853"/>
                    <a:pt x="1018" y="856"/>
                  </a:cubicBezTo>
                  <a:cubicBezTo>
                    <a:pt x="1021" y="855"/>
                    <a:pt x="1021" y="851"/>
                    <a:pt x="1027" y="852"/>
                  </a:cubicBezTo>
                  <a:cubicBezTo>
                    <a:pt x="1023" y="855"/>
                    <a:pt x="1022" y="860"/>
                    <a:pt x="1021" y="863"/>
                  </a:cubicBezTo>
                  <a:cubicBezTo>
                    <a:pt x="1010" y="862"/>
                    <a:pt x="1020" y="881"/>
                    <a:pt x="1008" y="884"/>
                  </a:cubicBezTo>
                  <a:cubicBezTo>
                    <a:pt x="1007" y="879"/>
                    <a:pt x="1004" y="872"/>
                    <a:pt x="1012" y="873"/>
                  </a:cubicBezTo>
                  <a:cubicBezTo>
                    <a:pt x="1012" y="870"/>
                    <a:pt x="1012" y="869"/>
                    <a:pt x="1013" y="868"/>
                  </a:cubicBezTo>
                  <a:cubicBezTo>
                    <a:pt x="1010" y="867"/>
                    <a:pt x="1011" y="871"/>
                    <a:pt x="1007" y="870"/>
                  </a:cubicBezTo>
                  <a:cubicBezTo>
                    <a:pt x="1006" y="868"/>
                    <a:pt x="1004" y="866"/>
                    <a:pt x="1005" y="862"/>
                  </a:cubicBezTo>
                  <a:cubicBezTo>
                    <a:pt x="1007" y="862"/>
                    <a:pt x="1008" y="864"/>
                    <a:pt x="1011" y="863"/>
                  </a:cubicBezTo>
                  <a:cubicBezTo>
                    <a:pt x="1013" y="862"/>
                    <a:pt x="1012" y="860"/>
                    <a:pt x="1015" y="860"/>
                  </a:cubicBezTo>
                  <a:cubicBezTo>
                    <a:pt x="1015" y="857"/>
                    <a:pt x="1011" y="857"/>
                    <a:pt x="1014" y="855"/>
                  </a:cubicBezTo>
                  <a:cubicBezTo>
                    <a:pt x="1005" y="851"/>
                    <a:pt x="999" y="865"/>
                    <a:pt x="990" y="867"/>
                  </a:cubicBezTo>
                  <a:cubicBezTo>
                    <a:pt x="989" y="866"/>
                    <a:pt x="989" y="865"/>
                    <a:pt x="989" y="862"/>
                  </a:cubicBezTo>
                  <a:cubicBezTo>
                    <a:pt x="986" y="863"/>
                    <a:pt x="986" y="867"/>
                    <a:pt x="982" y="866"/>
                  </a:cubicBezTo>
                  <a:cubicBezTo>
                    <a:pt x="982" y="863"/>
                    <a:pt x="980" y="864"/>
                    <a:pt x="981" y="861"/>
                  </a:cubicBezTo>
                  <a:cubicBezTo>
                    <a:pt x="980" y="858"/>
                    <a:pt x="983" y="860"/>
                    <a:pt x="983" y="858"/>
                  </a:cubicBezTo>
                  <a:cubicBezTo>
                    <a:pt x="979" y="858"/>
                    <a:pt x="974" y="864"/>
                    <a:pt x="968" y="866"/>
                  </a:cubicBezTo>
                  <a:cubicBezTo>
                    <a:pt x="968" y="862"/>
                    <a:pt x="968" y="862"/>
                    <a:pt x="968" y="862"/>
                  </a:cubicBezTo>
                  <a:cubicBezTo>
                    <a:pt x="964" y="861"/>
                    <a:pt x="965" y="866"/>
                    <a:pt x="961" y="865"/>
                  </a:cubicBezTo>
                  <a:cubicBezTo>
                    <a:pt x="961" y="864"/>
                    <a:pt x="961" y="863"/>
                    <a:pt x="960" y="862"/>
                  </a:cubicBezTo>
                  <a:cubicBezTo>
                    <a:pt x="958" y="863"/>
                    <a:pt x="958" y="864"/>
                    <a:pt x="958" y="866"/>
                  </a:cubicBezTo>
                  <a:cubicBezTo>
                    <a:pt x="957" y="862"/>
                    <a:pt x="951" y="866"/>
                    <a:pt x="953" y="861"/>
                  </a:cubicBezTo>
                  <a:cubicBezTo>
                    <a:pt x="950" y="861"/>
                    <a:pt x="952" y="867"/>
                    <a:pt x="948" y="865"/>
                  </a:cubicBezTo>
                  <a:cubicBezTo>
                    <a:pt x="950" y="867"/>
                    <a:pt x="951" y="870"/>
                    <a:pt x="950" y="875"/>
                  </a:cubicBezTo>
                  <a:cubicBezTo>
                    <a:pt x="949" y="878"/>
                    <a:pt x="943" y="877"/>
                    <a:pt x="944" y="882"/>
                  </a:cubicBezTo>
                  <a:cubicBezTo>
                    <a:pt x="940" y="882"/>
                    <a:pt x="939" y="883"/>
                    <a:pt x="935" y="882"/>
                  </a:cubicBezTo>
                  <a:cubicBezTo>
                    <a:pt x="936" y="878"/>
                    <a:pt x="938" y="874"/>
                    <a:pt x="940" y="871"/>
                  </a:cubicBezTo>
                  <a:cubicBezTo>
                    <a:pt x="943" y="871"/>
                    <a:pt x="942" y="869"/>
                    <a:pt x="944" y="871"/>
                  </a:cubicBezTo>
                  <a:cubicBezTo>
                    <a:pt x="946" y="870"/>
                    <a:pt x="947" y="866"/>
                    <a:pt x="946" y="865"/>
                  </a:cubicBezTo>
                  <a:cubicBezTo>
                    <a:pt x="936" y="864"/>
                    <a:pt x="934" y="872"/>
                    <a:pt x="929" y="879"/>
                  </a:cubicBezTo>
                  <a:cubicBezTo>
                    <a:pt x="927" y="878"/>
                    <a:pt x="927" y="876"/>
                    <a:pt x="927" y="874"/>
                  </a:cubicBezTo>
                  <a:cubicBezTo>
                    <a:pt x="917" y="877"/>
                    <a:pt x="924" y="885"/>
                    <a:pt x="919" y="891"/>
                  </a:cubicBezTo>
                  <a:cubicBezTo>
                    <a:pt x="915" y="892"/>
                    <a:pt x="916" y="891"/>
                    <a:pt x="912" y="890"/>
                  </a:cubicBezTo>
                  <a:cubicBezTo>
                    <a:pt x="909" y="896"/>
                    <a:pt x="908" y="903"/>
                    <a:pt x="902" y="905"/>
                  </a:cubicBezTo>
                  <a:cubicBezTo>
                    <a:pt x="896" y="903"/>
                    <a:pt x="890" y="905"/>
                    <a:pt x="887" y="899"/>
                  </a:cubicBezTo>
                  <a:cubicBezTo>
                    <a:pt x="889" y="884"/>
                    <a:pt x="908" y="887"/>
                    <a:pt x="914" y="876"/>
                  </a:cubicBezTo>
                  <a:cubicBezTo>
                    <a:pt x="917" y="876"/>
                    <a:pt x="914" y="878"/>
                    <a:pt x="916" y="879"/>
                  </a:cubicBezTo>
                  <a:cubicBezTo>
                    <a:pt x="923" y="869"/>
                    <a:pt x="939" y="868"/>
                    <a:pt x="942" y="854"/>
                  </a:cubicBezTo>
                  <a:cubicBezTo>
                    <a:pt x="952" y="854"/>
                    <a:pt x="952" y="854"/>
                    <a:pt x="952" y="854"/>
                  </a:cubicBezTo>
                  <a:cubicBezTo>
                    <a:pt x="954" y="851"/>
                    <a:pt x="955" y="848"/>
                    <a:pt x="957" y="846"/>
                  </a:cubicBezTo>
                  <a:cubicBezTo>
                    <a:pt x="959" y="845"/>
                    <a:pt x="958" y="847"/>
                    <a:pt x="960" y="848"/>
                  </a:cubicBezTo>
                  <a:cubicBezTo>
                    <a:pt x="962" y="847"/>
                    <a:pt x="960" y="843"/>
                    <a:pt x="961" y="843"/>
                  </a:cubicBezTo>
                  <a:cubicBezTo>
                    <a:pt x="966" y="845"/>
                    <a:pt x="969" y="839"/>
                    <a:pt x="971" y="835"/>
                  </a:cubicBezTo>
                  <a:cubicBezTo>
                    <a:pt x="970" y="832"/>
                    <a:pt x="970" y="838"/>
                    <a:pt x="968" y="836"/>
                  </a:cubicBezTo>
                  <a:cubicBezTo>
                    <a:pt x="969" y="834"/>
                    <a:pt x="968" y="833"/>
                    <a:pt x="968" y="832"/>
                  </a:cubicBezTo>
                  <a:cubicBezTo>
                    <a:pt x="966" y="835"/>
                    <a:pt x="956" y="846"/>
                    <a:pt x="950" y="844"/>
                  </a:cubicBezTo>
                  <a:cubicBezTo>
                    <a:pt x="950" y="843"/>
                    <a:pt x="952" y="841"/>
                    <a:pt x="951" y="841"/>
                  </a:cubicBezTo>
                  <a:cubicBezTo>
                    <a:pt x="948" y="842"/>
                    <a:pt x="948" y="846"/>
                    <a:pt x="945" y="848"/>
                  </a:cubicBezTo>
                  <a:cubicBezTo>
                    <a:pt x="942" y="848"/>
                    <a:pt x="941" y="847"/>
                    <a:pt x="940" y="845"/>
                  </a:cubicBezTo>
                  <a:cubicBezTo>
                    <a:pt x="937" y="846"/>
                    <a:pt x="938" y="852"/>
                    <a:pt x="932" y="852"/>
                  </a:cubicBezTo>
                  <a:cubicBezTo>
                    <a:pt x="937" y="850"/>
                    <a:pt x="933" y="844"/>
                    <a:pt x="932" y="840"/>
                  </a:cubicBezTo>
                  <a:cubicBezTo>
                    <a:pt x="929" y="842"/>
                    <a:pt x="928" y="846"/>
                    <a:pt x="923" y="846"/>
                  </a:cubicBezTo>
                  <a:cubicBezTo>
                    <a:pt x="922" y="844"/>
                    <a:pt x="922" y="842"/>
                    <a:pt x="922" y="839"/>
                  </a:cubicBezTo>
                  <a:cubicBezTo>
                    <a:pt x="917" y="839"/>
                    <a:pt x="917" y="844"/>
                    <a:pt x="916" y="848"/>
                  </a:cubicBezTo>
                  <a:cubicBezTo>
                    <a:pt x="914" y="848"/>
                    <a:pt x="913" y="847"/>
                    <a:pt x="912" y="847"/>
                  </a:cubicBezTo>
                  <a:cubicBezTo>
                    <a:pt x="910" y="847"/>
                    <a:pt x="911" y="850"/>
                    <a:pt x="909" y="849"/>
                  </a:cubicBezTo>
                  <a:cubicBezTo>
                    <a:pt x="910" y="851"/>
                    <a:pt x="913" y="848"/>
                    <a:pt x="916" y="850"/>
                  </a:cubicBezTo>
                  <a:cubicBezTo>
                    <a:pt x="915" y="853"/>
                    <a:pt x="914" y="856"/>
                    <a:pt x="910" y="856"/>
                  </a:cubicBezTo>
                  <a:cubicBezTo>
                    <a:pt x="912" y="860"/>
                    <a:pt x="912" y="861"/>
                    <a:pt x="909" y="863"/>
                  </a:cubicBezTo>
                  <a:cubicBezTo>
                    <a:pt x="906" y="863"/>
                    <a:pt x="908" y="858"/>
                    <a:pt x="907" y="855"/>
                  </a:cubicBezTo>
                  <a:cubicBezTo>
                    <a:pt x="906" y="855"/>
                    <a:pt x="905" y="856"/>
                    <a:pt x="905" y="857"/>
                  </a:cubicBezTo>
                  <a:cubicBezTo>
                    <a:pt x="903" y="853"/>
                    <a:pt x="908" y="852"/>
                    <a:pt x="906" y="847"/>
                  </a:cubicBezTo>
                  <a:cubicBezTo>
                    <a:pt x="911" y="845"/>
                    <a:pt x="912" y="840"/>
                    <a:pt x="917" y="838"/>
                  </a:cubicBezTo>
                  <a:cubicBezTo>
                    <a:pt x="919" y="839"/>
                    <a:pt x="915" y="840"/>
                    <a:pt x="916" y="841"/>
                  </a:cubicBezTo>
                  <a:cubicBezTo>
                    <a:pt x="917" y="842"/>
                    <a:pt x="921" y="837"/>
                    <a:pt x="922" y="834"/>
                  </a:cubicBezTo>
                  <a:cubicBezTo>
                    <a:pt x="922" y="833"/>
                    <a:pt x="920" y="834"/>
                    <a:pt x="919" y="834"/>
                  </a:cubicBezTo>
                  <a:cubicBezTo>
                    <a:pt x="926" y="827"/>
                    <a:pt x="934" y="822"/>
                    <a:pt x="943" y="819"/>
                  </a:cubicBezTo>
                  <a:cubicBezTo>
                    <a:pt x="942" y="822"/>
                    <a:pt x="946" y="820"/>
                    <a:pt x="945" y="823"/>
                  </a:cubicBezTo>
                  <a:cubicBezTo>
                    <a:pt x="948" y="822"/>
                    <a:pt x="945" y="817"/>
                    <a:pt x="949" y="815"/>
                  </a:cubicBezTo>
                  <a:cubicBezTo>
                    <a:pt x="960" y="820"/>
                    <a:pt x="946" y="829"/>
                    <a:pt x="942" y="834"/>
                  </a:cubicBezTo>
                  <a:cubicBezTo>
                    <a:pt x="946" y="836"/>
                    <a:pt x="947" y="837"/>
                    <a:pt x="947" y="842"/>
                  </a:cubicBezTo>
                  <a:cubicBezTo>
                    <a:pt x="949" y="840"/>
                    <a:pt x="948" y="839"/>
                    <a:pt x="948" y="835"/>
                  </a:cubicBezTo>
                  <a:cubicBezTo>
                    <a:pt x="953" y="833"/>
                    <a:pt x="954" y="826"/>
                    <a:pt x="959" y="823"/>
                  </a:cubicBezTo>
                  <a:cubicBezTo>
                    <a:pt x="957" y="822"/>
                    <a:pt x="955" y="820"/>
                    <a:pt x="955" y="817"/>
                  </a:cubicBezTo>
                  <a:cubicBezTo>
                    <a:pt x="960" y="817"/>
                    <a:pt x="969" y="816"/>
                    <a:pt x="967" y="808"/>
                  </a:cubicBezTo>
                  <a:cubicBezTo>
                    <a:pt x="969" y="807"/>
                    <a:pt x="971" y="807"/>
                    <a:pt x="972" y="805"/>
                  </a:cubicBezTo>
                  <a:cubicBezTo>
                    <a:pt x="974" y="806"/>
                    <a:pt x="970" y="807"/>
                    <a:pt x="971" y="808"/>
                  </a:cubicBezTo>
                  <a:cubicBezTo>
                    <a:pt x="973" y="807"/>
                    <a:pt x="975" y="810"/>
                    <a:pt x="974" y="806"/>
                  </a:cubicBezTo>
                  <a:cubicBezTo>
                    <a:pt x="977" y="808"/>
                    <a:pt x="978" y="805"/>
                    <a:pt x="981" y="805"/>
                  </a:cubicBezTo>
                  <a:cubicBezTo>
                    <a:pt x="982" y="807"/>
                    <a:pt x="978" y="811"/>
                    <a:pt x="977" y="814"/>
                  </a:cubicBezTo>
                  <a:cubicBezTo>
                    <a:pt x="976" y="814"/>
                    <a:pt x="976" y="812"/>
                    <a:pt x="975" y="812"/>
                  </a:cubicBezTo>
                  <a:cubicBezTo>
                    <a:pt x="976" y="815"/>
                    <a:pt x="969" y="822"/>
                    <a:pt x="975" y="823"/>
                  </a:cubicBezTo>
                  <a:cubicBezTo>
                    <a:pt x="975" y="826"/>
                    <a:pt x="974" y="827"/>
                    <a:pt x="973" y="830"/>
                  </a:cubicBezTo>
                  <a:cubicBezTo>
                    <a:pt x="974" y="831"/>
                    <a:pt x="978" y="829"/>
                    <a:pt x="980" y="829"/>
                  </a:cubicBezTo>
                  <a:cubicBezTo>
                    <a:pt x="979" y="826"/>
                    <a:pt x="979" y="825"/>
                    <a:pt x="976" y="826"/>
                  </a:cubicBezTo>
                  <a:cubicBezTo>
                    <a:pt x="976" y="823"/>
                    <a:pt x="978" y="821"/>
                    <a:pt x="977" y="818"/>
                  </a:cubicBezTo>
                  <a:cubicBezTo>
                    <a:pt x="980" y="817"/>
                    <a:pt x="980" y="818"/>
                    <a:pt x="983" y="819"/>
                  </a:cubicBezTo>
                  <a:cubicBezTo>
                    <a:pt x="986" y="818"/>
                    <a:pt x="988" y="809"/>
                    <a:pt x="993" y="814"/>
                  </a:cubicBezTo>
                  <a:cubicBezTo>
                    <a:pt x="998" y="810"/>
                    <a:pt x="997" y="801"/>
                    <a:pt x="1005" y="799"/>
                  </a:cubicBezTo>
                  <a:cubicBezTo>
                    <a:pt x="1004" y="797"/>
                    <a:pt x="1003" y="795"/>
                    <a:pt x="1004" y="792"/>
                  </a:cubicBezTo>
                  <a:cubicBezTo>
                    <a:pt x="1006" y="791"/>
                    <a:pt x="1007" y="789"/>
                    <a:pt x="1010" y="790"/>
                  </a:cubicBezTo>
                  <a:cubicBezTo>
                    <a:pt x="1010" y="793"/>
                    <a:pt x="1010" y="793"/>
                    <a:pt x="1010" y="793"/>
                  </a:cubicBezTo>
                  <a:cubicBezTo>
                    <a:pt x="1014" y="792"/>
                    <a:pt x="1015" y="788"/>
                    <a:pt x="1016" y="784"/>
                  </a:cubicBezTo>
                  <a:cubicBezTo>
                    <a:pt x="1022" y="786"/>
                    <a:pt x="1021" y="779"/>
                    <a:pt x="1025" y="777"/>
                  </a:cubicBezTo>
                  <a:cubicBezTo>
                    <a:pt x="1026" y="778"/>
                    <a:pt x="1028" y="778"/>
                    <a:pt x="1030" y="778"/>
                  </a:cubicBezTo>
                  <a:cubicBezTo>
                    <a:pt x="1030" y="782"/>
                    <a:pt x="1029" y="781"/>
                    <a:pt x="1030" y="785"/>
                  </a:cubicBezTo>
                  <a:cubicBezTo>
                    <a:pt x="1028" y="786"/>
                    <a:pt x="1028" y="784"/>
                    <a:pt x="1026" y="784"/>
                  </a:cubicBezTo>
                  <a:cubicBezTo>
                    <a:pt x="1032" y="792"/>
                    <a:pt x="1025" y="800"/>
                    <a:pt x="1017" y="802"/>
                  </a:cubicBezTo>
                  <a:cubicBezTo>
                    <a:pt x="1018" y="803"/>
                    <a:pt x="1020" y="804"/>
                    <a:pt x="1019" y="807"/>
                  </a:cubicBezTo>
                  <a:cubicBezTo>
                    <a:pt x="1023" y="807"/>
                    <a:pt x="1023" y="807"/>
                    <a:pt x="1023" y="807"/>
                  </a:cubicBezTo>
                  <a:cubicBezTo>
                    <a:pt x="1026" y="806"/>
                    <a:pt x="1021" y="805"/>
                    <a:pt x="1022" y="803"/>
                  </a:cubicBezTo>
                  <a:cubicBezTo>
                    <a:pt x="1025" y="801"/>
                    <a:pt x="1029" y="802"/>
                    <a:pt x="1032" y="800"/>
                  </a:cubicBezTo>
                  <a:cubicBezTo>
                    <a:pt x="1032" y="798"/>
                    <a:pt x="1030" y="796"/>
                    <a:pt x="1034" y="796"/>
                  </a:cubicBezTo>
                  <a:cubicBezTo>
                    <a:pt x="1031" y="794"/>
                    <a:pt x="1032" y="789"/>
                    <a:pt x="1031" y="785"/>
                  </a:cubicBezTo>
                  <a:cubicBezTo>
                    <a:pt x="1040" y="778"/>
                    <a:pt x="1050" y="771"/>
                    <a:pt x="1060" y="766"/>
                  </a:cubicBezTo>
                  <a:cubicBezTo>
                    <a:pt x="1060" y="768"/>
                    <a:pt x="1062" y="768"/>
                    <a:pt x="1061" y="770"/>
                  </a:cubicBezTo>
                  <a:cubicBezTo>
                    <a:pt x="1056" y="771"/>
                    <a:pt x="1055" y="778"/>
                    <a:pt x="1051" y="781"/>
                  </a:cubicBezTo>
                  <a:cubicBezTo>
                    <a:pt x="1053" y="785"/>
                    <a:pt x="1060" y="777"/>
                    <a:pt x="1063" y="780"/>
                  </a:cubicBezTo>
                  <a:cubicBezTo>
                    <a:pt x="1063" y="781"/>
                    <a:pt x="1062" y="781"/>
                    <a:pt x="1063" y="782"/>
                  </a:cubicBezTo>
                  <a:cubicBezTo>
                    <a:pt x="1054" y="786"/>
                    <a:pt x="1053" y="801"/>
                    <a:pt x="1041" y="795"/>
                  </a:cubicBezTo>
                  <a:close/>
                  <a:moveTo>
                    <a:pt x="929" y="862"/>
                  </a:moveTo>
                  <a:cubicBezTo>
                    <a:pt x="930" y="866"/>
                    <a:pt x="928" y="867"/>
                    <a:pt x="924" y="867"/>
                  </a:cubicBezTo>
                  <a:cubicBezTo>
                    <a:pt x="921" y="863"/>
                    <a:pt x="923" y="859"/>
                    <a:pt x="928" y="858"/>
                  </a:cubicBezTo>
                  <a:cubicBezTo>
                    <a:pt x="930" y="861"/>
                    <a:pt x="924" y="863"/>
                    <a:pt x="929" y="862"/>
                  </a:cubicBezTo>
                  <a:close/>
                  <a:moveTo>
                    <a:pt x="1047" y="751"/>
                  </a:moveTo>
                  <a:cubicBezTo>
                    <a:pt x="1044" y="757"/>
                    <a:pt x="1034" y="753"/>
                    <a:pt x="1038" y="744"/>
                  </a:cubicBezTo>
                  <a:cubicBezTo>
                    <a:pt x="1039" y="743"/>
                    <a:pt x="1042" y="746"/>
                    <a:pt x="1043" y="743"/>
                  </a:cubicBezTo>
                  <a:cubicBezTo>
                    <a:pt x="1045" y="743"/>
                    <a:pt x="1043" y="746"/>
                    <a:pt x="1042" y="746"/>
                  </a:cubicBezTo>
                  <a:cubicBezTo>
                    <a:pt x="1045" y="745"/>
                    <a:pt x="1044" y="749"/>
                    <a:pt x="1047" y="751"/>
                  </a:cubicBezTo>
                  <a:close/>
                  <a:moveTo>
                    <a:pt x="1038" y="768"/>
                  </a:moveTo>
                  <a:cubicBezTo>
                    <a:pt x="1038" y="767"/>
                    <a:pt x="1041" y="762"/>
                    <a:pt x="1045" y="763"/>
                  </a:cubicBezTo>
                  <a:cubicBezTo>
                    <a:pt x="1045" y="766"/>
                    <a:pt x="1043" y="769"/>
                    <a:pt x="1038" y="769"/>
                  </a:cubicBezTo>
                  <a:cubicBezTo>
                    <a:pt x="1037" y="769"/>
                    <a:pt x="1038" y="768"/>
                    <a:pt x="1039" y="769"/>
                  </a:cubicBezTo>
                  <a:cubicBezTo>
                    <a:pt x="1040" y="767"/>
                    <a:pt x="1038" y="767"/>
                    <a:pt x="1038" y="768"/>
                  </a:cubicBezTo>
                  <a:close/>
                  <a:moveTo>
                    <a:pt x="1040" y="718"/>
                  </a:moveTo>
                  <a:cubicBezTo>
                    <a:pt x="1037" y="718"/>
                    <a:pt x="1037" y="716"/>
                    <a:pt x="1034" y="717"/>
                  </a:cubicBezTo>
                  <a:cubicBezTo>
                    <a:pt x="1037" y="713"/>
                    <a:pt x="1043" y="711"/>
                    <a:pt x="1045" y="704"/>
                  </a:cubicBezTo>
                  <a:cubicBezTo>
                    <a:pt x="1048" y="704"/>
                    <a:pt x="1046" y="709"/>
                    <a:pt x="1050" y="707"/>
                  </a:cubicBezTo>
                  <a:cubicBezTo>
                    <a:pt x="1049" y="713"/>
                    <a:pt x="1042" y="713"/>
                    <a:pt x="1040" y="718"/>
                  </a:cubicBezTo>
                  <a:close/>
                  <a:moveTo>
                    <a:pt x="1042" y="720"/>
                  </a:moveTo>
                  <a:cubicBezTo>
                    <a:pt x="1041" y="724"/>
                    <a:pt x="1042" y="723"/>
                    <a:pt x="1041" y="726"/>
                  </a:cubicBezTo>
                  <a:cubicBezTo>
                    <a:pt x="1037" y="725"/>
                    <a:pt x="1036" y="730"/>
                    <a:pt x="1033" y="728"/>
                  </a:cubicBezTo>
                  <a:cubicBezTo>
                    <a:pt x="1036" y="725"/>
                    <a:pt x="1036" y="720"/>
                    <a:pt x="1042" y="720"/>
                  </a:cubicBezTo>
                  <a:close/>
                  <a:moveTo>
                    <a:pt x="1051" y="760"/>
                  </a:moveTo>
                  <a:cubicBezTo>
                    <a:pt x="1050" y="757"/>
                    <a:pt x="1053" y="757"/>
                    <a:pt x="1054" y="755"/>
                  </a:cubicBezTo>
                  <a:cubicBezTo>
                    <a:pt x="1058" y="758"/>
                    <a:pt x="1062" y="748"/>
                    <a:pt x="1070" y="750"/>
                  </a:cubicBezTo>
                  <a:cubicBezTo>
                    <a:pt x="1064" y="756"/>
                    <a:pt x="1059" y="759"/>
                    <a:pt x="1051" y="760"/>
                  </a:cubicBezTo>
                  <a:close/>
                  <a:moveTo>
                    <a:pt x="1065" y="765"/>
                  </a:moveTo>
                  <a:cubicBezTo>
                    <a:pt x="1065" y="766"/>
                    <a:pt x="1064" y="767"/>
                    <a:pt x="1064" y="769"/>
                  </a:cubicBezTo>
                  <a:cubicBezTo>
                    <a:pt x="1061" y="769"/>
                    <a:pt x="1061" y="765"/>
                    <a:pt x="1062" y="764"/>
                  </a:cubicBezTo>
                  <a:cubicBezTo>
                    <a:pt x="1064" y="764"/>
                    <a:pt x="1064" y="765"/>
                    <a:pt x="1065" y="765"/>
                  </a:cubicBezTo>
                  <a:close/>
                  <a:moveTo>
                    <a:pt x="1066" y="831"/>
                  </a:moveTo>
                  <a:cubicBezTo>
                    <a:pt x="1065" y="830"/>
                    <a:pt x="1064" y="830"/>
                    <a:pt x="1063" y="830"/>
                  </a:cubicBezTo>
                  <a:cubicBezTo>
                    <a:pt x="1064" y="828"/>
                    <a:pt x="1065" y="827"/>
                    <a:pt x="1067" y="827"/>
                  </a:cubicBezTo>
                  <a:cubicBezTo>
                    <a:pt x="1067" y="829"/>
                    <a:pt x="1066" y="830"/>
                    <a:pt x="1066" y="831"/>
                  </a:cubicBezTo>
                  <a:close/>
                  <a:moveTo>
                    <a:pt x="1064" y="777"/>
                  </a:moveTo>
                  <a:cubicBezTo>
                    <a:pt x="1064" y="773"/>
                    <a:pt x="1064" y="773"/>
                    <a:pt x="1064" y="773"/>
                  </a:cubicBezTo>
                  <a:cubicBezTo>
                    <a:pt x="1066" y="773"/>
                    <a:pt x="1068" y="774"/>
                    <a:pt x="1068" y="776"/>
                  </a:cubicBezTo>
                  <a:cubicBezTo>
                    <a:pt x="1067" y="777"/>
                    <a:pt x="1066" y="777"/>
                    <a:pt x="1064" y="777"/>
                  </a:cubicBezTo>
                  <a:close/>
                  <a:moveTo>
                    <a:pt x="1111" y="821"/>
                  </a:moveTo>
                  <a:cubicBezTo>
                    <a:pt x="1111" y="824"/>
                    <a:pt x="1107" y="823"/>
                    <a:pt x="1107" y="827"/>
                  </a:cubicBezTo>
                  <a:cubicBezTo>
                    <a:pt x="1105" y="827"/>
                    <a:pt x="1105" y="824"/>
                    <a:pt x="1102" y="825"/>
                  </a:cubicBezTo>
                  <a:cubicBezTo>
                    <a:pt x="1105" y="824"/>
                    <a:pt x="1106" y="821"/>
                    <a:pt x="1111" y="821"/>
                  </a:cubicBezTo>
                  <a:close/>
                  <a:moveTo>
                    <a:pt x="1120" y="787"/>
                  </a:moveTo>
                  <a:cubicBezTo>
                    <a:pt x="1120" y="784"/>
                    <a:pt x="1123" y="784"/>
                    <a:pt x="1125" y="784"/>
                  </a:cubicBezTo>
                  <a:cubicBezTo>
                    <a:pt x="1125" y="786"/>
                    <a:pt x="1123" y="787"/>
                    <a:pt x="1120" y="787"/>
                  </a:cubicBezTo>
                  <a:close/>
                  <a:moveTo>
                    <a:pt x="1125" y="761"/>
                  </a:moveTo>
                  <a:cubicBezTo>
                    <a:pt x="1124" y="764"/>
                    <a:pt x="1125" y="767"/>
                    <a:pt x="1121" y="767"/>
                  </a:cubicBezTo>
                  <a:cubicBezTo>
                    <a:pt x="1119" y="764"/>
                    <a:pt x="1122" y="761"/>
                    <a:pt x="1125" y="761"/>
                  </a:cubicBezTo>
                  <a:close/>
                  <a:moveTo>
                    <a:pt x="1122" y="773"/>
                  </a:moveTo>
                  <a:cubicBezTo>
                    <a:pt x="1123" y="771"/>
                    <a:pt x="1120" y="771"/>
                    <a:pt x="1121" y="769"/>
                  </a:cubicBezTo>
                  <a:cubicBezTo>
                    <a:pt x="1126" y="769"/>
                    <a:pt x="1131" y="763"/>
                    <a:pt x="1131" y="771"/>
                  </a:cubicBezTo>
                  <a:cubicBezTo>
                    <a:pt x="1128" y="771"/>
                    <a:pt x="1127" y="772"/>
                    <a:pt x="1122" y="773"/>
                  </a:cubicBezTo>
                  <a:close/>
                  <a:moveTo>
                    <a:pt x="1135" y="808"/>
                  </a:moveTo>
                  <a:cubicBezTo>
                    <a:pt x="1135" y="810"/>
                    <a:pt x="1134" y="811"/>
                    <a:pt x="1132" y="810"/>
                  </a:cubicBezTo>
                  <a:cubicBezTo>
                    <a:pt x="1132" y="811"/>
                    <a:pt x="1133" y="812"/>
                    <a:pt x="1133" y="813"/>
                  </a:cubicBezTo>
                  <a:cubicBezTo>
                    <a:pt x="1130" y="813"/>
                    <a:pt x="1130" y="813"/>
                    <a:pt x="1130" y="813"/>
                  </a:cubicBezTo>
                  <a:cubicBezTo>
                    <a:pt x="1130" y="812"/>
                    <a:pt x="1130" y="810"/>
                    <a:pt x="1129" y="810"/>
                  </a:cubicBezTo>
                  <a:cubicBezTo>
                    <a:pt x="1129" y="809"/>
                    <a:pt x="1130" y="810"/>
                    <a:pt x="1130" y="810"/>
                  </a:cubicBezTo>
                  <a:cubicBezTo>
                    <a:pt x="1131" y="810"/>
                    <a:pt x="1131" y="809"/>
                    <a:pt x="1131" y="808"/>
                  </a:cubicBezTo>
                  <a:lnTo>
                    <a:pt x="1135" y="808"/>
                  </a:lnTo>
                  <a:close/>
                  <a:moveTo>
                    <a:pt x="1128" y="750"/>
                  </a:moveTo>
                  <a:cubicBezTo>
                    <a:pt x="1131" y="749"/>
                    <a:pt x="1131" y="754"/>
                    <a:pt x="1131" y="750"/>
                  </a:cubicBezTo>
                  <a:cubicBezTo>
                    <a:pt x="1132" y="750"/>
                    <a:pt x="1132" y="752"/>
                    <a:pt x="1132" y="753"/>
                  </a:cubicBezTo>
                  <a:cubicBezTo>
                    <a:pt x="1131" y="753"/>
                    <a:pt x="1130" y="753"/>
                    <a:pt x="1130" y="754"/>
                  </a:cubicBezTo>
                  <a:cubicBezTo>
                    <a:pt x="1129" y="754"/>
                    <a:pt x="1129" y="753"/>
                    <a:pt x="1129" y="752"/>
                  </a:cubicBezTo>
                  <a:cubicBezTo>
                    <a:pt x="1128" y="752"/>
                    <a:pt x="1128" y="752"/>
                    <a:pt x="1128" y="753"/>
                  </a:cubicBezTo>
                  <a:cubicBezTo>
                    <a:pt x="1127" y="753"/>
                    <a:pt x="1127" y="752"/>
                    <a:pt x="1127" y="751"/>
                  </a:cubicBezTo>
                  <a:cubicBezTo>
                    <a:pt x="1128" y="751"/>
                    <a:pt x="1128" y="751"/>
                    <a:pt x="1128" y="750"/>
                  </a:cubicBezTo>
                  <a:close/>
                  <a:moveTo>
                    <a:pt x="1126" y="756"/>
                  </a:moveTo>
                  <a:cubicBezTo>
                    <a:pt x="1125" y="759"/>
                    <a:pt x="1122" y="761"/>
                    <a:pt x="1118" y="762"/>
                  </a:cubicBezTo>
                  <a:cubicBezTo>
                    <a:pt x="1120" y="758"/>
                    <a:pt x="1115" y="759"/>
                    <a:pt x="1115" y="755"/>
                  </a:cubicBezTo>
                  <a:cubicBezTo>
                    <a:pt x="1117" y="755"/>
                    <a:pt x="1119" y="755"/>
                    <a:pt x="1119" y="754"/>
                  </a:cubicBezTo>
                  <a:cubicBezTo>
                    <a:pt x="1122" y="754"/>
                    <a:pt x="1121" y="758"/>
                    <a:pt x="1126" y="756"/>
                  </a:cubicBezTo>
                  <a:close/>
                  <a:moveTo>
                    <a:pt x="1121" y="731"/>
                  </a:moveTo>
                  <a:cubicBezTo>
                    <a:pt x="1120" y="733"/>
                    <a:pt x="1120" y="734"/>
                    <a:pt x="1119" y="735"/>
                  </a:cubicBezTo>
                  <a:cubicBezTo>
                    <a:pt x="1116" y="735"/>
                    <a:pt x="1117" y="730"/>
                    <a:pt x="1121" y="731"/>
                  </a:cubicBezTo>
                  <a:close/>
                  <a:moveTo>
                    <a:pt x="1103" y="692"/>
                  </a:moveTo>
                  <a:cubicBezTo>
                    <a:pt x="1104" y="693"/>
                    <a:pt x="1104" y="694"/>
                    <a:pt x="1105" y="694"/>
                  </a:cubicBezTo>
                  <a:cubicBezTo>
                    <a:pt x="1105" y="697"/>
                    <a:pt x="1103" y="699"/>
                    <a:pt x="1100" y="700"/>
                  </a:cubicBezTo>
                  <a:cubicBezTo>
                    <a:pt x="1098" y="698"/>
                    <a:pt x="1101" y="694"/>
                    <a:pt x="1103" y="692"/>
                  </a:cubicBezTo>
                  <a:close/>
                  <a:moveTo>
                    <a:pt x="1091" y="752"/>
                  </a:moveTo>
                  <a:cubicBezTo>
                    <a:pt x="1093" y="751"/>
                    <a:pt x="1093" y="752"/>
                    <a:pt x="1094" y="753"/>
                  </a:cubicBezTo>
                  <a:cubicBezTo>
                    <a:pt x="1100" y="744"/>
                    <a:pt x="1113" y="742"/>
                    <a:pt x="1122" y="736"/>
                  </a:cubicBezTo>
                  <a:cubicBezTo>
                    <a:pt x="1121" y="739"/>
                    <a:pt x="1120" y="741"/>
                    <a:pt x="1119" y="743"/>
                  </a:cubicBezTo>
                  <a:cubicBezTo>
                    <a:pt x="1116" y="744"/>
                    <a:pt x="1117" y="742"/>
                    <a:pt x="1114" y="743"/>
                  </a:cubicBezTo>
                  <a:cubicBezTo>
                    <a:pt x="1114" y="745"/>
                    <a:pt x="1115" y="746"/>
                    <a:pt x="1116" y="746"/>
                  </a:cubicBezTo>
                  <a:cubicBezTo>
                    <a:pt x="1120" y="747"/>
                    <a:pt x="1119" y="742"/>
                    <a:pt x="1123" y="743"/>
                  </a:cubicBezTo>
                  <a:cubicBezTo>
                    <a:pt x="1122" y="750"/>
                    <a:pt x="1119" y="753"/>
                    <a:pt x="1113" y="754"/>
                  </a:cubicBezTo>
                  <a:cubicBezTo>
                    <a:pt x="1112" y="755"/>
                    <a:pt x="1111" y="756"/>
                    <a:pt x="1110" y="757"/>
                  </a:cubicBezTo>
                  <a:cubicBezTo>
                    <a:pt x="1110" y="759"/>
                    <a:pt x="1111" y="757"/>
                    <a:pt x="1113" y="757"/>
                  </a:cubicBezTo>
                  <a:cubicBezTo>
                    <a:pt x="1111" y="761"/>
                    <a:pt x="1112" y="765"/>
                    <a:pt x="1115" y="766"/>
                  </a:cubicBezTo>
                  <a:cubicBezTo>
                    <a:pt x="1116" y="769"/>
                    <a:pt x="1114" y="770"/>
                    <a:pt x="1113" y="772"/>
                  </a:cubicBezTo>
                  <a:cubicBezTo>
                    <a:pt x="1110" y="771"/>
                    <a:pt x="1108" y="767"/>
                    <a:pt x="1111" y="765"/>
                  </a:cubicBezTo>
                  <a:cubicBezTo>
                    <a:pt x="1105" y="767"/>
                    <a:pt x="1102" y="772"/>
                    <a:pt x="1096" y="773"/>
                  </a:cubicBezTo>
                  <a:cubicBezTo>
                    <a:pt x="1095" y="773"/>
                    <a:pt x="1096" y="772"/>
                    <a:pt x="1096" y="771"/>
                  </a:cubicBezTo>
                  <a:cubicBezTo>
                    <a:pt x="1091" y="773"/>
                    <a:pt x="1088" y="775"/>
                    <a:pt x="1084" y="778"/>
                  </a:cubicBezTo>
                  <a:cubicBezTo>
                    <a:pt x="1081" y="776"/>
                    <a:pt x="1086" y="774"/>
                    <a:pt x="1087" y="773"/>
                  </a:cubicBezTo>
                  <a:cubicBezTo>
                    <a:pt x="1083" y="769"/>
                    <a:pt x="1090" y="765"/>
                    <a:pt x="1086" y="759"/>
                  </a:cubicBezTo>
                  <a:cubicBezTo>
                    <a:pt x="1086" y="758"/>
                    <a:pt x="1082" y="761"/>
                    <a:pt x="1082" y="756"/>
                  </a:cubicBezTo>
                  <a:cubicBezTo>
                    <a:pt x="1086" y="758"/>
                    <a:pt x="1091" y="757"/>
                    <a:pt x="1091" y="752"/>
                  </a:cubicBezTo>
                  <a:close/>
                  <a:moveTo>
                    <a:pt x="1083" y="748"/>
                  </a:moveTo>
                  <a:cubicBezTo>
                    <a:pt x="1081" y="750"/>
                    <a:pt x="1078" y="748"/>
                    <a:pt x="1076" y="749"/>
                  </a:cubicBezTo>
                  <a:cubicBezTo>
                    <a:pt x="1076" y="747"/>
                    <a:pt x="1083" y="743"/>
                    <a:pt x="1083" y="748"/>
                  </a:cubicBezTo>
                  <a:close/>
                  <a:moveTo>
                    <a:pt x="1076" y="807"/>
                  </a:moveTo>
                  <a:cubicBezTo>
                    <a:pt x="1076" y="803"/>
                    <a:pt x="1072" y="803"/>
                    <a:pt x="1073" y="798"/>
                  </a:cubicBezTo>
                  <a:cubicBezTo>
                    <a:pt x="1074" y="796"/>
                    <a:pt x="1079" y="795"/>
                    <a:pt x="1081" y="797"/>
                  </a:cubicBezTo>
                  <a:cubicBezTo>
                    <a:pt x="1084" y="797"/>
                    <a:pt x="1080" y="795"/>
                    <a:pt x="1081" y="793"/>
                  </a:cubicBezTo>
                  <a:cubicBezTo>
                    <a:pt x="1086" y="793"/>
                    <a:pt x="1087" y="790"/>
                    <a:pt x="1091" y="789"/>
                  </a:cubicBezTo>
                  <a:cubicBezTo>
                    <a:pt x="1092" y="786"/>
                    <a:pt x="1088" y="788"/>
                    <a:pt x="1089" y="785"/>
                  </a:cubicBezTo>
                  <a:cubicBezTo>
                    <a:pt x="1090" y="783"/>
                    <a:pt x="1093" y="782"/>
                    <a:pt x="1096" y="782"/>
                  </a:cubicBezTo>
                  <a:cubicBezTo>
                    <a:pt x="1095" y="779"/>
                    <a:pt x="1095" y="777"/>
                    <a:pt x="1096" y="774"/>
                  </a:cubicBezTo>
                  <a:cubicBezTo>
                    <a:pt x="1099" y="774"/>
                    <a:pt x="1099" y="774"/>
                    <a:pt x="1099" y="774"/>
                  </a:cubicBezTo>
                  <a:cubicBezTo>
                    <a:pt x="1099" y="777"/>
                    <a:pt x="1101" y="779"/>
                    <a:pt x="1099" y="781"/>
                  </a:cubicBezTo>
                  <a:cubicBezTo>
                    <a:pt x="1103" y="781"/>
                    <a:pt x="1103" y="777"/>
                    <a:pt x="1103" y="774"/>
                  </a:cubicBezTo>
                  <a:cubicBezTo>
                    <a:pt x="1108" y="776"/>
                    <a:pt x="1106" y="775"/>
                    <a:pt x="1112" y="774"/>
                  </a:cubicBezTo>
                  <a:cubicBezTo>
                    <a:pt x="1112" y="777"/>
                    <a:pt x="1114" y="779"/>
                    <a:pt x="1113" y="782"/>
                  </a:cubicBezTo>
                  <a:cubicBezTo>
                    <a:pt x="1103" y="786"/>
                    <a:pt x="1102" y="797"/>
                    <a:pt x="1092" y="800"/>
                  </a:cubicBezTo>
                  <a:cubicBezTo>
                    <a:pt x="1090" y="800"/>
                    <a:pt x="1090" y="798"/>
                    <a:pt x="1088" y="797"/>
                  </a:cubicBezTo>
                  <a:cubicBezTo>
                    <a:pt x="1084" y="805"/>
                    <a:pt x="1081" y="815"/>
                    <a:pt x="1070" y="816"/>
                  </a:cubicBezTo>
                  <a:cubicBezTo>
                    <a:pt x="1071" y="812"/>
                    <a:pt x="1076" y="812"/>
                    <a:pt x="1076" y="807"/>
                  </a:cubicBezTo>
                  <a:close/>
                  <a:moveTo>
                    <a:pt x="1066" y="712"/>
                  </a:moveTo>
                  <a:cubicBezTo>
                    <a:pt x="1069" y="714"/>
                    <a:pt x="1066" y="717"/>
                    <a:pt x="1069" y="719"/>
                  </a:cubicBezTo>
                  <a:cubicBezTo>
                    <a:pt x="1067" y="723"/>
                    <a:pt x="1063" y="724"/>
                    <a:pt x="1059" y="724"/>
                  </a:cubicBezTo>
                  <a:cubicBezTo>
                    <a:pt x="1060" y="720"/>
                    <a:pt x="1057" y="720"/>
                    <a:pt x="1055" y="719"/>
                  </a:cubicBezTo>
                  <a:cubicBezTo>
                    <a:pt x="1056" y="715"/>
                    <a:pt x="1060" y="712"/>
                    <a:pt x="1066" y="712"/>
                  </a:cubicBezTo>
                  <a:close/>
                  <a:moveTo>
                    <a:pt x="1054" y="736"/>
                  </a:moveTo>
                  <a:cubicBezTo>
                    <a:pt x="1054" y="737"/>
                    <a:pt x="1056" y="740"/>
                    <a:pt x="1054" y="740"/>
                  </a:cubicBezTo>
                  <a:cubicBezTo>
                    <a:pt x="1054" y="742"/>
                    <a:pt x="1056" y="739"/>
                    <a:pt x="1059" y="740"/>
                  </a:cubicBezTo>
                  <a:cubicBezTo>
                    <a:pt x="1059" y="737"/>
                    <a:pt x="1057" y="737"/>
                    <a:pt x="1057" y="734"/>
                  </a:cubicBezTo>
                  <a:cubicBezTo>
                    <a:pt x="1059" y="732"/>
                    <a:pt x="1063" y="731"/>
                    <a:pt x="1063" y="726"/>
                  </a:cubicBezTo>
                  <a:cubicBezTo>
                    <a:pt x="1067" y="726"/>
                    <a:pt x="1067" y="725"/>
                    <a:pt x="1070" y="726"/>
                  </a:cubicBezTo>
                  <a:cubicBezTo>
                    <a:pt x="1070" y="731"/>
                    <a:pt x="1068" y="731"/>
                    <a:pt x="1068" y="734"/>
                  </a:cubicBezTo>
                  <a:cubicBezTo>
                    <a:pt x="1066" y="734"/>
                    <a:pt x="1065" y="733"/>
                    <a:pt x="1062" y="733"/>
                  </a:cubicBezTo>
                  <a:cubicBezTo>
                    <a:pt x="1062" y="736"/>
                    <a:pt x="1063" y="737"/>
                    <a:pt x="1065" y="737"/>
                  </a:cubicBezTo>
                  <a:cubicBezTo>
                    <a:pt x="1065" y="740"/>
                    <a:pt x="1063" y="740"/>
                    <a:pt x="1062" y="742"/>
                  </a:cubicBezTo>
                  <a:cubicBezTo>
                    <a:pt x="1061" y="741"/>
                    <a:pt x="1061" y="740"/>
                    <a:pt x="1061" y="739"/>
                  </a:cubicBezTo>
                  <a:cubicBezTo>
                    <a:pt x="1058" y="740"/>
                    <a:pt x="1059" y="742"/>
                    <a:pt x="1059" y="745"/>
                  </a:cubicBezTo>
                  <a:cubicBezTo>
                    <a:pt x="1056" y="747"/>
                    <a:pt x="1056" y="753"/>
                    <a:pt x="1050" y="750"/>
                  </a:cubicBezTo>
                  <a:cubicBezTo>
                    <a:pt x="1051" y="749"/>
                    <a:pt x="1052" y="748"/>
                    <a:pt x="1052" y="746"/>
                  </a:cubicBezTo>
                  <a:cubicBezTo>
                    <a:pt x="1050" y="744"/>
                    <a:pt x="1049" y="747"/>
                    <a:pt x="1047" y="747"/>
                  </a:cubicBezTo>
                  <a:cubicBezTo>
                    <a:pt x="1042" y="742"/>
                    <a:pt x="1049" y="737"/>
                    <a:pt x="1054" y="736"/>
                  </a:cubicBezTo>
                  <a:close/>
                  <a:moveTo>
                    <a:pt x="1050" y="704"/>
                  </a:moveTo>
                  <a:cubicBezTo>
                    <a:pt x="1047" y="705"/>
                    <a:pt x="1047" y="703"/>
                    <a:pt x="1044" y="704"/>
                  </a:cubicBezTo>
                  <a:cubicBezTo>
                    <a:pt x="1043" y="700"/>
                    <a:pt x="1047" y="701"/>
                    <a:pt x="1047" y="698"/>
                  </a:cubicBezTo>
                  <a:cubicBezTo>
                    <a:pt x="1039" y="702"/>
                    <a:pt x="1040" y="714"/>
                    <a:pt x="1031" y="716"/>
                  </a:cubicBezTo>
                  <a:cubicBezTo>
                    <a:pt x="1028" y="714"/>
                    <a:pt x="1033" y="711"/>
                    <a:pt x="1030" y="710"/>
                  </a:cubicBezTo>
                  <a:cubicBezTo>
                    <a:pt x="1022" y="710"/>
                    <a:pt x="1024" y="721"/>
                    <a:pt x="1016" y="721"/>
                  </a:cubicBezTo>
                  <a:cubicBezTo>
                    <a:pt x="1015" y="717"/>
                    <a:pt x="1020" y="715"/>
                    <a:pt x="1015" y="717"/>
                  </a:cubicBezTo>
                  <a:cubicBezTo>
                    <a:pt x="1014" y="711"/>
                    <a:pt x="1018" y="712"/>
                    <a:pt x="1020" y="710"/>
                  </a:cubicBezTo>
                  <a:cubicBezTo>
                    <a:pt x="1019" y="707"/>
                    <a:pt x="1018" y="711"/>
                    <a:pt x="1016" y="710"/>
                  </a:cubicBezTo>
                  <a:cubicBezTo>
                    <a:pt x="1017" y="705"/>
                    <a:pt x="1024" y="704"/>
                    <a:pt x="1019" y="697"/>
                  </a:cubicBezTo>
                  <a:cubicBezTo>
                    <a:pt x="1021" y="697"/>
                    <a:pt x="1023" y="697"/>
                    <a:pt x="1023" y="696"/>
                  </a:cubicBezTo>
                  <a:cubicBezTo>
                    <a:pt x="1026" y="697"/>
                    <a:pt x="1023" y="699"/>
                    <a:pt x="1023" y="701"/>
                  </a:cubicBezTo>
                  <a:cubicBezTo>
                    <a:pt x="1026" y="703"/>
                    <a:pt x="1026" y="700"/>
                    <a:pt x="1030" y="700"/>
                  </a:cubicBezTo>
                  <a:cubicBezTo>
                    <a:pt x="1038" y="705"/>
                    <a:pt x="1043" y="693"/>
                    <a:pt x="1051" y="692"/>
                  </a:cubicBezTo>
                  <a:cubicBezTo>
                    <a:pt x="1048" y="697"/>
                    <a:pt x="1053" y="699"/>
                    <a:pt x="1050" y="704"/>
                  </a:cubicBezTo>
                  <a:close/>
                  <a:moveTo>
                    <a:pt x="1067" y="678"/>
                  </a:moveTo>
                  <a:cubicBezTo>
                    <a:pt x="1065" y="679"/>
                    <a:pt x="1065" y="678"/>
                    <a:pt x="1064" y="678"/>
                  </a:cubicBezTo>
                  <a:cubicBezTo>
                    <a:pt x="1064" y="675"/>
                    <a:pt x="1065" y="674"/>
                    <a:pt x="1068" y="675"/>
                  </a:cubicBezTo>
                  <a:cubicBezTo>
                    <a:pt x="1068" y="677"/>
                    <a:pt x="1067" y="677"/>
                    <a:pt x="1067" y="678"/>
                  </a:cubicBezTo>
                  <a:close/>
                  <a:moveTo>
                    <a:pt x="1067" y="520"/>
                  </a:moveTo>
                  <a:cubicBezTo>
                    <a:pt x="1068" y="518"/>
                    <a:pt x="1069" y="516"/>
                    <a:pt x="1072" y="517"/>
                  </a:cubicBezTo>
                  <a:cubicBezTo>
                    <a:pt x="1072" y="519"/>
                    <a:pt x="1068" y="521"/>
                    <a:pt x="1067" y="520"/>
                  </a:cubicBezTo>
                  <a:close/>
                  <a:moveTo>
                    <a:pt x="1100" y="574"/>
                  </a:moveTo>
                  <a:cubicBezTo>
                    <a:pt x="1100" y="577"/>
                    <a:pt x="1098" y="578"/>
                    <a:pt x="1095" y="578"/>
                  </a:cubicBezTo>
                  <a:cubicBezTo>
                    <a:pt x="1096" y="577"/>
                    <a:pt x="1097" y="574"/>
                    <a:pt x="1100" y="574"/>
                  </a:cubicBezTo>
                  <a:close/>
                  <a:moveTo>
                    <a:pt x="1098" y="659"/>
                  </a:moveTo>
                  <a:cubicBezTo>
                    <a:pt x="1098" y="656"/>
                    <a:pt x="1098" y="654"/>
                    <a:pt x="1099" y="652"/>
                  </a:cubicBezTo>
                  <a:cubicBezTo>
                    <a:pt x="1102" y="652"/>
                    <a:pt x="1102" y="654"/>
                    <a:pt x="1104" y="653"/>
                  </a:cubicBezTo>
                  <a:cubicBezTo>
                    <a:pt x="1104" y="657"/>
                    <a:pt x="1101" y="658"/>
                    <a:pt x="1098" y="659"/>
                  </a:cubicBezTo>
                  <a:close/>
                  <a:moveTo>
                    <a:pt x="1090" y="597"/>
                  </a:moveTo>
                  <a:cubicBezTo>
                    <a:pt x="1090" y="588"/>
                    <a:pt x="1099" y="584"/>
                    <a:pt x="1106" y="585"/>
                  </a:cubicBezTo>
                  <a:cubicBezTo>
                    <a:pt x="1103" y="591"/>
                    <a:pt x="1097" y="595"/>
                    <a:pt x="1090" y="597"/>
                  </a:cubicBezTo>
                  <a:close/>
                  <a:moveTo>
                    <a:pt x="1125" y="506"/>
                  </a:moveTo>
                  <a:cubicBezTo>
                    <a:pt x="1125" y="509"/>
                    <a:pt x="1124" y="513"/>
                    <a:pt x="1120" y="513"/>
                  </a:cubicBezTo>
                  <a:cubicBezTo>
                    <a:pt x="1119" y="508"/>
                    <a:pt x="1121" y="505"/>
                    <a:pt x="1125" y="506"/>
                  </a:cubicBezTo>
                  <a:close/>
                  <a:moveTo>
                    <a:pt x="1127" y="527"/>
                  </a:moveTo>
                  <a:cubicBezTo>
                    <a:pt x="1127" y="534"/>
                    <a:pt x="1121" y="535"/>
                    <a:pt x="1117" y="538"/>
                  </a:cubicBezTo>
                  <a:cubicBezTo>
                    <a:pt x="1116" y="536"/>
                    <a:pt x="1115" y="534"/>
                    <a:pt x="1115" y="531"/>
                  </a:cubicBezTo>
                  <a:cubicBezTo>
                    <a:pt x="1122" y="532"/>
                    <a:pt x="1122" y="524"/>
                    <a:pt x="1127" y="527"/>
                  </a:cubicBezTo>
                  <a:close/>
                  <a:moveTo>
                    <a:pt x="1151" y="586"/>
                  </a:moveTo>
                  <a:cubicBezTo>
                    <a:pt x="1148" y="585"/>
                    <a:pt x="1151" y="579"/>
                    <a:pt x="1155" y="580"/>
                  </a:cubicBezTo>
                  <a:cubicBezTo>
                    <a:pt x="1155" y="583"/>
                    <a:pt x="1152" y="584"/>
                    <a:pt x="1151" y="586"/>
                  </a:cubicBezTo>
                  <a:close/>
                  <a:moveTo>
                    <a:pt x="1151" y="561"/>
                  </a:moveTo>
                  <a:cubicBezTo>
                    <a:pt x="1151" y="579"/>
                    <a:pt x="1132" y="583"/>
                    <a:pt x="1119" y="585"/>
                  </a:cubicBezTo>
                  <a:cubicBezTo>
                    <a:pt x="1119" y="582"/>
                    <a:pt x="1117" y="580"/>
                    <a:pt x="1119" y="578"/>
                  </a:cubicBezTo>
                  <a:cubicBezTo>
                    <a:pt x="1116" y="578"/>
                    <a:pt x="1114" y="583"/>
                    <a:pt x="1111" y="580"/>
                  </a:cubicBezTo>
                  <a:cubicBezTo>
                    <a:pt x="1115" y="576"/>
                    <a:pt x="1120" y="574"/>
                    <a:pt x="1121" y="567"/>
                  </a:cubicBezTo>
                  <a:cubicBezTo>
                    <a:pt x="1126" y="568"/>
                    <a:pt x="1125" y="563"/>
                    <a:pt x="1129" y="562"/>
                  </a:cubicBezTo>
                  <a:cubicBezTo>
                    <a:pt x="1132" y="561"/>
                    <a:pt x="1130" y="565"/>
                    <a:pt x="1133" y="565"/>
                  </a:cubicBezTo>
                  <a:cubicBezTo>
                    <a:pt x="1139" y="558"/>
                    <a:pt x="1149" y="551"/>
                    <a:pt x="1157" y="556"/>
                  </a:cubicBezTo>
                  <a:cubicBezTo>
                    <a:pt x="1155" y="557"/>
                    <a:pt x="1154" y="561"/>
                    <a:pt x="1151" y="561"/>
                  </a:cubicBezTo>
                  <a:close/>
                  <a:moveTo>
                    <a:pt x="1158" y="556"/>
                  </a:moveTo>
                  <a:cubicBezTo>
                    <a:pt x="1157" y="551"/>
                    <a:pt x="1163" y="553"/>
                    <a:pt x="1161" y="547"/>
                  </a:cubicBezTo>
                  <a:cubicBezTo>
                    <a:pt x="1165" y="547"/>
                    <a:pt x="1165" y="547"/>
                    <a:pt x="1165" y="547"/>
                  </a:cubicBezTo>
                  <a:cubicBezTo>
                    <a:pt x="1165" y="552"/>
                    <a:pt x="1161" y="554"/>
                    <a:pt x="1158" y="556"/>
                  </a:cubicBezTo>
                  <a:close/>
                  <a:moveTo>
                    <a:pt x="1179" y="548"/>
                  </a:moveTo>
                  <a:cubicBezTo>
                    <a:pt x="1178" y="551"/>
                    <a:pt x="1177" y="552"/>
                    <a:pt x="1175" y="552"/>
                  </a:cubicBezTo>
                  <a:cubicBezTo>
                    <a:pt x="1175" y="550"/>
                    <a:pt x="1176" y="548"/>
                    <a:pt x="1179" y="548"/>
                  </a:cubicBezTo>
                  <a:close/>
                  <a:moveTo>
                    <a:pt x="1177" y="514"/>
                  </a:moveTo>
                  <a:cubicBezTo>
                    <a:pt x="1176" y="512"/>
                    <a:pt x="1177" y="510"/>
                    <a:pt x="1178" y="509"/>
                  </a:cubicBezTo>
                  <a:cubicBezTo>
                    <a:pt x="1180" y="509"/>
                    <a:pt x="1180" y="511"/>
                    <a:pt x="1182" y="510"/>
                  </a:cubicBezTo>
                  <a:cubicBezTo>
                    <a:pt x="1182" y="513"/>
                    <a:pt x="1180" y="514"/>
                    <a:pt x="1177" y="514"/>
                  </a:cubicBezTo>
                  <a:close/>
                  <a:moveTo>
                    <a:pt x="1112" y="747"/>
                  </a:moveTo>
                  <a:cubicBezTo>
                    <a:pt x="1108" y="748"/>
                    <a:pt x="1111" y="752"/>
                    <a:pt x="1113" y="754"/>
                  </a:cubicBezTo>
                  <a:cubicBezTo>
                    <a:pt x="1113" y="752"/>
                    <a:pt x="1114" y="752"/>
                    <a:pt x="1114" y="750"/>
                  </a:cubicBezTo>
                  <a:cubicBezTo>
                    <a:pt x="1113" y="749"/>
                    <a:pt x="1112" y="749"/>
                    <a:pt x="1112" y="747"/>
                  </a:cubicBezTo>
                  <a:close/>
                  <a:moveTo>
                    <a:pt x="700" y="1082"/>
                  </a:moveTo>
                  <a:cubicBezTo>
                    <a:pt x="699" y="1085"/>
                    <a:pt x="702" y="1084"/>
                    <a:pt x="702" y="1085"/>
                  </a:cubicBezTo>
                  <a:cubicBezTo>
                    <a:pt x="704" y="1082"/>
                    <a:pt x="712" y="1083"/>
                    <a:pt x="715" y="1081"/>
                  </a:cubicBezTo>
                  <a:cubicBezTo>
                    <a:pt x="710" y="1075"/>
                    <a:pt x="707" y="1081"/>
                    <a:pt x="700" y="1082"/>
                  </a:cubicBezTo>
                  <a:close/>
                  <a:moveTo>
                    <a:pt x="927" y="95"/>
                  </a:moveTo>
                  <a:cubicBezTo>
                    <a:pt x="937" y="94"/>
                    <a:pt x="932" y="90"/>
                    <a:pt x="927" y="95"/>
                  </a:cubicBezTo>
                  <a:close/>
                  <a:moveTo>
                    <a:pt x="1147" y="166"/>
                  </a:moveTo>
                  <a:cubicBezTo>
                    <a:pt x="1143" y="165"/>
                    <a:pt x="1136" y="171"/>
                    <a:pt x="1141" y="174"/>
                  </a:cubicBezTo>
                  <a:cubicBezTo>
                    <a:pt x="1143" y="172"/>
                    <a:pt x="1142" y="167"/>
                    <a:pt x="1147" y="167"/>
                  </a:cubicBezTo>
                  <a:cubicBezTo>
                    <a:pt x="1147" y="167"/>
                    <a:pt x="1148" y="166"/>
                    <a:pt x="1147" y="166"/>
                  </a:cubicBezTo>
                  <a:close/>
                  <a:moveTo>
                    <a:pt x="959" y="188"/>
                  </a:moveTo>
                  <a:cubicBezTo>
                    <a:pt x="961" y="182"/>
                    <a:pt x="971" y="177"/>
                    <a:pt x="976" y="181"/>
                  </a:cubicBezTo>
                  <a:cubicBezTo>
                    <a:pt x="981" y="176"/>
                    <a:pt x="993" y="173"/>
                    <a:pt x="994" y="167"/>
                  </a:cubicBezTo>
                  <a:cubicBezTo>
                    <a:pt x="979" y="168"/>
                    <a:pt x="971" y="179"/>
                    <a:pt x="957" y="183"/>
                  </a:cubicBezTo>
                  <a:cubicBezTo>
                    <a:pt x="957" y="185"/>
                    <a:pt x="957" y="187"/>
                    <a:pt x="959" y="188"/>
                  </a:cubicBezTo>
                  <a:close/>
                  <a:moveTo>
                    <a:pt x="1152" y="259"/>
                  </a:moveTo>
                  <a:cubicBezTo>
                    <a:pt x="1152" y="256"/>
                    <a:pt x="1155" y="255"/>
                    <a:pt x="1157" y="253"/>
                  </a:cubicBezTo>
                  <a:cubicBezTo>
                    <a:pt x="1154" y="251"/>
                    <a:pt x="1151" y="249"/>
                    <a:pt x="1147" y="249"/>
                  </a:cubicBezTo>
                  <a:cubicBezTo>
                    <a:pt x="1148" y="254"/>
                    <a:pt x="1151" y="256"/>
                    <a:pt x="1153" y="255"/>
                  </a:cubicBezTo>
                  <a:cubicBezTo>
                    <a:pt x="1152" y="257"/>
                    <a:pt x="1148" y="258"/>
                    <a:pt x="1152" y="259"/>
                  </a:cubicBezTo>
                  <a:close/>
                  <a:moveTo>
                    <a:pt x="1192" y="338"/>
                  </a:moveTo>
                  <a:cubicBezTo>
                    <a:pt x="1197" y="336"/>
                    <a:pt x="1200" y="334"/>
                    <a:pt x="1203" y="331"/>
                  </a:cubicBezTo>
                  <a:cubicBezTo>
                    <a:pt x="1200" y="333"/>
                    <a:pt x="1191" y="334"/>
                    <a:pt x="1192" y="338"/>
                  </a:cubicBezTo>
                  <a:close/>
                  <a:moveTo>
                    <a:pt x="1219" y="382"/>
                  </a:moveTo>
                  <a:cubicBezTo>
                    <a:pt x="1223" y="382"/>
                    <a:pt x="1228" y="384"/>
                    <a:pt x="1231" y="378"/>
                  </a:cubicBezTo>
                  <a:cubicBezTo>
                    <a:pt x="1228" y="377"/>
                    <a:pt x="1226" y="381"/>
                    <a:pt x="1225" y="378"/>
                  </a:cubicBezTo>
                  <a:cubicBezTo>
                    <a:pt x="1228" y="377"/>
                    <a:pt x="1230" y="375"/>
                    <a:pt x="1232" y="374"/>
                  </a:cubicBezTo>
                  <a:cubicBezTo>
                    <a:pt x="1229" y="375"/>
                    <a:pt x="1226" y="375"/>
                    <a:pt x="1223" y="373"/>
                  </a:cubicBezTo>
                  <a:cubicBezTo>
                    <a:pt x="1223" y="377"/>
                    <a:pt x="1219" y="378"/>
                    <a:pt x="1219" y="382"/>
                  </a:cubicBezTo>
                  <a:close/>
                  <a:moveTo>
                    <a:pt x="1162" y="385"/>
                  </a:moveTo>
                  <a:cubicBezTo>
                    <a:pt x="1170" y="385"/>
                    <a:pt x="1172" y="376"/>
                    <a:pt x="1179" y="378"/>
                  </a:cubicBezTo>
                  <a:cubicBezTo>
                    <a:pt x="1175" y="373"/>
                    <a:pt x="1166" y="382"/>
                    <a:pt x="1162" y="385"/>
                  </a:cubicBezTo>
                  <a:close/>
                  <a:moveTo>
                    <a:pt x="1215" y="381"/>
                  </a:moveTo>
                  <a:cubicBezTo>
                    <a:pt x="1213" y="381"/>
                    <a:pt x="1202" y="379"/>
                    <a:pt x="1201" y="387"/>
                  </a:cubicBezTo>
                  <a:cubicBezTo>
                    <a:pt x="1204" y="387"/>
                    <a:pt x="1207" y="387"/>
                    <a:pt x="1208" y="390"/>
                  </a:cubicBezTo>
                  <a:cubicBezTo>
                    <a:pt x="1204" y="391"/>
                    <a:pt x="1203" y="394"/>
                    <a:pt x="1199" y="394"/>
                  </a:cubicBezTo>
                  <a:cubicBezTo>
                    <a:pt x="1201" y="396"/>
                    <a:pt x="1205" y="392"/>
                    <a:pt x="1208" y="390"/>
                  </a:cubicBezTo>
                  <a:cubicBezTo>
                    <a:pt x="1211" y="390"/>
                    <a:pt x="1213" y="390"/>
                    <a:pt x="1213" y="388"/>
                  </a:cubicBezTo>
                  <a:cubicBezTo>
                    <a:pt x="1212" y="387"/>
                    <a:pt x="1209" y="389"/>
                    <a:pt x="1209" y="387"/>
                  </a:cubicBezTo>
                  <a:cubicBezTo>
                    <a:pt x="1209" y="383"/>
                    <a:pt x="1214" y="384"/>
                    <a:pt x="1215" y="381"/>
                  </a:cubicBezTo>
                  <a:close/>
                  <a:moveTo>
                    <a:pt x="1267" y="409"/>
                  </a:moveTo>
                  <a:cubicBezTo>
                    <a:pt x="1269" y="403"/>
                    <a:pt x="1274" y="398"/>
                    <a:pt x="1282" y="398"/>
                  </a:cubicBezTo>
                  <a:cubicBezTo>
                    <a:pt x="1285" y="394"/>
                    <a:pt x="1291" y="392"/>
                    <a:pt x="1287" y="393"/>
                  </a:cubicBezTo>
                  <a:cubicBezTo>
                    <a:pt x="1282" y="394"/>
                    <a:pt x="1262" y="406"/>
                    <a:pt x="1255" y="404"/>
                  </a:cubicBezTo>
                  <a:cubicBezTo>
                    <a:pt x="1255" y="405"/>
                    <a:pt x="1258" y="405"/>
                    <a:pt x="1257" y="407"/>
                  </a:cubicBezTo>
                  <a:cubicBezTo>
                    <a:pt x="1253" y="407"/>
                    <a:pt x="1253" y="410"/>
                    <a:pt x="1251" y="412"/>
                  </a:cubicBezTo>
                  <a:cubicBezTo>
                    <a:pt x="1256" y="414"/>
                    <a:pt x="1259" y="407"/>
                    <a:pt x="1267" y="409"/>
                  </a:cubicBezTo>
                  <a:close/>
                  <a:moveTo>
                    <a:pt x="1230" y="407"/>
                  </a:moveTo>
                  <a:cubicBezTo>
                    <a:pt x="1229" y="408"/>
                    <a:pt x="1226" y="408"/>
                    <a:pt x="1226" y="406"/>
                  </a:cubicBezTo>
                  <a:cubicBezTo>
                    <a:pt x="1226" y="404"/>
                    <a:pt x="1230" y="405"/>
                    <a:pt x="1230" y="403"/>
                  </a:cubicBezTo>
                  <a:cubicBezTo>
                    <a:pt x="1229" y="403"/>
                    <a:pt x="1229" y="401"/>
                    <a:pt x="1229" y="400"/>
                  </a:cubicBezTo>
                  <a:cubicBezTo>
                    <a:pt x="1226" y="401"/>
                    <a:pt x="1224" y="401"/>
                    <a:pt x="1223" y="399"/>
                  </a:cubicBezTo>
                  <a:cubicBezTo>
                    <a:pt x="1220" y="402"/>
                    <a:pt x="1210" y="404"/>
                    <a:pt x="1218" y="404"/>
                  </a:cubicBezTo>
                  <a:cubicBezTo>
                    <a:pt x="1216" y="405"/>
                    <a:pt x="1214" y="405"/>
                    <a:pt x="1214" y="408"/>
                  </a:cubicBezTo>
                  <a:cubicBezTo>
                    <a:pt x="1216" y="408"/>
                    <a:pt x="1217" y="407"/>
                    <a:pt x="1217" y="408"/>
                  </a:cubicBezTo>
                  <a:cubicBezTo>
                    <a:pt x="1217" y="411"/>
                    <a:pt x="1214" y="412"/>
                    <a:pt x="1214" y="415"/>
                  </a:cubicBezTo>
                  <a:cubicBezTo>
                    <a:pt x="1219" y="416"/>
                    <a:pt x="1229" y="415"/>
                    <a:pt x="1230" y="407"/>
                  </a:cubicBezTo>
                  <a:close/>
                  <a:moveTo>
                    <a:pt x="1230" y="406"/>
                  </a:moveTo>
                  <a:cubicBezTo>
                    <a:pt x="1230" y="406"/>
                    <a:pt x="1230" y="407"/>
                    <a:pt x="1230" y="407"/>
                  </a:cubicBezTo>
                  <a:cubicBezTo>
                    <a:pt x="1230" y="407"/>
                    <a:pt x="1230" y="406"/>
                    <a:pt x="1230" y="406"/>
                  </a:cubicBezTo>
                  <a:close/>
                  <a:moveTo>
                    <a:pt x="1245" y="418"/>
                  </a:moveTo>
                  <a:cubicBezTo>
                    <a:pt x="1244" y="416"/>
                    <a:pt x="1245" y="414"/>
                    <a:pt x="1246" y="414"/>
                  </a:cubicBezTo>
                  <a:cubicBezTo>
                    <a:pt x="1249" y="415"/>
                    <a:pt x="1250" y="410"/>
                    <a:pt x="1248" y="413"/>
                  </a:cubicBezTo>
                  <a:cubicBezTo>
                    <a:pt x="1243" y="414"/>
                    <a:pt x="1239" y="417"/>
                    <a:pt x="1234" y="419"/>
                  </a:cubicBezTo>
                  <a:cubicBezTo>
                    <a:pt x="1238" y="422"/>
                    <a:pt x="1241" y="415"/>
                    <a:pt x="1245" y="418"/>
                  </a:cubicBezTo>
                  <a:close/>
                  <a:moveTo>
                    <a:pt x="1167" y="425"/>
                  </a:moveTo>
                  <a:cubicBezTo>
                    <a:pt x="1171" y="423"/>
                    <a:pt x="1175" y="421"/>
                    <a:pt x="1178" y="418"/>
                  </a:cubicBezTo>
                  <a:cubicBezTo>
                    <a:pt x="1174" y="420"/>
                    <a:pt x="1169" y="421"/>
                    <a:pt x="1167" y="425"/>
                  </a:cubicBezTo>
                  <a:close/>
                  <a:moveTo>
                    <a:pt x="1136" y="429"/>
                  </a:moveTo>
                  <a:cubicBezTo>
                    <a:pt x="1130" y="428"/>
                    <a:pt x="1127" y="435"/>
                    <a:pt x="1123" y="432"/>
                  </a:cubicBezTo>
                  <a:cubicBezTo>
                    <a:pt x="1123" y="429"/>
                    <a:pt x="1128" y="430"/>
                    <a:pt x="1128" y="427"/>
                  </a:cubicBezTo>
                  <a:cubicBezTo>
                    <a:pt x="1123" y="425"/>
                    <a:pt x="1110" y="427"/>
                    <a:pt x="1108" y="434"/>
                  </a:cubicBezTo>
                  <a:cubicBezTo>
                    <a:pt x="1111" y="435"/>
                    <a:pt x="1116" y="438"/>
                    <a:pt x="1114" y="441"/>
                  </a:cubicBezTo>
                  <a:cubicBezTo>
                    <a:pt x="1117" y="442"/>
                    <a:pt x="1120" y="438"/>
                    <a:pt x="1121" y="440"/>
                  </a:cubicBezTo>
                  <a:cubicBezTo>
                    <a:pt x="1120" y="441"/>
                    <a:pt x="1119" y="442"/>
                    <a:pt x="1118" y="443"/>
                  </a:cubicBezTo>
                  <a:cubicBezTo>
                    <a:pt x="1114" y="440"/>
                    <a:pt x="1108" y="449"/>
                    <a:pt x="1104" y="452"/>
                  </a:cubicBezTo>
                  <a:cubicBezTo>
                    <a:pt x="1107" y="452"/>
                    <a:pt x="1110" y="451"/>
                    <a:pt x="1109" y="455"/>
                  </a:cubicBezTo>
                  <a:cubicBezTo>
                    <a:pt x="1106" y="455"/>
                    <a:pt x="1105" y="452"/>
                    <a:pt x="1103" y="455"/>
                  </a:cubicBezTo>
                  <a:cubicBezTo>
                    <a:pt x="1103" y="458"/>
                    <a:pt x="1103" y="460"/>
                    <a:pt x="1105" y="462"/>
                  </a:cubicBezTo>
                  <a:cubicBezTo>
                    <a:pt x="1110" y="457"/>
                    <a:pt x="1118" y="457"/>
                    <a:pt x="1120" y="450"/>
                  </a:cubicBezTo>
                  <a:cubicBezTo>
                    <a:pt x="1123" y="450"/>
                    <a:pt x="1127" y="446"/>
                    <a:pt x="1124" y="445"/>
                  </a:cubicBezTo>
                  <a:cubicBezTo>
                    <a:pt x="1122" y="447"/>
                    <a:pt x="1120" y="449"/>
                    <a:pt x="1117" y="450"/>
                  </a:cubicBezTo>
                  <a:cubicBezTo>
                    <a:pt x="1117" y="449"/>
                    <a:pt x="1116" y="449"/>
                    <a:pt x="1116" y="448"/>
                  </a:cubicBezTo>
                  <a:cubicBezTo>
                    <a:pt x="1117" y="447"/>
                    <a:pt x="1117" y="446"/>
                    <a:pt x="1118" y="445"/>
                  </a:cubicBezTo>
                  <a:cubicBezTo>
                    <a:pt x="1119" y="448"/>
                    <a:pt x="1121" y="444"/>
                    <a:pt x="1124" y="445"/>
                  </a:cubicBezTo>
                  <a:cubicBezTo>
                    <a:pt x="1124" y="442"/>
                    <a:pt x="1124" y="442"/>
                    <a:pt x="1126" y="439"/>
                  </a:cubicBezTo>
                  <a:cubicBezTo>
                    <a:pt x="1124" y="437"/>
                    <a:pt x="1122" y="439"/>
                    <a:pt x="1122" y="438"/>
                  </a:cubicBezTo>
                  <a:cubicBezTo>
                    <a:pt x="1125" y="433"/>
                    <a:pt x="1132" y="433"/>
                    <a:pt x="1136" y="429"/>
                  </a:cubicBezTo>
                  <a:close/>
                  <a:moveTo>
                    <a:pt x="1094" y="442"/>
                  </a:moveTo>
                  <a:cubicBezTo>
                    <a:pt x="1090" y="444"/>
                    <a:pt x="1079" y="444"/>
                    <a:pt x="1080" y="448"/>
                  </a:cubicBezTo>
                  <a:cubicBezTo>
                    <a:pt x="1085" y="447"/>
                    <a:pt x="1095" y="442"/>
                    <a:pt x="1094" y="442"/>
                  </a:cubicBezTo>
                  <a:close/>
                  <a:moveTo>
                    <a:pt x="1002" y="455"/>
                  </a:moveTo>
                  <a:cubicBezTo>
                    <a:pt x="999" y="456"/>
                    <a:pt x="995" y="456"/>
                    <a:pt x="995" y="460"/>
                  </a:cubicBezTo>
                  <a:cubicBezTo>
                    <a:pt x="999" y="460"/>
                    <a:pt x="999" y="456"/>
                    <a:pt x="1002" y="455"/>
                  </a:cubicBezTo>
                  <a:close/>
                  <a:moveTo>
                    <a:pt x="1126" y="464"/>
                  </a:moveTo>
                  <a:cubicBezTo>
                    <a:pt x="1127" y="462"/>
                    <a:pt x="1129" y="462"/>
                    <a:pt x="1131" y="462"/>
                  </a:cubicBezTo>
                  <a:cubicBezTo>
                    <a:pt x="1131" y="457"/>
                    <a:pt x="1126" y="460"/>
                    <a:pt x="1125" y="462"/>
                  </a:cubicBezTo>
                  <a:cubicBezTo>
                    <a:pt x="1127" y="462"/>
                    <a:pt x="1125" y="464"/>
                    <a:pt x="1126" y="464"/>
                  </a:cubicBezTo>
                  <a:close/>
                  <a:moveTo>
                    <a:pt x="1234" y="521"/>
                  </a:moveTo>
                  <a:cubicBezTo>
                    <a:pt x="1230" y="525"/>
                    <a:pt x="1219" y="527"/>
                    <a:pt x="1218" y="531"/>
                  </a:cubicBezTo>
                  <a:cubicBezTo>
                    <a:pt x="1216" y="534"/>
                    <a:pt x="1197" y="535"/>
                    <a:pt x="1192" y="546"/>
                  </a:cubicBezTo>
                  <a:cubicBezTo>
                    <a:pt x="1199" y="545"/>
                    <a:pt x="1205" y="540"/>
                    <a:pt x="1212" y="536"/>
                  </a:cubicBezTo>
                  <a:cubicBezTo>
                    <a:pt x="1220" y="532"/>
                    <a:pt x="1232" y="529"/>
                    <a:pt x="1234" y="521"/>
                  </a:cubicBezTo>
                  <a:close/>
                  <a:moveTo>
                    <a:pt x="162" y="592"/>
                  </a:moveTo>
                  <a:cubicBezTo>
                    <a:pt x="153" y="594"/>
                    <a:pt x="146" y="599"/>
                    <a:pt x="141" y="605"/>
                  </a:cubicBezTo>
                  <a:cubicBezTo>
                    <a:pt x="144" y="605"/>
                    <a:pt x="145" y="604"/>
                    <a:pt x="147" y="607"/>
                  </a:cubicBezTo>
                  <a:cubicBezTo>
                    <a:pt x="147" y="609"/>
                    <a:pt x="143" y="611"/>
                    <a:pt x="145" y="612"/>
                  </a:cubicBezTo>
                  <a:cubicBezTo>
                    <a:pt x="146" y="609"/>
                    <a:pt x="150" y="609"/>
                    <a:pt x="152" y="608"/>
                  </a:cubicBezTo>
                  <a:cubicBezTo>
                    <a:pt x="152" y="605"/>
                    <a:pt x="150" y="603"/>
                    <a:pt x="151" y="599"/>
                  </a:cubicBezTo>
                  <a:cubicBezTo>
                    <a:pt x="152" y="599"/>
                    <a:pt x="152" y="598"/>
                    <a:pt x="153" y="598"/>
                  </a:cubicBezTo>
                  <a:cubicBezTo>
                    <a:pt x="157" y="600"/>
                    <a:pt x="162" y="596"/>
                    <a:pt x="162" y="592"/>
                  </a:cubicBezTo>
                  <a:close/>
                  <a:moveTo>
                    <a:pt x="202" y="660"/>
                  </a:moveTo>
                  <a:cubicBezTo>
                    <a:pt x="200" y="659"/>
                    <a:pt x="200" y="657"/>
                    <a:pt x="197" y="658"/>
                  </a:cubicBezTo>
                  <a:cubicBezTo>
                    <a:pt x="197" y="659"/>
                    <a:pt x="195" y="663"/>
                    <a:pt x="196" y="663"/>
                  </a:cubicBezTo>
                  <a:cubicBezTo>
                    <a:pt x="196" y="659"/>
                    <a:pt x="201" y="662"/>
                    <a:pt x="202" y="660"/>
                  </a:cubicBezTo>
                  <a:close/>
                  <a:moveTo>
                    <a:pt x="1186" y="672"/>
                  </a:moveTo>
                  <a:cubicBezTo>
                    <a:pt x="1184" y="675"/>
                    <a:pt x="1182" y="676"/>
                    <a:pt x="1178" y="677"/>
                  </a:cubicBezTo>
                  <a:cubicBezTo>
                    <a:pt x="1178" y="676"/>
                    <a:pt x="1177" y="675"/>
                    <a:pt x="1177" y="675"/>
                  </a:cubicBezTo>
                  <a:cubicBezTo>
                    <a:pt x="1178" y="672"/>
                    <a:pt x="1178" y="670"/>
                    <a:pt x="1178" y="666"/>
                  </a:cubicBezTo>
                  <a:cubicBezTo>
                    <a:pt x="1172" y="668"/>
                    <a:pt x="1168" y="672"/>
                    <a:pt x="1164" y="676"/>
                  </a:cubicBezTo>
                  <a:cubicBezTo>
                    <a:pt x="1165" y="679"/>
                    <a:pt x="1171" y="677"/>
                    <a:pt x="1173" y="678"/>
                  </a:cubicBezTo>
                  <a:cubicBezTo>
                    <a:pt x="1173" y="683"/>
                    <a:pt x="1173" y="683"/>
                    <a:pt x="1173" y="683"/>
                  </a:cubicBezTo>
                  <a:cubicBezTo>
                    <a:pt x="1179" y="681"/>
                    <a:pt x="1186" y="676"/>
                    <a:pt x="1186" y="672"/>
                  </a:cubicBezTo>
                  <a:close/>
                  <a:moveTo>
                    <a:pt x="1169" y="675"/>
                  </a:moveTo>
                  <a:cubicBezTo>
                    <a:pt x="1169" y="671"/>
                    <a:pt x="1173" y="671"/>
                    <a:pt x="1176" y="670"/>
                  </a:cubicBezTo>
                  <a:cubicBezTo>
                    <a:pt x="1176" y="673"/>
                    <a:pt x="1175" y="673"/>
                    <a:pt x="1175" y="676"/>
                  </a:cubicBezTo>
                  <a:cubicBezTo>
                    <a:pt x="1173" y="676"/>
                    <a:pt x="1171" y="676"/>
                    <a:pt x="1169" y="675"/>
                  </a:cubicBezTo>
                  <a:close/>
                  <a:moveTo>
                    <a:pt x="1045" y="783"/>
                  </a:moveTo>
                  <a:cubicBezTo>
                    <a:pt x="1045" y="786"/>
                    <a:pt x="1040" y="792"/>
                    <a:pt x="1038" y="787"/>
                  </a:cubicBezTo>
                  <a:cubicBezTo>
                    <a:pt x="1035" y="787"/>
                    <a:pt x="1035" y="790"/>
                    <a:pt x="1034" y="792"/>
                  </a:cubicBezTo>
                  <a:cubicBezTo>
                    <a:pt x="1037" y="790"/>
                    <a:pt x="1034" y="795"/>
                    <a:pt x="1037" y="795"/>
                  </a:cubicBezTo>
                  <a:cubicBezTo>
                    <a:pt x="1037" y="792"/>
                    <a:pt x="1040" y="793"/>
                    <a:pt x="1042" y="793"/>
                  </a:cubicBezTo>
                  <a:cubicBezTo>
                    <a:pt x="1040" y="788"/>
                    <a:pt x="1043" y="786"/>
                    <a:pt x="1048" y="786"/>
                  </a:cubicBezTo>
                  <a:cubicBezTo>
                    <a:pt x="1048" y="785"/>
                    <a:pt x="1049" y="784"/>
                    <a:pt x="1049" y="783"/>
                  </a:cubicBezTo>
                  <a:cubicBezTo>
                    <a:pt x="1047" y="784"/>
                    <a:pt x="1048" y="784"/>
                    <a:pt x="1045" y="783"/>
                  </a:cubicBezTo>
                  <a:close/>
                  <a:moveTo>
                    <a:pt x="1192" y="801"/>
                  </a:moveTo>
                  <a:cubicBezTo>
                    <a:pt x="1193" y="799"/>
                    <a:pt x="1191" y="795"/>
                    <a:pt x="1196" y="794"/>
                  </a:cubicBezTo>
                  <a:cubicBezTo>
                    <a:pt x="1194" y="792"/>
                    <a:pt x="1191" y="795"/>
                    <a:pt x="1190" y="796"/>
                  </a:cubicBezTo>
                  <a:cubicBezTo>
                    <a:pt x="1191" y="797"/>
                    <a:pt x="1189" y="798"/>
                    <a:pt x="1190" y="799"/>
                  </a:cubicBezTo>
                  <a:cubicBezTo>
                    <a:pt x="1191" y="800"/>
                    <a:pt x="1192" y="800"/>
                    <a:pt x="1192" y="801"/>
                  </a:cubicBezTo>
                  <a:close/>
                  <a:moveTo>
                    <a:pt x="1191" y="802"/>
                  </a:moveTo>
                  <a:cubicBezTo>
                    <a:pt x="1192" y="802"/>
                    <a:pt x="1192" y="801"/>
                    <a:pt x="1192" y="801"/>
                  </a:cubicBezTo>
                  <a:cubicBezTo>
                    <a:pt x="1192" y="801"/>
                    <a:pt x="1191" y="801"/>
                    <a:pt x="1191" y="802"/>
                  </a:cubicBezTo>
                  <a:close/>
                  <a:moveTo>
                    <a:pt x="1192" y="801"/>
                  </a:moveTo>
                  <a:cubicBezTo>
                    <a:pt x="1192" y="801"/>
                    <a:pt x="1192" y="801"/>
                    <a:pt x="1192" y="801"/>
                  </a:cubicBezTo>
                  <a:cubicBezTo>
                    <a:pt x="1192" y="801"/>
                    <a:pt x="1192" y="801"/>
                    <a:pt x="1192" y="801"/>
                  </a:cubicBezTo>
                  <a:cubicBezTo>
                    <a:pt x="1192" y="801"/>
                    <a:pt x="1192" y="801"/>
                    <a:pt x="1192" y="801"/>
                  </a:cubicBezTo>
                  <a:close/>
                  <a:moveTo>
                    <a:pt x="1117" y="848"/>
                  </a:moveTo>
                  <a:cubicBezTo>
                    <a:pt x="1117" y="847"/>
                    <a:pt x="1117" y="846"/>
                    <a:pt x="1118" y="846"/>
                  </a:cubicBezTo>
                  <a:cubicBezTo>
                    <a:pt x="1117" y="846"/>
                    <a:pt x="1117" y="846"/>
                    <a:pt x="1117" y="846"/>
                  </a:cubicBezTo>
                  <a:lnTo>
                    <a:pt x="1117" y="848"/>
                  </a:lnTo>
                  <a:close/>
                  <a:moveTo>
                    <a:pt x="1138" y="833"/>
                  </a:moveTo>
                  <a:cubicBezTo>
                    <a:pt x="1136" y="833"/>
                    <a:pt x="1136" y="831"/>
                    <a:pt x="1136" y="831"/>
                  </a:cubicBezTo>
                  <a:cubicBezTo>
                    <a:pt x="1133" y="838"/>
                    <a:pt x="1121" y="840"/>
                    <a:pt x="1118" y="846"/>
                  </a:cubicBezTo>
                  <a:cubicBezTo>
                    <a:pt x="1124" y="846"/>
                    <a:pt x="1124" y="846"/>
                    <a:pt x="1124" y="846"/>
                  </a:cubicBezTo>
                  <a:cubicBezTo>
                    <a:pt x="1127" y="843"/>
                    <a:pt x="1131" y="834"/>
                    <a:pt x="1136" y="838"/>
                  </a:cubicBezTo>
                  <a:cubicBezTo>
                    <a:pt x="1135" y="835"/>
                    <a:pt x="1139" y="836"/>
                    <a:pt x="1138" y="833"/>
                  </a:cubicBezTo>
                  <a:close/>
                  <a:moveTo>
                    <a:pt x="117" y="847"/>
                  </a:moveTo>
                  <a:cubicBezTo>
                    <a:pt x="113" y="845"/>
                    <a:pt x="109" y="848"/>
                    <a:pt x="108" y="851"/>
                  </a:cubicBezTo>
                  <a:cubicBezTo>
                    <a:pt x="113" y="849"/>
                    <a:pt x="117" y="847"/>
                    <a:pt x="121" y="846"/>
                  </a:cubicBezTo>
                  <a:cubicBezTo>
                    <a:pt x="130" y="844"/>
                    <a:pt x="129" y="845"/>
                    <a:pt x="134" y="836"/>
                  </a:cubicBezTo>
                  <a:cubicBezTo>
                    <a:pt x="134" y="836"/>
                    <a:pt x="136" y="837"/>
                    <a:pt x="136" y="835"/>
                  </a:cubicBezTo>
                  <a:cubicBezTo>
                    <a:pt x="133" y="837"/>
                    <a:pt x="134" y="833"/>
                    <a:pt x="131" y="834"/>
                  </a:cubicBezTo>
                  <a:cubicBezTo>
                    <a:pt x="126" y="837"/>
                    <a:pt x="121" y="841"/>
                    <a:pt x="117" y="847"/>
                  </a:cubicBezTo>
                  <a:close/>
                  <a:moveTo>
                    <a:pt x="167" y="840"/>
                  </a:moveTo>
                  <a:cubicBezTo>
                    <a:pt x="167" y="844"/>
                    <a:pt x="160" y="841"/>
                    <a:pt x="160" y="845"/>
                  </a:cubicBezTo>
                  <a:cubicBezTo>
                    <a:pt x="163" y="845"/>
                    <a:pt x="163" y="843"/>
                    <a:pt x="165" y="845"/>
                  </a:cubicBezTo>
                  <a:cubicBezTo>
                    <a:pt x="164" y="842"/>
                    <a:pt x="170" y="842"/>
                    <a:pt x="167" y="840"/>
                  </a:cubicBezTo>
                  <a:close/>
                  <a:moveTo>
                    <a:pt x="149" y="845"/>
                  </a:moveTo>
                  <a:cubicBezTo>
                    <a:pt x="142" y="845"/>
                    <a:pt x="132" y="851"/>
                    <a:pt x="129" y="858"/>
                  </a:cubicBezTo>
                  <a:cubicBezTo>
                    <a:pt x="126" y="858"/>
                    <a:pt x="125" y="857"/>
                    <a:pt x="123" y="857"/>
                  </a:cubicBezTo>
                  <a:cubicBezTo>
                    <a:pt x="114" y="866"/>
                    <a:pt x="103" y="873"/>
                    <a:pt x="93" y="882"/>
                  </a:cubicBezTo>
                  <a:cubicBezTo>
                    <a:pt x="105" y="872"/>
                    <a:pt x="122" y="871"/>
                    <a:pt x="133" y="860"/>
                  </a:cubicBezTo>
                  <a:cubicBezTo>
                    <a:pt x="132" y="860"/>
                    <a:pt x="130" y="860"/>
                    <a:pt x="130" y="858"/>
                  </a:cubicBezTo>
                  <a:cubicBezTo>
                    <a:pt x="135" y="852"/>
                    <a:pt x="145" y="851"/>
                    <a:pt x="149" y="845"/>
                  </a:cubicBezTo>
                  <a:close/>
                  <a:moveTo>
                    <a:pt x="1051" y="939"/>
                  </a:moveTo>
                  <a:cubicBezTo>
                    <a:pt x="1054" y="938"/>
                    <a:pt x="1056" y="936"/>
                    <a:pt x="1058" y="934"/>
                  </a:cubicBezTo>
                  <a:cubicBezTo>
                    <a:pt x="1062" y="934"/>
                    <a:pt x="1062" y="937"/>
                    <a:pt x="1062" y="939"/>
                  </a:cubicBezTo>
                  <a:cubicBezTo>
                    <a:pt x="1063" y="936"/>
                    <a:pt x="1066" y="938"/>
                    <a:pt x="1068" y="939"/>
                  </a:cubicBezTo>
                  <a:cubicBezTo>
                    <a:pt x="1068" y="936"/>
                    <a:pt x="1070" y="935"/>
                    <a:pt x="1070" y="932"/>
                  </a:cubicBezTo>
                  <a:cubicBezTo>
                    <a:pt x="1066" y="927"/>
                    <a:pt x="1075" y="910"/>
                    <a:pt x="1082" y="916"/>
                  </a:cubicBezTo>
                  <a:cubicBezTo>
                    <a:pt x="1082" y="922"/>
                    <a:pt x="1072" y="926"/>
                    <a:pt x="1076" y="930"/>
                  </a:cubicBezTo>
                  <a:cubicBezTo>
                    <a:pt x="1081" y="925"/>
                    <a:pt x="1097" y="922"/>
                    <a:pt x="1097" y="913"/>
                  </a:cubicBezTo>
                  <a:cubicBezTo>
                    <a:pt x="1095" y="914"/>
                    <a:pt x="1097" y="910"/>
                    <a:pt x="1094" y="910"/>
                  </a:cubicBezTo>
                  <a:cubicBezTo>
                    <a:pt x="1096" y="907"/>
                    <a:pt x="1093" y="906"/>
                    <a:pt x="1097" y="905"/>
                  </a:cubicBezTo>
                  <a:cubicBezTo>
                    <a:pt x="1097" y="903"/>
                    <a:pt x="1095" y="902"/>
                    <a:pt x="1096" y="900"/>
                  </a:cubicBezTo>
                  <a:cubicBezTo>
                    <a:pt x="1093" y="901"/>
                    <a:pt x="1094" y="897"/>
                    <a:pt x="1092" y="897"/>
                  </a:cubicBezTo>
                  <a:cubicBezTo>
                    <a:pt x="1091" y="902"/>
                    <a:pt x="1088" y="905"/>
                    <a:pt x="1084" y="910"/>
                  </a:cubicBezTo>
                  <a:cubicBezTo>
                    <a:pt x="1082" y="907"/>
                    <a:pt x="1081" y="912"/>
                    <a:pt x="1078" y="912"/>
                  </a:cubicBezTo>
                  <a:cubicBezTo>
                    <a:pt x="1078" y="909"/>
                    <a:pt x="1078" y="908"/>
                    <a:pt x="1077" y="907"/>
                  </a:cubicBezTo>
                  <a:cubicBezTo>
                    <a:pt x="1094" y="892"/>
                    <a:pt x="1113" y="879"/>
                    <a:pt x="1135" y="870"/>
                  </a:cubicBezTo>
                  <a:cubicBezTo>
                    <a:pt x="1133" y="867"/>
                    <a:pt x="1137" y="866"/>
                    <a:pt x="1135" y="865"/>
                  </a:cubicBezTo>
                  <a:cubicBezTo>
                    <a:pt x="1135" y="867"/>
                    <a:pt x="1130" y="867"/>
                    <a:pt x="1132" y="864"/>
                  </a:cubicBezTo>
                  <a:cubicBezTo>
                    <a:pt x="1129" y="865"/>
                    <a:pt x="1125" y="870"/>
                    <a:pt x="1121" y="867"/>
                  </a:cubicBezTo>
                  <a:cubicBezTo>
                    <a:pt x="1120" y="864"/>
                    <a:pt x="1122" y="865"/>
                    <a:pt x="1123" y="863"/>
                  </a:cubicBezTo>
                  <a:cubicBezTo>
                    <a:pt x="1119" y="863"/>
                    <a:pt x="1115" y="868"/>
                    <a:pt x="1114" y="861"/>
                  </a:cubicBezTo>
                  <a:cubicBezTo>
                    <a:pt x="1116" y="862"/>
                    <a:pt x="1115" y="864"/>
                    <a:pt x="1118" y="863"/>
                  </a:cubicBezTo>
                  <a:cubicBezTo>
                    <a:pt x="1118" y="862"/>
                    <a:pt x="1117" y="861"/>
                    <a:pt x="1117" y="860"/>
                  </a:cubicBezTo>
                  <a:cubicBezTo>
                    <a:pt x="1115" y="859"/>
                    <a:pt x="1113" y="859"/>
                    <a:pt x="1112" y="860"/>
                  </a:cubicBezTo>
                  <a:cubicBezTo>
                    <a:pt x="1111" y="858"/>
                    <a:pt x="1109" y="857"/>
                    <a:pt x="1109" y="855"/>
                  </a:cubicBezTo>
                  <a:cubicBezTo>
                    <a:pt x="1111" y="853"/>
                    <a:pt x="1111" y="849"/>
                    <a:pt x="1114" y="848"/>
                  </a:cubicBezTo>
                  <a:cubicBezTo>
                    <a:pt x="1107" y="845"/>
                    <a:pt x="1101" y="858"/>
                    <a:pt x="1096" y="851"/>
                  </a:cubicBezTo>
                  <a:cubicBezTo>
                    <a:pt x="1095" y="854"/>
                    <a:pt x="1098" y="854"/>
                    <a:pt x="1097" y="857"/>
                  </a:cubicBezTo>
                  <a:cubicBezTo>
                    <a:pt x="1093" y="860"/>
                    <a:pt x="1086" y="858"/>
                    <a:pt x="1084" y="866"/>
                  </a:cubicBezTo>
                  <a:cubicBezTo>
                    <a:pt x="1088" y="864"/>
                    <a:pt x="1087" y="868"/>
                    <a:pt x="1087" y="872"/>
                  </a:cubicBezTo>
                  <a:cubicBezTo>
                    <a:pt x="1092" y="870"/>
                    <a:pt x="1091" y="872"/>
                    <a:pt x="1092" y="874"/>
                  </a:cubicBezTo>
                  <a:cubicBezTo>
                    <a:pt x="1093" y="871"/>
                    <a:pt x="1095" y="874"/>
                    <a:pt x="1095" y="876"/>
                  </a:cubicBezTo>
                  <a:cubicBezTo>
                    <a:pt x="1092" y="880"/>
                    <a:pt x="1089" y="883"/>
                    <a:pt x="1084" y="883"/>
                  </a:cubicBezTo>
                  <a:cubicBezTo>
                    <a:pt x="1085" y="879"/>
                    <a:pt x="1084" y="876"/>
                    <a:pt x="1081" y="874"/>
                  </a:cubicBezTo>
                  <a:cubicBezTo>
                    <a:pt x="1081" y="876"/>
                    <a:pt x="1079" y="875"/>
                    <a:pt x="1079" y="876"/>
                  </a:cubicBezTo>
                  <a:cubicBezTo>
                    <a:pt x="1082" y="882"/>
                    <a:pt x="1075" y="894"/>
                    <a:pt x="1067" y="894"/>
                  </a:cubicBezTo>
                  <a:cubicBezTo>
                    <a:pt x="1067" y="891"/>
                    <a:pt x="1066" y="889"/>
                    <a:pt x="1065" y="887"/>
                  </a:cubicBezTo>
                  <a:cubicBezTo>
                    <a:pt x="1063" y="891"/>
                    <a:pt x="1067" y="891"/>
                    <a:pt x="1066" y="896"/>
                  </a:cubicBezTo>
                  <a:cubicBezTo>
                    <a:pt x="1063" y="898"/>
                    <a:pt x="1058" y="898"/>
                    <a:pt x="1058" y="902"/>
                  </a:cubicBezTo>
                  <a:cubicBezTo>
                    <a:pt x="1058" y="904"/>
                    <a:pt x="1061" y="902"/>
                    <a:pt x="1061" y="904"/>
                  </a:cubicBezTo>
                  <a:cubicBezTo>
                    <a:pt x="1058" y="906"/>
                    <a:pt x="1058" y="910"/>
                    <a:pt x="1056" y="913"/>
                  </a:cubicBezTo>
                  <a:cubicBezTo>
                    <a:pt x="1061" y="913"/>
                    <a:pt x="1063" y="917"/>
                    <a:pt x="1064" y="921"/>
                  </a:cubicBezTo>
                  <a:cubicBezTo>
                    <a:pt x="1059" y="928"/>
                    <a:pt x="1049" y="929"/>
                    <a:pt x="1051" y="939"/>
                  </a:cubicBezTo>
                  <a:close/>
                  <a:moveTo>
                    <a:pt x="1103" y="880"/>
                  </a:moveTo>
                  <a:cubicBezTo>
                    <a:pt x="1103" y="876"/>
                    <a:pt x="1106" y="876"/>
                    <a:pt x="1108" y="874"/>
                  </a:cubicBezTo>
                  <a:cubicBezTo>
                    <a:pt x="1111" y="877"/>
                    <a:pt x="1106" y="880"/>
                    <a:pt x="1103" y="880"/>
                  </a:cubicBezTo>
                  <a:close/>
                  <a:moveTo>
                    <a:pt x="1092" y="868"/>
                  </a:moveTo>
                  <a:cubicBezTo>
                    <a:pt x="1092" y="865"/>
                    <a:pt x="1090" y="866"/>
                    <a:pt x="1091" y="863"/>
                  </a:cubicBezTo>
                  <a:cubicBezTo>
                    <a:pt x="1093" y="866"/>
                    <a:pt x="1096" y="861"/>
                    <a:pt x="1096" y="865"/>
                  </a:cubicBezTo>
                  <a:cubicBezTo>
                    <a:pt x="1099" y="865"/>
                    <a:pt x="1100" y="863"/>
                    <a:pt x="1101" y="860"/>
                  </a:cubicBezTo>
                  <a:cubicBezTo>
                    <a:pt x="1100" y="861"/>
                    <a:pt x="1099" y="862"/>
                    <a:pt x="1098" y="863"/>
                  </a:cubicBezTo>
                  <a:cubicBezTo>
                    <a:pt x="1095" y="862"/>
                    <a:pt x="1102" y="856"/>
                    <a:pt x="1102" y="860"/>
                  </a:cubicBezTo>
                  <a:cubicBezTo>
                    <a:pt x="1104" y="858"/>
                    <a:pt x="1103" y="856"/>
                    <a:pt x="1107" y="854"/>
                  </a:cubicBezTo>
                  <a:cubicBezTo>
                    <a:pt x="1110" y="857"/>
                    <a:pt x="1105" y="858"/>
                    <a:pt x="1103" y="860"/>
                  </a:cubicBezTo>
                  <a:cubicBezTo>
                    <a:pt x="1104" y="863"/>
                    <a:pt x="1108" y="860"/>
                    <a:pt x="1111" y="860"/>
                  </a:cubicBezTo>
                  <a:cubicBezTo>
                    <a:pt x="1110" y="863"/>
                    <a:pt x="1112" y="864"/>
                    <a:pt x="1112" y="867"/>
                  </a:cubicBezTo>
                  <a:cubicBezTo>
                    <a:pt x="1105" y="872"/>
                    <a:pt x="1103" y="871"/>
                    <a:pt x="1098" y="874"/>
                  </a:cubicBezTo>
                  <a:cubicBezTo>
                    <a:pt x="1100" y="869"/>
                    <a:pt x="1096" y="869"/>
                    <a:pt x="1092" y="868"/>
                  </a:cubicBezTo>
                  <a:close/>
                  <a:moveTo>
                    <a:pt x="1102" y="878"/>
                  </a:moveTo>
                  <a:cubicBezTo>
                    <a:pt x="1102" y="881"/>
                    <a:pt x="1100" y="882"/>
                    <a:pt x="1099" y="884"/>
                  </a:cubicBezTo>
                  <a:cubicBezTo>
                    <a:pt x="1095" y="883"/>
                    <a:pt x="1096" y="883"/>
                    <a:pt x="1092" y="884"/>
                  </a:cubicBezTo>
                  <a:cubicBezTo>
                    <a:pt x="1094" y="889"/>
                    <a:pt x="1088" y="892"/>
                    <a:pt x="1083" y="893"/>
                  </a:cubicBezTo>
                  <a:cubicBezTo>
                    <a:pt x="1084" y="883"/>
                    <a:pt x="1093" y="880"/>
                    <a:pt x="1102" y="878"/>
                  </a:cubicBezTo>
                  <a:close/>
                  <a:moveTo>
                    <a:pt x="1070" y="897"/>
                  </a:moveTo>
                  <a:cubicBezTo>
                    <a:pt x="1070" y="900"/>
                    <a:pt x="1069" y="902"/>
                    <a:pt x="1066" y="902"/>
                  </a:cubicBezTo>
                  <a:cubicBezTo>
                    <a:pt x="1065" y="898"/>
                    <a:pt x="1068" y="897"/>
                    <a:pt x="1070" y="897"/>
                  </a:cubicBezTo>
                  <a:close/>
                  <a:moveTo>
                    <a:pt x="178" y="865"/>
                  </a:moveTo>
                  <a:cubicBezTo>
                    <a:pt x="183" y="865"/>
                    <a:pt x="185" y="864"/>
                    <a:pt x="190" y="862"/>
                  </a:cubicBezTo>
                  <a:cubicBezTo>
                    <a:pt x="188" y="859"/>
                    <a:pt x="184" y="855"/>
                    <a:pt x="179" y="858"/>
                  </a:cubicBezTo>
                  <a:cubicBezTo>
                    <a:pt x="180" y="861"/>
                    <a:pt x="177" y="867"/>
                    <a:pt x="178" y="865"/>
                  </a:cubicBezTo>
                  <a:close/>
                  <a:moveTo>
                    <a:pt x="1114" y="952"/>
                  </a:moveTo>
                  <a:cubicBezTo>
                    <a:pt x="1115" y="948"/>
                    <a:pt x="1119" y="947"/>
                    <a:pt x="1118" y="941"/>
                  </a:cubicBezTo>
                  <a:cubicBezTo>
                    <a:pt x="1121" y="942"/>
                    <a:pt x="1120" y="940"/>
                    <a:pt x="1122" y="939"/>
                  </a:cubicBezTo>
                  <a:cubicBezTo>
                    <a:pt x="1127" y="942"/>
                    <a:pt x="1129" y="936"/>
                    <a:pt x="1133" y="934"/>
                  </a:cubicBezTo>
                  <a:cubicBezTo>
                    <a:pt x="1130" y="928"/>
                    <a:pt x="1146" y="928"/>
                    <a:pt x="1142" y="921"/>
                  </a:cubicBezTo>
                  <a:cubicBezTo>
                    <a:pt x="1136" y="923"/>
                    <a:pt x="1134" y="928"/>
                    <a:pt x="1129" y="926"/>
                  </a:cubicBezTo>
                  <a:cubicBezTo>
                    <a:pt x="1127" y="933"/>
                    <a:pt x="1121" y="935"/>
                    <a:pt x="1115" y="938"/>
                  </a:cubicBezTo>
                  <a:cubicBezTo>
                    <a:pt x="1115" y="937"/>
                    <a:pt x="1115" y="937"/>
                    <a:pt x="1114" y="936"/>
                  </a:cubicBezTo>
                  <a:cubicBezTo>
                    <a:pt x="1117" y="933"/>
                    <a:pt x="1116" y="929"/>
                    <a:pt x="1115" y="925"/>
                  </a:cubicBezTo>
                  <a:cubicBezTo>
                    <a:pt x="1114" y="924"/>
                    <a:pt x="1111" y="926"/>
                    <a:pt x="1111" y="924"/>
                  </a:cubicBezTo>
                  <a:cubicBezTo>
                    <a:pt x="1114" y="919"/>
                    <a:pt x="1107" y="921"/>
                    <a:pt x="1108" y="916"/>
                  </a:cubicBezTo>
                  <a:cubicBezTo>
                    <a:pt x="1110" y="919"/>
                    <a:pt x="1113" y="916"/>
                    <a:pt x="1114" y="913"/>
                  </a:cubicBezTo>
                  <a:cubicBezTo>
                    <a:pt x="1109" y="914"/>
                    <a:pt x="1104" y="917"/>
                    <a:pt x="1104" y="922"/>
                  </a:cubicBezTo>
                  <a:cubicBezTo>
                    <a:pt x="1110" y="919"/>
                    <a:pt x="1106" y="927"/>
                    <a:pt x="1110" y="926"/>
                  </a:cubicBezTo>
                  <a:cubicBezTo>
                    <a:pt x="1107" y="930"/>
                    <a:pt x="1107" y="933"/>
                    <a:pt x="1105" y="939"/>
                  </a:cubicBezTo>
                  <a:cubicBezTo>
                    <a:pt x="1107" y="940"/>
                    <a:pt x="1108" y="938"/>
                    <a:pt x="1108" y="939"/>
                  </a:cubicBezTo>
                  <a:cubicBezTo>
                    <a:pt x="1105" y="942"/>
                    <a:pt x="1109" y="950"/>
                    <a:pt x="1111" y="950"/>
                  </a:cubicBezTo>
                  <a:cubicBezTo>
                    <a:pt x="1111" y="952"/>
                    <a:pt x="1111" y="952"/>
                    <a:pt x="1111" y="952"/>
                  </a:cubicBezTo>
                  <a:cubicBezTo>
                    <a:pt x="1105" y="949"/>
                    <a:pt x="1107" y="954"/>
                    <a:pt x="1103" y="955"/>
                  </a:cubicBezTo>
                  <a:cubicBezTo>
                    <a:pt x="1103" y="953"/>
                    <a:pt x="1104" y="950"/>
                    <a:pt x="1102" y="950"/>
                  </a:cubicBezTo>
                  <a:cubicBezTo>
                    <a:pt x="1100" y="952"/>
                    <a:pt x="1096" y="952"/>
                    <a:pt x="1095" y="956"/>
                  </a:cubicBezTo>
                  <a:cubicBezTo>
                    <a:pt x="1099" y="956"/>
                    <a:pt x="1099" y="953"/>
                    <a:pt x="1103" y="953"/>
                  </a:cubicBezTo>
                  <a:cubicBezTo>
                    <a:pt x="1103" y="956"/>
                    <a:pt x="1101" y="956"/>
                    <a:pt x="1102" y="958"/>
                  </a:cubicBezTo>
                  <a:cubicBezTo>
                    <a:pt x="1103" y="960"/>
                    <a:pt x="1103" y="958"/>
                    <a:pt x="1106" y="958"/>
                  </a:cubicBezTo>
                  <a:cubicBezTo>
                    <a:pt x="1106" y="953"/>
                    <a:pt x="1111" y="952"/>
                    <a:pt x="1114" y="952"/>
                  </a:cubicBezTo>
                  <a:close/>
                  <a:moveTo>
                    <a:pt x="1019" y="927"/>
                  </a:moveTo>
                  <a:cubicBezTo>
                    <a:pt x="1022" y="924"/>
                    <a:pt x="1025" y="921"/>
                    <a:pt x="1031" y="921"/>
                  </a:cubicBezTo>
                  <a:cubicBezTo>
                    <a:pt x="1032" y="917"/>
                    <a:pt x="1029" y="919"/>
                    <a:pt x="1029" y="916"/>
                  </a:cubicBezTo>
                  <a:cubicBezTo>
                    <a:pt x="1025" y="918"/>
                    <a:pt x="1019" y="924"/>
                    <a:pt x="1019" y="927"/>
                  </a:cubicBezTo>
                  <a:close/>
                  <a:moveTo>
                    <a:pt x="157" y="919"/>
                  </a:moveTo>
                  <a:cubicBezTo>
                    <a:pt x="149" y="918"/>
                    <a:pt x="147" y="925"/>
                    <a:pt x="143" y="928"/>
                  </a:cubicBezTo>
                  <a:cubicBezTo>
                    <a:pt x="149" y="926"/>
                    <a:pt x="154" y="924"/>
                    <a:pt x="157" y="919"/>
                  </a:cubicBezTo>
                  <a:close/>
                  <a:moveTo>
                    <a:pt x="986" y="921"/>
                  </a:moveTo>
                  <a:cubicBezTo>
                    <a:pt x="985" y="923"/>
                    <a:pt x="982" y="919"/>
                    <a:pt x="982" y="923"/>
                  </a:cubicBezTo>
                  <a:cubicBezTo>
                    <a:pt x="984" y="922"/>
                    <a:pt x="984" y="924"/>
                    <a:pt x="986" y="924"/>
                  </a:cubicBezTo>
                  <a:cubicBezTo>
                    <a:pt x="986" y="922"/>
                    <a:pt x="988" y="921"/>
                    <a:pt x="986" y="921"/>
                  </a:cubicBezTo>
                  <a:close/>
                  <a:moveTo>
                    <a:pt x="786" y="1120"/>
                  </a:moveTo>
                  <a:cubicBezTo>
                    <a:pt x="787" y="1118"/>
                    <a:pt x="785" y="1117"/>
                    <a:pt x="786" y="1117"/>
                  </a:cubicBezTo>
                  <a:cubicBezTo>
                    <a:pt x="796" y="1115"/>
                    <a:pt x="807" y="1109"/>
                    <a:pt x="817" y="1109"/>
                  </a:cubicBezTo>
                  <a:cubicBezTo>
                    <a:pt x="821" y="1103"/>
                    <a:pt x="831" y="1106"/>
                    <a:pt x="834" y="1098"/>
                  </a:cubicBezTo>
                  <a:cubicBezTo>
                    <a:pt x="835" y="1096"/>
                    <a:pt x="831" y="1094"/>
                    <a:pt x="833" y="1090"/>
                  </a:cubicBezTo>
                  <a:cubicBezTo>
                    <a:pt x="839" y="1086"/>
                    <a:pt x="848" y="1084"/>
                    <a:pt x="853" y="1083"/>
                  </a:cubicBezTo>
                  <a:cubicBezTo>
                    <a:pt x="852" y="1085"/>
                    <a:pt x="852" y="1087"/>
                    <a:pt x="852" y="1089"/>
                  </a:cubicBezTo>
                  <a:cubicBezTo>
                    <a:pt x="856" y="1089"/>
                    <a:pt x="858" y="1090"/>
                    <a:pt x="859" y="1092"/>
                  </a:cubicBezTo>
                  <a:cubicBezTo>
                    <a:pt x="854" y="1096"/>
                    <a:pt x="847" y="1099"/>
                    <a:pt x="842" y="1104"/>
                  </a:cubicBezTo>
                  <a:cubicBezTo>
                    <a:pt x="836" y="1100"/>
                    <a:pt x="826" y="1109"/>
                    <a:pt x="822" y="1114"/>
                  </a:cubicBezTo>
                  <a:cubicBezTo>
                    <a:pt x="835" y="1111"/>
                    <a:pt x="846" y="1106"/>
                    <a:pt x="858" y="1102"/>
                  </a:cubicBezTo>
                  <a:cubicBezTo>
                    <a:pt x="857" y="1094"/>
                    <a:pt x="862" y="1089"/>
                    <a:pt x="867" y="1084"/>
                  </a:cubicBezTo>
                  <a:cubicBezTo>
                    <a:pt x="865" y="1084"/>
                    <a:pt x="862" y="1087"/>
                    <a:pt x="861" y="1084"/>
                  </a:cubicBezTo>
                  <a:cubicBezTo>
                    <a:pt x="870" y="1074"/>
                    <a:pt x="889" y="1072"/>
                    <a:pt x="900" y="1063"/>
                  </a:cubicBezTo>
                  <a:cubicBezTo>
                    <a:pt x="898" y="1061"/>
                    <a:pt x="893" y="1064"/>
                    <a:pt x="891" y="1061"/>
                  </a:cubicBezTo>
                  <a:cubicBezTo>
                    <a:pt x="895" y="1052"/>
                    <a:pt x="908" y="1051"/>
                    <a:pt x="917" y="1046"/>
                  </a:cubicBezTo>
                  <a:cubicBezTo>
                    <a:pt x="915" y="1044"/>
                    <a:pt x="916" y="1042"/>
                    <a:pt x="917" y="1040"/>
                  </a:cubicBezTo>
                  <a:cubicBezTo>
                    <a:pt x="912" y="1041"/>
                    <a:pt x="908" y="1044"/>
                    <a:pt x="903" y="1045"/>
                  </a:cubicBezTo>
                  <a:cubicBezTo>
                    <a:pt x="906" y="1038"/>
                    <a:pt x="917" y="1038"/>
                    <a:pt x="922" y="1032"/>
                  </a:cubicBezTo>
                  <a:cubicBezTo>
                    <a:pt x="919" y="1032"/>
                    <a:pt x="923" y="1029"/>
                    <a:pt x="922" y="1028"/>
                  </a:cubicBezTo>
                  <a:cubicBezTo>
                    <a:pt x="916" y="1028"/>
                    <a:pt x="918" y="1036"/>
                    <a:pt x="911" y="1036"/>
                  </a:cubicBezTo>
                  <a:cubicBezTo>
                    <a:pt x="911" y="1032"/>
                    <a:pt x="911" y="1032"/>
                    <a:pt x="911" y="1032"/>
                  </a:cubicBezTo>
                  <a:cubicBezTo>
                    <a:pt x="904" y="1034"/>
                    <a:pt x="903" y="1042"/>
                    <a:pt x="895" y="1044"/>
                  </a:cubicBezTo>
                  <a:cubicBezTo>
                    <a:pt x="896" y="1041"/>
                    <a:pt x="897" y="1040"/>
                    <a:pt x="895" y="1038"/>
                  </a:cubicBezTo>
                  <a:cubicBezTo>
                    <a:pt x="891" y="1039"/>
                    <a:pt x="888" y="1042"/>
                    <a:pt x="885" y="1045"/>
                  </a:cubicBezTo>
                  <a:cubicBezTo>
                    <a:pt x="882" y="1041"/>
                    <a:pt x="878" y="1047"/>
                    <a:pt x="875" y="1044"/>
                  </a:cubicBezTo>
                  <a:cubicBezTo>
                    <a:pt x="888" y="1031"/>
                    <a:pt x="913" y="1030"/>
                    <a:pt x="924" y="1015"/>
                  </a:cubicBezTo>
                  <a:cubicBezTo>
                    <a:pt x="915" y="1018"/>
                    <a:pt x="909" y="1024"/>
                    <a:pt x="900" y="1028"/>
                  </a:cubicBezTo>
                  <a:cubicBezTo>
                    <a:pt x="900" y="1026"/>
                    <a:pt x="897" y="1027"/>
                    <a:pt x="897" y="1025"/>
                  </a:cubicBezTo>
                  <a:cubicBezTo>
                    <a:pt x="917" y="1012"/>
                    <a:pt x="940" y="1004"/>
                    <a:pt x="958" y="990"/>
                  </a:cubicBezTo>
                  <a:cubicBezTo>
                    <a:pt x="956" y="989"/>
                    <a:pt x="954" y="990"/>
                    <a:pt x="954" y="989"/>
                  </a:cubicBezTo>
                  <a:cubicBezTo>
                    <a:pt x="954" y="982"/>
                    <a:pt x="958" y="980"/>
                    <a:pt x="963" y="979"/>
                  </a:cubicBezTo>
                  <a:cubicBezTo>
                    <a:pt x="962" y="981"/>
                    <a:pt x="962" y="982"/>
                    <a:pt x="963" y="983"/>
                  </a:cubicBezTo>
                  <a:cubicBezTo>
                    <a:pt x="976" y="982"/>
                    <a:pt x="994" y="976"/>
                    <a:pt x="995" y="969"/>
                  </a:cubicBezTo>
                  <a:cubicBezTo>
                    <a:pt x="1005" y="970"/>
                    <a:pt x="1010" y="961"/>
                    <a:pt x="1017" y="960"/>
                  </a:cubicBezTo>
                  <a:cubicBezTo>
                    <a:pt x="1017" y="963"/>
                    <a:pt x="1019" y="963"/>
                    <a:pt x="1020" y="964"/>
                  </a:cubicBezTo>
                  <a:cubicBezTo>
                    <a:pt x="1021" y="963"/>
                    <a:pt x="1021" y="962"/>
                    <a:pt x="1022" y="961"/>
                  </a:cubicBezTo>
                  <a:cubicBezTo>
                    <a:pt x="1028" y="962"/>
                    <a:pt x="1039" y="953"/>
                    <a:pt x="1043" y="946"/>
                  </a:cubicBezTo>
                  <a:cubicBezTo>
                    <a:pt x="1041" y="946"/>
                    <a:pt x="1040" y="945"/>
                    <a:pt x="1040" y="943"/>
                  </a:cubicBezTo>
                  <a:cubicBezTo>
                    <a:pt x="1043" y="942"/>
                    <a:pt x="1044" y="944"/>
                    <a:pt x="1048" y="942"/>
                  </a:cubicBezTo>
                  <a:cubicBezTo>
                    <a:pt x="1048" y="940"/>
                    <a:pt x="1050" y="938"/>
                    <a:pt x="1047" y="938"/>
                  </a:cubicBezTo>
                  <a:cubicBezTo>
                    <a:pt x="1048" y="940"/>
                    <a:pt x="1043" y="942"/>
                    <a:pt x="1042" y="939"/>
                  </a:cubicBezTo>
                  <a:cubicBezTo>
                    <a:pt x="1041" y="936"/>
                    <a:pt x="1047" y="939"/>
                    <a:pt x="1047" y="935"/>
                  </a:cubicBezTo>
                  <a:cubicBezTo>
                    <a:pt x="1041" y="932"/>
                    <a:pt x="1035" y="943"/>
                    <a:pt x="1028" y="944"/>
                  </a:cubicBezTo>
                  <a:cubicBezTo>
                    <a:pt x="1026" y="935"/>
                    <a:pt x="1036" y="930"/>
                    <a:pt x="1040" y="923"/>
                  </a:cubicBezTo>
                  <a:cubicBezTo>
                    <a:pt x="1031" y="925"/>
                    <a:pt x="1016" y="930"/>
                    <a:pt x="1021" y="940"/>
                  </a:cubicBezTo>
                  <a:cubicBezTo>
                    <a:pt x="1015" y="941"/>
                    <a:pt x="1013" y="946"/>
                    <a:pt x="1008" y="948"/>
                  </a:cubicBezTo>
                  <a:cubicBezTo>
                    <a:pt x="1007" y="946"/>
                    <a:pt x="1010" y="943"/>
                    <a:pt x="1005" y="943"/>
                  </a:cubicBezTo>
                  <a:cubicBezTo>
                    <a:pt x="1006" y="950"/>
                    <a:pt x="1003" y="951"/>
                    <a:pt x="999" y="952"/>
                  </a:cubicBezTo>
                  <a:cubicBezTo>
                    <a:pt x="998" y="949"/>
                    <a:pt x="1000" y="949"/>
                    <a:pt x="1001" y="947"/>
                  </a:cubicBezTo>
                  <a:cubicBezTo>
                    <a:pt x="993" y="949"/>
                    <a:pt x="994" y="956"/>
                    <a:pt x="985" y="954"/>
                  </a:cubicBezTo>
                  <a:cubicBezTo>
                    <a:pt x="979" y="959"/>
                    <a:pt x="974" y="965"/>
                    <a:pt x="968" y="969"/>
                  </a:cubicBezTo>
                  <a:cubicBezTo>
                    <a:pt x="967" y="968"/>
                    <a:pt x="967" y="967"/>
                    <a:pt x="967" y="965"/>
                  </a:cubicBezTo>
                  <a:cubicBezTo>
                    <a:pt x="962" y="967"/>
                    <a:pt x="955" y="973"/>
                    <a:pt x="949" y="971"/>
                  </a:cubicBezTo>
                  <a:cubicBezTo>
                    <a:pt x="952" y="967"/>
                    <a:pt x="956" y="963"/>
                    <a:pt x="961" y="960"/>
                  </a:cubicBezTo>
                  <a:cubicBezTo>
                    <a:pt x="959" y="957"/>
                    <a:pt x="958" y="955"/>
                    <a:pt x="956" y="953"/>
                  </a:cubicBezTo>
                  <a:cubicBezTo>
                    <a:pt x="959" y="954"/>
                    <a:pt x="958" y="951"/>
                    <a:pt x="961" y="952"/>
                  </a:cubicBezTo>
                  <a:cubicBezTo>
                    <a:pt x="960" y="953"/>
                    <a:pt x="959" y="953"/>
                    <a:pt x="960" y="955"/>
                  </a:cubicBezTo>
                  <a:cubicBezTo>
                    <a:pt x="977" y="960"/>
                    <a:pt x="979" y="944"/>
                    <a:pt x="991" y="940"/>
                  </a:cubicBezTo>
                  <a:cubicBezTo>
                    <a:pt x="991" y="937"/>
                    <a:pt x="988" y="936"/>
                    <a:pt x="989" y="931"/>
                  </a:cubicBezTo>
                  <a:cubicBezTo>
                    <a:pt x="986" y="932"/>
                    <a:pt x="985" y="934"/>
                    <a:pt x="985" y="938"/>
                  </a:cubicBezTo>
                  <a:cubicBezTo>
                    <a:pt x="990" y="941"/>
                    <a:pt x="980" y="946"/>
                    <a:pt x="977" y="944"/>
                  </a:cubicBezTo>
                  <a:cubicBezTo>
                    <a:pt x="977" y="942"/>
                    <a:pt x="980" y="943"/>
                    <a:pt x="980" y="941"/>
                  </a:cubicBezTo>
                  <a:cubicBezTo>
                    <a:pt x="978" y="941"/>
                    <a:pt x="975" y="942"/>
                    <a:pt x="975" y="940"/>
                  </a:cubicBezTo>
                  <a:cubicBezTo>
                    <a:pt x="976" y="939"/>
                    <a:pt x="977" y="938"/>
                    <a:pt x="980" y="939"/>
                  </a:cubicBezTo>
                  <a:cubicBezTo>
                    <a:pt x="979" y="935"/>
                    <a:pt x="978" y="934"/>
                    <a:pt x="979" y="930"/>
                  </a:cubicBezTo>
                  <a:cubicBezTo>
                    <a:pt x="975" y="931"/>
                    <a:pt x="973" y="933"/>
                    <a:pt x="971" y="930"/>
                  </a:cubicBezTo>
                  <a:cubicBezTo>
                    <a:pt x="962" y="942"/>
                    <a:pt x="947" y="948"/>
                    <a:pt x="935" y="956"/>
                  </a:cubicBezTo>
                  <a:cubicBezTo>
                    <a:pt x="933" y="956"/>
                    <a:pt x="931" y="955"/>
                    <a:pt x="928" y="955"/>
                  </a:cubicBezTo>
                  <a:cubicBezTo>
                    <a:pt x="926" y="957"/>
                    <a:pt x="924" y="958"/>
                    <a:pt x="924" y="962"/>
                  </a:cubicBezTo>
                  <a:cubicBezTo>
                    <a:pt x="926" y="962"/>
                    <a:pt x="928" y="962"/>
                    <a:pt x="928" y="964"/>
                  </a:cubicBezTo>
                  <a:cubicBezTo>
                    <a:pt x="921" y="972"/>
                    <a:pt x="911" y="979"/>
                    <a:pt x="897" y="972"/>
                  </a:cubicBezTo>
                  <a:cubicBezTo>
                    <a:pt x="896" y="975"/>
                    <a:pt x="891" y="976"/>
                    <a:pt x="889" y="978"/>
                  </a:cubicBezTo>
                  <a:cubicBezTo>
                    <a:pt x="893" y="979"/>
                    <a:pt x="894" y="978"/>
                    <a:pt x="897" y="978"/>
                  </a:cubicBezTo>
                  <a:cubicBezTo>
                    <a:pt x="894" y="983"/>
                    <a:pt x="900" y="979"/>
                    <a:pt x="901" y="983"/>
                  </a:cubicBezTo>
                  <a:cubicBezTo>
                    <a:pt x="897" y="984"/>
                    <a:pt x="892" y="988"/>
                    <a:pt x="894" y="991"/>
                  </a:cubicBezTo>
                  <a:cubicBezTo>
                    <a:pt x="895" y="987"/>
                    <a:pt x="899" y="991"/>
                    <a:pt x="900" y="988"/>
                  </a:cubicBezTo>
                  <a:cubicBezTo>
                    <a:pt x="900" y="989"/>
                    <a:pt x="902" y="989"/>
                    <a:pt x="902" y="991"/>
                  </a:cubicBezTo>
                  <a:cubicBezTo>
                    <a:pt x="899" y="993"/>
                    <a:pt x="900" y="993"/>
                    <a:pt x="901" y="996"/>
                  </a:cubicBezTo>
                  <a:cubicBezTo>
                    <a:pt x="895" y="998"/>
                    <a:pt x="894" y="1005"/>
                    <a:pt x="890" y="1009"/>
                  </a:cubicBezTo>
                  <a:cubicBezTo>
                    <a:pt x="887" y="1010"/>
                    <a:pt x="887" y="1008"/>
                    <a:pt x="885" y="1008"/>
                  </a:cubicBezTo>
                  <a:cubicBezTo>
                    <a:pt x="879" y="1011"/>
                    <a:pt x="877" y="1015"/>
                    <a:pt x="873" y="1017"/>
                  </a:cubicBezTo>
                  <a:cubicBezTo>
                    <a:pt x="865" y="1023"/>
                    <a:pt x="855" y="1022"/>
                    <a:pt x="850" y="1030"/>
                  </a:cubicBezTo>
                  <a:cubicBezTo>
                    <a:pt x="858" y="1032"/>
                    <a:pt x="859" y="1028"/>
                    <a:pt x="864" y="1024"/>
                  </a:cubicBezTo>
                  <a:cubicBezTo>
                    <a:pt x="873" y="1018"/>
                    <a:pt x="888" y="1014"/>
                    <a:pt x="895" y="1011"/>
                  </a:cubicBezTo>
                  <a:cubicBezTo>
                    <a:pt x="892" y="1017"/>
                    <a:pt x="886" y="1020"/>
                    <a:pt x="880" y="1024"/>
                  </a:cubicBezTo>
                  <a:cubicBezTo>
                    <a:pt x="879" y="1023"/>
                    <a:pt x="880" y="1020"/>
                    <a:pt x="878" y="1020"/>
                  </a:cubicBezTo>
                  <a:cubicBezTo>
                    <a:pt x="872" y="1029"/>
                    <a:pt x="860" y="1033"/>
                    <a:pt x="849" y="1039"/>
                  </a:cubicBezTo>
                  <a:cubicBezTo>
                    <a:pt x="838" y="1044"/>
                    <a:pt x="822" y="1053"/>
                    <a:pt x="813" y="1052"/>
                  </a:cubicBezTo>
                  <a:cubicBezTo>
                    <a:pt x="813" y="1053"/>
                    <a:pt x="813" y="1055"/>
                    <a:pt x="812" y="1056"/>
                  </a:cubicBezTo>
                  <a:cubicBezTo>
                    <a:pt x="804" y="1054"/>
                    <a:pt x="800" y="1059"/>
                    <a:pt x="792" y="1061"/>
                  </a:cubicBezTo>
                  <a:cubicBezTo>
                    <a:pt x="792" y="1064"/>
                    <a:pt x="794" y="1064"/>
                    <a:pt x="795" y="1066"/>
                  </a:cubicBezTo>
                  <a:cubicBezTo>
                    <a:pt x="792" y="1066"/>
                    <a:pt x="790" y="1069"/>
                    <a:pt x="791" y="1070"/>
                  </a:cubicBezTo>
                  <a:cubicBezTo>
                    <a:pt x="803" y="1066"/>
                    <a:pt x="820" y="1061"/>
                    <a:pt x="836" y="1053"/>
                  </a:cubicBezTo>
                  <a:cubicBezTo>
                    <a:pt x="838" y="1044"/>
                    <a:pt x="849" y="1046"/>
                    <a:pt x="855" y="1043"/>
                  </a:cubicBezTo>
                  <a:cubicBezTo>
                    <a:pt x="856" y="1045"/>
                    <a:pt x="853" y="1044"/>
                    <a:pt x="853" y="1047"/>
                  </a:cubicBezTo>
                  <a:cubicBezTo>
                    <a:pt x="856" y="1047"/>
                    <a:pt x="858" y="1049"/>
                    <a:pt x="856" y="1051"/>
                  </a:cubicBezTo>
                  <a:cubicBezTo>
                    <a:pt x="863" y="1052"/>
                    <a:pt x="870" y="1040"/>
                    <a:pt x="874" y="1047"/>
                  </a:cubicBezTo>
                  <a:cubicBezTo>
                    <a:pt x="867" y="1048"/>
                    <a:pt x="858" y="1052"/>
                    <a:pt x="853" y="1058"/>
                  </a:cubicBezTo>
                  <a:cubicBezTo>
                    <a:pt x="857" y="1057"/>
                    <a:pt x="860" y="1058"/>
                    <a:pt x="861" y="1061"/>
                  </a:cubicBezTo>
                  <a:cubicBezTo>
                    <a:pt x="859" y="1061"/>
                    <a:pt x="859" y="1063"/>
                    <a:pt x="858" y="1063"/>
                  </a:cubicBezTo>
                  <a:cubicBezTo>
                    <a:pt x="854" y="1058"/>
                    <a:pt x="847" y="1064"/>
                    <a:pt x="844" y="1063"/>
                  </a:cubicBezTo>
                  <a:cubicBezTo>
                    <a:pt x="843" y="1059"/>
                    <a:pt x="849" y="1063"/>
                    <a:pt x="849" y="1059"/>
                  </a:cubicBezTo>
                  <a:cubicBezTo>
                    <a:pt x="846" y="1056"/>
                    <a:pt x="845" y="1061"/>
                    <a:pt x="841" y="1060"/>
                  </a:cubicBezTo>
                  <a:cubicBezTo>
                    <a:pt x="842" y="1058"/>
                    <a:pt x="842" y="1056"/>
                    <a:pt x="840" y="1056"/>
                  </a:cubicBezTo>
                  <a:cubicBezTo>
                    <a:pt x="830" y="1061"/>
                    <a:pt x="823" y="1069"/>
                    <a:pt x="811" y="1070"/>
                  </a:cubicBezTo>
                  <a:cubicBezTo>
                    <a:pt x="811" y="1071"/>
                    <a:pt x="812" y="1072"/>
                    <a:pt x="812" y="1073"/>
                  </a:cubicBezTo>
                  <a:cubicBezTo>
                    <a:pt x="810" y="1074"/>
                    <a:pt x="808" y="1076"/>
                    <a:pt x="805" y="1076"/>
                  </a:cubicBezTo>
                  <a:cubicBezTo>
                    <a:pt x="805" y="1075"/>
                    <a:pt x="806" y="1074"/>
                    <a:pt x="807" y="1073"/>
                  </a:cubicBezTo>
                  <a:cubicBezTo>
                    <a:pt x="803" y="1073"/>
                    <a:pt x="799" y="1074"/>
                    <a:pt x="797" y="1077"/>
                  </a:cubicBezTo>
                  <a:cubicBezTo>
                    <a:pt x="800" y="1078"/>
                    <a:pt x="802" y="1074"/>
                    <a:pt x="804" y="1077"/>
                  </a:cubicBezTo>
                  <a:cubicBezTo>
                    <a:pt x="798" y="1079"/>
                    <a:pt x="787" y="1088"/>
                    <a:pt x="782" y="1082"/>
                  </a:cubicBezTo>
                  <a:cubicBezTo>
                    <a:pt x="777" y="1083"/>
                    <a:pt x="772" y="1085"/>
                    <a:pt x="768" y="1088"/>
                  </a:cubicBezTo>
                  <a:cubicBezTo>
                    <a:pt x="771" y="1088"/>
                    <a:pt x="773" y="1088"/>
                    <a:pt x="774" y="1090"/>
                  </a:cubicBezTo>
                  <a:cubicBezTo>
                    <a:pt x="767" y="1091"/>
                    <a:pt x="761" y="1092"/>
                    <a:pt x="758" y="1096"/>
                  </a:cubicBezTo>
                  <a:cubicBezTo>
                    <a:pt x="757" y="1095"/>
                    <a:pt x="755" y="1094"/>
                    <a:pt x="753" y="1095"/>
                  </a:cubicBezTo>
                  <a:cubicBezTo>
                    <a:pt x="751" y="1098"/>
                    <a:pt x="747" y="1098"/>
                    <a:pt x="746" y="1101"/>
                  </a:cubicBezTo>
                  <a:cubicBezTo>
                    <a:pt x="749" y="1100"/>
                    <a:pt x="747" y="1104"/>
                    <a:pt x="749" y="1104"/>
                  </a:cubicBezTo>
                  <a:cubicBezTo>
                    <a:pt x="749" y="1103"/>
                    <a:pt x="751" y="1103"/>
                    <a:pt x="752" y="1102"/>
                  </a:cubicBezTo>
                  <a:cubicBezTo>
                    <a:pt x="751" y="1105"/>
                    <a:pt x="755" y="1104"/>
                    <a:pt x="754" y="1108"/>
                  </a:cubicBezTo>
                  <a:cubicBezTo>
                    <a:pt x="750" y="1106"/>
                    <a:pt x="752" y="1112"/>
                    <a:pt x="750" y="1112"/>
                  </a:cubicBezTo>
                  <a:cubicBezTo>
                    <a:pt x="745" y="1115"/>
                    <a:pt x="743" y="1109"/>
                    <a:pt x="738" y="1109"/>
                  </a:cubicBezTo>
                  <a:cubicBezTo>
                    <a:pt x="737" y="1113"/>
                    <a:pt x="732" y="1117"/>
                    <a:pt x="728" y="1115"/>
                  </a:cubicBezTo>
                  <a:cubicBezTo>
                    <a:pt x="728" y="1114"/>
                    <a:pt x="730" y="1114"/>
                    <a:pt x="730" y="1112"/>
                  </a:cubicBezTo>
                  <a:cubicBezTo>
                    <a:pt x="711" y="1113"/>
                    <a:pt x="700" y="1127"/>
                    <a:pt x="684" y="1122"/>
                  </a:cubicBezTo>
                  <a:cubicBezTo>
                    <a:pt x="681" y="1133"/>
                    <a:pt x="662" y="1127"/>
                    <a:pt x="657" y="1136"/>
                  </a:cubicBezTo>
                  <a:cubicBezTo>
                    <a:pt x="660" y="1138"/>
                    <a:pt x="664" y="1137"/>
                    <a:pt x="666" y="1138"/>
                  </a:cubicBezTo>
                  <a:cubicBezTo>
                    <a:pt x="666" y="1141"/>
                    <a:pt x="663" y="1140"/>
                    <a:pt x="664" y="1144"/>
                  </a:cubicBezTo>
                  <a:cubicBezTo>
                    <a:pt x="667" y="1145"/>
                    <a:pt x="665" y="1141"/>
                    <a:pt x="667" y="1140"/>
                  </a:cubicBezTo>
                  <a:cubicBezTo>
                    <a:pt x="683" y="1140"/>
                    <a:pt x="694" y="1136"/>
                    <a:pt x="706" y="1133"/>
                  </a:cubicBezTo>
                  <a:cubicBezTo>
                    <a:pt x="714" y="1130"/>
                    <a:pt x="726" y="1131"/>
                    <a:pt x="727" y="1122"/>
                  </a:cubicBezTo>
                  <a:cubicBezTo>
                    <a:pt x="726" y="1122"/>
                    <a:pt x="724" y="1123"/>
                    <a:pt x="724" y="1122"/>
                  </a:cubicBezTo>
                  <a:cubicBezTo>
                    <a:pt x="727" y="1120"/>
                    <a:pt x="731" y="1119"/>
                    <a:pt x="736" y="1120"/>
                  </a:cubicBezTo>
                  <a:cubicBezTo>
                    <a:pt x="736" y="1122"/>
                    <a:pt x="736" y="1122"/>
                    <a:pt x="736" y="1122"/>
                  </a:cubicBezTo>
                  <a:cubicBezTo>
                    <a:pt x="752" y="1118"/>
                    <a:pt x="767" y="1111"/>
                    <a:pt x="783" y="1109"/>
                  </a:cubicBezTo>
                  <a:cubicBezTo>
                    <a:pt x="775" y="1110"/>
                    <a:pt x="774" y="1116"/>
                    <a:pt x="768" y="1118"/>
                  </a:cubicBezTo>
                  <a:cubicBezTo>
                    <a:pt x="761" y="1120"/>
                    <a:pt x="760" y="1128"/>
                    <a:pt x="753" y="1125"/>
                  </a:cubicBezTo>
                  <a:cubicBezTo>
                    <a:pt x="747" y="1132"/>
                    <a:pt x="733" y="1131"/>
                    <a:pt x="728" y="1139"/>
                  </a:cubicBezTo>
                  <a:cubicBezTo>
                    <a:pt x="725" y="1136"/>
                    <a:pt x="722" y="1138"/>
                    <a:pt x="719" y="1139"/>
                  </a:cubicBezTo>
                  <a:cubicBezTo>
                    <a:pt x="717" y="1141"/>
                    <a:pt x="719" y="1141"/>
                    <a:pt x="720" y="1143"/>
                  </a:cubicBezTo>
                  <a:cubicBezTo>
                    <a:pt x="717" y="1143"/>
                    <a:pt x="715" y="1144"/>
                    <a:pt x="715" y="1147"/>
                  </a:cubicBezTo>
                  <a:cubicBezTo>
                    <a:pt x="731" y="1148"/>
                    <a:pt x="734" y="1136"/>
                    <a:pt x="749" y="1136"/>
                  </a:cubicBezTo>
                  <a:cubicBezTo>
                    <a:pt x="751" y="1135"/>
                    <a:pt x="749" y="1135"/>
                    <a:pt x="751" y="1134"/>
                  </a:cubicBezTo>
                  <a:cubicBezTo>
                    <a:pt x="752" y="1135"/>
                    <a:pt x="752" y="1133"/>
                    <a:pt x="755" y="1134"/>
                  </a:cubicBezTo>
                  <a:cubicBezTo>
                    <a:pt x="755" y="1135"/>
                    <a:pt x="755" y="1136"/>
                    <a:pt x="754" y="1136"/>
                  </a:cubicBezTo>
                  <a:cubicBezTo>
                    <a:pt x="769" y="1135"/>
                    <a:pt x="774" y="1124"/>
                    <a:pt x="786" y="1120"/>
                  </a:cubicBezTo>
                  <a:close/>
                  <a:moveTo>
                    <a:pt x="1029" y="945"/>
                  </a:moveTo>
                  <a:cubicBezTo>
                    <a:pt x="1032" y="946"/>
                    <a:pt x="1032" y="943"/>
                    <a:pt x="1035" y="944"/>
                  </a:cubicBezTo>
                  <a:cubicBezTo>
                    <a:pt x="1034" y="946"/>
                    <a:pt x="1036" y="946"/>
                    <a:pt x="1036" y="945"/>
                  </a:cubicBezTo>
                  <a:cubicBezTo>
                    <a:pt x="1037" y="944"/>
                    <a:pt x="1034" y="954"/>
                    <a:pt x="1030" y="954"/>
                  </a:cubicBezTo>
                  <a:cubicBezTo>
                    <a:pt x="1030" y="951"/>
                    <a:pt x="1029" y="949"/>
                    <a:pt x="1029" y="945"/>
                  </a:cubicBezTo>
                  <a:close/>
                  <a:moveTo>
                    <a:pt x="971" y="944"/>
                  </a:moveTo>
                  <a:cubicBezTo>
                    <a:pt x="969" y="946"/>
                    <a:pt x="967" y="952"/>
                    <a:pt x="963" y="950"/>
                  </a:cubicBezTo>
                  <a:cubicBezTo>
                    <a:pt x="966" y="948"/>
                    <a:pt x="967" y="945"/>
                    <a:pt x="971" y="944"/>
                  </a:cubicBezTo>
                  <a:close/>
                  <a:moveTo>
                    <a:pt x="930" y="993"/>
                  </a:moveTo>
                  <a:cubicBezTo>
                    <a:pt x="932" y="991"/>
                    <a:pt x="928" y="991"/>
                    <a:pt x="930" y="988"/>
                  </a:cubicBezTo>
                  <a:cubicBezTo>
                    <a:pt x="938" y="987"/>
                    <a:pt x="942" y="984"/>
                    <a:pt x="949" y="983"/>
                  </a:cubicBezTo>
                  <a:cubicBezTo>
                    <a:pt x="944" y="988"/>
                    <a:pt x="939" y="993"/>
                    <a:pt x="930" y="993"/>
                  </a:cubicBezTo>
                  <a:close/>
                  <a:moveTo>
                    <a:pt x="945" y="957"/>
                  </a:moveTo>
                  <a:cubicBezTo>
                    <a:pt x="949" y="959"/>
                    <a:pt x="945" y="964"/>
                    <a:pt x="941" y="964"/>
                  </a:cubicBezTo>
                  <a:cubicBezTo>
                    <a:pt x="944" y="961"/>
                    <a:pt x="944" y="961"/>
                    <a:pt x="945" y="957"/>
                  </a:cubicBezTo>
                  <a:close/>
                  <a:moveTo>
                    <a:pt x="925" y="971"/>
                  </a:moveTo>
                  <a:cubicBezTo>
                    <a:pt x="926" y="971"/>
                    <a:pt x="926" y="973"/>
                    <a:pt x="926" y="974"/>
                  </a:cubicBezTo>
                  <a:cubicBezTo>
                    <a:pt x="926" y="973"/>
                    <a:pt x="927" y="973"/>
                    <a:pt x="928" y="973"/>
                  </a:cubicBezTo>
                  <a:cubicBezTo>
                    <a:pt x="926" y="966"/>
                    <a:pt x="937" y="965"/>
                    <a:pt x="939" y="962"/>
                  </a:cubicBezTo>
                  <a:cubicBezTo>
                    <a:pt x="942" y="963"/>
                    <a:pt x="935" y="969"/>
                    <a:pt x="932" y="969"/>
                  </a:cubicBezTo>
                  <a:cubicBezTo>
                    <a:pt x="934" y="972"/>
                    <a:pt x="936" y="966"/>
                    <a:pt x="938" y="969"/>
                  </a:cubicBezTo>
                  <a:cubicBezTo>
                    <a:pt x="937" y="971"/>
                    <a:pt x="936" y="973"/>
                    <a:pt x="934" y="975"/>
                  </a:cubicBezTo>
                  <a:cubicBezTo>
                    <a:pt x="931" y="971"/>
                    <a:pt x="929" y="975"/>
                    <a:pt x="925" y="976"/>
                  </a:cubicBezTo>
                  <a:cubicBezTo>
                    <a:pt x="925" y="973"/>
                    <a:pt x="923" y="973"/>
                    <a:pt x="925" y="971"/>
                  </a:cubicBezTo>
                  <a:close/>
                  <a:moveTo>
                    <a:pt x="913" y="1004"/>
                  </a:moveTo>
                  <a:cubicBezTo>
                    <a:pt x="911" y="999"/>
                    <a:pt x="918" y="996"/>
                    <a:pt x="924" y="996"/>
                  </a:cubicBezTo>
                  <a:cubicBezTo>
                    <a:pt x="922" y="1001"/>
                    <a:pt x="916" y="1000"/>
                    <a:pt x="913" y="1004"/>
                  </a:cubicBezTo>
                  <a:close/>
                  <a:moveTo>
                    <a:pt x="918" y="976"/>
                  </a:moveTo>
                  <a:cubicBezTo>
                    <a:pt x="922" y="981"/>
                    <a:pt x="911" y="983"/>
                    <a:pt x="906" y="987"/>
                  </a:cubicBezTo>
                  <a:cubicBezTo>
                    <a:pt x="908" y="979"/>
                    <a:pt x="916" y="981"/>
                    <a:pt x="918" y="976"/>
                  </a:cubicBezTo>
                  <a:close/>
                  <a:moveTo>
                    <a:pt x="914" y="986"/>
                  </a:moveTo>
                  <a:cubicBezTo>
                    <a:pt x="918" y="989"/>
                    <a:pt x="909" y="993"/>
                    <a:pt x="904" y="992"/>
                  </a:cubicBezTo>
                  <a:cubicBezTo>
                    <a:pt x="906" y="989"/>
                    <a:pt x="911" y="989"/>
                    <a:pt x="914" y="986"/>
                  </a:cubicBezTo>
                  <a:close/>
                  <a:moveTo>
                    <a:pt x="885" y="1027"/>
                  </a:moveTo>
                  <a:cubicBezTo>
                    <a:pt x="888" y="1030"/>
                    <a:pt x="891" y="1028"/>
                    <a:pt x="895" y="1027"/>
                  </a:cubicBezTo>
                  <a:cubicBezTo>
                    <a:pt x="893" y="1033"/>
                    <a:pt x="887" y="1035"/>
                    <a:pt x="881" y="1036"/>
                  </a:cubicBezTo>
                  <a:cubicBezTo>
                    <a:pt x="882" y="1032"/>
                    <a:pt x="886" y="1032"/>
                    <a:pt x="885" y="1027"/>
                  </a:cubicBezTo>
                  <a:close/>
                  <a:moveTo>
                    <a:pt x="865" y="1045"/>
                  </a:moveTo>
                  <a:cubicBezTo>
                    <a:pt x="864" y="1048"/>
                    <a:pt x="867" y="1040"/>
                    <a:pt x="870" y="1041"/>
                  </a:cubicBezTo>
                  <a:cubicBezTo>
                    <a:pt x="871" y="1045"/>
                    <a:pt x="867" y="1044"/>
                    <a:pt x="865" y="1045"/>
                  </a:cubicBezTo>
                  <a:close/>
                  <a:moveTo>
                    <a:pt x="837" y="1067"/>
                  </a:moveTo>
                  <a:cubicBezTo>
                    <a:pt x="837" y="1070"/>
                    <a:pt x="834" y="1071"/>
                    <a:pt x="831" y="1071"/>
                  </a:cubicBezTo>
                  <a:cubicBezTo>
                    <a:pt x="830" y="1069"/>
                    <a:pt x="832" y="1066"/>
                    <a:pt x="837" y="1067"/>
                  </a:cubicBezTo>
                  <a:close/>
                  <a:moveTo>
                    <a:pt x="821" y="1093"/>
                  </a:moveTo>
                  <a:cubicBezTo>
                    <a:pt x="822" y="1092"/>
                    <a:pt x="825" y="1092"/>
                    <a:pt x="827" y="1092"/>
                  </a:cubicBezTo>
                  <a:cubicBezTo>
                    <a:pt x="826" y="1094"/>
                    <a:pt x="825" y="1095"/>
                    <a:pt x="823" y="1096"/>
                  </a:cubicBezTo>
                  <a:cubicBezTo>
                    <a:pt x="821" y="1096"/>
                    <a:pt x="821" y="1095"/>
                    <a:pt x="821" y="1093"/>
                  </a:cubicBezTo>
                  <a:close/>
                  <a:moveTo>
                    <a:pt x="785" y="1113"/>
                  </a:moveTo>
                  <a:cubicBezTo>
                    <a:pt x="786" y="1110"/>
                    <a:pt x="794" y="1108"/>
                    <a:pt x="798" y="1109"/>
                  </a:cubicBezTo>
                  <a:cubicBezTo>
                    <a:pt x="795" y="1111"/>
                    <a:pt x="790" y="1112"/>
                    <a:pt x="785" y="1113"/>
                  </a:cubicBezTo>
                  <a:close/>
                  <a:moveTo>
                    <a:pt x="815" y="1075"/>
                  </a:moveTo>
                  <a:cubicBezTo>
                    <a:pt x="815" y="1079"/>
                    <a:pt x="815" y="1079"/>
                    <a:pt x="815" y="1079"/>
                  </a:cubicBezTo>
                  <a:cubicBezTo>
                    <a:pt x="810" y="1081"/>
                    <a:pt x="806" y="1077"/>
                    <a:pt x="805" y="1082"/>
                  </a:cubicBezTo>
                  <a:cubicBezTo>
                    <a:pt x="802" y="1077"/>
                    <a:pt x="810" y="1075"/>
                    <a:pt x="815" y="1075"/>
                  </a:cubicBezTo>
                  <a:close/>
                  <a:moveTo>
                    <a:pt x="800" y="1089"/>
                  </a:moveTo>
                  <a:cubicBezTo>
                    <a:pt x="800" y="1080"/>
                    <a:pt x="809" y="1084"/>
                    <a:pt x="814" y="1083"/>
                  </a:cubicBezTo>
                  <a:cubicBezTo>
                    <a:pt x="810" y="1092"/>
                    <a:pt x="790" y="1102"/>
                    <a:pt x="784" y="1094"/>
                  </a:cubicBezTo>
                  <a:cubicBezTo>
                    <a:pt x="786" y="1089"/>
                    <a:pt x="795" y="1091"/>
                    <a:pt x="800" y="1089"/>
                  </a:cubicBezTo>
                  <a:close/>
                  <a:moveTo>
                    <a:pt x="40" y="932"/>
                  </a:moveTo>
                  <a:cubicBezTo>
                    <a:pt x="40" y="932"/>
                    <a:pt x="40" y="932"/>
                    <a:pt x="41" y="932"/>
                  </a:cubicBezTo>
                  <a:cubicBezTo>
                    <a:pt x="42" y="932"/>
                    <a:pt x="41" y="935"/>
                    <a:pt x="43" y="935"/>
                  </a:cubicBezTo>
                  <a:cubicBezTo>
                    <a:pt x="44" y="930"/>
                    <a:pt x="51" y="930"/>
                    <a:pt x="51" y="925"/>
                  </a:cubicBezTo>
                  <a:cubicBezTo>
                    <a:pt x="48" y="928"/>
                    <a:pt x="41" y="930"/>
                    <a:pt x="40" y="932"/>
                  </a:cubicBezTo>
                  <a:close/>
                  <a:moveTo>
                    <a:pt x="227" y="928"/>
                  </a:moveTo>
                  <a:cubicBezTo>
                    <a:pt x="228" y="926"/>
                    <a:pt x="229" y="927"/>
                    <a:pt x="231" y="927"/>
                  </a:cubicBezTo>
                  <a:cubicBezTo>
                    <a:pt x="231" y="925"/>
                    <a:pt x="231" y="925"/>
                    <a:pt x="231" y="925"/>
                  </a:cubicBezTo>
                  <a:cubicBezTo>
                    <a:pt x="229" y="924"/>
                    <a:pt x="229" y="926"/>
                    <a:pt x="227" y="926"/>
                  </a:cubicBezTo>
                  <a:cubicBezTo>
                    <a:pt x="227" y="927"/>
                    <a:pt x="225" y="928"/>
                    <a:pt x="227" y="928"/>
                  </a:cubicBezTo>
                  <a:close/>
                  <a:moveTo>
                    <a:pt x="1158" y="939"/>
                  </a:moveTo>
                  <a:cubicBezTo>
                    <a:pt x="1155" y="941"/>
                    <a:pt x="1154" y="938"/>
                    <a:pt x="1152" y="938"/>
                  </a:cubicBezTo>
                  <a:cubicBezTo>
                    <a:pt x="1155" y="941"/>
                    <a:pt x="1150" y="945"/>
                    <a:pt x="1153" y="947"/>
                  </a:cubicBezTo>
                  <a:cubicBezTo>
                    <a:pt x="1162" y="947"/>
                    <a:pt x="1170" y="939"/>
                    <a:pt x="1176" y="933"/>
                  </a:cubicBezTo>
                  <a:cubicBezTo>
                    <a:pt x="1172" y="932"/>
                    <a:pt x="1168" y="933"/>
                    <a:pt x="1168" y="929"/>
                  </a:cubicBezTo>
                  <a:cubicBezTo>
                    <a:pt x="1166" y="927"/>
                    <a:pt x="1172" y="927"/>
                    <a:pt x="1169" y="926"/>
                  </a:cubicBezTo>
                  <a:cubicBezTo>
                    <a:pt x="1162" y="927"/>
                    <a:pt x="1162" y="935"/>
                    <a:pt x="1158" y="939"/>
                  </a:cubicBezTo>
                  <a:close/>
                  <a:moveTo>
                    <a:pt x="214" y="934"/>
                  </a:moveTo>
                  <a:cubicBezTo>
                    <a:pt x="212" y="935"/>
                    <a:pt x="205" y="937"/>
                    <a:pt x="207" y="939"/>
                  </a:cubicBezTo>
                  <a:cubicBezTo>
                    <a:pt x="209" y="938"/>
                    <a:pt x="216" y="936"/>
                    <a:pt x="214" y="934"/>
                  </a:cubicBezTo>
                  <a:close/>
                  <a:moveTo>
                    <a:pt x="130" y="938"/>
                  </a:moveTo>
                  <a:cubicBezTo>
                    <a:pt x="133" y="938"/>
                    <a:pt x="134" y="936"/>
                    <a:pt x="134" y="934"/>
                  </a:cubicBezTo>
                  <a:cubicBezTo>
                    <a:pt x="123" y="930"/>
                    <a:pt x="117" y="944"/>
                    <a:pt x="109" y="949"/>
                  </a:cubicBezTo>
                  <a:cubicBezTo>
                    <a:pt x="114" y="946"/>
                    <a:pt x="119" y="944"/>
                    <a:pt x="125" y="942"/>
                  </a:cubicBezTo>
                  <a:cubicBezTo>
                    <a:pt x="125" y="944"/>
                    <a:pt x="125" y="946"/>
                    <a:pt x="126" y="946"/>
                  </a:cubicBezTo>
                  <a:cubicBezTo>
                    <a:pt x="129" y="946"/>
                    <a:pt x="134" y="941"/>
                    <a:pt x="130" y="938"/>
                  </a:cubicBezTo>
                  <a:close/>
                  <a:moveTo>
                    <a:pt x="1092" y="954"/>
                  </a:moveTo>
                  <a:cubicBezTo>
                    <a:pt x="1089" y="958"/>
                    <a:pt x="1088" y="956"/>
                    <a:pt x="1086" y="958"/>
                  </a:cubicBezTo>
                  <a:cubicBezTo>
                    <a:pt x="1090" y="958"/>
                    <a:pt x="1085" y="962"/>
                    <a:pt x="1089" y="962"/>
                  </a:cubicBezTo>
                  <a:cubicBezTo>
                    <a:pt x="1091" y="959"/>
                    <a:pt x="1091" y="957"/>
                    <a:pt x="1092" y="954"/>
                  </a:cubicBezTo>
                  <a:close/>
                  <a:moveTo>
                    <a:pt x="972" y="962"/>
                  </a:moveTo>
                  <a:cubicBezTo>
                    <a:pt x="972" y="959"/>
                    <a:pt x="974" y="963"/>
                    <a:pt x="975" y="961"/>
                  </a:cubicBezTo>
                  <a:cubicBezTo>
                    <a:pt x="975" y="958"/>
                    <a:pt x="975" y="958"/>
                    <a:pt x="975" y="958"/>
                  </a:cubicBezTo>
                  <a:cubicBezTo>
                    <a:pt x="973" y="958"/>
                    <a:pt x="970" y="961"/>
                    <a:pt x="972" y="962"/>
                  </a:cubicBezTo>
                  <a:close/>
                  <a:moveTo>
                    <a:pt x="1072" y="960"/>
                  </a:moveTo>
                  <a:cubicBezTo>
                    <a:pt x="1076" y="961"/>
                    <a:pt x="1077" y="966"/>
                    <a:pt x="1076" y="959"/>
                  </a:cubicBezTo>
                  <a:cubicBezTo>
                    <a:pt x="1076" y="959"/>
                    <a:pt x="1077" y="958"/>
                    <a:pt x="1076" y="958"/>
                  </a:cubicBezTo>
                  <a:cubicBezTo>
                    <a:pt x="1077" y="961"/>
                    <a:pt x="1072" y="957"/>
                    <a:pt x="1072" y="960"/>
                  </a:cubicBezTo>
                  <a:close/>
                  <a:moveTo>
                    <a:pt x="1114" y="963"/>
                  </a:moveTo>
                  <a:cubicBezTo>
                    <a:pt x="1112" y="961"/>
                    <a:pt x="1108" y="963"/>
                    <a:pt x="1107" y="963"/>
                  </a:cubicBezTo>
                  <a:cubicBezTo>
                    <a:pt x="1108" y="963"/>
                    <a:pt x="1108" y="964"/>
                    <a:pt x="1107" y="965"/>
                  </a:cubicBezTo>
                  <a:cubicBezTo>
                    <a:pt x="1110" y="962"/>
                    <a:pt x="1113" y="966"/>
                    <a:pt x="1114" y="963"/>
                  </a:cubicBezTo>
                  <a:close/>
                  <a:moveTo>
                    <a:pt x="26" y="975"/>
                  </a:moveTo>
                  <a:cubicBezTo>
                    <a:pt x="28" y="971"/>
                    <a:pt x="29" y="976"/>
                    <a:pt x="34" y="975"/>
                  </a:cubicBezTo>
                  <a:cubicBezTo>
                    <a:pt x="37" y="971"/>
                    <a:pt x="36" y="968"/>
                    <a:pt x="38" y="964"/>
                  </a:cubicBezTo>
                  <a:cubicBezTo>
                    <a:pt x="32" y="965"/>
                    <a:pt x="27" y="972"/>
                    <a:pt x="26" y="975"/>
                  </a:cubicBezTo>
                  <a:close/>
                  <a:moveTo>
                    <a:pt x="1040" y="979"/>
                  </a:moveTo>
                  <a:cubicBezTo>
                    <a:pt x="1039" y="979"/>
                    <a:pt x="1038" y="978"/>
                    <a:pt x="1038" y="978"/>
                  </a:cubicBezTo>
                  <a:cubicBezTo>
                    <a:pt x="1028" y="984"/>
                    <a:pt x="1017" y="989"/>
                    <a:pt x="1009" y="997"/>
                  </a:cubicBezTo>
                  <a:cubicBezTo>
                    <a:pt x="1000" y="995"/>
                    <a:pt x="992" y="1002"/>
                    <a:pt x="987" y="1007"/>
                  </a:cubicBezTo>
                  <a:cubicBezTo>
                    <a:pt x="989" y="1007"/>
                    <a:pt x="989" y="1008"/>
                    <a:pt x="988" y="1009"/>
                  </a:cubicBezTo>
                  <a:cubicBezTo>
                    <a:pt x="1000" y="1009"/>
                    <a:pt x="1004" y="997"/>
                    <a:pt x="1014" y="998"/>
                  </a:cubicBezTo>
                  <a:cubicBezTo>
                    <a:pt x="1018" y="994"/>
                    <a:pt x="1024" y="991"/>
                    <a:pt x="1027" y="986"/>
                  </a:cubicBezTo>
                  <a:cubicBezTo>
                    <a:pt x="1033" y="986"/>
                    <a:pt x="1033" y="986"/>
                    <a:pt x="1033" y="986"/>
                  </a:cubicBezTo>
                  <a:cubicBezTo>
                    <a:pt x="1031" y="978"/>
                    <a:pt x="1039" y="983"/>
                    <a:pt x="1040" y="979"/>
                  </a:cubicBezTo>
                  <a:close/>
                  <a:moveTo>
                    <a:pt x="928" y="1013"/>
                  </a:moveTo>
                  <a:cubicBezTo>
                    <a:pt x="930" y="1010"/>
                    <a:pt x="933" y="1014"/>
                    <a:pt x="935" y="1014"/>
                  </a:cubicBezTo>
                  <a:cubicBezTo>
                    <a:pt x="938" y="1007"/>
                    <a:pt x="947" y="1006"/>
                    <a:pt x="950" y="999"/>
                  </a:cubicBezTo>
                  <a:cubicBezTo>
                    <a:pt x="942" y="1003"/>
                    <a:pt x="932" y="1008"/>
                    <a:pt x="928" y="1013"/>
                  </a:cubicBezTo>
                  <a:close/>
                  <a:moveTo>
                    <a:pt x="233" y="1024"/>
                  </a:moveTo>
                  <a:cubicBezTo>
                    <a:pt x="231" y="1027"/>
                    <a:pt x="227" y="1027"/>
                    <a:pt x="225" y="1030"/>
                  </a:cubicBezTo>
                  <a:cubicBezTo>
                    <a:pt x="229" y="1030"/>
                    <a:pt x="234" y="1026"/>
                    <a:pt x="233" y="1024"/>
                  </a:cubicBezTo>
                  <a:close/>
                  <a:moveTo>
                    <a:pt x="89" y="1041"/>
                  </a:moveTo>
                  <a:cubicBezTo>
                    <a:pt x="86" y="1044"/>
                    <a:pt x="85" y="1040"/>
                    <a:pt x="84" y="1040"/>
                  </a:cubicBezTo>
                  <a:cubicBezTo>
                    <a:pt x="76" y="1046"/>
                    <a:pt x="66" y="1047"/>
                    <a:pt x="58" y="1055"/>
                  </a:cubicBezTo>
                  <a:cubicBezTo>
                    <a:pt x="59" y="1056"/>
                    <a:pt x="61" y="1056"/>
                    <a:pt x="63" y="1057"/>
                  </a:cubicBezTo>
                  <a:cubicBezTo>
                    <a:pt x="66" y="1047"/>
                    <a:pt x="79" y="1051"/>
                    <a:pt x="84" y="1044"/>
                  </a:cubicBezTo>
                  <a:cubicBezTo>
                    <a:pt x="86" y="1044"/>
                    <a:pt x="87" y="1045"/>
                    <a:pt x="88" y="1045"/>
                  </a:cubicBezTo>
                  <a:cubicBezTo>
                    <a:pt x="87" y="1042"/>
                    <a:pt x="92" y="1042"/>
                    <a:pt x="89" y="1041"/>
                  </a:cubicBezTo>
                  <a:close/>
                  <a:moveTo>
                    <a:pt x="224" y="1053"/>
                  </a:moveTo>
                  <a:cubicBezTo>
                    <a:pt x="225" y="1048"/>
                    <a:pt x="222" y="1048"/>
                    <a:pt x="221" y="1045"/>
                  </a:cubicBezTo>
                  <a:cubicBezTo>
                    <a:pt x="222" y="1043"/>
                    <a:pt x="225" y="1043"/>
                    <a:pt x="224" y="1040"/>
                  </a:cubicBezTo>
                  <a:cubicBezTo>
                    <a:pt x="218" y="1039"/>
                    <a:pt x="223" y="1047"/>
                    <a:pt x="215" y="1045"/>
                  </a:cubicBezTo>
                  <a:cubicBezTo>
                    <a:pt x="214" y="1051"/>
                    <a:pt x="206" y="1050"/>
                    <a:pt x="205" y="1056"/>
                  </a:cubicBezTo>
                  <a:cubicBezTo>
                    <a:pt x="206" y="1056"/>
                    <a:pt x="209" y="1056"/>
                    <a:pt x="210" y="1057"/>
                  </a:cubicBezTo>
                  <a:cubicBezTo>
                    <a:pt x="218" y="1074"/>
                    <a:pt x="194" y="1065"/>
                    <a:pt x="192" y="1077"/>
                  </a:cubicBezTo>
                  <a:cubicBezTo>
                    <a:pt x="195" y="1078"/>
                    <a:pt x="192" y="1074"/>
                    <a:pt x="195" y="1074"/>
                  </a:cubicBezTo>
                  <a:cubicBezTo>
                    <a:pt x="195" y="1077"/>
                    <a:pt x="199" y="1076"/>
                    <a:pt x="200" y="1079"/>
                  </a:cubicBezTo>
                  <a:cubicBezTo>
                    <a:pt x="196" y="1087"/>
                    <a:pt x="206" y="1075"/>
                    <a:pt x="208" y="1073"/>
                  </a:cubicBezTo>
                  <a:cubicBezTo>
                    <a:pt x="210" y="1074"/>
                    <a:pt x="210" y="1074"/>
                    <a:pt x="210" y="1076"/>
                  </a:cubicBezTo>
                  <a:cubicBezTo>
                    <a:pt x="209" y="1080"/>
                    <a:pt x="205" y="1081"/>
                    <a:pt x="207" y="1084"/>
                  </a:cubicBezTo>
                  <a:cubicBezTo>
                    <a:pt x="209" y="1081"/>
                    <a:pt x="214" y="1082"/>
                    <a:pt x="213" y="1077"/>
                  </a:cubicBezTo>
                  <a:cubicBezTo>
                    <a:pt x="217" y="1077"/>
                    <a:pt x="220" y="1077"/>
                    <a:pt x="220" y="1073"/>
                  </a:cubicBezTo>
                  <a:cubicBezTo>
                    <a:pt x="220" y="1071"/>
                    <a:pt x="216" y="1073"/>
                    <a:pt x="217" y="1070"/>
                  </a:cubicBezTo>
                  <a:cubicBezTo>
                    <a:pt x="220" y="1059"/>
                    <a:pt x="230" y="1064"/>
                    <a:pt x="237" y="1062"/>
                  </a:cubicBezTo>
                  <a:cubicBezTo>
                    <a:pt x="235" y="1059"/>
                    <a:pt x="233" y="1057"/>
                    <a:pt x="232" y="1052"/>
                  </a:cubicBezTo>
                  <a:cubicBezTo>
                    <a:pt x="230" y="1053"/>
                    <a:pt x="227" y="1053"/>
                    <a:pt x="224" y="1053"/>
                  </a:cubicBezTo>
                  <a:close/>
                  <a:moveTo>
                    <a:pt x="949" y="1049"/>
                  </a:moveTo>
                  <a:cubicBezTo>
                    <a:pt x="947" y="1051"/>
                    <a:pt x="940" y="1048"/>
                    <a:pt x="940" y="1053"/>
                  </a:cubicBezTo>
                  <a:cubicBezTo>
                    <a:pt x="943" y="1052"/>
                    <a:pt x="951" y="1049"/>
                    <a:pt x="949" y="1049"/>
                  </a:cubicBezTo>
                  <a:close/>
                  <a:moveTo>
                    <a:pt x="103" y="1058"/>
                  </a:moveTo>
                  <a:cubicBezTo>
                    <a:pt x="104" y="1062"/>
                    <a:pt x="99" y="1060"/>
                    <a:pt x="99" y="1063"/>
                  </a:cubicBezTo>
                  <a:cubicBezTo>
                    <a:pt x="103" y="1063"/>
                    <a:pt x="103" y="1063"/>
                    <a:pt x="103" y="1063"/>
                  </a:cubicBezTo>
                  <a:cubicBezTo>
                    <a:pt x="101" y="1060"/>
                    <a:pt x="107" y="1059"/>
                    <a:pt x="103" y="1058"/>
                  </a:cubicBezTo>
                  <a:close/>
                  <a:moveTo>
                    <a:pt x="1003" y="1090"/>
                  </a:moveTo>
                  <a:cubicBezTo>
                    <a:pt x="1009" y="1089"/>
                    <a:pt x="1011" y="1085"/>
                    <a:pt x="1018" y="1085"/>
                  </a:cubicBezTo>
                  <a:cubicBezTo>
                    <a:pt x="1017" y="1090"/>
                    <a:pt x="1011" y="1088"/>
                    <a:pt x="1009" y="1092"/>
                  </a:cubicBezTo>
                  <a:cubicBezTo>
                    <a:pt x="1021" y="1091"/>
                    <a:pt x="1020" y="1078"/>
                    <a:pt x="1034" y="1079"/>
                  </a:cubicBezTo>
                  <a:cubicBezTo>
                    <a:pt x="1036" y="1077"/>
                    <a:pt x="1033" y="1077"/>
                    <a:pt x="1035" y="1076"/>
                  </a:cubicBezTo>
                  <a:cubicBezTo>
                    <a:pt x="1045" y="1073"/>
                    <a:pt x="1060" y="1066"/>
                    <a:pt x="1059" y="1060"/>
                  </a:cubicBezTo>
                  <a:cubicBezTo>
                    <a:pt x="1042" y="1070"/>
                    <a:pt x="1018" y="1077"/>
                    <a:pt x="1003" y="1090"/>
                  </a:cubicBezTo>
                  <a:close/>
                  <a:moveTo>
                    <a:pt x="938" y="1063"/>
                  </a:moveTo>
                  <a:cubicBezTo>
                    <a:pt x="933" y="1062"/>
                    <a:pt x="925" y="1068"/>
                    <a:pt x="924" y="1070"/>
                  </a:cubicBezTo>
                  <a:cubicBezTo>
                    <a:pt x="927" y="1066"/>
                    <a:pt x="935" y="1067"/>
                    <a:pt x="938" y="1063"/>
                  </a:cubicBezTo>
                  <a:close/>
                  <a:moveTo>
                    <a:pt x="912" y="1070"/>
                  </a:moveTo>
                  <a:cubicBezTo>
                    <a:pt x="907" y="1075"/>
                    <a:pt x="901" y="1075"/>
                    <a:pt x="895" y="1070"/>
                  </a:cubicBezTo>
                  <a:cubicBezTo>
                    <a:pt x="888" y="1078"/>
                    <a:pt x="875" y="1077"/>
                    <a:pt x="870" y="1086"/>
                  </a:cubicBezTo>
                  <a:cubicBezTo>
                    <a:pt x="871" y="1089"/>
                    <a:pt x="872" y="1088"/>
                    <a:pt x="871" y="1092"/>
                  </a:cubicBezTo>
                  <a:cubicBezTo>
                    <a:pt x="880" y="1093"/>
                    <a:pt x="881" y="1087"/>
                    <a:pt x="886" y="1084"/>
                  </a:cubicBezTo>
                  <a:cubicBezTo>
                    <a:pt x="883" y="1084"/>
                    <a:pt x="880" y="1087"/>
                    <a:pt x="878" y="1085"/>
                  </a:cubicBezTo>
                  <a:cubicBezTo>
                    <a:pt x="885" y="1085"/>
                    <a:pt x="885" y="1078"/>
                    <a:pt x="893" y="1079"/>
                  </a:cubicBezTo>
                  <a:cubicBezTo>
                    <a:pt x="893" y="1081"/>
                    <a:pt x="892" y="1081"/>
                    <a:pt x="892" y="1083"/>
                  </a:cubicBezTo>
                  <a:cubicBezTo>
                    <a:pt x="901" y="1081"/>
                    <a:pt x="911" y="1078"/>
                    <a:pt x="917" y="1072"/>
                  </a:cubicBezTo>
                  <a:cubicBezTo>
                    <a:pt x="914" y="1072"/>
                    <a:pt x="909" y="1073"/>
                    <a:pt x="912" y="1070"/>
                  </a:cubicBezTo>
                  <a:close/>
                  <a:moveTo>
                    <a:pt x="720" y="1088"/>
                  </a:moveTo>
                  <a:cubicBezTo>
                    <a:pt x="720" y="1088"/>
                    <a:pt x="726" y="1085"/>
                    <a:pt x="725" y="1084"/>
                  </a:cubicBezTo>
                  <a:cubicBezTo>
                    <a:pt x="723" y="1085"/>
                    <a:pt x="717" y="1086"/>
                    <a:pt x="720" y="1088"/>
                  </a:cubicBezTo>
                  <a:close/>
                  <a:moveTo>
                    <a:pt x="960" y="1100"/>
                  </a:moveTo>
                  <a:cubicBezTo>
                    <a:pt x="964" y="1100"/>
                    <a:pt x="967" y="1098"/>
                    <a:pt x="971" y="1096"/>
                  </a:cubicBezTo>
                  <a:cubicBezTo>
                    <a:pt x="971" y="1094"/>
                    <a:pt x="969" y="1094"/>
                    <a:pt x="971" y="1092"/>
                  </a:cubicBezTo>
                  <a:cubicBezTo>
                    <a:pt x="968" y="1094"/>
                    <a:pt x="966" y="1090"/>
                    <a:pt x="966" y="1094"/>
                  </a:cubicBezTo>
                  <a:cubicBezTo>
                    <a:pt x="965" y="1096"/>
                    <a:pt x="970" y="1093"/>
                    <a:pt x="970" y="1096"/>
                  </a:cubicBezTo>
                  <a:cubicBezTo>
                    <a:pt x="966" y="1097"/>
                    <a:pt x="963" y="1098"/>
                    <a:pt x="960" y="1100"/>
                  </a:cubicBezTo>
                  <a:close/>
                  <a:moveTo>
                    <a:pt x="915" y="1103"/>
                  </a:moveTo>
                  <a:cubicBezTo>
                    <a:pt x="922" y="1100"/>
                    <a:pt x="929" y="1098"/>
                    <a:pt x="935" y="1094"/>
                  </a:cubicBezTo>
                  <a:cubicBezTo>
                    <a:pt x="927" y="1095"/>
                    <a:pt x="918" y="1100"/>
                    <a:pt x="915" y="1103"/>
                  </a:cubicBezTo>
                  <a:close/>
                  <a:moveTo>
                    <a:pt x="903" y="1095"/>
                  </a:moveTo>
                  <a:cubicBezTo>
                    <a:pt x="900" y="1094"/>
                    <a:pt x="899" y="1096"/>
                    <a:pt x="897" y="1095"/>
                  </a:cubicBezTo>
                  <a:cubicBezTo>
                    <a:pt x="897" y="1099"/>
                    <a:pt x="891" y="1096"/>
                    <a:pt x="893" y="1099"/>
                  </a:cubicBezTo>
                  <a:cubicBezTo>
                    <a:pt x="895" y="1097"/>
                    <a:pt x="901" y="1098"/>
                    <a:pt x="903" y="1095"/>
                  </a:cubicBezTo>
                  <a:close/>
                  <a:moveTo>
                    <a:pt x="974" y="1099"/>
                  </a:moveTo>
                  <a:cubicBezTo>
                    <a:pt x="970" y="1100"/>
                    <a:pt x="967" y="1102"/>
                    <a:pt x="964" y="1104"/>
                  </a:cubicBezTo>
                  <a:cubicBezTo>
                    <a:pt x="969" y="1104"/>
                    <a:pt x="972" y="1101"/>
                    <a:pt x="974" y="1099"/>
                  </a:cubicBezTo>
                  <a:close/>
                  <a:moveTo>
                    <a:pt x="878" y="1116"/>
                  </a:moveTo>
                  <a:cubicBezTo>
                    <a:pt x="887" y="1110"/>
                    <a:pt x="906" y="1109"/>
                    <a:pt x="911" y="1103"/>
                  </a:cubicBezTo>
                  <a:cubicBezTo>
                    <a:pt x="910" y="1104"/>
                    <a:pt x="903" y="1105"/>
                    <a:pt x="903" y="1104"/>
                  </a:cubicBezTo>
                  <a:cubicBezTo>
                    <a:pt x="904" y="1103"/>
                    <a:pt x="907" y="1101"/>
                    <a:pt x="904" y="1100"/>
                  </a:cubicBezTo>
                  <a:cubicBezTo>
                    <a:pt x="893" y="1105"/>
                    <a:pt x="883" y="1108"/>
                    <a:pt x="873" y="1113"/>
                  </a:cubicBezTo>
                  <a:cubicBezTo>
                    <a:pt x="876" y="1113"/>
                    <a:pt x="875" y="1116"/>
                    <a:pt x="878" y="1116"/>
                  </a:cubicBezTo>
                  <a:close/>
                  <a:moveTo>
                    <a:pt x="812" y="1117"/>
                  </a:moveTo>
                  <a:cubicBezTo>
                    <a:pt x="814" y="1114"/>
                    <a:pt x="820" y="1121"/>
                    <a:pt x="820" y="1116"/>
                  </a:cubicBezTo>
                  <a:cubicBezTo>
                    <a:pt x="819" y="1114"/>
                    <a:pt x="810" y="1115"/>
                    <a:pt x="812" y="1117"/>
                  </a:cubicBezTo>
                  <a:close/>
                  <a:moveTo>
                    <a:pt x="925" y="1142"/>
                  </a:moveTo>
                  <a:cubicBezTo>
                    <a:pt x="920" y="1144"/>
                    <a:pt x="916" y="1147"/>
                    <a:pt x="911" y="1149"/>
                  </a:cubicBezTo>
                  <a:cubicBezTo>
                    <a:pt x="917" y="1148"/>
                    <a:pt x="921" y="1146"/>
                    <a:pt x="925" y="1142"/>
                  </a:cubicBezTo>
                  <a:close/>
                  <a:moveTo>
                    <a:pt x="713" y="1155"/>
                  </a:moveTo>
                  <a:cubicBezTo>
                    <a:pt x="717" y="1153"/>
                    <a:pt x="721" y="1152"/>
                    <a:pt x="724" y="1149"/>
                  </a:cubicBezTo>
                  <a:cubicBezTo>
                    <a:pt x="721" y="1151"/>
                    <a:pt x="712" y="1152"/>
                    <a:pt x="713" y="1155"/>
                  </a:cubicBezTo>
                  <a:close/>
                  <a:moveTo>
                    <a:pt x="872" y="1168"/>
                  </a:moveTo>
                  <a:cubicBezTo>
                    <a:pt x="880" y="1167"/>
                    <a:pt x="885" y="1163"/>
                    <a:pt x="890" y="1159"/>
                  </a:cubicBezTo>
                  <a:cubicBezTo>
                    <a:pt x="897" y="1157"/>
                    <a:pt x="908" y="1154"/>
                    <a:pt x="909" y="1149"/>
                  </a:cubicBezTo>
                  <a:cubicBezTo>
                    <a:pt x="902" y="1152"/>
                    <a:pt x="893" y="1157"/>
                    <a:pt x="885" y="1158"/>
                  </a:cubicBezTo>
                  <a:cubicBezTo>
                    <a:pt x="886" y="1163"/>
                    <a:pt x="874" y="1163"/>
                    <a:pt x="872" y="1168"/>
                  </a:cubicBezTo>
                  <a:close/>
                  <a:moveTo>
                    <a:pt x="1138" y="208"/>
                  </a:moveTo>
                  <a:cubicBezTo>
                    <a:pt x="1129" y="210"/>
                    <a:pt x="1123" y="214"/>
                    <a:pt x="1123" y="223"/>
                  </a:cubicBezTo>
                  <a:cubicBezTo>
                    <a:pt x="1124" y="224"/>
                    <a:pt x="1126" y="226"/>
                    <a:pt x="1129" y="225"/>
                  </a:cubicBezTo>
                  <a:cubicBezTo>
                    <a:pt x="1131" y="223"/>
                    <a:pt x="1128" y="220"/>
                    <a:pt x="1132" y="219"/>
                  </a:cubicBezTo>
                  <a:cubicBezTo>
                    <a:pt x="1132" y="221"/>
                    <a:pt x="1132" y="221"/>
                    <a:pt x="1132" y="221"/>
                  </a:cubicBezTo>
                  <a:cubicBezTo>
                    <a:pt x="1136" y="219"/>
                    <a:pt x="1139" y="213"/>
                    <a:pt x="1138" y="208"/>
                  </a:cubicBezTo>
                  <a:close/>
                  <a:moveTo>
                    <a:pt x="1097" y="931"/>
                  </a:moveTo>
                  <a:cubicBezTo>
                    <a:pt x="1098" y="929"/>
                    <a:pt x="1096" y="925"/>
                    <a:pt x="1099" y="923"/>
                  </a:cubicBezTo>
                  <a:cubicBezTo>
                    <a:pt x="1097" y="922"/>
                    <a:pt x="1096" y="921"/>
                    <a:pt x="1095" y="920"/>
                  </a:cubicBezTo>
                  <a:cubicBezTo>
                    <a:pt x="1093" y="926"/>
                    <a:pt x="1082" y="928"/>
                    <a:pt x="1085" y="936"/>
                  </a:cubicBezTo>
                  <a:cubicBezTo>
                    <a:pt x="1087" y="931"/>
                    <a:pt x="1091" y="928"/>
                    <a:pt x="1097" y="931"/>
                  </a:cubicBezTo>
                  <a:close/>
                  <a:moveTo>
                    <a:pt x="1152" y="971"/>
                  </a:moveTo>
                  <a:cubicBezTo>
                    <a:pt x="1156" y="976"/>
                    <a:pt x="1150" y="978"/>
                    <a:pt x="1151" y="981"/>
                  </a:cubicBezTo>
                  <a:cubicBezTo>
                    <a:pt x="1154" y="978"/>
                    <a:pt x="1161" y="979"/>
                    <a:pt x="1160" y="972"/>
                  </a:cubicBezTo>
                  <a:cubicBezTo>
                    <a:pt x="1157" y="971"/>
                    <a:pt x="1154" y="971"/>
                    <a:pt x="1152" y="971"/>
                  </a:cubicBezTo>
                  <a:close/>
                  <a:moveTo>
                    <a:pt x="1069" y="974"/>
                  </a:moveTo>
                  <a:cubicBezTo>
                    <a:pt x="1067" y="975"/>
                    <a:pt x="1066" y="977"/>
                    <a:pt x="1065" y="979"/>
                  </a:cubicBezTo>
                  <a:cubicBezTo>
                    <a:pt x="1064" y="978"/>
                    <a:pt x="1063" y="977"/>
                    <a:pt x="1060" y="977"/>
                  </a:cubicBezTo>
                  <a:cubicBezTo>
                    <a:pt x="1062" y="985"/>
                    <a:pt x="1073" y="982"/>
                    <a:pt x="1077" y="977"/>
                  </a:cubicBezTo>
                  <a:cubicBezTo>
                    <a:pt x="1073" y="979"/>
                    <a:pt x="1073" y="974"/>
                    <a:pt x="1069" y="974"/>
                  </a:cubicBezTo>
                  <a:close/>
                  <a:moveTo>
                    <a:pt x="1015" y="1019"/>
                  </a:moveTo>
                  <a:cubicBezTo>
                    <a:pt x="1015" y="1021"/>
                    <a:pt x="1010" y="1023"/>
                    <a:pt x="1013" y="1024"/>
                  </a:cubicBezTo>
                  <a:cubicBezTo>
                    <a:pt x="1014" y="1021"/>
                    <a:pt x="1019" y="1022"/>
                    <a:pt x="1021" y="1020"/>
                  </a:cubicBezTo>
                  <a:cubicBezTo>
                    <a:pt x="1022" y="1016"/>
                    <a:pt x="1015" y="1018"/>
                    <a:pt x="1016" y="1014"/>
                  </a:cubicBezTo>
                  <a:cubicBezTo>
                    <a:pt x="1023" y="1013"/>
                    <a:pt x="1021" y="1005"/>
                    <a:pt x="1027" y="1005"/>
                  </a:cubicBezTo>
                  <a:cubicBezTo>
                    <a:pt x="1028" y="1001"/>
                    <a:pt x="1026" y="1000"/>
                    <a:pt x="1024" y="999"/>
                  </a:cubicBezTo>
                  <a:cubicBezTo>
                    <a:pt x="1020" y="1003"/>
                    <a:pt x="1016" y="1007"/>
                    <a:pt x="1012" y="1012"/>
                  </a:cubicBezTo>
                  <a:cubicBezTo>
                    <a:pt x="1010" y="1012"/>
                    <a:pt x="1011" y="1008"/>
                    <a:pt x="1009" y="1008"/>
                  </a:cubicBezTo>
                  <a:cubicBezTo>
                    <a:pt x="1004" y="1017"/>
                    <a:pt x="990" y="1020"/>
                    <a:pt x="984" y="1030"/>
                  </a:cubicBezTo>
                  <a:cubicBezTo>
                    <a:pt x="988" y="1032"/>
                    <a:pt x="987" y="1027"/>
                    <a:pt x="989" y="1027"/>
                  </a:cubicBezTo>
                  <a:cubicBezTo>
                    <a:pt x="998" y="1028"/>
                    <a:pt x="1005" y="1014"/>
                    <a:pt x="1015" y="1019"/>
                  </a:cubicBezTo>
                  <a:close/>
                  <a:moveTo>
                    <a:pt x="910" y="1114"/>
                  </a:moveTo>
                  <a:cubicBezTo>
                    <a:pt x="897" y="1124"/>
                    <a:pt x="876" y="1122"/>
                    <a:pt x="863" y="1132"/>
                  </a:cubicBezTo>
                  <a:cubicBezTo>
                    <a:pt x="857" y="1129"/>
                    <a:pt x="843" y="1133"/>
                    <a:pt x="841" y="1139"/>
                  </a:cubicBezTo>
                  <a:cubicBezTo>
                    <a:pt x="839" y="1138"/>
                    <a:pt x="836" y="1137"/>
                    <a:pt x="836" y="1134"/>
                  </a:cubicBezTo>
                  <a:cubicBezTo>
                    <a:pt x="838" y="1129"/>
                    <a:pt x="849" y="1134"/>
                    <a:pt x="848" y="1126"/>
                  </a:cubicBezTo>
                  <a:cubicBezTo>
                    <a:pt x="841" y="1128"/>
                    <a:pt x="829" y="1131"/>
                    <a:pt x="831" y="1137"/>
                  </a:cubicBezTo>
                  <a:cubicBezTo>
                    <a:pt x="829" y="1137"/>
                    <a:pt x="829" y="1139"/>
                    <a:pt x="827" y="1138"/>
                  </a:cubicBezTo>
                  <a:cubicBezTo>
                    <a:pt x="827" y="1142"/>
                    <a:pt x="831" y="1141"/>
                    <a:pt x="830" y="1145"/>
                  </a:cubicBezTo>
                  <a:cubicBezTo>
                    <a:pt x="828" y="1146"/>
                    <a:pt x="825" y="1147"/>
                    <a:pt x="822" y="1148"/>
                  </a:cubicBezTo>
                  <a:cubicBezTo>
                    <a:pt x="821" y="1152"/>
                    <a:pt x="827" y="1149"/>
                    <a:pt x="828" y="1151"/>
                  </a:cubicBezTo>
                  <a:cubicBezTo>
                    <a:pt x="824" y="1157"/>
                    <a:pt x="822" y="1166"/>
                    <a:pt x="813" y="1168"/>
                  </a:cubicBezTo>
                  <a:cubicBezTo>
                    <a:pt x="815" y="1171"/>
                    <a:pt x="819" y="1167"/>
                    <a:pt x="819" y="1169"/>
                  </a:cubicBezTo>
                  <a:cubicBezTo>
                    <a:pt x="814" y="1172"/>
                    <a:pt x="807" y="1182"/>
                    <a:pt x="798" y="1176"/>
                  </a:cubicBezTo>
                  <a:cubicBezTo>
                    <a:pt x="800" y="1170"/>
                    <a:pt x="804" y="1165"/>
                    <a:pt x="810" y="1162"/>
                  </a:cubicBezTo>
                  <a:cubicBezTo>
                    <a:pt x="807" y="1160"/>
                    <a:pt x="811" y="1156"/>
                    <a:pt x="809" y="1153"/>
                  </a:cubicBezTo>
                  <a:cubicBezTo>
                    <a:pt x="802" y="1152"/>
                    <a:pt x="790" y="1156"/>
                    <a:pt x="784" y="1161"/>
                  </a:cubicBezTo>
                  <a:cubicBezTo>
                    <a:pt x="770" y="1155"/>
                    <a:pt x="771" y="1176"/>
                    <a:pt x="773" y="1184"/>
                  </a:cubicBezTo>
                  <a:cubicBezTo>
                    <a:pt x="778" y="1178"/>
                    <a:pt x="783" y="1191"/>
                    <a:pt x="788" y="1194"/>
                  </a:cubicBezTo>
                  <a:cubicBezTo>
                    <a:pt x="797" y="1185"/>
                    <a:pt x="809" y="1181"/>
                    <a:pt x="821" y="1176"/>
                  </a:cubicBezTo>
                  <a:cubicBezTo>
                    <a:pt x="823" y="1167"/>
                    <a:pt x="835" y="1169"/>
                    <a:pt x="835" y="1159"/>
                  </a:cubicBezTo>
                  <a:cubicBezTo>
                    <a:pt x="846" y="1154"/>
                    <a:pt x="857" y="1150"/>
                    <a:pt x="866" y="1143"/>
                  </a:cubicBezTo>
                  <a:cubicBezTo>
                    <a:pt x="866" y="1141"/>
                    <a:pt x="861" y="1143"/>
                    <a:pt x="862" y="1139"/>
                  </a:cubicBezTo>
                  <a:cubicBezTo>
                    <a:pt x="869" y="1135"/>
                    <a:pt x="879" y="1137"/>
                    <a:pt x="886" y="1135"/>
                  </a:cubicBezTo>
                  <a:cubicBezTo>
                    <a:pt x="899" y="1126"/>
                    <a:pt x="914" y="1127"/>
                    <a:pt x="930" y="1121"/>
                  </a:cubicBezTo>
                  <a:cubicBezTo>
                    <a:pt x="930" y="1118"/>
                    <a:pt x="932" y="1118"/>
                    <a:pt x="932" y="1116"/>
                  </a:cubicBezTo>
                  <a:cubicBezTo>
                    <a:pt x="925" y="1119"/>
                    <a:pt x="920" y="1120"/>
                    <a:pt x="910" y="1122"/>
                  </a:cubicBezTo>
                  <a:cubicBezTo>
                    <a:pt x="911" y="1120"/>
                    <a:pt x="913" y="1115"/>
                    <a:pt x="910" y="1114"/>
                  </a:cubicBezTo>
                  <a:close/>
                  <a:moveTo>
                    <a:pt x="856" y="1146"/>
                  </a:moveTo>
                  <a:cubicBezTo>
                    <a:pt x="851" y="1147"/>
                    <a:pt x="846" y="1149"/>
                    <a:pt x="840" y="1148"/>
                  </a:cubicBezTo>
                  <a:cubicBezTo>
                    <a:pt x="845" y="1146"/>
                    <a:pt x="851" y="1140"/>
                    <a:pt x="857" y="1141"/>
                  </a:cubicBezTo>
                  <a:cubicBezTo>
                    <a:pt x="857" y="1143"/>
                    <a:pt x="855" y="1143"/>
                    <a:pt x="856" y="1146"/>
                  </a:cubicBezTo>
                  <a:close/>
                  <a:moveTo>
                    <a:pt x="645" y="1128"/>
                  </a:moveTo>
                  <a:cubicBezTo>
                    <a:pt x="633" y="1130"/>
                    <a:pt x="623" y="1134"/>
                    <a:pt x="613" y="1138"/>
                  </a:cubicBezTo>
                  <a:cubicBezTo>
                    <a:pt x="617" y="1140"/>
                    <a:pt x="619" y="1140"/>
                    <a:pt x="616" y="1143"/>
                  </a:cubicBezTo>
                  <a:cubicBezTo>
                    <a:pt x="616" y="1144"/>
                    <a:pt x="618" y="1144"/>
                    <a:pt x="618" y="1146"/>
                  </a:cubicBezTo>
                  <a:cubicBezTo>
                    <a:pt x="627" y="1143"/>
                    <a:pt x="633" y="1139"/>
                    <a:pt x="641" y="1136"/>
                  </a:cubicBezTo>
                  <a:cubicBezTo>
                    <a:pt x="641" y="1133"/>
                    <a:pt x="642" y="1130"/>
                    <a:pt x="645" y="1128"/>
                  </a:cubicBezTo>
                  <a:close/>
                  <a:moveTo>
                    <a:pt x="619" y="1141"/>
                  </a:moveTo>
                  <a:cubicBezTo>
                    <a:pt x="619" y="1137"/>
                    <a:pt x="625" y="1139"/>
                    <a:pt x="627" y="1137"/>
                  </a:cubicBezTo>
                  <a:cubicBezTo>
                    <a:pt x="626" y="1141"/>
                    <a:pt x="622" y="1140"/>
                    <a:pt x="619" y="1141"/>
                  </a:cubicBezTo>
                  <a:close/>
                </a:path>
              </a:pathLst>
            </a:custGeom>
            <a:solidFill>
              <a:srgbClr val="B0423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2629" y="383"/>
              <a:ext cx="3395" cy="1490"/>
            </a:xfrm>
            <a:prstGeom prst="rect">
              <a:avLst/>
            </a:prstGeom>
            <a:noFill/>
          </p:spPr>
          <p:txBody>
            <a:bodyPr wrap="none" rtlCol="0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latinLnBrk="1">
                <a:defRPr/>
              </a:pPr>
              <a:r>
                <a:rPr lang="en-US" altLang="zh-CN" sz="4800" dirty="0">
                  <a:gradFill>
                    <a:gsLst>
                      <a:gs pos="98165">
                        <a:srgbClr val="E5C8B6"/>
                      </a:gs>
                      <a:gs pos="0">
                        <a:schemeClr val="accent2">
                          <a:lumMod val="40000"/>
                          <a:lumOff val="60000"/>
                        </a:schemeClr>
                      </a:gs>
                      <a:gs pos="66000">
                        <a:schemeClr val="accent2"/>
                      </a:gs>
                      <a:gs pos="42000">
                        <a:srgbClr val="E3C3B0"/>
                      </a:gs>
                    </a:gsLst>
                    <a:lin ang="5400000" scaled="0"/>
                  </a:gradFill>
                  <a:latin typeface="Aa润行体 (非商业使用)" panose="02010600010101010101" pitchFamily="2" charset="-122"/>
                  <a:ea typeface="Aa润行体 (非商业使用)" panose="02010600010101010101" pitchFamily="2" charset="-122"/>
                  <a:sym typeface="Arial" panose="020B0604020202020204" pitchFamily="34" charset="0"/>
                </a:rPr>
                <a:t>Drinking Vessels</a:t>
              </a:r>
              <a:endParaRPr lang="en-US" altLang="zh-CN" sz="4800" dirty="0">
                <a:gradFill>
                  <a:gsLst>
                    <a:gs pos="98165">
                      <a:srgbClr val="E5C8B6"/>
                    </a:gs>
                    <a:gs pos="0">
                      <a:schemeClr val="accent2">
                        <a:lumMod val="40000"/>
                        <a:lumOff val="60000"/>
                      </a:schemeClr>
                    </a:gs>
                    <a:gs pos="66000">
                      <a:schemeClr val="accent2"/>
                    </a:gs>
                    <a:gs pos="42000">
                      <a:srgbClr val="E3C3B0"/>
                    </a:gs>
                  </a:gsLst>
                  <a:lin ang="5400000" scaled="0"/>
                </a:gradFill>
                <a:latin typeface="Aa润行体 (非商业使用)" panose="02010600010101010101" pitchFamily="2" charset="-122"/>
                <a:ea typeface="Aa润行体 (非商业使用)" panose="02010600010101010101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9" name="圆角矩形 8"/>
          <p:cNvSpPr/>
          <p:nvPr/>
        </p:nvSpPr>
        <p:spPr>
          <a:xfrm>
            <a:off x="6268085" y="1910080"/>
            <a:ext cx="5240020" cy="3157220"/>
          </a:xfrm>
          <a:prstGeom prst="roundRect">
            <a:avLst/>
          </a:prstGeom>
          <a:blipFill rotWithShape="1">
            <a:blip r:embed="rId1" cstate="email"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133350" stA="40000" endA="300" endPos="30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796290" y="1910080"/>
            <a:ext cx="5240020" cy="3157220"/>
          </a:xfrm>
          <a:prstGeom prst="roundRect">
            <a:avLst/>
          </a:prstGeom>
          <a:blipFill rotWithShape="1">
            <a:blip r:embed="rId2" cstate="email"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133350" stA="40000" endA="300" endPos="30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2782570" y="1492250"/>
            <a:ext cx="6628130" cy="3992880"/>
          </a:xfrm>
          <a:prstGeom prst="roundRect">
            <a:avLst/>
          </a:prstGeom>
          <a:blipFill rotWithShape="1">
            <a:blip r:embed="rId3" cstate="email"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133350" stA="40000" endA="300" endPos="30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5845175" y="339090"/>
            <a:ext cx="52152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一升曰爵，二升曰觚，三升曰觯</a:t>
            </a:r>
            <a:endParaRPr lang="zh-CN" altLang="en-US" sz="2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DIAGRAM_VIRTUALLY_FRAME" val="{&quot;height&quot;:325.01370078740155,&quot;left&quot;:411.3,&quot;top&quot;:116.4,&quot;width&quot;:732.8922959196191}"/>
</p:tagLst>
</file>

<file path=ppt/tags/tag10.xml><?xml version="1.0" encoding="utf-8"?>
<p:tagLst xmlns:p="http://schemas.openxmlformats.org/presentationml/2006/main">
  <p:tag name="KSO_WM_DIAGRAM_VIRTUALLY_FRAME" val="{&quot;height&quot;:325.01370078740155,&quot;left&quot;:411.3,&quot;top&quot;:116.4,&quot;width&quot;:732.8922959196191}"/>
</p:tagLst>
</file>

<file path=ppt/tags/tag11.xml><?xml version="1.0" encoding="utf-8"?>
<p:tagLst xmlns:p="http://schemas.openxmlformats.org/presentationml/2006/main">
  <p:tag name="KSO_WM_DIAGRAM_VIRTUALLY_FRAME" val="{&quot;height&quot;:325.01370078740155,&quot;left&quot;:411.3,&quot;top&quot;:116.4,&quot;width&quot;:732.8922959196191}"/>
</p:tagLst>
</file>

<file path=ppt/tags/tag12.xml><?xml version="1.0" encoding="utf-8"?>
<p:tagLst xmlns:p="http://schemas.openxmlformats.org/presentationml/2006/main">
  <p:tag name="KSO_WM_DIAGRAM_VIRTUALLY_FRAME" val="{&quot;height&quot;:325.01370078740155,&quot;left&quot;:411.3,&quot;top&quot;:116.4,&quot;width&quot;:732.8922959196191}"/>
</p:tagLst>
</file>

<file path=ppt/tags/tag13.xml><?xml version="1.0" encoding="utf-8"?>
<p:tagLst xmlns:p="http://schemas.openxmlformats.org/presentationml/2006/main">
  <p:tag name="KSO_WM_DIAGRAM_VIRTUALLY_FRAME" val="{&quot;height&quot;:325.01370078740155,&quot;left&quot;:411.3,&quot;top&quot;:116.4,&quot;width&quot;:732.8922959196191}"/>
</p:tagLst>
</file>

<file path=ppt/tags/tag14.xml><?xml version="1.0" encoding="utf-8"?>
<p:tagLst xmlns:p="http://schemas.openxmlformats.org/presentationml/2006/main">
  <p:tag name="KSO_WM_DIAGRAM_VIRTUALLY_FRAME" val="{&quot;height&quot;:325.01370078740155,&quot;left&quot;:411.3,&quot;top&quot;:116.4,&quot;width&quot;:732.8922959196191}"/>
</p:tagLst>
</file>

<file path=ppt/tags/tag15.xml><?xml version="1.0" encoding="utf-8"?>
<p:tagLst xmlns:p="http://schemas.openxmlformats.org/presentationml/2006/main">
  <p:tag name="KSO_WM_DIAGRAM_VIRTUALLY_FRAME" val="{&quot;height&quot;:325.01370078740155,&quot;left&quot;:411.3,&quot;top&quot;:116.4,&quot;width&quot;:732.8922959196191}"/>
</p:tagLst>
</file>

<file path=ppt/tags/tag16.xml><?xml version="1.0" encoding="utf-8"?>
<p:tagLst xmlns:p="http://schemas.openxmlformats.org/presentationml/2006/main">
  <p:tag name="KSO_WM_DIAGRAM_VIRTUALLY_FRAME" val="{&quot;height&quot;:325.01370078740155,&quot;left&quot;:411.3,&quot;top&quot;:116.4,&quot;width&quot;:732.8922959196191}"/>
</p:tagLst>
</file>

<file path=ppt/tags/tag17.xml><?xml version="1.0" encoding="utf-8"?>
<p:tagLst xmlns:p="http://schemas.openxmlformats.org/presentationml/2006/main">
  <p:tag name="ISLIDE.DIAGRAM" val="#627015;"/>
</p:tagLst>
</file>

<file path=ppt/tags/tag18.xml><?xml version="1.0" encoding="utf-8"?>
<p:tagLst xmlns:p="http://schemas.openxmlformats.org/presentationml/2006/main">
  <p:tag name="KSO_WM_DIAGRAM_VIRTUALLY_FRAME" val="{&quot;height&quot;:323.19999999999993,&quot;left&quot;:17.15,&quot;top&quot;:113.33409448818898,&quot;width&quot;:557.1750393700788}"/>
</p:tagLst>
</file>

<file path=ppt/tags/tag19.xml><?xml version="1.0" encoding="utf-8"?>
<p:tagLst xmlns:p="http://schemas.openxmlformats.org/presentationml/2006/main">
  <p:tag name="KSO_WM_DIAGRAM_VIRTUALLY_FRAME" val="{&quot;height&quot;:323.19999999999993,&quot;left&quot;:17.15,&quot;top&quot;:113.33409448818898,&quot;width&quot;:557.1750393700788}"/>
</p:tagLst>
</file>

<file path=ppt/tags/tag2.xml><?xml version="1.0" encoding="utf-8"?>
<p:tagLst xmlns:p="http://schemas.openxmlformats.org/presentationml/2006/main">
  <p:tag name="KSO_WM_DIAGRAM_VIRTUALLY_FRAME" val="{&quot;height&quot;:325.01370078740155,&quot;left&quot;:411.3,&quot;top&quot;:116.4,&quot;width&quot;:732.8922959196191}"/>
</p:tagLst>
</file>

<file path=ppt/tags/tag20.xml><?xml version="1.0" encoding="utf-8"?>
<p:tagLst xmlns:p="http://schemas.openxmlformats.org/presentationml/2006/main">
  <p:tag name="KSO_WM_DIAGRAM_VIRTUALLY_FRAME" val="{&quot;height&quot;:323.19999999999993,&quot;left&quot;:17.15,&quot;top&quot;:113.33409448818898,&quot;width&quot;:557.1750393700788}"/>
</p:tagLst>
</file>

<file path=ppt/tags/tag21.xml><?xml version="1.0" encoding="utf-8"?>
<p:tagLst xmlns:p="http://schemas.openxmlformats.org/presentationml/2006/main">
  <p:tag name="KSO_WM_DIAGRAM_VIRTUALLY_FRAME" val="{&quot;height&quot;:323.19999999999993,&quot;left&quot;:17.15,&quot;top&quot;:113.33409448818898,&quot;width&quot;:557.1750393700788}"/>
</p:tagLst>
</file>

<file path=ppt/tags/tag22.xml><?xml version="1.0" encoding="utf-8"?>
<p:tagLst xmlns:p="http://schemas.openxmlformats.org/presentationml/2006/main">
  <p:tag name="KSO_WM_DIAGRAM_VIRTUALLY_FRAME" val="{&quot;height&quot;:323.19999999999993,&quot;left&quot;:17.15,&quot;top&quot;:113.33409448818898,&quot;width&quot;:557.1750393700788}"/>
</p:tagLst>
</file>

<file path=ppt/tags/tag23.xml><?xml version="1.0" encoding="utf-8"?>
<p:tagLst xmlns:p="http://schemas.openxmlformats.org/presentationml/2006/main">
  <p:tag name="KSO_WM_DIAGRAM_VIRTUALLY_FRAME" val="{&quot;height&quot;:323.19999999999993,&quot;left&quot;:17.15,&quot;top&quot;:113.33409448818898,&quot;width&quot;:557.1750393700788}"/>
</p:tagLst>
</file>

<file path=ppt/tags/tag24.xml><?xml version="1.0" encoding="utf-8"?>
<p:tagLst xmlns:p="http://schemas.openxmlformats.org/presentationml/2006/main">
  <p:tag name="KSO_WM_DIAGRAM_VIRTUALLY_FRAME" val="{&quot;height&quot;:323.19999999999993,&quot;left&quot;:17.15,&quot;top&quot;:113.33409448818898,&quot;width&quot;:557.1750393700788}"/>
</p:tagLst>
</file>

<file path=ppt/tags/tag25.xml><?xml version="1.0" encoding="utf-8"?>
<p:tagLst xmlns:p="http://schemas.openxmlformats.org/presentationml/2006/main">
  <p:tag name="KSO_WM_DIAGRAM_VIRTUALLY_FRAME" val="{&quot;height&quot;:323.19999999999993,&quot;left&quot;:17.15,&quot;top&quot;:113.33409448818898,&quot;width&quot;:557.1750393700788}"/>
</p:tagLst>
</file>

<file path=ppt/tags/tag26.xml><?xml version="1.0" encoding="utf-8"?>
<p:tagLst xmlns:p="http://schemas.openxmlformats.org/presentationml/2006/main">
  <p:tag name="KSO_WM_DIAGRAM_VIRTUALLY_FRAME" val="{&quot;height&quot;:323.19999999999993,&quot;left&quot;:17.15,&quot;top&quot;:113.33409448818898,&quot;width&quot;:557.1750393700788}"/>
</p:tagLst>
</file>

<file path=ppt/tags/tag27.xml><?xml version="1.0" encoding="utf-8"?>
<p:tagLst xmlns:p="http://schemas.openxmlformats.org/presentationml/2006/main">
  <p:tag name="KSO_WM_DIAGRAM_VIRTUALLY_FRAME" val="{&quot;height&quot;:323.19999999999993,&quot;left&quot;:17.15,&quot;top&quot;:113.33409448818898,&quot;width&quot;:557.1750393700788}"/>
</p:tagLst>
</file>

<file path=ppt/tags/tag28.xml><?xml version="1.0" encoding="utf-8"?>
<p:tagLst xmlns:p="http://schemas.openxmlformats.org/presentationml/2006/main">
  <p:tag name="KSO_WM_DIAGRAM_VIRTUALLY_FRAME" val="{&quot;height&quot;:323.19999999999993,&quot;left&quot;:17.15,&quot;top&quot;:113.33409448818898,&quot;width&quot;:557.1750393700788}"/>
</p:tagLst>
</file>

<file path=ppt/tags/tag29.xml><?xml version="1.0" encoding="utf-8"?>
<p:tagLst xmlns:p="http://schemas.openxmlformats.org/presentationml/2006/main">
  <p:tag name="KSO_WM_DIAGRAM_VIRTUALLY_FRAME" val="{&quot;height&quot;:323.19999999999993,&quot;left&quot;:17.15,&quot;top&quot;:113.33409448818898,&quot;width&quot;:557.1750393700788}"/>
</p:tagLst>
</file>

<file path=ppt/tags/tag3.xml><?xml version="1.0" encoding="utf-8"?>
<p:tagLst xmlns:p="http://schemas.openxmlformats.org/presentationml/2006/main">
  <p:tag name="KSO_WM_DIAGRAM_VIRTUALLY_FRAME" val="{&quot;height&quot;:325.01370078740155,&quot;left&quot;:411.3,&quot;top&quot;:116.4,&quot;width&quot;:732.8922959196191}"/>
</p:tagLst>
</file>

<file path=ppt/tags/tag30.xml><?xml version="1.0" encoding="utf-8"?>
<p:tagLst xmlns:p="http://schemas.openxmlformats.org/presentationml/2006/main">
  <p:tag name="KSO_WM_DIAGRAM_VIRTUALLY_FRAME" val="{&quot;height&quot;:323.19999999999993,&quot;left&quot;:17.15,&quot;top&quot;:113.33409448818898,&quot;width&quot;:557.1750393700788}"/>
</p:tagLst>
</file>

<file path=ppt/tags/tag31.xml><?xml version="1.0" encoding="utf-8"?>
<p:tagLst xmlns:p="http://schemas.openxmlformats.org/presentationml/2006/main">
  <p:tag name="KSO_WM_DIAGRAM_VIRTUALLY_FRAME" val="{&quot;height&quot;:323.19999999999993,&quot;left&quot;:17.15,&quot;top&quot;:113.33409448818898,&quot;width&quot;:557.1750393700788}"/>
</p:tagLst>
</file>

<file path=ppt/tags/tag32.xml><?xml version="1.0" encoding="utf-8"?>
<p:tagLst xmlns:p="http://schemas.openxmlformats.org/presentationml/2006/main">
  <p:tag name="KSO_WM_DIAGRAM_VIRTUALLY_FRAME" val="{&quot;height&quot;:352.93661417322835,&quot;left&quot;:83.85,&quot;top&quot;:105.9,&quot;width&quot;:729.05}"/>
</p:tagLst>
</file>

<file path=ppt/tags/tag33.xml><?xml version="1.0" encoding="utf-8"?>
<p:tagLst xmlns:p="http://schemas.openxmlformats.org/presentationml/2006/main">
  <p:tag name="KSO_WM_DIAGRAM_VIRTUALLY_FRAME" val="{&quot;height&quot;:352.93661417322835,&quot;left&quot;:83.85,&quot;top&quot;:105.9,&quot;width&quot;:729.05}"/>
</p:tagLst>
</file>

<file path=ppt/tags/tag34.xml><?xml version="1.0" encoding="utf-8"?>
<p:tagLst xmlns:p="http://schemas.openxmlformats.org/presentationml/2006/main">
  <p:tag name="KSO_WM_DIAGRAM_VIRTUALLY_FRAME" val="{&quot;height&quot;:352.93661417322835,&quot;left&quot;:83.85,&quot;top&quot;:105.9,&quot;width&quot;:729.05}"/>
</p:tagLst>
</file>

<file path=ppt/tags/tag35.xml><?xml version="1.0" encoding="utf-8"?>
<p:tagLst xmlns:p="http://schemas.openxmlformats.org/presentationml/2006/main">
  <p:tag name="KSO_WM_DIAGRAM_VIRTUALLY_FRAME" val="{&quot;height&quot;:352.93661417322835,&quot;left&quot;:83.85,&quot;top&quot;:105.9,&quot;width&quot;:729.05}"/>
</p:tagLst>
</file>

<file path=ppt/tags/tag36.xml><?xml version="1.0" encoding="utf-8"?>
<p:tagLst xmlns:p="http://schemas.openxmlformats.org/presentationml/2006/main">
  <p:tag name="KSO_WM_DIAGRAM_VIRTUALLY_FRAME" val="{&quot;height&quot;:323.19999999999993,&quot;left&quot;:17.15,&quot;top&quot;:113.33409448818898,&quot;width&quot;:557.1750393700788}"/>
</p:tagLst>
</file>

<file path=ppt/tags/tag37.xml><?xml version="1.0" encoding="utf-8"?>
<p:tagLst xmlns:p="http://schemas.openxmlformats.org/presentationml/2006/main">
  <p:tag name="ISPRING_ULTRA_SCORM_COURSE_ID" val="336328FF-9F7C-4BFF-AD0B-FB33F256EFBC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总结模板.pptx"/>
  <p:tag name="ISLIDE.GUIDESSETTING" val="{&quot;Id&quot;:&quot;b49df822-7165-45c2-8964-c451b9152035&quot;,&quot;Name&quot;:&quot;参考线1&quot;,&quot;Kind&quot;:&quot;Custom&quot;,&quot;OldGuidesSetting&quot;:{&quot;HeaderHeight&quot;:15.0,&quot;FooterHeight&quot;:9.0,&quot;SideMargin&quot;:5.5,&quot;TopMargin&quot;:0.0,&quot;BottomMargin&quot;:0.0,&quot;IntervalMargin&quot;:1.5}}"/>
  <p:tag name="COMMONDATA" val="eyJoZGlkIjoiZTA4NzIyN2MxYTlmMzQ1NGE2MjU5NWRkMjhlOGMxYTAifQ=="/>
</p:tagLst>
</file>

<file path=ppt/tags/tag4.xml><?xml version="1.0" encoding="utf-8"?>
<p:tagLst xmlns:p="http://schemas.openxmlformats.org/presentationml/2006/main">
  <p:tag name="KSO_WM_DIAGRAM_VIRTUALLY_FRAME" val="{&quot;height&quot;:325.01370078740155,&quot;left&quot;:411.3,&quot;top&quot;:116.4,&quot;width&quot;:732.8922959196191}"/>
</p:tagLst>
</file>

<file path=ppt/tags/tag5.xml><?xml version="1.0" encoding="utf-8"?>
<p:tagLst xmlns:p="http://schemas.openxmlformats.org/presentationml/2006/main">
  <p:tag name="KSO_WM_DIAGRAM_VIRTUALLY_FRAME" val="{&quot;height&quot;:325.01370078740155,&quot;left&quot;:411.3,&quot;top&quot;:116.4,&quot;width&quot;:732.8922959196191}"/>
</p:tagLst>
</file>

<file path=ppt/tags/tag6.xml><?xml version="1.0" encoding="utf-8"?>
<p:tagLst xmlns:p="http://schemas.openxmlformats.org/presentationml/2006/main">
  <p:tag name="KSO_WM_DIAGRAM_VIRTUALLY_FRAME" val="{&quot;height&quot;:325.01370078740155,&quot;left&quot;:411.3,&quot;top&quot;:116.4,&quot;width&quot;:732.8922959196191}"/>
</p:tagLst>
</file>

<file path=ppt/tags/tag7.xml><?xml version="1.0" encoding="utf-8"?>
<p:tagLst xmlns:p="http://schemas.openxmlformats.org/presentationml/2006/main">
  <p:tag name="KSO_WM_DIAGRAM_VIRTUALLY_FRAME" val="{&quot;height&quot;:325.01370078740155,&quot;left&quot;:411.3,&quot;top&quot;:116.4,&quot;width&quot;:732.8922959196191}"/>
</p:tagLst>
</file>

<file path=ppt/tags/tag8.xml><?xml version="1.0" encoding="utf-8"?>
<p:tagLst xmlns:p="http://schemas.openxmlformats.org/presentationml/2006/main">
  <p:tag name="KSO_WM_DIAGRAM_VIRTUALLY_FRAME" val="{&quot;height&quot;:325.01370078740155,&quot;left&quot;:411.3,&quot;top&quot;:116.4,&quot;width&quot;:732.8922959196191}"/>
</p:tagLst>
</file>

<file path=ppt/tags/tag9.xml><?xml version="1.0" encoding="utf-8"?>
<p:tagLst xmlns:p="http://schemas.openxmlformats.org/presentationml/2006/main">
  <p:tag name="KSO_WM_DIAGRAM_VIRTUALLY_FRAME" val="{&quot;height&quot;:325.01370078740155,&quot;left&quot;:411.3,&quot;top&quot;:116.4,&quot;width&quot;:732.8922959196191}"/>
</p:tagLst>
</file>

<file path=ppt/theme/theme1.xml><?xml version="1.0" encoding="utf-8"?>
<a:theme xmlns:a="http://schemas.openxmlformats.org/drawingml/2006/main" name="Office 主题​​">
  <a:themeElements>
    <a:clrScheme name="自定义 167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04237"/>
      </a:accent1>
      <a:accent2>
        <a:srgbClr val="C6865E"/>
      </a:accent2>
      <a:accent3>
        <a:srgbClr val="B04237"/>
      </a:accent3>
      <a:accent4>
        <a:srgbClr val="C6865E"/>
      </a:accent4>
      <a:accent5>
        <a:srgbClr val="B04237"/>
      </a:accent5>
      <a:accent6>
        <a:srgbClr val="C6865E"/>
      </a:accent6>
      <a:hlink>
        <a:srgbClr val="B04237"/>
      </a:hlink>
      <a:folHlink>
        <a:srgbClr val="7F7F7F"/>
      </a:folHlink>
    </a:clrScheme>
    <a:fontScheme name="自定义 113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lang="zh-CN" altLang="en-US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1109</Words>
  <Application>WPS 演示</Application>
  <PresentationFormat>宽屏</PresentationFormat>
  <Paragraphs>127</Paragraphs>
  <Slides>20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1" baseType="lpstr">
      <vt:lpstr>Arial</vt:lpstr>
      <vt:lpstr>宋体</vt:lpstr>
      <vt:lpstr>Wingdings</vt:lpstr>
      <vt:lpstr>微软雅黑</vt:lpstr>
      <vt:lpstr>Aa润行体 (非商业使用)</vt:lpstr>
      <vt:lpstr>Times New Roman</vt:lpstr>
      <vt:lpstr>Aa古典明朝楷</vt:lpstr>
      <vt:lpstr>阿里巴巴普惠体 B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总结模板.pptx</dc:title>
  <dc:creator/>
  <cp:lastModifiedBy>不是山谷</cp:lastModifiedBy>
  <cp:revision>16</cp:revision>
  <dcterms:created xsi:type="dcterms:W3CDTF">2018-09-30T02:58:00Z</dcterms:created>
  <dcterms:modified xsi:type="dcterms:W3CDTF">2025-12-22T08:47:08Z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7F335FCA169A415795244090C10D15B2_13</vt:lpwstr>
  </property>
  <property fmtid="{D5CDD505-2E9C-101B-9397-08002B2CF9AE}" pid="3" name="KSOProductBuildVer">
    <vt:lpwstr>2052-12.1.0.22175</vt:lpwstr>
  </property>
</Properties>
</file>