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2" r:id="rId3"/>
    <p:sldId id="323" r:id="rId4"/>
    <p:sldId id="339" r:id="rId5"/>
    <p:sldId id="1164" r:id="rId6"/>
    <p:sldId id="1943" r:id="rId7"/>
    <p:sldId id="1764" r:id="rId8"/>
    <p:sldId id="569" r:id="rId9"/>
    <p:sldId id="522" r:id="rId10"/>
    <p:sldId id="1942" r:id="rId11"/>
    <p:sldId id="1944" r:id="rId12"/>
    <p:sldId id="990" r:id="rId13"/>
    <p:sldId id="1946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94674"/>
  </p:normalViewPr>
  <p:slideViewPr>
    <p:cSldViewPr snapToGrid="0">
      <p:cViewPr varScale="1">
        <p:scale>
          <a:sx n="56" d="100"/>
          <a:sy n="56" d="100"/>
        </p:scale>
        <p:origin x="1116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939E8-3B89-49FA-8BFF-57DBBB364F5F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8D967-B2FA-4027-88E1-14CD38CE0D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92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4495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967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752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53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998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770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829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41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57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41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313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176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D1B0C4-E4D4-40F5-90A6-E07BE7BF6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D852E28-1057-443F-AAF7-2B0210215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684D35-FF8A-4633-920A-80F243AA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2605B7D-7FE6-4CF1-9839-D2454B429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B8CC1B-6E15-4B44-81AC-5DB766135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87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FB7505-5851-4213-ADF4-06EA12FF8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3545484-36A6-4A19-871F-CBC2E0DCD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5921CE8-6C1F-4F13-AA0B-53357BE9E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B898A22-11A2-4A95-A932-1196E6E9E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09D50B-317A-497F-9B4B-DA9E4E27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ADC289-F46C-4ADE-9564-8DA77FE45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83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84A0DF-F553-4BAD-91B6-6E6F4EC2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871B9C9-AF9A-4D34-8966-6043B30AD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DE95D7-CBE7-4C2B-B088-C4AA91C6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C8157B-01D4-44BB-8343-23AFFACA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C7A9F49-4946-4EF8-8086-32726038E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531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8181F7A-29E2-4618-93AE-3F912ADF6F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548A07-81CE-48B5-83A5-3EE8E9B9C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98F28D-F54C-44AD-8507-E7DE23D7C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2F8BCB-DF69-4A36-8BD9-355ED2A05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069302-55DD-4DAE-9968-A6B79891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2504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00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53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45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2D2A31-811A-4B86-B688-3A03E0D3A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18657A-32A9-4B14-8437-9544A6D8B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3A6649-CF9D-4E19-8DEE-62AD66D7E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B96E58-BA5A-4504-9B27-BE39CC91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667A21-B1D8-4182-9202-DA14234CB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875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BC2227-41F3-4422-B057-61A4A346C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B8784D-6862-439E-AFD6-0810478B4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FD5A5A-8D5B-4171-8F9F-9D4CDA684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2F939C-34D4-4ADC-8685-B082895F8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AA3422-B02C-409F-90F0-EC1411D2F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13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BD8D1-2F55-4C10-BDA0-3B1068C9F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D816D1-0A2F-4226-A0EB-F3E149E58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82D9FE-A558-40C1-873F-CB3AEC7BA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2907E23-722E-4A26-AB21-9B4D482B4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955165-3BF0-4EEA-83F8-E920B2A1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59CE642-3691-4DE6-A879-C80DAF82B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24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078A5A-D4DD-4004-B0CE-47DD3E25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AB0D05-D827-48B7-A44C-147733102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0C03C1-C956-49F1-B752-8AB79833D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06472F4-CAA9-422E-B273-BC14BB548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8F77B3-F14E-4B3E-B456-122DAC720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102B8EE-BDE7-4BBB-9EF5-79C8B4BC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1A3AC8-65F4-4E71-AD08-7C417AC5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2BC0739-BB81-40D8-94EB-A08DBD92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716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078A5A-D4DD-4004-B0CE-47DD3E250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AB0D05-D827-48B7-A44C-147733102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0C03C1-C956-49F1-B752-8AB79833D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06472F4-CAA9-422E-B273-BC14BB548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8F77B3-F14E-4B3E-B456-122DAC720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102B8EE-BDE7-4BBB-9EF5-79C8B4BC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1A3AC8-65F4-4E71-AD08-7C417AC5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2BC0739-BB81-40D8-94EB-A08DBD921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23925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160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CA56C-4381-4A34-9714-8ECE8E43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955C128-D457-46B5-AB98-75B39579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647366F-A16B-421A-9434-4DEDBC1E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3ECA951-9815-43DE-B27B-D9607BBA0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16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DBBCEFE-51AD-4086-BE02-B0D0405E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C2A402-8D12-4609-B88F-1419B49F4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D12D64A-6E34-4FE4-A45A-9186ED32D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18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7DDCC-7296-4D4B-8C06-1F4CA6A33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DBD193-D7C7-4FF7-9759-2CE312931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6B3896B-2F5F-4AC6-AA5E-B12F13D16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5A6D7E1-E69F-4963-B702-504F60722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16E367-BB1C-4305-BF28-D54E7786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8EB256-7C1A-42A8-AE8C-4A7F0E40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37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B537278-C12E-48CA-B14A-B550EB540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BE1DE5B-D999-4DB7-A5B9-CF00047B2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D363D2-CE42-4CB6-8E28-DEA125AEF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C0F88-5C8A-4D39-AF72-FE2713061CAA}" type="datetimeFigureOut">
              <a:rPr lang="zh-CN" altLang="en-US" smtClean="0"/>
              <a:t>2022/5/27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EDFB1F-AEBC-49BE-A378-843C4D64C5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976E02-BBF0-4B2A-95B9-F39A279EC8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5B0B6-1183-4BD4-A210-FFB3AB064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94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790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9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CB2A64C-53C0-43F8-8453-D6E00F23C065}"/>
              </a:ext>
            </a:extLst>
          </p:cNvPr>
          <p:cNvSpPr/>
          <p:nvPr/>
        </p:nvSpPr>
        <p:spPr>
          <a:xfrm>
            <a:off x="4131277" y="2476023"/>
            <a:ext cx="3929444" cy="632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Circle">
            <a:extLst>
              <a:ext uri="{FF2B5EF4-FFF2-40B4-BE49-F238E27FC236}">
                <a16:creationId xmlns:a16="http://schemas.microsoft.com/office/drawing/2014/main" id="{CA7AB2D8-B3D8-2C49-94E8-1DABE6FF085E}"/>
              </a:ext>
            </a:extLst>
          </p:cNvPr>
          <p:cNvSpPr/>
          <p:nvPr/>
        </p:nvSpPr>
        <p:spPr>
          <a:xfrm>
            <a:off x="5478565" y="1848157"/>
            <a:ext cx="9175012" cy="9175017"/>
          </a:xfrm>
          <a:prstGeom prst="ellipse">
            <a:avLst/>
          </a:prstGeom>
          <a:solidFill>
            <a:schemeClr val="bg1">
              <a:lumMod val="95000"/>
              <a:alpha val="29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D2C6A3EB-9883-124D-8354-91CE1438CE63}"/>
              </a:ext>
            </a:extLst>
          </p:cNvPr>
          <p:cNvSpPr/>
          <p:nvPr/>
        </p:nvSpPr>
        <p:spPr>
          <a:xfrm>
            <a:off x="-2378339" y="3877407"/>
            <a:ext cx="4756678" cy="475667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8E202AAD-9CCC-324E-B134-6B8CC79BA8F5}"/>
              </a:ext>
            </a:extLst>
          </p:cNvPr>
          <p:cNvSpPr/>
          <p:nvPr/>
        </p:nvSpPr>
        <p:spPr>
          <a:xfrm>
            <a:off x="-2636640" y="3619104"/>
            <a:ext cx="5273280" cy="52732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74BC7569-8284-8F43-B658-A2D402AB3474}"/>
              </a:ext>
            </a:extLst>
          </p:cNvPr>
          <p:cNvSpPr/>
          <p:nvPr/>
        </p:nvSpPr>
        <p:spPr>
          <a:xfrm>
            <a:off x="2283503" y="5025416"/>
            <a:ext cx="276662" cy="2766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2A032D6-2D46-4096-AB34-10C5F342AE00}"/>
              </a:ext>
            </a:extLst>
          </p:cNvPr>
          <p:cNvSpPr txBox="1"/>
          <p:nvPr/>
        </p:nvSpPr>
        <p:spPr>
          <a:xfrm>
            <a:off x="228149" y="2464257"/>
            <a:ext cx="11487149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Westernization Movement</a:t>
            </a:r>
            <a:endParaRPr kumimoji="0" lang="zh-CN" altLang="en-US" sz="66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矩形: 圆角 6">
            <a:extLst>
              <a:ext uri="{FF2B5EF4-FFF2-40B4-BE49-F238E27FC236}">
                <a16:creationId xmlns:a16="http://schemas.microsoft.com/office/drawing/2014/main" id="{45BC7CB0-3201-4772-B394-01F3093EF163}"/>
              </a:ext>
            </a:extLst>
          </p:cNvPr>
          <p:cNvSpPr/>
          <p:nvPr/>
        </p:nvSpPr>
        <p:spPr>
          <a:xfrm>
            <a:off x="9306808" y="4766310"/>
            <a:ext cx="2408490" cy="718463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By Huang Tianqi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Circle">
            <a:extLst>
              <a:ext uri="{FF2B5EF4-FFF2-40B4-BE49-F238E27FC236}">
                <a16:creationId xmlns:a16="http://schemas.microsoft.com/office/drawing/2014/main" id="{B690897F-E19B-A141-B443-F20A9D1880C1}"/>
              </a:ext>
            </a:extLst>
          </p:cNvPr>
          <p:cNvSpPr/>
          <p:nvPr/>
        </p:nvSpPr>
        <p:spPr>
          <a:xfrm>
            <a:off x="9306807" y="-1933120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Circle">
            <a:extLst>
              <a:ext uri="{FF2B5EF4-FFF2-40B4-BE49-F238E27FC236}">
                <a16:creationId xmlns:a16="http://schemas.microsoft.com/office/drawing/2014/main" id="{F9634B96-C333-6541-B9A3-305BF31E6D72}"/>
              </a:ext>
            </a:extLst>
          </p:cNvPr>
          <p:cNvSpPr/>
          <p:nvPr/>
        </p:nvSpPr>
        <p:spPr>
          <a:xfrm>
            <a:off x="10066071" y="-1173856"/>
            <a:ext cx="3447852" cy="344785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A81F429A-297C-C247-B8D4-52B9A3A69FA6}"/>
              </a:ext>
            </a:extLst>
          </p:cNvPr>
          <p:cNvSpPr/>
          <p:nvPr/>
        </p:nvSpPr>
        <p:spPr>
          <a:xfrm>
            <a:off x="9143937" y="518393"/>
            <a:ext cx="325740" cy="3257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46D1C636-87A4-5142-9FEC-CB66F0639830}"/>
              </a:ext>
            </a:extLst>
          </p:cNvPr>
          <p:cNvSpPr/>
          <p:nvPr/>
        </p:nvSpPr>
        <p:spPr>
          <a:xfrm>
            <a:off x="-741292" y="-1495921"/>
            <a:ext cx="3377931" cy="3377933"/>
          </a:xfrm>
          <a:prstGeom prst="ellipse">
            <a:avLst/>
          </a:prstGeom>
          <a:solidFill>
            <a:schemeClr val="bg1">
              <a:lumMod val="95000"/>
              <a:alpha val="44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3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>
            <a:extLst>
              <a:ext uri="{FF2B5EF4-FFF2-40B4-BE49-F238E27FC236}">
                <a16:creationId xmlns:a16="http://schemas.microsoft.com/office/drawing/2014/main" id="{4401C406-961D-B749-A2E1-BEC70174B60B}"/>
              </a:ext>
            </a:extLst>
          </p:cNvPr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DC72705-4BEA-4546-9FCB-EC2972438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536" y="1685936"/>
            <a:ext cx="2450670" cy="244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59" tIns="30479" rIns="60959" bIns="30479">
            <a:spAutoFit/>
          </a:bodyPr>
          <a:lstStyle/>
          <a:p>
            <a:pPr algn="ctr" defTabSz="1088223"/>
            <a:r>
              <a:rPr lang="en-US" altLang="zh-CN" sz="15466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en-CA" sz="15466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848FF5C-5400-46B8-907F-78C57DFC511A}"/>
              </a:ext>
            </a:extLst>
          </p:cNvPr>
          <p:cNvGrpSpPr/>
          <p:nvPr/>
        </p:nvGrpSpPr>
        <p:grpSpPr>
          <a:xfrm rot="10800000" flipH="1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>
              <a:extLst>
                <a:ext uri="{FF2B5EF4-FFF2-40B4-BE49-F238E27FC236}">
                  <a16:creationId xmlns:a16="http://schemas.microsoft.com/office/drawing/2014/main" id="{26C57696-D386-4EA9-9227-E71A83A72F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>
              <a:extLst>
                <a:ext uri="{FF2B5EF4-FFF2-40B4-BE49-F238E27FC236}">
                  <a16:creationId xmlns:a16="http://schemas.microsoft.com/office/drawing/2014/main" id="{B8F8B653-5C82-4FAB-977A-095BE661E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7" name="Circle">
            <a:extLst>
              <a:ext uri="{FF2B5EF4-FFF2-40B4-BE49-F238E27FC236}">
                <a16:creationId xmlns:a16="http://schemas.microsoft.com/office/drawing/2014/main" id="{ACFCBED2-BB80-B747-920D-FBD48E407B3E}"/>
              </a:ext>
            </a:extLst>
          </p:cNvPr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>
            <a:extLst>
              <a:ext uri="{FF2B5EF4-FFF2-40B4-BE49-F238E27FC236}">
                <a16:creationId xmlns:a16="http://schemas.microsoft.com/office/drawing/2014/main" id="{C62A2372-E1C5-CC4F-A046-0C7458C17B6F}"/>
              </a:ext>
            </a:extLst>
          </p:cNvPr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>
            <a:extLst>
              <a:ext uri="{FF2B5EF4-FFF2-40B4-BE49-F238E27FC236}">
                <a16:creationId xmlns:a16="http://schemas.microsoft.com/office/drawing/2014/main" id="{F7CEEFF1-A07D-5543-854B-C7311F49D78A}"/>
              </a:ext>
            </a:extLst>
          </p:cNvPr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>
            <a:extLst>
              <a:ext uri="{FF2B5EF4-FFF2-40B4-BE49-F238E27FC236}">
                <a16:creationId xmlns:a16="http://schemas.microsoft.com/office/drawing/2014/main" id="{C529E2AF-266D-124F-AC19-E59BE1D5E128}"/>
              </a:ext>
            </a:extLst>
          </p:cNvPr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0">
            <a:extLst>
              <a:ext uri="{FF2B5EF4-FFF2-40B4-BE49-F238E27FC236}">
                <a16:creationId xmlns:a16="http://schemas.microsoft.com/office/drawing/2014/main" id="{381CBEE8-51B4-E303-0F31-72949169AE09}"/>
              </a:ext>
            </a:extLst>
          </p:cNvPr>
          <p:cNvSpPr txBox="1"/>
          <p:nvPr/>
        </p:nvSpPr>
        <p:spPr bwMode="auto">
          <a:xfrm>
            <a:off x="5842000" y="2491220"/>
            <a:ext cx="48090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Conclusion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64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FEF30F2E-31B3-483A-B295-436C2CDD8B93}"/>
              </a:ext>
            </a:extLst>
          </p:cNvPr>
          <p:cNvGrpSpPr/>
          <p:nvPr/>
        </p:nvGrpSpPr>
        <p:grpSpPr>
          <a:xfrm>
            <a:off x="-1691710" y="2418993"/>
            <a:ext cx="17955869" cy="9175017"/>
            <a:chOff x="-1691710" y="2418993"/>
            <a:chExt cx="17955869" cy="9175017"/>
          </a:xfrm>
        </p:grpSpPr>
        <p:sp>
          <p:nvSpPr>
            <p:cNvPr id="20" name="Circle">
              <a:extLst>
                <a:ext uri="{FF2B5EF4-FFF2-40B4-BE49-F238E27FC236}">
                  <a16:creationId xmlns:a16="http://schemas.microsoft.com/office/drawing/2014/main" id="{DDA2378D-6D34-4396-89E0-45FCC6C7AA01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Circle">
              <a:extLst>
                <a:ext uri="{FF2B5EF4-FFF2-40B4-BE49-F238E27FC236}">
                  <a16:creationId xmlns:a16="http://schemas.microsoft.com/office/drawing/2014/main" id="{BB97D1F9-67BC-4D95-96ED-BFDC86448780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Circle">
              <a:extLst>
                <a:ext uri="{FF2B5EF4-FFF2-40B4-BE49-F238E27FC236}">
                  <a16:creationId xmlns:a16="http://schemas.microsoft.com/office/drawing/2014/main" id="{215581B7-0FD9-4537-A19A-FDAA2FDB4E8F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" name="i$ľiḑè">
            <a:extLst>
              <a:ext uri="{FF2B5EF4-FFF2-40B4-BE49-F238E27FC236}">
                <a16:creationId xmlns:a16="http://schemas.microsoft.com/office/drawing/2014/main" id="{D329FE7C-3231-47AE-82BB-CD38E261ECCC}"/>
              </a:ext>
            </a:extLst>
          </p:cNvPr>
          <p:cNvSpPr>
            <a:spLocks/>
          </p:cNvSpPr>
          <p:nvPr/>
        </p:nvSpPr>
        <p:spPr bwMode="auto">
          <a:xfrm>
            <a:off x="1273280" y="4047209"/>
            <a:ext cx="253706" cy="241954"/>
          </a:xfrm>
          <a:custGeom>
            <a:avLst/>
            <a:gdLst>
              <a:gd name="connsiteX0" fmla="*/ 315778 w 607639"/>
              <a:gd name="connsiteY0" fmla="*/ 173080 h 579502"/>
              <a:gd name="connsiteX1" fmla="*/ 315778 w 607639"/>
              <a:gd name="connsiteY1" fmla="*/ 266058 h 579502"/>
              <a:gd name="connsiteX2" fmla="*/ 303493 w 607639"/>
              <a:gd name="connsiteY2" fmla="*/ 278325 h 579502"/>
              <a:gd name="connsiteX3" fmla="*/ 210375 w 607639"/>
              <a:gd name="connsiteY3" fmla="*/ 278325 h 579502"/>
              <a:gd name="connsiteX4" fmla="*/ 303493 w 607639"/>
              <a:gd name="connsiteY4" fmla="*/ 359925 h 579502"/>
              <a:gd name="connsiteX5" fmla="*/ 397500 w 607639"/>
              <a:gd name="connsiteY5" fmla="*/ 266058 h 579502"/>
              <a:gd name="connsiteX6" fmla="*/ 315778 w 607639"/>
              <a:gd name="connsiteY6" fmla="*/ 173080 h 579502"/>
              <a:gd name="connsiteX7" fmla="*/ 249814 w 607639"/>
              <a:gd name="connsiteY7" fmla="*/ 160816 h 579502"/>
              <a:gd name="connsiteX8" fmla="*/ 198110 w 607639"/>
              <a:gd name="connsiteY8" fmla="*/ 212449 h 579502"/>
              <a:gd name="connsiteX9" fmla="*/ 249814 w 607639"/>
              <a:gd name="connsiteY9" fmla="*/ 212449 h 579502"/>
              <a:gd name="connsiteX10" fmla="*/ 303493 w 607639"/>
              <a:gd name="connsiteY10" fmla="*/ 147835 h 579502"/>
              <a:gd name="connsiteX11" fmla="*/ 421981 w 607639"/>
              <a:gd name="connsiteY11" fmla="*/ 266058 h 579502"/>
              <a:gd name="connsiteX12" fmla="*/ 303493 w 607639"/>
              <a:gd name="connsiteY12" fmla="*/ 384370 h 579502"/>
              <a:gd name="connsiteX13" fmla="*/ 185093 w 607639"/>
              <a:gd name="connsiteY13" fmla="*/ 266058 h 579502"/>
              <a:gd name="connsiteX14" fmla="*/ 197289 w 607639"/>
              <a:gd name="connsiteY14" fmla="*/ 253880 h 579502"/>
              <a:gd name="connsiteX15" fmla="*/ 291297 w 607639"/>
              <a:gd name="connsiteY15" fmla="*/ 253880 h 579502"/>
              <a:gd name="connsiteX16" fmla="*/ 291297 w 607639"/>
              <a:gd name="connsiteY16" fmla="*/ 160013 h 579502"/>
              <a:gd name="connsiteX17" fmla="*/ 303493 w 607639"/>
              <a:gd name="connsiteY17" fmla="*/ 147835 h 579502"/>
              <a:gd name="connsiteX18" fmla="*/ 262095 w 607639"/>
              <a:gd name="connsiteY18" fmla="*/ 135133 h 579502"/>
              <a:gd name="connsiteX19" fmla="*/ 274287 w 607639"/>
              <a:gd name="connsiteY19" fmla="*/ 147397 h 579502"/>
              <a:gd name="connsiteX20" fmla="*/ 274287 w 607639"/>
              <a:gd name="connsiteY20" fmla="*/ 224713 h 579502"/>
              <a:gd name="connsiteX21" fmla="*/ 262095 w 607639"/>
              <a:gd name="connsiteY21" fmla="*/ 236888 h 579502"/>
              <a:gd name="connsiteX22" fmla="*/ 184672 w 607639"/>
              <a:gd name="connsiteY22" fmla="*/ 236888 h 579502"/>
              <a:gd name="connsiteX23" fmla="*/ 172391 w 607639"/>
              <a:gd name="connsiteY23" fmla="*/ 224713 h 579502"/>
              <a:gd name="connsiteX24" fmla="*/ 262095 w 607639"/>
              <a:gd name="connsiteY24" fmla="*/ 135133 h 579502"/>
              <a:gd name="connsiteX25" fmla="*/ 58120 w 607639"/>
              <a:gd name="connsiteY25" fmla="*/ 108514 h 579502"/>
              <a:gd name="connsiteX26" fmla="*/ 58120 w 607639"/>
              <a:gd name="connsiteY26" fmla="*/ 413970 h 579502"/>
              <a:gd name="connsiteX27" fmla="*/ 549430 w 607639"/>
              <a:gd name="connsiteY27" fmla="*/ 413970 h 579502"/>
              <a:gd name="connsiteX28" fmla="*/ 549430 w 607639"/>
              <a:gd name="connsiteY28" fmla="*/ 108514 h 579502"/>
              <a:gd name="connsiteX29" fmla="*/ 27236 w 607639"/>
              <a:gd name="connsiteY29" fmla="*/ 56079 h 579502"/>
              <a:gd name="connsiteX30" fmla="*/ 27236 w 607639"/>
              <a:gd name="connsiteY30" fmla="*/ 81319 h 579502"/>
              <a:gd name="connsiteX31" fmla="*/ 580403 w 607639"/>
              <a:gd name="connsiteY31" fmla="*/ 81319 h 579502"/>
              <a:gd name="connsiteX32" fmla="*/ 580403 w 607639"/>
              <a:gd name="connsiteY32" fmla="*/ 56079 h 579502"/>
              <a:gd name="connsiteX33" fmla="*/ 303775 w 607639"/>
              <a:gd name="connsiteY33" fmla="*/ 0 h 579502"/>
              <a:gd name="connsiteX34" fmla="*/ 317393 w 607639"/>
              <a:gd name="connsiteY34" fmla="*/ 13597 h 579502"/>
              <a:gd name="connsiteX35" fmla="*/ 317393 w 607639"/>
              <a:gd name="connsiteY35" fmla="*/ 28884 h 579502"/>
              <a:gd name="connsiteX36" fmla="*/ 580403 w 607639"/>
              <a:gd name="connsiteY36" fmla="*/ 28884 h 579502"/>
              <a:gd name="connsiteX37" fmla="*/ 607639 w 607639"/>
              <a:gd name="connsiteY37" fmla="*/ 56079 h 579502"/>
              <a:gd name="connsiteX38" fmla="*/ 607639 w 607639"/>
              <a:gd name="connsiteY38" fmla="*/ 81319 h 579502"/>
              <a:gd name="connsiteX39" fmla="*/ 580403 w 607639"/>
              <a:gd name="connsiteY39" fmla="*/ 108514 h 579502"/>
              <a:gd name="connsiteX40" fmla="*/ 576665 w 607639"/>
              <a:gd name="connsiteY40" fmla="*/ 108514 h 579502"/>
              <a:gd name="connsiteX41" fmla="*/ 576665 w 607639"/>
              <a:gd name="connsiteY41" fmla="*/ 413970 h 579502"/>
              <a:gd name="connsiteX42" fmla="*/ 549430 w 607639"/>
              <a:gd name="connsiteY42" fmla="*/ 441165 h 579502"/>
              <a:gd name="connsiteX43" fmla="*/ 317393 w 607639"/>
              <a:gd name="connsiteY43" fmla="*/ 441165 h 579502"/>
              <a:gd name="connsiteX44" fmla="*/ 317393 w 607639"/>
              <a:gd name="connsiteY44" fmla="*/ 481069 h 579502"/>
              <a:gd name="connsiteX45" fmla="*/ 418236 w 607639"/>
              <a:gd name="connsiteY45" fmla="*/ 554923 h 579502"/>
              <a:gd name="connsiteX46" fmla="*/ 421173 w 607639"/>
              <a:gd name="connsiteY46" fmla="*/ 573942 h 579502"/>
              <a:gd name="connsiteX47" fmla="*/ 410225 w 607639"/>
              <a:gd name="connsiteY47" fmla="*/ 579452 h 579502"/>
              <a:gd name="connsiteX48" fmla="*/ 402215 w 607639"/>
              <a:gd name="connsiteY48" fmla="*/ 576874 h 579502"/>
              <a:gd name="connsiteX49" fmla="*/ 317393 w 607639"/>
              <a:gd name="connsiteY49" fmla="*/ 514752 h 579502"/>
              <a:gd name="connsiteX50" fmla="*/ 317393 w 607639"/>
              <a:gd name="connsiteY50" fmla="*/ 565854 h 579502"/>
              <a:gd name="connsiteX51" fmla="*/ 303775 w 607639"/>
              <a:gd name="connsiteY51" fmla="*/ 579452 h 579502"/>
              <a:gd name="connsiteX52" fmla="*/ 290157 w 607639"/>
              <a:gd name="connsiteY52" fmla="*/ 565854 h 579502"/>
              <a:gd name="connsiteX53" fmla="*/ 290157 w 607639"/>
              <a:gd name="connsiteY53" fmla="*/ 514752 h 579502"/>
              <a:gd name="connsiteX54" fmla="*/ 205424 w 607639"/>
              <a:gd name="connsiteY54" fmla="*/ 576874 h 579502"/>
              <a:gd name="connsiteX55" fmla="*/ 186377 w 607639"/>
              <a:gd name="connsiteY55" fmla="*/ 573942 h 579502"/>
              <a:gd name="connsiteX56" fmla="*/ 189314 w 607639"/>
              <a:gd name="connsiteY56" fmla="*/ 554923 h 579502"/>
              <a:gd name="connsiteX57" fmla="*/ 290157 w 607639"/>
              <a:gd name="connsiteY57" fmla="*/ 481069 h 579502"/>
              <a:gd name="connsiteX58" fmla="*/ 290157 w 607639"/>
              <a:gd name="connsiteY58" fmla="*/ 441165 h 579502"/>
              <a:gd name="connsiteX59" fmla="*/ 58120 w 607639"/>
              <a:gd name="connsiteY59" fmla="*/ 441165 h 579502"/>
              <a:gd name="connsiteX60" fmla="*/ 30885 w 607639"/>
              <a:gd name="connsiteY60" fmla="*/ 413970 h 579502"/>
              <a:gd name="connsiteX61" fmla="*/ 30885 w 607639"/>
              <a:gd name="connsiteY61" fmla="*/ 108514 h 579502"/>
              <a:gd name="connsiteX62" fmla="*/ 27236 w 607639"/>
              <a:gd name="connsiteY62" fmla="*/ 108514 h 579502"/>
              <a:gd name="connsiteX63" fmla="*/ 0 w 607639"/>
              <a:gd name="connsiteY63" fmla="*/ 81319 h 579502"/>
              <a:gd name="connsiteX64" fmla="*/ 0 w 607639"/>
              <a:gd name="connsiteY64" fmla="*/ 56079 h 579502"/>
              <a:gd name="connsiteX65" fmla="*/ 27236 w 607639"/>
              <a:gd name="connsiteY65" fmla="*/ 28884 h 579502"/>
              <a:gd name="connsiteX66" fmla="*/ 290157 w 607639"/>
              <a:gd name="connsiteY66" fmla="*/ 28884 h 579502"/>
              <a:gd name="connsiteX67" fmla="*/ 290157 w 607639"/>
              <a:gd name="connsiteY67" fmla="*/ 13597 h 579502"/>
              <a:gd name="connsiteX68" fmla="*/ 303775 w 607639"/>
              <a:gd name="connsiteY68" fmla="*/ 0 h 57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607639" h="579502">
                <a:moveTo>
                  <a:pt x="315778" y="173080"/>
                </a:moveTo>
                <a:lnTo>
                  <a:pt x="315778" y="266058"/>
                </a:lnTo>
                <a:cubicBezTo>
                  <a:pt x="315778" y="272814"/>
                  <a:pt x="310258" y="278325"/>
                  <a:pt x="303493" y="278325"/>
                </a:cubicBezTo>
                <a:lnTo>
                  <a:pt x="210375" y="278325"/>
                </a:lnTo>
                <a:cubicBezTo>
                  <a:pt x="216429" y="324281"/>
                  <a:pt x="255866" y="359925"/>
                  <a:pt x="303493" y="359925"/>
                </a:cubicBezTo>
                <a:cubicBezTo>
                  <a:pt x="355303" y="359925"/>
                  <a:pt x="397500" y="317792"/>
                  <a:pt x="397500" y="266058"/>
                </a:cubicBezTo>
                <a:cubicBezTo>
                  <a:pt x="397500" y="218502"/>
                  <a:pt x="361802" y="179124"/>
                  <a:pt x="315778" y="173080"/>
                </a:cubicBezTo>
                <a:close/>
                <a:moveTo>
                  <a:pt x="249814" y="160816"/>
                </a:moveTo>
                <a:cubicBezTo>
                  <a:pt x="223740" y="165793"/>
                  <a:pt x="203093" y="186410"/>
                  <a:pt x="198110" y="212449"/>
                </a:cubicBezTo>
                <a:lnTo>
                  <a:pt x="249814" y="212449"/>
                </a:lnTo>
                <a:close/>
                <a:moveTo>
                  <a:pt x="303493" y="147835"/>
                </a:moveTo>
                <a:cubicBezTo>
                  <a:pt x="368835" y="147835"/>
                  <a:pt x="421981" y="200902"/>
                  <a:pt x="421981" y="266058"/>
                </a:cubicBezTo>
                <a:cubicBezTo>
                  <a:pt x="421981" y="331303"/>
                  <a:pt x="368835" y="384370"/>
                  <a:pt x="303493" y="384370"/>
                </a:cubicBezTo>
                <a:cubicBezTo>
                  <a:pt x="238239" y="384370"/>
                  <a:pt x="185093" y="331303"/>
                  <a:pt x="185093" y="266058"/>
                </a:cubicBezTo>
                <a:cubicBezTo>
                  <a:pt x="185093" y="259303"/>
                  <a:pt x="190523" y="253880"/>
                  <a:pt x="197289" y="253880"/>
                </a:cubicBezTo>
                <a:lnTo>
                  <a:pt x="291297" y="253880"/>
                </a:lnTo>
                <a:lnTo>
                  <a:pt x="291297" y="160013"/>
                </a:lnTo>
                <a:cubicBezTo>
                  <a:pt x="291297" y="153257"/>
                  <a:pt x="296727" y="147835"/>
                  <a:pt x="303493" y="147835"/>
                </a:cubicBezTo>
                <a:close/>
                <a:moveTo>
                  <a:pt x="262095" y="135133"/>
                </a:moveTo>
                <a:cubicBezTo>
                  <a:pt x="268859" y="135133"/>
                  <a:pt x="274287" y="140643"/>
                  <a:pt x="274287" y="147397"/>
                </a:cubicBezTo>
                <a:lnTo>
                  <a:pt x="274287" y="224713"/>
                </a:lnTo>
                <a:cubicBezTo>
                  <a:pt x="274287" y="231467"/>
                  <a:pt x="268859" y="236888"/>
                  <a:pt x="262095" y="236888"/>
                </a:cubicBezTo>
                <a:lnTo>
                  <a:pt x="184672" y="236888"/>
                </a:lnTo>
                <a:cubicBezTo>
                  <a:pt x="177909" y="236888"/>
                  <a:pt x="172391" y="231467"/>
                  <a:pt x="172391" y="224713"/>
                </a:cubicBezTo>
                <a:cubicBezTo>
                  <a:pt x="172391" y="175302"/>
                  <a:pt x="212616" y="135133"/>
                  <a:pt x="262095" y="135133"/>
                </a:cubicBezTo>
                <a:close/>
                <a:moveTo>
                  <a:pt x="58120" y="108514"/>
                </a:moveTo>
                <a:lnTo>
                  <a:pt x="58120" y="413970"/>
                </a:lnTo>
                <a:lnTo>
                  <a:pt x="549430" y="413970"/>
                </a:lnTo>
                <a:lnTo>
                  <a:pt x="549430" y="108514"/>
                </a:lnTo>
                <a:close/>
                <a:moveTo>
                  <a:pt x="27236" y="56079"/>
                </a:moveTo>
                <a:lnTo>
                  <a:pt x="27236" y="81319"/>
                </a:lnTo>
                <a:lnTo>
                  <a:pt x="580403" y="81319"/>
                </a:lnTo>
                <a:lnTo>
                  <a:pt x="580403" y="56079"/>
                </a:lnTo>
                <a:close/>
                <a:moveTo>
                  <a:pt x="303775" y="0"/>
                </a:moveTo>
                <a:cubicBezTo>
                  <a:pt x="311341" y="0"/>
                  <a:pt x="317393" y="6132"/>
                  <a:pt x="317393" y="13597"/>
                </a:cubicBezTo>
                <a:lnTo>
                  <a:pt x="317393" y="28884"/>
                </a:lnTo>
                <a:lnTo>
                  <a:pt x="580403" y="28884"/>
                </a:lnTo>
                <a:cubicBezTo>
                  <a:pt x="595356" y="28884"/>
                  <a:pt x="607639" y="41148"/>
                  <a:pt x="607639" y="56079"/>
                </a:cubicBezTo>
                <a:lnTo>
                  <a:pt x="607639" y="81319"/>
                </a:lnTo>
                <a:cubicBezTo>
                  <a:pt x="607639" y="96338"/>
                  <a:pt x="595356" y="108514"/>
                  <a:pt x="580403" y="108514"/>
                </a:cubicBezTo>
                <a:lnTo>
                  <a:pt x="576665" y="108514"/>
                </a:lnTo>
                <a:lnTo>
                  <a:pt x="576665" y="413970"/>
                </a:lnTo>
                <a:cubicBezTo>
                  <a:pt x="576665" y="428990"/>
                  <a:pt x="564472" y="441165"/>
                  <a:pt x="549430" y="441165"/>
                </a:cubicBezTo>
                <a:lnTo>
                  <a:pt x="317393" y="441165"/>
                </a:lnTo>
                <a:lnTo>
                  <a:pt x="317393" y="481069"/>
                </a:lnTo>
                <a:lnTo>
                  <a:pt x="418236" y="554923"/>
                </a:lnTo>
                <a:cubicBezTo>
                  <a:pt x="424377" y="559366"/>
                  <a:pt x="425623" y="567898"/>
                  <a:pt x="421173" y="573942"/>
                </a:cubicBezTo>
                <a:cubicBezTo>
                  <a:pt x="418503" y="577585"/>
                  <a:pt x="414409" y="579452"/>
                  <a:pt x="410225" y="579452"/>
                </a:cubicBezTo>
                <a:cubicBezTo>
                  <a:pt x="407466" y="579452"/>
                  <a:pt x="404618" y="578652"/>
                  <a:pt x="402215" y="576874"/>
                </a:cubicBezTo>
                <a:lnTo>
                  <a:pt x="317393" y="514752"/>
                </a:lnTo>
                <a:lnTo>
                  <a:pt x="317393" y="565854"/>
                </a:lnTo>
                <a:cubicBezTo>
                  <a:pt x="317393" y="573408"/>
                  <a:pt x="311341" y="579452"/>
                  <a:pt x="303775" y="579452"/>
                </a:cubicBezTo>
                <a:cubicBezTo>
                  <a:pt x="296299" y="579452"/>
                  <a:pt x="290157" y="573408"/>
                  <a:pt x="290157" y="565854"/>
                </a:cubicBezTo>
                <a:lnTo>
                  <a:pt x="290157" y="514752"/>
                </a:lnTo>
                <a:lnTo>
                  <a:pt x="205424" y="576874"/>
                </a:lnTo>
                <a:cubicBezTo>
                  <a:pt x="199372" y="581318"/>
                  <a:pt x="190827" y="579985"/>
                  <a:pt x="186377" y="573942"/>
                </a:cubicBezTo>
                <a:cubicBezTo>
                  <a:pt x="181927" y="567898"/>
                  <a:pt x="183262" y="559366"/>
                  <a:pt x="189314" y="554923"/>
                </a:cubicBezTo>
                <a:lnTo>
                  <a:pt x="290157" y="481069"/>
                </a:lnTo>
                <a:lnTo>
                  <a:pt x="290157" y="441165"/>
                </a:lnTo>
                <a:lnTo>
                  <a:pt x="58120" y="441165"/>
                </a:lnTo>
                <a:cubicBezTo>
                  <a:pt x="43167" y="441165"/>
                  <a:pt x="30885" y="428990"/>
                  <a:pt x="30885" y="413970"/>
                </a:cubicBezTo>
                <a:lnTo>
                  <a:pt x="30885" y="108514"/>
                </a:lnTo>
                <a:lnTo>
                  <a:pt x="27236" y="108514"/>
                </a:lnTo>
                <a:cubicBezTo>
                  <a:pt x="12194" y="108514"/>
                  <a:pt x="0" y="96338"/>
                  <a:pt x="0" y="81319"/>
                </a:cubicBezTo>
                <a:lnTo>
                  <a:pt x="0" y="56079"/>
                </a:lnTo>
                <a:cubicBezTo>
                  <a:pt x="0" y="41148"/>
                  <a:pt x="12194" y="28884"/>
                  <a:pt x="27236" y="28884"/>
                </a:cubicBezTo>
                <a:lnTo>
                  <a:pt x="290157" y="28884"/>
                </a:lnTo>
                <a:lnTo>
                  <a:pt x="290157" y="13597"/>
                </a:lnTo>
                <a:cubicBezTo>
                  <a:pt x="290157" y="6132"/>
                  <a:pt x="296299" y="0"/>
                  <a:pt x="3037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/>
          <a:p>
            <a:pPr algn="ctr"/>
            <a:endParaRPr sz="128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isḻïḋè">
            <a:extLst>
              <a:ext uri="{FF2B5EF4-FFF2-40B4-BE49-F238E27FC236}">
                <a16:creationId xmlns:a16="http://schemas.microsoft.com/office/drawing/2014/main" id="{03A3EDE5-FB86-4A7B-B4BE-7ED76C11E6E1}"/>
              </a:ext>
            </a:extLst>
          </p:cNvPr>
          <p:cNvSpPr>
            <a:spLocks/>
          </p:cNvSpPr>
          <p:nvPr/>
        </p:nvSpPr>
        <p:spPr bwMode="auto">
          <a:xfrm>
            <a:off x="5657409" y="4041529"/>
            <a:ext cx="253700" cy="253318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sz="1349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46806F1-D652-F25F-245E-3F76C014C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822" y="228819"/>
            <a:ext cx="8436356" cy="58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2CB2A64C-53C0-43F8-8453-D6E00F23C065}"/>
              </a:ext>
            </a:extLst>
          </p:cNvPr>
          <p:cNvSpPr/>
          <p:nvPr/>
        </p:nvSpPr>
        <p:spPr>
          <a:xfrm>
            <a:off x="4102037" y="2187301"/>
            <a:ext cx="3929444" cy="6324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Circle">
            <a:extLst>
              <a:ext uri="{FF2B5EF4-FFF2-40B4-BE49-F238E27FC236}">
                <a16:creationId xmlns:a16="http://schemas.microsoft.com/office/drawing/2014/main" id="{CA7AB2D8-B3D8-2C49-94E8-1DABE6FF085E}"/>
              </a:ext>
            </a:extLst>
          </p:cNvPr>
          <p:cNvSpPr/>
          <p:nvPr/>
        </p:nvSpPr>
        <p:spPr>
          <a:xfrm>
            <a:off x="5478565" y="1848157"/>
            <a:ext cx="9175012" cy="9175017"/>
          </a:xfrm>
          <a:prstGeom prst="ellipse">
            <a:avLst/>
          </a:prstGeom>
          <a:solidFill>
            <a:schemeClr val="bg1">
              <a:lumMod val="95000"/>
              <a:alpha val="29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Circle">
            <a:extLst>
              <a:ext uri="{FF2B5EF4-FFF2-40B4-BE49-F238E27FC236}">
                <a16:creationId xmlns:a16="http://schemas.microsoft.com/office/drawing/2014/main" id="{D2C6A3EB-9883-124D-8354-91CE1438CE63}"/>
              </a:ext>
            </a:extLst>
          </p:cNvPr>
          <p:cNvSpPr/>
          <p:nvPr/>
        </p:nvSpPr>
        <p:spPr>
          <a:xfrm>
            <a:off x="-2378339" y="3877407"/>
            <a:ext cx="4756678" cy="475667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8E202AAD-9CCC-324E-B134-6B8CC79BA8F5}"/>
              </a:ext>
            </a:extLst>
          </p:cNvPr>
          <p:cNvSpPr/>
          <p:nvPr/>
        </p:nvSpPr>
        <p:spPr>
          <a:xfrm>
            <a:off x="-2636640" y="3619104"/>
            <a:ext cx="5273280" cy="52732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Circle">
            <a:extLst>
              <a:ext uri="{FF2B5EF4-FFF2-40B4-BE49-F238E27FC236}">
                <a16:creationId xmlns:a16="http://schemas.microsoft.com/office/drawing/2014/main" id="{74BC7569-8284-8F43-B658-A2D402AB3474}"/>
              </a:ext>
            </a:extLst>
          </p:cNvPr>
          <p:cNvSpPr/>
          <p:nvPr/>
        </p:nvSpPr>
        <p:spPr>
          <a:xfrm>
            <a:off x="2283503" y="5025416"/>
            <a:ext cx="276662" cy="2766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2A032D6-2D46-4096-AB34-10C5F342AE00}"/>
              </a:ext>
            </a:extLst>
          </p:cNvPr>
          <p:cNvSpPr txBox="1"/>
          <p:nvPr/>
        </p:nvSpPr>
        <p:spPr>
          <a:xfrm>
            <a:off x="3207101" y="2164041"/>
            <a:ext cx="571931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noProof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cs typeface="+mn-ea"/>
                <a:sym typeface="+mn-lt"/>
              </a:rPr>
              <a:t>Thank you 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10" name="Circle">
            <a:extLst>
              <a:ext uri="{FF2B5EF4-FFF2-40B4-BE49-F238E27FC236}">
                <a16:creationId xmlns:a16="http://schemas.microsoft.com/office/drawing/2014/main" id="{B690897F-E19B-A141-B443-F20A9D1880C1}"/>
              </a:ext>
            </a:extLst>
          </p:cNvPr>
          <p:cNvSpPr/>
          <p:nvPr/>
        </p:nvSpPr>
        <p:spPr>
          <a:xfrm>
            <a:off x="9306807" y="-1933120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Circle">
            <a:extLst>
              <a:ext uri="{FF2B5EF4-FFF2-40B4-BE49-F238E27FC236}">
                <a16:creationId xmlns:a16="http://schemas.microsoft.com/office/drawing/2014/main" id="{F9634B96-C333-6541-B9A3-305BF31E6D72}"/>
              </a:ext>
            </a:extLst>
          </p:cNvPr>
          <p:cNvSpPr/>
          <p:nvPr/>
        </p:nvSpPr>
        <p:spPr>
          <a:xfrm>
            <a:off x="10066071" y="-1173856"/>
            <a:ext cx="3447852" cy="344785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A81F429A-297C-C247-B8D4-52B9A3A69FA6}"/>
              </a:ext>
            </a:extLst>
          </p:cNvPr>
          <p:cNvSpPr/>
          <p:nvPr/>
        </p:nvSpPr>
        <p:spPr>
          <a:xfrm>
            <a:off x="9143937" y="518393"/>
            <a:ext cx="325740" cy="3257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Circle">
            <a:extLst>
              <a:ext uri="{FF2B5EF4-FFF2-40B4-BE49-F238E27FC236}">
                <a16:creationId xmlns:a16="http://schemas.microsoft.com/office/drawing/2014/main" id="{46D1C636-87A4-5142-9FEC-CB66F0639830}"/>
              </a:ext>
            </a:extLst>
          </p:cNvPr>
          <p:cNvSpPr/>
          <p:nvPr/>
        </p:nvSpPr>
        <p:spPr>
          <a:xfrm>
            <a:off x="-741292" y="-1495921"/>
            <a:ext cx="3377931" cy="3377933"/>
          </a:xfrm>
          <a:prstGeom prst="ellipse">
            <a:avLst/>
          </a:prstGeom>
          <a:solidFill>
            <a:schemeClr val="bg1">
              <a:lumMod val="95000"/>
              <a:alpha val="44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012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3" grpId="0" animBg="1"/>
      <p:bldP spid="7" grpId="0" animBg="1"/>
      <p:bldP spid="8" grpId="0" animBg="1"/>
      <p:bldP spid="9" grpId="0" animBg="1"/>
      <p:bldP spid="2" grpId="0"/>
      <p:bldP spid="10" grpId="0" animBg="1"/>
      <p:bldP spid="11" grpId="0" animBg="1"/>
      <p:bldP spid="12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ircle">
            <a:extLst>
              <a:ext uri="{FF2B5EF4-FFF2-40B4-BE49-F238E27FC236}">
                <a16:creationId xmlns:a16="http://schemas.microsoft.com/office/drawing/2014/main" id="{047757B4-902B-BB4E-9795-EE8B003C5E10}"/>
              </a:ext>
            </a:extLst>
          </p:cNvPr>
          <p:cNvSpPr/>
          <p:nvPr/>
        </p:nvSpPr>
        <p:spPr>
          <a:xfrm>
            <a:off x="-741292" y="-1495921"/>
            <a:ext cx="3377931" cy="3377933"/>
          </a:xfrm>
          <a:prstGeom prst="ellipse">
            <a:avLst/>
          </a:prstGeom>
          <a:solidFill>
            <a:schemeClr val="bg1">
              <a:lumMod val="95000"/>
              <a:alpha val="44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Circle">
            <a:extLst>
              <a:ext uri="{FF2B5EF4-FFF2-40B4-BE49-F238E27FC236}">
                <a16:creationId xmlns:a16="http://schemas.microsoft.com/office/drawing/2014/main" id="{F3D2A57B-1916-1340-9833-94C9AAE9ED6B}"/>
              </a:ext>
            </a:extLst>
          </p:cNvPr>
          <p:cNvSpPr/>
          <p:nvPr/>
        </p:nvSpPr>
        <p:spPr>
          <a:xfrm>
            <a:off x="5478565" y="1848157"/>
            <a:ext cx="9175012" cy="9175017"/>
          </a:xfrm>
          <a:prstGeom prst="ellipse">
            <a:avLst/>
          </a:prstGeom>
          <a:solidFill>
            <a:schemeClr val="bg1">
              <a:lumMod val="95000"/>
              <a:alpha val="29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Circle">
            <a:extLst>
              <a:ext uri="{FF2B5EF4-FFF2-40B4-BE49-F238E27FC236}">
                <a16:creationId xmlns:a16="http://schemas.microsoft.com/office/drawing/2014/main" id="{3AF33682-30C2-A648-8E37-6DF3C9534DC3}"/>
              </a:ext>
            </a:extLst>
          </p:cNvPr>
          <p:cNvSpPr/>
          <p:nvPr/>
        </p:nvSpPr>
        <p:spPr>
          <a:xfrm>
            <a:off x="-712219" y="1041314"/>
            <a:ext cx="4775374" cy="477537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Circle">
            <a:extLst>
              <a:ext uri="{FF2B5EF4-FFF2-40B4-BE49-F238E27FC236}">
                <a16:creationId xmlns:a16="http://schemas.microsoft.com/office/drawing/2014/main" id="{880401EC-843A-E448-AFB6-8D58B1BE73E0}"/>
              </a:ext>
            </a:extLst>
          </p:cNvPr>
          <p:cNvSpPr/>
          <p:nvPr/>
        </p:nvSpPr>
        <p:spPr>
          <a:xfrm>
            <a:off x="-1206550" y="546981"/>
            <a:ext cx="5764036" cy="5764036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>
            <a:extLst>
              <a:ext uri="{FF2B5EF4-FFF2-40B4-BE49-F238E27FC236}">
                <a16:creationId xmlns:a16="http://schemas.microsoft.com/office/drawing/2014/main" id="{F5B0400D-F9E6-3B4A-8858-EAFAEC90AA6A}"/>
              </a:ext>
            </a:extLst>
          </p:cNvPr>
          <p:cNvSpPr/>
          <p:nvPr/>
        </p:nvSpPr>
        <p:spPr>
          <a:xfrm>
            <a:off x="3431776" y="1124969"/>
            <a:ext cx="490913" cy="49091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MH_Others_2">
            <a:extLst>
              <a:ext uri="{FF2B5EF4-FFF2-40B4-BE49-F238E27FC236}">
                <a16:creationId xmlns:a16="http://schemas.microsoft.com/office/drawing/2014/main" id="{D56E73BC-5F7E-410C-BBB4-67054599152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7215" y="3059667"/>
            <a:ext cx="3929116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CONTENTS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4B1164-7598-4963-B141-399663FC61C7}"/>
              </a:ext>
            </a:extLst>
          </p:cNvPr>
          <p:cNvSpPr txBox="1"/>
          <p:nvPr/>
        </p:nvSpPr>
        <p:spPr>
          <a:xfrm>
            <a:off x="7211930" y="1715051"/>
            <a:ext cx="296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Introduction</a:t>
            </a:r>
            <a:endParaRPr lang="en-US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3" name="PA-文本框 4">
            <a:extLst>
              <a:ext uri="{FF2B5EF4-FFF2-40B4-BE49-F238E27FC236}">
                <a16:creationId xmlns:a16="http://schemas.microsoft.com/office/drawing/2014/main" id="{CF59852B-7200-48C2-AF6C-649F21CF9CE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47410" y="1615882"/>
            <a:ext cx="126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PA-文本框 4">
            <a:extLst>
              <a:ext uri="{FF2B5EF4-FFF2-40B4-BE49-F238E27FC236}">
                <a16:creationId xmlns:a16="http://schemas.microsoft.com/office/drawing/2014/main" id="{E3332C13-03BF-4D8C-A676-AAE3E57B9F9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947410" y="2910667"/>
            <a:ext cx="126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4800" spc="3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PA-文本框 4">
            <a:extLst>
              <a:ext uri="{FF2B5EF4-FFF2-40B4-BE49-F238E27FC236}">
                <a16:creationId xmlns:a16="http://schemas.microsoft.com/office/drawing/2014/main" id="{EB9ED9AA-EDCB-45CE-B012-E8665E0509B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947410" y="4168653"/>
            <a:ext cx="126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03.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D93163BF-6FA8-3EE4-371C-96709EE1F4F9}"/>
              </a:ext>
            </a:extLst>
          </p:cNvPr>
          <p:cNvSpPr txBox="1"/>
          <p:nvPr/>
        </p:nvSpPr>
        <p:spPr>
          <a:xfrm>
            <a:off x="7211930" y="2993106"/>
            <a:ext cx="296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Process</a:t>
            </a:r>
          </a:p>
        </p:txBody>
      </p:sp>
      <p:sp>
        <p:nvSpPr>
          <p:cNvPr id="25" name="TextBox 6">
            <a:extLst>
              <a:ext uri="{FF2B5EF4-FFF2-40B4-BE49-F238E27FC236}">
                <a16:creationId xmlns:a16="http://schemas.microsoft.com/office/drawing/2014/main" id="{31309F27-977C-E71C-8C64-39AC4654B701}"/>
              </a:ext>
            </a:extLst>
          </p:cNvPr>
          <p:cNvSpPr txBox="1"/>
          <p:nvPr/>
        </p:nvSpPr>
        <p:spPr>
          <a:xfrm>
            <a:off x="7211930" y="4260985"/>
            <a:ext cx="2966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084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>
            <a:extLst>
              <a:ext uri="{FF2B5EF4-FFF2-40B4-BE49-F238E27FC236}">
                <a16:creationId xmlns:a16="http://schemas.microsoft.com/office/drawing/2014/main" id="{4401C406-961D-B749-A2E1-BEC70174B60B}"/>
              </a:ext>
            </a:extLst>
          </p:cNvPr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DC72705-4BEA-4546-9FCB-EC2972438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536" y="1685936"/>
            <a:ext cx="2450670" cy="244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59" tIns="30479" rIns="60959" bIns="30479">
            <a:spAutoFit/>
          </a:bodyPr>
          <a:lstStyle/>
          <a:p>
            <a:pPr algn="ctr" defTabSz="1088223"/>
            <a:r>
              <a:rPr lang="en-US" altLang="zh-CN" sz="15466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en-CA" sz="15466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848FF5C-5400-46B8-907F-78C57DFC511A}"/>
              </a:ext>
            </a:extLst>
          </p:cNvPr>
          <p:cNvGrpSpPr/>
          <p:nvPr/>
        </p:nvGrpSpPr>
        <p:grpSpPr>
          <a:xfrm rot="10800000" flipH="1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>
              <a:extLst>
                <a:ext uri="{FF2B5EF4-FFF2-40B4-BE49-F238E27FC236}">
                  <a16:creationId xmlns:a16="http://schemas.microsoft.com/office/drawing/2014/main" id="{26C57696-D386-4EA9-9227-E71A83A72F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>
              <a:extLst>
                <a:ext uri="{FF2B5EF4-FFF2-40B4-BE49-F238E27FC236}">
                  <a16:creationId xmlns:a16="http://schemas.microsoft.com/office/drawing/2014/main" id="{B8F8B653-5C82-4FAB-977A-095BE661E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9" name="文本框 10">
            <a:extLst>
              <a:ext uri="{FF2B5EF4-FFF2-40B4-BE49-F238E27FC236}">
                <a16:creationId xmlns:a16="http://schemas.microsoft.com/office/drawing/2014/main" id="{AA8D6FF0-330A-4EB4-9960-1AE998EE3F97}"/>
              </a:ext>
            </a:extLst>
          </p:cNvPr>
          <p:cNvSpPr txBox="1"/>
          <p:nvPr/>
        </p:nvSpPr>
        <p:spPr bwMode="auto">
          <a:xfrm>
            <a:off x="5842000" y="2491220"/>
            <a:ext cx="48090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Introduction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Circle">
            <a:extLst>
              <a:ext uri="{FF2B5EF4-FFF2-40B4-BE49-F238E27FC236}">
                <a16:creationId xmlns:a16="http://schemas.microsoft.com/office/drawing/2014/main" id="{ACFCBED2-BB80-B747-920D-FBD48E407B3E}"/>
              </a:ext>
            </a:extLst>
          </p:cNvPr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>
            <a:extLst>
              <a:ext uri="{FF2B5EF4-FFF2-40B4-BE49-F238E27FC236}">
                <a16:creationId xmlns:a16="http://schemas.microsoft.com/office/drawing/2014/main" id="{C62A2372-E1C5-CC4F-A046-0C7458C17B6F}"/>
              </a:ext>
            </a:extLst>
          </p:cNvPr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>
            <a:extLst>
              <a:ext uri="{FF2B5EF4-FFF2-40B4-BE49-F238E27FC236}">
                <a16:creationId xmlns:a16="http://schemas.microsoft.com/office/drawing/2014/main" id="{F7CEEFF1-A07D-5543-854B-C7311F49D78A}"/>
              </a:ext>
            </a:extLst>
          </p:cNvPr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>
            <a:extLst>
              <a:ext uri="{FF2B5EF4-FFF2-40B4-BE49-F238E27FC236}">
                <a16:creationId xmlns:a16="http://schemas.microsoft.com/office/drawing/2014/main" id="{C529E2AF-266D-124F-AC19-E59BE1D5E128}"/>
              </a:ext>
            </a:extLst>
          </p:cNvPr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839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:a16="http://schemas.microsoft.com/office/drawing/2014/main" id="{9A8EDFD9-A7FD-42A7-8CA6-4283185A1A8E}"/>
              </a:ext>
            </a:extLst>
          </p:cNvPr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3" name="Circle">
              <a:extLst>
                <a:ext uri="{FF2B5EF4-FFF2-40B4-BE49-F238E27FC236}">
                  <a16:creationId xmlns:a16="http://schemas.microsoft.com/office/drawing/2014/main" id="{63E9939D-DD7A-4EBE-86F7-DEA07B2B305A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Circle">
              <a:extLst>
                <a:ext uri="{FF2B5EF4-FFF2-40B4-BE49-F238E27FC236}">
                  <a16:creationId xmlns:a16="http://schemas.microsoft.com/office/drawing/2014/main" id="{0FAE7471-85EF-4C91-B4D1-A423619EF888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Circle">
              <a:extLst>
                <a:ext uri="{FF2B5EF4-FFF2-40B4-BE49-F238E27FC236}">
                  <a16:creationId xmlns:a16="http://schemas.microsoft.com/office/drawing/2014/main" id="{421D28B3-F8E1-41BD-AD97-0BE136A163D2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Circle">
              <a:extLst>
                <a:ext uri="{FF2B5EF4-FFF2-40B4-BE49-F238E27FC236}">
                  <a16:creationId xmlns:a16="http://schemas.microsoft.com/office/drawing/2014/main" id="{141B3F32-9447-4E97-96D8-8338B3A182C8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8B44596D-CB72-4A4B-8F1A-413854BA9246}"/>
              </a:ext>
            </a:extLst>
          </p:cNvPr>
          <p:cNvSpPr>
            <a:spLocks noChangeAspect="1"/>
          </p:cNvSpPr>
          <p:nvPr/>
        </p:nvSpPr>
        <p:spPr>
          <a:xfrm>
            <a:off x="4905581" y="4188484"/>
            <a:ext cx="533230" cy="53323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03</a:t>
            </a:r>
            <a:endParaRPr lang="zh-CN" altLang="zh-CN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ounded Rectangle 14">
            <a:extLst>
              <a:ext uri="{FF2B5EF4-FFF2-40B4-BE49-F238E27FC236}">
                <a16:creationId xmlns:a16="http://schemas.microsoft.com/office/drawing/2014/main" id="{44140AFA-CC49-4E7A-AD9C-5D58D0CAA482}"/>
              </a:ext>
            </a:extLst>
          </p:cNvPr>
          <p:cNvSpPr>
            <a:spLocks noChangeAspect="1"/>
          </p:cNvSpPr>
          <p:nvPr/>
        </p:nvSpPr>
        <p:spPr>
          <a:xfrm>
            <a:off x="4913753" y="2488723"/>
            <a:ext cx="534740" cy="534740"/>
          </a:xfrm>
          <a:prstGeom prst="roundRect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rPr>
              <a:t>01</a:t>
            </a:r>
            <a:endParaRPr lang="zh-CN" altLang="zh-CN" sz="1600" dirty="0">
              <a:solidFill>
                <a:schemeClr val="bg1">
                  <a:lumMod val="9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9">
            <a:extLst>
              <a:ext uri="{FF2B5EF4-FFF2-40B4-BE49-F238E27FC236}">
                <a16:creationId xmlns:a16="http://schemas.microsoft.com/office/drawing/2014/main" id="{B9533056-9F0D-4BB4-8B40-780129117EA6}"/>
              </a:ext>
            </a:extLst>
          </p:cNvPr>
          <p:cNvSpPr txBox="1"/>
          <p:nvPr/>
        </p:nvSpPr>
        <p:spPr>
          <a:xfrm>
            <a:off x="6050932" y="2222376"/>
            <a:ext cx="5452562" cy="19504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143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Military equipment</a:t>
            </a:r>
          </a:p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Machine manufacturing</a:t>
            </a:r>
          </a:p>
          <a:p>
            <a:r>
              <a:rPr lang="en-US" altLang="zh-CN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Science and technology</a:t>
            </a:r>
            <a:endParaRPr lang="zh-CN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DEF855C-339F-CBA2-2B42-4EAD800F3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14" y="1795892"/>
            <a:ext cx="5321848" cy="37585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7286BCD2-D3D1-9AAC-8057-E9C84F5D20D2}"/>
              </a:ext>
            </a:extLst>
          </p:cNvPr>
          <p:cNvSpPr txBox="1"/>
          <p:nvPr/>
        </p:nvSpPr>
        <p:spPr>
          <a:xfrm>
            <a:off x="1445239" y="5701410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“self-improvement and seeking wealth”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9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>
            <a:extLst>
              <a:ext uri="{FF2B5EF4-FFF2-40B4-BE49-F238E27FC236}">
                <a16:creationId xmlns:a16="http://schemas.microsoft.com/office/drawing/2014/main" id="{4401C406-961D-B749-A2E1-BEC70174B60B}"/>
              </a:ext>
            </a:extLst>
          </p:cNvPr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3DC72705-4BEA-4546-9FCB-EC2972438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536" y="1685936"/>
            <a:ext cx="2450670" cy="2441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59" tIns="30479" rIns="60959" bIns="30479">
            <a:spAutoFit/>
          </a:bodyPr>
          <a:lstStyle/>
          <a:p>
            <a:pPr algn="ctr" defTabSz="1088223"/>
            <a:r>
              <a:rPr lang="en-US" altLang="zh-CN" sz="15466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en-CA" sz="15466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848FF5C-5400-46B8-907F-78C57DFC511A}"/>
              </a:ext>
            </a:extLst>
          </p:cNvPr>
          <p:cNvGrpSpPr/>
          <p:nvPr/>
        </p:nvGrpSpPr>
        <p:grpSpPr>
          <a:xfrm rot="10800000" flipH="1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>
              <a:extLst>
                <a:ext uri="{FF2B5EF4-FFF2-40B4-BE49-F238E27FC236}">
                  <a16:creationId xmlns:a16="http://schemas.microsoft.com/office/drawing/2014/main" id="{26C57696-D386-4EA9-9227-E71A83A72F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>
              <a:extLst>
                <a:ext uri="{FF2B5EF4-FFF2-40B4-BE49-F238E27FC236}">
                  <a16:creationId xmlns:a16="http://schemas.microsoft.com/office/drawing/2014/main" id="{B8F8B653-5C82-4FAB-977A-095BE661E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7" name="Circle">
            <a:extLst>
              <a:ext uri="{FF2B5EF4-FFF2-40B4-BE49-F238E27FC236}">
                <a16:creationId xmlns:a16="http://schemas.microsoft.com/office/drawing/2014/main" id="{ACFCBED2-BB80-B747-920D-FBD48E407B3E}"/>
              </a:ext>
            </a:extLst>
          </p:cNvPr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>
            <a:extLst>
              <a:ext uri="{FF2B5EF4-FFF2-40B4-BE49-F238E27FC236}">
                <a16:creationId xmlns:a16="http://schemas.microsoft.com/office/drawing/2014/main" id="{C62A2372-E1C5-CC4F-A046-0C7458C17B6F}"/>
              </a:ext>
            </a:extLst>
          </p:cNvPr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>
            <a:extLst>
              <a:ext uri="{FF2B5EF4-FFF2-40B4-BE49-F238E27FC236}">
                <a16:creationId xmlns:a16="http://schemas.microsoft.com/office/drawing/2014/main" id="{F7CEEFF1-A07D-5543-854B-C7311F49D78A}"/>
              </a:ext>
            </a:extLst>
          </p:cNvPr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>
            <a:extLst>
              <a:ext uri="{FF2B5EF4-FFF2-40B4-BE49-F238E27FC236}">
                <a16:creationId xmlns:a16="http://schemas.microsoft.com/office/drawing/2014/main" id="{C529E2AF-266D-124F-AC19-E59BE1D5E128}"/>
              </a:ext>
            </a:extLst>
          </p:cNvPr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955A251B-0E0F-C404-8DDB-378D940F1504}"/>
              </a:ext>
            </a:extLst>
          </p:cNvPr>
          <p:cNvSpPr txBox="1"/>
          <p:nvPr/>
        </p:nvSpPr>
        <p:spPr bwMode="auto">
          <a:xfrm>
            <a:off x="5842000" y="2491220"/>
            <a:ext cx="480905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sz="2800" b="1" spc="300">
                <a:solidFill>
                  <a:schemeClr val="tx1">
                    <a:lumMod val="85000"/>
                    <a:lumOff val="15000"/>
                  </a:schemeClr>
                </a:solidFill>
                <a:latin typeface="微软雅黑"/>
                <a:ea typeface="微软雅黑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zh-CN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Process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615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66FB4A57-D797-43DA-9344-4AF8B43AFECF}"/>
              </a:ext>
            </a:extLst>
          </p:cNvPr>
          <p:cNvGrpSpPr/>
          <p:nvPr/>
        </p:nvGrpSpPr>
        <p:grpSpPr>
          <a:xfrm>
            <a:off x="-1691710" y="-2304740"/>
            <a:ext cx="17955869" cy="13898750"/>
            <a:chOff x="-1691710" y="-2304740"/>
            <a:chExt cx="17955869" cy="13898750"/>
          </a:xfrm>
        </p:grpSpPr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776D86C6-2F8D-4D00-8693-F82271725CB3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>
              <a:extLst>
                <a:ext uri="{FF2B5EF4-FFF2-40B4-BE49-F238E27FC236}">
                  <a16:creationId xmlns:a16="http://schemas.microsoft.com/office/drawing/2014/main" id="{9198B953-E90B-4213-BA1B-0F62C9DC9861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>
              <a:extLst>
                <a:ext uri="{FF2B5EF4-FFF2-40B4-BE49-F238E27FC236}">
                  <a16:creationId xmlns:a16="http://schemas.microsoft.com/office/drawing/2014/main" id="{7FC77821-0E4B-4B03-929A-9C67C4C57B64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>
              <a:extLst>
                <a:ext uri="{FF2B5EF4-FFF2-40B4-BE49-F238E27FC236}">
                  <a16:creationId xmlns:a16="http://schemas.microsoft.com/office/drawing/2014/main" id="{7403E407-9ADF-471D-907E-4E381CE729B0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:a16="http://schemas.microsoft.com/office/drawing/2014/main" id="{82BBF993-D78C-4D43-AEC1-72CCBED4F444}"/>
              </a:ext>
            </a:extLst>
          </p:cNvPr>
          <p:cNvSpPr/>
          <p:nvPr/>
        </p:nvSpPr>
        <p:spPr>
          <a:xfrm>
            <a:off x="1366336" y="4758580"/>
            <a:ext cx="3053243" cy="5344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Prince Gong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PA-文本框 6">
            <a:extLst>
              <a:ext uri="{FF2B5EF4-FFF2-40B4-BE49-F238E27FC236}">
                <a16:creationId xmlns:a16="http://schemas.microsoft.com/office/drawing/2014/main" id="{12984B23-D34B-F441-9CE0-41BD4B6590C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7477626" y="2437027"/>
            <a:ext cx="1926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输入您的标题</a:t>
            </a:r>
            <a:endParaRPr 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1961A11-F6BB-D3F9-5820-1BC26AB98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3365" y="1433519"/>
            <a:ext cx="2297429" cy="307370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F94D80A-41CE-8D9E-99E7-D94ED312C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0943" y="1433519"/>
            <a:ext cx="2307434" cy="3073709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E4E37AE0-A8A6-4155-6927-CCCAC4F8A537}"/>
              </a:ext>
            </a:extLst>
          </p:cNvPr>
          <p:cNvSpPr/>
          <p:nvPr/>
        </p:nvSpPr>
        <p:spPr>
          <a:xfrm>
            <a:off x="8288038" y="4758580"/>
            <a:ext cx="3053243" cy="5344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Wenxiang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63D14E1-2DE1-94B7-55C2-A2CB7723B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8435" y="1420711"/>
            <a:ext cx="2443529" cy="3086517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2E77758-11FA-E73E-B05C-0E99D3DF973A}"/>
              </a:ext>
            </a:extLst>
          </p:cNvPr>
          <p:cNvSpPr/>
          <p:nvPr/>
        </p:nvSpPr>
        <p:spPr>
          <a:xfrm>
            <a:off x="4963577" y="4758580"/>
            <a:ext cx="3053243" cy="5344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+mn-ea"/>
                <a:sym typeface="+mn-lt"/>
              </a:rPr>
              <a:t>Guiliang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9A043A6-9F42-57B0-9A99-BDC7C2E41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0797" y="1475072"/>
            <a:ext cx="3057525" cy="4286250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88E6DC20-E1B3-5A3C-BA16-1D87A50A13CE}"/>
              </a:ext>
            </a:extLst>
          </p:cNvPr>
          <p:cNvSpPr/>
          <p:nvPr/>
        </p:nvSpPr>
        <p:spPr>
          <a:xfrm>
            <a:off x="4658721" y="6011286"/>
            <a:ext cx="3053243" cy="5344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effectLst/>
                <a:latin typeface="Times New Roman" panose="02020603050405020304" pitchFamily="18" charset="0"/>
                <a:ea typeface="等线" panose="02010600030101010101" pitchFamily="2" charset="-122"/>
              </a:rPr>
              <a:t>Cixi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082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7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ircle">
            <a:extLst>
              <a:ext uri="{FF2B5EF4-FFF2-40B4-BE49-F238E27FC236}">
                <a16:creationId xmlns:a16="http://schemas.microsoft.com/office/drawing/2014/main" id="{0B25B550-2EB2-A387-E13E-8070E8D9B753}"/>
              </a:ext>
            </a:extLst>
          </p:cNvPr>
          <p:cNvSpPr/>
          <p:nvPr/>
        </p:nvSpPr>
        <p:spPr>
          <a:xfrm>
            <a:off x="11297779" y="3964551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  <a:alpha val="3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C951BF5-1FA9-59A0-0BEE-BE0AD59F1C3E}"/>
              </a:ext>
            </a:extLst>
          </p:cNvPr>
          <p:cNvSpPr/>
          <p:nvPr/>
        </p:nvSpPr>
        <p:spPr>
          <a:xfrm>
            <a:off x="3284217" y="5747985"/>
            <a:ext cx="5623559" cy="5851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Westernization Movement advocators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CD21CB3-916E-CECC-F64E-74FC5F149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685" y="817450"/>
            <a:ext cx="6524625" cy="4377280"/>
          </a:xfrm>
          <a:prstGeom prst="rect">
            <a:avLst/>
          </a:prstGeom>
        </p:spPr>
      </p:pic>
      <p:sp>
        <p:nvSpPr>
          <p:cNvPr id="29" name="Circle">
            <a:extLst>
              <a:ext uri="{FF2B5EF4-FFF2-40B4-BE49-F238E27FC236}">
                <a16:creationId xmlns:a16="http://schemas.microsoft.com/office/drawing/2014/main" id="{C7A5EA76-09D2-9833-0B46-DA75598FD155}"/>
              </a:ext>
            </a:extLst>
          </p:cNvPr>
          <p:cNvSpPr/>
          <p:nvPr/>
        </p:nvSpPr>
        <p:spPr>
          <a:xfrm>
            <a:off x="11297779" y="5451181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58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>
            <a:extLst>
              <a:ext uri="{FF2B5EF4-FFF2-40B4-BE49-F238E27FC236}">
                <a16:creationId xmlns:a16="http://schemas.microsoft.com/office/drawing/2014/main" id="{2B385451-67DD-433D-B12A-028C182E1CBC}"/>
              </a:ext>
            </a:extLst>
          </p:cNvPr>
          <p:cNvGrpSpPr/>
          <p:nvPr/>
        </p:nvGrpSpPr>
        <p:grpSpPr>
          <a:xfrm>
            <a:off x="-1691710" y="-2518100"/>
            <a:ext cx="17955869" cy="13898750"/>
            <a:chOff x="-1691710" y="-2304740"/>
            <a:chExt cx="17955869" cy="13898750"/>
          </a:xfrm>
        </p:grpSpPr>
        <p:sp>
          <p:nvSpPr>
            <p:cNvPr id="29" name="Circle">
              <a:extLst>
                <a:ext uri="{FF2B5EF4-FFF2-40B4-BE49-F238E27FC236}">
                  <a16:creationId xmlns:a16="http://schemas.microsoft.com/office/drawing/2014/main" id="{24C8DBD5-7744-49EC-9907-A85DD2CE9EF1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Circle">
              <a:extLst>
                <a:ext uri="{FF2B5EF4-FFF2-40B4-BE49-F238E27FC236}">
                  <a16:creationId xmlns:a16="http://schemas.microsoft.com/office/drawing/2014/main" id="{70347B2E-0ABB-46E9-9E6D-AA404E118B99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Circle">
              <a:extLst>
                <a:ext uri="{FF2B5EF4-FFF2-40B4-BE49-F238E27FC236}">
                  <a16:creationId xmlns:a16="http://schemas.microsoft.com/office/drawing/2014/main" id="{38F7C38C-158A-44FD-BF20-476F259E9370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Circle">
              <a:extLst>
                <a:ext uri="{FF2B5EF4-FFF2-40B4-BE49-F238E27FC236}">
                  <a16:creationId xmlns:a16="http://schemas.microsoft.com/office/drawing/2014/main" id="{4C3C4982-90DA-4DBB-9B34-34AC0BAF9D56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34" name="图片 33">
            <a:extLst>
              <a:ext uri="{FF2B5EF4-FFF2-40B4-BE49-F238E27FC236}">
                <a16:creationId xmlns:a16="http://schemas.microsoft.com/office/drawing/2014/main" id="{E5E0CC35-5E98-D0BC-329F-41F5AE6C1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191" y="1728824"/>
            <a:ext cx="5388788" cy="3723162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6CD1D645-C6D2-5A6B-5E43-95481AF80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104" y="977277"/>
            <a:ext cx="3371119" cy="4903446"/>
          </a:xfrm>
          <a:prstGeom prst="rect">
            <a:avLst/>
          </a:prstGeom>
        </p:spPr>
      </p:pic>
      <p:sp>
        <p:nvSpPr>
          <p:cNvPr id="36" name="矩形 35">
            <a:extLst>
              <a:ext uri="{FF2B5EF4-FFF2-40B4-BE49-F238E27FC236}">
                <a16:creationId xmlns:a16="http://schemas.microsoft.com/office/drawing/2014/main" id="{1F9F8FD6-DC33-8994-B267-3C718DAE9B75}"/>
              </a:ext>
            </a:extLst>
          </p:cNvPr>
          <p:cNvSpPr/>
          <p:nvPr/>
        </p:nvSpPr>
        <p:spPr>
          <a:xfrm>
            <a:off x="1113041" y="6090300"/>
            <a:ext cx="3053243" cy="5344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  <a:sym typeface="+mn-lt"/>
              </a:rPr>
              <a:t>Li Hongzhang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6EDC016-F582-6522-3DEC-186442F586CA}"/>
              </a:ext>
            </a:extLst>
          </p:cNvPr>
          <p:cNvSpPr/>
          <p:nvPr/>
        </p:nvSpPr>
        <p:spPr>
          <a:xfrm>
            <a:off x="6266746" y="5594010"/>
            <a:ext cx="4021307" cy="10307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  <a:sym typeface="+mn-lt"/>
              </a:rPr>
              <a:t>China Merchants Steam Navigation Company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04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B95FA6C2-101C-4BF1-86B0-3352908DF6B1}"/>
              </a:ext>
            </a:extLst>
          </p:cNvPr>
          <p:cNvGrpSpPr/>
          <p:nvPr/>
        </p:nvGrpSpPr>
        <p:grpSpPr>
          <a:xfrm>
            <a:off x="-1691710" y="-2290885"/>
            <a:ext cx="17955869" cy="13898750"/>
            <a:chOff x="-1691710" y="-2304740"/>
            <a:chExt cx="17955869" cy="13898750"/>
          </a:xfrm>
        </p:grpSpPr>
        <p:sp>
          <p:nvSpPr>
            <p:cNvPr id="15" name="Circle">
              <a:extLst>
                <a:ext uri="{FF2B5EF4-FFF2-40B4-BE49-F238E27FC236}">
                  <a16:creationId xmlns:a16="http://schemas.microsoft.com/office/drawing/2014/main" id="{CE5F1DB0-0648-4F72-AC7F-A888D82411F2}"/>
                </a:ext>
              </a:extLst>
            </p:cNvPr>
            <p:cNvSpPr/>
            <p:nvPr/>
          </p:nvSpPr>
          <p:spPr>
            <a:xfrm>
              <a:off x="4325223" y="-2304740"/>
              <a:ext cx="3536432" cy="3536432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19">
              <a:extLst>
                <a:ext uri="{FF2B5EF4-FFF2-40B4-BE49-F238E27FC236}">
                  <a16:creationId xmlns:a16="http://schemas.microsoft.com/office/drawing/2014/main" id="{E06C6B45-18B8-46D9-933D-7636049A6786}"/>
                </a:ext>
              </a:extLst>
            </p:cNvPr>
            <p:cNvSpPr/>
            <p:nvPr/>
          </p:nvSpPr>
          <p:spPr>
            <a:xfrm>
              <a:off x="4152214" y="175783"/>
              <a:ext cx="3995676" cy="469633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endParaRPr lang="zh-CN" altLang="en-US" sz="2000" b="1" spc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Circle">
              <a:extLst>
                <a:ext uri="{FF2B5EF4-FFF2-40B4-BE49-F238E27FC236}">
                  <a16:creationId xmlns:a16="http://schemas.microsoft.com/office/drawing/2014/main" id="{13A42E0F-BD61-4AC7-AF1B-F8B008EA51EE}"/>
                </a:ext>
              </a:extLst>
            </p:cNvPr>
            <p:cNvSpPr/>
            <p:nvPr/>
          </p:nvSpPr>
          <p:spPr>
            <a:xfrm>
              <a:off x="11297779" y="4177911"/>
              <a:ext cx="4966380" cy="4966380"/>
            </a:xfrm>
            <a:prstGeom prst="ellipse">
              <a:avLst/>
            </a:prstGeom>
            <a:ln w="12700">
              <a:solidFill>
                <a:schemeClr val="bg1">
                  <a:lumMod val="65000"/>
                  <a:alpha val="3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Circle">
              <a:extLst>
                <a:ext uri="{FF2B5EF4-FFF2-40B4-BE49-F238E27FC236}">
                  <a16:creationId xmlns:a16="http://schemas.microsoft.com/office/drawing/2014/main" id="{3D8DBE05-F143-44CC-880A-970F437A6C43}"/>
                </a:ext>
              </a:extLst>
            </p:cNvPr>
            <p:cNvSpPr/>
            <p:nvPr/>
          </p:nvSpPr>
          <p:spPr>
            <a:xfrm>
              <a:off x="11297779" y="5459631"/>
              <a:ext cx="411430" cy="411430"/>
            </a:xfrm>
            <a:prstGeom prst="ellipse">
              <a:avLst/>
            </a:prstGeom>
            <a:gradFill>
              <a:gsLst>
                <a:gs pos="0">
                  <a:schemeClr val="accent1">
                    <a:alpha val="26000"/>
                  </a:schemeClr>
                </a:gs>
                <a:gs pos="100000">
                  <a:schemeClr val="accent2">
                    <a:alpha val="65000"/>
                  </a:schemeClr>
                </a:gs>
              </a:gsLst>
              <a:lin ang="6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3C61A67B-C3C9-45FE-8F3D-4C37EE103504}"/>
                </a:ext>
              </a:extLst>
            </p:cNvPr>
            <p:cNvSpPr/>
            <p:nvPr/>
          </p:nvSpPr>
          <p:spPr>
            <a:xfrm>
              <a:off x="-1691710" y="2418993"/>
              <a:ext cx="9175012" cy="9175017"/>
            </a:xfrm>
            <a:prstGeom prst="ellipse">
              <a:avLst/>
            </a:prstGeom>
            <a:solidFill>
              <a:schemeClr val="bg1">
                <a:lumMod val="95000"/>
                <a:alpha val="29000"/>
              </a:schemeClr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pPr marL="0" marR="0" lvl="0" indent="0" algn="ctr" defTabSz="41275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7505" y="18963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F45DF860-1CEF-6219-1431-EF128455A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7157" y="1384066"/>
            <a:ext cx="6717686" cy="4500850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66B7E913-DBF3-B7D0-BF75-D8E9B7F4D462}"/>
              </a:ext>
            </a:extLst>
          </p:cNvPr>
          <p:cNvSpPr/>
          <p:nvPr/>
        </p:nvSpPr>
        <p:spPr>
          <a:xfrm>
            <a:off x="4623430" y="6023435"/>
            <a:ext cx="3238225" cy="6449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等线" panose="02010600030101010101" pitchFamily="2" charset="-122"/>
                <a:sym typeface="+mn-lt"/>
              </a:rPr>
              <a:t>Sino-Japanese War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507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6D414095-0CAD-4B4C-A01A-BB221CFC1D98"/>
  <p:tag name="ISPRINGONLINEFOLDERID" val="0"/>
  <p:tag name="ISPRINGONLINEFOLDERPATH" val="Content List"/>
  <p:tag name="ISPRINGCLOUDFOLDERID" val="0"/>
  <p:tag name="ISPRINGCLOUDFOLDERPATH" val="Repository"/>
  <p:tag name="ISPRING_OUTPUT_FOLDER" val="C:\Users\codi\Desktop\20190425包图\1"/>
  <p:tag name="ISPRING_PRESENTATION_TITLE" val="欧美大气简约个人简历竞聘PPT模板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第一PPT，www.1ppt.com">
  <a:themeElements>
    <a:clrScheme name="自定义 48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961"/>
      </a:accent1>
      <a:accent2>
        <a:srgbClr val="120F2D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4vy2nrf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83</Words>
  <Application>Microsoft Office PowerPoint</Application>
  <PresentationFormat>宽屏</PresentationFormat>
  <Paragraphs>44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Helvetica Light</vt:lpstr>
      <vt:lpstr>等线</vt:lpstr>
      <vt:lpstr>微软雅黑</vt:lpstr>
      <vt:lpstr>Arial</vt:lpstr>
      <vt:lpstr>Calibri</vt:lpstr>
      <vt:lpstr>Times New Roman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蓝色简约</dc:title>
  <dc:creator>第一PPT</dc:creator>
  <cp:keywords>www.1ppt.com</cp:keywords>
  <dc:description>www.1ppt.com</dc:description>
  <cp:lastModifiedBy>Tiky</cp:lastModifiedBy>
  <cp:revision>52</cp:revision>
  <dcterms:created xsi:type="dcterms:W3CDTF">2019-04-25T11:35:49Z</dcterms:created>
  <dcterms:modified xsi:type="dcterms:W3CDTF">2022-05-27T08:12:44Z</dcterms:modified>
</cp:coreProperties>
</file>