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57" r:id="rId4"/>
    <p:sldId id="258" r:id="rId5"/>
    <p:sldId id="273" r:id="rId6"/>
    <p:sldId id="274" r:id="rId7"/>
    <p:sldId id="266" r:id="rId8"/>
    <p:sldId id="281" r:id="rId9"/>
    <p:sldId id="267" r:id="rId10"/>
    <p:sldId id="275" r:id="rId11"/>
    <p:sldId id="282" r:id="rId12"/>
    <p:sldId id="283" r:id="rId13"/>
    <p:sldId id="284" r:id="rId14"/>
    <p:sldId id="259" r:id="rId15"/>
    <p:sldId id="276" r:id="rId16"/>
    <p:sldId id="285" r:id="rId17"/>
    <p:sldId id="286" r:id="rId18"/>
    <p:sldId id="287" r:id="rId19"/>
    <p:sldId id="277" r:id="rId20"/>
    <p:sldId id="26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859"/>
    <a:srgbClr val="4472C4"/>
    <a:srgbClr val="FBEFDB"/>
    <a:srgbClr val="FCF1E1"/>
    <a:srgbClr val="FDF6EB"/>
    <a:srgbClr val="FFF1DD"/>
    <a:srgbClr val="F07800"/>
    <a:srgbClr val="B7A78E"/>
    <a:srgbClr val="F69944"/>
    <a:srgbClr val="A06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4A0C9-F9C9-4FF5-B040-9F3C557093F6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87D3-65D9-4C73-9355-1885BA07C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the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Chaoshan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area, the sauce is usually richer and thicker, and the toppings often include bean sprouts, green vegetables, and even oysters, in addition to the ones mentioned earlier, with a more chewy wrapper.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for the Hakka-style cheong fun, the toppings are more diverse. Just take a look at the picture for a quick idea.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Alright here comes the 3</a:t>
            </a:r>
            <a:r>
              <a:rPr lang="en-US" altLang="zh-CN" sz="1800" kern="1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rd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part, recommendations. These are some yummy Rice Noodle Rolls I’ve tried in Changsha, and they are super close to our school, so if you’re interested, just go and try.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Besides Rice Noodle Rolls  commonly used name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Rice noodle rolls (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Changfen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originated from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Long County (today’s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Luoding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City, Guangdong Province) in the Tang Dynasty. It is said that during the Tang Dynasty, Master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Huineng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accidentally created 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youwei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ci" (a type of rice cake). When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the spilled rice batter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was thinned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by Master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Huiji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by adding water, it unexpectedly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resulted in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creation rice noodle rolls. At that time, rice noodle rolls were called 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Youwei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Cipian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" or 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Huiji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Ci."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original version of rice noodle rolls, known as 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Youwei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Ci," usually had salt and peanut oil added to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rice batter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After steaming, crushed peanuts were added on top, and finally, scallions or chives were sprinkled over it.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Okay, so when we get to the Qing Dynasty, people started adding toppings like minced pork, shrimp, or beef to the cheong fun. This version was already looking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increasingly similar to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the cheong fun we have today. And here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 a cool detail: the shape of cheong fun. It used to be like these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flat rice cake slices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but it changed to look more like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pig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 intestine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 guess that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 where the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肠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in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cheong fun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肠粉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comes from.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Here comes the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categories.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And this is the second part of my presentation. There are two ways to classify them. The first is based on the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method of preparation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the second is the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place of origin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“布拉肠粉”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(Cloth-Pulled Rice Noodle Roll), it usually needs to place a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cloth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on the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steaming tray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then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pour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the rice batter onto it. The final product typically comes out in this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cylindrical shape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抽屉式肠粉（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Drawer-Style Rice Noodle Roll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just like its name suggests: the rice batter is poured directly into drawers for steaming. But before it, a bit of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peanut oil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usually added first, and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toppings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like meat and eggs are mixed into the batter.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mentioned earlier, the second way of categorizing is based on the place of origin. Here, I've divided them into three main regions: the Guangzhou area, the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Chaoshan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area, and the Hakka area.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Their main differences lie in three aspects: the sauce, the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toppings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the wrapper, as shown in the picture.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cheong fun from the Guangzhou area usually has a sweeter sauce, and the toppings are typically minced pork and eggs, with a thinner wrapper.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87D3-65D9-4C73-9355-1885BA07CD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F6CF-2CB9-47EA-B15B-37228C8D6530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4792-57DB-40B0-93C1-44140E41D7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7997608" y="0"/>
            <a:ext cx="419439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7997608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54726" y="1680482"/>
            <a:ext cx="96427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 Noodle Roll</a:t>
            </a:r>
          </a:p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Culinary Delight of Cantonese Cuisine</a:t>
            </a:r>
          </a:p>
          <a:p>
            <a:pPr algn="ctr"/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Mingfeng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15" y="0"/>
            <a:ext cx="8104085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0" y="0"/>
            <a:ext cx="1068120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9A0F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0" y="0"/>
            <a:ext cx="10200676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03E18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0"/>
            <a:ext cx="9794239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Drawer-Style</a:t>
            </a:r>
          </a:p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Rice Noodle Roll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998" y="533037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55" y="717932"/>
            <a:ext cx="6280489" cy="5422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65" y="595861"/>
            <a:ext cx="5677070" cy="56662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37069" y="386694"/>
            <a:ext cx="5917862" cy="60846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934456" cy="6857999"/>
          </a:xfrm>
          <a:prstGeom prst="rect">
            <a:avLst/>
          </a:prstGeom>
        </p:spPr>
      </p:pic>
      <p:sp>
        <p:nvSpPr>
          <p:cNvPr id="11" name="任意多边形: 形状 10"/>
          <p:cNvSpPr/>
          <p:nvPr/>
        </p:nvSpPr>
        <p:spPr>
          <a:xfrm>
            <a:off x="2114924" y="0"/>
            <a:ext cx="10281848" cy="6858000"/>
          </a:xfrm>
          <a:custGeom>
            <a:avLst/>
            <a:gdLst>
              <a:gd name="connsiteX0" fmla="*/ 262090 w 10747980"/>
              <a:gd name="connsiteY0" fmla="*/ 0 h 6858000"/>
              <a:gd name="connsiteX1" fmla="*/ 10747980 w 10747980"/>
              <a:gd name="connsiteY1" fmla="*/ 0 h 6858000"/>
              <a:gd name="connsiteX2" fmla="*/ 10747980 w 10747980"/>
              <a:gd name="connsiteY2" fmla="*/ 6858000 h 6858000"/>
              <a:gd name="connsiteX3" fmla="*/ 4001308 w 10747980"/>
              <a:gd name="connsiteY3" fmla="*/ 6858000 h 6858000"/>
              <a:gd name="connsiteX4" fmla="*/ 3990043 w 10747980"/>
              <a:gd name="connsiteY4" fmla="*/ 6852526 h 6858000"/>
              <a:gd name="connsiteX5" fmla="*/ 2483369 w 10747980"/>
              <a:gd name="connsiteY5" fmla="*/ 5570123 h 6858000"/>
              <a:gd name="connsiteX6" fmla="*/ 3490368 w 10747980"/>
              <a:gd name="connsiteY6" fmla="*/ 4384977 h 6858000"/>
              <a:gd name="connsiteX7" fmla="*/ 1754164 w 10747980"/>
              <a:gd name="connsiteY7" fmla="*/ 3164628 h 6858000"/>
              <a:gd name="connsiteX8" fmla="*/ 2957931 w 10747980"/>
              <a:gd name="connsiteY8" fmla="*/ 1850405 h 6858000"/>
              <a:gd name="connsiteX9" fmla="*/ 165551 w 10747980"/>
              <a:gd name="connsiteY9" fmla="*/ 329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7980" h="6858000">
                <a:moveTo>
                  <a:pt x="262090" y="0"/>
                </a:moveTo>
                <a:lnTo>
                  <a:pt x="10747980" y="0"/>
                </a:lnTo>
                <a:lnTo>
                  <a:pt x="10747980" y="6858000"/>
                </a:lnTo>
                <a:lnTo>
                  <a:pt x="4001308" y="6858000"/>
                </a:lnTo>
                <a:lnTo>
                  <a:pt x="3990043" y="6852526"/>
                </a:lnTo>
                <a:cubicBezTo>
                  <a:pt x="3216214" y="6451634"/>
                  <a:pt x="2677004" y="5900879"/>
                  <a:pt x="2483369" y="5570123"/>
                </a:cubicBezTo>
                <a:cubicBezTo>
                  <a:pt x="2201719" y="5089024"/>
                  <a:pt x="3611901" y="4785892"/>
                  <a:pt x="3490368" y="4384977"/>
                </a:cubicBezTo>
                <a:cubicBezTo>
                  <a:pt x="3368833" y="3984061"/>
                  <a:pt x="1842903" y="3587057"/>
                  <a:pt x="1754164" y="3164628"/>
                </a:cubicBezTo>
                <a:cubicBezTo>
                  <a:pt x="1665425" y="2742199"/>
                  <a:pt x="3204858" y="2378441"/>
                  <a:pt x="2957931" y="1850405"/>
                </a:cubicBezTo>
                <a:cubicBezTo>
                  <a:pt x="2718722" y="1338871"/>
                  <a:pt x="-793743" y="427227"/>
                  <a:pt x="165551" y="32926"/>
                </a:cubicBezTo>
                <a:close/>
              </a:path>
            </a:pathLst>
          </a:custGeom>
          <a:solidFill>
            <a:srgbClr val="F8D097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2407320" y="0"/>
            <a:ext cx="9989452" cy="6858000"/>
          </a:xfrm>
          <a:custGeom>
            <a:avLst/>
            <a:gdLst>
              <a:gd name="connsiteX0" fmla="*/ 262090 w 10747980"/>
              <a:gd name="connsiteY0" fmla="*/ 0 h 6858000"/>
              <a:gd name="connsiteX1" fmla="*/ 10747980 w 10747980"/>
              <a:gd name="connsiteY1" fmla="*/ 0 h 6858000"/>
              <a:gd name="connsiteX2" fmla="*/ 10747980 w 10747980"/>
              <a:gd name="connsiteY2" fmla="*/ 6858000 h 6858000"/>
              <a:gd name="connsiteX3" fmla="*/ 4001308 w 10747980"/>
              <a:gd name="connsiteY3" fmla="*/ 6858000 h 6858000"/>
              <a:gd name="connsiteX4" fmla="*/ 3990043 w 10747980"/>
              <a:gd name="connsiteY4" fmla="*/ 6852526 h 6858000"/>
              <a:gd name="connsiteX5" fmla="*/ 2483369 w 10747980"/>
              <a:gd name="connsiteY5" fmla="*/ 5570123 h 6858000"/>
              <a:gd name="connsiteX6" fmla="*/ 3490368 w 10747980"/>
              <a:gd name="connsiteY6" fmla="*/ 4384977 h 6858000"/>
              <a:gd name="connsiteX7" fmla="*/ 1754164 w 10747980"/>
              <a:gd name="connsiteY7" fmla="*/ 3164628 h 6858000"/>
              <a:gd name="connsiteX8" fmla="*/ 2957931 w 10747980"/>
              <a:gd name="connsiteY8" fmla="*/ 1850405 h 6858000"/>
              <a:gd name="connsiteX9" fmla="*/ 165551 w 10747980"/>
              <a:gd name="connsiteY9" fmla="*/ 329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7980" h="6858000">
                <a:moveTo>
                  <a:pt x="262090" y="0"/>
                </a:moveTo>
                <a:lnTo>
                  <a:pt x="10747980" y="0"/>
                </a:lnTo>
                <a:lnTo>
                  <a:pt x="10747980" y="6858000"/>
                </a:lnTo>
                <a:lnTo>
                  <a:pt x="4001308" y="6858000"/>
                </a:lnTo>
                <a:lnTo>
                  <a:pt x="3990043" y="6852526"/>
                </a:lnTo>
                <a:cubicBezTo>
                  <a:pt x="3216214" y="6451634"/>
                  <a:pt x="2677004" y="5900879"/>
                  <a:pt x="2483369" y="5570123"/>
                </a:cubicBezTo>
                <a:cubicBezTo>
                  <a:pt x="2201719" y="5089024"/>
                  <a:pt x="3611901" y="4785892"/>
                  <a:pt x="3490368" y="4384977"/>
                </a:cubicBezTo>
                <a:cubicBezTo>
                  <a:pt x="3368833" y="3984061"/>
                  <a:pt x="1842903" y="3587057"/>
                  <a:pt x="1754164" y="3164628"/>
                </a:cubicBezTo>
                <a:cubicBezTo>
                  <a:pt x="1665425" y="2742199"/>
                  <a:pt x="3204858" y="2378441"/>
                  <a:pt x="2957931" y="1850405"/>
                </a:cubicBezTo>
                <a:cubicBezTo>
                  <a:pt x="2718722" y="1338871"/>
                  <a:pt x="-793743" y="427227"/>
                  <a:pt x="165551" y="32926"/>
                </a:cubicBezTo>
                <a:close/>
              </a:path>
            </a:pathLst>
          </a:custGeom>
          <a:solidFill>
            <a:srgbClr val="ED85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2852307" y="-1"/>
            <a:ext cx="9544465" cy="6858000"/>
          </a:xfrm>
          <a:custGeom>
            <a:avLst/>
            <a:gdLst>
              <a:gd name="connsiteX0" fmla="*/ 262090 w 10747980"/>
              <a:gd name="connsiteY0" fmla="*/ 0 h 6858000"/>
              <a:gd name="connsiteX1" fmla="*/ 10747980 w 10747980"/>
              <a:gd name="connsiteY1" fmla="*/ 0 h 6858000"/>
              <a:gd name="connsiteX2" fmla="*/ 10747980 w 10747980"/>
              <a:gd name="connsiteY2" fmla="*/ 6858000 h 6858000"/>
              <a:gd name="connsiteX3" fmla="*/ 4001308 w 10747980"/>
              <a:gd name="connsiteY3" fmla="*/ 6858000 h 6858000"/>
              <a:gd name="connsiteX4" fmla="*/ 3990043 w 10747980"/>
              <a:gd name="connsiteY4" fmla="*/ 6852526 h 6858000"/>
              <a:gd name="connsiteX5" fmla="*/ 2483369 w 10747980"/>
              <a:gd name="connsiteY5" fmla="*/ 5570123 h 6858000"/>
              <a:gd name="connsiteX6" fmla="*/ 3490368 w 10747980"/>
              <a:gd name="connsiteY6" fmla="*/ 4384977 h 6858000"/>
              <a:gd name="connsiteX7" fmla="*/ 1754164 w 10747980"/>
              <a:gd name="connsiteY7" fmla="*/ 3164628 h 6858000"/>
              <a:gd name="connsiteX8" fmla="*/ 2957931 w 10747980"/>
              <a:gd name="connsiteY8" fmla="*/ 1850405 h 6858000"/>
              <a:gd name="connsiteX9" fmla="*/ 165551 w 10747980"/>
              <a:gd name="connsiteY9" fmla="*/ 329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7980" h="6858000">
                <a:moveTo>
                  <a:pt x="262090" y="0"/>
                </a:moveTo>
                <a:lnTo>
                  <a:pt x="10747980" y="0"/>
                </a:lnTo>
                <a:lnTo>
                  <a:pt x="10747980" y="6858000"/>
                </a:lnTo>
                <a:lnTo>
                  <a:pt x="4001308" y="6858000"/>
                </a:lnTo>
                <a:lnTo>
                  <a:pt x="3990043" y="6852526"/>
                </a:lnTo>
                <a:cubicBezTo>
                  <a:pt x="3216214" y="6451634"/>
                  <a:pt x="2677004" y="5900879"/>
                  <a:pt x="2483369" y="5570123"/>
                </a:cubicBezTo>
                <a:cubicBezTo>
                  <a:pt x="2201719" y="5089024"/>
                  <a:pt x="3611901" y="4785892"/>
                  <a:pt x="3490368" y="4384977"/>
                </a:cubicBezTo>
                <a:cubicBezTo>
                  <a:pt x="3368833" y="3984061"/>
                  <a:pt x="1842903" y="3587057"/>
                  <a:pt x="1754164" y="3164628"/>
                </a:cubicBezTo>
                <a:cubicBezTo>
                  <a:pt x="1665425" y="2742199"/>
                  <a:pt x="3204858" y="2378441"/>
                  <a:pt x="2957931" y="1850405"/>
                </a:cubicBezTo>
                <a:cubicBezTo>
                  <a:pt x="2718722" y="1338871"/>
                  <a:pt x="-793743" y="427227"/>
                  <a:pt x="165551" y="32926"/>
                </a:cubicBezTo>
                <a:close/>
              </a:path>
            </a:pathLst>
          </a:cu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Recommendation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6937" y="365125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7681" y="0"/>
            <a:ext cx="8754319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-81023" y="0"/>
            <a:ext cx="911924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D7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-81023" y="0"/>
            <a:ext cx="859900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C130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-81023" y="0"/>
            <a:ext cx="8075167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998" y="533037"/>
            <a:ext cx="3657917" cy="983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8102" y="2940555"/>
            <a:ext cx="409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华哥石磨肠粉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-81023" y="0"/>
            <a:ext cx="911924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06B0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-81023" y="0"/>
            <a:ext cx="859900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C28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-81023" y="0"/>
            <a:ext cx="8075167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998" y="533037"/>
            <a:ext cx="3657917" cy="983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99281" y="3044142"/>
            <a:ext cx="397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东记肠粉王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3515" y="-10989"/>
            <a:ext cx="9118485" cy="6858000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0" y="-10989"/>
            <a:ext cx="6620720" cy="6858000"/>
          </a:xfrm>
          <a:custGeom>
            <a:avLst/>
            <a:gdLst>
              <a:gd name="connsiteX0" fmla="*/ 0 w 4778158"/>
              <a:gd name="connsiteY0" fmla="*/ 0 h 6847011"/>
              <a:gd name="connsiteX1" fmla="*/ 4722189 w 4778158"/>
              <a:gd name="connsiteY1" fmla="*/ 0 h 6847011"/>
              <a:gd name="connsiteX2" fmla="*/ 4741860 w 4778158"/>
              <a:gd name="connsiteY2" fmla="*/ 9957 h 6847011"/>
              <a:gd name="connsiteX3" fmla="*/ 2488555 w 4778158"/>
              <a:gd name="connsiteY3" fmla="*/ 1006997 h 6847011"/>
              <a:gd name="connsiteX4" fmla="*/ 2905244 w 4778158"/>
              <a:gd name="connsiteY4" fmla="*/ 2627453 h 6847011"/>
              <a:gd name="connsiteX5" fmla="*/ 2291786 w 4778158"/>
              <a:gd name="connsiteY5" fmla="*/ 3599727 h 6847011"/>
              <a:gd name="connsiteX6" fmla="*/ 3194611 w 4778158"/>
              <a:gd name="connsiteY6" fmla="*/ 5185458 h 6847011"/>
              <a:gd name="connsiteX7" fmla="*/ 2257062 w 4778158"/>
              <a:gd name="connsiteY7" fmla="*/ 5671595 h 6847011"/>
              <a:gd name="connsiteX8" fmla="*/ 4551019 w 4778158"/>
              <a:gd name="connsiteY8" fmla="*/ 6829154 h 6847011"/>
              <a:gd name="connsiteX9" fmla="*/ 4572345 w 4778158"/>
              <a:gd name="connsiteY9" fmla="*/ 6847011 h 6847011"/>
              <a:gd name="connsiteX10" fmla="*/ 0 w 4778158"/>
              <a:gd name="connsiteY10" fmla="*/ 6847011 h 68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8158" h="6847011">
                <a:moveTo>
                  <a:pt x="0" y="0"/>
                </a:moveTo>
                <a:lnTo>
                  <a:pt x="4722189" y="0"/>
                </a:lnTo>
                <a:lnTo>
                  <a:pt x="4741860" y="9957"/>
                </a:lnTo>
                <a:cubicBezTo>
                  <a:pt x="5093762" y="236280"/>
                  <a:pt x="2778224" y="580904"/>
                  <a:pt x="2488555" y="1006997"/>
                </a:cubicBezTo>
                <a:cubicBezTo>
                  <a:pt x="2189542" y="1446835"/>
                  <a:pt x="2938039" y="2195331"/>
                  <a:pt x="2905244" y="2627453"/>
                </a:cubicBezTo>
                <a:cubicBezTo>
                  <a:pt x="2872449" y="3059575"/>
                  <a:pt x="2243558" y="3173393"/>
                  <a:pt x="2291786" y="3599727"/>
                </a:cubicBezTo>
                <a:cubicBezTo>
                  <a:pt x="2340014" y="4026061"/>
                  <a:pt x="3200398" y="4840147"/>
                  <a:pt x="3194611" y="5185458"/>
                </a:cubicBezTo>
                <a:cubicBezTo>
                  <a:pt x="3188824" y="5530769"/>
                  <a:pt x="2027498" y="5345575"/>
                  <a:pt x="2257062" y="5671595"/>
                </a:cubicBezTo>
                <a:cubicBezTo>
                  <a:pt x="2429235" y="5916110"/>
                  <a:pt x="4056563" y="6449269"/>
                  <a:pt x="4551019" y="6829154"/>
                </a:cubicBezTo>
                <a:lnTo>
                  <a:pt x="4572345" y="6847011"/>
                </a:lnTo>
                <a:lnTo>
                  <a:pt x="0" y="6847011"/>
                </a:lnTo>
                <a:close/>
              </a:path>
            </a:pathLst>
          </a:custGeom>
          <a:solidFill>
            <a:srgbClr val="B7A78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任意多边形: 形状 16"/>
          <p:cNvSpPr/>
          <p:nvPr/>
        </p:nvSpPr>
        <p:spPr>
          <a:xfrm>
            <a:off x="0" y="-10990"/>
            <a:ext cx="6038631" cy="6858001"/>
          </a:xfrm>
          <a:custGeom>
            <a:avLst/>
            <a:gdLst>
              <a:gd name="connsiteX0" fmla="*/ 0 w 4778158"/>
              <a:gd name="connsiteY0" fmla="*/ 0 h 6847011"/>
              <a:gd name="connsiteX1" fmla="*/ 4722189 w 4778158"/>
              <a:gd name="connsiteY1" fmla="*/ 0 h 6847011"/>
              <a:gd name="connsiteX2" fmla="*/ 4741860 w 4778158"/>
              <a:gd name="connsiteY2" fmla="*/ 9957 h 6847011"/>
              <a:gd name="connsiteX3" fmla="*/ 2488555 w 4778158"/>
              <a:gd name="connsiteY3" fmla="*/ 1006997 h 6847011"/>
              <a:gd name="connsiteX4" fmla="*/ 2905244 w 4778158"/>
              <a:gd name="connsiteY4" fmla="*/ 2627453 h 6847011"/>
              <a:gd name="connsiteX5" fmla="*/ 2291786 w 4778158"/>
              <a:gd name="connsiteY5" fmla="*/ 3599727 h 6847011"/>
              <a:gd name="connsiteX6" fmla="*/ 3194611 w 4778158"/>
              <a:gd name="connsiteY6" fmla="*/ 5185458 h 6847011"/>
              <a:gd name="connsiteX7" fmla="*/ 2257062 w 4778158"/>
              <a:gd name="connsiteY7" fmla="*/ 5671595 h 6847011"/>
              <a:gd name="connsiteX8" fmla="*/ 4551019 w 4778158"/>
              <a:gd name="connsiteY8" fmla="*/ 6829154 h 6847011"/>
              <a:gd name="connsiteX9" fmla="*/ 4572345 w 4778158"/>
              <a:gd name="connsiteY9" fmla="*/ 6847011 h 6847011"/>
              <a:gd name="connsiteX10" fmla="*/ 0 w 4778158"/>
              <a:gd name="connsiteY10" fmla="*/ 6847011 h 68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8158" h="6847011">
                <a:moveTo>
                  <a:pt x="0" y="0"/>
                </a:moveTo>
                <a:lnTo>
                  <a:pt x="4722189" y="0"/>
                </a:lnTo>
                <a:lnTo>
                  <a:pt x="4741860" y="9957"/>
                </a:lnTo>
                <a:cubicBezTo>
                  <a:pt x="5093762" y="236280"/>
                  <a:pt x="2778224" y="580904"/>
                  <a:pt x="2488555" y="1006997"/>
                </a:cubicBezTo>
                <a:cubicBezTo>
                  <a:pt x="2189542" y="1446835"/>
                  <a:pt x="2938039" y="2195331"/>
                  <a:pt x="2905244" y="2627453"/>
                </a:cubicBezTo>
                <a:cubicBezTo>
                  <a:pt x="2872449" y="3059575"/>
                  <a:pt x="2243558" y="3173393"/>
                  <a:pt x="2291786" y="3599727"/>
                </a:cubicBezTo>
                <a:cubicBezTo>
                  <a:pt x="2340014" y="4026061"/>
                  <a:pt x="3200398" y="4840147"/>
                  <a:pt x="3194611" y="5185458"/>
                </a:cubicBezTo>
                <a:cubicBezTo>
                  <a:pt x="3188824" y="5530769"/>
                  <a:pt x="2027498" y="5345575"/>
                  <a:pt x="2257062" y="5671595"/>
                </a:cubicBezTo>
                <a:cubicBezTo>
                  <a:pt x="2429235" y="5916110"/>
                  <a:pt x="4056563" y="6449269"/>
                  <a:pt x="4551019" y="6829154"/>
                </a:cubicBezTo>
                <a:lnTo>
                  <a:pt x="4572345" y="6847011"/>
                </a:lnTo>
                <a:lnTo>
                  <a:pt x="0" y="6847011"/>
                </a:lnTo>
                <a:close/>
              </a:path>
            </a:pathLst>
          </a:custGeom>
          <a:solidFill>
            <a:srgbClr val="F078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0" y="-10990"/>
            <a:ext cx="5378841" cy="6858001"/>
          </a:xfrm>
          <a:custGeom>
            <a:avLst/>
            <a:gdLst>
              <a:gd name="connsiteX0" fmla="*/ 0 w 4778158"/>
              <a:gd name="connsiteY0" fmla="*/ 0 h 6847011"/>
              <a:gd name="connsiteX1" fmla="*/ 4722189 w 4778158"/>
              <a:gd name="connsiteY1" fmla="*/ 0 h 6847011"/>
              <a:gd name="connsiteX2" fmla="*/ 4741860 w 4778158"/>
              <a:gd name="connsiteY2" fmla="*/ 9957 h 6847011"/>
              <a:gd name="connsiteX3" fmla="*/ 2488555 w 4778158"/>
              <a:gd name="connsiteY3" fmla="*/ 1006997 h 6847011"/>
              <a:gd name="connsiteX4" fmla="*/ 2905244 w 4778158"/>
              <a:gd name="connsiteY4" fmla="*/ 2627453 h 6847011"/>
              <a:gd name="connsiteX5" fmla="*/ 2291786 w 4778158"/>
              <a:gd name="connsiteY5" fmla="*/ 3599727 h 6847011"/>
              <a:gd name="connsiteX6" fmla="*/ 3194611 w 4778158"/>
              <a:gd name="connsiteY6" fmla="*/ 5185458 h 6847011"/>
              <a:gd name="connsiteX7" fmla="*/ 2257062 w 4778158"/>
              <a:gd name="connsiteY7" fmla="*/ 5671595 h 6847011"/>
              <a:gd name="connsiteX8" fmla="*/ 4551019 w 4778158"/>
              <a:gd name="connsiteY8" fmla="*/ 6829154 h 6847011"/>
              <a:gd name="connsiteX9" fmla="*/ 4572345 w 4778158"/>
              <a:gd name="connsiteY9" fmla="*/ 6847011 h 6847011"/>
              <a:gd name="connsiteX10" fmla="*/ 0 w 4778158"/>
              <a:gd name="connsiteY10" fmla="*/ 6847011 h 68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8158" h="6847011">
                <a:moveTo>
                  <a:pt x="0" y="0"/>
                </a:moveTo>
                <a:lnTo>
                  <a:pt x="4722189" y="0"/>
                </a:lnTo>
                <a:lnTo>
                  <a:pt x="4741860" y="9957"/>
                </a:lnTo>
                <a:cubicBezTo>
                  <a:pt x="5093762" y="236280"/>
                  <a:pt x="2778224" y="580904"/>
                  <a:pt x="2488555" y="1006997"/>
                </a:cubicBezTo>
                <a:cubicBezTo>
                  <a:pt x="2189542" y="1446835"/>
                  <a:pt x="2938039" y="2195331"/>
                  <a:pt x="2905244" y="2627453"/>
                </a:cubicBezTo>
                <a:cubicBezTo>
                  <a:pt x="2872449" y="3059575"/>
                  <a:pt x="2243558" y="3173393"/>
                  <a:pt x="2291786" y="3599727"/>
                </a:cubicBezTo>
                <a:cubicBezTo>
                  <a:pt x="2340014" y="4026061"/>
                  <a:pt x="3200398" y="4840147"/>
                  <a:pt x="3194611" y="5185458"/>
                </a:cubicBezTo>
                <a:cubicBezTo>
                  <a:pt x="3188824" y="5530769"/>
                  <a:pt x="2027498" y="5345575"/>
                  <a:pt x="2257062" y="5671595"/>
                </a:cubicBezTo>
                <a:cubicBezTo>
                  <a:pt x="2429235" y="5916110"/>
                  <a:pt x="4056563" y="6449269"/>
                  <a:pt x="4551019" y="6829154"/>
                </a:cubicBezTo>
                <a:lnTo>
                  <a:pt x="4572345" y="6847011"/>
                </a:lnTo>
                <a:lnTo>
                  <a:pt x="0" y="6847011"/>
                </a:lnTo>
                <a:close/>
              </a:path>
            </a:pathLst>
          </a:cu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潮头家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371" y="217579"/>
            <a:ext cx="2638852" cy="709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4992" y="0"/>
            <a:ext cx="8827008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-81023" y="0"/>
            <a:ext cx="911924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D7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-81023" y="0"/>
            <a:ext cx="8599002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C130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-81023" y="0"/>
            <a:ext cx="8075167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998" y="533037"/>
            <a:ext cx="3657917" cy="983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8102" y="2940555"/>
            <a:ext cx="409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广州肠粉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7924" y="3125166"/>
            <a:ext cx="4012557" cy="33850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753" y="3806827"/>
            <a:ext cx="3603586" cy="26055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46" y="277463"/>
            <a:ext cx="4166885" cy="31515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4952" y="0"/>
            <a:ext cx="5075499" cy="3573204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3146493 w 12191999"/>
              <a:gd name="connsiteY0" fmla="*/ 3923215 h 6858000"/>
              <a:gd name="connsiteX1" fmla="*/ 2731625 w 12191999"/>
              <a:gd name="connsiteY1" fmla="*/ 4338083 h 6858000"/>
              <a:gd name="connsiteX2" fmla="*/ 2731625 w 12191999"/>
              <a:gd name="connsiteY2" fmla="*/ 5375225 h 6858000"/>
              <a:gd name="connsiteX3" fmla="*/ 2731625 w 12191999"/>
              <a:gd name="connsiteY3" fmla="*/ 5997507 h 6858000"/>
              <a:gd name="connsiteX4" fmla="*/ 3146493 w 12191999"/>
              <a:gd name="connsiteY4" fmla="*/ 6412375 h 6858000"/>
              <a:gd name="connsiteX5" fmla="*/ 3324505 w 12191999"/>
              <a:gd name="connsiteY5" fmla="*/ 6412375 h 6858000"/>
              <a:gd name="connsiteX6" fmla="*/ 3769179 w 12191999"/>
              <a:gd name="connsiteY6" fmla="*/ 6723520 h 6858000"/>
              <a:gd name="connsiteX7" fmla="*/ 4213827 w 12191999"/>
              <a:gd name="connsiteY7" fmla="*/ 6412375 h 6858000"/>
              <a:gd name="connsiteX8" fmla="*/ 5874045 w 12191999"/>
              <a:gd name="connsiteY8" fmla="*/ 6412375 h 6858000"/>
              <a:gd name="connsiteX9" fmla="*/ 6288912 w 12191999"/>
              <a:gd name="connsiteY9" fmla="*/ 5997507 h 6858000"/>
              <a:gd name="connsiteX10" fmla="*/ 6288912 w 12191999"/>
              <a:gd name="connsiteY10" fmla="*/ 5375225 h 6858000"/>
              <a:gd name="connsiteX11" fmla="*/ 6288912 w 12191999"/>
              <a:gd name="connsiteY11" fmla="*/ 4338083 h 6858000"/>
              <a:gd name="connsiteX12" fmla="*/ 5874045 w 12191999"/>
              <a:gd name="connsiteY12" fmla="*/ 3923215 h 6858000"/>
              <a:gd name="connsiteX13" fmla="*/ 4213827 w 12191999"/>
              <a:gd name="connsiteY13" fmla="*/ 3923215 h 6858000"/>
              <a:gd name="connsiteX14" fmla="*/ 3324505 w 12191999"/>
              <a:gd name="connsiteY14" fmla="*/ 3923215 h 6858000"/>
              <a:gd name="connsiteX15" fmla="*/ 6995078 w 12191999"/>
              <a:gd name="connsiteY15" fmla="*/ 3772745 h 6858000"/>
              <a:gd name="connsiteX16" fmla="*/ 6555131 w 12191999"/>
              <a:gd name="connsiteY16" fmla="*/ 4212692 h 6858000"/>
              <a:gd name="connsiteX17" fmla="*/ 6555131 w 12191999"/>
              <a:gd name="connsiteY17" fmla="*/ 5312529 h 6858000"/>
              <a:gd name="connsiteX18" fmla="*/ 6555131 w 12191999"/>
              <a:gd name="connsiteY18" fmla="*/ 5972428 h 6858000"/>
              <a:gd name="connsiteX19" fmla="*/ 6995078 w 12191999"/>
              <a:gd name="connsiteY19" fmla="*/ 6412375 h 6858000"/>
              <a:gd name="connsiteX20" fmla="*/ 7221961 w 12191999"/>
              <a:gd name="connsiteY20" fmla="*/ 6412375 h 6858000"/>
              <a:gd name="connsiteX21" fmla="*/ 7735780 w 12191999"/>
              <a:gd name="connsiteY21" fmla="*/ 6769411 h 6858000"/>
              <a:gd name="connsiteX22" fmla="*/ 8222206 w 12191999"/>
              <a:gd name="connsiteY22" fmla="*/ 6412375 h 6858000"/>
              <a:gd name="connsiteX23" fmla="*/ 10116163 w 12191999"/>
              <a:gd name="connsiteY23" fmla="*/ 6412375 h 6858000"/>
              <a:gd name="connsiteX24" fmla="*/ 10556110 w 12191999"/>
              <a:gd name="connsiteY24" fmla="*/ 5972428 h 6858000"/>
              <a:gd name="connsiteX25" fmla="*/ 10556110 w 12191999"/>
              <a:gd name="connsiteY25" fmla="*/ 5312529 h 6858000"/>
              <a:gd name="connsiteX26" fmla="*/ 10556110 w 12191999"/>
              <a:gd name="connsiteY26" fmla="*/ 4212692 h 6858000"/>
              <a:gd name="connsiteX27" fmla="*/ 10116163 w 12191999"/>
              <a:gd name="connsiteY27" fmla="*/ 3772745 h 6858000"/>
              <a:gd name="connsiteX28" fmla="*/ 8222206 w 12191999"/>
              <a:gd name="connsiteY28" fmla="*/ 3772745 h 6858000"/>
              <a:gd name="connsiteX29" fmla="*/ 7221961 w 12191999"/>
              <a:gd name="connsiteY29" fmla="*/ 3772745 h 6858000"/>
              <a:gd name="connsiteX30" fmla="*/ 7034525 w 12191999"/>
              <a:gd name="connsiteY30" fmla="*/ 342055 h 6858000"/>
              <a:gd name="connsiteX31" fmla="*/ 6555131 w 12191999"/>
              <a:gd name="connsiteY31" fmla="*/ 821449 h 6858000"/>
              <a:gd name="connsiteX32" fmla="*/ 6555131 w 12191999"/>
              <a:gd name="connsiteY32" fmla="*/ 2019902 h 6858000"/>
              <a:gd name="connsiteX33" fmla="*/ 6555131 w 12191999"/>
              <a:gd name="connsiteY33" fmla="*/ 2738970 h 6858000"/>
              <a:gd name="connsiteX34" fmla="*/ 7034525 w 12191999"/>
              <a:gd name="connsiteY34" fmla="*/ 3218364 h 6858000"/>
              <a:gd name="connsiteX35" fmla="*/ 7235787 w 12191999"/>
              <a:gd name="connsiteY35" fmla="*/ 3218364 h 6858000"/>
              <a:gd name="connsiteX36" fmla="*/ 7746292 w 12191999"/>
              <a:gd name="connsiteY36" fmla="*/ 3577903 h 6858000"/>
              <a:gd name="connsiteX37" fmla="*/ 8256771 w 12191999"/>
              <a:gd name="connsiteY37" fmla="*/ 3218364 h 6858000"/>
              <a:gd name="connsiteX38" fmla="*/ 10159672 w 12191999"/>
              <a:gd name="connsiteY38" fmla="*/ 3218364 h 6858000"/>
              <a:gd name="connsiteX39" fmla="*/ 10639066 w 12191999"/>
              <a:gd name="connsiteY39" fmla="*/ 2738970 h 6858000"/>
              <a:gd name="connsiteX40" fmla="*/ 10639066 w 12191999"/>
              <a:gd name="connsiteY40" fmla="*/ 2019902 h 6858000"/>
              <a:gd name="connsiteX41" fmla="*/ 10639066 w 12191999"/>
              <a:gd name="connsiteY41" fmla="*/ 821449 h 6858000"/>
              <a:gd name="connsiteX42" fmla="*/ 10159672 w 12191999"/>
              <a:gd name="connsiteY42" fmla="*/ 342055 h 6858000"/>
              <a:gd name="connsiteX43" fmla="*/ 8256771 w 12191999"/>
              <a:gd name="connsiteY43" fmla="*/ 342055 h 6858000"/>
              <a:gd name="connsiteX44" fmla="*/ 7235787 w 12191999"/>
              <a:gd name="connsiteY44" fmla="*/ 342055 h 6858000"/>
              <a:gd name="connsiteX45" fmla="*/ 1376333 w 12191999"/>
              <a:gd name="connsiteY45" fmla="*/ 342055 h 6858000"/>
              <a:gd name="connsiteX46" fmla="*/ 821802 w 12191999"/>
              <a:gd name="connsiteY46" fmla="*/ 896586 h 6858000"/>
              <a:gd name="connsiteX47" fmla="*/ 821802 w 12191999"/>
              <a:gd name="connsiteY47" fmla="*/ 2282875 h 6858000"/>
              <a:gd name="connsiteX48" fmla="*/ 821802 w 12191999"/>
              <a:gd name="connsiteY48" fmla="*/ 3114645 h 6858000"/>
              <a:gd name="connsiteX49" fmla="*/ 1376333 w 12191999"/>
              <a:gd name="connsiteY49" fmla="*/ 3669175 h 6858000"/>
              <a:gd name="connsiteX50" fmla="*/ 1670612 w 12191999"/>
              <a:gd name="connsiteY50" fmla="*/ 3669175 h 6858000"/>
              <a:gd name="connsiteX51" fmla="*/ 2307237 w 12191999"/>
              <a:gd name="connsiteY51" fmla="*/ 4085065 h 6858000"/>
              <a:gd name="connsiteX52" fmla="*/ 2943827 w 12191999"/>
              <a:gd name="connsiteY52" fmla="*/ 3669175 h 6858000"/>
              <a:gd name="connsiteX53" fmla="*/ 5360131 w 12191999"/>
              <a:gd name="connsiteY53" fmla="*/ 3669175 h 6858000"/>
              <a:gd name="connsiteX54" fmla="*/ 5914662 w 12191999"/>
              <a:gd name="connsiteY54" fmla="*/ 3114645 h 6858000"/>
              <a:gd name="connsiteX55" fmla="*/ 5914662 w 12191999"/>
              <a:gd name="connsiteY55" fmla="*/ 2282875 h 6858000"/>
              <a:gd name="connsiteX56" fmla="*/ 5914662 w 12191999"/>
              <a:gd name="connsiteY56" fmla="*/ 896586 h 6858000"/>
              <a:gd name="connsiteX57" fmla="*/ 5360131 w 12191999"/>
              <a:gd name="connsiteY57" fmla="*/ 342055 h 6858000"/>
              <a:gd name="connsiteX58" fmla="*/ 2943827 w 12191999"/>
              <a:gd name="connsiteY58" fmla="*/ 342055 h 6858000"/>
              <a:gd name="connsiteX59" fmla="*/ 1670612 w 12191999"/>
              <a:gd name="connsiteY59" fmla="*/ 342055 h 6858000"/>
              <a:gd name="connsiteX60" fmla="*/ 0 w 12191999"/>
              <a:gd name="connsiteY60" fmla="*/ 0 h 6858000"/>
              <a:gd name="connsiteX61" fmla="*/ 12191999 w 12191999"/>
              <a:gd name="connsiteY61" fmla="*/ 0 h 6858000"/>
              <a:gd name="connsiteX62" fmla="*/ 12191999 w 12191999"/>
              <a:gd name="connsiteY62" fmla="*/ 6858000 h 6858000"/>
              <a:gd name="connsiteX63" fmla="*/ 0 w 12191999"/>
              <a:gd name="connsiteY6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1999" h="6858000">
                <a:moveTo>
                  <a:pt x="3146493" y="3923215"/>
                </a:moveTo>
                <a:cubicBezTo>
                  <a:pt x="2917368" y="3923215"/>
                  <a:pt x="2731625" y="4108958"/>
                  <a:pt x="2731625" y="4338083"/>
                </a:cubicBezTo>
                <a:lnTo>
                  <a:pt x="2731625" y="5375225"/>
                </a:lnTo>
                <a:lnTo>
                  <a:pt x="2731625" y="5997507"/>
                </a:lnTo>
                <a:cubicBezTo>
                  <a:pt x="2731625" y="6226632"/>
                  <a:pt x="2917368" y="6412375"/>
                  <a:pt x="3146493" y="6412375"/>
                </a:cubicBezTo>
                <a:lnTo>
                  <a:pt x="3324505" y="6412375"/>
                </a:lnTo>
                <a:lnTo>
                  <a:pt x="3769179" y="6723520"/>
                </a:lnTo>
                <a:lnTo>
                  <a:pt x="4213827" y="6412375"/>
                </a:lnTo>
                <a:lnTo>
                  <a:pt x="5874045" y="6412375"/>
                </a:lnTo>
                <a:cubicBezTo>
                  <a:pt x="6103169" y="6412375"/>
                  <a:pt x="6288912" y="6226632"/>
                  <a:pt x="6288912" y="5997507"/>
                </a:cubicBezTo>
                <a:lnTo>
                  <a:pt x="6288912" y="5375225"/>
                </a:lnTo>
                <a:lnTo>
                  <a:pt x="6288912" y="4338083"/>
                </a:lnTo>
                <a:cubicBezTo>
                  <a:pt x="6288912" y="4108958"/>
                  <a:pt x="6103169" y="3923215"/>
                  <a:pt x="5874045" y="3923215"/>
                </a:cubicBezTo>
                <a:lnTo>
                  <a:pt x="4213827" y="3923215"/>
                </a:lnTo>
                <a:lnTo>
                  <a:pt x="3324505" y="3923215"/>
                </a:lnTo>
                <a:close/>
                <a:moveTo>
                  <a:pt x="6995078" y="3772745"/>
                </a:moveTo>
                <a:cubicBezTo>
                  <a:pt x="6752102" y="3772745"/>
                  <a:pt x="6555131" y="3969716"/>
                  <a:pt x="6555131" y="4212692"/>
                </a:cubicBezTo>
                <a:lnTo>
                  <a:pt x="6555131" y="5312529"/>
                </a:lnTo>
                <a:lnTo>
                  <a:pt x="6555131" y="5972428"/>
                </a:lnTo>
                <a:cubicBezTo>
                  <a:pt x="6555131" y="6215404"/>
                  <a:pt x="6752102" y="6412375"/>
                  <a:pt x="6995078" y="6412375"/>
                </a:cubicBezTo>
                <a:lnTo>
                  <a:pt x="7221961" y="6412375"/>
                </a:lnTo>
                <a:lnTo>
                  <a:pt x="7735780" y="6769411"/>
                </a:lnTo>
                <a:lnTo>
                  <a:pt x="8222206" y="6412375"/>
                </a:lnTo>
                <a:lnTo>
                  <a:pt x="10116163" y="6412375"/>
                </a:lnTo>
                <a:cubicBezTo>
                  <a:pt x="10359139" y="6412375"/>
                  <a:pt x="10556110" y="6215404"/>
                  <a:pt x="10556110" y="5972428"/>
                </a:cubicBezTo>
                <a:lnTo>
                  <a:pt x="10556110" y="5312529"/>
                </a:lnTo>
                <a:lnTo>
                  <a:pt x="10556110" y="4212692"/>
                </a:lnTo>
                <a:cubicBezTo>
                  <a:pt x="10556110" y="3969716"/>
                  <a:pt x="10359139" y="3772745"/>
                  <a:pt x="10116163" y="3772745"/>
                </a:cubicBezTo>
                <a:lnTo>
                  <a:pt x="8222206" y="3772745"/>
                </a:lnTo>
                <a:lnTo>
                  <a:pt x="7221961" y="3772745"/>
                </a:lnTo>
                <a:close/>
                <a:moveTo>
                  <a:pt x="7034525" y="342055"/>
                </a:moveTo>
                <a:cubicBezTo>
                  <a:pt x="6769763" y="342055"/>
                  <a:pt x="6555131" y="556687"/>
                  <a:pt x="6555131" y="821449"/>
                </a:cubicBezTo>
                <a:lnTo>
                  <a:pt x="6555131" y="2019902"/>
                </a:lnTo>
                <a:lnTo>
                  <a:pt x="6555131" y="2738970"/>
                </a:lnTo>
                <a:cubicBezTo>
                  <a:pt x="6555131" y="3003733"/>
                  <a:pt x="6769763" y="3218364"/>
                  <a:pt x="7034525" y="3218364"/>
                </a:cubicBezTo>
                <a:lnTo>
                  <a:pt x="7235787" y="3218364"/>
                </a:lnTo>
                <a:lnTo>
                  <a:pt x="7746292" y="3577903"/>
                </a:lnTo>
                <a:lnTo>
                  <a:pt x="8256771" y="3218364"/>
                </a:lnTo>
                <a:lnTo>
                  <a:pt x="10159672" y="3218364"/>
                </a:lnTo>
                <a:cubicBezTo>
                  <a:pt x="10424434" y="3218364"/>
                  <a:pt x="10639066" y="3003733"/>
                  <a:pt x="10639066" y="2738970"/>
                </a:cubicBezTo>
                <a:lnTo>
                  <a:pt x="10639066" y="2019902"/>
                </a:lnTo>
                <a:lnTo>
                  <a:pt x="10639066" y="821449"/>
                </a:lnTo>
                <a:cubicBezTo>
                  <a:pt x="10639066" y="556687"/>
                  <a:pt x="10424434" y="342055"/>
                  <a:pt x="10159672" y="342055"/>
                </a:cubicBezTo>
                <a:lnTo>
                  <a:pt x="8256771" y="342055"/>
                </a:lnTo>
                <a:lnTo>
                  <a:pt x="7235787" y="342055"/>
                </a:lnTo>
                <a:close/>
                <a:moveTo>
                  <a:pt x="1376333" y="342055"/>
                </a:moveTo>
                <a:cubicBezTo>
                  <a:pt x="1070074" y="342055"/>
                  <a:pt x="821802" y="590327"/>
                  <a:pt x="821802" y="896586"/>
                </a:cubicBezTo>
                <a:lnTo>
                  <a:pt x="821802" y="2282875"/>
                </a:lnTo>
                <a:lnTo>
                  <a:pt x="821802" y="3114645"/>
                </a:lnTo>
                <a:cubicBezTo>
                  <a:pt x="821802" y="3420903"/>
                  <a:pt x="1070074" y="3669175"/>
                  <a:pt x="1376333" y="3669175"/>
                </a:cubicBezTo>
                <a:lnTo>
                  <a:pt x="1670612" y="3669175"/>
                </a:lnTo>
                <a:lnTo>
                  <a:pt x="2307237" y="4085065"/>
                </a:lnTo>
                <a:lnTo>
                  <a:pt x="2943827" y="3669175"/>
                </a:lnTo>
                <a:lnTo>
                  <a:pt x="5360131" y="3669175"/>
                </a:lnTo>
                <a:cubicBezTo>
                  <a:pt x="5666390" y="3669175"/>
                  <a:pt x="5914662" y="3420903"/>
                  <a:pt x="5914662" y="3114645"/>
                </a:cubicBezTo>
                <a:lnTo>
                  <a:pt x="5914662" y="2282875"/>
                </a:lnTo>
                <a:lnTo>
                  <a:pt x="5914662" y="896586"/>
                </a:lnTo>
                <a:cubicBezTo>
                  <a:pt x="5914662" y="590327"/>
                  <a:pt x="5666390" y="342055"/>
                  <a:pt x="5360131" y="342055"/>
                </a:cubicBezTo>
                <a:lnTo>
                  <a:pt x="2943827" y="342055"/>
                </a:lnTo>
                <a:lnTo>
                  <a:pt x="1670612" y="342055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1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793050" y="1644886"/>
            <a:ext cx="1107996" cy="4559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6022" y="627150"/>
            <a:ext cx="2743200" cy="1508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26022" y="4840624"/>
            <a:ext cx="2743200" cy="15636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0" y="2701355"/>
            <a:ext cx="3858750" cy="1189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Cheung Fun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25681" y="4840624"/>
            <a:ext cx="6509859" cy="1067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Steamed Vermicelli Roll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55562" y="2561120"/>
            <a:ext cx="2484120" cy="156614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85053" y="949776"/>
            <a:ext cx="1880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肠粉</a:t>
            </a:r>
            <a:endParaRPr lang="zh-CN" alt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F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07311" y="1207770"/>
            <a:ext cx="9977377" cy="44424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5960" y="1736202"/>
            <a:ext cx="8970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66560" cy="6853470"/>
          </a:xfrm>
          <a:prstGeom prst="rect">
            <a:avLst/>
          </a:prstGeom>
        </p:spPr>
      </p:pic>
      <p:sp>
        <p:nvSpPr>
          <p:cNvPr id="95" name="任意多边形: 形状 94"/>
          <p:cNvSpPr/>
          <p:nvPr/>
        </p:nvSpPr>
        <p:spPr>
          <a:xfrm>
            <a:off x="0" y="0"/>
            <a:ext cx="12192000" cy="6853470"/>
          </a:xfrm>
          <a:custGeom>
            <a:avLst/>
            <a:gdLst>
              <a:gd name="connsiteX0" fmla="*/ 1727519 w 12191996"/>
              <a:gd name="connsiteY0" fmla="*/ 5173443 h 6964677"/>
              <a:gd name="connsiteX1" fmla="*/ 1184863 w 12191996"/>
              <a:gd name="connsiteY1" fmla="*/ 5705845 h 6964677"/>
              <a:gd name="connsiteX2" fmla="*/ 1182299 w 12191996"/>
              <a:gd name="connsiteY2" fmla="*/ 5974618 h 6964677"/>
              <a:gd name="connsiteX3" fmla="*/ 1726999 w 12191996"/>
              <a:gd name="connsiteY3" fmla="*/ 6529809 h 6964677"/>
              <a:gd name="connsiteX4" fmla="*/ 1995772 w 12191996"/>
              <a:gd name="connsiteY4" fmla="*/ 6532372 h 6964677"/>
              <a:gd name="connsiteX5" fmla="*/ 2538428 w 12191996"/>
              <a:gd name="connsiteY5" fmla="*/ 5999971 h 6964677"/>
              <a:gd name="connsiteX6" fmla="*/ 2540991 w 12191996"/>
              <a:gd name="connsiteY6" fmla="*/ 5731197 h 6964677"/>
              <a:gd name="connsiteX7" fmla="*/ 1996292 w 12191996"/>
              <a:gd name="connsiteY7" fmla="*/ 5176007 h 6964677"/>
              <a:gd name="connsiteX8" fmla="*/ 1727519 w 12191996"/>
              <a:gd name="connsiteY8" fmla="*/ 5173443 h 6964677"/>
              <a:gd name="connsiteX9" fmla="*/ 842705 w 12191996"/>
              <a:gd name="connsiteY9" fmla="*/ 4320353 h 6964677"/>
              <a:gd name="connsiteX10" fmla="*/ 300049 w 12191996"/>
              <a:gd name="connsiteY10" fmla="*/ 4852755 h 6964677"/>
              <a:gd name="connsiteX11" fmla="*/ 297486 w 12191996"/>
              <a:gd name="connsiteY11" fmla="*/ 5121528 h 6964677"/>
              <a:gd name="connsiteX12" fmla="*/ 842185 w 12191996"/>
              <a:gd name="connsiteY12" fmla="*/ 5676719 h 6964677"/>
              <a:gd name="connsiteX13" fmla="*/ 1110958 w 12191996"/>
              <a:gd name="connsiteY13" fmla="*/ 5679282 h 6964677"/>
              <a:gd name="connsiteX14" fmla="*/ 1653614 w 12191996"/>
              <a:gd name="connsiteY14" fmla="*/ 5146881 h 6964677"/>
              <a:gd name="connsiteX15" fmla="*/ 1656178 w 12191996"/>
              <a:gd name="connsiteY15" fmla="*/ 4878107 h 6964677"/>
              <a:gd name="connsiteX16" fmla="*/ 1111479 w 12191996"/>
              <a:gd name="connsiteY16" fmla="*/ 4322917 h 6964677"/>
              <a:gd name="connsiteX17" fmla="*/ 842705 w 12191996"/>
              <a:gd name="connsiteY17" fmla="*/ 4320353 h 6964677"/>
              <a:gd name="connsiteX18" fmla="*/ 2636451 w 12191996"/>
              <a:gd name="connsiteY18" fmla="*/ 4306747 h 6964677"/>
              <a:gd name="connsiteX19" fmla="*/ 2093795 w 12191996"/>
              <a:gd name="connsiteY19" fmla="*/ 4839149 h 6964677"/>
              <a:gd name="connsiteX20" fmla="*/ 2091232 w 12191996"/>
              <a:gd name="connsiteY20" fmla="*/ 5107922 h 6964677"/>
              <a:gd name="connsiteX21" fmla="*/ 2635931 w 12191996"/>
              <a:gd name="connsiteY21" fmla="*/ 5663113 h 6964677"/>
              <a:gd name="connsiteX22" fmla="*/ 2904704 w 12191996"/>
              <a:gd name="connsiteY22" fmla="*/ 5665676 h 6964677"/>
              <a:gd name="connsiteX23" fmla="*/ 3447360 w 12191996"/>
              <a:gd name="connsiteY23" fmla="*/ 5133275 h 6964677"/>
              <a:gd name="connsiteX24" fmla="*/ 3449924 w 12191996"/>
              <a:gd name="connsiteY24" fmla="*/ 4864501 h 6964677"/>
              <a:gd name="connsiteX25" fmla="*/ 2905225 w 12191996"/>
              <a:gd name="connsiteY25" fmla="*/ 4309311 h 6964677"/>
              <a:gd name="connsiteX26" fmla="*/ 2636451 w 12191996"/>
              <a:gd name="connsiteY26" fmla="*/ 4306747 h 6964677"/>
              <a:gd name="connsiteX27" fmla="*/ 3465300 w 12191996"/>
              <a:gd name="connsiteY27" fmla="*/ 3455582 h 6964677"/>
              <a:gd name="connsiteX28" fmla="*/ 2922644 w 12191996"/>
              <a:gd name="connsiteY28" fmla="*/ 3987983 h 6964677"/>
              <a:gd name="connsiteX29" fmla="*/ 2920080 w 12191996"/>
              <a:gd name="connsiteY29" fmla="*/ 4256756 h 6964677"/>
              <a:gd name="connsiteX30" fmla="*/ 3464780 w 12191996"/>
              <a:gd name="connsiteY30" fmla="*/ 4811947 h 6964677"/>
              <a:gd name="connsiteX31" fmla="*/ 3733553 w 12191996"/>
              <a:gd name="connsiteY31" fmla="*/ 4814510 h 6964677"/>
              <a:gd name="connsiteX32" fmla="*/ 4276208 w 12191996"/>
              <a:gd name="connsiteY32" fmla="*/ 4282109 h 6964677"/>
              <a:gd name="connsiteX33" fmla="*/ 4278771 w 12191996"/>
              <a:gd name="connsiteY33" fmla="*/ 4013335 h 6964677"/>
              <a:gd name="connsiteX34" fmla="*/ 3734073 w 12191996"/>
              <a:gd name="connsiteY34" fmla="*/ 3458145 h 6964677"/>
              <a:gd name="connsiteX35" fmla="*/ 3465300 w 12191996"/>
              <a:gd name="connsiteY35" fmla="*/ 3455582 h 6964677"/>
              <a:gd name="connsiteX36" fmla="*/ 1704653 w 12191996"/>
              <a:gd name="connsiteY36" fmla="*/ 3455581 h 6964677"/>
              <a:gd name="connsiteX37" fmla="*/ 1161997 w 12191996"/>
              <a:gd name="connsiteY37" fmla="*/ 3987982 h 6964677"/>
              <a:gd name="connsiteX38" fmla="*/ 1159433 w 12191996"/>
              <a:gd name="connsiteY38" fmla="*/ 4256755 h 6964677"/>
              <a:gd name="connsiteX39" fmla="*/ 1704133 w 12191996"/>
              <a:gd name="connsiteY39" fmla="*/ 4811946 h 6964677"/>
              <a:gd name="connsiteX40" fmla="*/ 1972906 w 12191996"/>
              <a:gd name="connsiteY40" fmla="*/ 4814509 h 6964677"/>
              <a:gd name="connsiteX41" fmla="*/ 2515562 w 12191996"/>
              <a:gd name="connsiteY41" fmla="*/ 4282108 h 6964677"/>
              <a:gd name="connsiteX42" fmla="*/ 2518126 w 12191996"/>
              <a:gd name="connsiteY42" fmla="*/ 4013334 h 6964677"/>
              <a:gd name="connsiteX43" fmla="*/ 1973426 w 12191996"/>
              <a:gd name="connsiteY43" fmla="*/ 3458144 h 6964677"/>
              <a:gd name="connsiteX44" fmla="*/ 1704653 w 12191996"/>
              <a:gd name="connsiteY44" fmla="*/ 3455581 h 6964677"/>
              <a:gd name="connsiteX45" fmla="*/ 5122998 w 12191996"/>
              <a:gd name="connsiteY45" fmla="*/ 3417385 h 6964677"/>
              <a:gd name="connsiteX46" fmla="*/ 4580343 w 12191996"/>
              <a:gd name="connsiteY46" fmla="*/ 3949786 h 6964677"/>
              <a:gd name="connsiteX47" fmla="*/ 4577779 w 12191996"/>
              <a:gd name="connsiteY47" fmla="*/ 4218559 h 6964677"/>
              <a:gd name="connsiteX48" fmla="*/ 5122479 w 12191996"/>
              <a:gd name="connsiteY48" fmla="*/ 4773750 h 6964677"/>
              <a:gd name="connsiteX49" fmla="*/ 5391252 w 12191996"/>
              <a:gd name="connsiteY49" fmla="*/ 4776313 h 6964677"/>
              <a:gd name="connsiteX50" fmla="*/ 5933907 w 12191996"/>
              <a:gd name="connsiteY50" fmla="*/ 4243912 h 6964677"/>
              <a:gd name="connsiteX51" fmla="*/ 5936471 w 12191996"/>
              <a:gd name="connsiteY51" fmla="*/ 3975138 h 6964677"/>
              <a:gd name="connsiteX52" fmla="*/ 5391772 w 12191996"/>
              <a:gd name="connsiteY52" fmla="*/ 3419948 h 6964677"/>
              <a:gd name="connsiteX53" fmla="*/ 5122998 w 12191996"/>
              <a:gd name="connsiteY53" fmla="*/ 3417385 h 6964677"/>
              <a:gd name="connsiteX54" fmla="*/ 2577026 w 12191996"/>
              <a:gd name="connsiteY54" fmla="*/ 2604357 h 6964677"/>
              <a:gd name="connsiteX55" fmla="*/ 2034370 w 12191996"/>
              <a:gd name="connsiteY55" fmla="*/ 3136758 h 6964677"/>
              <a:gd name="connsiteX56" fmla="*/ 2031806 w 12191996"/>
              <a:gd name="connsiteY56" fmla="*/ 3405530 h 6964677"/>
              <a:gd name="connsiteX57" fmla="*/ 2576506 w 12191996"/>
              <a:gd name="connsiteY57" fmla="*/ 3960720 h 6964677"/>
              <a:gd name="connsiteX58" fmla="*/ 2845279 w 12191996"/>
              <a:gd name="connsiteY58" fmla="*/ 3963284 h 6964677"/>
              <a:gd name="connsiteX59" fmla="*/ 3387935 w 12191996"/>
              <a:gd name="connsiteY59" fmla="*/ 3430883 h 6964677"/>
              <a:gd name="connsiteX60" fmla="*/ 3390499 w 12191996"/>
              <a:gd name="connsiteY60" fmla="*/ 3162110 h 6964677"/>
              <a:gd name="connsiteX61" fmla="*/ 2845799 w 12191996"/>
              <a:gd name="connsiteY61" fmla="*/ 2606920 h 6964677"/>
              <a:gd name="connsiteX62" fmla="*/ 2577026 w 12191996"/>
              <a:gd name="connsiteY62" fmla="*/ 2604357 h 6964677"/>
              <a:gd name="connsiteX63" fmla="*/ 5960329 w 12191996"/>
              <a:gd name="connsiteY63" fmla="*/ 2571502 h 6964677"/>
              <a:gd name="connsiteX64" fmla="*/ 5417673 w 12191996"/>
              <a:gd name="connsiteY64" fmla="*/ 3103904 h 6964677"/>
              <a:gd name="connsiteX65" fmla="*/ 5415110 w 12191996"/>
              <a:gd name="connsiteY65" fmla="*/ 3372677 h 6964677"/>
              <a:gd name="connsiteX66" fmla="*/ 5959808 w 12191996"/>
              <a:gd name="connsiteY66" fmla="*/ 3927866 h 6964677"/>
              <a:gd name="connsiteX67" fmla="*/ 6228581 w 12191996"/>
              <a:gd name="connsiteY67" fmla="*/ 3930430 h 6964677"/>
              <a:gd name="connsiteX68" fmla="*/ 6771237 w 12191996"/>
              <a:gd name="connsiteY68" fmla="*/ 3398029 h 6964677"/>
              <a:gd name="connsiteX69" fmla="*/ 6773801 w 12191996"/>
              <a:gd name="connsiteY69" fmla="*/ 3129257 h 6964677"/>
              <a:gd name="connsiteX70" fmla="*/ 6229101 w 12191996"/>
              <a:gd name="connsiteY70" fmla="*/ 2574066 h 6964677"/>
              <a:gd name="connsiteX71" fmla="*/ 5960329 w 12191996"/>
              <a:gd name="connsiteY71" fmla="*/ 2571502 h 6964677"/>
              <a:gd name="connsiteX72" fmla="*/ 856426 w 12191996"/>
              <a:gd name="connsiteY72" fmla="*/ 2564209 h 6964677"/>
              <a:gd name="connsiteX73" fmla="*/ 313771 w 12191996"/>
              <a:gd name="connsiteY73" fmla="*/ 3096610 h 6964677"/>
              <a:gd name="connsiteX74" fmla="*/ 311207 w 12191996"/>
              <a:gd name="connsiteY74" fmla="*/ 3365383 h 6964677"/>
              <a:gd name="connsiteX75" fmla="*/ 855906 w 12191996"/>
              <a:gd name="connsiteY75" fmla="*/ 3920572 h 6964677"/>
              <a:gd name="connsiteX76" fmla="*/ 1124680 w 12191996"/>
              <a:gd name="connsiteY76" fmla="*/ 3923136 h 6964677"/>
              <a:gd name="connsiteX77" fmla="*/ 1667335 w 12191996"/>
              <a:gd name="connsiteY77" fmla="*/ 3390734 h 6964677"/>
              <a:gd name="connsiteX78" fmla="*/ 1669899 w 12191996"/>
              <a:gd name="connsiteY78" fmla="*/ 3121962 h 6964677"/>
              <a:gd name="connsiteX79" fmla="*/ 1125200 w 12191996"/>
              <a:gd name="connsiteY79" fmla="*/ 2566772 h 6964677"/>
              <a:gd name="connsiteX80" fmla="*/ 856426 w 12191996"/>
              <a:gd name="connsiteY80" fmla="*/ 2564209 h 6964677"/>
              <a:gd name="connsiteX81" fmla="*/ 4273032 w 12191996"/>
              <a:gd name="connsiteY81" fmla="*/ 2552367 h 6964677"/>
              <a:gd name="connsiteX82" fmla="*/ 3730378 w 12191996"/>
              <a:gd name="connsiteY82" fmla="*/ 3084768 h 6964677"/>
              <a:gd name="connsiteX83" fmla="*/ 3727814 w 12191996"/>
              <a:gd name="connsiteY83" fmla="*/ 3353541 h 6964677"/>
              <a:gd name="connsiteX84" fmla="*/ 4272512 w 12191996"/>
              <a:gd name="connsiteY84" fmla="*/ 3908730 h 6964677"/>
              <a:gd name="connsiteX85" fmla="*/ 4541286 w 12191996"/>
              <a:gd name="connsiteY85" fmla="*/ 3911294 h 6964677"/>
              <a:gd name="connsiteX86" fmla="*/ 5083942 w 12191996"/>
              <a:gd name="connsiteY86" fmla="*/ 3378893 h 6964677"/>
              <a:gd name="connsiteX87" fmla="*/ 5086504 w 12191996"/>
              <a:gd name="connsiteY87" fmla="*/ 3110120 h 6964677"/>
              <a:gd name="connsiteX88" fmla="*/ 4541806 w 12191996"/>
              <a:gd name="connsiteY88" fmla="*/ 2554930 h 6964677"/>
              <a:gd name="connsiteX89" fmla="*/ 4273032 w 12191996"/>
              <a:gd name="connsiteY89" fmla="*/ 2552367 h 6964677"/>
              <a:gd name="connsiteX90" fmla="*/ 5122999 w 12191996"/>
              <a:gd name="connsiteY90" fmla="*/ 1724197 h 6964677"/>
              <a:gd name="connsiteX91" fmla="*/ 4580344 w 12191996"/>
              <a:gd name="connsiteY91" fmla="*/ 2256598 h 6964677"/>
              <a:gd name="connsiteX92" fmla="*/ 4577780 w 12191996"/>
              <a:gd name="connsiteY92" fmla="*/ 2525371 h 6964677"/>
              <a:gd name="connsiteX93" fmla="*/ 5122479 w 12191996"/>
              <a:gd name="connsiteY93" fmla="*/ 3080562 h 6964677"/>
              <a:gd name="connsiteX94" fmla="*/ 5391253 w 12191996"/>
              <a:gd name="connsiteY94" fmla="*/ 3083126 h 6964677"/>
              <a:gd name="connsiteX95" fmla="*/ 5933908 w 12191996"/>
              <a:gd name="connsiteY95" fmla="*/ 2550724 h 6964677"/>
              <a:gd name="connsiteX96" fmla="*/ 5936471 w 12191996"/>
              <a:gd name="connsiteY96" fmla="*/ 2281951 h 6964677"/>
              <a:gd name="connsiteX97" fmla="*/ 5391772 w 12191996"/>
              <a:gd name="connsiteY97" fmla="*/ 1726760 h 6964677"/>
              <a:gd name="connsiteX98" fmla="*/ 5122999 w 12191996"/>
              <a:gd name="connsiteY98" fmla="*/ 1724197 h 6964677"/>
              <a:gd name="connsiteX99" fmla="*/ 3436823 w 12191996"/>
              <a:gd name="connsiteY99" fmla="*/ 1693499 h 6964677"/>
              <a:gd name="connsiteX100" fmla="*/ 2894167 w 12191996"/>
              <a:gd name="connsiteY100" fmla="*/ 2225900 h 6964677"/>
              <a:gd name="connsiteX101" fmla="*/ 2891603 w 12191996"/>
              <a:gd name="connsiteY101" fmla="*/ 2494674 h 6964677"/>
              <a:gd name="connsiteX102" fmla="*/ 3436303 w 12191996"/>
              <a:gd name="connsiteY102" fmla="*/ 3049864 h 6964677"/>
              <a:gd name="connsiteX103" fmla="*/ 3705076 w 12191996"/>
              <a:gd name="connsiteY103" fmla="*/ 3052427 h 6964677"/>
              <a:gd name="connsiteX104" fmla="*/ 4247729 w 12191996"/>
              <a:gd name="connsiteY104" fmla="*/ 2520026 h 6964677"/>
              <a:gd name="connsiteX105" fmla="*/ 4250294 w 12191996"/>
              <a:gd name="connsiteY105" fmla="*/ 2251252 h 6964677"/>
              <a:gd name="connsiteX106" fmla="*/ 3705595 w 12191996"/>
              <a:gd name="connsiteY106" fmla="*/ 1696063 h 6964677"/>
              <a:gd name="connsiteX107" fmla="*/ 3436823 w 12191996"/>
              <a:gd name="connsiteY107" fmla="*/ 1693499 h 6964677"/>
              <a:gd name="connsiteX108" fmla="*/ 1738271 w 12191996"/>
              <a:gd name="connsiteY108" fmla="*/ 1693498 h 6964677"/>
              <a:gd name="connsiteX109" fmla="*/ 1195615 w 12191996"/>
              <a:gd name="connsiteY109" fmla="*/ 2225899 h 6964677"/>
              <a:gd name="connsiteX110" fmla="*/ 1193052 w 12191996"/>
              <a:gd name="connsiteY110" fmla="*/ 2494673 h 6964677"/>
              <a:gd name="connsiteX111" fmla="*/ 1737751 w 12191996"/>
              <a:gd name="connsiteY111" fmla="*/ 3049863 h 6964677"/>
              <a:gd name="connsiteX112" fmla="*/ 2006524 w 12191996"/>
              <a:gd name="connsiteY112" fmla="*/ 3052426 h 6964677"/>
              <a:gd name="connsiteX113" fmla="*/ 2549181 w 12191996"/>
              <a:gd name="connsiteY113" fmla="*/ 2520025 h 6964677"/>
              <a:gd name="connsiteX114" fmla="*/ 2551744 w 12191996"/>
              <a:gd name="connsiteY114" fmla="*/ 2251252 h 6964677"/>
              <a:gd name="connsiteX115" fmla="*/ 2007044 w 12191996"/>
              <a:gd name="connsiteY115" fmla="*/ 1696062 h 6964677"/>
              <a:gd name="connsiteX116" fmla="*/ 1738271 w 12191996"/>
              <a:gd name="connsiteY116" fmla="*/ 1693498 h 6964677"/>
              <a:gd name="connsiteX117" fmla="*/ 2587548 w 12191996"/>
              <a:gd name="connsiteY117" fmla="*/ 839945 h 6964677"/>
              <a:gd name="connsiteX118" fmla="*/ 2044892 w 12191996"/>
              <a:gd name="connsiteY118" fmla="*/ 1372347 h 6964677"/>
              <a:gd name="connsiteX119" fmla="*/ 2042328 w 12191996"/>
              <a:gd name="connsiteY119" fmla="*/ 1641120 h 6964677"/>
              <a:gd name="connsiteX120" fmla="*/ 2587027 w 12191996"/>
              <a:gd name="connsiteY120" fmla="*/ 2196311 h 6964677"/>
              <a:gd name="connsiteX121" fmla="*/ 2855801 w 12191996"/>
              <a:gd name="connsiteY121" fmla="*/ 2198874 h 6964677"/>
              <a:gd name="connsiteX122" fmla="*/ 3398458 w 12191996"/>
              <a:gd name="connsiteY122" fmla="*/ 1666473 h 6964677"/>
              <a:gd name="connsiteX123" fmla="*/ 3401021 w 12191996"/>
              <a:gd name="connsiteY123" fmla="*/ 1397699 h 6964677"/>
              <a:gd name="connsiteX124" fmla="*/ 2856322 w 12191996"/>
              <a:gd name="connsiteY124" fmla="*/ 842509 h 6964677"/>
              <a:gd name="connsiteX125" fmla="*/ 2587548 w 12191996"/>
              <a:gd name="connsiteY125" fmla="*/ 839945 h 6964677"/>
              <a:gd name="connsiteX126" fmla="*/ 888546 w 12191996"/>
              <a:gd name="connsiteY126" fmla="*/ 820028 h 6964677"/>
              <a:gd name="connsiteX127" fmla="*/ 345890 w 12191996"/>
              <a:gd name="connsiteY127" fmla="*/ 1352430 h 6964677"/>
              <a:gd name="connsiteX128" fmla="*/ 343326 w 12191996"/>
              <a:gd name="connsiteY128" fmla="*/ 1621203 h 6964677"/>
              <a:gd name="connsiteX129" fmla="*/ 888025 w 12191996"/>
              <a:gd name="connsiteY129" fmla="*/ 2176394 h 6964677"/>
              <a:gd name="connsiteX130" fmla="*/ 1156799 w 12191996"/>
              <a:gd name="connsiteY130" fmla="*/ 2178957 h 6964677"/>
              <a:gd name="connsiteX131" fmla="*/ 1699454 w 12191996"/>
              <a:gd name="connsiteY131" fmla="*/ 1646555 h 6964677"/>
              <a:gd name="connsiteX132" fmla="*/ 1702018 w 12191996"/>
              <a:gd name="connsiteY132" fmla="*/ 1377783 h 6964677"/>
              <a:gd name="connsiteX133" fmla="*/ 1157319 w 12191996"/>
              <a:gd name="connsiteY133" fmla="*/ 822591 h 6964677"/>
              <a:gd name="connsiteX134" fmla="*/ 888546 w 12191996"/>
              <a:gd name="connsiteY134" fmla="*/ 820028 h 6964677"/>
              <a:gd name="connsiteX135" fmla="*/ 314253 w 12191996"/>
              <a:gd name="connsiteY135" fmla="*/ 0 h 6964677"/>
              <a:gd name="connsiteX136" fmla="*/ 453319 w 12191996"/>
              <a:gd name="connsiteY136" fmla="*/ 0 h 6964677"/>
              <a:gd name="connsiteX137" fmla="*/ 451253 w 12191996"/>
              <a:gd name="connsiteY137" fmla="*/ 3047 h 6964677"/>
              <a:gd name="connsiteX138" fmla="*/ 1711594 w 12191996"/>
              <a:gd name="connsiteY138" fmla="*/ 1287662 h 6964677"/>
              <a:gd name="connsiteX139" fmla="*/ 2057181 w 12191996"/>
              <a:gd name="connsiteY139" fmla="*/ 1290959 h 6964677"/>
              <a:gd name="connsiteX140" fmla="*/ 3363898 w 12191996"/>
              <a:gd name="connsiteY140" fmla="*/ 8934 h 6964677"/>
              <a:gd name="connsiteX141" fmla="*/ 3358087 w 12191996"/>
              <a:gd name="connsiteY141" fmla="*/ 0 h 6964677"/>
              <a:gd name="connsiteX142" fmla="*/ 3549413 w 12191996"/>
              <a:gd name="connsiteY142" fmla="*/ 0 h 6964677"/>
              <a:gd name="connsiteX143" fmla="*/ 2988985 w 12191996"/>
              <a:gd name="connsiteY143" fmla="*/ 549837 h 6964677"/>
              <a:gd name="connsiteX144" fmla="*/ 2985689 w 12191996"/>
              <a:gd name="connsiteY144" fmla="*/ 895424 h 6964677"/>
              <a:gd name="connsiteX145" fmla="*/ 4246027 w 12191996"/>
              <a:gd name="connsiteY145" fmla="*/ 2180040 h 6964677"/>
              <a:gd name="connsiteX146" fmla="*/ 4591614 w 12191996"/>
              <a:gd name="connsiteY146" fmla="*/ 2183336 h 6964677"/>
              <a:gd name="connsiteX147" fmla="*/ 5898329 w 12191996"/>
              <a:gd name="connsiteY147" fmla="*/ 901312 h 6964677"/>
              <a:gd name="connsiteX148" fmla="*/ 5901625 w 12191996"/>
              <a:gd name="connsiteY148" fmla="*/ 555725 h 6964677"/>
              <a:gd name="connsiteX149" fmla="*/ 5356401 w 12191996"/>
              <a:gd name="connsiteY149" fmla="*/ 0 h 6964677"/>
              <a:gd name="connsiteX150" fmla="*/ 12191996 w 12191996"/>
              <a:gd name="connsiteY150" fmla="*/ 0 h 6964677"/>
              <a:gd name="connsiteX151" fmla="*/ 12191996 w 12191996"/>
              <a:gd name="connsiteY151" fmla="*/ 6964677 h 6964677"/>
              <a:gd name="connsiteX152" fmla="*/ 4904002 w 12191996"/>
              <a:gd name="connsiteY152" fmla="*/ 6964677 h 6964677"/>
              <a:gd name="connsiteX153" fmla="*/ 5895135 w 12191996"/>
              <a:gd name="connsiteY153" fmla="*/ 5992272 h 6964677"/>
              <a:gd name="connsiteX154" fmla="*/ 5898432 w 12191996"/>
              <a:gd name="connsiteY154" fmla="*/ 5646685 h 6964677"/>
              <a:gd name="connsiteX155" fmla="*/ 4638091 w 12191996"/>
              <a:gd name="connsiteY155" fmla="*/ 4362070 h 6964677"/>
              <a:gd name="connsiteX156" fmla="*/ 4292503 w 12191996"/>
              <a:gd name="connsiteY156" fmla="*/ 4358773 h 6964677"/>
              <a:gd name="connsiteX157" fmla="*/ 2985788 w 12191996"/>
              <a:gd name="connsiteY157" fmla="*/ 5640797 h 6964677"/>
              <a:gd name="connsiteX158" fmla="*/ 2982491 w 12191996"/>
              <a:gd name="connsiteY158" fmla="*/ 5986384 h 6964677"/>
              <a:gd name="connsiteX159" fmla="*/ 3942298 w 12191996"/>
              <a:gd name="connsiteY159" fmla="*/ 6964677 h 6964677"/>
              <a:gd name="connsiteX160" fmla="*/ 3317566 w 12191996"/>
              <a:gd name="connsiteY160" fmla="*/ 6964677 h 6964677"/>
              <a:gd name="connsiteX161" fmla="*/ 3435276 w 12191996"/>
              <a:gd name="connsiteY161" fmla="*/ 6849192 h 6964677"/>
              <a:gd name="connsiteX162" fmla="*/ 3437840 w 12191996"/>
              <a:gd name="connsiteY162" fmla="*/ 6580418 h 6964677"/>
              <a:gd name="connsiteX163" fmla="*/ 2893140 w 12191996"/>
              <a:gd name="connsiteY163" fmla="*/ 6025228 h 6964677"/>
              <a:gd name="connsiteX164" fmla="*/ 2624367 w 12191996"/>
              <a:gd name="connsiteY164" fmla="*/ 6022664 h 6964677"/>
              <a:gd name="connsiteX165" fmla="*/ 2081711 w 12191996"/>
              <a:gd name="connsiteY165" fmla="*/ 6555066 h 6964677"/>
              <a:gd name="connsiteX166" fmla="*/ 2079148 w 12191996"/>
              <a:gd name="connsiteY166" fmla="*/ 6823839 h 6964677"/>
              <a:gd name="connsiteX167" fmla="*/ 2217324 w 12191996"/>
              <a:gd name="connsiteY167" fmla="*/ 6964677 h 6964677"/>
              <a:gd name="connsiteX168" fmla="*/ 1690418 w 12191996"/>
              <a:gd name="connsiteY168" fmla="*/ 6964677 h 6964677"/>
              <a:gd name="connsiteX169" fmla="*/ 1744467 w 12191996"/>
              <a:gd name="connsiteY169" fmla="*/ 6911650 h 6964677"/>
              <a:gd name="connsiteX170" fmla="*/ 1747031 w 12191996"/>
              <a:gd name="connsiteY170" fmla="*/ 6642876 h 6964677"/>
              <a:gd name="connsiteX171" fmla="*/ 1202332 w 12191996"/>
              <a:gd name="connsiteY171" fmla="*/ 6087686 h 6964677"/>
              <a:gd name="connsiteX172" fmla="*/ 933558 w 12191996"/>
              <a:gd name="connsiteY172" fmla="*/ 6085122 h 6964677"/>
              <a:gd name="connsiteX173" fmla="*/ 390902 w 12191996"/>
              <a:gd name="connsiteY173" fmla="*/ 6617524 h 6964677"/>
              <a:gd name="connsiteX174" fmla="*/ 388339 w 12191996"/>
              <a:gd name="connsiteY174" fmla="*/ 6886297 h 6964677"/>
              <a:gd name="connsiteX175" fmla="*/ 465238 w 12191996"/>
              <a:gd name="connsiteY175" fmla="*/ 6964677 h 6964677"/>
              <a:gd name="connsiteX176" fmla="*/ 0 w 12191996"/>
              <a:gd name="connsiteY176" fmla="*/ 6964677 h 6964677"/>
              <a:gd name="connsiteX177" fmla="*/ 0 w 12191996"/>
              <a:gd name="connsiteY177" fmla="*/ 6576005 h 6964677"/>
              <a:gd name="connsiteX178" fmla="*/ 43454 w 12191996"/>
              <a:gd name="connsiteY178" fmla="*/ 6620296 h 6964677"/>
              <a:gd name="connsiteX179" fmla="*/ 312227 w 12191996"/>
              <a:gd name="connsiteY179" fmla="*/ 6622859 h 6964677"/>
              <a:gd name="connsiteX180" fmla="*/ 854883 w 12191996"/>
              <a:gd name="connsiteY180" fmla="*/ 6090458 h 6964677"/>
              <a:gd name="connsiteX181" fmla="*/ 857446 w 12191996"/>
              <a:gd name="connsiteY181" fmla="*/ 5821684 h 6964677"/>
              <a:gd name="connsiteX182" fmla="*/ 312747 w 12191996"/>
              <a:gd name="connsiteY182" fmla="*/ 5266494 h 6964677"/>
              <a:gd name="connsiteX183" fmla="*/ 43974 w 12191996"/>
              <a:gd name="connsiteY183" fmla="*/ 5263930 h 6964677"/>
              <a:gd name="connsiteX184" fmla="*/ 0 w 12191996"/>
              <a:gd name="connsiteY184" fmla="*/ 5307073 h 6964677"/>
              <a:gd name="connsiteX185" fmla="*/ 0 w 12191996"/>
              <a:gd name="connsiteY185" fmla="*/ 4776990 h 6964677"/>
              <a:gd name="connsiteX186" fmla="*/ 1472 w 12191996"/>
              <a:gd name="connsiteY186" fmla="*/ 4778490 h 6964677"/>
              <a:gd name="connsiteX187" fmla="*/ 270245 w 12191996"/>
              <a:gd name="connsiteY187" fmla="*/ 4781053 h 6964677"/>
              <a:gd name="connsiteX188" fmla="*/ 812901 w 12191996"/>
              <a:gd name="connsiteY188" fmla="*/ 4248652 h 6964677"/>
              <a:gd name="connsiteX189" fmla="*/ 815465 w 12191996"/>
              <a:gd name="connsiteY189" fmla="*/ 3979878 h 6964677"/>
              <a:gd name="connsiteX190" fmla="*/ 270765 w 12191996"/>
              <a:gd name="connsiteY190" fmla="*/ 3424689 h 6964677"/>
              <a:gd name="connsiteX191" fmla="*/ 1992 w 12191996"/>
              <a:gd name="connsiteY191" fmla="*/ 3422125 h 6964677"/>
              <a:gd name="connsiteX192" fmla="*/ 0 w 12191996"/>
              <a:gd name="connsiteY192" fmla="*/ 3424079 h 6964677"/>
              <a:gd name="connsiteX193" fmla="*/ 0 w 12191996"/>
              <a:gd name="connsiteY193" fmla="*/ 3038029 h 6964677"/>
              <a:gd name="connsiteX194" fmla="*/ 1474 w 12191996"/>
              <a:gd name="connsiteY194" fmla="*/ 3039531 h 6964677"/>
              <a:gd name="connsiteX195" fmla="*/ 270247 w 12191996"/>
              <a:gd name="connsiteY195" fmla="*/ 3042095 h 6964677"/>
              <a:gd name="connsiteX196" fmla="*/ 812903 w 12191996"/>
              <a:gd name="connsiteY196" fmla="*/ 2509693 h 6964677"/>
              <a:gd name="connsiteX197" fmla="*/ 815467 w 12191996"/>
              <a:gd name="connsiteY197" fmla="*/ 2240920 h 6964677"/>
              <a:gd name="connsiteX198" fmla="*/ 270768 w 12191996"/>
              <a:gd name="connsiteY198" fmla="*/ 1685730 h 6964677"/>
              <a:gd name="connsiteX199" fmla="*/ 1994 w 12191996"/>
              <a:gd name="connsiteY199" fmla="*/ 1683166 h 6964677"/>
              <a:gd name="connsiteX200" fmla="*/ 0 w 12191996"/>
              <a:gd name="connsiteY200" fmla="*/ 1685122 h 6964677"/>
              <a:gd name="connsiteX201" fmla="*/ 0 w 12191996"/>
              <a:gd name="connsiteY201" fmla="*/ 1299700 h 6964677"/>
              <a:gd name="connsiteX202" fmla="*/ 58312 w 12191996"/>
              <a:gd name="connsiteY202" fmla="*/ 1261775 h 6964677"/>
              <a:gd name="connsiteX203" fmla="*/ 263817 w 12191996"/>
              <a:gd name="connsiteY203" fmla="*/ 1305487 h 6964677"/>
              <a:gd name="connsiteX204" fmla="*/ 806473 w 12191996"/>
              <a:gd name="connsiteY204" fmla="*/ 773085 h 6964677"/>
              <a:gd name="connsiteX205" fmla="*/ 809037 w 12191996"/>
              <a:gd name="connsiteY205" fmla="*/ 504312 h 6964677"/>
              <a:gd name="connsiteX206" fmla="*/ 112279 w 12191996"/>
              <a:gd name="connsiteY206" fmla="*/ 0 h 6964677"/>
              <a:gd name="connsiteX207" fmla="*/ 148397 w 12191996"/>
              <a:gd name="connsiteY207" fmla="*/ 0 h 6964677"/>
              <a:gd name="connsiteX208" fmla="*/ 129420 w 12191996"/>
              <a:gd name="connsiteY208" fmla="*/ 3505 h 69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1996" h="6964677">
                <a:moveTo>
                  <a:pt x="1727519" y="5173443"/>
                </a:moveTo>
                <a:lnTo>
                  <a:pt x="1184863" y="5705845"/>
                </a:lnTo>
                <a:cubicBezTo>
                  <a:pt x="1258374" y="5780772"/>
                  <a:pt x="1257227" y="5901107"/>
                  <a:pt x="1182299" y="5974618"/>
                </a:cubicBezTo>
                <a:lnTo>
                  <a:pt x="1726999" y="6529809"/>
                </a:lnTo>
                <a:cubicBezTo>
                  <a:pt x="1801926" y="6456297"/>
                  <a:pt x="1922260" y="6457445"/>
                  <a:pt x="1995772" y="6532372"/>
                </a:cubicBezTo>
                <a:lnTo>
                  <a:pt x="2538428" y="5999971"/>
                </a:lnTo>
                <a:cubicBezTo>
                  <a:pt x="2464916" y="5925043"/>
                  <a:pt x="2466064" y="5804709"/>
                  <a:pt x="2540991" y="5731197"/>
                </a:cubicBezTo>
                <a:lnTo>
                  <a:pt x="1996292" y="5176007"/>
                </a:lnTo>
                <a:cubicBezTo>
                  <a:pt x="1921364" y="5249518"/>
                  <a:pt x="1801030" y="5248371"/>
                  <a:pt x="1727519" y="5173443"/>
                </a:cubicBezTo>
                <a:close/>
                <a:moveTo>
                  <a:pt x="842705" y="4320353"/>
                </a:moveTo>
                <a:lnTo>
                  <a:pt x="300049" y="4852755"/>
                </a:lnTo>
                <a:cubicBezTo>
                  <a:pt x="373561" y="4927682"/>
                  <a:pt x="372413" y="5048017"/>
                  <a:pt x="297486" y="5121528"/>
                </a:cubicBezTo>
                <a:lnTo>
                  <a:pt x="842185" y="5676719"/>
                </a:lnTo>
                <a:cubicBezTo>
                  <a:pt x="917113" y="5603207"/>
                  <a:pt x="1037447" y="5604355"/>
                  <a:pt x="1110958" y="5679282"/>
                </a:cubicBezTo>
                <a:lnTo>
                  <a:pt x="1653614" y="5146881"/>
                </a:lnTo>
                <a:cubicBezTo>
                  <a:pt x="1580103" y="5071953"/>
                  <a:pt x="1581250" y="4951619"/>
                  <a:pt x="1656178" y="4878107"/>
                </a:cubicBezTo>
                <a:lnTo>
                  <a:pt x="1111479" y="4322917"/>
                </a:lnTo>
                <a:cubicBezTo>
                  <a:pt x="1036551" y="4396428"/>
                  <a:pt x="916217" y="4395281"/>
                  <a:pt x="842705" y="4320353"/>
                </a:cubicBezTo>
                <a:close/>
                <a:moveTo>
                  <a:pt x="2636451" y="4306747"/>
                </a:moveTo>
                <a:lnTo>
                  <a:pt x="2093795" y="4839149"/>
                </a:lnTo>
                <a:cubicBezTo>
                  <a:pt x="2167307" y="4914076"/>
                  <a:pt x="2166159" y="5034411"/>
                  <a:pt x="2091232" y="5107922"/>
                </a:cubicBezTo>
                <a:lnTo>
                  <a:pt x="2635931" y="5663113"/>
                </a:lnTo>
                <a:cubicBezTo>
                  <a:pt x="2710859" y="5589601"/>
                  <a:pt x="2831193" y="5590749"/>
                  <a:pt x="2904704" y="5665676"/>
                </a:cubicBezTo>
                <a:lnTo>
                  <a:pt x="3447360" y="5133275"/>
                </a:lnTo>
                <a:cubicBezTo>
                  <a:pt x="3373849" y="5058347"/>
                  <a:pt x="3374996" y="4938013"/>
                  <a:pt x="3449924" y="4864501"/>
                </a:cubicBezTo>
                <a:lnTo>
                  <a:pt x="2905225" y="4309311"/>
                </a:lnTo>
                <a:cubicBezTo>
                  <a:pt x="2830297" y="4382822"/>
                  <a:pt x="2709963" y="4381675"/>
                  <a:pt x="2636451" y="4306747"/>
                </a:cubicBezTo>
                <a:close/>
                <a:moveTo>
                  <a:pt x="3465300" y="3455582"/>
                </a:moveTo>
                <a:lnTo>
                  <a:pt x="2922644" y="3987983"/>
                </a:lnTo>
                <a:cubicBezTo>
                  <a:pt x="2996156" y="4062910"/>
                  <a:pt x="2995008" y="4183244"/>
                  <a:pt x="2920080" y="4256756"/>
                </a:cubicBezTo>
                <a:lnTo>
                  <a:pt x="3464780" y="4811947"/>
                </a:lnTo>
                <a:cubicBezTo>
                  <a:pt x="3539708" y="4738435"/>
                  <a:pt x="3660042" y="4739583"/>
                  <a:pt x="3733553" y="4814510"/>
                </a:cubicBezTo>
                <a:lnTo>
                  <a:pt x="4276208" y="4282109"/>
                </a:lnTo>
                <a:cubicBezTo>
                  <a:pt x="4202696" y="4207181"/>
                  <a:pt x="4203844" y="4086847"/>
                  <a:pt x="4278771" y="4013335"/>
                </a:cubicBezTo>
                <a:lnTo>
                  <a:pt x="3734073" y="3458145"/>
                </a:lnTo>
                <a:cubicBezTo>
                  <a:pt x="3659146" y="3531656"/>
                  <a:pt x="3538811" y="3530509"/>
                  <a:pt x="3465300" y="3455582"/>
                </a:cubicBezTo>
                <a:close/>
                <a:moveTo>
                  <a:pt x="1704653" y="3455581"/>
                </a:moveTo>
                <a:lnTo>
                  <a:pt x="1161997" y="3987982"/>
                </a:lnTo>
                <a:cubicBezTo>
                  <a:pt x="1235508" y="4062909"/>
                  <a:pt x="1234361" y="4183243"/>
                  <a:pt x="1159433" y="4256755"/>
                </a:cubicBezTo>
                <a:lnTo>
                  <a:pt x="1704133" y="4811946"/>
                </a:lnTo>
                <a:cubicBezTo>
                  <a:pt x="1779060" y="4738434"/>
                  <a:pt x="1899394" y="4739582"/>
                  <a:pt x="1972906" y="4814509"/>
                </a:cubicBezTo>
                <a:lnTo>
                  <a:pt x="2515562" y="4282108"/>
                </a:lnTo>
                <a:cubicBezTo>
                  <a:pt x="2442050" y="4207180"/>
                  <a:pt x="2443198" y="4086846"/>
                  <a:pt x="2518126" y="4013334"/>
                </a:cubicBezTo>
                <a:lnTo>
                  <a:pt x="1973426" y="3458144"/>
                </a:lnTo>
                <a:cubicBezTo>
                  <a:pt x="1898498" y="3531655"/>
                  <a:pt x="1778164" y="3530508"/>
                  <a:pt x="1704653" y="3455581"/>
                </a:cubicBezTo>
                <a:close/>
                <a:moveTo>
                  <a:pt x="5122998" y="3417385"/>
                </a:moveTo>
                <a:lnTo>
                  <a:pt x="4580343" y="3949786"/>
                </a:lnTo>
                <a:cubicBezTo>
                  <a:pt x="4653854" y="4024713"/>
                  <a:pt x="4652707" y="4145047"/>
                  <a:pt x="4577779" y="4218559"/>
                </a:cubicBezTo>
                <a:lnTo>
                  <a:pt x="5122479" y="4773750"/>
                </a:lnTo>
                <a:cubicBezTo>
                  <a:pt x="5197406" y="4700238"/>
                  <a:pt x="5317741" y="4701386"/>
                  <a:pt x="5391252" y="4776313"/>
                </a:cubicBezTo>
                <a:lnTo>
                  <a:pt x="5933907" y="4243912"/>
                </a:lnTo>
                <a:cubicBezTo>
                  <a:pt x="5860396" y="4168984"/>
                  <a:pt x="5861544" y="4048650"/>
                  <a:pt x="5936471" y="3975138"/>
                </a:cubicBezTo>
                <a:lnTo>
                  <a:pt x="5391772" y="3419948"/>
                </a:lnTo>
                <a:cubicBezTo>
                  <a:pt x="5316844" y="3493460"/>
                  <a:pt x="5196510" y="3492312"/>
                  <a:pt x="5122998" y="3417385"/>
                </a:cubicBezTo>
                <a:close/>
                <a:moveTo>
                  <a:pt x="2577026" y="2604357"/>
                </a:moveTo>
                <a:lnTo>
                  <a:pt x="2034370" y="3136758"/>
                </a:lnTo>
                <a:cubicBezTo>
                  <a:pt x="2107882" y="3211686"/>
                  <a:pt x="2106734" y="3332020"/>
                  <a:pt x="2031806" y="3405530"/>
                </a:cubicBezTo>
                <a:lnTo>
                  <a:pt x="2576506" y="3960720"/>
                </a:lnTo>
                <a:cubicBezTo>
                  <a:pt x="2651433" y="3887209"/>
                  <a:pt x="2771768" y="3888357"/>
                  <a:pt x="2845279" y="3963284"/>
                </a:cubicBezTo>
                <a:lnTo>
                  <a:pt x="3387935" y="3430883"/>
                </a:lnTo>
                <a:cubicBezTo>
                  <a:pt x="3314423" y="3355956"/>
                  <a:pt x="3315571" y="3235622"/>
                  <a:pt x="3390499" y="3162110"/>
                </a:cubicBezTo>
                <a:lnTo>
                  <a:pt x="2845799" y="2606920"/>
                </a:lnTo>
                <a:cubicBezTo>
                  <a:pt x="2770872" y="2680431"/>
                  <a:pt x="2650538" y="2679285"/>
                  <a:pt x="2577026" y="2604357"/>
                </a:cubicBezTo>
                <a:close/>
                <a:moveTo>
                  <a:pt x="5960329" y="2571502"/>
                </a:moveTo>
                <a:lnTo>
                  <a:pt x="5417673" y="3103904"/>
                </a:lnTo>
                <a:cubicBezTo>
                  <a:pt x="5491184" y="3178832"/>
                  <a:pt x="5490036" y="3299166"/>
                  <a:pt x="5415110" y="3372677"/>
                </a:cubicBezTo>
                <a:lnTo>
                  <a:pt x="5959808" y="3927866"/>
                </a:lnTo>
                <a:cubicBezTo>
                  <a:pt x="6034736" y="3854355"/>
                  <a:pt x="6155070" y="3855503"/>
                  <a:pt x="6228581" y="3930430"/>
                </a:cubicBezTo>
                <a:lnTo>
                  <a:pt x="6771237" y="3398029"/>
                </a:lnTo>
                <a:cubicBezTo>
                  <a:pt x="6697726" y="3323101"/>
                  <a:pt x="6698873" y="3202768"/>
                  <a:pt x="6773801" y="3129257"/>
                </a:cubicBezTo>
                <a:lnTo>
                  <a:pt x="6229101" y="2574066"/>
                </a:lnTo>
                <a:cubicBezTo>
                  <a:pt x="6154174" y="2647577"/>
                  <a:pt x="6033840" y="2646430"/>
                  <a:pt x="5960329" y="2571502"/>
                </a:cubicBezTo>
                <a:close/>
                <a:moveTo>
                  <a:pt x="856426" y="2564209"/>
                </a:moveTo>
                <a:lnTo>
                  <a:pt x="313771" y="3096610"/>
                </a:lnTo>
                <a:cubicBezTo>
                  <a:pt x="387282" y="3171537"/>
                  <a:pt x="386135" y="3291871"/>
                  <a:pt x="311207" y="3365383"/>
                </a:cubicBezTo>
                <a:lnTo>
                  <a:pt x="855906" y="3920572"/>
                </a:lnTo>
                <a:cubicBezTo>
                  <a:pt x="930834" y="3847061"/>
                  <a:pt x="1051168" y="3848209"/>
                  <a:pt x="1124680" y="3923136"/>
                </a:cubicBezTo>
                <a:lnTo>
                  <a:pt x="1667335" y="3390734"/>
                </a:lnTo>
                <a:cubicBezTo>
                  <a:pt x="1593824" y="3315808"/>
                  <a:pt x="1594972" y="3195474"/>
                  <a:pt x="1669899" y="3121962"/>
                </a:cubicBezTo>
                <a:lnTo>
                  <a:pt x="1125200" y="2566772"/>
                </a:lnTo>
                <a:cubicBezTo>
                  <a:pt x="1050272" y="2640284"/>
                  <a:pt x="929938" y="2639136"/>
                  <a:pt x="856426" y="2564209"/>
                </a:cubicBezTo>
                <a:close/>
                <a:moveTo>
                  <a:pt x="4273032" y="2552367"/>
                </a:moveTo>
                <a:lnTo>
                  <a:pt x="3730378" y="3084768"/>
                </a:lnTo>
                <a:cubicBezTo>
                  <a:pt x="3803890" y="3159695"/>
                  <a:pt x="3802742" y="3280030"/>
                  <a:pt x="3727814" y="3353541"/>
                </a:cubicBezTo>
                <a:lnTo>
                  <a:pt x="4272512" y="3908730"/>
                </a:lnTo>
                <a:cubicBezTo>
                  <a:pt x="4347440" y="3835219"/>
                  <a:pt x="4467773" y="3836367"/>
                  <a:pt x="4541286" y="3911294"/>
                </a:cubicBezTo>
                <a:lnTo>
                  <a:pt x="5083942" y="3378893"/>
                </a:lnTo>
                <a:cubicBezTo>
                  <a:pt x="5010430" y="3303966"/>
                  <a:pt x="5011577" y="3183631"/>
                  <a:pt x="5086504" y="3110120"/>
                </a:cubicBezTo>
                <a:lnTo>
                  <a:pt x="4541806" y="2554930"/>
                </a:lnTo>
                <a:cubicBezTo>
                  <a:pt x="4466877" y="2628442"/>
                  <a:pt x="4346543" y="2627294"/>
                  <a:pt x="4273032" y="2552367"/>
                </a:cubicBezTo>
                <a:close/>
                <a:moveTo>
                  <a:pt x="5122999" y="1724197"/>
                </a:moveTo>
                <a:lnTo>
                  <a:pt x="4580344" y="2256598"/>
                </a:lnTo>
                <a:cubicBezTo>
                  <a:pt x="4653855" y="2331526"/>
                  <a:pt x="4652708" y="2451860"/>
                  <a:pt x="4577780" y="2525371"/>
                </a:cubicBezTo>
                <a:lnTo>
                  <a:pt x="5122479" y="3080562"/>
                </a:lnTo>
                <a:cubicBezTo>
                  <a:pt x="5197406" y="3007050"/>
                  <a:pt x="5317742" y="3008198"/>
                  <a:pt x="5391253" y="3083126"/>
                </a:cubicBezTo>
                <a:lnTo>
                  <a:pt x="5933908" y="2550724"/>
                </a:lnTo>
                <a:cubicBezTo>
                  <a:pt x="5860397" y="2475797"/>
                  <a:pt x="5861544" y="2355462"/>
                  <a:pt x="5936471" y="2281951"/>
                </a:cubicBezTo>
                <a:lnTo>
                  <a:pt x="5391772" y="1726760"/>
                </a:lnTo>
                <a:cubicBezTo>
                  <a:pt x="5316844" y="1800272"/>
                  <a:pt x="5196511" y="1799124"/>
                  <a:pt x="5122999" y="1724197"/>
                </a:cubicBezTo>
                <a:close/>
                <a:moveTo>
                  <a:pt x="3436823" y="1693499"/>
                </a:moveTo>
                <a:lnTo>
                  <a:pt x="2894167" y="2225900"/>
                </a:lnTo>
                <a:cubicBezTo>
                  <a:pt x="2967678" y="2300828"/>
                  <a:pt x="2966531" y="2421162"/>
                  <a:pt x="2891603" y="2494674"/>
                </a:cubicBezTo>
                <a:lnTo>
                  <a:pt x="3436303" y="3049864"/>
                </a:lnTo>
                <a:cubicBezTo>
                  <a:pt x="3511230" y="2976353"/>
                  <a:pt x="3631563" y="2977500"/>
                  <a:pt x="3705076" y="3052427"/>
                </a:cubicBezTo>
                <a:lnTo>
                  <a:pt x="4247729" y="2520026"/>
                </a:lnTo>
                <a:cubicBezTo>
                  <a:pt x="4174220" y="2445098"/>
                  <a:pt x="4175367" y="2324764"/>
                  <a:pt x="4250294" y="2251252"/>
                </a:cubicBezTo>
                <a:lnTo>
                  <a:pt x="3705595" y="1696063"/>
                </a:lnTo>
                <a:cubicBezTo>
                  <a:pt x="3630668" y="1769574"/>
                  <a:pt x="3510334" y="1768426"/>
                  <a:pt x="3436823" y="1693499"/>
                </a:cubicBezTo>
                <a:close/>
                <a:moveTo>
                  <a:pt x="1738271" y="1693498"/>
                </a:moveTo>
                <a:lnTo>
                  <a:pt x="1195615" y="2225899"/>
                </a:lnTo>
                <a:cubicBezTo>
                  <a:pt x="1269127" y="2300826"/>
                  <a:pt x="1267979" y="2421162"/>
                  <a:pt x="1193052" y="2494673"/>
                </a:cubicBezTo>
                <a:lnTo>
                  <a:pt x="1737751" y="3049863"/>
                </a:lnTo>
                <a:cubicBezTo>
                  <a:pt x="1812678" y="2976352"/>
                  <a:pt x="1933013" y="2977500"/>
                  <a:pt x="2006524" y="3052426"/>
                </a:cubicBezTo>
                <a:lnTo>
                  <a:pt x="2549181" y="2520025"/>
                </a:lnTo>
                <a:cubicBezTo>
                  <a:pt x="2475669" y="2445098"/>
                  <a:pt x="2476817" y="2324764"/>
                  <a:pt x="2551744" y="2251252"/>
                </a:cubicBezTo>
                <a:lnTo>
                  <a:pt x="2007044" y="1696062"/>
                </a:lnTo>
                <a:cubicBezTo>
                  <a:pt x="1932117" y="1769573"/>
                  <a:pt x="1811783" y="1768425"/>
                  <a:pt x="1738271" y="1693498"/>
                </a:cubicBezTo>
                <a:close/>
                <a:moveTo>
                  <a:pt x="2587548" y="839945"/>
                </a:moveTo>
                <a:lnTo>
                  <a:pt x="2044892" y="1372347"/>
                </a:lnTo>
                <a:cubicBezTo>
                  <a:pt x="2118404" y="1447275"/>
                  <a:pt x="2117256" y="1567609"/>
                  <a:pt x="2042328" y="1641120"/>
                </a:cubicBezTo>
                <a:lnTo>
                  <a:pt x="2587027" y="2196311"/>
                </a:lnTo>
                <a:cubicBezTo>
                  <a:pt x="2661955" y="2122799"/>
                  <a:pt x="2782289" y="2123947"/>
                  <a:pt x="2855801" y="2198874"/>
                </a:cubicBezTo>
                <a:lnTo>
                  <a:pt x="3398458" y="1666473"/>
                </a:lnTo>
                <a:cubicBezTo>
                  <a:pt x="3324945" y="1591545"/>
                  <a:pt x="3326093" y="1471211"/>
                  <a:pt x="3401021" y="1397699"/>
                </a:cubicBezTo>
                <a:lnTo>
                  <a:pt x="2856322" y="842509"/>
                </a:lnTo>
                <a:cubicBezTo>
                  <a:pt x="2781394" y="916020"/>
                  <a:pt x="2661060" y="914872"/>
                  <a:pt x="2587548" y="839945"/>
                </a:cubicBezTo>
                <a:close/>
                <a:moveTo>
                  <a:pt x="888546" y="820028"/>
                </a:moveTo>
                <a:lnTo>
                  <a:pt x="345890" y="1352430"/>
                </a:lnTo>
                <a:cubicBezTo>
                  <a:pt x="419401" y="1427357"/>
                  <a:pt x="418253" y="1547692"/>
                  <a:pt x="343326" y="1621203"/>
                </a:cubicBezTo>
                <a:lnTo>
                  <a:pt x="888025" y="2176394"/>
                </a:lnTo>
                <a:cubicBezTo>
                  <a:pt x="962953" y="2102883"/>
                  <a:pt x="1083287" y="2104029"/>
                  <a:pt x="1156799" y="2178957"/>
                </a:cubicBezTo>
                <a:lnTo>
                  <a:pt x="1699454" y="1646555"/>
                </a:lnTo>
                <a:cubicBezTo>
                  <a:pt x="1625943" y="1571628"/>
                  <a:pt x="1627091" y="1451294"/>
                  <a:pt x="1702018" y="1377783"/>
                </a:cubicBezTo>
                <a:lnTo>
                  <a:pt x="1157319" y="822591"/>
                </a:lnTo>
                <a:cubicBezTo>
                  <a:pt x="1082391" y="896103"/>
                  <a:pt x="962057" y="894955"/>
                  <a:pt x="888546" y="820028"/>
                </a:cubicBezTo>
                <a:close/>
                <a:moveTo>
                  <a:pt x="314253" y="0"/>
                </a:moveTo>
                <a:lnTo>
                  <a:pt x="453319" y="0"/>
                </a:lnTo>
                <a:lnTo>
                  <a:pt x="451253" y="3047"/>
                </a:lnTo>
                <a:lnTo>
                  <a:pt x="1711594" y="1287662"/>
                </a:lnTo>
                <a:cubicBezTo>
                  <a:pt x="1807935" y="1193142"/>
                  <a:pt x="1962660" y="1194617"/>
                  <a:pt x="2057181" y="1290959"/>
                </a:cubicBezTo>
                <a:lnTo>
                  <a:pt x="3363898" y="8934"/>
                </a:lnTo>
                <a:lnTo>
                  <a:pt x="3358087" y="0"/>
                </a:lnTo>
                <a:lnTo>
                  <a:pt x="3549413" y="0"/>
                </a:lnTo>
                <a:lnTo>
                  <a:pt x="2988985" y="549837"/>
                </a:lnTo>
                <a:cubicBezTo>
                  <a:pt x="3083506" y="646179"/>
                  <a:pt x="3082030" y="800903"/>
                  <a:pt x="2985689" y="895424"/>
                </a:cubicBezTo>
                <a:lnTo>
                  <a:pt x="4246027" y="2180040"/>
                </a:lnTo>
                <a:cubicBezTo>
                  <a:pt x="4342368" y="2085520"/>
                  <a:pt x="4497093" y="2086995"/>
                  <a:pt x="4591614" y="2183336"/>
                </a:cubicBezTo>
                <a:lnTo>
                  <a:pt x="5898329" y="901312"/>
                </a:lnTo>
                <a:cubicBezTo>
                  <a:pt x="5803809" y="804971"/>
                  <a:pt x="5805285" y="650246"/>
                  <a:pt x="5901625" y="555725"/>
                </a:cubicBezTo>
                <a:lnTo>
                  <a:pt x="5356401" y="0"/>
                </a:lnTo>
                <a:lnTo>
                  <a:pt x="12191996" y="0"/>
                </a:lnTo>
                <a:lnTo>
                  <a:pt x="12191996" y="6964677"/>
                </a:lnTo>
                <a:lnTo>
                  <a:pt x="4904002" y="6964677"/>
                </a:lnTo>
                <a:lnTo>
                  <a:pt x="5895135" y="5992272"/>
                </a:lnTo>
                <a:cubicBezTo>
                  <a:pt x="5800614" y="5895931"/>
                  <a:pt x="5802091" y="5741206"/>
                  <a:pt x="5898432" y="5646685"/>
                </a:cubicBezTo>
                <a:lnTo>
                  <a:pt x="4638091" y="4362070"/>
                </a:lnTo>
                <a:cubicBezTo>
                  <a:pt x="4541750" y="4456590"/>
                  <a:pt x="4387025" y="4455115"/>
                  <a:pt x="4292503" y="4358773"/>
                </a:cubicBezTo>
                <a:lnTo>
                  <a:pt x="2985788" y="5640797"/>
                </a:lnTo>
                <a:cubicBezTo>
                  <a:pt x="3080309" y="5737139"/>
                  <a:pt x="3078833" y="5891864"/>
                  <a:pt x="2982491" y="5986384"/>
                </a:cubicBezTo>
                <a:lnTo>
                  <a:pt x="3942298" y="6964677"/>
                </a:lnTo>
                <a:lnTo>
                  <a:pt x="3317566" y="6964677"/>
                </a:lnTo>
                <a:lnTo>
                  <a:pt x="3435276" y="6849192"/>
                </a:lnTo>
                <a:cubicBezTo>
                  <a:pt x="3361765" y="6774264"/>
                  <a:pt x="3362912" y="6653930"/>
                  <a:pt x="3437840" y="6580418"/>
                </a:cubicBezTo>
                <a:lnTo>
                  <a:pt x="2893140" y="6025228"/>
                </a:lnTo>
                <a:cubicBezTo>
                  <a:pt x="2818213" y="6098739"/>
                  <a:pt x="2697879" y="6097592"/>
                  <a:pt x="2624367" y="6022664"/>
                </a:cubicBezTo>
                <a:lnTo>
                  <a:pt x="2081711" y="6555066"/>
                </a:lnTo>
                <a:cubicBezTo>
                  <a:pt x="2155223" y="6629993"/>
                  <a:pt x="2154075" y="6750328"/>
                  <a:pt x="2079148" y="6823839"/>
                </a:cubicBezTo>
                <a:lnTo>
                  <a:pt x="2217324" y="6964677"/>
                </a:lnTo>
                <a:lnTo>
                  <a:pt x="1690418" y="6964677"/>
                </a:lnTo>
                <a:lnTo>
                  <a:pt x="1744467" y="6911650"/>
                </a:lnTo>
                <a:cubicBezTo>
                  <a:pt x="1670956" y="6836722"/>
                  <a:pt x="1672103" y="6716388"/>
                  <a:pt x="1747031" y="6642876"/>
                </a:cubicBezTo>
                <a:lnTo>
                  <a:pt x="1202332" y="6087686"/>
                </a:lnTo>
                <a:cubicBezTo>
                  <a:pt x="1127404" y="6161197"/>
                  <a:pt x="1007070" y="6160050"/>
                  <a:pt x="933558" y="6085122"/>
                </a:cubicBezTo>
                <a:lnTo>
                  <a:pt x="390902" y="6617524"/>
                </a:lnTo>
                <a:cubicBezTo>
                  <a:pt x="464414" y="6692451"/>
                  <a:pt x="463266" y="6812786"/>
                  <a:pt x="388339" y="6886297"/>
                </a:cubicBezTo>
                <a:lnTo>
                  <a:pt x="465238" y="6964677"/>
                </a:lnTo>
                <a:lnTo>
                  <a:pt x="0" y="6964677"/>
                </a:lnTo>
                <a:lnTo>
                  <a:pt x="0" y="6576005"/>
                </a:lnTo>
                <a:lnTo>
                  <a:pt x="43454" y="6620296"/>
                </a:lnTo>
                <a:cubicBezTo>
                  <a:pt x="118381" y="6546784"/>
                  <a:pt x="238715" y="6547932"/>
                  <a:pt x="312227" y="6622859"/>
                </a:cubicBezTo>
                <a:lnTo>
                  <a:pt x="854883" y="6090458"/>
                </a:lnTo>
                <a:cubicBezTo>
                  <a:pt x="781371" y="6015530"/>
                  <a:pt x="782519" y="5895196"/>
                  <a:pt x="857446" y="5821684"/>
                </a:cubicBezTo>
                <a:lnTo>
                  <a:pt x="312747" y="5266494"/>
                </a:lnTo>
                <a:cubicBezTo>
                  <a:pt x="237820" y="5340005"/>
                  <a:pt x="117486" y="5338858"/>
                  <a:pt x="43974" y="5263930"/>
                </a:cubicBezTo>
                <a:lnTo>
                  <a:pt x="0" y="5307073"/>
                </a:lnTo>
                <a:lnTo>
                  <a:pt x="0" y="4776990"/>
                </a:lnTo>
                <a:lnTo>
                  <a:pt x="1472" y="4778490"/>
                </a:lnTo>
                <a:cubicBezTo>
                  <a:pt x="76399" y="4704978"/>
                  <a:pt x="196734" y="4706126"/>
                  <a:pt x="270245" y="4781053"/>
                </a:cubicBezTo>
                <a:lnTo>
                  <a:pt x="812901" y="4248652"/>
                </a:lnTo>
                <a:cubicBezTo>
                  <a:pt x="739389" y="4173724"/>
                  <a:pt x="740537" y="4053390"/>
                  <a:pt x="815465" y="3979878"/>
                </a:cubicBezTo>
                <a:lnTo>
                  <a:pt x="270765" y="3424689"/>
                </a:lnTo>
                <a:cubicBezTo>
                  <a:pt x="195838" y="3498199"/>
                  <a:pt x="75504" y="3497052"/>
                  <a:pt x="1992" y="3422125"/>
                </a:cubicBezTo>
                <a:lnTo>
                  <a:pt x="0" y="3424079"/>
                </a:lnTo>
                <a:lnTo>
                  <a:pt x="0" y="3038029"/>
                </a:lnTo>
                <a:lnTo>
                  <a:pt x="1474" y="3039531"/>
                </a:lnTo>
                <a:cubicBezTo>
                  <a:pt x="76402" y="2966019"/>
                  <a:pt x="196736" y="2967167"/>
                  <a:pt x="270247" y="3042095"/>
                </a:cubicBezTo>
                <a:lnTo>
                  <a:pt x="812903" y="2509693"/>
                </a:lnTo>
                <a:cubicBezTo>
                  <a:pt x="739392" y="2434766"/>
                  <a:pt x="740539" y="2314431"/>
                  <a:pt x="815467" y="2240920"/>
                </a:cubicBezTo>
                <a:lnTo>
                  <a:pt x="270768" y="1685730"/>
                </a:lnTo>
                <a:cubicBezTo>
                  <a:pt x="195840" y="1759241"/>
                  <a:pt x="75506" y="1758094"/>
                  <a:pt x="1994" y="1683166"/>
                </a:cubicBezTo>
                <a:lnTo>
                  <a:pt x="0" y="1685122"/>
                </a:lnTo>
                <a:lnTo>
                  <a:pt x="0" y="1299700"/>
                </a:lnTo>
                <a:lnTo>
                  <a:pt x="58312" y="1261775"/>
                </a:lnTo>
                <a:cubicBezTo>
                  <a:pt x="127212" y="1234598"/>
                  <a:pt x="208684" y="1249292"/>
                  <a:pt x="263817" y="1305487"/>
                </a:cubicBezTo>
                <a:lnTo>
                  <a:pt x="806473" y="773085"/>
                </a:lnTo>
                <a:cubicBezTo>
                  <a:pt x="732961" y="698158"/>
                  <a:pt x="734109" y="577824"/>
                  <a:pt x="809037" y="504312"/>
                </a:cubicBezTo>
                <a:close/>
                <a:moveTo>
                  <a:pt x="112279" y="0"/>
                </a:moveTo>
                <a:lnTo>
                  <a:pt x="148397" y="0"/>
                </a:lnTo>
                <a:lnTo>
                  <a:pt x="129420" y="3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54520" y="1930400"/>
            <a:ext cx="5049520" cy="32835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&amp; Culture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6937" y="365125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4444" y="0"/>
            <a:ext cx="8227556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-105508" y="0"/>
            <a:ext cx="1068120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B59B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/>
        </p:nvSpPr>
        <p:spPr>
          <a:xfrm>
            <a:off x="-105508" y="0"/>
            <a:ext cx="10317789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97769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任意多边形: 形状 13"/>
          <p:cNvSpPr/>
          <p:nvPr/>
        </p:nvSpPr>
        <p:spPr>
          <a:xfrm>
            <a:off x="-105508" y="0"/>
            <a:ext cx="9988061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Origins &amp; Culture</a:t>
            </a:r>
            <a:endParaRPr lang="zh-CN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478" y="291382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4501" y="1897803"/>
            <a:ext cx="9608758" cy="306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4907" y="931785"/>
            <a:ext cx="7322185" cy="5487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30399" y="0"/>
            <a:ext cx="5384800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15199" y="1"/>
            <a:ext cx="5023795" cy="6857999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0" y="0"/>
            <a:ext cx="1068120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BBB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0" y="0"/>
            <a:ext cx="10200676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C09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-20318" y="-1"/>
            <a:ext cx="9794239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Categories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9998" y="533037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29" y="1543344"/>
            <a:ext cx="7395211" cy="4012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0873" y="0"/>
            <a:ext cx="8121127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0" y="0"/>
            <a:ext cx="1068120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6514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0" y="0"/>
            <a:ext cx="1010677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934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/>
          <p:cNvSpPr/>
          <p:nvPr/>
        </p:nvSpPr>
        <p:spPr>
          <a:xfrm>
            <a:off x="0" y="0"/>
            <a:ext cx="9710534" cy="6858000"/>
          </a:xfrm>
          <a:custGeom>
            <a:avLst/>
            <a:gdLst>
              <a:gd name="connsiteX0" fmla="*/ 0 w 10474725"/>
              <a:gd name="connsiteY0" fmla="*/ 0 h 6858000"/>
              <a:gd name="connsiteX1" fmla="*/ 10086384 w 10474725"/>
              <a:gd name="connsiteY1" fmla="*/ 0 h 6858000"/>
              <a:gd name="connsiteX2" fmla="*/ 7659707 w 10474725"/>
              <a:gd name="connsiteY2" fmla="*/ 1383323 h 6858000"/>
              <a:gd name="connsiteX3" fmla="*/ 7530753 w 10474725"/>
              <a:gd name="connsiteY3" fmla="*/ 3247292 h 6858000"/>
              <a:gd name="connsiteX4" fmla="*/ 5866076 w 10474725"/>
              <a:gd name="connsiteY4" fmla="*/ 3997569 h 6858000"/>
              <a:gd name="connsiteX5" fmla="*/ 6815645 w 10474725"/>
              <a:gd name="connsiteY5" fmla="*/ 5650523 h 6858000"/>
              <a:gd name="connsiteX6" fmla="*/ 4177555 w 10474725"/>
              <a:gd name="connsiteY6" fmla="*/ 6774862 h 6858000"/>
              <a:gd name="connsiteX7" fmla="*/ 3926311 w 10474725"/>
              <a:gd name="connsiteY7" fmla="*/ 6858000 h 6858000"/>
              <a:gd name="connsiteX8" fmla="*/ 0 w 104747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4725" h="6858000">
                <a:moveTo>
                  <a:pt x="0" y="0"/>
                </a:moveTo>
                <a:lnTo>
                  <a:pt x="10086384" y="0"/>
                </a:lnTo>
                <a:cubicBezTo>
                  <a:pt x="11633830" y="259861"/>
                  <a:pt x="8085645" y="842108"/>
                  <a:pt x="7659707" y="1383323"/>
                </a:cubicBezTo>
                <a:cubicBezTo>
                  <a:pt x="7233769" y="1924538"/>
                  <a:pt x="7829692" y="2811584"/>
                  <a:pt x="7530753" y="3247292"/>
                </a:cubicBezTo>
                <a:cubicBezTo>
                  <a:pt x="7231814" y="3683000"/>
                  <a:pt x="5985261" y="3597031"/>
                  <a:pt x="5866076" y="3997569"/>
                </a:cubicBezTo>
                <a:cubicBezTo>
                  <a:pt x="5746891" y="4398107"/>
                  <a:pt x="7773030" y="5095631"/>
                  <a:pt x="6815645" y="5650523"/>
                </a:cubicBezTo>
                <a:cubicBezTo>
                  <a:pt x="6396789" y="5893288"/>
                  <a:pt x="5348902" y="6370164"/>
                  <a:pt x="4177555" y="6774862"/>
                </a:cubicBezTo>
                <a:lnTo>
                  <a:pt x="3926311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Cloth-Pulled</a:t>
            </a:r>
          </a:p>
          <a:p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53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Rice Noodle Roll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53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2956" y="569174"/>
            <a:ext cx="3657917" cy="983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宽屏</PresentationFormat>
  <Paragraphs>55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华文行楷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Aeolian</dc:creator>
  <cp:lastModifiedBy>Michael Aeolian</cp:lastModifiedBy>
  <cp:revision>17</cp:revision>
  <dcterms:created xsi:type="dcterms:W3CDTF">2025-04-09T06:17:00Z</dcterms:created>
  <dcterms:modified xsi:type="dcterms:W3CDTF">2025-05-08T06:02:19Z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428865377135417EBBA90B164DBC2896_12</vt:lpwstr>
  </property>
  <property fmtid="{D5CDD505-2E9C-101B-9397-08002B2CF9AE}" pid="3" name="KSOProductBuildVer">
    <vt:lpwstr>2052-12.1.0.20784</vt:lpwstr>
  </property>
</Properties>
</file>