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3" r:id="rId7"/>
    <p:sldId id="261" r:id="rId8"/>
    <p:sldId id="262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12962A-E988-48E7-977C-891B33E248FA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CN" altLang="en-US"/>
        </a:p>
      </dgm:t>
    </dgm:pt>
    <dgm:pt modelId="{41832FF3-5292-452B-B6D4-3AD61C3E19E2}">
      <dgm:prSet phldrT="[文本]" custT="1"/>
      <dgm:spPr/>
      <dgm:t>
        <a:bodyPr/>
        <a:lstStyle/>
        <a:p>
          <a:r>
            <a: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Introduction</a:t>
          </a:r>
          <a:endParaRPr lang="zh-CN" altLang="en-US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A7787-A3E5-4E18-836C-351695FF0549}" type="parTrans" cxnId="{17274DED-F93F-45B1-9623-F80AA3F690BF}">
      <dgm:prSet/>
      <dgm:spPr/>
      <dgm:t>
        <a:bodyPr/>
        <a:lstStyle/>
        <a:p>
          <a:endParaRPr lang="zh-CN" altLang="en-US"/>
        </a:p>
      </dgm:t>
    </dgm:pt>
    <dgm:pt modelId="{152483B5-E30E-4F34-BCD6-0924EB0BE5DD}" type="sibTrans" cxnId="{17274DED-F93F-45B1-9623-F80AA3F690BF}">
      <dgm:prSet/>
      <dgm:spPr/>
      <dgm:t>
        <a:bodyPr/>
        <a:lstStyle/>
        <a:p>
          <a:endParaRPr lang="zh-CN" altLang="en-US"/>
        </a:p>
      </dgm:t>
    </dgm:pt>
    <dgm:pt modelId="{34D85956-0BEC-469C-9EEF-6147C7D3FEB0}">
      <dgm:prSet phldrT="[文本]" custT="1"/>
      <dgm:spPr/>
      <dgm:t>
        <a:bodyPr/>
        <a:lstStyle/>
        <a:p>
          <a:r>
            <a: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Examples</a:t>
          </a:r>
          <a:endParaRPr lang="zh-CN" altLang="en-US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C97836-305C-4FE3-A66A-B0D33ECB9D2C}" type="parTrans" cxnId="{DB75448D-898D-40AD-AA46-80AA2CF5E560}">
      <dgm:prSet/>
      <dgm:spPr/>
      <dgm:t>
        <a:bodyPr/>
        <a:lstStyle/>
        <a:p>
          <a:endParaRPr lang="zh-CN" altLang="en-US"/>
        </a:p>
      </dgm:t>
    </dgm:pt>
    <dgm:pt modelId="{4F1BDA09-89A2-46D9-A860-09C1BDB467E3}" type="sibTrans" cxnId="{DB75448D-898D-40AD-AA46-80AA2CF5E560}">
      <dgm:prSet/>
      <dgm:spPr/>
      <dgm:t>
        <a:bodyPr/>
        <a:lstStyle/>
        <a:p>
          <a:endParaRPr lang="zh-CN" altLang="en-US"/>
        </a:p>
      </dgm:t>
    </dgm:pt>
    <dgm:pt modelId="{FE8EC518-D989-41CB-BCD2-F4CC6EAF7880}">
      <dgm:prSet phldrT="[文本]" custT="1"/>
      <dgm:spPr/>
      <dgm:t>
        <a:bodyPr/>
        <a:lstStyle/>
        <a:p>
          <a:r>
            <a: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Comparison</a:t>
          </a:r>
        </a:p>
      </dgm:t>
    </dgm:pt>
    <dgm:pt modelId="{2511473C-1EF1-45D9-811F-BF3BF7990986}" type="parTrans" cxnId="{10A0DE9E-7C8F-43F7-BC10-6F359F0A4237}">
      <dgm:prSet/>
      <dgm:spPr/>
      <dgm:t>
        <a:bodyPr/>
        <a:lstStyle/>
        <a:p>
          <a:endParaRPr lang="zh-CN" altLang="en-US"/>
        </a:p>
      </dgm:t>
    </dgm:pt>
    <dgm:pt modelId="{9013423D-3770-4333-8A66-841D36E9B5BF}" type="sibTrans" cxnId="{10A0DE9E-7C8F-43F7-BC10-6F359F0A4237}">
      <dgm:prSet/>
      <dgm:spPr/>
      <dgm:t>
        <a:bodyPr/>
        <a:lstStyle/>
        <a:p>
          <a:endParaRPr lang="zh-CN" altLang="en-US"/>
        </a:p>
      </dgm:t>
    </dgm:pt>
    <dgm:pt modelId="{07631CCE-0986-47C1-8999-F9688BEBBEC8}" type="pres">
      <dgm:prSet presAssocID="{8412962A-E988-48E7-977C-891B33E248FA}" presName="Name0" presStyleCnt="0">
        <dgm:presLayoutVars>
          <dgm:chMax val="7"/>
          <dgm:chPref val="7"/>
          <dgm:dir/>
        </dgm:presLayoutVars>
      </dgm:prSet>
      <dgm:spPr/>
    </dgm:pt>
    <dgm:pt modelId="{58F7CFC1-2B76-4829-990F-6B31ABB5BAA2}" type="pres">
      <dgm:prSet presAssocID="{8412962A-E988-48E7-977C-891B33E248FA}" presName="Name1" presStyleCnt="0"/>
      <dgm:spPr/>
    </dgm:pt>
    <dgm:pt modelId="{CAFE4E7A-0F9A-447C-89DA-FE902FE83BDE}" type="pres">
      <dgm:prSet presAssocID="{8412962A-E988-48E7-977C-891B33E248FA}" presName="cycle" presStyleCnt="0"/>
      <dgm:spPr/>
    </dgm:pt>
    <dgm:pt modelId="{FCB86094-A689-462C-BEF8-3DA1B492354C}" type="pres">
      <dgm:prSet presAssocID="{8412962A-E988-48E7-977C-891B33E248FA}" presName="srcNode" presStyleLbl="node1" presStyleIdx="0" presStyleCnt="3"/>
      <dgm:spPr/>
    </dgm:pt>
    <dgm:pt modelId="{D0ECB2E4-4120-4D41-9D07-64359EA929BA}" type="pres">
      <dgm:prSet presAssocID="{8412962A-E988-48E7-977C-891B33E248FA}" presName="conn" presStyleLbl="parChTrans1D2" presStyleIdx="0" presStyleCnt="1"/>
      <dgm:spPr/>
    </dgm:pt>
    <dgm:pt modelId="{A770503C-C4B9-4FF7-B4AB-B9DE4B2FBA11}" type="pres">
      <dgm:prSet presAssocID="{8412962A-E988-48E7-977C-891B33E248FA}" presName="extraNode" presStyleLbl="node1" presStyleIdx="0" presStyleCnt="3"/>
      <dgm:spPr/>
    </dgm:pt>
    <dgm:pt modelId="{BD1EE54A-E9F2-4CE1-B398-ADCD13245D5F}" type="pres">
      <dgm:prSet presAssocID="{8412962A-E988-48E7-977C-891B33E248FA}" presName="dstNode" presStyleLbl="node1" presStyleIdx="0" presStyleCnt="3"/>
      <dgm:spPr/>
    </dgm:pt>
    <dgm:pt modelId="{B6D093D1-9391-4DA7-80C7-8B42453227E5}" type="pres">
      <dgm:prSet presAssocID="{41832FF3-5292-452B-B6D4-3AD61C3E19E2}" presName="text_1" presStyleLbl="node1" presStyleIdx="0" presStyleCnt="3">
        <dgm:presLayoutVars>
          <dgm:bulletEnabled val="1"/>
        </dgm:presLayoutVars>
      </dgm:prSet>
      <dgm:spPr/>
    </dgm:pt>
    <dgm:pt modelId="{FCA9CC0C-151A-4543-AD76-37A512F75184}" type="pres">
      <dgm:prSet presAssocID="{41832FF3-5292-452B-B6D4-3AD61C3E19E2}" presName="accent_1" presStyleCnt="0"/>
      <dgm:spPr/>
    </dgm:pt>
    <dgm:pt modelId="{AE42F0F1-53CA-466A-B0E9-E4700E270BDB}" type="pres">
      <dgm:prSet presAssocID="{41832FF3-5292-452B-B6D4-3AD61C3E19E2}" presName="accentRepeatNode" presStyleLbl="solidFgAcc1" presStyleIdx="0" presStyleCnt="3"/>
      <dgm:spPr/>
    </dgm:pt>
    <dgm:pt modelId="{0D15E74C-7527-4A53-ABF8-B4E8154737ED}" type="pres">
      <dgm:prSet presAssocID="{34D85956-0BEC-469C-9EEF-6147C7D3FEB0}" presName="text_2" presStyleLbl="node1" presStyleIdx="1" presStyleCnt="3">
        <dgm:presLayoutVars>
          <dgm:bulletEnabled val="1"/>
        </dgm:presLayoutVars>
      </dgm:prSet>
      <dgm:spPr/>
    </dgm:pt>
    <dgm:pt modelId="{630FAA01-E1C0-4EF5-9575-9F62C1CD8700}" type="pres">
      <dgm:prSet presAssocID="{34D85956-0BEC-469C-9EEF-6147C7D3FEB0}" presName="accent_2" presStyleCnt="0"/>
      <dgm:spPr/>
    </dgm:pt>
    <dgm:pt modelId="{0FF57F4D-27B2-4576-A2AF-38A82DF2065D}" type="pres">
      <dgm:prSet presAssocID="{34D85956-0BEC-469C-9EEF-6147C7D3FEB0}" presName="accentRepeatNode" presStyleLbl="solidFgAcc1" presStyleIdx="1" presStyleCnt="3"/>
      <dgm:spPr/>
    </dgm:pt>
    <dgm:pt modelId="{468D3DC2-51F8-4378-9F19-09AA5F8FEEA2}" type="pres">
      <dgm:prSet presAssocID="{FE8EC518-D989-41CB-BCD2-F4CC6EAF7880}" presName="text_3" presStyleLbl="node1" presStyleIdx="2" presStyleCnt="3" custScaleX="99903" custScaleY="100364">
        <dgm:presLayoutVars>
          <dgm:bulletEnabled val="1"/>
        </dgm:presLayoutVars>
      </dgm:prSet>
      <dgm:spPr/>
    </dgm:pt>
    <dgm:pt modelId="{8EA7C4E4-D912-484F-B5CB-DED45B48C776}" type="pres">
      <dgm:prSet presAssocID="{FE8EC518-D989-41CB-BCD2-F4CC6EAF7880}" presName="accent_3" presStyleCnt="0"/>
      <dgm:spPr/>
    </dgm:pt>
    <dgm:pt modelId="{FB0C1BA5-EE90-4DFF-8672-EF86DDFAFA20}" type="pres">
      <dgm:prSet presAssocID="{FE8EC518-D989-41CB-BCD2-F4CC6EAF7880}" presName="accentRepeatNode" presStyleLbl="solidFgAcc1" presStyleIdx="2" presStyleCnt="3"/>
      <dgm:spPr/>
    </dgm:pt>
  </dgm:ptLst>
  <dgm:cxnLst>
    <dgm:cxn modelId="{8A52631D-D602-42A6-A493-24DD2546373D}" type="presOf" srcId="{152483B5-E30E-4F34-BCD6-0924EB0BE5DD}" destId="{D0ECB2E4-4120-4D41-9D07-64359EA929BA}" srcOrd="0" destOrd="0" presId="urn:microsoft.com/office/officeart/2008/layout/VerticalCurvedList"/>
    <dgm:cxn modelId="{BC9CD924-35C9-446D-97B1-BC721FA78B20}" type="presOf" srcId="{41832FF3-5292-452B-B6D4-3AD61C3E19E2}" destId="{B6D093D1-9391-4DA7-80C7-8B42453227E5}" srcOrd="0" destOrd="0" presId="urn:microsoft.com/office/officeart/2008/layout/VerticalCurvedList"/>
    <dgm:cxn modelId="{FD686035-8790-41D7-A429-5259BB821C38}" type="presOf" srcId="{8412962A-E988-48E7-977C-891B33E248FA}" destId="{07631CCE-0986-47C1-8999-F9688BEBBEC8}" srcOrd="0" destOrd="0" presId="urn:microsoft.com/office/officeart/2008/layout/VerticalCurvedList"/>
    <dgm:cxn modelId="{7CAC2B3E-1194-45D6-AE89-97052F9ED105}" type="presOf" srcId="{34D85956-0BEC-469C-9EEF-6147C7D3FEB0}" destId="{0D15E74C-7527-4A53-ABF8-B4E8154737ED}" srcOrd="0" destOrd="0" presId="urn:microsoft.com/office/officeart/2008/layout/VerticalCurvedList"/>
    <dgm:cxn modelId="{BFD4264B-D8EC-45F7-8F8B-5F94BB934B46}" type="presOf" srcId="{FE8EC518-D989-41CB-BCD2-F4CC6EAF7880}" destId="{468D3DC2-51F8-4378-9F19-09AA5F8FEEA2}" srcOrd="0" destOrd="0" presId="urn:microsoft.com/office/officeart/2008/layout/VerticalCurvedList"/>
    <dgm:cxn modelId="{DB75448D-898D-40AD-AA46-80AA2CF5E560}" srcId="{8412962A-E988-48E7-977C-891B33E248FA}" destId="{34D85956-0BEC-469C-9EEF-6147C7D3FEB0}" srcOrd="1" destOrd="0" parTransId="{36C97836-305C-4FE3-A66A-B0D33ECB9D2C}" sibTransId="{4F1BDA09-89A2-46D9-A860-09C1BDB467E3}"/>
    <dgm:cxn modelId="{10A0DE9E-7C8F-43F7-BC10-6F359F0A4237}" srcId="{8412962A-E988-48E7-977C-891B33E248FA}" destId="{FE8EC518-D989-41CB-BCD2-F4CC6EAF7880}" srcOrd="2" destOrd="0" parTransId="{2511473C-1EF1-45D9-811F-BF3BF7990986}" sibTransId="{9013423D-3770-4333-8A66-841D36E9B5BF}"/>
    <dgm:cxn modelId="{17274DED-F93F-45B1-9623-F80AA3F690BF}" srcId="{8412962A-E988-48E7-977C-891B33E248FA}" destId="{41832FF3-5292-452B-B6D4-3AD61C3E19E2}" srcOrd="0" destOrd="0" parTransId="{801A7787-A3E5-4E18-836C-351695FF0549}" sibTransId="{152483B5-E30E-4F34-BCD6-0924EB0BE5DD}"/>
    <dgm:cxn modelId="{8E9D402C-457C-4DE9-9E7D-175BC83D6960}" type="presParOf" srcId="{07631CCE-0986-47C1-8999-F9688BEBBEC8}" destId="{58F7CFC1-2B76-4829-990F-6B31ABB5BAA2}" srcOrd="0" destOrd="0" presId="urn:microsoft.com/office/officeart/2008/layout/VerticalCurvedList"/>
    <dgm:cxn modelId="{0FB68985-BCBD-49EB-AB9D-F2F72E8E8059}" type="presParOf" srcId="{58F7CFC1-2B76-4829-990F-6B31ABB5BAA2}" destId="{CAFE4E7A-0F9A-447C-89DA-FE902FE83BDE}" srcOrd="0" destOrd="0" presId="urn:microsoft.com/office/officeart/2008/layout/VerticalCurvedList"/>
    <dgm:cxn modelId="{387712B8-F7D5-4303-85D9-C28114CCDC8D}" type="presParOf" srcId="{CAFE4E7A-0F9A-447C-89DA-FE902FE83BDE}" destId="{FCB86094-A689-462C-BEF8-3DA1B492354C}" srcOrd="0" destOrd="0" presId="urn:microsoft.com/office/officeart/2008/layout/VerticalCurvedList"/>
    <dgm:cxn modelId="{5DD40E6A-601D-4979-825F-7FC0378C688E}" type="presParOf" srcId="{CAFE4E7A-0F9A-447C-89DA-FE902FE83BDE}" destId="{D0ECB2E4-4120-4D41-9D07-64359EA929BA}" srcOrd="1" destOrd="0" presId="urn:microsoft.com/office/officeart/2008/layout/VerticalCurvedList"/>
    <dgm:cxn modelId="{C5398E79-54BC-4C5D-ADFC-1240C89789B6}" type="presParOf" srcId="{CAFE4E7A-0F9A-447C-89DA-FE902FE83BDE}" destId="{A770503C-C4B9-4FF7-B4AB-B9DE4B2FBA11}" srcOrd="2" destOrd="0" presId="urn:microsoft.com/office/officeart/2008/layout/VerticalCurvedList"/>
    <dgm:cxn modelId="{C89225E6-4EFD-415D-B6D1-EA42D02B3189}" type="presParOf" srcId="{CAFE4E7A-0F9A-447C-89DA-FE902FE83BDE}" destId="{BD1EE54A-E9F2-4CE1-B398-ADCD13245D5F}" srcOrd="3" destOrd="0" presId="urn:microsoft.com/office/officeart/2008/layout/VerticalCurvedList"/>
    <dgm:cxn modelId="{4EE13758-A738-45D3-B6AD-37CF87127F8D}" type="presParOf" srcId="{58F7CFC1-2B76-4829-990F-6B31ABB5BAA2}" destId="{B6D093D1-9391-4DA7-80C7-8B42453227E5}" srcOrd="1" destOrd="0" presId="urn:microsoft.com/office/officeart/2008/layout/VerticalCurvedList"/>
    <dgm:cxn modelId="{BEEF7750-3774-4E0B-A97C-0E47BDA3718B}" type="presParOf" srcId="{58F7CFC1-2B76-4829-990F-6B31ABB5BAA2}" destId="{FCA9CC0C-151A-4543-AD76-37A512F75184}" srcOrd="2" destOrd="0" presId="urn:microsoft.com/office/officeart/2008/layout/VerticalCurvedList"/>
    <dgm:cxn modelId="{576B2D3B-D755-462A-9A62-61AABE0438B6}" type="presParOf" srcId="{FCA9CC0C-151A-4543-AD76-37A512F75184}" destId="{AE42F0F1-53CA-466A-B0E9-E4700E270BDB}" srcOrd="0" destOrd="0" presId="urn:microsoft.com/office/officeart/2008/layout/VerticalCurvedList"/>
    <dgm:cxn modelId="{500302EE-1D10-4661-8852-EDC5C363DDA9}" type="presParOf" srcId="{58F7CFC1-2B76-4829-990F-6B31ABB5BAA2}" destId="{0D15E74C-7527-4A53-ABF8-B4E8154737ED}" srcOrd="3" destOrd="0" presId="urn:microsoft.com/office/officeart/2008/layout/VerticalCurvedList"/>
    <dgm:cxn modelId="{1885A4A2-C351-479E-97D9-3256BBC65A76}" type="presParOf" srcId="{58F7CFC1-2B76-4829-990F-6B31ABB5BAA2}" destId="{630FAA01-E1C0-4EF5-9575-9F62C1CD8700}" srcOrd="4" destOrd="0" presId="urn:microsoft.com/office/officeart/2008/layout/VerticalCurvedList"/>
    <dgm:cxn modelId="{A2407A90-FAC7-4617-A67D-1B7F24365C5F}" type="presParOf" srcId="{630FAA01-E1C0-4EF5-9575-9F62C1CD8700}" destId="{0FF57F4D-27B2-4576-A2AF-38A82DF2065D}" srcOrd="0" destOrd="0" presId="urn:microsoft.com/office/officeart/2008/layout/VerticalCurvedList"/>
    <dgm:cxn modelId="{B3EF680A-838A-4050-B89F-22F7C414E5F6}" type="presParOf" srcId="{58F7CFC1-2B76-4829-990F-6B31ABB5BAA2}" destId="{468D3DC2-51F8-4378-9F19-09AA5F8FEEA2}" srcOrd="5" destOrd="0" presId="urn:microsoft.com/office/officeart/2008/layout/VerticalCurvedList"/>
    <dgm:cxn modelId="{AEFFEEF5-58B5-49FD-B093-53930D0FC46E}" type="presParOf" srcId="{58F7CFC1-2B76-4829-990F-6B31ABB5BAA2}" destId="{8EA7C4E4-D912-484F-B5CB-DED45B48C776}" srcOrd="6" destOrd="0" presId="urn:microsoft.com/office/officeart/2008/layout/VerticalCurvedList"/>
    <dgm:cxn modelId="{9D3784B8-0036-4D8F-8C4A-66701EBDFF6C}" type="presParOf" srcId="{8EA7C4E4-D912-484F-B5CB-DED45B48C776}" destId="{FB0C1BA5-EE90-4DFF-8672-EF86DDFAFA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F7F0FF-E39C-40E0-9577-85D4BF02E124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CN" altLang="en-US"/>
        </a:p>
      </dgm:t>
    </dgm:pt>
    <dgm:pt modelId="{E08D3AFC-AAE7-40ED-A14A-B4CC9E83CD4A}">
      <dgm:prSet phldrT="[文本]" custT="1"/>
      <dgm:spPr/>
      <dgm:t>
        <a:bodyPr/>
        <a:lstStyle/>
        <a:p>
          <a:r>
            <a:rPr lang="en-US" altLang="zh-CN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Peter Newmark 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604DC0DB-5AEF-4A96-8EAC-A113F00623F4}" type="parTrans" cxnId="{60CC56A9-B38B-4F1D-9CC6-CD437AD63F5A}">
      <dgm:prSet/>
      <dgm:spPr/>
      <dgm:t>
        <a:bodyPr/>
        <a:lstStyle/>
        <a:p>
          <a:endParaRPr lang="zh-CN" altLang="en-US"/>
        </a:p>
      </dgm:t>
    </dgm:pt>
    <dgm:pt modelId="{38171A49-5F4B-446B-9F5A-09FF5F11C59E}" type="sibTrans" cxnId="{60CC56A9-B38B-4F1D-9CC6-CD437AD63F5A}">
      <dgm:prSet/>
      <dgm:spPr/>
      <dgm:t>
        <a:bodyPr/>
        <a:lstStyle/>
        <a:p>
          <a:endParaRPr lang="zh-CN" altLang="en-US"/>
        </a:p>
      </dgm:t>
    </dgm:pt>
    <dgm:pt modelId="{B4D1B143-E052-4B36-97FD-26AFC76B6448}" type="asst">
      <dgm:prSet phldrT="[文本]" custT="1"/>
      <dgm:spPr/>
      <dgm:t>
        <a:bodyPr/>
        <a:lstStyle/>
        <a:p>
          <a:pPr>
            <a:buFont typeface="Wingdings" panose="05000000000000000000" pitchFamily="2" charset="2"/>
            <a:buChar char="l"/>
          </a:pPr>
          <a:r>
            <a:rPr lang="en-US" altLang="zh-CN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Approaches of Translation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8F8E3E10-1002-449A-AFFA-FC19CE812F39}" type="parTrans" cxnId="{79E6E3CD-962D-4FAD-9091-7C7D06B08307}">
      <dgm:prSet/>
      <dgm:spPr/>
      <dgm:t>
        <a:bodyPr/>
        <a:lstStyle/>
        <a:p>
          <a:endParaRPr lang="zh-CN" altLang="en-US"/>
        </a:p>
      </dgm:t>
    </dgm:pt>
    <dgm:pt modelId="{B97D0223-A03D-4C9A-9734-F769F80F9AC3}" type="sibTrans" cxnId="{79E6E3CD-962D-4FAD-9091-7C7D06B08307}">
      <dgm:prSet/>
      <dgm:spPr/>
      <dgm:t>
        <a:bodyPr/>
        <a:lstStyle/>
        <a:p>
          <a:endParaRPr lang="zh-CN" altLang="en-US"/>
        </a:p>
      </dgm:t>
    </dgm:pt>
    <dgm:pt modelId="{9805D8A8-625A-4970-BC77-A495F8DACE4B}">
      <dgm:prSet phldrT="[文本]" custT="1"/>
      <dgm:spPr/>
      <dgm:t>
        <a:bodyPr/>
        <a:lstStyle/>
        <a:p>
          <a:r>
            <a:rPr lang="en-US" altLang="zh-CN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" action="ppaction://hlinkshowjump?jump=nextslide"/>
            </a:rPr>
            <a:t>Semantic translation 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085FE758-4EB6-4575-8A95-ADB61885E850}" type="parTrans" cxnId="{EE8222BB-760B-41A9-AA26-605582340FC2}">
      <dgm:prSet/>
      <dgm:spPr>
        <a:ln>
          <a:solidFill>
            <a:schemeClr val="tx1"/>
          </a:solidFill>
        </a:ln>
      </dgm:spPr>
      <dgm:t>
        <a:bodyPr/>
        <a:lstStyle/>
        <a:p>
          <a:endParaRPr lang="zh-CN" altLang="en-US"/>
        </a:p>
      </dgm:t>
    </dgm:pt>
    <dgm:pt modelId="{57AC477E-97F8-406A-BEAC-8D2AA5C5122A}" type="sibTrans" cxnId="{EE8222BB-760B-41A9-AA26-605582340FC2}">
      <dgm:prSet/>
      <dgm:spPr/>
      <dgm:t>
        <a:bodyPr/>
        <a:lstStyle/>
        <a:p>
          <a:endParaRPr lang="zh-CN" altLang="en-US"/>
        </a:p>
      </dgm:t>
    </dgm:pt>
    <dgm:pt modelId="{66DEB1AD-C3EC-4A14-87DC-4A0A5CE114CC}">
      <dgm:prSet phldrT="[文本]" custT="1"/>
      <dgm:spPr/>
      <dgm:t>
        <a:bodyPr/>
        <a:lstStyle/>
        <a:p>
          <a:r>
            <a:rPr lang="en-US" altLang="zh-CN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action="ppaction://hlinksldjump"/>
            </a:rPr>
            <a:t>Communicative translation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6E8D3998-FCA0-49A5-8B6A-EABC0E47C9D6}" type="parTrans" cxnId="{B171038A-A1B7-42CE-A900-EF565EBE83A2}">
      <dgm:prSet/>
      <dgm:spPr>
        <a:ln>
          <a:solidFill>
            <a:schemeClr val="tx1"/>
          </a:solidFill>
        </a:ln>
      </dgm:spPr>
      <dgm:t>
        <a:bodyPr/>
        <a:lstStyle/>
        <a:p>
          <a:endParaRPr lang="zh-CN" altLang="en-US"/>
        </a:p>
      </dgm:t>
    </dgm:pt>
    <dgm:pt modelId="{5B863312-BE46-4F93-B314-256BE0DA7FFC}" type="sibTrans" cxnId="{B171038A-A1B7-42CE-A900-EF565EBE83A2}">
      <dgm:prSet/>
      <dgm:spPr/>
      <dgm:t>
        <a:bodyPr/>
        <a:lstStyle/>
        <a:p>
          <a:endParaRPr lang="zh-CN" altLang="en-US"/>
        </a:p>
      </dgm:t>
    </dgm:pt>
    <dgm:pt modelId="{6AA6505A-8DEB-4A6E-8B99-0D64B7298E12}">
      <dgm:prSet phldrT="[文本]" custT="1"/>
      <dgm:spPr/>
      <dgm:t>
        <a:bodyPr/>
        <a:lstStyle/>
        <a:p>
          <a:r>
            <a:rPr lang="en-US" altLang="zh-CN" sz="18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idiomatic translation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0EAFF7E6-6AC7-4559-A6C6-896B6CF124D7}" type="parTrans" cxnId="{0E50F06F-86CC-498A-B686-79F1151D3151}">
      <dgm:prSet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174E1E16-AE7A-4541-A82E-BC5AD7D4C6E6}" type="sibTrans" cxnId="{0E50F06F-86CC-498A-B686-79F1151D3151}">
      <dgm:prSet/>
      <dgm:spPr/>
      <dgm:t>
        <a:bodyPr/>
        <a:lstStyle/>
        <a:p>
          <a:endParaRPr lang="zh-CN" altLang="en-US"/>
        </a:p>
      </dgm:t>
    </dgm:pt>
    <dgm:pt modelId="{BEFA9279-F776-4192-B226-1A0C629A2F3E}">
      <dgm:prSet phldrT="[文本]" custT="1"/>
      <dgm:spPr/>
      <dgm:t>
        <a:bodyPr/>
        <a:lstStyle/>
        <a:p>
          <a:r>
            <a:rPr lang="en-US" altLang="zh-CN" sz="18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faithful translation 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86D85F65-6BB4-4E3C-A547-4CA11D08F5D3}" type="parTrans" cxnId="{AFB21CBE-0C89-4C85-A6DE-5C7206562057}">
      <dgm:prSet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43F4883B-CE48-45E2-8D10-97D464E10D42}" type="sibTrans" cxnId="{AFB21CBE-0C89-4C85-A6DE-5C7206562057}">
      <dgm:prSet/>
      <dgm:spPr/>
      <dgm:t>
        <a:bodyPr/>
        <a:lstStyle/>
        <a:p>
          <a:endParaRPr lang="zh-CN" altLang="en-US"/>
        </a:p>
      </dgm:t>
    </dgm:pt>
    <dgm:pt modelId="{3AA4D24C-43C6-4D56-8AC0-09F12A261A73}">
      <dgm:prSet phldrT="[文本]" custT="1"/>
      <dgm:spPr/>
      <dgm:t>
        <a:bodyPr/>
        <a:lstStyle/>
        <a:p>
          <a:r>
            <a:rPr lang="en-US" altLang="zh-CN" sz="18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literal translation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519547BA-D825-49DB-9267-87E658411182}" type="parTrans" cxnId="{CDCC367E-C317-486B-BA19-13E9B8A55A16}">
      <dgm:prSet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8D6111E8-B603-46D3-9390-B3C520348AAA}" type="sibTrans" cxnId="{CDCC367E-C317-486B-BA19-13E9B8A55A16}">
      <dgm:prSet/>
      <dgm:spPr/>
      <dgm:t>
        <a:bodyPr/>
        <a:lstStyle/>
        <a:p>
          <a:endParaRPr lang="zh-CN" altLang="en-US"/>
        </a:p>
      </dgm:t>
    </dgm:pt>
    <dgm:pt modelId="{4033E417-D03D-4D4C-93B9-BCA5672C8C7A}">
      <dgm:prSet phldrT="[文本]" custT="1"/>
      <dgm:spPr/>
      <dgm:t>
        <a:bodyPr/>
        <a:lstStyle/>
        <a:p>
          <a:r>
            <a:rPr lang="en-US" altLang="zh-CN" sz="18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word for word translation 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FEB6CB5D-3503-45FD-A61D-681B0A2432EF}" type="parTrans" cxnId="{D0B47AF3-9423-4A56-A37F-19F3FEC0109E}">
      <dgm:prSet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5E7EC2DA-8EE4-4578-A8FA-656CE8F82AF4}" type="sibTrans" cxnId="{D0B47AF3-9423-4A56-A37F-19F3FEC0109E}">
      <dgm:prSet/>
      <dgm:spPr/>
      <dgm:t>
        <a:bodyPr/>
        <a:lstStyle/>
        <a:p>
          <a:endParaRPr lang="zh-CN" altLang="en-US"/>
        </a:p>
      </dgm:t>
    </dgm:pt>
    <dgm:pt modelId="{62ACCE52-74E6-4E21-A9C6-9B2C6C97A722}">
      <dgm:prSet phldrT="[文本]" custT="1"/>
      <dgm:spPr/>
      <dgm:t>
        <a:bodyPr/>
        <a:lstStyle/>
        <a:p>
          <a:r>
            <a:rPr lang="en-US" altLang="zh-CN" sz="18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adaptation</a:t>
          </a:r>
          <a:endParaRPr lang="zh-CN" altLang="en-US" sz="1800" dirty="0">
            <a:solidFill>
              <a:schemeClr val="tx1"/>
            </a:solidFill>
          </a:endParaRPr>
        </a:p>
      </dgm:t>
    </dgm:pt>
    <dgm:pt modelId="{8587B719-3E34-465D-A05B-0BFB75DA7BA8}" type="parTrans" cxnId="{B00C3416-F102-48FF-908F-52605868BA19}">
      <dgm:prSet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9730EEF3-E6BC-4264-939B-D759C7EB500D}" type="sibTrans" cxnId="{B00C3416-F102-48FF-908F-52605868BA19}">
      <dgm:prSet/>
      <dgm:spPr/>
      <dgm:t>
        <a:bodyPr/>
        <a:lstStyle/>
        <a:p>
          <a:endParaRPr lang="zh-CN" altLang="en-US"/>
        </a:p>
      </dgm:t>
    </dgm:pt>
    <dgm:pt modelId="{51CE81D7-E703-4860-AD08-8B32A3C8EA9C}">
      <dgm:prSet custT="1"/>
      <dgm:spPr/>
      <dgm:t>
        <a:bodyPr/>
        <a:lstStyle/>
        <a:p>
          <a:r>
            <a:rPr lang="en-US" altLang="zh-CN" sz="18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free translation </a:t>
          </a:r>
          <a:endParaRPr lang="zh-CN" altLang="en-US" sz="1800" dirty="0"/>
        </a:p>
      </dgm:t>
    </dgm:pt>
    <dgm:pt modelId="{9AF0C87D-A8C6-4D72-B5AD-954829B1F3D3}" type="parTrans" cxnId="{26A3A307-165D-43B2-BBD6-95714C239B45}">
      <dgm:prSet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FA17EF03-794A-4974-9FAF-D55AAA8EDD0B}" type="sibTrans" cxnId="{26A3A307-165D-43B2-BBD6-95714C239B45}">
      <dgm:prSet/>
      <dgm:spPr/>
      <dgm:t>
        <a:bodyPr/>
        <a:lstStyle/>
        <a:p>
          <a:endParaRPr lang="zh-CN" altLang="en-US"/>
        </a:p>
      </dgm:t>
    </dgm:pt>
    <dgm:pt modelId="{2C5536E2-E777-4B30-AEDE-468AF3745493}" type="pres">
      <dgm:prSet presAssocID="{D2F7F0FF-E39C-40E0-9577-85D4BF02E12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B809586-B90D-4D95-95E2-B19B706E8584}" type="pres">
      <dgm:prSet presAssocID="{E08D3AFC-AAE7-40ED-A14A-B4CC9E83CD4A}" presName="hierRoot1" presStyleCnt="0">
        <dgm:presLayoutVars>
          <dgm:hierBranch val="init"/>
        </dgm:presLayoutVars>
      </dgm:prSet>
      <dgm:spPr/>
    </dgm:pt>
    <dgm:pt modelId="{38310ECA-D051-4BE4-AC2C-52015B461339}" type="pres">
      <dgm:prSet presAssocID="{E08D3AFC-AAE7-40ED-A14A-B4CC9E83CD4A}" presName="rootComposite1" presStyleCnt="0"/>
      <dgm:spPr/>
    </dgm:pt>
    <dgm:pt modelId="{5917BECD-B08F-4FC1-80A8-AE87CD774A7E}" type="pres">
      <dgm:prSet presAssocID="{E08D3AFC-AAE7-40ED-A14A-B4CC9E83CD4A}" presName="rootText1" presStyleLbl="node0" presStyleIdx="0" presStyleCnt="1" custScaleX="79338" custScaleY="69436">
        <dgm:presLayoutVars>
          <dgm:chPref val="3"/>
        </dgm:presLayoutVars>
      </dgm:prSet>
      <dgm:spPr/>
    </dgm:pt>
    <dgm:pt modelId="{E649BF3B-EBCF-4753-8A6E-9B4F43E7A1FF}" type="pres">
      <dgm:prSet presAssocID="{E08D3AFC-AAE7-40ED-A14A-B4CC9E83CD4A}" presName="rootConnector1" presStyleLbl="node1" presStyleIdx="0" presStyleCnt="0"/>
      <dgm:spPr/>
    </dgm:pt>
    <dgm:pt modelId="{D38B6741-72C3-48C7-A1A8-838462E02855}" type="pres">
      <dgm:prSet presAssocID="{E08D3AFC-AAE7-40ED-A14A-B4CC9E83CD4A}" presName="hierChild2" presStyleCnt="0"/>
      <dgm:spPr/>
    </dgm:pt>
    <dgm:pt modelId="{CC01A500-34BE-47F2-962D-B4211615BB44}" type="pres">
      <dgm:prSet presAssocID="{085FE758-4EB6-4575-8A95-ADB61885E850}" presName="Name64" presStyleLbl="parChTrans1D2" presStyleIdx="0" presStyleCnt="3"/>
      <dgm:spPr/>
    </dgm:pt>
    <dgm:pt modelId="{DC5778BD-7C54-4D0E-9B17-08CD57E27F9F}" type="pres">
      <dgm:prSet presAssocID="{9805D8A8-625A-4970-BC77-A495F8DACE4B}" presName="hierRoot2" presStyleCnt="0">
        <dgm:presLayoutVars>
          <dgm:hierBranch val="init"/>
        </dgm:presLayoutVars>
      </dgm:prSet>
      <dgm:spPr/>
    </dgm:pt>
    <dgm:pt modelId="{A48542D0-CECF-446E-858E-C36DBAC73226}" type="pres">
      <dgm:prSet presAssocID="{9805D8A8-625A-4970-BC77-A495F8DACE4B}" presName="rootComposite" presStyleCnt="0"/>
      <dgm:spPr/>
    </dgm:pt>
    <dgm:pt modelId="{42E1D026-DBEF-4897-A7D3-D9A53202A9B3}" type="pres">
      <dgm:prSet presAssocID="{9805D8A8-625A-4970-BC77-A495F8DACE4B}" presName="rootText" presStyleLbl="node2" presStyleIdx="0" presStyleCnt="2">
        <dgm:presLayoutVars>
          <dgm:chPref val="3"/>
        </dgm:presLayoutVars>
      </dgm:prSet>
      <dgm:spPr/>
    </dgm:pt>
    <dgm:pt modelId="{16BE9A38-A162-446D-9D9C-B542C1F3825F}" type="pres">
      <dgm:prSet presAssocID="{9805D8A8-625A-4970-BC77-A495F8DACE4B}" presName="rootConnector" presStyleLbl="node2" presStyleIdx="0" presStyleCnt="2"/>
      <dgm:spPr/>
    </dgm:pt>
    <dgm:pt modelId="{A7CFD025-56C9-4A94-9467-C9063720BF2D}" type="pres">
      <dgm:prSet presAssocID="{9805D8A8-625A-4970-BC77-A495F8DACE4B}" presName="hierChild4" presStyleCnt="0"/>
      <dgm:spPr/>
    </dgm:pt>
    <dgm:pt modelId="{9189F6B7-CF07-4A4F-BD61-32EBA222258A}" type="pres">
      <dgm:prSet presAssocID="{519547BA-D825-49DB-9267-87E658411182}" presName="Name64" presStyleLbl="parChTrans1D3" presStyleIdx="0" presStyleCnt="6"/>
      <dgm:spPr/>
    </dgm:pt>
    <dgm:pt modelId="{5BA9AE0A-5217-4638-8F57-822FEAA1B321}" type="pres">
      <dgm:prSet presAssocID="{3AA4D24C-43C6-4D56-8AC0-09F12A261A73}" presName="hierRoot2" presStyleCnt="0">
        <dgm:presLayoutVars>
          <dgm:hierBranch val="init"/>
        </dgm:presLayoutVars>
      </dgm:prSet>
      <dgm:spPr/>
    </dgm:pt>
    <dgm:pt modelId="{7EB86A37-E57D-4EA0-ADA9-A61F1BFB83AB}" type="pres">
      <dgm:prSet presAssocID="{3AA4D24C-43C6-4D56-8AC0-09F12A261A73}" presName="rootComposite" presStyleCnt="0"/>
      <dgm:spPr/>
    </dgm:pt>
    <dgm:pt modelId="{539FBCAA-0FC7-4C09-BC65-132CC734EC00}" type="pres">
      <dgm:prSet presAssocID="{3AA4D24C-43C6-4D56-8AC0-09F12A261A73}" presName="rootText" presStyleLbl="node3" presStyleIdx="0" presStyleCnt="6">
        <dgm:presLayoutVars>
          <dgm:chPref val="3"/>
        </dgm:presLayoutVars>
      </dgm:prSet>
      <dgm:spPr/>
    </dgm:pt>
    <dgm:pt modelId="{7AEB0F7E-79B9-44B8-ACB8-AFD6A5D4D22D}" type="pres">
      <dgm:prSet presAssocID="{3AA4D24C-43C6-4D56-8AC0-09F12A261A73}" presName="rootConnector" presStyleLbl="node3" presStyleIdx="0" presStyleCnt="6"/>
      <dgm:spPr/>
    </dgm:pt>
    <dgm:pt modelId="{5BB45207-192D-4B53-8D2F-B02A4BEEE74B}" type="pres">
      <dgm:prSet presAssocID="{3AA4D24C-43C6-4D56-8AC0-09F12A261A73}" presName="hierChild4" presStyleCnt="0"/>
      <dgm:spPr/>
    </dgm:pt>
    <dgm:pt modelId="{70D78756-CFAE-4DE7-8521-CD309DA7D51B}" type="pres">
      <dgm:prSet presAssocID="{3AA4D24C-43C6-4D56-8AC0-09F12A261A73}" presName="hierChild5" presStyleCnt="0"/>
      <dgm:spPr/>
    </dgm:pt>
    <dgm:pt modelId="{649935FC-E614-4B6B-BC0D-F136C4D5217B}" type="pres">
      <dgm:prSet presAssocID="{FEB6CB5D-3503-45FD-A61D-681B0A2432EF}" presName="Name64" presStyleLbl="parChTrans1D3" presStyleIdx="1" presStyleCnt="6"/>
      <dgm:spPr/>
    </dgm:pt>
    <dgm:pt modelId="{601D9309-CAD1-44E2-967C-2A3BBC9C65D5}" type="pres">
      <dgm:prSet presAssocID="{4033E417-D03D-4D4C-93B9-BCA5672C8C7A}" presName="hierRoot2" presStyleCnt="0">
        <dgm:presLayoutVars>
          <dgm:hierBranch val="init"/>
        </dgm:presLayoutVars>
      </dgm:prSet>
      <dgm:spPr/>
    </dgm:pt>
    <dgm:pt modelId="{443224C6-5F99-411E-890F-DD9E1C868AA3}" type="pres">
      <dgm:prSet presAssocID="{4033E417-D03D-4D4C-93B9-BCA5672C8C7A}" presName="rootComposite" presStyleCnt="0"/>
      <dgm:spPr/>
    </dgm:pt>
    <dgm:pt modelId="{61E0FACC-B15E-4198-8D00-DBB8E63918C4}" type="pres">
      <dgm:prSet presAssocID="{4033E417-D03D-4D4C-93B9-BCA5672C8C7A}" presName="rootText" presStyleLbl="node3" presStyleIdx="1" presStyleCnt="6">
        <dgm:presLayoutVars>
          <dgm:chPref val="3"/>
        </dgm:presLayoutVars>
      </dgm:prSet>
      <dgm:spPr/>
    </dgm:pt>
    <dgm:pt modelId="{D342A0A6-9D99-4649-AB24-71D641F6E7C3}" type="pres">
      <dgm:prSet presAssocID="{4033E417-D03D-4D4C-93B9-BCA5672C8C7A}" presName="rootConnector" presStyleLbl="node3" presStyleIdx="1" presStyleCnt="6"/>
      <dgm:spPr/>
    </dgm:pt>
    <dgm:pt modelId="{205F4B76-755D-4B3E-B93D-02E680AEB825}" type="pres">
      <dgm:prSet presAssocID="{4033E417-D03D-4D4C-93B9-BCA5672C8C7A}" presName="hierChild4" presStyleCnt="0"/>
      <dgm:spPr/>
    </dgm:pt>
    <dgm:pt modelId="{9F84BD8E-8CEB-4556-8548-29FC37EB9BBC}" type="pres">
      <dgm:prSet presAssocID="{4033E417-D03D-4D4C-93B9-BCA5672C8C7A}" presName="hierChild5" presStyleCnt="0"/>
      <dgm:spPr/>
    </dgm:pt>
    <dgm:pt modelId="{2603C504-01AC-4685-90A4-AC5A47EBF993}" type="pres">
      <dgm:prSet presAssocID="{86D85F65-6BB4-4E3C-A547-4CA11D08F5D3}" presName="Name64" presStyleLbl="parChTrans1D3" presStyleIdx="2" presStyleCnt="6"/>
      <dgm:spPr/>
    </dgm:pt>
    <dgm:pt modelId="{68F6229D-7447-42B1-9851-BF5BA3746E97}" type="pres">
      <dgm:prSet presAssocID="{BEFA9279-F776-4192-B226-1A0C629A2F3E}" presName="hierRoot2" presStyleCnt="0">
        <dgm:presLayoutVars>
          <dgm:hierBranch val="init"/>
        </dgm:presLayoutVars>
      </dgm:prSet>
      <dgm:spPr/>
    </dgm:pt>
    <dgm:pt modelId="{E90ED746-48D9-4426-BB77-2086379D650D}" type="pres">
      <dgm:prSet presAssocID="{BEFA9279-F776-4192-B226-1A0C629A2F3E}" presName="rootComposite" presStyleCnt="0"/>
      <dgm:spPr/>
    </dgm:pt>
    <dgm:pt modelId="{3D93FAE5-EF21-4601-A0F7-6EA677278C77}" type="pres">
      <dgm:prSet presAssocID="{BEFA9279-F776-4192-B226-1A0C629A2F3E}" presName="rootText" presStyleLbl="node3" presStyleIdx="2" presStyleCnt="6">
        <dgm:presLayoutVars>
          <dgm:chPref val="3"/>
        </dgm:presLayoutVars>
      </dgm:prSet>
      <dgm:spPr/>
    </dgm:pt>
    <dgm:pt modelId="{A7D08606-C370-4AD5-B0F4-963D682130DD}" type="pres">
      <dgm:prSet presAssocID="{BEFA9279-F776-4192-B226-1A0C629A2F3E}" presName="rootConnector" presStyleLbl="node3" presStyleIdx="2" presStyleCnt="6"/>
      <dgm:spPr/>
    </dgm:pt>
    <dgm:pt modelId="{160EDC51-4F86-4837-B7DF-EB31E503C92D}" type="pres">
      <dgm:prSet presAssocID="{BEFA9279-F776-4192-B226-1A0C629A2F3E}" presName="hierChild4" presStyleCnt="0"/>
      <dgm:spPr/>
    </dgm:pt>
    <dgm:pt modelId="{ADC62F12-CE1E-4BE3-A26F-76A017386ADA}" type="pres">
      <dgm:prSet presAssocID="{BEFA9279-F776-4192-B226-1A0C629A2F3E}" presName="hierChild5" presStyleCnt="0"/>
      <dgm:spPr/>
    </dgm:pt>
    <dgm:pt modelId="{B4F59E24-507A-4A0A-8F93-7CE59A89241F}" type="pres">
      <dgm:prSet presAssocID="{9805D8A8-625A-4970-BC77-A495F8DACE4B}" presName="hierChild5" presStyleCnt="0"/>
      <dgm:spPr/>
    </dgm:pt>
    <dgm:pt modelId="{BF6CAFA6-1BC5-46B7-B957-D83E2E796152}" type="pres">
      <dgm:prSet presAssocID="{6E8D3998-FCA0-49A5-8B6A-EABC0E47C9D6}" presName="Name64" presStyleLbl="parChTrans1D2" presStyleIdx="1" presStyleCnt="3"/>
      <dgm:spPr/>
    </dgm:pt>
    <dgm:pt modelId="{65C00CE2-A34B-4669-B2EA-5941C594E311}" type="pres">
      <dgm:prSet presAssocID="{66DEB1AD-C3EC-4A14-87DC-4A0A5CE114CC}" presName="hierRoot2" presStyleCnt="0">
        <dgm:presLayoutVars>
          <dgm:hierBranch val="init"/>
        </dgm:presLayoutVars>
      </dgm:prSet>
      <dgm:spPr/>
    </dgm:pt>
    <dgm:pt modelId="{78994119-20F6-4B05-8B5E-4D9FAA65790C}" type="pres">
      <dgm:prSet presAssocID="{66DEB1AD-C3EC-4A14-87DC-4A0A5CE114CC}" presName="rootComposite" presStyleCnt="0"/>
      <dgm:spPr/>
    </dgm:pt>
    <dgm:pt modelId="{F278B04E-5C91-4DA6-88F1-C8C5C21B54B6}" type="pres">
      <dgm:prSet presAssocID="{66DEB1AD-C3EC-4A14-87DC-4A0A5CE114CC}" presName="rootText" presStyleLbl="node2" presStyleIdx="1" presStyleCnt="2">
        <dgm:presLayoutVars>
          <dgm:chPref val="3"/>
        </dgm:presLayoutVars>
      </dgm:prSet>
      <dgm:spPr/>
    </dgm:pt>
    <dgm:pt modelId="{B148AD37-5C04-4FD9-98C0-16AAAB3A290A}" type="pres">
      <dgm:prSet presAssocID="{66DEB1AD-C3EC-4A14-87DC-4A0A5CE114CC}" presName="rootConnector" presStyleLbl="node2" presStyleIdx="1" presStyleCnt="2"/>
      <dgm:spPr/>
    </dgm:pt>
    <dgm:pt modelId="{56E849D2-1A20-4733-815B-0B69641580AA}" type="pres">
      <dgm:prSet presAssocID="{66DEB1AD-C3EC-4A14-87DC-4A0A5CE114CC}" presName="hierChild4" presStyleCnt="0"/>
      <dgm:spPr/>
    </dgm:pt>
    <dgm:pt modelId="{51C96B26-8E53-45DC-9CE0-7B68EC5840B6}" type="pres">
      <dgm:prSet presAssocID="{8587B719-3E34-465D-A05B-0BFB75DA7BA8}" presName="Name64" presStyleLbl="parChTrans1D3" presStyleIdx="3" presStyleCnt="6"/>
      <dgm:spPr/>
    </dgm:pt>
    <dgm:pt modelId="{61F8E39D-CF59-4398-BAD0-59CAF37C71A2}" type="pres">
      <dgm:prSet presAssocID="{62ACCE52-74E6-4E21-A9C6-9B2C6C97A722}" presName="hierRoot2" presStyleCnt="0">
        <dgm:presLayoutVars>
          <dgm:hierBranch val="init"/>
        </dgm:presLayoutVars>
      </dgm:prSet>
      <dgm:spPr/>
    </dgm:pt>
    <dgm:pt modelId="{9E0C824F-C2C9-4937-AD3D-FDEEEF94A9A3}" type="pres">
      <dgm:prSet presAssocID="{62ACCE52-74E6-4E21-A9C6-9B2C6C97A722}" presName="rootComposite" presStyleCnt="0"/>
      <dgm:spPr/>
    </dgm:pt>
    <dgm:pt modelId="{EBDBF55D-5C3A-48DC-A89F-E5358B14AE15}" type="pres">
      <dgm:prSet presAssocID="{62ACCE52-74E6-4E21-A9C6-9B2C6C97A722}" presName="rootText" presStyleLbl="node3" presStyleIdx="3" presStyleCnt="6">
        <dgm:presLayoutVars>
          <dgm:chPref val="3"/>
        </dgm:presLayoutVars>
      </dgm:prSet>
      <dgm:spPr/>
    </dgm:pt>
    <dgm:pt modelId="{60BF29CF-350A-4912-90B3-7AE4EF7BDE94}" type="pres">
      <dgm:prSet presAssocID="{62ACCE52-74E6-4E21-A9C6-9B2C6C97A722}" presName="rootConnector" presStyleLbl="node3" presStyleIdx="3" presStyleCnt="6"/>
      <dgm:spPr/>
    </dgm:pt>
    <dgm:pt modelId="{6ED14B0E-7127-4277-9C88-6BA01056A2B4}" type="pres">
      <dgm:prSet presAssocID="{62ACCE52-74E6-4E21-A9C6-9B2C6C97A722}" presName="hierChild4" presStyleCnt="0"/>
      <dgm:spPr/>
    </dgm:pt>
    <dgm:pt modelId="{77188508-1787-454A-BD90-92330FC26526}" type="pres">
      <dgm:prSet presAssocID="{62ACCE52-74E6-4E21-A9C6-9B2C6C97A722}" presName="hierChild5" presStyleCnt="0"/>
      <dgm:spPr/>
    </dgm:pt>
    <dgm:pt modelId="{63F0303E-C8A7-42F4-A202-34BB8D44E3AB}" type="pres">
      <dgm:prSet presAssocID="{9AF0C87D-A8C6-4D72-B5AD-954829B1F3D3}" presName="Name64" presStyleLbl="parChTrans1D3" presStyleIdx="4" presStyleCnt="6"/>
      <dgm:spPr/>
    </dgm:pt>
    <dgm:pt modelId="{DF92DCF8-465D-4922-9499-1D94B9CBCBA8}" type="pres">
      <dgm:prSet presAssocID="{51CE81D7-E703-4860-AD08-8B32A3C8EA9C}" presName="hierRoot2" presStyleCnt="0">
        <dgm:presLayoutVars>
          <dgm:hierBranch val="init"/>
        </dgm:presLayoutVars>
      </dgm:prSet>
      <dgm:spPr/>
    </dgm:pt>
    <dgm:pt modelId="{1B4B2CA6-B069-4EEE-A5B9-EE2811487885}" type="pres">
      <dgm:prSet presAssocID="{51CE81D7-E703-4860-AD08-8B32A3C8EA9C}" presName="rootComposite" presStyleCnt="0"/>
      <dgm:spPr/>
    </dgm:pt>
    <dgm:pt modelId="{606FE726-32A6-44FB-B2AA-F4D46CBC8987}" type="pres">
      <dgm:prSet presAssocID="{51CE81D7-E703-4860-AD08-8B32A3C8EA9C}" presName="rootText" presStyleLbl="node3" presStyleIdx="4" presStyleCnt="6">
        <dgm:presLayoutVars>
          <dgm:chPref val="3"/>
        </dgm:presLayoutVars>
      </dgm:prSet>
      <dgm:spPr/>
    </dgm:pt>
    <dgm:pt modelId="{B3204A64-0C22-41BA-92FE-057759E5A9D1}" type="pres">
      <dgm:prSet presAssocID="{51CE81D7-E703-4860-AD08-8B32A3C8EA9C}" presName="rootConnector" presStyleLbl="node3" presStyleIdx="4" presStyleCnt="6"/>
      <dgm:spPr/>
    </dgm:pt>
    <dgm:pt modelId="{AE7474B4-BEF8-4C6E-BE37-31D1A565D185}" type="pres">
      <dgm:prSet presAssocID="{51CE81D7-E703-4860-AD08-8B32A3C8EA9C}" presName="hierChild4" presStyleCnt="0"/>
      <dgm:spPr/>
    </dgm:pt>
    <dgm:pt modelId="{A2EA353A-B5E9-472B-98C9-D2618A7DFD12}" type="pres">
      <dgm:prSet presAssocID="{51CE81D7-E703-4860-AD08-8B32A3C8EA9C}" presName="hierChild5" presStyleCnt="0"/>
      <dgm:spPr/>
    </dgm:pt>
    <dgm:pt modelId="{D0669F54-C3A0-4C9F-8870-C189FFBA64EA}" type="pres">
      <dgm:prSet presAssocID="{0EAFF7E6-6AC7-4559-A6C6-896B6CF124D7}" presName="Name64" presStyleLbl="parChTrans1D3" presStyleIdx="5" presStyleCnt="6"/>
      <dgm:spPr/>
    </dgm:pt>
    <dgm:pt modelId="{DCD4F82C-5233-48D3-9135-B96F4872B720}" type="pres">
      <dgm:prSet presAssocID="{6AA6505A-8DEB-4A6E-8B99-0D64B7298E12}" presName="hierRoot2" presStyleCnt="0">
        <dgm:presLayoutVars>
          <dgm:hierBranch val="init"/>
        </dgm:presLayoutVars>
      </dgm:prSet>
      <dgm:spPr/>
    </dgm:pt>
    <dgm:pt modelId="{0C8D4536-632F-4EA2-8CAF-AB836A914AC8}" type="pres">
      <dgm:prSet presAssocID="{6AA6505A-8DEB-4A6E-8B99-0D64B7298E12}" presName="rootComposite" presStyleCnt="0"/>
      <dgm:spPr/>
    </dgm:pt>
    <dgm:pt modelId="{F0B71AD1-321F-462E-9EF1-B8CD480CF5AD}" type="pres">
      <dgm:prSet presAssocID="{6AA6505A-8DEB-4A6E-8B99-0D64B7298E12}" presName="rootText" presStyleLbl="node3" presStyleIdx="5" presStyleCnt="6">
        <dgm:presLayoutVars>
          <dgm:chPref val="3"/>
        </dgm:presLayoutVars>
      </dgm:prSet>
      <dgm:spPr/>
    </dgm:pt>
    <dgm:pt modelId="{8F4BAB59-A544-41A0-A955-C4396709EBBC}" type="pres">
      <dgm:prSet presAssocID="{6AA6505A-8DEB-4A6E-8B99-0D64B7298E12}" presName="rootConnector" presStyleLbl="node3" presStyleIdx="5" presStyleCnt="6"/>
      <dgm:spPr/>
    </dgm:pt>
    <dgm:pt modelId="{ED6E5FDF-38AD-4FDB-9779-1807A9B6EF0B}" type="pres">
      <dgm:prSet presAssocID="{6AA6505A-8DEB-4A6E-8B99-0D64B7298E12}" presName="hierChild4" presStyleCnt="0"/>
      <dgm:spPr/>
    </dgm:pt>
    <dgm:pt modelId="{A2D30C00-35DD-44A3-B29C-A13BAF3D5E75}" type="pres">
      <dgm:prSet presAssocID="{6AA6505A-8DEB-4A6E-8B99-0D64B7298E12}" presName="hierChild5" presStyleCnt="0"/>
      <dgm:spPr/>
    </dgm:pt>
    <dgm:pt modelId="{4615AD22-F64A-40A3-9AA2-3A45238FE4BD}" type="pres">
      <dgm:prSet presAssocID="{66DEB1AD-C3EC-4A14-87DC-4A0A5CE114CC}" presName="hierChild5" presStyleCnt="0"/>
      <dgm:spPr/>
    </dgm:pt>
    <dgm:pt modelId="{C3FAB2AA-971B-4CF7-9F0E-345110309915}" type="pres">
      <dgm:prSet presAssocID="{E08D3AFC-AAE7-40ED-A14A-B4CC9E83CD4A}" presName="hierChild3" presStyleCnt="0"/>
      <dgm:spPr/>
    </dgm:pt>
    <dgm:pt modelId="{0B1F845F-32C2-4AFD-9A12-765000ECC2EA}" type="pres">
      <dgm:prSet presAssocID="{8F8E3E10-1002-449A-AFFA-FC19CE812F39}" presName="Name115" presStyleLbl="parChTrans1D2" presStyleIdx="2" presStyleCnt="3"/>
      <dgm:spPr/>
    </dgm:pt>
    <dgm:pt modelId="{8CF1F0D9-ED5A-4937-8CF5-2F0212EA8AB8}" type="pres">
      <dgm:prSet presAssocID="{B4D1B143-E052-4B36-97FD-26AFC76B6448}" presName="hierRoot3" presStyleCnt="0">
        <dgm:presLayoutVars>
          <dgm:hierBranch val="init"/>
        </dgm:presLayoutVars>
      </dgm:prSet>
      <dgm:spPr/>
    </dgm:pt>
    <dgm:pt modelId="{AD23C92C-7A9B-4FB8-A18F-AA571B6E07AA}" type="pres">
      <dgm:prSet presAssocID="{B4D1B143-E052-4B36-97FD-26AFC76B6448}" presName="rootComposite3" presStyleCnt="0"/>
      <dgm:spPr/>
    </dgm:pt>
    <dgm:pt modelId="{037969B3-3217-454C-879C-FCB8574F9CFA}" type="pres">
      <dgm:prSet presAssocID="{B4D1B143-E052-4B36-97FD-26AFC76B6448}" presName="rootText3" presStyleLbl="asst1" presStyleIdx="0" presStyleCnt="1" custScaleX="69013" custScaleY="74081">
        <dgm:presLayoutVars>
          <dgm:chPref val="3"/>
        </dgm:presLayoutVars>
      </dgm:prSet>
      <dgm:spPr/>
    </dgm:pt>
    <dgm:pt modelId="{180ACBAD-F52F-4E34-9A23-BDAAB77CEA72}" type="pres">
      <dgm:prSet presAssocID="{B4D1B143-E052-4B36-97FD-26AFC76B6448}" presName="rootConnector3" presStyleLbl="asst1" presStyleIdx="0" presStyleCnt="1"/>
      <dgm:spPr/>
    </dgm:pt>
    <dgm:pt modelId="{855D1120-8D3C-4C7A-AE44-B795923FA891}" type="pres">
      <dgm:prSet presAssocID="{B4D1B143-E052-4B36-97FD-26AFC76B6448}" presName="hierChild6" presStyleCnt="0"/>
      <dgm:spPr/>
    </dgm:pt>
    <dgm:pt modelId="{0F8BC665-91FA-4D89-BC09-53E444C02D18}" type="pres">
      <dgm:prSet presAssocID="{B4D1B143-E052-4B36-97FD-26AFC76B6448}" presName="hierChild7" presStyleCnt="0"/>
      <dgm:spPr/>
    </dgm:pt>
  </dgm:ptLst>
  <dgm:cxnLst>
    <dgm:cxn modelId="{C8904400-1E92-4799-8E88-01A3AB887B22}" type="presOf" srcId="{9AF0C87D-A8C6-4D72-B5AD-954829B1F3D3}" destId="{63F0303E-C8A7-42F4-A202-34BB8D44E3AB}" srcOrd="0" destOrd="0" presId="urn:microsoft.com/office/officeart/2009/3/layout/HorizontalOrganizationChart"/>
    <dgm:cxn modelId="{26A3A307-165D-43B2-BBD6-95714C239B45}" srcId="{66DEB1AD-C3EC-4A14-87DC-4A0A5CE114CC}" destId="{51CE81D7-E703-4860-AD08-8B32A3C8EA9C}" srcOrd="1" destOrd="0" parTransId="{9AF0C87D-A8C6-4D72-B5AD-954829B1F3D3}" sibTransId="{FA17EF03-794A-4974-9FAF-D55AAA8EDD0B}"/>
    <dgm:cxn modelId="{B00C3416-F102-48FF-908F-52605868BA19}" srcId="{66DEB1AD-C3EC-4A14-87DC-4A0A5CE114CC}" destId="{62ACCE52-74E6-4E21-A9C6-9B2C6C97A722}" srcOrd="0" destOrd="0" parTransId="{8587B719-3E34-465D-A05B-0BFB75DA7BA8}" sibTransId="{9730EEF3-E6BC-4264-939B-D759C7EB500D}"/>
    <dgm:cxn modelId="{E6055821-98C6-4728-B938-0710F2ABDDB6}" type="presOf" srcId="{6AA6505A-8DEB-4A6E-8B99-0D64B7298E12}" destId="{F0B71AD1-321F-462E-9EF1-B8CD480CF5AD}" srcOrd="0" destOrd="0" presId="urn:microsoft.com/office/officeart/2009/3/layout/HorizontalOrganizationChart"/>
    <dgm:cxn modelId="{3E541A39-6485-4625-83E6-39397CA143C6}" type="presOf" srcId="{8587B719-3E34-465D-A05B-0BFB75DA7BA8}" destId="{51C96B26-8E53-45DC-9CE0-7B68EC5840B6}" srcOrd="0" destOrd="0" presId="urn:microsoft.com/office/officeart/2009/3/layout/HorizontalOrganizationChart"/>
    <dgm:cxn modelId="{99F09542-E20C-470C-9DA2-113EA6F2D667}" type="presOf" srcId="{BEFA9279-F776-4192-B226-1A0C629A2F3E}" destId="{3D93FAE5-EF21-4601-A0F7-6EA677278C77}" srcOrd="0" destOrd="0" presId="urn:microsoft.com/office/officeart/2009/3/layout/HorizontalOrganizationChart"/>
    <dgm:cxn modelId="{FCB1DE49-68F0-4EBB-9989-773D1D422630}" type="presOf" srcId="{D2F7F0FF-E39C-40E0-9577-85D4BF02E124}" destId="{2C5536E2-E777-4B30-AEDE-468AF3745493}" srcOrd="0" destOrd="0" presId="urn:microsoft.com/office/officeart/2009/3/layout/HorizontalOrganizationChart"/>
    <dgm:cxn modelId="{8380FE4B-83C7-4A5D-B580-FAAEA2BCFBA0}" type="presOf" srcId="{B4D1B143-E052-4B36-97FD-26AFC76B6448}" destId="{037969B3-3217-454C-879C-FCB8574F9CFA}" srcOrd="0" destOrd="0" presId="urn:microsoft.com/office/officeart/2009/3/layout/HorizontalOrganizationChart"/>
    <dgm:cxn modelId="{61504C4F-9DB2-410C-83E9-C84AC4221377}" type="presOf" srcId="{66DEB1AD-C3EC-4A14-87DC-4A0A5CE114CC}" destId="{F278B04E-5C91-4DA6-88F1-C8C5C21B54B6}" srcOrd="0" destOrd="0" presId="urn:microsoft.com/office/officeart/2009/3/layout/HorizontalOrganizationChart"/>
    <dgm:cxn modelId="{0E50F06F-86CC-498A-B686-79F1151D3151}" srcId="{66DEB1AD-C3EC-4A14-87DC-4A0A5CE114CC}" destId="{6AA6505A-8DEB-4A6E-8B99-0D64B7298E12}" srcOrd="2" destOrd="0" parTransId="{0EAFF7E6-6AC7-4559-A6C6-896B6CF124D7}" sibTransId="{174E1E16-AE7A-4541-A82E-BC5AD7D4C6E6}"/>
    <dgm:cxn modelId="{6AF18552-FDAE-43F1-B7AA-ED4C1425B106}" type="presOf" srcId="{66DEB1AD-C3EC-4A14-87DC-4A0A5CE114CC}" destId="{B148AD37-5C04-4FD9-98C0-16AAAB3A290A}" srcOrd="1" destOrd="0" presId="urn:microsoft.com/office/officeart/2009/3/layout/HorizontalOrganizationChart"/>
    <dgm:cxn modelId="{7045C372-FA0B-4512-900E-6BF774222FDB}" type="presOf" srcId="{3AA4D24C-43C6-4D56-8AC0-09F12A261A73}" destId="{7AEB0F7E-79B9-44B8-ACB8-AFD6A5D4D22D}" srcOrd="1" destOrd="0" presId="urn:microsoft.com/office/officeart/2009/3/layout/HorizontalOrganizationChart"/>
    <dgm:cxn modelId="{E8476455-43A0-4373-B2E8-0B70FC3F43E4}" type="presOf" srcId="{085FE758-4EB6-4575-8A95-ADB61885E850}" destId="{CC01A500-34BE-47F2-962D-B4211615BB44}" srcOrd="0" destOrd="0" presId="urn:microsoft.com/office/officeart/2009/3/layout/HorizontalOrganizationChart"/>
    <dgm:cxn modelId="{EAFA2076-0299-41D6-890A-F2219F3E0A80}" type="presOf" srcId="{4033E417-D03D-4D4C-93B9-BCA5672C8C7A}" destId="{D342A0A6-9D99-4649-AB24-71D641F6E7C3}" srcOrd="1" destOrd="0" presId="urn:microsoft.com/office/officeart/2009/3/layout/HorizontalOrganizationChart"/>
    <dgm:cxn modelId="{33626D76-D25F-4CAA-9314-F27800CA9940}" type="presOf" srcId="{51CE81D7-E703-4860-AD08-8B32A3C8EA9C}" destId="{606FE726-32A6-44FB-B2AA-F4D46CBC8987}" srcOrd="0" destOrd="0" presId="urn:microsoft.com/office/officeart/2009/3/layout/HorizontalOrganizationChart"/>
    <dgm:cxn modelId="{CDCC367E-C317-486B-BA19-13E9B8A55A16}" srcId="{9805D8A8-625A-4970-BC77-A495F8DACE4B}" destId="{3AA4D24C-43C6-4D56-8AC0-09F12A261A73}" srcOrd="0" destOrd="0" parTransId="{519547BA-D825-49DB-9267-87E658411182}" sibTransId="{8D6111E8-B603-46D3-9390-B3C520348AAA}"/>
    <dgm:cxn modelId="{55D1C380-3F71-4798-9A08-A3C8C89C0FC7}" type="presOf" srcId="{6AA6505A-8DEB-4A6E-8B99-0D64B7298E12}" destId="{8F4BAB59-A544-41A0-A955-C4396709EBBC}" srcOrd="1" destOrd="0" presId="urn:microsoft.com/office/officeart/2009/3/layout/HorizontalOrganizationChart"/>
    <dgm:cxn modelId="{D2DFAF88-C6EA-4C9B-B782-9D5CB8416079}" type="presOf" srcId="{519547BA-D825-49DB-9267-87E658411182}" destId="{9189F6B7-CF07-4A4F-BD61-32EBA222258A}" srcOrd="0" destOrd="0" presId="urn:microsoft.com/office/officeart/2009/3/layout/HorizontalOrganizationChart"/>
    <dgm:cxn modelId="{B171038A-A1B7-42CE-A900-EF565EBE83A2}" srcId="{E08D3AFC-AAE7-40ED-A14A-B4CC9E83CD4A}" destId="{66DEB1AD-C3EC-4A14-87DC-4A0A5CE114CC}" srcOrd="2" destOrd="0" parTransId="{6E8D3998-FCA0-49A5-8B6A-EABC0E47C9D6}" sibTransId="{5B863312-BE46-4F93-B314-256BE0DA7FFC}"/>
    <dgm:cxn modelId="{80845292-8A08-4479-9801-209AD6EDC1CD}" type="presOf" srcId="{E08D3AFC-AAE7-40ED-A14A-B4CC9E83CD4A}" destId="{5917BECD-B08F-4FC1-80A8-AE87CD774A7E}" srcOrd="0" destOrd="0" presId="urn:microsoft.com/office/officeart/2009/3/layout/HorizontalOrganizationChart"/>
    <dgm:cxn modelId="{D5BFD794-E8DD-4AC3-B614-368A1E9E7FA4}" type="presOf" srcId="{86D85F65-6BB4-4E3C-A547-4CA11D08F5D3}" destId="{2603C504-01AC-4685-90A4-AC5A47EBF993}" srcOrd="0" destOrd="0" presId="urn:microsoft.com/office/officeart/2009/3/layout/HorizontalOrganizationChart"/>
    <dgm:cxn modelId="{CB422F9C-62C2-404A-AEE7-45E61BCAB5DD}" type="presOf" srcId="{62ACCE52-74E6-4E21-A9C6-9B2C6C97A722}" destId="{60BF29CF-350A-4912-90B3-7AE4EF7BDE94}" srcOrd="1" destOrd="0" presId="urn:microsoft.com/office/officeart/2009/3/layout/HorizontalOrganizationChart"/>
    <dgm:cxn modelId="{4811109E-8E27-46AF-9D6E-0B7C28E20EA7}" type="presOf" srcId="{0EAFF7E6-6AC7-4559-A6C6-896B6CF124D7}" destId="{D0669F54-C3A0-4C9F-8870-C189FFBA64EA}" srcOrd="0" destOrd="0" presId="urn:microsoft.com/office/officeart/2009/3/layout/HorizontalOrganizationChart"/>
    <dgm:cxn modelId="{1A526CA2-17FC-4B34-9BEB-8E66B90BF9C1}" type="presOf" srcId="{E08D3AFC-AAE7-40ED-A14A-B4CC9E83CD4A}" destId="{E649BF3B-EBCF-4753-8A6E-9B4F43E7A1FF}" srcOrd="1" destOrd="0" presId="urn:microsoft.com/office/officeart/2009/3/layout/HorizontalOrganizationChart"/>
    <dgm:cxn modelId="{7093DDA8-9CEE-4F53-A574-9E75A066FAB0}" type="presOf" srcId="{8F8E3E10-1002-449A-AFFA-FC19CE812F39}" destId="{0B1F845F-32C2-4AFD-9A12-765000ECC2EA}" srcOrd="0" destOrd="0" presId="urn:microsoft.com/office/officeart/2009/3/layout/HorizontalOrganizationChart"/>
    <dgm:cxn modelId="{60CC56A9-B38B-4F1D-9CC6-CD437AD63F5A}" srcId="{D2F7F0FF-E39C-40E0-9577-85D4BF02E124}" destId="{E08D3AFC-AAE7-40ED-A14A-B4CC9E83CD4A}" srcOrd="0" destOrd="0" parTransId="{604DC0DB-5AEF-4A96-8EAC-A113F00623F4}" sibTransId="{38171A49-5F4B-446B-9F5A-09FF5F11C59E}"/>
    <dgm:cxn modelId="{95806FAC-24C0-4107-8DDF-D967E04D018B}" type="presOf" srcId="{FEB6CB5D-3503-45FD-A61D-681B0A2432EF}" destId="{649935FC-E614-4B6B-BC0D-F136C4D5217B}" srcOrd="0" destOrd="0" presId="urn:microsoft.com/office/officeart/2009/3/layout/HorizontalOrganizationChart"/>
    <dgm:cxn modelId="{26F7CBB3-9731-4309-AE53-353D2A1095AD}" type="presOf" srcId="{62ACCE52-74E6-4E21-A9C6-9B2C6C97A722}" destId="{EBDBF55D-5C3A-48DC-A89F-E5358B14AE15}" srcOrd="0" destOrd="0" presId="urn:microsoft.com/office/officeart/2009/3/layout/HorizontalOrganizationChart"/>
    <dgm:cxn modelId="{06A7E7B5-09FB-4F1D-8C10-77948A21DDFE}" type="presOf" srcId="{B4D1B143-E052-4B36-97FD-26AFC76B6448}" destId="{180ACBAD-F52F-4E34-9A23-BDAAB77CEA72}" srcOrd="1" destOrd="0" presId="urn:microsoft.com/office/officeart/2009/3/layout/HorizontalOrganizationChart"/>
    <dgm:cxn modelId="{EE8222BB-760B-41A9-AA26-605582340FC2}" srcId="{E08D3AFC-AAE7-40ED-A14A-B4CC9E83CD4A}" destId="{9805D8A8-625A-4970-BC77-A495F8DACE4B}" srcOrd="1" destOrd="0" parTransId="{085FE758-4EB6-4575-8A95-ADB61885E850}" sibTransId="{57AC477E-97F8-406A-BEAC-8D2AA5C5122A}"/>
    <dgm:cxn modelId="{AFB21CBE-0C89-4C85-A6DE-5C7206562057}" srcId="{9805D8A8-625A-4970-BC77-A495F8DACE4B}" destId="{BEFA9279-F776-4192-B226-1A0C629A2F3E}" srcOrd="2" destOrd="0" parTransId="{86D85F65-6BB4-4E3C-A547-4CA11D08F5D3}" sibTransId="{43F4883B-CE48-45E2-8D10-97D464E10D42}"/>
    <dgm:cxn modelId="{79E6E3CD-962D-4FAD-9091-7C7D06B08307}" srcId="{E08D3AFC-AAE7-40ED-A14A-B4CC9E83CD4A}" destId="{B4D1B143-E052-4B36-97FD-26AFC76B6448}" srcOrd="0" destOrd="0" parTransId="{8F8E3E10-1002-449A-AFFA-FC19CE812F39}" sibTransId="{B97D0223-A03D-4C9A-9734-F769F80F9AC3}"/>
    <dgm:cxn modelId="{13AD02DC-BE62-4609-A6F2-4E15445415DD}" type="presOf" srcId="{51CE81D7-E703-4860-AD08-8B32A3C8EA9C}" destId="{B3204A64-0C22-41BA-92FE-057759E5A9D1}" srcOrd="1" destOrd="0" presId="urn:microsoft.com/office/officeart/2009/3/layout/HorizontalOrganizationChart"/>
    <dgm:cxn modelId="{02EC35E3-BE6F-4E3D-85F3-416A6780604F}" type="presOf" srcId="{3AA4D24C-43C6-4D56-8AC0-09F12A261A73}" destId="{539FBCAA-0FC7-4C09-BC65-132CC734EC00}" srcOrd="0" destOrd="0" presId="urn:microsoft.com/office/officeart/2009/3/layout/HorizontalOrganizationChart"/>
    <dgm:cxn modelId="{CC4F0EE9-ACD3-4297-9204-F9A056EED7DB}" type="presOf" srcId="{9805D8A8-625A-4970-BC77-A495F8DACE4B}" destId="{16BE9A38-A162-446D-9D9C-B542C1F3825F}" srcOrd="1" destOrd="0" presId="urn:microsoft.com/office/officeart/2009/3/layout/HorizontalOrganizationChart"/>
    <dgm:cxn modelId="{D8B421F1-EA5D-41C7-8F6B-DA1A39265998}" type="presOf" srcId="{9805D8A8-625A-4970-BC77-A495F8DACE4B}" destId="{42E1D026-DBEF-4897-A7D3-D9A53202A9B3}" srcOrd="0" destOrd="0" presId="urn:microsoft.com/office/officeart/2009/3/layout/HorizontalOrganizationChart"/>
    <dgm:cxn modelId="{D0B47AF3-9423-4A56-A37F-19F3FEC0109E}" srcId="{9805D8A8-625A-4970-BC77-A495F8DACE4B}" destId="{4033E417-D03D-4D4C-93B9-BCA5672C8C7A}" srcOrd="1" destOrd="0" parTransId="{FEB6CB5D-3503-45FD-A61D-681B0A2432EF}" sibTransId="{5E7EC2DA-8EE4-4578-A8FA-656CE8F82AF4}"/>
    <dgm:cxn modelId="{AF8EBBF8-DD71-4540-BF96-D71C2AC19426}" type="presOf" srcId="{6E8D3998-FCA0-49A5-8B6A-EABC0E47C9D6}" destId="{BF6CAFA6-1BC5-46B7-B957-D83E2E796152}" srcOrd="0" destOrd="0" presId="urn:microsoft.com/office/officeart/2009/3/layout/HorizontalOrganizationChart"/>
    <dgm:cxn modelId="{68CAD9FB-A012-4F77-9042-C4E7C5A77543}" type="presOf" srcId="{4033E417-D03D-4D4C-93B9-BCA5672C8C7A}" destId="{61E0FACC-B15E-4198-8D00-DBB8E63918C4}" srcOrd="0" destOrd="0" presId="urn:microsoft.com/office/officeart/2009/3/layout/HorizontalOrganizationChart"/>
    <dgm:cxn modelId="{737B24FF-D0D8-4EC5-BF73-C710F8AC8404}" type="presOf" srcId="{BEFA9279-F776-4192-B226-1A0C629A2F3E}" destId="{A7D08606-C370-4AD5-B0F4-963D682130DD}" srcOrd="1" destOrd="0" presId="urn:microsoft.com/office/officeart/2009/3/layout/HorizontalOrganizationChart"/>
    <dgm:cxn modelId="{1BE3D616-CB58-432E-9F67-C148EB73875E}" type="presParOf" srcId="{2C5536E2-E777-4B30-AEDE-468AF3745493}" destId="{5B809586-B90D-4D95-95E2-B19B706E8584}" srcOrd="0" destOrd="0" presId="urn:microsoft.com/office/officeart/2009/3/layout/HorizontalOrganizationChart"/>
    <dgm:cxn modelId="{84D7DD6D-8DF5-4CFC-84BB-2610C0C3FAC7}" type="presParOf" srcId="{5B809586-B90D-4D95-95E2-B19B706E8584}" destId="{38310ECA-D051-4BE4-AC2C-52015B461339}" srcOrd="0" destOrd="0" presId="urn:microsoft.com/office/officeart/2009/3/layout/HorizontalOrganizationChart"/>
    <dgm:cxn modelId="{2BCE3D63-A526-4164-BBE8-56C618C10A90}" type="presParOf" srcId="{38310ECA-D051-4BE4-AC2C-52015B461339}" destId="{5917BECD-B08F-4FC1-80A8-AE87CD774A7E}" srcOrd="0" destOrd="0" presId="urn:microsoft.com/office/officeart/2009/3/layout/HorizontalOrganizationChart"/>
    <dgm:cxn modelId="{800BFEA5-08AA-4ACC-9009-9F637E13EAEF}" type="presParOf" srcId="{38310ECA-D051-4BE4-AC2C-52015B461339}" destId="{E649BF3B-EBCF-4753-8A6E-9B4F43E7A1FF}" srcOrd="1" destOrd="0" presId="urn:microsoft.com/office/officeart/2009/3/layout/HorizontalOrganizationChart"/>
    <dgm:cxn modelId="{92B56B8C-F889-4384-B237-5CBFC588E850}" type="presParOf" srcId="{5B809586-B90D-4D95-95E2-B19B706E8584}" destId="{D38B6741-72C3-48C7-A1A8-838462E02855}" srcOrd="1" destOrd="0" presId="urn:microsoft.com/office/officeart/2009/3/layout/HorizontalOrganizationChart"/>
    <dgm:cxn modelId="{24B37974-634B-4AC3-ABDE-8EBB9F84C628}" type="presParOf" srcId="{D38B6741-72C3-48C7-A1A8-838462E02855}" destId="{CC01A500-34BE-47F2-962D-B4211615BB44}" srcOrd="0" destOrd="0" presId="urn:microsoft.com/office/officeart/2009/3/layout/HorizontalOrganizationChart"/>
    <dgm:cxn modelId="{BA65A900-AC87-4205-8E5B-52E656174E6D}" type="presParOf" srcId="{D38B6741-72C3-48C7-A1A8-838462E02855}" destId="{DC5778BD-7C54-4D0E-9B17-08CD57E27F9F}" srcOrd="1" destOrd="0" presId="urn:microsoft.com/office/officeart/2009/3/layout/HorizontalOrganizationChart"/>
    <dgm:cxn modelId="{F8027B55-C47D-40BE-A1B0-EE505F3D612B}" type="presParOf" srcId="{DC5778BD-7C54-4D0E-9B17-08CD57E27F9F}" destId="{A48542D0-CECF-446E-858E-C36DBAC73226}" srcOrd="0" destOrd="0" presId="urn:microsoft.com/office/officeart/2009/3/layout/HorizontalOrganizationChart"/>
    <dgm:cxn modelId="{AD1B57C0-F051-4C3A-96F0-B370E468C390}" type="presParOf" srcId="{A48542D0-CECF-446E-858E-C36DBAC73226}" destId="{42E1D026-DBEF-4897-A7D3-D9A53202A9B3}" srcOrd="0" destOrd="0" presId="urn:microsoft.com/office/officeart/2009/3/layout/HorizontalOrganizationChart"/>
    <dgm:cxn modelId="{1DDCF9B8-C48C-4C7E-ADD8-4F92C3FA91AD}" type="presParOf" srcId="{A48542D0-CECF-446E-858E-C36DBAC73226}" destId="{16BE9A38-A162-446D-9D9C-B542C1F3825F}" srcOrd="1" destOrd="0" presId="urn:microsoft.com/office/officeart/2009/3/layout/HorizontalOrganizationChart"/>
    <dgm:cxn modelId="{D5F27104-5B0B-486E-808F-47903B411A65}" type="presParOf" srcId="{DC5778BD-7C54-4D0E-9B17-08CD57E27F9F}" destId="{A7CFD025-56C9-4A94-9467-C9063720BF2D}" srcOrd="1" destOrd="0" presId="urn:microsoft.com/office/officeart/2009/3/layout/HorizontalOrganizationChart"/>
    <dgm:cxn modelId="{36A52561-EE30-4AA0-9171-A8A7B2649938}" type="presParOf" srcId="{A7CFD025-56C9-4A94-9467-C9063720BF2D}" destId="{9189F6B7-CF07-4A4F-BD61-32EBA222258A}" srcOrd="0" destOrd="0" presId="urn:microsoft.com/office/officeart/2009/3/layout/HorizontalOrganizationChart"/>
    <dgm:cxn modelId="{37E97279-7CCF-4FED-9808-E5D97FECF5A9}" type="presParOf" srcId="{A7CFD025-56C9-4A94-9467-C9063720BF2D}" destId="{5BA9AE0A-5217-4638-8F57-822FEAA1B321}" srcOrd="1" destOrd="0" presId="urn:microsoft.com/office/officeart/2009/3/layout/HorizontalOrganizationChart"/>
    <dgm:cxn modelId="{BBA0B303-86EC-4590-81BF-047C54726B8E}" type="presParOf" srcId="{5BA9AE0A-5217-4638-8F57-822FEAA1B321}" destId="{7EB86A37-E57D-4EA0-ADA9-A61F1BFB83AB}" srcOrd="0" destOrd="0" presId="urn:microsoft.com/office/officeart/2009/3/layout/HorizontalOrganizationChart"/>
    <dgm:cxn modelId="{B4435C83-9B3E-42B5-AA06-08F2531B2200}" type="presParOf" srcId="{7EB86A37-E57D-4EA0-ADA9-A61F1BFB83AB}" destId="{539FBCAA-0FC7-4C09-BC65-132CC734EC00}" srcOrd="0" destOrd="0" presId="urn:microsoft.com/office/officeart/2009/3/layout/HorizontalOrganizationChart"/>
    <dgm:cxn modelId="{417AF836-5794-45E3-A657-A942898A5212}" type="presParOf" srcId="{7EB86A37-E57D-4EA0-ADA9-A61F1BFB83AB}" destId="{7AEB0F7E-79B9-44B8-ACB8-AFD6A5D4D22D}" srcOrd="1" destOrd="0" presId="urn:microsoft.com/office/officeart/2009/3/layout/HorizontalOrganizationChart"/>
    <dgm:cxn modelId="{F150EAFA-7EEB-49FF-BAA1-906566E5F4C7}" type="presParOf" srcId="{5BA9AE0A-5217-4638-8F57-822FEAA1B321}" destId="{5BB45207-192D-4B53-8D2F-B02A4BEEE74B}" srcOrd="1" destOrd="0" presId="urn:microsoft.com/office/officeart/2009/3/layout/HorizontalOrganizationChart"/>
    <dgm:cxn modelId="{F6C59354-FDF9-4227-9C2F-15A41E790918}" type="presParOf" srcId="{5BA9AE0A-5217-4638-8F57-822FEAA1B321}" destId="{70D78756-CFAE-4DE7-8521-CD309DA7D51B}" srcOrd="2" destOrd="0" presId="urn:microsoft.com/office/officeart/2009/3/layout/HorizontalOrganizationChart"/>
    <dgm:cxn modelId="{9471D22F-D8E5-4C01-85BB-453A709BA056}" type="presParOf" srcId="{A7CFD025-56C9-4A94-9467-C9063720BF2D}" destId="{649935FC-E614-4B6B-BC0D-F136C4D5217B}" srcOrd="2" destOrd="0" presId="urn:microsoft.com/office/officeart/2009/3/layout/HorizontalOrganizationChart"/>
    <dgm:cxn modelId="{41109EAD-8B2E-44A6-8C34-8565ECD1BDF2}" type="presParOf" srcId="{A7CFD025-56C9-4A94-9467-C9063720BF2D}" destId="{601D9309-CAD1-44E2-967C-2A3BBC9C65D5}" srcOrd="3" destOrd="0" presId="urn:microsoft.com/office/officeart/2009/3/layout/HorizontalOrganizationChart"/>
    <dgm:cxn modelId="{FFC849ED-FA66-4884-96C3-B756D90C92DF}" type="presParOf" srcId="{601D9309-CAD1-44E2-967C-2A3BBC9C65D5}" destId="{443224C6-5F99-411E-890F-DD9E1C868AA3}" srcOrd="0" destOrd="0" presId="urn:microsoft.com/office/officeart/2009/3/layout/HorizontalOrganizationChart"/>
    <dgm:cxn modelId="{C561D515-3F64-4B7E-A480-8925CE230E3F}" type="presParOf" srcId="{443224C6-5F99-411E-890F-DD9E1C868AA3}" destId="{61E0FACC-B15E-4198-8D00-DBB8E63918C4}" srcOrd="0" destOrd="0" presId="urn:microsoft.com/office/officeart/2009/3/layout/HorizontalOrganizationChart"/>
    <dgm:cxn modelId="{D37F980D-EF6F-4E63-BD89-E413D1B3FAB3}" type="presParOf" srcId="{443224C6-5F99-411E-890F-DD9E1C868AA3}" destId="{D342A0A6-9D99-4649-AB24-71D641F6E7C3}" srcOrd="1" destOrd="0" presId="urn:microsoft.com/office/officeart/2009/3/layout/HorizontalOrganizationChart"/>
    <dgm:cxn modelId="{719F1F44-89A3-4FD1-9751-5D3046DEEB7C}" type="presParOf" srcId="{601D9309-CAD1-44E2-967C-2A3BBC9C65D5}" destId="{205F4B76-755D-4B3E-B93D-02E680AEB825}" srcOrd="1" destOrd="0" presId="urn:microsoft.com/office/officeart/2009/3/layout/HorizontalOrganizationChart"/>
    <dgm:cxn modelId="{8ACEF878-0100-4274-8B9D-8DC4D78DCFF7}" type="presParOf" srcId="{601D9309-CAD1-44E2-967C-2A3BBC9C65D5}" destId="{9F84BD8E-8CEB-4556-8548-29FC37EB9BBC}" srcOrd="2" destOrd="0" presId="urn:microsoft.com/office/officeart/2009/3/layout/HorizontalOrganizationChart"/>
    <dgm:cxn modelId="{553A5B84-17D2-4F6D-B3E0-A004AD789C2E}" type="presParOf" srcId="{A7CFD025-56C9-4A94-9467-C9063720BF2D}" destId="{2603C504-01AC-4685-90A4-AC5A47EBF993}" srcOrd="4" destOrd="0" presId="urn:microsoft.com/office/officeart/2009/3/layout/HorizontalOrganizationChart"/>
    <dgm:cxn modelId="{ED36BAD2-A422-4FBC-8B8B-5FB25BEC2A32}" type="presParOf" srcId="{A7CFD025-56C9-4A94-9467-C9063720BF2D}" destId="{68F6229D-7447-42B1-9851-BF5BA3746E97}" srcOrd="5" destOrd="0" presId="urn:microsoft.com/office/officeart/2009/3/layout/HorizontalOrganizationChart"/>
    <dgm:cxn modelId="{75A5D314-746E-41CC-A202-55F7DB5367B9}" type="presParOf" srcId="{68F6229D-7447-42B1-9851-BF5BA3746E97}" destId="{E90ED746-48D9-4426-BB77-2086379D650D}" srcOrd="0" destOrd="0" presId="urn:microsoft.com/office/officeart/2009/3/layout/HorizontalOrganizationChart"/>
    <dgm:cxn modelId="{0D8B72AA-5F74-4CA8-B5C8-4B751DFE82D5}" type="presParOf" srcId="{E90ED746-48D9-4426-BB77-2086379D650D}" destId="{3D93FAE5-EF21-4601-A0F7-6EA677278C77}" srcOrd="0" destOrd="0" presId="urn:microsoft.com/office/officeart/2009/3/layout/HorizontalOrganizationChart"/>
    <dgm:cxn modelId="{AB3DCC27-8D5D-4726-A7D3-DD5A9B629559}" type="presParOf" srcId="{E90ED746-48D9-4426-BB77-2086379D650D}" destId="{A7D08606-C370-4AD5-B0F4-963D682130DD}" srcOrd="1" destOrd="0" presId="urn:microsoft.com/office/officeart/2009/3/layout/HorizontalOrganizationChart"/>
    <dgm:cxn modelId="{9428C0BE-7588-4B69-BC3E-676882A33761}" type="presParOf" srcId="{68F6229D-7447-42B1-9851-BF5BA3746E97}" destId="{160EDC51-4F86-4837-B7DF-EB31E503C92D}" srcOrd="1" destOrd="0" presId="urn:microsoft.com/office/officeart/2009/3/layout/HorizontalOrganizationChart"/>
    <dgm:cxn modelId="{D5E74227-25D2-4336-B503-9DC28331190F}" type="presParOf" srcId="{68F6229D-7447-42B1-9851-BF5BA3746E97}" destId="{ADC62F12-CE1E-4BE3-A26F-76A017386ADA}" srcOrd="2" destOrd="0" presId="urn:microsoft.com/office/officeart/2009/3/layout/HorizontalOrganizationChart"/>
    <dgm:cxn modelId="{1C3B9C2C-EEAD-4E2D-B6F3-F3C3CED333B2}" type="presParOf" srcId="{DC5778BD-7C54-4D0E-9B17-08CD57E27F9F}" destId="{B4F59E24-507A-4A0A-8F93-7CE59A89241F}" srcOrd="2" destOrd="0" presId="urn:microsoft.com/office/officeart/2009/3/layout/HorizontalOrganizationChart"/>
    <dgm:cxn modelId="{22B54867-7400-47AD-A633-D7944995D88F}" type="presParOf" srcId="{D38B6741-72C3-48C7-A1A8-838462E02855}" destId="{BF6CAFA6-1BC5-46B7-B957-D83E2E796152}" srcOrd="2" destOrd="0" presId="urn:microsoft.com/office/officeart/2009/3/layout/HorizontalOrganizationChart"/>
    <dgm:cxn modelId="{BE737186-9E5A-4ECB-8E73-6EFF12C285D2}" type="presParOf" srcId="{D38B6741-72C3-48C7-A1A8-838462E02855}" destId="{65C00CE2-A34B-4669-B2EA-5941C594E311}" srcOrd="3" destOrd="0" presId="urn:microsoft.com/office/officeart/2009/3/layout/HorizontalOrganizationChart"/>
    <dgm:cxn modelId="{F6F818F7-9465-4115-9421-2AA5A9EB95FA}" type="presParOf" srcId="{65C00CE2-A34B-4669-B2EA-5941C594E311}" destId="{78994119-20F6-4B05-8B5E-4D9FAA65790C}" srcOrd="0" destOrd="0" presId="urn:microsoft.com/office/officeart/2009/3/layout/HorizontalOrganizationChart"/>
    <dgm:cxn modelId="{85CBFF5F-DB6B-43C2-A140-012E9DBCE185}" type="presParOf" srcId="{78994119-20F6-4B05-8B5E-4D9FAA65790C}" destId="{F278B04E-5C91-4DA6-88F1-C8C5C21B54B6}" srcOrd="0" destOrd="0" presId="urn:microsoft.com/office/officeart/2009/3/layout/HorizontalOrganizationChart"/>
    <dgm:cxn modelId="{EEEC2A11-BB7B-4E99-BAD3-90684BF2FCB7}" type="presParOf" srcId="{78994119-20F6-4B05-8B5E-4D9FAA65790C}" destId="{B148AD37-5C04-4FD9-98C0-16AAAB3A290A}" srcOrd="1" destOrd="0" presId="urn:microsoft.com/office/officeart/2009/3/layout/HorizontalOrganizationChart"/>
    <dgm:cxn modelId="{5F70D4B3-E61E-4744-B3F6-0B9FA0EFCA74}" type="presParOf" srcId="{65C00CE2-A34B-4669-B2EA-5941C594E311}" destId="{56E849D2-1A20-4733-815B-0B69641580AA}" srcOrd="1" destOrd="0" presId="urn:microsoft.com/office/officeart/2009/3/layout/HorizontalOrganizationChart"/>
    <dgm:cxn modelId="{18A562DD-EDA1-4033-9628-944D2E86C98E}" type="presParOf" srcId="{56E849D2-1A20-4733-815B-0B69641580AA}" destId="{51C96B26-8E53-45DC-9CE0-7B68EC5840B6}" srcOrd="0" destOrd="0" presId="urn:microsoft.com/office/officeart/2009/3/layout/HorizontalOrganizationChart"/>
    <dgm:cxn modelId="{B8D88D6A-CB0C-4BA6-8E3E-C417F9D255E4}" type="presParOf" srcId="{56E849D2-1A20-4733-815B-0B69641580AA}" destId="{61F8E39D-CF59-4398-BAD0-59CAF37C71A2}" srcOrd="1" destOrd="0" presId="urn:microsoft.com/office/officeart/2009/3/layout/HorizontalOrganizationChart"/>
    <dgm:cxn modelId="{E9B6F709-24F7-4C78-B462-A7E16DC638E5}" type="presParOf" srcId="{61F8E39D-CF59-4398-BAD0-59CAF37C71A2}" destId="{9E0C824F-C2C9-4937-AD3D-FDEEEF94A9A3}" srcOrd="0" destOrd="0" presId="urn:microsoft.com/office/officeart/2009/3/layout/HorizontalOrganizationChart"/>
    <dgm:cxn modelId="{5E19CD04-C3CE-40A7-91CB-B8643895F688}" type="presParOf" srcId="{9E0C824F-C2C9-4937-AD3D-FDEEEF94A9A3}" destId="{EBDBF55D-5C3A-48DC-A89F-E5358B14AE15}" srcOrd="0" destOrd="0" presId="urn:microsoft.com/office/officeart/2009/3/layout/HorizontalOrganizationChart"/>
    <dgm:cxn modelId="{B00B7CED-AED8-4421-950C-2435DE8D5B0F}" type="presParOf" srcId="{9E0C824F-C2C9-4937-AD3D-FDEEEF94A9A3}" destId="{60BF29CF-350A-4912-90B3-7AE4EF7BDE94}" srcOrd="1" destOrd="0" presId="urn:microsoft.com/office/officeart/2009/3/layout/HorizontalOrganizationChart"/>
    <dgm:cxn modelId="{062CC596-C7D8-4B25-BDB8-0927F0BE197F}" type="presParOf" srcId="{61F8E39D-CF59-4398-BAD0-59CAF37C71A2}" destId="{6ED14B0E-7127-4277-9C88-6BA01056A2B4}" srcOrd="1" destOrd="0" presId="urn:microsoft.com/office/officeart/2009/3/layout/HorizontalOrganizationChart"/>
    <dgm:cxn modelId="{57C9CDD3-4478-4F3D-8A29-48AAC655DD3D}" type="presParOf" srcId="{61F8E39D-CF59-4398-BAD0-59CAF37C71A2}" destId="{77188508-1787-454A-BD90-92330FC26526}" srcOrd="2" destOrd="0" presId="urn:microsoft.com/office/officeart/2009/3/layout/HorizontalOrganizationChart"/>
    <dgm:cxn modelId="{6E8D3835-DD7D-4BC8-B25A-FB0F2B02EC3B}" type="presParOf" srcId="{56E849D2-1A20-4733-815B-0B69641580AA}" destId="{63F0303E-C8A7-42F4-A202-34BB8D44E3AB}" srcOrd="2" destOrd="0" presId="urn:microsoft.com/office/officeart/2009/3/layout/HorizontalOrganizationChart"/>
    <dgm:cxn modelId="{E1B6D7E2-C6CC-40D8-A094-6BC85CCC4ECC}" type="presParOf" srcId="{56E849D2-1A20-4733-815B-0B69641580AA}" destId="{DF92DCF8-465D-4922-9499-1D94B9CBCBA8}" srcOrd="3" destOrd="0" presId="urn:microsoft.com/office/officeart/2009/3/layout/HorizontalOrganizationChart"/>
    <dgm:cxn modelId="{5ADE111F-D62F-4BED-92F6-55E1536F59B3}" type="presParOf" srcId="{DF92DCF8-465D-4922-9499-1D94B9CBCBA8}" destId="{1B4B2CA6-B069-4EEE-A5B9-EE2811487885}" srcOrd="0" destOrd="0" presId="urn:microsoft.com/office/officeart/2009/3/layout/HorizontalOrganizationChart"/>
    <dgm:cxn modelId="{26ADA5B6-3B9E-4CBD-8C66-F43768C81FC3}" type="presParOf" srcId="{1B4B2CA6-B069-4EEE-A5B9-EE2811487885}" destId="{606FE726-32A6-44FB-B2AA-F4D46CBC8987}" srcOrd="0" destOrd="0" presId="urn:microsoft.com/office/officeart/2009/3/layout/HorizontalOrganizationChart"/>
    <dgm:cxn modelId="{5B9042FC-514E-4171-B601-620BA60B973D}" type="presParOf" srcId="{1B4B2CA6-B069-4EEE-A5B9-EE2811487885}" destId="{B3204A64-0C22-41BA-92FE-057759E5A9D1}" srcOrd="1" destOrd="0" presId="urn:microsoft.com/office/officeart/2009/3/layout/HorizontalOrganizationChart"/>
    <dgm:cxn modelId="{7FBD2612-833F-49AE-A81F-DB823511ACBF}" type="presParOf" srcId="{DF92DCF8-465D-4922-9499-1D94B9CBCBA8}" destId="{AE7474B4-BEF8-4C6E-BE37-31D1A565D185}" srcOrd="1" destOrd="0" presId="urn:microsoft.com/office/officeart/2009/3/layout/HorizontalOrganizationChart"/>
    <dgm:cxn modelId="{6DF8282B-78F2-433A-B64D-A87E532F55E7}" type="presParOf" srcId="{DF92DCF8-465D-4922-9499-1D94B9CBCBA8}" destId="{A2EA353A-B5E9-472B-98C9-D2618A7DFD12}" srcOrd="2" destOrd="0" presId="urn:microsoft.com/office/officeart/2009/3/layout/HorizontalOrganizationChart"/>
    <dgm:cxn modelId="{440B9C39-2B3D-462A-90FB-98F471329541}" type="presParOf" srcId="{56E849D2-1A20-4733-815B-0B69641580AA}" destId="{D0669F54-C3A0-4C9F-8870-C189FFBA64EA}" srcOrd="4" destOrd="0" presId="urn:microsoft.com/office/officeart/2009/3/layout/HorizontalOrganizationChart"/>
    <dgm:cxn modelId="{0B1B3D24-3871-4E78-AB58-A0CB1B4FE5A4}" type="presParOf" srcId="{56E849D2-1A20-4733-815B-0B69641580AA}" destId="{DCD4F82C-5233-48D3-9135-B96F4872B720}" srcOrd="5" destOrd="0" presId="urn:microsoft.com/office/officeart/2009/3/layout/HorizontalOrganizationChart"/>
    <dgm:cxn modelId="{9782808B-347D-4E6B-9906-A2BB29E567FB}" type="presParOf" srcId="{DCD4F82C-5233-48D3-9135-B96F4872B720}" destId="{0C8D4536-632F-4EA2-8CAF-AB836A914AC8}" srcOrd="0" destOrd="0" presId="urn:microsoft.com/office/officeart/2009/3/layout/HorizontalOrganizationChart"/>
    <dgm:cxn modelId="{7EEEBFED-EDCB-41CB-8FFC-4385E195E522}" type="presParOf" srcId="{0C8D4536-632F-4EA2-8CAF-AB836A914AC8}" destId="{F0B71AD1-321F-462E-9EF1-B8CD480CF5AD}" srcOrd="0" destOrd="0" presId="urn:microsoft.com/office/officeart/2009/3/layout/HorizontalOrganizationChart"/>
    <dgm:cxn modelId="{896BFFF2-7DED-4E02-8A75-8F843A5858A1}" type="presParOf" srcId="{0C8D4536-632F-4EA2-8CAF-AB836A914AC8}" destId="{8F4BAB59-A544-41A0-A955-C4396709EBBC}" srcOrd="1" destOrd="0" presId="urn:microsoft.com/office/officeart/2009/3/layout/HorizontalOrganizationChart"/>
    <dgm:cxn modelId="{F8B485D1-AA9C-449F-A58B-93E8B43B51B6}" type="presParOf" srcId="{DCD4F82C-5233-48D3-9135-B96F4872B720}" destId="{ED6E5FDF-38AD-4FDB-9779-1807A9B6EF0B}" srcOrd="1" destOrd="0" presId="urn:microsoft.com/office/officeart/2009/3/layout/HorizontalOrganizationChart"/>
    <dgm:cxn modelId="{82DF0948-B200-462A-989A-93154123E5B5}" type="presParOf" srcId="{DCD4F82C-5233-48D3-9135-B96F4872B720}" destId="{A2D30C00-35DD-44A3-B29C-A13BAF3D5E75}" srcOrd="2" destOrd="0" presId="urn:microsoft.com/office/officeart/2009/3/layout/HorizontalOrganizationChart"/>
    <dgm:cxn modelId="{13189955-3F35-4AA3-8188-B37E36224054}" type="presParOf" srcId="{65C00CE2-A34B-4669-B2EA-5941C594E311}" destId="{4615AD22-F64A-40A3-9AA2-3A45238FE4BD}" srcOrd="2" destOrd="0" presId="urn:microsoft.com/office/officeart/2009/3/layout/HorizontalOrganizationChart"/>
    <dgm:cxn modelId="{0E452B0C-E538-4910-AE6C-173DC9379FDA}" type="presParOf" srcId="{5B809586-B90D-4D95-95E2-B19B706E8584}" destId="{C3FAB2AA-971B-4CF7-9F0E-345110309915}" srcOrd="2" destOrd="0" presId="urn:microsoft.com/office/officeart/2009/3/layout/HorizontalOrganizationChart"/>
    <dgm:cxn modelId="{4EB1E3C1-1494-4291-841F-A339DA5264E6}" type="presParOf" srcId="{C3FAB2AA-971B-4CF7-9F0E-345110309915}" destId="{0B1F845F-32C2-4AFD-9A12-765000ECC2EA}" srcOrd="0" destOrd="0" presId="urn:microsoft.com/office/officeart/2009/3/layout/HorizontalOrganizationChart"/>
    <dgm:cxn modelId="{A47FB422-76F4-47CD-BFE9-4BA60BABFF36}" type="presParOf" srcId="{C3FAB2AA-971B-4CF7-9F0E-345110309915}" destId="{8CF1F0D9-ED5A-4937-8CF5-2F0212EA8AB8}" srcOrd="1" destOrd="0" presId="urn:microsoft.com/office/officeart/2009/3/layout/HorizontalOrganizationChart"/>
    <dgm:cxn modelId="{2495D484-3536-4554-A755-22AFBAAE9E39}" type="presParOf" srcId="{8CF1F0D9-ED5A-4937-8CF5-2F0212EA8AB8}" destId="{AD23C92C-7A9B-4FB8-A18F-AA571B6E07AA}" srcOrd="0" destOrd="0" presId="urn:microsoft.com/office/officeart/2009/3/layout/HorizontalOrganizationChart"/>
    <dgm:cxn modelId="{6C655C99-CDF1-4896-B3C3-9FF323F8D269}" type="presParOf" srcId="{AD23C92C-7A9B-4FB8-A18F-AA571B6E07AA}" destId="{037969B3-3217-454C-879C-FCB8574F9CFA}" srcOrd="0" destOrd="0" presId="urn:microsoft.com/office/officeart/2009/3/layout/HorizontalOrganizationChart"/>
    <dgm:cxn modelId="{1A003073-E14F-4563-977F-763C39E00759}" type="presParOf" srcId="{AD23C92C-7A9B-4FB8-A18F-AA571B6E07AA}" destId="{180ACBAD-F52F-4E34-9A23-BDAAB77CEA72}" srcOrd="1" destOrd="0" presId="urn:microsoft.com/office/officeart/2009/3/layout/HorizontalOrganizationChart"/>
    <dgm:cxn modelId="{9CBD33E9-570E-4A23-BE0F-04B2CB3DA5A6}" type="presParOf" srcId="{8CF1F0D9-ED5A-4937-8CF5-2F0212EA8AB8}" destId="{855D1120-8D3C-4C7A-AE44-B795923FA891}" srcOrd="1" destOrd="0" presId="urn:microsoft.com/office/officeart/2009/3/layout/HorizontalOrganizationChart"/>
    <dgm:cxn modelId="{29864146-05D3-4A60-B83B-BB4CE90E964C}" type="presParOf" srcId="{8CF1F0D9-ED5A-4937-8CF5-2F0212EA8AB8}" destId="{0F8BC665-91FA-4D89-BC09-53E444C02D1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CB2E4-4120-4D41-9D07-64359EA929BA}">
      <dsp:nvSpPr>
        <dsp:cNvPr id="0" name=""/>
        <dsp:cNvSpPr/>
      </dsp:nvSpPr>
      <dsp:spPr>
        <a:xfrm>
          <a:off x="-4743408" y="-727071"/>
          <a:ext cx="5649904" cy="5649904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D093D1-9391-4DA7-80C7-8B42453227E5}">
      <dsp:nvSpPr>
        <dsp:cNvPr id="0" name=""/>
        <dsp:cNvSpPr/>
      </dsp:nvSpPr>
      <dsp:spPr>
        <a:xfrm>
          <a:off x="583005" y="419576"/>
          <a:ext cx="8306876" cy="83915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Introduction</a:t>
          </a:r>
          <a:endParaRPr lang="zh-CN" alt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3005" y="419576"/>
        <a:ext cx="8306876" cy="839152"/>
      </dsp:txXfrm>
    </dsp:sp>
    <dsp:sp modelId="{AE42F0F1-53CA-466A-B0E9-E4700E270BDB}">
      <dsp:nvSpPr>
        <dsp:cNvPr id="0" name=""/>
        <dsp:cNvSpPr/>
      </dsp:nvSpPr>
      <dsp:spPr>
        <a:xfrm>
          <a:off x="58535" y="314682"/>
          <a:ext cx="1048940" cy="1048940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5E74C-7527-4A53-ABF8-B4E8154737ED}">
      <dsp:nvSpPr>
        <dsp:cNvPr id="0" name=""/>
        <dsp:cNvSpPr/>
      </dsp:nvSpPr>
      <dsp:spPr>
        <a:xfrm>
          <a:off x="888037" y="1678304"/>
          <a:ext cx="8001844" cy="83915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Examples</a:t>
          </a:r>
          <a:endParaRPr lang="zh-CN" alt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8037" y="1678304"/>
        <a:ext cx="8001844" cy="839152"/>
      </dsp:txXfrm>
    </dsp:sp>
    <dsp:sp modelId="{0FF57F4D-27B2-4576-A2AF-38A82DF2065D}">
      <dsp:nvSpPr>
        <dsp:cNvPr id="0" name=""/>
        <dsp:cNvSpPr/>
      </dsp:nvSpPr>
      <dsp:spPr>
        <a:xfrm>
          <a:off x="363567" y="1573410"/>
          <a:ext cx="1048940" cy="1048940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8D3DC2-51F8-4378-9F19-09AA5F8FEEA2}">
      <dsp:nvSpPr>
        <dsp:cNvPr id="0" name=""/>
        <dsp:cNvSpPr/>
      </dsp:nvSpPr>
      <dsp:spPr>
        <a:xfrm>
          <a:off x="587034" y="2935506"/>
          <a:ext cx="8298819" cy="84220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Comparison</a:t>
          </a:r>
        </a:p>
      </dsp:txBody>
      <dsp:txXfrm>
        <a:off x="587034" y="2935506"/>
        <a:ext cx="8298819" cy="842206"/>
      </dsp:txXfrm>
    </dsp:sp>
    <dsp:sp modelId="{FB0C1BA5-EE90-4DFF-8672-EF86DDFAFA20}">
      <dsp:nvSpPr>
        <dsp:cNvPr id="0" name=""/>
        <dsp:cNvSpPr/>
      </dsp:nvSpPr>
      <dsp:spPr>
        <a:xfrm>
          <a:off x="58535" y="2832139"/>
          <a:ext cx="1048940" cy="1048940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F845F-32C2-4AFD-9A12-765000ECC2EA}">
      <dsp:nvSpPr>
        <dsp:cNvPr id="0" name=""/>
        <dsp:cNvSpPr/>
      </dsp:nvSpPr>
      <dsp:spPr>
        <a:xfrm>
          <a:off x="2400438" y="2408101"/>
          <a:ext cx="1496018" cy="218047"/>
        </a:xfrm>
        <a:custGeom>
          <a:avLst/>
          <a:gdLst/>
          <a:ahLst/>
          <a:cxnLst/>
          <a:rect l="0" t="0" r="0" b="0"/>
          <a:pathLst>
            <a:path>
              <a:moveTo>
                <a:pt x="0" y="218047"/>
              </a:moveTo>
              <a:lnTo>
                <a:pt x="1496018" y="218047"/>
              </a:lnTo>
              <a:lnTo>
                <a:pt x="1496018" y="0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69F54-C3A0-4C9F-8870-C189FFBA64EA}">
      <dsp:nvSpPr>
        <dsp:cNvPr id="0" name=""/>
        <dsp:cNvSpPr/>
      </dsp:nvSpPr>
      <dsp:spPr>
        <a:xfrm>
          <a:off x="7198521" y="4004623"/>
          <a:ext cx="427433" cy="918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3716" y="0"/>
              </a:lnTo>
              <a:lnTo>
                <a:pt x="213716" y="918982"/>
              </a:lnTo>
              <a:lnTo>
                <a:pt x="427433" y="918982"/>
              </a:lnTo>
            </a:path>
          </a:pathLst>
        </a:cu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0303E-C8A7-42F4-A202-34BB8D44E3AB}">
      <dsp:nvSpPr>
        <dsp:cNvPr id="0" name=""/>
        <dsp:cNvSpPr/>
      </dsp:nvSpPr>
      <dsp:spPr>
        <a:xfrm>
          <a:off x="7198521" y="3958903"/>
          <a:ext cx="427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7433" y="45720"/>
              </a:lnTo>
            </a:path>
          </a:pathLst>
        </a:cu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96B26-8E53-45DC-9CE0-7B68EC5840B6}">
      <dsp:nvSpPr>
        <dsp:cNvPr id="0" name=""/>
        <dsp:cNvSpPr/>
      </dsp:nvSpPr>
      <dsp:spPr>
        <a:xfrm>
          <a:off x="7198521" y="3085640"/>
          <a:ext cx="427433" cy="918982"/>
        </a:xfrm>
        <a:custGeom>
          <a:avLst/>
          <a:gdLst/>
          <a:ahLst/>
          <a:cxnLst/>
          <a:rect l="0" t="0" r="0" b="0"/>
          <a:pathLst>
            <a:path>
              <a:moveTo>
                <a:pt x="0" y="918982"/>
              </a:moveTo>
              <a:lnTo>
                <a:pt x="213716" y="918982"/>
              </a:lnTo>
              <a:lnTo>
                <a:pt x="213716" y="0"/>
              </a:lnTo>
              <a:lnTo>
                <a:pt x="427433" y="0"/>
              </a:lnTo>
            </a:path>
          </a:pathLst>
        </a:cu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CAFA6-1BC5-46B7-B957-D83E2E796152}">
      <dsp:nvSpPr>
        <dsp:cNvPr id="0" name=""/>
        <dsp:cNvSpPr/>
      </dsp:nvSpPr>
      <dsp:spPr>
        <a:xfrm>
          <a:off x="2400438" y="2626149"/>
          <a:ext cx="2660914" cy="1378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47197" y="0"/>
              </a:lnTo>
              <a:lnTo>
                <a:pt x="2447197" y="1378473"/>
              </a:lnTo>
              <a:lnTo>
                <a:pt x="2660914" y="1378473"/>
              </a:lnTo>
            </a:path>
          </a:pathLst>
        </a:custGeom>
        <a:noFill/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3C504-01AC-4685-90A4-AC5A47EBF993}">
      <dsp:nvSpPr>
        <dsp:cNvPr id="0" name=""/>
        <dsp:cNvSpPr/>
      </dsp:nvSpPr>
      <dsp:spPr>
        <a:xfrm>
          <a:off x="7198521" y="1247675"/>
          <a:ext cx="427433" cy="918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3716" y="0"/>
              </a:lnTo>
              <a:lnTo>
                <a:pt x="213716" y="918982"/>
              </a:lnTo>
              <a:lnTo>
                <a:pt x="427433" y="918982"/>
              </a:lnTo>
            </a:path>
          </a:pathLst>
        </a:cu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935FC-E614-4B6B-BC0D-F136C4D5217B}">
      <dsp:nvSpPr>
        <dsp:cNvPr id="0" name=""/>
        <dsp:cNvSpPr/>
      </dsp:nvSpPr>
      <dsp:spPr>
        <a:xfrm>
          <a:off x="7198521" y="1201955"/>
          <a:ext cx="427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7433" y="45720"/>
              </a:lnTo>
            </a:path>
          </a:pathLst>
        </a:cu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9F6B7-CF07-4A4F-BD61-32EBA222258A}">
      <dsp:nvSpPr>
        <dsp:cNvPr id="0" name=""/>
        <dsp:cNvSpPr/>
      </dsp:nvSpPr>
      <dsp:spPr>
        <a:xfrm>
          <a:off x="7198521" y="328692"/>
          <a:ext cx="427433" cy="918982"/>
        </a:xfrm>
        <a:custGeom>
          <a:avLst/>
          <a:gdLst/>
          <a:ahLst/>
          <a:cxnLst/>
          <a:rect l="0" t="0" r="0" b="0"/>
          <a:pathLst>
            <a:path>
              <a:moveTo>
                <a:pt x="0" y="918982"/>
              </a:moveTo>
              <a:lnTo>
                <a:pt x="213716" y="918982"/>
              </a:lnTo>
              <a:lnTo>
                <a:pt x="213716" y="0"/>
              </a:lnTo>
              <a:lnTo>
                <a:pt x="427433" y="0"/>
              </a:lnTo>
            </a:path>
          </a:pathLst>
        </a:cu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01A500-34BE-47F2-962D-B4211615BB44}">
      <dsp:nvSpPr>
        <dsp:cNvPr id="0" name=""/>
        <dsp:cNvSpPr/>
      </dsp:nvSpPr>
      <dsp:spPr>
        <a:xfrm>
          <a:off x="2400438" y="1247675"/>
          <a:ext cx="2660914" cy="1378473"/>
        </a:xfrm>
        <a:custGeom>
          <a:avLst/>
          <a:gdLst/>
          <a:ahLst/>
          <a:cxnLst/>
          <a:rect l="0" t="0" r="0" b="0"/>
          <a:pathLst>
            <a:path>
              <a:moveTo>
                <a:pt x="0" y="1378473"/>
              </a:moveTo>
              <a:lnTo>
                <a:pt x="2447197" y="1378473"/>
              </a:lnTo>
              <a:lnTo>
                <a:pt x="2447197" y="0"/>
              </a:lnTo>
              <a:lnTo>
                <a:pt x="2660914" y="0"/>
              </a:lnTo>
            </a:path>
          </a:pathLst>
        </a:custGeom>
        <a:noFill/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17BECD-B08F-4FC1-80A8-AE87CD774A7E}">
      <dsp:nvSpPr>
        <dsp:cNvPr id="0" name=""/>
        <dsp:cNvSpPr/>
      </dsp:nvSpPr>
      <dsp:spPr>
        <a:xfrm>
          <a:off x="704850" y="2399844"/>
          <a:ext cx="1695587" cy="45260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Peter Newmark 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704850" y="2399844"/>
        <a:ext cx="1695587" cy="452609"/>
      </dsp:txXfrm>
    </dsp:sp>
    <dsp:sp modelId="{42E1D026-DBEF-4897-A7D3-D9A53202A9B3}">
      <dsp:nvSpPr>
        <dsp:cNvPr id="0" name=""/>
        <dsp:cNvSpPr/>
      </dsp:nvSpPr>
      <dsp:spPr>
        <a:xfrm>
          <a:off x="5061352" y="921757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" action="ppaction://hlinkshowjump?jump=nextslide"/>
            </a:rPr>
            <a:t>Semantic translation 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5061352" y="921757"/>
        <a:ext cx="2137168" cy="651836"/>
      </dsp:txXfrm>
    </dsp:sp>
    <dsp:sp modelId="{539FBCAA-0FC7-4C09-BC65-132CC734EC00}">
      <dsp:nvSpPr>
        <dsp:cNvPr id="0" name=""/>
        <dsp:cNvSpPr/>
      </dsp:nvSpPr>
      <dsp:spPr>
        <a:xfrm>
          <a:off x="7625955" y="2774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literal translation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7625955" y="2774"/>
        <a:ext cx="2137168" cy="651836"/>
      </dsp:txXfrm>
    </dsp:sp>
    <dsp:sp modelId="{61E0FACC-B15E-4198-8D00-DBB8E63918C4}">
      <dsp:nvSpPr>
        <dsp:cNvPr id="0" name=""/>
        <dsp:cNvSpPr/>
      </dsp:nvSpPr>
      <dsp:spPr>
        <a:xfrm>
          <a:off x="7625955" y="921757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word for word translation 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7625955" y="921757"/>
        <a:ext cx="2137168" cy="651836"/>
      </dsp:txXfrm>
    </dsp:sp>
    <dsp:sp modelId="{3D93FAE5-EF21-4601-A0F7-6EA677278C77}">
      <dsp:nvSpPr>
        <dsp:cNvPr id="0" name=""/>
        <dsp:cNvSpPr/>
      </dsp:nvSpPr>
      <dsp:spPr>
        <a:xfrm>
          <a:off x="7625955" y="1840739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faithful translation 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7625955" y="1840739"/>
        <a:ext cx="2137168" cy="651836"/>
      </dsp:txXfrm>
    </dsp:sp>
    <dsp:sp modelId="{F278B04E-5C91-4DA6-88F1-C8C5C21B54B6}">
      <dsp:nvSpPr>
        <dsp:cNvPr id="0" name=""/>
        <dsp:cNvSpPr/>
      </dsp:nvSpPr>
      <dsp:spPr>
        <a:xfrm>
          <a:off x="5061352" y="3678705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" action="ppaction://hlinksldjump"/>
            </a:rPr>
            <a:t>Communicative translation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5061352" y="3678705"/>
        <a:ext cx="2137168" cy="651836"/>
      </dsp:txXfrm>
    </dsp:sp>
    <dsp:sp modelId="{EBDBF55D-5C3A-48DC-A89F-E5358B14AE15}">
      <dsp:nvSpPr>
        <dsp:cNvPr id="0" name=""/>
        <dsp:cNvSpPr/>
      </dsp:nvSpPr>
      <dsp:spPr>
        <a:xfrm>
          <a:off x="7625955" y="2759722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adaptation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7625955" y="2759722"/>
        <a:ext cx="2137168" cy="651836"/>
      </dsp:txXfrm>
    </dsp:sp>
    <dsp:sp modelId="{606FE726-32A6-44FB-B2AA-F4D46CBC8987}">
      <dsp:nvSpPr>
        <dsp:cNvPr id="0" name=""/>
        <dsp:cNvSpPr/>
      </dsp:nvSpPr>
      <dsp:spPr>
        <a:xfrm>
          <a:off x="7625955" y="3678705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free translation </a:t>
          </a:r>
          <a:endParaRPr lang="zh-CN" altLang="en-US" sz="1800" kern="1200" dirty="0"/>
        </a:p>
      </dsp:txBody>
      <dsp:txXfrm>
        <a:off x="7625955" y="3678705"/>
        <a:ext cx="2137168" cy="651836"/>
      </dsp:txXfrm>
    </dsp:sp>
    <dsp:sp modelId="{F0B71AD1-321F-462E-9EF1-B8CD480CF5AD}">
      <dsp:nvSpPr>
        <dsp:cNvPr id="0" name=""/>
        <dsp:cNvSpPr/>
      </dsp:nvSpPr>
      <dsp:spPr>
        <a:xfrm>
          <a:off x="7625955" y="4597687"/>
          <a:ext cx="2137168" cy="65183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rPr>
            <a:t>idiomatic translation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7625955" y="4597687"/>
        <a:ext cx="2137168" cy="651836"/>
      </dsp:txXfrm>
    </dsp:sp>
    <dsp:sp modelId="{037969B3-3217-454C-879C-FCB8574F9CFA}">
      <dsp:nvSpPr>
        <dsp:cNvPr id="0" name=""/>
        <dsp:cNvSpPr/>
      </dsp:nvSpPr>
      <dsp:spPr>
        <a:xfrm>
          <a:off x="3158994" y="1925214"/>
          <a:ext cx="1474924" cy="48288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altLang="zh-CN" sz="1800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Approaches of Translation</a:t>
          </a:r>
          <a:endParaRPr lang="zh-CN" altLang="en-US" sz="1800" kern="1200" dirty="0">
            <a:solidFill>
              <a:schemeClr val="tx1"/>
            </a:solidFill>
          </a:endParaRPr>
        </a:p>
      </dsp:txBody>
      <dsp:txXfrm>
        <a:off x="3158994" y="1925214"/>
        <a:ext cx="1474924" cy="4828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3211C0-1DED-415E-96D1-47F276EB4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10540"/>
            <a:ext cx="12055876" cy="2096325"/>
          </a:xfrm>
        </p:spPr>
        <p:txBody>
          <a:bodyPr/>
          <a:lstStyle/>
          <a:p>
            <a:pPr algn="ctr"/>
            <a:r>
              <a:rPr lang="en-US" altLang="zh-C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Semantic Translation &amp; Communicative Translation</a:t>
            </a:r>
            <a:endParaRPr lang="zh-CN" alt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79D18D1-689B-42F2-BA5B-22C7A3A6355D}"/>
              </a:ext>
            </a:extLst>
          </p:cNvPr>
          <p:cNvSpPr txBox="1"/>
          <p:nvPr/>
        </p:nvSpPr>
        <p:spPr>
          <a:xfrm>
            <a:off x="7066625" y="5024761"/>
            <a:ext cx="458975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Zhang Yu            </a:t>
            </a:r>
            <a:r>
              <a:rPr lang="zh-CN" altLang="en-US" sz="2000" dirty="0"/>
              <a:t>张瑜</a:t>
            </a:r>
            <a:endParaRPr lang="en-US" altLang="zh-CN" sz="2000" dirty="0"/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Xingyue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000" dirty="0"/>
              <a:t>谭星越</a:t>
            </a:r>
          </a:p>
        </p:txBody>
      </p:sp>
    </p:spTree>
    <p:extLst>
      <p:ext uri="{BB962C8B-B14F-4D97-AF65-F5344CB8AC3E}">
        <p14:creationId xmlns:p14="http://schemas.microsoft.com/office/powerpoint/2010/main" val="173141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CB2E96-87D5-4DCA-91A3-D4B7B9CE8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br>
              <a:rPr lang="en-US" altLang="zh-CN" dirty="0"/>
            </a:b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2A8DF090-FDCF-4E1C-A7FB-786E184E11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123736"/>
              </p:ext>
            </p:extLst>
          </p:nvPr>
        </p:nvGraphicFramePr>
        <p:xfrm>
          <a:off x="1787265" y="1750797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35C9CD72-1210-4603-8E7E-1F8FAA345E6A}"/>
              </a:ext>
            </a:extLst>
          </p:cNvPr>
          <p:cNvSpPr txBox="1"/>
          <p:nvPr/>
        </p:nvSpPr>
        <p:spPr>
          <a:xfrm>
            <a:off x="2183906" y="2299317"/>
            <a:ext cx="372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ED56FE0-8223-4DE8-8D34-AEC3AA183578}"/>
              </a:ext>
            </a:extLst>
          </p:cNvPr>
          <p:cNvSpPr txBox="1"/>
          <p:nvPr/>
        </p:nvSpPr>
        <p:spPr>
          <a:xfrm>
            <a:off x="2183906" y="4834535"/>
            <a:ext cx="372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2051981-22E2-485C-A90D-67E011D4193B}"/>
              </a:ext>
            </a:extLst>
          </p:cNvPr>
          <p:cNvSpPr txBox="1"/>
          <p:nvPr/>
        </p:nvSpPr>
        <p:spPr>
          <a:xfrm>
            <a:off x="2496107" y="3566926"/>
            <a:ext cx="372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48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4668A3-C7A9-431F-97CA-5EF76A39A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zh-CN" altLang="en-US" sz="4400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AD9C9726-61DA-4958-A111-17FEFAA281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335580"/>
              </p:ext>
            </p:extLst>
          </p:nvPr>
        </p:nvGraphicFramePr>
        <p:xfrm>
          <a:off x="371475" y="1152982"/>
          <a:ext cx="10467975" cy="5252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06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27774B-E0C6-436D-A322-BDF996DD6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630" y="1846557"/>
            <a:ext cx="9286373" cy="296514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  <a:buFont typeface="Wingdings" panose="05000000000000000000" pitchFamily="2" charset="2"/>
              <a:buChar char="l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Semantic translation, where the translator attempts, within the bare syntactic and semantic constraints of the TL, to reproduce the precise contextual meaning of the author.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Communicative translation, where the translator attempts to produce the same effect on the TL readers as was produced by the original on the SL readers.</a:t>
            </a:r>
          </a:p>
        </p:txBody>
      </p:sp>
      <p:sp>
        <p:nvSpPr>
          <p:cNvPr id="7" name="箭头: 右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D18C282-4857-4730-9932-90B29BF89CF9}"/>
              </a:ext>
            </a:extLst>
          </p:cNvPr>
          <p:cNvSpPr/>
          <p:nvPr/>
        </p:nvSpPr>
        <p:spPr>
          <a:xfrm>
            <a:off x="11268075" y="352425"/>
            <a:ext cx="600075" cy="152400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732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4AAD3-E197-4181-85A0-87552A13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948" y="676968"/>
            <a:ext cx="9404723" cy="790156"/>
          </a:xfrm>
        </p:spPr>
        <p:txBody>
          <a:bodyPr/>
          <a:lstStyle/>
          <a:p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Semantic Translations</a:t>
            </a:r>
            <a:endParaRPr lang="zh-CN" altLang="en-US" sz="40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301829-905A-401B-849D-971FB25DE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557" y="1901999"/>
            <a:ext cx="10038163" cy="39461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800" dirty="0"/>
              <a:t>江中往来小艇，纵横掀播，如浪卷残叶，名利之心至此一冷。</a:t>
            </a:r>
            <a:endParaRPr lang="en-US" altLang="zh-CN" sz="2800" dirty="0"/>
          </a:p>
          <a:p>
            <a:pPr algn="just">
              <a:spcAft>
                <a:spcPts val="1800"/>
              </a:spcAft>
              <a:buFont typeface="Wingdings" panose="05000000000000000000" pitchFamily="2" charset="2"/>
              <a:buChar char="l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boats passed up and down the river, tossed by the waves like falling leaves in a storm. Looking at a view like this somehow made one feel the vanity of life and the futility of its struggle.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800" dirty="0"/>
              <a:t>且共倒金樽</a:t>
            </a:r>
            <a:r>
              <a:rPr lang="en-US" altLang="zh-CN" sz="2800" dirty="0"/>
              <a:t>…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together empty the golden goblet…</a:t>
            </a:r>
          </a:p>
          <a:p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145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4AAD3-E197-4181-85A0-87552A13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59" y="452718"/>
            <a:ext cx="10506796" cy="932737"/>
          </a:xfrm>
        </p:spPr>
        <p:txBody>
          <a:bodyPr/>
          <a:lstStyle/>
          <a:p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Communicative Translations</a:t>
            </a:r>
            <a:endParaRPr lang="zh-CN" altLang="en-US" sz="40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301829-905A-401B-849D-971FB25DE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168" y="1946386"/>
            <a:ext cx="9674179" cy="31979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800" dirty="0"/>
              <a:t>惜乎明珠暗投</a:t>
            </a:r>
            <a:r>
              <a:rPr lang="en-US" altLang="zh-CN" sz="2800" dirty="0"/>
              <a:t>… </a:t>
            </a:r>
            <a:r>
              <a:rPr lang="zh-CN" altLang="en-US" sz="2800" dirty="0"/>
              <a:t>（明珠暗投：珍贵的东西得不到赏识）</a:t>
            </a:r>
            <a:endParaRPr lang="en-US" altLang="zh-CN" sz="2800" dirty="0"/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l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…but this was like casting pearls before swine.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拇战辙北，大醉而卧。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拇战：喝酒时划拳，北：败退）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…being a loser all the time, I fell asleep drunk like a fish.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93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D6C984-2D84-474F-9740-8078F98FC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288"/>
            <a:ext cx="10530875" cy="1393838"/>
          </a:xfrm>
        </p:spPr>
        <p:txBody>
          <a:bodyPr/>
          <a:lstStyle/>
          <a:p>
            <a:pPr algn="ctr"/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Comparisons between Semantic Translation and Communicative Translation</a:t>
            </a:r>
            <a:br>
              <a:rPr lang="zh-CN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F635CFCF-A809-4FC4-9C06-14C87B1617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359108"/>
              </p:ext>
            </p:extLst>
          </p:nvPr>
        </p:nvGraphicFramePr>
        <p:xfrm>
          <a:off x="846527" y="2019299"/>
          <a:ext cx="10498945" cy="383919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732602">
                  <a:extLst>
                    <a:ext uri="{9D8B030D-6E8A-4147-A177-3AD203B41FA5}">
                      <a16:colId xmlns:a16="http://schemas.microsoft.com/office/drawing/2014/main" val="997525856"/>
                    </a:ext>
                  </a:extLst>
                </a:gridCol>
                <a:gridCol w="3811261">
                  <a:extLst>
                    <a:ext uri="{9D8B030D-6E8A-4147-A177-3AD203B41FA5}">
                      <a16:colId xmlns:a16="http://schemas.microsoft.com/office/drawing/2014/main" val="2829623207"/>
                    </a:ext>
                  </a:extLst>
                </a:gridCol>
                <a:gridCol w="3955082">
                  <a:extLst>
                    <a:ext uri="{9D8B030D-6E8A-4147-A177-3AD203B41FA5}">
                      <a16:colId xmlns:a16="http://schemas.microsoft.com/office/drawing/2014/main" val="3371765159"/>
                    </a:ext>
                  </a:extLst>
                </a:gridCol>
              </a:tblGrid>
              <a:tr h="61392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Semantic translation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Communicative translation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642704"/>
                  </a:ext>
                </a:extLst>
              </a:tr>
              <a:tr h="82232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Language style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and accurate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subjective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54262"/>
                  </a:ext>
                </a:extLst>
              </a:tr>
              <a:tr h="13636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pursue thought-process, keep the characteristics of original language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convey messages, focus on the response of the TL receptor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942150"/>
                  </a:ext>
                </a:extLst>
              </a:tr>
              <a:tr h="103932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Translation unit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words, phrases, clauses 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sentences, paragraphs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340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735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F635CFCF-A809-4FC4-9C06-14C87B1617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819525"/>
              </p:ext>
            </p:extLst>
          </p:nvPr>
        </p:nvGraphicFramePr>
        <p:xfrm>
          <a:off x="830673" y="1695450"/>
          <a:ext cx="10530654" cy="384625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740855">
                  <a:extLst>
                    <a:ext uri="{9D8B030D-6E8A-4147-A177-3AD203B41FA5}">
                      <a16:colId xmlns:a16="http://schemas.microsoft.com/office/drawing/2014/main" val="997525856"/>
                    </a:ext>
                  </a:extLst>
                </a:gridCol>
                <a:gridCol w="3750644">
                  <a:extLst>
                    <a:ext uri="{9D8B030D-6E8A-4147-A177-3AD203B41FA5}">
                      <a16:colId xmlns:a16="http://schemas.microsoft.com/office/drawing/2014/main" val="2829623207"/>
                    </a:ext>
                  </a:extLst>
                </a:gridCol>
                <a:gridCol w="4039155">
                  <a:extLst>
                    <a:ext uri="{9D8B030D-6E8A-4147-A177-3AD203B41FA5}">
                      <a16:colId xmlns:a16="http://schemas.microsoft.com/office/drawing/2014/main" val="3371765159"/>
                    </a:ext>
                  </a:extLst>
                </a:gridCol>
              </a:tblGrid>
              <a:tr h="568129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Semantic translation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Communicative translation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642704"/>
                  </a:ext>
                </a:extLst>
              </a:tr>
              <a:tr h="8393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 of expression 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outweighs effects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effects outweighs information   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54262"/>
                  </a:ext>
                </a:extLst>
              </a:tr>
              <a:tr h="12500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Style of target language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complex, indirect, redundant, be inclined to over-translate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fluent, direct, concise, be inclined to under-translate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642263"/>
                  </a:ext>
                </a:extLst>
              </a:tr>
              <a:tr h="118410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Suitable objects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serious literature, autobiography, political statements</a:t>
                      </a:r>
                      <a:endParaRPr lang="zh-CN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advertisement, news report, technical discourse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942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306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4E13A6C4-EDCD-40AE-AAB1-FA0599E225D0}"/>
              </a:ext>
            </a:extLst>
          </p:cNvPr>
          <p:cNvSpPr/>
          <p:nvPr/>
        </p:nvSpPr>
        <p:spPr>
          <a:xfrm>
            <a:off x="2912917" y="2967335"/>
            <a:ext cx="6366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Thanks for listening!</a:t>
            </a:r>
          </a:p>
        </p:txBody>
      </p:sp>
    </p:spTree>
    <p:extLst>
      <p:ext uri="{BB962C8B-B14F-4D97-AF65-F5344CB8AC3E}">
        <p14:creationId xmlns:p14="http://schemas.microsoft.com/office/powerpoint/2010/main" val="1409314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离子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492</TotalTime>
  <Words>347</Words>
  <Application>Microsoft Office PowerPoint</Application>
  <PresentationFormat>宽屏</PresentationFormat>
  <Paragraphs>57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Times New Roman</vt:lpstr>
      <vt:lpstr>Wingdings</vt:lpstr>
      <vt:lpstr>Wingdings 3</vt:lpstr>
      <vt:lpstr>离子</vt:lpstr>
      <vt:lpstr>Semantic Translation &amp; Communicative Translation</vt:lpstr>
      <vt:lpstr>Content </vt:lpstr>
      <vt:lpstr>Introduction</vt:lpstr>
      <vt:lpstr>PowerPoint 演示文稿</vt:lpstr>
      <vt:lpstr>Examples of Semantic Translations</vt:lpstr>
      <vt:lpstr>Examples of Communicative Translations</vt:lpstr>
      <vt:lpstr>Comparisons between Semantic Translation and Communicative Translation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Communicative Translation and Semantic Translation</dc:title>
  <dc:creator>张 瑜</dc:creator>
  <cp:lastModifiedBy>张 瑜</cp:lastModifiedBy>
  <cp:revision>30</cp:revision>
  <dcterms:created xsi:type="dcterms:W3CDTF">2020-11-01T12:47:33Z</dcterms:created>
  <dcterms:modified xsi:type="dcterms:W3CDTF">2020-11-06T12:46:00Z</dcterms:modified>
</cp:coreProperties>
</file>