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5" r:id="rId8"/>
    <p:sldId id="263" r:id="rId9"/>
    <p:sldId id="268" r:id="rId10"/>
    <p:sldId id="267" r:id="rId11"/>
    <p:sldId id="266" r:id="rId12"/>
    <p:sldId id="26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5CF192D-E660-4EA8-B8E0-07356B774078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A46FC02-5D50-4241-8A1A-1AF0A99F7B70}" type="datetimeFigureOut">
              <a:rPr lang="en-US" smtClean="0"/>
              <a:t>2/19/2018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Ray Bradbury &amp; </a:t>
            </a:r>
            <a:r>
              <a:rPr lang="en-US" dirty="0" err="1" smtClean="0"/>
              <a:t>Farenheit</a:t>
            </a:r>
            <a:r>
              <a:rPr lang="en-US" dirty="0" smtClean="0"/>
              <a:t> 451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4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“Radio </a:t>
            </a:r>
            <a:r>
              <a:rPr lang="en-US" i="1" dirty="0"/>
              <a:t>has contributed to our ‘growing lack of attention.’ […] This sort of hopscotching existence makes it almost impossible for people, myself included, to sit down and get into a novel again. We have become a short story reading people, or, worse than that, a QUICK reading people.”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i="1" dirty="0"/>
              <a:t>In writing the short novel Fahrenheit 451, I thought I was describing a world that might evolve in four or five decades. But only a few weeks ago, in Beverly Hills one night, a husband and wife passed me, walking their dog. I stood staring after them, absolutely stunned. The woman held in one hand a small cigarette-package-sized radio, its antenna quivering. From this sprang tiny copper wires which ended in a dainty cone plugged into her right ear. There she was, oblivious to man and dog, listening to far winds and whispers and soap-opera cries, sleep-walking, helped up and down curbs by a husband who might just as well not have been there. This was not fiction</a:t>
            </a:r>
            <a:r>
              <a:rPr lang="en-US" i="1" dirty="0" smtClean="0"/>
              <a:t>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91513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Download\MV5BYjExNmEyZjQtNjI4My00MDg3LWJkMWQtNGM2ODJkMTU4YTNlXkEyXkFqcGdeQXVyNzc5MjA3OA@@._V1_SY1000_CR0,0,666,1000_AL_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8600"/>
            <a:ext cx="4267200" cy="640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214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smtClean="0"/>
              <a:t>www.biography.com/people/ray-bradbury-9223240</a:t>
            </a:r>
          </a:p>
          <a:p>
            <a:r>
              <a:rPr lang="en-US" dirty="0"/>
              <a:t>https://</a:t>
            </a:r>
            <a:r>
              <a:rPr lang="en-US" dirty="0" smtClean="0"/>
              <a:t>en.wikipedia.org/wiki/Fahrenheit_451</a:t>
            </a:r>
          </a:p>
          <a:p>
            <a:r>
              <a:rPr lang="en-US" dirty="0"/>
              <a:t>https://www.shmoop.com/fahrenheit-451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61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8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Ray Bradbury</a:t>
            </a:r>
          </a:p>
          <a:p>
            <a:pPr lvl="1"/>
            <a:r>
              <a:rPr lang="en-US" altLang="zh-CN" dirty="0" smtClean="0"/>
              <a:t>Background</a:t>
            </a:r>
            <a:endParaRPr lang="en-US" dirty="0" smtClean="0"/>
          </a:p>
          <a:p>
            <a:pPr lvl="1"/>
            <a:r>
              <a:rPr lang="en-US" dirty="0" smtClean="0"/>
              <a:t>Legacy</a:t>
            </a:r>
          </a:p>
          <a:p>
            <a:r>
              <a:rPr lang="en-US" dirty="0" smtClean="0"/>
              <a:t>Fahrenheit 451</a:t>
            </a:r>
          </a:p>
          <a:p>
            <a:pPr lvl="1"/>
            <a:r>
              <a:rPr lang="en-US" altLang="zh-CN" dirty="0" smtClean="0"/>
              <a:t>Characters</a:t>
            </a:r>
            <a:endParaRPr lang="en-US" dirty="0" smtClean="0"/>
          </a:p>
          <a:p>
            <a:pPr lvl="1"/>
            <a:r>
              <a:rPr lang="en-US" altLang="zh-CN" dirty="0" smtClean="0"/>
              <a:t>Plot</a:t>
            </a:r>
          </a:p>
          <a:p>
            <a:pPr lvl="1"/>
            <a:r>
              <a:rPr lang="en-US" altLang="zh-CN" dirty="0" smtClean="0"/>
              <a:t>Themes</a:t>
            </a:r>
            <a:endParaRPr lang="en-US" dirty="0" smtClean="0"/>
          </a:p>
          <a:p>
            <a:pPr lvl="1"/>
            <a:r>
              <a:rPr lang="en-US" altLang="zh-CN" dirty="0" smtClean="0"/>
              <a:t>Historical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1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 Bradbury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524000"/>
            <a:ext cx="1905000" cy="2338310"/>
          </a:xfrm>
        </p:spPr>
      </p:pic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2590800" y="1524000"/>
            <a:ext cx="6019800" cy="5029200"/>
          </a:xfrm>
        </p:spPr>
        <p:txBody>
          <a:bodyPr/>
          <a:lstStyle/>
          <a:p>
            <a:r>
              <a:rPr lang="en-US" altLang="zh-CN" dirty="0" smtClean="0"/>
              <a:t>8/</a:t>
            </a:r>
            <a:r>
              <a:rPr lang="en-US" dirty="0" smtClean="0"/>
              <a:t>22</a:t>
            </a:r>
            <a:r>
              <a:rPr lang="en-US" altLang="zh-CN" dirty="0" smtClean="0"/>
              <a:t>/</a:t>
            </a:r>
            <a:r>
              <a:rPr lang="en-US" dirty="0" smtClean="0"/>
              <a:t>1920 – </a:t>
            </a:r>
            <a:r>
              <a:rPr lang="en-US" altLang="zh-CN" dirty="0" smtClean="0"/>
              <a:t>6/</a:t>
            </a:r>
            <a:r>
              <a:rPr lang="en-US" dirty="0" smtClean="0"/>
              <a:t>5</a:t>
            </a:r>
            <a:r>
              <a:rPr lang="en-US" altLang="zh-CN" dirty="0" smtClean="0"/>
              <a:t>/</a:t>
            </a:r>
            <a:r>
              <a:rPr lang="en-US" dirty="0" smtClean="0"/>
              <a:t>2012</a:t>
            </a:r>
          </a:p>
          <a:p>
            <a:r>
              <a:rPr lang="en-US" altLang="zh-CN" dirty="0" smtClean="0"/>
              <a:t>Born: Illinois, U.S.</a:t>
            </a:r>
          </a:p>
          <a:p>
            <a:r>
              <a:rPr lang="en-US" altLang="zh-CN" dirty="0" smtClean="0"/>
              <a:t>Writer,</a:t>
            </a:r>
          </a:p>
          <a:p>
            <a:r>
              <a:rPr lang="en-US" altLang="zh-CN" dirty="0" smtClean="0"/>
              <a:t>Fantasy, Science Fiction, Horror, Mystery Fiction</a:t>
            </a:r>
          </a:p>
          <a:p>
            <a:r>
              <a:rPr lang="en-US" altLang="zh-CN" dirty="0" smtClean="0"/>
              <a:t>Notable Works</a:t>
            </a:r>
            <a:r>
              <a:rPr lang="zh-CN" altLang="en-US" dirty="0" smtClean="0"/>
              <a:t>：</a:t>
            </a:r>
            <a:r>
              <a:rPr lang="en-US" altLang="zh-CN" dirty="0" err="1" smtClean="0"/>
              <a:t>Farenheit</a:t>
            </a:r>
            <a:r>
              <a:rPr lang="en-US" altLang="zh-CN" dirty="0" smtClean="0"/>
              <a:t> 451, The Martian Chronicles, </a:t>
            </a:r>
            <a:r>
              <a:rPr lang="en-US" altLang="zh-CN" smtClean="0"/>
              <a:t>The Illustrated Man</a:t>
            </a:r>
            <a:endParaRPr lang="en-US" altLang="zh-CN" dirty="0" smtClean="0"/>
          </a:p>
          <a:p>
            <a:endParaRPr lang="zh-CN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8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Farenheit</a:t>
            </a:r>
            <a:r>
              <a:rPr lang="en-US" dirty="0" smtClean="0"/>
              <a:t> 451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219200"/>
            <a:ext cx="3581400" cy="5087216"/>
          </a:xfrm>
        </p:spPr>
      </p:pic>
    </p:spTree>
    <p:extLst>
      <p:ext uri="{BB962C8B-B14F-4D97-AF65-F5344CB8AC3E}">
        <p14:creationId xmlns:p14="http://schemas.microsoft.com/office/powerpoint/2010/main" val="247477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Guy </a:t>
            </a:r>
            <a:r>
              <a:rPr lang="en-US" dirty="0" err="1" smtClean="0"/>
              <a:t>Montag</a:t>
            </a:r>
            <a:endParaRPr lang="en-US" dirty="0"/>
          </a:p>
          <a:p>
            <a:r>
              <a:rPr lang="en-US" dirty="0" smtClean="0"/>
              <a:t>Mildred </a:t>
            </a:r>
            <a:r>
              <a:rPr lang="en-US" dirty="0" err="1" smtClean="0"/>
              <a:t>Montag</a:t>
            </a:r>
            <a:endParaRPr lang="en-US" dirty="0" smtClean="0"/>
          </a:p>
          <a:p>
            <a:r>
              <a:rPr lang="en-US" dirty="0" smtClean="0"/>
              <a:t>Captain Beatty</a:t>
            </a:r>
          </a:p>
          <a:p>
            <a:r>
              <a:rPr lang="en-US" dirty="0" smtClean="0"/>
              <a:t>Professor Faber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Futuristic Dystopian American City where firemen start fires instead of stopping them</a:t>
            </a:r>
          </a:p>
          <a:p>
            <a:r>
              <a:rPr lang="en-US" dirty="0" smtClean="0"/>
              <a:t>Guy </a:t>
            </a:r>
            <a:r>
              <a:rPr lang="en-US" dirty="0" err="1" smtClean="0"/>
              <a:t>Montag</a:t>
            </a:r>
            <a:r>
              <a:rPr lang="en-US" dirty="0" smtClean="0"/>
              <a:t> and his meeting with his neighbor Clarisse McClellan</a:t>
            </a:r>
          </a:p>
          <a:p>
            <a:r>
              <a:rPr lang="en-US" dirty="0" err="1" smtClean="0"/>
              <a:t>Montag</a:t>
            </a:r>
            <a:r>
              <a:rPr lang="en-US" dirty="0" smtClean="0"/>
              <a:t> finds his wife overdosed</a:t>
            </a:r>
          </a:p>
          <a:p>
            <a:r>
              <a:rPr lang="en-US" dirty="0" err="1" smtClean="0"/>
              <a:t>Montag’s</a:t>
            </a:r>
            <a:r>
              <a:rPr lang="en-US" dirty="0" smtClean="0"/>
              <a:t> change</a:t>
            </a:r>
            <a:r>
              <a:rPr lang="en-US" dirty="0"/>
              <a:t> </a:t>
            </a:r>
            <a:r>
              <a:rPr lang="en-US" dirty="0" smtClean="0"/>
              <a:t>and reading</a:t>
            </a:r>
          </a:p>
          <a:p>
            <a:r>
              <a:rPr lang="en-US" dirty="0" smtClean="0"/>
              <a:t>Discovery by Captain Beatty</a:t>
            </a:r>
          </a:p>
          <a:p>
            <a:r>
              <a:rPr lang="en-US" dirty="0" err="1" smtClean="0"/>
              <a:t>Montag’s</a:t>
            </a:r>
            <a:r>
              <a:rPr lang="en-US" dirty="0" smtClean="0"/>
              <a:t> meeting with Faber and seeing the light</a:t>
            </a:r>
          </a:p>
          <a:p>
            <a:r>
              <a:rPr lang="en-US" dirty="0" err="1" smtClean="0"/>
              <a:t>Montag</a:t>
            </a:r>
            <a:r>
              <a:rPr lang="en-US" dirty="0" smtClean="0"/>
              <a:t> killing </a:t>
            </a:r>
            <a:r>
              <a:rPr lang="en-US" smtClean="0"/>
              <a:t>Captain Beatty, fleeing </a:t>
            </a:r>
            <a:r>
              <a:rPr lang="en-US" dirty="0" smtClean="0"/>
              <a:t>the city and meeting other book readers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465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Censorship</a:t>
            </a:r>
          </a:p>
          <a:p>
            <a:r>
              <a:rPr lang="en-US" dirty="0" smtClean="0"/>
              <a:t>Knowledge VS Ignorance</a:t>
            </a:r>
          </a:p>
          <a:p>
            <a:r>
              <a:rPr lang="en-US" dirty="0" smtClean="0"/>
              <a:t>Technology</a:t>
            </a:r>
          </a:p>
          <a:p>
            <a:r>
              <a:rPr lang="en-US" dirty="0" smtClean="0"/>
              <a:t>Dissatisfaction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46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Pedestrian</a:t>
            </a:r>
          </a:p>
          <a:p>
            <a:r>
              <a:rPr lang="en-US" dirty="0" smtClean="0"/>
              <a:t>Bright </a:t>
            </a:r>
            <a:r>
              <a:rPr lang="en-US" dirty="0" err="1" smtClean="0"/>
              <a:t>Pheonix</a:t>
            </a:r>
            <a:endParaRPr lang="en-US" dirty="0" smtClean="0"/>
          </a:p>
          <a:p>
            <a:r>
              <a:rPr lang="en-US" dirty="0" smtClean="0"/>
              <a:t>Censorship and banning</a:t>
            </a:r>
          </a:p>
          <a:p>
            <a:r>
              <a:rPr lang="en-US" dirty="0" smtClean="0"/>
              <a:t>McCarthyism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48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wnload\Anticommunist_Literature_1950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4114800" cy="626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43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343</Words>
  <Application>Microsoft Office PowerPoint</Application>
  <PresentationFormat>Bildschirmpräsentation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Adjacency</vt:lpstr>
      <vt:lpstr>Ray Bradbury &amp; Farenheit 451</vt:lpstr>
      <vt:lpstr>Index</vt:lpstr>
      <vt:lpstr>Ray Bradbury</vt:lpstr>
      <vt:lpstr>Farenheit 451</vt:lpstr>
      <vt:lpstr>Characters</vt:lpstr>
      <vt:lpstr>Plot</vt:lpstr>
      <vt:lpstr>Theme</vt:lpstr>
      <vt:lpstr>Historical Background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Ray Bradbury</dc:title>
  <dc:creator>Eugene</dc:creator>
  <cp:lastModifiedBy>_</cp:lastModifiedBy>
  <cp:revision>23</cp:revision>
  <dcterms:created xsi:type="dcterms:W3CDTF">2017-11-17T01:51:59Z</dcterms:created>
  <dcterms:modified xsi:type="dcterms:W3CDTF">2018-02-19T16:50:42Z</dcterms:modified>
</cp:coreProperties>
</file>