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5" r:id="rId10"/>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A99DA"/>
    <a:srgbClr val="AAD3E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中度样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3" d="100"/>
          <a:sy n="73" d="100"/>
        </p:scale>
        <p:origin x="1042"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AE70F40-6531-44F3-8D8A-23F4C61947DB}" type="doc">
      <dgm:prSet loTypeId="urn:microsoft.com/office/officeart/2008/layout/HorizontalMultiLevelHierarchy" loCatId="hierarchy" qsTypeId="urn:microsoft.com/office/officeart/2005/8/quickstyle/simple1" qsCatId="simple" csTypeId="urn:microsoft.com/office/officeart/2005/8/colors/colorful4" csCatId="colorful" phldr="1"/>
      <dgm:spPr/>
      <dgm:t>
        <a:bodyPr/>
        <a:lstStyle/>
        <a:p>
          <a:endParaRPr lang="de-DE"/>
        </a:p>
      </dgm:t>
    </dgm:pt>
    <dgm:pt modelId="{41BCFE14-51CC-4C67-8BB7-E057E5611677}">
      <dgm:prSet phldrT="[文本]"/>
      <dgm:spPr/>
      <dgm:t>
        <a:bodyPr/>
        <a:lstStyle/>
        <a:p>
          <a:r>
            <a:rPr lang="zh-CN" altLang="en-US" dirty="0"/>
            <a:t>目录</a:t>
          </a:r>
          <a:endParaRPr lang="de-DE" dirty="0"/>
        </a:p>
      </dgm:t>
    </dgm:pt>
    <dgm:pt modelId="{828693AD-6C23-4E3D-95E4-E2FB1CF6F05F}" type="parTrans" cxnId="{188784C4-4825-4577-9290-8A032C1C0BAE}">
      <dgm:prSet/>
      <dgm:spPr/>
      <dgm:t>
        <a:bodyPr/>
        <a:lstStyle/>
        <a:p>
          <a:endParaRPr lang="de-DE"/>
        </a:p>
      </dgm:t>
    </dgm:pt>
    <dgm:pt modelId="{B973224D-F874-4782-8A25-5702B54A2105}" type="sibTrans" cxnId="{188784C4-4825-4577-9290-8A032C1C0BAE}">
      <dgm:prSet/>
      <dgm:spPr/>
      <dgm:t>
        <a:bodyPr/>
        <a:lstStyle/>
        <a:p>
          <a:endParaRPr lang="de-DE"/>
        </a:p>
      </dgm:t>
    </dgm:pt>
    <dgm:pt modelId="{7D37980B-3C96-4639-9007-FC0E5ABDC8ED}">
      <dgm:prSet phldrT="[文本]"/>
      <dgm:spPr/>
      <dgm:t>
        <a:bodyPr/>
        <a:lstStyle/>
        <a:p>
          <a:r>
            <a:rPr lang="zh-CN" altLang="en-US" dirty="0"/>
            <a:t>理论提出者  </a:t>
          </a:r>
          <a:r>
            <a:rPr lang="de-DE" altLang="zh-CN" b="1" dirty="0">
              <a:latin typeface="Times New Roman" panose="02020603050405020304" pitchFamily="18" charset="0"/>
              <a:ea typeface="宋体" panose="02010600030101010101" pitchFamily="2" charset="-122"/>
              <a:cs typeface="Times New Roman" panose="02020603050405020304" pitchFamily="18" charset="0"/>
            </a:rPr>
            <a:t>Der Theoriebegründer</a:t>
          </a:r>
          <a:endParaRPr lang="de-DE" dirty="0"/>
        </a:p>
      </dgm:t>
    </dgm:pt>
    <dgm:pt modelId="{FB8F8ED1-1F10-48D2-A060-00A64697D40C}" type="parTrans" cxnId="{D699EC9A-E289-41CB-AD7F-D6D75238BEEB}">
      <dgm:prSet/>
      <dgm:spPr/>
      <dgm:t>
        <a:bodyPr/>
        <a:lstStyle/>
        <a:p>
          <a:endParaRPr lang="de-DE"/>
        </a:p>
      </dgm:t>
    </dgm:pt>
    <dgm:pt modelId="{76FDBC82-1E4E-45B5-A1BD-ED7C997F93ED}" type="sibTrans" cxnId="{D699EC9A-E289-41CB-AD7F-D6D75238BEEB}">
      <dgm:prSet/>
      <dgm:spPr/>
      <dgm:t>
        <a:bodyPr/>
        <a:lstStyle/>
        <a:p>
          <a:endParaRPr lang="de-DE"/>
        </a:p>
      </dgm:t>
    </dgm:pt>
    <dgm:pt modelId="{41900EF2-E1D9-43BC-8471-6653099B455B}">
      <dgm:prSet phldrT="[文本]"/>
      <dgm:spPr/>
      <dgm:t>
        <a:bodyPr/>
        <a:lstStyle/>
        <a:p>
          <a:r>
            <a:rPr lang="zh-CN" altLang="en-US" dirty="0"/>
            <a:t> 核心概念解析 </a:t>
          </a:r>
          <a:r>
            <a:rPr lang="de-DE" altLang="zh-CN" dirty="0">
              <a:latin typeface="Times New Roman" panose="02020603050405020304" pitchFamily="18" charset="0"/>
              <a:ea typeface="宋体" panose="02010600030101010101" pitchFamily="2" charset="-122"/>
              <a:cs typeface="Times New Roman" panose="02020603050405020304" pitchFamily="18" charset="0"/>
            </a:rPr>
            <a:t>Der Kernbegriff</a:t>
          </a:r>
          <a:endParaRPr lang="de-DE" dirty="0"/>
        </a:p>
      </dgm:t>
    </dgm:pt>
    <dgm:pt modelId="{ED99B927-D362-456D-AB88-EA781BD06E39}" type="parTrans" cxnId="{49433200-8500-4ED4-8823-6A6CA5C51B00}">
      <dgm:prSet/>
      <dgm:spPr/>
      <dgm:t>
        <a:bodyPr/>
        <a:lstStyle/>
        <a:p>
          <a:endParaRPr lang="de-DE"/>
        </a:p>
      </dgm:t>
    </dgm:pt>
    <dgm:pt modelId="{67F65DEE-CCDE-4787-9BC1-DF918C6460A2}" type="sibTrans" cxnId="{49433200-8500-4ED4-8823-6A6CA5C51B00}">
      <dgm:prSet/>
      <dgm:spPr/>
      <dgm:t>
        <a:bodyPr/>
        <a:lstStyle/>
        <a:p>
          <a:endParaRPr lang="de-DE"/>
        </a:p>
      </dgm:t>
    </dgm:pt>
    <dgm:pt modelId="{BF38B43A-FEED-4698-BAC8-37E21C42575F}">
      <dgm:prSet phldrT="[文本]"/>
      <dgm:spPr/>
      <dgm:t>
        <a:bodyPr/>
        <a:lstStyle/>
        <a:p>
          <a:r>
            <a:rPr lang="zh-CN" altLang="en-US" dirty="0"/>
            <a:t>    本地化（归化）</a:t>
          </a:r>
          <a:r>
            <a:rPr lang="de-DE" altLang="zh-CN" dirty="0">
              <a:latin typeface="Times New Roman" panose="02020603050405020304" pitchFamily="18" charset="0"/>
              <a:ea typeface="宋体" panose="02010600030101010101" pitchFamily="2" charset="-122"/>
              <a:cs typeface="Times New Roman" panose="02020603050405020304" pitchFamily="18" charset="0"/>
            </a:rPr>
            <a:t>Domestizierung</a:t>
          </a:r>
          <a:endParaRPr lang="de-DE" dirty="0"/>
        </a:p>
      </dgm:t>
    </dgm:pt>
    <dgm:pt modelId="{5E8371A5-A0B8-4A76-831F-905F0ACC81E9}" type="parTrans" cxnId="{20AF3E15-46C2-404B-9344-C2368D222B08}">
      <dgm:prSet/>
      <dgm:spPr/>
      <dgm:t>
        <a:bodyPr/>
        <a:lstStyle/>
        <a:p>
          <a:endParaRPr lang="de-DE"/>
        </a:p>
      </dgm:t>
    </dgm:pt>
    <dgm:pt modelId="{42633AFA-3EE7-4849-A4B6-44E22C3E1E78}" type="sibTrans" cxnId="{20AF3E15-46C2-404B-9344-C2368D222B08}">
      <dgm:prSet/>
      <dgm:spPr/>
      <dgm:t>
        <a:bodyPr/>
        <a:lstStyle/>
        <a:p>
          <a:endParaRPr lang="de-DE"/>
        </a:p>
      </dgm:t>
    </dgm:pt>
    <dgm:pt modelId="{BC77052F-8CB1-4792-AAB4-AEE345C06488}">
      <dgm:prSet phldrT="[文本]"/>
      <dgm:spPr/>
      <dgm:t>
        <a:bodyPr/>
        <a:lstStyle/>
        <a:p>
          <a:r>
            <a:rPr lang="zh-CN" altLang="en-US" dirty="0"/>
            <a:t>   外来词（异化）</a:t>
          </a:r>
          <a:r>
            <a:rPr lang="de-DE" altLang="zh-CN" dirty="0" err="1">
              <a:latin typeface="Times New Roman" panose="02020603050405020304" pitchFamily="18" charset="0"/>
              <a:ea typeface="宋体" panose="02010600030101010101" pitchFamily="2" charset="-122"/>
              <a:cs typeface="Times New Roman" panose="02020603050405020304" pitchFamily="18" charset="0"/>
            </a:rPr>
            <a:t>Foreignisierung</a:t>
          </a:r>
          <a:endParaRPr lang="de-DE" dirty="0"/>
        </a:p>
      </dgm:t>
    </dgm:pt>
    <dgm:pt modelId="{3C621D25-F2CE-48D0-A151-43AA5E7D3A8A}" type="parTrans" cxnId="{77D390FE-1070-463C-BBD6-64A135A4F1AA}">
      <dgm:prSet/>
      <dgm:spPr/>
      <dgm:t>
        <a:bodyPr/>
        <a:lstStyle/>
        <a:p>
          <a:endParaRPr lang="de-DE"/>
        </a:p>
      </dgm:t>
    </dgm:pt>
    <dgm:pt modelId="{F5F8C4C2-26A2-47BE-9420-F494FD187ACF}" type="sibTrans" cxnId="{77D390FE-1070-463C-BBD6-64A135A4F1AA}">
      <dgm:prSet/>
      <dgm:spPr/>
      <dgm:t>
        <a:bodyPr/>
        <a:lstStyle/>
        <a:p>
          <a:endParaRPr lang="de-DE"/>
        </a:p>
      </dgm:t>
    </dgm:pt>
    <dgm:pt modelId="{09AA1EA7-F01D-4D32-B88F-640352F216FD}">
      <dgm:prSet phldrT="[文本]"/>
      <dgm:spPr/>
      <dgm:t>
        <a:bodyPr/>
        <a:lstStyle/>
        <a:p>
          <a:r>
            <a:rPr lang="zh-CN" altLang="en-US" dirty="0"/>
            <a:t>译者隐身性 </a:t>
          </a:r>
          <a:r>
            <a:rPr lang="de-DE" altLang="en-US" dirty="0">
              <a:latin typeface="Times New Roman" panose="02020603050405020304" pitchFamily="18" charset="0"/>
              <a:cs typeface="Times New Roman" panose="02020603050405020304" pitchFamily="18" charset="0"/>
            </a:rPr>
            <a:t>Unsichtbarkeit</a:t>
          </a:r>
          <a:endParaRPr lang="de-DE" dirty="0">
            <a:latin typeface="Times New Roman" panose="02020603050405020304" pitchFamily="18" charset="0"/>
            <a:cs typeface="Times New Roman" panose="02020603050405020304" pitchFamily="18" charset="0"/>
          </a:endParaRPr>
        </a:p>
      </dgm:t>
    </dgm:pt>
    <dgm:pt modelId="{E95643A2-3BD2-4C92-B82F-0A838E7FF5A3}" type="parTrans" cxnId="{0DB24B60-B5CE-4A7E-8F21-9362F57A8D86}">
      <dgm:prSet/>
      <dgm:spPr/>
      <dgm:t>
        <a:bodyPr/>
        <a:lstStyle/>
        <a:p>
          <a:endParaRPr lang="de-DE"/>
        </a:p>
      </dgm:t>
    </dgm:pt>
    <dgm:pt modelId="{D1E9949D-EE45-49E6-8832-7638F166027F}" type="sibTrans" cxnId="{0DB24B60-B5CE-4A7E-8F21-9362F57A8D86}">
      <dgm:prSet/>
      <dgm:spPr/>
      <dgm:t>
        <a:bodyPr/>
        <a:lstStyle/>
        <a:p>
          <a:endParaRPr lang="de-DE"/>
        </a:p>
      </dgm:t>
    </dgm:pt>
    <dgm:pt modelId="{A85F569A-5292-466D-839F-2C0F066F79F7}">
      <dgm:prSet phldrT="[文本]"/>
      <dgm:spPr/>
      <dgm:t>
        <a:bodyPr/>
        <a:lstStyle/>
        <a:p>
          <a:r>
            <a:rPr lang="zh-CN" altLang="en-US" dirty="0"/>
            <a:t>启示 </a:t>
          </a:r>
          <a:r>
            <a:rPr lang="de-DE" altLang="en-US" dirty="0">
              <a:latin typeface="Times New Roman" panose="02020603050405020304" pitchFamily="18" charset="0"/>
              <a:cs typeface="Times New Roman" panose="02020603050405020304" pitchFamily="18" charset="0"/>
            </a:rPr>
            <a:t>Die Aufgeklärtheit</a:t>
          </a:r>
          <a:endParaRPr lang="de-DE" dirty="0">
            <a:latin typeface="Times New Roman" panose="02020603050405020304" pitchFamily="18" charset="0"/>
            <a:cs typeface="Times New Roman" panose="02020603050405020304" pitchFamily="18" charset="0"/>
          </a:endParaRPr>
        </a:p>
      </dgm:t>
    </dgm:pt>
    <dgm:pt modelId="{F6110F58-B27A-47BA-8A15-F400B94C96F8}" type="parTrans" cxnId="{606E4C77-A777-422D-9F2D-32EDC1D92CC3}">
      <dgm:prSet/>
      <dgm:spPr/>
      <dgm:t>
        <a:bodyPr/>
        <a:lstStyle/>
        <a:p>
          <a:endParaRPr lang="de-DE"/>
        </a:p>
      </dgm:t>
    </dgm:pt>
    <dgm:pt modelId="{DDD0715A-9EFC-4B1F-A85F-D3FD571E7AE8}" type="sibTrans" cxnId="{606E4C77-A777-422D-9F2D-32EDC1D92CC3}">
      <dgm:prSet/>
      <dgm:spPr/>
      <dgm:t>
        <a:bodyPr/>
        <a:lstStyle/>
        <a:p>
          <a:endParaRPr lang="de-DE"/>
        </a:p>
      </dgm:t>
    </dgm:pt>
    <dgm:pt modelId="{5DDD38AD-04A3-4AF2-83EF-E5B906A775B1}" type="pres">
      <dgm:prSet presAssocID="{BAE70F40-6531-44F3-8D8A-23F4C61947DB}" presName="Name0" presStyleCnt="0">
        <dgm:presLayoutVars>
          <dgm:chPref val="1"/>
          <dgm:dir/>
          <dgm:animOne val="branch"/>
          <dgm:animLvl val="lvl"/>
          <dgm:resizeHandles val="exact"/>
        </dgm:presLayoutVars>
      </dgm:prSet>
      <dgm:spPr/>
    </dgm:pt>
    <dgm:pt modelId="{EAB412B4-482E-4203-802D-E8FB03B471E1}" type="pres">
      <dgm:prSet presAssocID="{41BCFE14-51CC-4C67-8BB7-E057E5611677}" presName="root1" presStyleCnt="0"/>
      <dgm:spPr/>
    </dgm:pt>
    <dgm:pt modelId="{D0637879-779B-4DCA-9C34-2C87F2C903BB}" type="pres">
      <dgm:prSet presAssocID="{41BCFE14-51CC-4C67-8BB7-E057E5611677}" presName="LevelOneTextNode" presStyleLbl="node0" presStyleIdx="0" presStyleCnt="1">
        <dgm:presLayoutVars>
          <dgm:chPref val="3"/>
        </dgm:presLayoutVars>
      </dgm:prSet>
      <dgm:spPr/>
    </dgm:pt>
    <dgm:pt modelId="{588B0F8D-364A-4179-9E89-D3940ED5BB14}" type="pres">
      <dgm:prSet presAssocID="{41BCFE14-51CC-4C67-8BB7-E057E5611677}" presName="level2hierChild" presStyleCnt="0"/>
      <dgm:spPr/>
    </dgm:pt>
    <dgm:pt modelId="{0732800B-FB29-47AE-9F87-B242CDC3B13B}" type="pres">
      <dgm:prSet presAssocID="{FB8F8ED1-1F10-48D2-A060-00A64697D40C}" presName="conn2-1" presStyleLbl="parChTrans1D2" presStyleIdx="0" presStyleCnt="6"/>
      <dgm:spPr/>
    </dgm:pt>
    <dgm:pt modelId="{ACE5237B-DF4E-47A9-985F-C02574F2B407}" type="pres">
      <dgm:prSet presAssocID="{FB8F8ED1-1F10-48D2-A060-00A64697D40C}" presName="connTx" presStyleLbl="parChTrans1D2" presStyleIdx="0" presStyleCnt="6"/>
      <dgm:spPr/>
    </dgm:pt>
    <dgm:pt modelId="{E2247A89-F4AE-4115-B6AC-0E424F004C69}" type="pres">
      <dgm:prSet presAssocID="{7D37980B-3C96-4639-9007-FC0E5ABDC8ED}" presName="root2" presStyleCnt="0"/>
      <dgm:spPr/>
    </dgm:pt>
    <dgm:pt modelId="{56B9D7CC-4B66-454E-80A6-E1BDDB4173B6}" type="pres">
      <dgm:prSet presAssocID="{7D37980B-3C96-4639-9007-FC0E5ABDC8ED}" presName="LevelTwoTextNode" presStyleLbl="node2" presStyleIdx="0" presStyleCnt="6">
        <dgm:presLayoutVars>
          <dgm:chPref val="3"/>
        </dgm:presLayoutVars>
      </dgm:prSet>
      <dgm:spPr/>
    </dgm:pt>
    <dgm:pt modelId="{9CACE7E1-09FC-41D4-8A40-475451A6F3E8}" type="pres">
      <dgm:prSet presAssocID="{7D37980B-3C96-4639-9007-FC0E5ABDC8ED}" presName="level3hierChild" presStyleCnt="0"/>
      <dgm:spPr/>
    </dgm:pt>
    <dgm:pt modelId="{A03C55D1-A383-4EEC-8A71-580478E4E6D5}" type="pres">
      <dgm:prSet presAssocID="{ED99B927-D362-456D-AB88-EA781BD06E39}" presName="conn2-1" presStyleLbl="parChTrans1D2" presStyleIdx="1" presStyleCnt="6"/>
      <dgm:spPr/>
    </dgm:pt>
    <dgm:pt modelId="{09111172-96D2-4E6B-971B-FFE7A9ADA5D2}" type="pres">
      <dgm:prSet presAssocID="{ED99B927-D362-456D-AB88-EA781BD06E39}" presName="connTx" presStyleLbl="parChTrans1D2" presStyleIdx="1" presStyleCnt="6"/>
      <dgm:spPr/>
    </dgm:pt>
    <dgm:pt modelId="{C303EE9C-8FB7-49FA-8154-D5705F0A650D}" type="pres">
      <dgm:prSet presAssocID="{41900EF2-E1D9-43BC-8471-6653099B455B}" presName="root2" presStyleCnt="0"/>
      <dgm:spPr/>
    </dgm:pt>
    <dgm:pt modelId="{41519D66-629D-470D-BEF4-CE96E198DB2C}" type="pres">
      <dgm:prSet presAssocID="{41900EF2-E1D9-43BC-8471-6653099B455B}" presName="LevelTwoTextNode" presStyleLbl="node2" presStyleIdx="1" presStyleCnt="6">
        <dgm:presLayoutVars>
          <dgm:chPref val="3"/>
        </dgm:presLayoutVars>
      </dgm:prSet>
      <dgm:spPr/>
    </dgm:pt>
    <dgm:pt modelId="{39D33462-B38E-4EEB-AD9C-5DD14B8C4E58}" type="pres">
      <dgm:prSet presAssocID="{41900EF2-E1D9-43BC-8471-6653099B455B}" presName="level3hierChild" presStyleCnt="0"/>
      <dgm:spPr/>
    </dgm:pt>
    <dgm:pt modelId="{EF66A307-26A4-4152-9664-E0C8E196ED04}" type="pres">
      <dgm:prSet presAssocID="{5E8371A5-A0B8-4A76-831F-905F0ACC81E9}" presName="conn2-1" presStyleLbl="parChTrans1D2" presStyleIdx="2" presStyleCnt="6"/>
      <dgm:spPr/>
    </dgm:pt>
    <dgm:pt modelId="{42691D36-2D6F-4F7C-83EF-089ACCACF7E5}" type="pres">
      <dgm:prSet presAssocID="{5E8371A5-A0B8-4A76-831F-905F0ACC81E9}" presName="connTx" presStyleLbl="parChTrans1D2" presStyleIdx="2" presStyleCnt="6"/>
      <dgm:spPr/>
    </dgm:pt>
    <dgm:pt modelId="{695B59BD-0738-4F1D-AF6C-3125D8302CAD}" type="pres">
      <dgm:prSet presAssocID="{BF38B43A-FEED-4698-BAC8-37E21C42575F}" presName="root2" presStyleCnt="0"/>
      <dgm:spPr/>
    </dgm:pt>
    <dgm:pt modelId="{5CCECD70-82FD-4ECF-B5E5-841C4C51B0C1}" type="pres">
      <dgm:prSet presAssocID="{BF38B43A-FEED-4698-BAC8-37E21C42575F}" presName="LevelTwoTextNode" presStyleLbl="node2" presStyleIdx="2" presStyleCnt="6">
        <dgm:presLayoutVars>
          <dgm:chPref val="3"/>
        </dgm:presLayoutVars>
      </dgm:prSet>
      <dgm:spPr/>
    </dgm:pt>
    <dgm:pt modelId="{B22F3227-43D9-457A-BD43-87C7C4B096C2}" type="pres">
      <dgm:prSet presAssocID="{BF38B43A-FEED-4698-BAC8-37E21C42575F}" presName="level3hierChild" presStyleCnt="0"/>
      <dgm:spPr/>
    </dgm:pt>
    <dgm:pt modelId="{F105D2F9-F807-42D6-BE37-76C910CCD622}" type="pres">
      <dgm:prSet presAssocID="{3C621D25-F2CE-48D0-A151-43AA5E7D3A8A}" presName="conn2-1" presStyleLbl="parChTrans1D2" presStyleIdx="3" presStyleCnt="6"/>
      <dgm:spPr/>
    </dgm:pt>
    <dgm:pt modelId="{8248CBA2-B6E6-471D-A4CA-48148BDA675F}" type="pres">
      <dgm:prSet presAssocID="{3C621D25-F2CE-48D0-A151-43AA5E7D3A8A}" presName="connTx" presStyleLbl="parChTrans1D2" presStyleIdx="3" presStyleCnt="6"/>
      <dgm:spPr/>
    </dgm:pt>
    <dgm:pt modelId="{20758203-E421-41B8-B549-15BF0B10ED2F}" type="pres">
      <dgm:prSet presAssocID="{BC77052F-8CB1-4792-AAB4-AEE345C06488}" presName="root2" presStyleCnt="0"/>
      <dgm:spPr/>
    </dgm:pt>
    <dgm:pt modelId="{4CAB159B-C8E6-4F98-BAE1-1AD95876FD12}" type="pres">
      <dgm:prSet presAssocID="{BC77052F-8CB1-4792-AAB4-AEE345C06488}" presName="LevelTwoTextNode" presStyleLbl="node2" presStyleIdx="3" presStyleCnt="6">
        <dgm:presLayoutVars>
          <dgm:chPref val="3"/>
        </dgm:presLayoutVars>
      </dgm:prSet>
      <dgm:spPr/>
    </dgm:pt>
    <dgm:pt modelId="{AF051221-C154-41BE-B50D-DF50970CE1AB}" type="pres">
      <dgm:prSet presAssocID="{BC77052F-8CB1-4792-AAB4-AEE345C06488}" presName="level3hierChild" presStyleCnt="0"/>
      <dgm:spPr/>
    </dgm:pt>
    <dgm:pt modelId="{132ADFAF-9B9A-407F-BC04-6BFEE79A209A}" type="pres">
      <dgm:prSet presAssocID="{E95643A2-3BD2-4C92-B82F-0A838E7FF5A3}" presName="conn2-1" presStyleLbl="parChTrans1D2" presStyleIdx="4" presStyleCnt="6"/>
      <dgm:spPr/>
    </dgm:pt>
    <dgm:pt modelId="{F07ED8D1-6BFB-4118-A521-81F225997D46}" type="pres">
      <dgm:prSet presAssocID="{E95643A2-3BD2-4C92-B82F-0A838E7FF5A3}" presName="connTx" presStyleLbl="parChTrans1D2" presStyleIdx="4" presStyleCnt="6"/>
      <dgm:spPr/>
    </dgm:pt>
    <dgm:pt modelId="{1CA0A9D2-2A94-4130-AFE5-BA8C423F32F6}" type="pres">
      <dgm:prSet presAssocID="{09AA1EA7-F01D-4D32-B88F-640352F216FD}" presName="root2" presStyleCnt="0"/>
      <dgm:spPr/>
    </dgm:pt>
    <dgm:pt modelId="{4B4CCB1D-497F-4B0E-B2A4-731463FDBCE5}" type="pres">
      <dgm:prSet presAssocID="{09AA1EA7-F01D-4D32-B88F-640352F216FD}" presName="LevelTwoTextNode" presStyleLbl="node2" presStyleIdx="4" presStyleCnt="6">
        <dgm:presLayoutVars>
          <dgm:chPref val="3"/>
        </dgm:presLayoutVars>
      </dgm:prSet>
      <dgm:spPr/>
    </dgm:pt>
    <dgm:pt modelId="{2FC5D332-0526-48B0-B321-DC4BB0F8AEDD}" type="pres">
      <dgm:prSet presAssocID="{09AA1EA7-F01D-4D32-B88F-640352F216FD}" presName="level3hierChild" presStyleCnt="0"/>
      <dgm:spPr/>
    </dgm:pt>
    <dgm:pt modelId="{5988EA59-91A9-43C4-AE99-492007D1D52F}" type="pres">
      <dgm:prSet presAssocID="{F6110F58-B27A-47BA-8A15-F400B94C96F8}" presName="conn2-1" presStyleLbl="parChTrans1D2" presStyleIdx="5" presStyleCnt="6"/>
      <dgm:spPr/>
    </dgm:pt>
    <dgm:pt modelId="{FA3C44FA-B626-4944-9E91-08C0D199E947}" type="pres">
      <dgm:prSet presAssocID="{F6110F58-B27A-47BA-8A15-F400B94C96F8}" presName="connTx" presStyleLbl="parChTrans1D2" presStyleIdx="5" presStyleCnt="6"/>
      <dgm:spPr/>
    </dgm:pt>
    <dgm:pt modelId="{CDF6FE41-E537-4E9A-AC0F-DD65B5B08654}" type="pres">
      <dgm:prSet presAssocID="{A85F569A-5292-466D-839F-2C0F066F79F7}" presName="root2" presStyleCnt="0"/>
      <dgm:spPr/>
    </dgm:pt>
    <dgm:pt modelId="{7EE36821-4BBE-4C55-A28C-CAE2FA12585F}" type="pres">
      <dgm:prSet presAssocID="{A85F569A-5292-466D-839F-2C0F066F79F7}" presName="LevelTwoTextNode" presStyleLbl="node2" presStyleIdx="5" presStyleCnt="6">
        <dgm:presLayoutVars>
          <dgm:chPref val="3"/>
        </dgm:presLayoutVars>
      </dgm:prSet>
      <dgm:spPr/>
    </dgm:pt>
    <dgm:pt modelId="{0BDA601F-F0E1-46B5-97A7-FE4FE6B38C0C}" type="pres">
      <dgm:prSet presAssocID="{A85F569A-5292-466D-839F-2C0F066F79F7}" presName="level3hierChild" presStyleCnt="0"/>
      <dgm:spPr/>
    </dgm:pt>
  </dgm:ptLst>
  <dgm:cxnLst>
    <dgm:cxn modelId="{49433200-8500-4ED4-8823-6A6CA5C51B00}" srcId="{41BCFE14-51CC-4C67-8BB7-E057E5611677}" destId="{41900EF2-E1D9-43BC-8471-6653099B455B}" srcOrd="1" destOrd="0" parTransId="{ED99B927-D362-456D-AB88-EA781BD06E39}" sibTransId="{67F65DEE-CCDE-4787-9BC1-DF918C6460A2}"/>
    <dgm:cxn modelId="{DABCBB04-3ECC-409C-BF3E-C496F4456979}" type="presOf" srcId="{E95643A2-3BD2-4C92-B82F-0A838E7FF5A3}" destId="{132ADFAF-9B9A-407F-BC04-6BFEE79A209A}" srcOrd="0" destOrd="0" presId="urn:microsoft.com/office/officeart/2008/layout/HorizontalMultiLevelHierarchy"/>
    <dgm:cxn modelId="{2707CC14-885E-48CE-932A-8E8B87789547}" type="presOf" srcId="{5E8371A5-A0B8-4A76-831F-905F0ACC81E9}" destId="{EF66A307-26A4-4152-9664-E0C8E196ED04}" srcOrd="0" destOrd="0" presId="urn:microsoft.com/office/officeart/2008/layout/HorizontalMultiLevelHierarchy"/>
    <dgm:cxn modelId="{20AF3E15-46C2-404B-9344-C2368D222B08}" srcId="{41BCFE14-51CC-4C67-8BB7-E057E5611677}" destId="{BF38B43A-FEED-4698-BAC8-37E21C42575F}" srcOrd="2" destOrd="0" parTransId="{5E8371A5-A0B8-4A76-831F-905F0ACC81E9}" sibTransId="{42633AFA-3EE7-4849-A4B6-44E22C3E1E78}"/>
    <dgm:cxn modelId="{19ECB82B-6D23-4FF0-940B-0D81617BA5DE}" type="presOf" srcId="{E95643A2-3BD2-4C92-B82F-0A838E7FF5A3}" destId="{F07ED8D1-6BFB-4118-A521-81F225997D46}" srcOrd="1" destOrd="0" presId="urn:microsoft.com/office/officeart/2008/layout/HorizontalMultiLevelHierarchy"/>
    <dgm:cxn modelId="{27B84F2E-D5A7-4FD9-98AB-849228D4EA1F}" type="presOf" srcId="{5E8371A5-A0B8-4A76-831F-905F0ACC81E9}" destId="{42691D36-2D6F-4F7C-83EF-089ACCACF7E5}" srcOrd="1" destOrd="0" presId="urn:microsoft.com/office/officeart/2008/layout/HorizontalMultiLevelHierarchy"/>
    <dgm:cxn modelId="{F633C837-DDE6-4FD9-82C7-2BE899DA3E89}" type="presOf" srcId="{BAE70F40-6531-44F3-8D8A-23F4C61947DB}" destId="{5DDD38AD-04A3-4AF2-83EF-E5B906A775B1}" srcOrd="0" destOrd="0" presId="urn:microsoft.com/office/officeart/2008/layout/HorizontalMultiLevelHierarchy"/>
    <dgm:cxn modelId="{59AFA63D-9846-4CB9-8062-2458538A4D77}" type="presOf" srcId="{3C621D25-F2CE-48D0-A151-43AA5E7D3A8A}" destId="{F105D2F9-F807-42D6-BE37-76C910CCD622}" srcOrd="0" destOrd="0" presId="urn:microsoft.com/office/officeart/2008/layout/HorizontalMultiLevelHierarchy"/>
    <dgm:cxn modelId="{0DB24B60-B5CE-4A7E-8F21-9362F57A8D86}" srcId="{41BCFE14-51CC-4C67-8BB7-E057E5611677}" destId="{09AA1EA7-F01D-4D32-B88F-640352F216FD}" srcOrd="4" destOrd="0" parTransId="{E95643A2-3BD2-4C92-B82F-0A838E7FF5A3}" sibTransId="{D1E9949D-EE45-49E6-8832-7638F166027F}"/>
    <dgm:cxn modelId="{E7B8086E-318B-4912-A55F-2A4CFB64D571}" type="presOf" srcId="{09AA1EA7-F01D-4D32-B88F-640352F216FD}" destId="{4B4CCB1D-497F-4B0E-B2A4-731463FDBCE5}" srcOrd="0" destOrd="0" presId="urn:microsoft.com/office/officeart/2008/layout/HorizontalMultiLevelHierarchy"/>
    <dgm:cxn modelId="{32568470-426F-4045-BA1B-8F8E579F2BF6}" type="presOf" srcId="{41900EF2-E1D9-43BC-8471-6653099B455B}" destId="{41519D66-629D-470D-BEF4-CE96E198DB2C}" srcOrd="0" destOrd="0" presId="urn:microsoft.com/office/officeart/2008/layout/HorizontalMultiLevelHierarchy"/>
    <dgm:cxn modelId="{606E4C77-A777-422D-9F2D-32EDC1D92CC3}" srcId="{41BCFE14-51CC-4C67-8BB7-E057E5611677}" destId="{A85F569A-5292-466D-839F-2C0F066F79F7}" srcOrd="5" destOrd="0" parTransId="{F6110F58-B27A-47BA-8A15-F400B94C96F8}" sibTransId="{DDD0715A-9EFC-4B1F-A85F-D3FD571E7AE8}"/>
    <dgm:cxn modelId="{CE23127A-ECCF-4469-BF5F-453B9F89B0A3}" type="presOf" srcId="{FB8F8ED1-1F10-48D2-A060-00A64697D40C}" destId="{0732800B-FB29-47AE-9F87-B242CDC3B13B}" srcOrd="0" destOrd="0" presId="urn:microsoft.com/office/officeart/2008/layout/HorizontalMultiLevelHierarchy"/>
    <dgm:cxn modelId="{135EF08A-15A4-4F0B-9413-58B988CAA410}" type="presOf" srcId="{FB8F8ED1-1F10-48D2-A060-00A64697D40C}" destId="{ACE5237B-DF4E-47A9-985F-C02574F2B407}" srcOrd="1" destOrd="0" presId="urn:microsoft.com/office/officeart/2008/layout/HorizontalMultiLevelHierarchy"/>
    <dgm:cxn modelId="{F000EB8B-B644-4A7C-9831-108EE998165D}" type="presOf" srcId="{41BCFE14-51CC-4C67-8BB7-E057E5611677}" destId="{D0637879-779B-4DCA-9C34-2C87F2C903BB}" srcOrd="0" destOrd="0" presId="urn:microsoft.com/office/officeart/2008/layout/HorizontalMultiLevelHierarchy"/>
    <dgm:cxn modelId="{B9B3DC8E-5458-4A95-ABED-3F0D01FD4488}" type="presOf" srcId="{ED99B927-D362-456D-AB88-EA781BD06E39}" destId="{09111172-96D2-4E6B-971B-FFE7A9ADA5D2}" srcOrd="1" destOrd="0" presId="urn:microsoft.com/office/officeart/2008/layout/HorizontalMultiLevelHierarchy"/>
    <dgm:cxn modelId="{D699EC9A-E289-41CB-AD7F-D6D75238BEEB}" srcId="{41BCFE14-51CC-4C67-8BB7-E057E5611677}" destId="{7D37980B-3C96-4639-9007-FC0E5ABDC8ED}" srcOrd="0" destOrd="0" parTransId="{FB8F8ED1-1F10-48D2-A060-00A64697D40C}" sibTransId="{76FDBC82-1E4E-45B5-A1BD-ED7C997F93ED}"/>
    <dgm:cxn modelId="{FBC631A4-B00F-44FA-8D1E-A04B12516066}" type="presOf" srcId="{ED99B927-D362-456D-AB88-EA781BD06E39}" destId="{A03C55D1-A383-4EEC-8A71-580478E4E6D5}" srcOrd="0" destOrd="0" presId="urn:microsoft.com/office/officeart/2008/layout/HorizontalMultiLevelHierarchy"/>
    <dgm:cxn modelId="{578FC3AB-A8E6-492C-98AF-537E81E8C187}" type="presOf" srcId="{BF38B43A-FEED-4698-BAC8-37E21C42575F}" destId="{5CCECD70-82FD-4ECF-B5E5-841C4C51B0C1}" srcOrd="0" destOrd="0" presId="urn:microsoft.com/office/officeart/2008/layout/HorizontalMultiLevelHierarchy"/>
    <dgm:cxn modelId="{4890CAAB-3EA7-4C92-A76C-8D52BADB9191}" type="presOf" srcId="{F6110F58-B27A-47BA-8A15-F400B94C96F8}" destId="{5988EA59-91A9-43C4-AE99-492007D1D52F}" srcOrd="0" destOrd="0" presId="urn:microsoft.com/office/officeart/2008/layout/HorizontalMultiLevelHierarchy"/>
    <dgm:cxn modelId="{206EC0C3-03CC-4C10-AB21-A231DBA2111B}" type="presOf" srcId="{3C621D25-F2CE-48D0-A151-43AA5E7D3A8A}" destId="{8248CBA2-B6E6-471D-A4CA-48148BDA675F}" srcOrd="1" destOrd="0" presId="urn:microsoft.com/office/officeart/2008/layout/HorizontalMultiLevelHierarchy"/>
    <dgm:cxn modelId="{882628C4-2308-4625-A577-A3572EFE0D02}" type="presOf" srcId="{BC77052F-8CB1-4792-AAB4-AEE345C06488}" destId="{4CAB159B-C8E6-4F98-BAE1-1AD95876FD12}" srcOrd="0" destOrd="0" presId="urn:microsoft.com/office/officeart/2008/layout/HorizontalMultiLevelHierarchy"/>
    <dgm:cxn modelId="{188784C4-4825-4577-9290-8A032C1C0BAE}" srcId="{BAE70F40-6531-44F3-8D8A-23F4C61947DB}" destId="{41BCFE14-51CC-4C67-8BB7-E057E5611677}" srcOrd="0" destOrd="0" parTransId="{828693AD-6C23-4E3D-95E4-E2FB1CF6F05F}" sibTransId="{B973224D-F874-4782-8A25-5702B54A2105}"/>
    <dgm:cxn modelId="{50B384C4-744E-4C9D-9807-FAB9CC971189}" type="presOf" srcId="{A85F569A-5292-466D-839F-2C0F066F79F7}" destId="{7EE36821-4BBE-4C55-A28C-CAE2FA12585F}" srcOrd="0" destOrd="0" presId="urn:microsoft.com/office/officeart/2008/layout/HorizontalMultiLevelHierarchy"/>
    <dgm:cxn modelId="{29B57ADD-7924-4CAC-9EAE-521996751F27}" type="presOf" srcId="{7D37980B-3C96-4639-9007-FC0E5ABDC8ED}" destId="{56B9D7CC-4B66-454E-80A6-E1BDDB4173B6}" srcOrd="0" destOrd="0" presId="urn:microsoft.com/office/officeart/2008/layout/HorizontalMultiLevelHierarchy"/>
    <dgm:cxn modelId="{8182F0F6-56DC-4F3D-8AF0-AD43F462B014}" type="presOf" srcId="{F6110F58-B27A-47BA-8A15-F400B94C96F8}" destId="{FA3C44FA-B626-4944-9E91-08C0D199E947}" srcOrd="1" destOrd="0" presId="urn:microsoft.com/office/officeart/2008/layout/HorizontalMultiLevelHierarchy"/>
    <dgm:cxn modelId="{77D390FE-1070-463C-BBD6-64A135A4F1AA}" srcId="{41BCFE14-51CC-4C67-8BB7-E057E5611677}" destId="{BC77052F-8CB1-4792-AAB4-AEE345C06488}" srcOrd="3" destOrd="0" parTransId="{3C621D25-F2CE-48D0-A151-43AA5E7D3A8A}" sibTransId="{F5F8C4C2-26A2-47BE-9420-F494FD187ACF}"/>
    <dgm:cxn modelId="{AA42E25E-6D96-4458-AD79-734FEF7FFF97}" type="presParOf" srcId="{5DDD38AD-04A3-4AF2-83EF-E5B906A775B1}" destId="{EAB412B4-482E-4203-802D-E8FB03B471E1}" srcOrd="0" destOrd="0" presId="urn:microsoft.com/office/officeart/2008/layout/HorizontalMultiLevelHierarchy"/>
    <dgm:cxn modelId="{BB8AD8A2-25EB-49F4-8501-6FBDB6B60B2E}" type="presParOf" srcId="{EAB412B4-482E-4203-802D-E8FB03B471E1}" destId="{D0637879-779B-4DCA-9C34-2C87F2C903BB}" srcOrd="0" destOrd="0" presId="urn:microsoft.com/office/officeart/2008/layout/HorizontalMultiLevelHierarchy"/>
    <dgm:cxn modelId="{0FA16257-77B9-48E0-962E-DCDDC8FE3153}" type="presParOf" srcId="{EAB412B4-482E-4203-802D-E8FB03B471E1}" destId="{588B0F8D-364A-4179-9E89-D3940ED5BB14}" srcOrd="1" destOrd="0" presId="urn:microsoft.com/office/officeart/2008/layout/HorizontalMultiLevelHierarchy"/>
    <dgm:cxn modelId="{1C92EF83-D96C-41D2-9B4B-07C266547FA4}" type="presParOf" srcId="{588B0F8D-364A-4179-9E89-D3940ED5BB14}" destId="{0732800B-FB29-47AE-9F87-B242CDC3B13B}" srcOrd="0" destOrd="0" presId="urn:microsoft.com/office/officeart/2008/layout/HorizontalMultiLevelHierarchy"/>
    <dgm:cxn modelId="{5AFEE9F9-0AF8-4518-A4A6-A01A83F7E1CF}" type="presParOf" srcId="{0732800B-FB29-47AE-9F87-B242CDC3B13B}" destId="{ACE5237B-DF4E-47A9-985F-C02574F2B407}" srcOrd="0" destOrd="0" presId="urn:microsoft.com/office/officeart/2008/layout/HorizontalMultiLevelHierarchy"/>
    <dgm:cxn modelId="{1F4F8FED-6907-4C30-B6DE-15E5D5E26BE7}" type="presParOf" srcId="{588B0F8D-364A-4179-9E89-D3940ED5BB14}" destId="{E2247A89-F4AE-4115-B6AC-0E424F004C69}" srcOrd="1" destOrd="0" presId="urn:microsoft.com/office/officeart/2008/layout/HorizontalMultiLevelHierarchy"/>
    <dgm:cxn modelId="{DC9DBF53-4B2D-4A79-892A-921DAF1632D0}" type="presParOf" srcId="{E2247A89-F4AE-4115-B6AC-0E424F004C69}" destId="{56B9D7CC-4B66-454E-80A6-E1BDDB4173B6}" srcOrd="0" destOrd="0" presId="urn:microsoft.com/office/officeart/2008/layout/HorizontalMultiLevelHierarchy"/>
    <dgm:cxn modelId="{49A980E7-F14D-4F8D-9058-08A675D495B6}" type="presParOf" srcId="{E2247A89-F4AE-4115-B6AC-0E424F004C69}" destId="{9CACE7E1-09FC-41D4-8A40-475451A6F3E8}" srcOrd="1" destOrd="0" presId="urn:microsoft.com/office/officeart/2008/layout/HorizontalMultiLevelHierarchy"/>
    <dgm:cxn modelId="{E9F93201-C046-4F70-AA26-1D3B0B8CC6B1}" type="presParOf" srcId="{588B0F8D-364A-4179-9E89-D3940ED5BB14}" destId="{A03C55D1-A383-4EEC-8A71-580478E4E6D5}" srcOrd="2" destOrd="0" presId="urn:microsoft.com/office/officeart/2008/layout/HorizontalMultiLevelHierarchy"/>
    <dgm:cxn modelId="{99C91982-45C2-44DA-9CFC-FA9414EDCC57}" type="presParOf" srcId="{A03C55D1-A383-4EEC-8A71-580478E4E6D5}" destId="{09111172-96D2-4E6B-971B-FFE7A9ADA5D2}" srcOrd="0" destOrd="0" presId="urn:microsoft.com/office/officeart/2008/layout/HorizontalMultiLevelHierarchy"/>
    <dgm:cxn modelId="{BC8DC894-B37B-472B-B1DB-32F6C6C49167}" type="presParOf" srcId="{588B0F8D-364A-4179-9E89-D3940ED5BB14}" destId="{C303EE9C-8FB7-49FA-8154-D5705F0A650D}" srcOrd="3" destOrd="0" presId="urn:microsoft.com/office/officeart/2008/layout/HorizontalMultiLevelHierarchy"/>
    <dgm:cxn modelId="{8FD6952B-41BA-4F87-B158-CABD4A3481C5}" type="presParOf" srcId="{C303EE9C-8FB7-49FA-8154-D5705F0A650D}" destId="{41519D66-629D-470D-BEF4-CE96E198DB2C}" srcOrd="0" destOrd="0" presId="urn:microsoft.com/office/officeart/2008/layout/HorizontalMultiLevelHierarchy"/>
    <dgm:cxn modelId="{CFF5AA24-3F63-4840-AE92-728492D4332C}" type="presParOf" srcId="{C303EE9C-8FB7-49FA-8154-D5705F0A650D}" destId="{39D33462-B38E-4EEB-AD9C-5DD14B8C4E58}" srcOrd="1" destOrd="0" presId="urn:microsoft.com/office/officeart/2008/layout/HorizontalMultiLevelHierarchy"/>
    <dgm:cxn modelId="{F2B2D66D-163A-4320-8E47-E505551A2A7E}" type="presParOf" srcId="{588B0F8D-364A-4179-9E89-D3940ED5BB14}" destId="{EF66A307-26A4-4152-9664-E0C8E196ED04}" srcOrd="4" destOrd="0" presId="urn:microsoft.com/office/officeart/2008/layout/HorizontalMultiLevelHierarchy"/>
    <dgm:cxn modelId="{CC88AA16-F671-43B9-BB4A-49D03D2137EA}" type="presParOf" srcId="{EF66A307-26A4-4152-9664-E0C8E196ED04}" destId="{42691D36-2D6F-4F7C-83EF-089ACCACF7E5}" srcOrd="0" destOrd="0" presId="urn:microsoft.com/office/officeart/2008/layout/HorizontalMultiLevelHierarchy"/>
    <dgm:cxn modelId="{154F4E9C-F4CA-41DF-A584-A729B311D3CD}" type="presParOf" srcId="{588B0F8D-364A-4179-9E89-D3940ED5BB14}" destId="{695B59BD-0738-4F1D-AF6C-3125D8302CAD}" srcOrd="5" destOrd="0" presId="urn:microsoft.com/office/officeart/2008/layout/HorizontalMultiLevelHierarchy"/>
    <dgm:cxn modelId="{05D38BD6-FEBB-4024-B3AC-42E3640F5D33}" type="presParOf" srcId="{695B59BD-0738-4F1D-AF6C-3125D8302CAD}" destId="{5CCECD70-82FD-4ECF-B5E5-841C4C51B0C1}" srcOrd="0" destOrd="0" presId="urn:microsoft.com/office/officeart/2008/layout/HorizontalMultiLevelHierarchy"/>
    <dgm:cxn modelId="{35232E44-F315-4A21-BF3C-9728A4C156E7}" type="presParOf" srcId="{695B59BD-0738-4F1D-AF6C-3125D8302CAD}" destId="{B22F3227-43D9-457A-BD43-87C7C4B096C2}" srcOrd="1" destOrd="0" presId="urn:microsoft.com/office/officeart/2008/layout/HorizontalMultiLevelHierarchy"/>
    <dgm:cxn modelId="{CA7FBA86-FBFD-4F79-AD2E-D2880A3372F2}" type="presParOf" srcId="{588B0F8D-364A-4179-9E89-D3940ED5BB14}" destId="{F105D2F9-F807-42D6-BE37-76C910CCD622}" srcOrd="6" destOrd="0" presId="urn:microsoft.com/office/officeart/2008/layout/HorizontalMultiLevelHierarchy"/>
    <dgm:cxn modelId="{32CC4EE9-ABC9-4A97-AC42-9D448258B521}" type="presParOf" srcId="{F105D2F9-F807-42D6-BE37-76C910CCD622}" destId="{8248CBA2-B6E6-471D-A4CA-48148BDA675F}" srcOrd="0" destOrd="0" presId="urn:microsoft.com/office/officeart/2008/layout/HorizontalMultiLevelHierarchy"/>
    <dgm:cxn modelId="{74BF0DE1-52B9-445B-A70C-74B26601FF47}" type="presParOf" srcId="{588B0F8D-364A-4179-9E89-D3940ED5BB14}" destId="{20758203-E421-41B8-B549-15BF0B10ED2F}" srcOrd="7" destOrd="0" presId="urn:microsoft.com/office/officeart/2008/layout/HorizontalMultiLevelHierarchy"/>
    <dgm:cxn modelId="{61EB9BEB-E927-4105-871D-C2D0BAA6B822}" type="presParOf" srcId="{20758203-E421-41B8-B549-15BF0B10ED2F}" destId="{4CAB159B-C8E6-4F98-BAE1-1AD95876FD12}" srcOrd="0" destOrd="0" presId="urn:microsoft.com/office/officeart/2008/layout/HorizontalMultiLevelHierarchy"/>
    <dgm:cxn modelId="{42736675-2215-4D91-987B-6A4C777B68DE}" type="presParOf" srcId="{20758203-E421-41B8-B549-15BF0B10ED2F}" destId="{AF051221-C154-41BE-B50D-DF50970CE1AB}" srcOrd="1" destOrd="0" presId="urn:microsoft.com/office/officeart/2008/layout/HorizontalMultiLevelHierarchy"/>
    <dgm:cxn modelId="{21662D00-A06B-4FE9-AA1E-934A401CA57E}" type="presParOf" srcId="{588B0F8D-364A-4179-9E89-D3940ED5BB14}" destId="{132ADFAF-9B9A-407F-BC04-6BFEE79A209A}" srcOrd="8" destOrd="0" presId="urn:microsoft.com/office/officeart/2008/layout/HorizontalMultiLevelHierarchy"/>
    <dgm:cxn modelId="{9810E597-24FC-41A6-8E06-34B801A173FE}" type="presParOf" srcId="{132ADFAF-9B9A-407F-BC04-6BFEE79A209A}" destId="{F07ED8D1-6BFB-4118-A521-81F225997D46}" srcOrd="0" destOrd="0" presId="urn:microsoft.com/office/officeart/2008/layout/HorizontalMultiLevelHierarchy"/>
    <dgm:cxn modelId="{B413D7CA-8739-43CA-92D8-912A247BE73F}" type="presParOf" srcId="{588B0F8D-364A-4179-9E89-D3940ED5BB14}" destId="{1CA0A9D2-2A94-4130-AFE5-BA8C423F32F6}" srcOrd="9" destOrd="0" presId="urn:microsoft.com/office/officeart/2008/layout/HorizontalMultiLevelHierarchy"/>
    <dgm:cxn modelId="{0E083428-37EF-4BD3-AD66-5A3880319597}" type="presParOf" srcId="{1CA0A9D2-2A94-4130-AFE5-BA8C423F32F6}" destId="{4B4CCB1D-497F-4B0E-B2A4-731463FDBCE5}" srcOrd="0" destOrd="0" presId="urn:microsoft.com/office/officeart/2008/layout/HorizontalMultiLevelHierarchy"/>
    <dgm:cxn modelId="{D2F81377-1F41-4EF0-A9A8-A3E17D1F96B0}" type="presParOf" srcId="{1CA0A9D2-2A94-4130-AFE5-BA8C423F32F6}" destId="{2FC5D332-0526-48B0-B321-DC4BB0F8AEDD}" srcOrd="1" destOrd="0" presId="urn:microsoft.com/office/officeart/2008/layout/HorizontalMultiLevelHierarchy"/>
    <dgm:cxn modelId="{54179AD5-DBBE-4AE1-B06F-20C53A1D0482}" type="presParOf" srcId="{588B0F8D-364A-4179-9E89-D3940ED5BB14}" destId="{5988EA59-91A9-43C4-AE99-492007D1D52F}" srcOrd="10" destOrd="0" presId="urn:microsoft.com/office/officeart/2008/layout/HorizontalMultiLevelHierarchy"/>
    <dgm:cxn modelId="{FA4AE44D-B1EC-487D-B07B-040CCA24FB8F}" type="presParOf" srcId="{5988EA59-91A9-43C4-AE99-492007D1D52F}" destId="{FA3C44FA-B626-4944-9E91-08C0D199E947}" srcOrd="0" destOrd="0" presId="urn:microsoft.com/office/officeart/2008/layout/HorizontalMultiLevelHierarchy"/>
    <dgm:cxn modelId="{D7955BB7-A3C1-4331-830A-4C3A53C281AB}" type="presParOf" srcId="{588B0F8D-364A-4179-9E89-D3940ED5BB14}" destId="{CDF6FE41-E537-4E9A-AC0F-DD65B5B08654}" srcOrd="11" destOrd="0" presId="urn:microsoft.com/office/officeart/2008/layout/HorizontalMultiLevelHierarchy"/>
    <dgm:cxn modelId="{F97FE006-C06F-4199-99F8-2D89AC61B706}" type="presParOf" srcId="{CDF6FE41-E537-4E9A-AC0F-DD65B5B08654}" destId="{7EE36821-4BBE-4C55-A28C-CAE2FA12585F}" srcOrd="0" destOrd="0" presId="urn:microsoft.com/office/officeart/2008/layout/HorizontalMultiLevelHierarchy"/>
    <dgm:cxn modelId="{51482CA4-6B73-4AA9-9C7B-8BDC1ED4317E}" type="presParOf" srcId="{CDF6FE41-E537-4E9A-AC0F-DD65B5B08654}" destId="{0BDA601F-F0E1-46B5-97A7-FE4FE6B38C0C}"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88EA59-91A9-43C4-AE99-492007D1D52F}">
      <dsp:nvSpPr>
        <dsp:cNvPr id="0" name=""/>
        <dsp:cNvSpPr/>
      </dsp:nvSpPr>
      <dsp:spPr>
        <a:xfrm>
          <a:off x="3559572" y="2769621"/>
          <a:ext cx="500952" cy="2386398"/>
        </a:xfrm>
        <a:custGeom>
          <a:avLst/>
          <a:gdLst/>
          <a:ahLst/>
          <a:cxnLst/>
          <a:rect l="0" t="0" r="0" b="0"/>
          <a:pathLst>
            <a:path>
              <a:moveTo>
                <a:pt x="0" y="0"/>
              </a:moveTo>
              <a:lnTo>
                <a:pt x="250476" y="0"/>
              </a:lnTo>
              <a:lnTo>
                <a:pt x="250476" y="2386398"/>
              </a:lnTo>
              <a:lnTo>
                <a:pt x="500952" y="2386398"/>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de-DE" sz="700" kern="1200"/>
        </a:p>
      </dsp:txBody>
      <dsp:txXfrm>
        <a:off x="3749088" y="3901860"/>
        <a:ext cx="121920" cy="121920"/>
      </dsp:txXfrm>
    </dsp:sp>
    <dsp:sp modelId="{132ADFAF-9B9A-407F-BC04-6BFEE79A209A}">
      <dsp:nvSpPr>
        <dsp:cNvPr id="0" name=""/>
        <dsp:cNvSpPr/>
      </dsp:nvSpPr>
      <dsp:spPr>
        <a:xfrm>
          <a:off x="3559572" y="2769621"/>
          <a:ext cx="500952" cy="1431838"/>
        </a:xfrm>
        <a:custGeom>
          <a:avLst/>
          <a:gdLst/>
          <a:ahLst/>
          <a:cxnLst/>
          <a:rect l="0" t="0" r="0" b="0"/>
          <a:pathLst>
            <a:path>
              <a:moveTo>
                <a:pt x="0" y="0"/>
              </a:moveTo>
              <a:lnTo>
                <a:pt x="250476" y="0"/>
              </a:lnTo>
              <a:lnTo>
                <a:pt x="250476" y="1431838"/>
              </a:lnTo>
              <a:lnTo>
                <a:pt x="500952" y="1431838"/>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de-DE" sz="500" kern="1200"/>
        </a:p>
      </dsp:txBody>
      <dsp:txXfrm>
        <a:off x="3772124" y="3447617"/>
        <a:ext cx="75847" cy="75847"/>
      </dsp:txXfrm>
    </dsp:sp>
    <dsp:sp modelId="{F105D2F9-F807-42D6-BE37-76C910CCD622}">
      <dsp:nvSpPr>
        <dsp:cNvPr id="0" name=""/>
        <dsp:cNvSpPr/>
      </dsp:nvSpPr>
      <dsp:spPr>
        <a:xfrm>
          <a:off x="3559572" y="2769621"/>
          <a:ext cx="500952" cy="477279"/>
        </a:xfrm>
        <a:custGeom>
          <a:avLst/>
          <a:gdLst/>
          <a:ahLst/>
          <a:cxnLst/>
          <a:rect l="0" t="0" r="0" b="0"/>
          <a:pathLst>
            <a:path>
              <a:moveTo>
                <a:pt x="0" y="0"/>
              </a:moveTo>
              <a:lnTo>
                <a:pt x="250476" y="0"/>
              </a:lnTo>
              <a:lnTo>
                <a:pt x="250476" y="477279"/>
              </a:lnTo>
              <a:lnTo>
                <a:pt x="500952" y="477279"/>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de-DE" sz="500" kern="1200"/>
        </a:p>
      </dsp:txBody>
      <dsp:txXfrm>
        <a:off x="3792750" y="2990963"/>
        <a:ext cx="34595" cy="34595"/>
      </dsp:txXfrm>
    </dsp:sp>
    <dsp:sp modelId="{EF66A307-26A4-4152-9664-E0C8E196ED04}">
      <dsp:nvSpPr>
        <dsp:cNvPr id="0" name=""/>
        <dsp:cNvSpPr/>
      </dsp:nvSpPr>
      <dsp:spPr>
        <a:xfrm>
          <a:off x="3559572" y="2292341"/>
          <a:ext cx="500952" cy="477279"/>
        </a:xfrm>
        <a:custGeom>
          <a:avLst/>
          <a:gdLst/>
          <a:ahLst/>
          <a:cxnLst/>
          <a:rect l="0" t="0" r="0" b="0"/>
          <a:pathLst>
            <a:path>
              <a:moveTo>
                <a:pt x="0" y="477279"/>
              </a:moveTo>
              <a:lnTo>
                <a:pt x="250476" y="477279"/>
              </a:lnTo>
              <a:lnTo>
                <a:pt x="250476" y="0"/>
              </a:lnTo>
              <a:lnTo>
                <a:pt x="500952" y="0"/>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de-DE" sz="500" kern="1200"/>
        </a:p>
      </dsp:txBody>
      <dsp:txXfrm>
        <a:off x="3792750" y="2513683"/>
        <a:ext cx="34595" cy="34595"/>
      </dsp:txXfrm>
    </dsp:sp>
    <dsp:sp modelId="{A03C55D1-A383-4EEC-8A71-580478E4E6D5}">
      <dsp:nvSpPr>
        <dsp:cNvPr id="0" name=""/>
        <dsp:cNvSpPr/>
      </dsp:nvSpPr>
      <dsp:spPr>
        <a:xfrm>
          <a:off x="3559572" y="1337782"/>
          <a:ext cx="500952" cy="1431838"/>
        </a:xfrm>
        <a:custGeom>
          <a:avLst/>
          <a:gdLst/>
          <a:ahLst/>
          <a:cxnLst/>
          <a:rect l="0" t="0" r="0" b="0"/>
          <a:pathLst>
            <a:path>
              <a:moveTo>
                <a:pt x="0" y="1431838"/>
              </a:moveTo>
              <a:lnTo>
                <a:pt x="250476" y="1431838"/>
              </a:lnTo>
              <a:lnTo>
                <a:pt x="250476" y="0"/>
              </a:lnTo>
              <a:lnTo>
                <a:pt x="500952" y="0"/>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de-DE" sz="500" kern="1200"/>
        </a:p>
      </dsp:txBody>
      <dsp:txXfrm>
        <a:off x="3772124" y="2015778"/>
        <a:ext cx="75847" cy="75847"/>
      </dsp:txXfrm>
    </dsp:sp>
    <dsp:sp modelId="{0732800B-FB29-47AE-9F87-B242CDC3B13B}">
      <dsp:nvSpPr>
        <dsp:cNvPr id="0" name=""/>
        <dsp:cNvSpPr/>
      </dsp:nvSpPr>
      <dsp:spPr>
        <a:xfrm>
          <a:off x="3559572" y="383223"/>
          <a:ext cx="500952" cy="2386398"/>
        </a:xfrm>
        <a:custGeom>
          <a:avLst/>
          <a:gdLst/>
          <a:ahLst/>
          <a:cxnLst/>
          <a:rect l="0" t="0" r="0" b="0"/>
          <a:pathLst>
            <a:path>
              <a:moveTo>
                <a:pt x="0" y="2386398"/>
              </a:moveTo>
              <a:lnTo>
                <a:pt x="250476" y="2386398"/>
              </a:lnTo>
              <a:lnTo>
                <a:pt x="250476" y="0"/>
              </a:lnTo>
              <a:lnTo>
                <a:pt x="500952" y="0"/>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de-DE" sz="700" kern="1200"/>
        </a:p>
      </dsp:txBody>
      <dsp:txXfrm>
        <a:off x="3749088" y="1515462"/>
        <a:ext cx="121920" cy="121920"/>
      </dsp:txXfrm>
    </dsp:sp>
    <dsp:sp modelId="{D0637879-779B-4DCA-9C34-2C87F2C903BB}">
      <dsp:nvSpPr>
        <dsp:cNvPr id="0" name=""/>
        <dsp:cNvSpPr/>
      </dsp:nvSpPr>
      <dsp:spPr>
        <a:xfrm rot="16200000">
          <a:off x="1168150" y="2387797"/>
          <a:ext cx="4019196" cy="763647"/>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7940" rIns="27940" bIns="27940" numCol="1" spcCol="1270" anchor="ctr" anchorCtr="0">
          <a:noAutofit/>
        </a:bodyPr>
        <a:lstStyle/>
        <a:p>
          <a:pPr marL="0" lvl="0" indent="0" algn="ctr" defTabSz="1955800">
            <a:lnSpc>
              <a:spcPct val="90000"/>
            </a:lnSpc>
            <a:spcBef>
              <a:spcPct val="0"/>
            </a:spcBef>
            <a:spcAft>
              <a:spcPct val="35000"/>
            </a:spcAft>
            <a:buNone/>
          </a:pPr>
          <a:r>
            <a:rPr lang="zh-CN" altLang="en-US" sz="4400" kern="1200" dirty="0"/>
            <a:t>目录</a:t>
          </a:r>
          <a:endParaRPr lang="de-DE" sz="4400" kern="1200" dirty="0"/>
        </a:p>
      </dsp:txBody>
      <dsp:txXfrm>
        <a:off x="1168150" y="2387797"/>
        <a:ext cx="4019196" cy="763647"/>
      </dsp:txXfrm>
    </dsp:sp>
    <dsp:sp modelId="{56B9D7CC-4B66-454E-80A6-E1BDDB4173B6}">
      <dsp:nvSpPr>
        <dsp:cNvPr id="0" name=""/>
        <dsp:cNvSpPr/>
      </dsp:nvSpPr>
      <dsp:spPr>
        <a:xfrm>
          <a:off x="4060524" y="1399"/>
          <a:ext cx="2504763" cy="763647"/>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zh-CN" altLang="en-US" sz="2300" kern="1200" dirty="0"/>
            <a:t>理论提出者  </a:t>
          </a:r>
          <a:r>
            <a:rPr lang="de-DE" altLang="zh-CN" sz="2300" b="1" kern="1200" dirty="0">
              <a:latin typeface="Times New Roman" panose="02020603050405020304" pitchFamily="18" charset="0"/>
              <a:ea typeface="宋体" panose="02010600030101010101" pitchFamily="2" charset="-122"/>
              <a:cs typeface="Times New Roman" panose="02020603050405020304" pitchFamily="18" charset="0"/>
            </a:rPr>
            <a:t>Der Theoriebegründer</a:t>
          </a:r>
          <a:endParaRPr lang="de-DE" sz="2300" kern="1200" dirty="0"/>
        </a:p>
      </dsp:txBody>
      <dsp:txXfrm>
        <a:off x="4060524" y="1399"/>
        <a:ext cx="2504763" cy="763647"/>
      </dsp:txXfrm>
    </dsp:sp>
    <dsp:sp modelId="{41519D66-629D-470D-BEF4-CE96E198DB2C}">
      <dsp:nvSpPr>
        <dsp:cNvPr id="0" name=""/>
        <dsp:cNvSpPr/>
      </dsp:nvSpPr>
      <dsp:spPr>
        <a:xfrm>
          <a:off x="4060524" y="955958"/>
          <a:ext cx="2504763" cy="763647"/>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zh-CN" altLang="en-US" sz="2300" kern="1200" dirty="0"/>
            <a:t> 核心概念解析 </a:t>
          </a:r>
          <a:r>
            <a:rPr lang="de-DE" altLang="zh-CN" sz="2300" kern="1200" dirty="0">
              <a:latin typeface="Times New Roman" panose="02020603050405020304" pitchFamily="18" charset="0"/>
              <a:ea typeface="宋体" panose="02010600030101010101" pitchFamily="2" charset="-122"/>
              <a:cs typeface="Times New Roman" panose="02020603050405020304" pitchFamily="18" charset="0"/>
            </a:rPr>
            <a:t>Der Kernbegriff</a:t>
          </a:r>
          <a:endParaRPr lang="de-DE" sz="2300" kern="1200" dirty="0"/>
        </a:p>
      </dsp:txBody>
      <dsp:txXfrm>
        <a:off x="4060524" y="955958"/>
        <a:ext cx="2504763" cy="763647"/>
      </dsp:txXfrm>
    </dsp:sp>
    <dsp:sp modelId="{5CCECD70-82FD-4ECF-B5E5-841C4C51B0C1}">
      <dsp:nvSpPr>
        <dsp:cNvPr id="0" name=""/>
        <dsp:cNvSpPr/>
      </dsp:nvSpPr>
      <dsp:spPr>
        <a:xfrm>
          <a:off x="4060524" y="1910518"/>
          <a:ext cx="2504763" cy="763647"/>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zh-CN" altLang="en-US" sz="2300" kern="1200" dirty="0"/>
            <a:t>    本地化（归化）</a:t>
          </a:r>
          <a:r>
            <a:rPr lang="de-DE" altLang="zh-CN" sz="2300" kern="1200" dirty="0">
              <a:latin typeface="Times New Roman" panose="02020603050405020304" pitchFamily="18" charset="0"/>
              <a:ea typeface="宋体" panose="02010600030101010101" pitchFamily="2" charset="-122"/>
              <a:cs typeface="Times New Roman" panose="02020603050405020304" pitchFamily="18" charset="0"/>
            </a:rPr>
            <a:t>Domestizierung</a:t>
          </a:r>
          <a:endParaRPr lang="de-DE" sz="2300" kern="1200" dirty="0"/>
        </a:p>
      </dsp:txBody>
      <dsp:txXfrm>
        <a:off x="4060524" y="1910518"/>
        <a:ext cx="2504763" cy="763647"/>
      </dsp:txXfrm>
    </dsp:sp>
    <dsp:sp modelId="{4CAB159B-C8E6-4F98-BAE1-1AD95876FD12}">
      <dsp:nvSpPr>
        <dsp:cNvPr id="0" name=""/>
        <dsp:cNvSpPr/>
      </dsp:nvSpPr>
      <dsp:spPr>
        <a:xfrm>
          <a:off x="4060524" y="2865077"/>
          <a:ext cx="2504763" cy="763647"/>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zh-CN" altLang="en-US" sz="2300" kern="1200" dirty="0"/>
            <a:t>   外来词（异化）</a:t>
          </a:r>
          <a:r>
            <a:rPr lang="de-DE" altLang="zh-CN" sz="2300" kern="1200" dirty="0" err="1">
              <a:latin typeface="Times New Roman" panose="02020603050405020304" pitchFamily="18" charset="0"/>
              <a:ea typeface="宋体" panose="02010600030101010101" pitchFamily="2" charset="-122"/>
              <a:cs typeface="Times New Roman" panose="02020603050405020304" pitchFamily="18" charset="0"/>
            </a:rPr>
            <a:t>Foreignisierung</a:t>
          </a:r>
          <a:endParaRPr lang="de-DE" sz="2300" kern="1200" dirty="0"/>
        </a:p>
      </dsp:txBody>
      <dsp:txXfrm>
        <a:off x="4060524" y="2865077"/>
        <a:ext cx="2504763" cy="763647"/>
      </dsp:txXfrm>
    </dsp:sp>
    <dsp:sp modelId="{4B4CCB1D-497F-4B0E-B2A4-731463FDBCE5}">
      <dsp:nvSpPr>
        <dsp:cNvPr id="0" name=""/>
        <dsp:cNvSpPr/>
      </dsp:nvSpPr>
      <dsp:spPr>
        <a:xfrm>
          <a:off x="4060524" y="3819636"/>
          <a:ext cx="2504763" cy="763647"/>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zh-CN" altLang="en-US" sz="2300" kern="1200" dirty="0"/>
            <a:t>译者隐身性 </a:t>
          </a:r>
          <a:r>
            <a:rPr lang="de-DE" altLang="en-US" sz="2300" kern="1200" dirty="0">
              <a:latin typeface="Times New Roman" panose="02020603050405020304" pitchFamily="18" charset="0"/>
              <a:cs typeface="Times New Roman" panose="02020603050405020304" pitchFamily="18" charset="0"/>
            </a:rPr>
            <a:t>Unsichtbarkeit</a:t>
          </a:r>
          <a:endParaRPr lang="de-DE" sz="2300" kern="1200" dirty="0">
            <a:latin typeface="Times New Roman" panose="02020603050405020304" pitchFamily="18" charset="0"/>
            <a:cs typeface="Times New Roman" panose="02020603050405020304" pitchFamily="18" charset="0"/>
          </a:endParaRPr>
        </a:p>
      </dsp:txBody>
      <dsp:txXfrm>
        <a:off x="4060524" y="3819636"/>
        <a:ext cx="2504763" cy="763647"/>
      </dsp:txXfrm>
    </dsp:sp>
    <dsp:sp modelId="{7EE36821-4BBE-4C55-A28C-CAE2FA12585F}">
      <dsp:nvSpPr>
        <dsp:cNvPr id="0" name=""/>
        <dsp:cNvSpPr/>
      </dsp:nvSpPr>
      <dsp:spPr>
        <a:xfrm>
          <a:off x="4060524" y="4774195"/>
          <a:ext cx="2504763" cy="763647"/>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zh-CN" altLang="en-US" sz="2300" kern="1200" dirty="0"/>
            <a:t>启示 </a:t>
          </a:r>
          <a:r>
            <a:rPr lang="de-DE" altLang="en-US" sz="2300" kern="1200" dirty="0">
              <a:latin typeface="Times New Roman" panose="02020603050405020304" pitchFamily="18" charset="0"/>
              <a:cs typeface="Times New Roman" panose="02020603050405020304" pitchFamily="18" charset="0"/>
            </a:rPr>
            <a:t>Die Aufgeklärtheit</a:t>
          </a:r>
          <a:endParaRPr lang="de-DE" sz="2300" kern="1200" dirty="0">
            <a:latin typeface="Times New Roman" panose="02020603050405020304" pitchFamily="18" charset="0"/>
            <a:cs typeface="Times New Roman" panose="02020603050405020304" pitchFamily="18" charset="0"/>
          </a:endParaRPr>
        </a:p>
      </dsp:txBody>
      <dsp:txXfrm>
        <a:off x="4060524" y="4774195"/>
        <a:ext cx="2504763" cy="763647"/>
      </dsp:txXfrm>
    </dsp:sp>
  </dsp:spTree>
</dsp:drawing>
</file>

<file path=ppt/diagrams/layout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4F0129E-ABAC-B8D5-7F01-14A0ECB8B4C5}"/>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de-DE"/>
          </a:p>
        </p:txBody>
      </p:sp>
      <p:sp>
        <p:nvSpPr>
          <p:cNvPr id="3" name="副标题 2">
            <a:extLst>
              <a:ext uri="{FF2B5EF4-FFF2-40B4-BE49-F238E27FC236}">
                <a16:creationId xmlns:a16="http://schemas.microsoft.com/office/drawing/2014/main" id="{CEEA53EE-83FD-B809-2E7D-DE5324EAB5D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de-DE"/>
          </a:p>
        </p:txBody>
      </p:sp>
      <p:sp>
        <p:nvSpPr>
          <p:cNvPr id="4" name="日期占位符 3">
            <a:extLst>
              <a:ext uri="{FF2B5EF4-FFF2-40B4-BE49-F238E27FC236}">
                <a16:creationId xmlns:a16="http://schemas.microsoft.com/office/drawing/2014/main" id="{035DF629-89C1-F30E-F47C-4DA48A833F2E}"/>
              </a:ext>
            </a:extLst>
          </p:cNvPr>
          <p:cNvSpPr>
            <a:spLocks noGrp="1"/>
          </p:cNvSpPr>
          <p:nvPr>
            <p:ph type="dt" sz="half" idx="10"/>
          </p:nvPr>
        </p:nvSpPr>
        <p:spPr/>
        <p:txBody>
          <a:bodyPr/>
          <a:lstStyle/>
          <a:p>
            <a:fld id="{D2CF9BCD-F959-4212-99AB-7D33C439E5AE}" type="datetimeFigureOut">
              <a:rPr lang="de-DE" smtClean="0"/>
              <a:t>02.04.2025</a:t>
            </a:fld>
            <a:endParaRPr lang="de-DE"/>
          </a:p>
        </p:txBody>
      </p:sp>
      <p:sp>
        <p:nvSpPr>
          <p:cNvPr id="5" name="页脚占位符 4">
            <a:extLst>
              <a:ext uri="{FF2B5EF4-FFF2-40B4-BE49-F238E27FC236}">
                <a16:creationId xmlns:a16="http://schemas.microsoft.com/office/drawing/2014/main" id="{C609D9FA-597D-6532-F689-C10572738FD3}"/>
              </a:ext>
            </a:extLst>
          </p:cNvPr>
          <p:cNvSpPr>
            <a:spLocks noGrp="1"/>
          </p:cNvSpPr>
          <p:nvPr>
            <p:ph type="ftr" sz="quarter" idx="11"/>
          </p:nvPr>
        </p:nvSpPr>
        <p:spPr/>
        <p:txBody>
          <a:bodyPr/>
          <a:lstStyle/>
          <a:p>
            <a:endParaRPr lang="de-DE"/>
          </a:p>
        </p:txBody>
      </p:sp>
      <p:sp>
        <p:nvSpPr>
          <p:cNvPr id="6" name="灯片编号占位符 5">
            <a:extLst>
              <a:ext uri="{FF2B5EF4-FFF2-40B4-BE49-F238E27FC236}">
                <a16:creationId xmlns:a16="http://schemas.microsoft.com/office/drawing/2014/main" id="{6115ED89-AC7F-9D64-E6A4-82BE7331D3C8}"/>
              </a:ext>
            </a:extLst>
          </p:cNvPr>
          <p:cNvSpPr>
            <a:spLocks noGrp="1"/>
          </p:cNvSpPr>
          <p:nvPr>
            <p:ph type="sldNum" sz="quarter" idx="12"/>
          </p:nvPr>
        </p:nvSpPr>
        <p:spPr/>
        <p:txBody>
          <a:bodyPr/>
          <a:lstStyle/>
          <a:p>
            <a:fld id="{B4349132-E36B-4A7B-B919-F388F3B45358}" type="slidenum">
              <a:rPr lang="de-DE" smtClean="0"/>
              <a:t>‹#›</a:t>
            </a:fld>
            <a:endParaRPr lang="de-DE"/>
          </a:p>
        </p:txBody>
      </p:sp>
    </p:spTree>
    <p:extLst>
      <p:ext uri="{BB962C8B-B14F-4D97-AF65-F5344CB8AC3E}">
        <p14:creationId xmlns:p14="http://schemas.microsoft.com/office/powerpoint/2010/main" val="25427671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5B53F76-3E83-1420-4BAE-A28661C3DF70}"/>
              </a:ext>
            </a:extLst>
          </p:cNvPr>
          <p:cNvSpPr>
            <a:spLocks noGrp="1"/>
          </p:cNvSpPr>
          <p:nvPr>
            <p:ph type="title"/>
          </p:nvPr>
        </p:nvSpPr>
        <p:spPr/>
        <p:txBody>
          <a:bodyPr/>
          <a:lstStyle/>
          <a:p>
            <a:r>
              <a:rPr lang="zh-CN" altLang="en-US"/>
              <a:t>单击此处编辑母版标题样式</a:t>
            </a:r>
            <a:endParaRPr lang="de-DE"/>
          </a:p>
        </p:txBody>
      </p:sp>
      <p:sp>
        <p:nvSpPr>
          <p:cNvPr id="3" name="竖排文字占位符 2">
            <a:extLst>
              <a:ext uri="{FF2B5EF4-FFF2-40B4-BE49-F238E27FC236}">
                <a16:creationId xmlns:a16="http://schemas.microsoft.com/office/drawing/2014/main" id="{B8998683-2142-3365-D6FD-BB22AC499719}"/>
              </a:ext>
            </a:extLst>
          </p:cNvPr>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de-DE"/>
          </a:p>
        </p:txBody>
      </p:sp>
      <p:sp>
        <p:nvSpPr>
          <p:cNvPr id="4" name="日期占位符 3">
            <a:extLst>
              <a:ext uri="{FF2B5EF4-FFF2-40B4-BE49-F238E27FC236}">
                <a16:creationId xmlns:a16="http://schemas.microsoft.com/office/drawing/2014/main" id="{C0E1A675-FBCD-A06A-9A31-CFFEC581FFFB}"/>
              </a:ext>
            </a:extLst>
          </p:cNvPr>
          <p:cNvSpPr>
            <a:spLocks noGrp="1"/>
          </p:cNvSpPr>
          <p:nvPr>
            <p:ph type="dt" sz="half" idx="10"/>
          </p:nvPr>
        </p:nvSpPr>
        <p:spPr/>
        <p:txBody>
          <a:bodyPr/>
          <a:lstStyle/>
          <a:p>
            <a:fld id="{D2CF9BCD-F959-4212-99AB-7D33C439E5AE}" type="datetimeFigureOut">
              <a:rPr lang="de-DE" smtClean="0"/>
              <a:t>02.04.2025</a:t>
            </a:fld>
            <a:endParaRPr lang="de-DE"/>
          </a:p>
        </p:txBody>
      </p:sp>
      <p:sp>
        <p:nvSpPr>
          <p:cNvPr id="5" name="页脚占位符 4">
            <a:extLst>
              <a:ext uri="{FF2B5EF4-FFF2-40B4-BE49-F238E27FC236}">
                <a16:creationId xmlns:a16="http://schemas.microsoft.com/office/drawing/2014/main" id="{8A2499DA-37B1-AB4A-046C-43FF2E8DB17E}"/>
              </a:ext>
            </a:extLst>
          </p:cNvPr>
          <p:cNvSpPr>
            <a:spLocks noGrp="1"/>
          </p:cNvSpPr>
          <p:nvPr>
            <p:ph type="ftr" sz="quarter" idx="11"/>
          </p:nvPr>
        </p:nvSpPr>
        <p:spPr/>
        <p:txBody>
          <a:bodyPr/>
          <a:lstStyle/>
          <a:p>
            <a:endParaRPr lang="de-DE"/>
          </a:p>
        </p:txBody>
      </p:sp>
      <p:sp>
        <p:nvSpPr>
          <p:cNvPr id="6" name="灯片编号占位符 5">
            <a:extLst>
              <a:ext uri="{FF2B5EF4-FFF2-40B4-BE49-F238E27FC236}">
                <a16:creationId xmlns:a16="http://schemas.microsoft.com/office/drawing/2014/main" id="{4E8EED24-A693-41F5-5C52-AB890E12A6DB}"/>
              </a:ext>
            </a:extLst>
          </p:cNvPr>
          <p:cNvSpPr>
            <a:spLocks noGrp="1"/>
          </p:cNvSpPr>
          <p:nvPr>
            <p:ph type="sldNum" sz="quarter" idx="12"/>
          </p:nvPr>
        </p:nvSpPr>
        <p:spPr/>
        <p:txBody>
          <a:bodyPr/>
          <a:lstStyle/>
          <a:p>
            <a:fld id="{B4349132-E36B-4A7B-B919-F388F3B45358}" type="slidenum">
              <a:rPr lang="de-DE" smtClean="0"/>
              <a:t>‹#›</a:t>
            </a:fld>
            <a:endParaRPr lang="de-DE"/>
          </a:p>
        </p:txBody>
      </p:sp>
    </p:spTree>
    <p:extLst>
      <p:ext uri="{BB962C8B-B14F-4D97-AF65-F5344CB8AC3E}">
        <p14:creationId xmlns:p14="http://schemas.microsoft.com/office/powerpoint/2010/main" val="27538545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6DA77C94-31FC-AEC1-5B14-A2C3480C0219}"/>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de-DE"/>
          </a:p>
        </p:txBody>
      </p:sp>
      <p:sp>
        <p:nvSpPr>
          <p:cNvPr id="3" name="竖排文字占位符 2">
            <a:extLst>
              <a:ext uri="{FF2B5EF4-FFF2-40B4-BE49-F238E27FC236}">
                <a16:creationId xmlns:a16="http://schemas.microsoft.com/office/drawing/2014/main" id="{55672A34-13E7-B462-10E4-431419602081}"/>
              </a:ext>
            </a:extLst>
          </p:cNvPr>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de-DE"/>
          </a:p>
        </p:txBody>
      </p:sp>
      <p:sp>
        <p:nvSpPr>
          <p:cNvPr id="4" name="日期占位符 3">
            <a:extLst>
              <a:ext uri="{FF2B5EF4-FFF2-40B4-BE49-F238E27FC236}">
                <a16:creationId xmlns:a16="http://schemas.microsoft.com/office/drawing/2014/main" id="{775C1B51-FBF8-81C6-EE9A-37CE71453F0A}"/>
              </a:ext>
            </a:extLst>
          </p:cNvPr>
          <p:cNvSpPr>
            <a:spLocks noGrp="1"/>
          </p:cNvSpPr>
          <p:nvPr>
            <p:ph type="dt" sz="half" idx="10"/>
          </p:nvPr>
        </p:nvSpPr>
        <p:spPr/>
        <p:txBody>
          <a:bodyPr/>
          <a:lstStyle/>
          <a:p>
            <a:fld id="{D2CF9BCD-F959-4212-99AB-7D33C439E5AE}" type="datetimeFigureOut">
              <a:rPr lang="de-DE" smtClean="0"/>
              <a:t>02.04.2025</a:t>
            </a:fld>
            <a:endParaRPr lang="de-DE"/>
          </a:p>
        </p:txBody>
      </p:sp>
      <p:sp>
        <p:nvSpPr>
          <p:cNvPr id="5" name="页脚占位符 4">
            <a:extLst>
              <a:ext uri="{FF2B5EF4-FFF2-40B4-BE49-F238E27FC236}">
                <a16:creationId xmlns:a16="http://schemas.microsoft.com/office/drawing/2014/main" id="{6E40A416-5BDE-D09B-10E2-4D2F0E29E918}"/>
              </a:ext>
            </a:extLst>
          </p:cNvPr>
          <p:cNvSpPr>
            <a:spLocks noGrp="1"/>
          </p:cNvSpPr>
          <p:nvPr>
            <p:ph type="ftr" sz="quarter" idx="11"/>
          </p:nvPr>
        </p:nvSpPr>
        <p:spPr/>
        <p:txBody>
          <a:bodyPr/>
          <a:lstStyle/>
          <a:p>
            <a:endParaRPr lang="de-DE"/>
          </a:p>
        </p:txBody>
      </p:sp>
      <p:sp>
        <p:nvSpPr>
          <p:cNvPr id="6" name="灯片编号占位符 5">
            <a:extLst>
              <a:ext uri="{FF2B5EF4-FFF2-40B4-BE49-F238E27FC236}">
                <a16:creationId xmlns:a16="http://schemas.microsoft.com/office/drawing/2014/main" id="{0C1BEDC3-B255-E60B-221C-CB743E943B86}"/>
              </a:ext>
            </a:extLst>
          </p:cNvPr>
          <p:cNvSpPr>
            <a:spLocks noGrp="1"/>
          </p:cNvSpPr>
          <p:nvPr>
            <p:ph type="sldNum" sz="quarter" idx="12"/>
          </p:nvPr>
        </p:nvSpPr>
        <p:spPr/>
        <p:txBody>
          <a:bodyPr/>
          <a:lstStyle/>
          <a:p>
            <a:fld id="{B4349132-E36B-4A7B-B919-F388F3B45358}" type="slidenum">
              <a:rPr lang="de-DE" smtClean="0"/>
              <a:t>‹#›</a:t>
            </a:fld>
            <a:endParaRPr lang="de-DE"/>
          </a:p>
        </p:txBody>
      </p:sp>
    </p:spTree>
    <p:extLst>
      <p:ext uri="{BB962C8B-B14F-4D97-AF65-F5344CB8AC3E}">
        <p14:creationId xmlns:p14="http://schemas.microsoft.com/office/powerpoint/2010/main" val="24383525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88762CE-2415-4433-9610-7A3D5D46656C}"/>
              </a:ext>
            </a:extLst>
          </p:cNvPr>
          <p:cNvSpPr>
            <a:spLocks noGrp="1"/>
          </p:cNvSpPr>
          <p:nvPr>
            <p:ph type="title"/>
          </p:nvPr>
        </p:nvSpPr>
        <p:spPr/>
        <p:txBody>
          <a:bodyPr/>
          <a:lstStyle/>
          <a:p>
            <a:r>
              <a:rPr lang="zh-CN" altLang="en-US"/>
              <a:t>单击此处编辑母版标题样式</a:t>
            </a:r>
            <a:endParaRPr lang="de-DE"/>
          </a:p>
        </p:txBody>
      </p:sp>
      <p:sp>
        <p:nvSpPr>
          <p:cNvPr id="3" name="内容占位符 2">
            <a:extLst>
              <a:ext uri="{FF2B5EF4-FFF2-40B4-BE49-F238E27FC236}">
                <a16:creationId xmlns:a16="http://schemas.microsoft.com/office/drawing/2014/main" id="{78C91DB2-6D3A-68A7-FB98-86F87EB6A051}"/>
              </a:ext>
            </a:extLst>
          </p:cNvPr>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de-DE"/>
          </a:p>
        </p:txBody>
      </p:sp>
      <p:sp>
        <p:nvSpPr>
          <p:cNvPr id="4" name="日期占位符 3">
            <a:extLst>
              <a:ext uri="{FF2B5EF4-FFF2-40B4-BE49-F238E27FC236}">
                <a16:creationId xmlns:a16="http://schemas.microsoft.com/office/drawing/2014/main" id="{4BF7C2AB-46CE-2755-925B-BE05562F5C4E}"/>
              </a:ext>
            </a:extLst>
          </p:cNvPr>
          <p:cNvSpPr>
            <a:spLocks noGrp="1"/>
          </p:cNvSpPr>
          <p:nvPr>
            <p:ph type="dt" sz="half" idx="10"/>
          </p:nvPr>
        </p:nvSpPr>
        <p:spPr/>
        <p:txBody>
          <a:bodyPr/>
          <a:lstStyle/>
          <a:p>
            <a:fld id="{D2CF9BCD-F959-4212-99AB-7D33C439E5AE}" type="datetimeFigureOut">
              <a:rPr lang="de-DE" smtClean="0"/>
              <a:t>02.04.2025</a:t>
            </a:fld>
            <a:endParaRPr lang="de-DE"/>
          </a:p>
        </p:txBody>
      </p:sp>
      <p:sp>
        <p:nvSpPr>
          <p:cNvPr id="5" name="页脚占位符 4">
            <a:extLst>
              <a:ext uri="{FF2B5EF4-FFF2-40B4-BE49-F238E27FC236}">
                <a16:creationId xmlns:a16="http://schemas.microsoft.com/office/drawing/2014/main" id="{5DD5E3E0-1A7B-1C25-A020-89A558097A85}"/>
              </a:ext>
            </a:extLst>
          </p:cNvPr>
          <p:cNvSpPr>
            <a:spLocks noGrp="1"/>
          </p:cNvSpPr>
          <p:nvPr>
            <p:ph type="ftr" sz="quarter" idx="11"/>
          </p:nvPr>
        </p:nvSpPr>
        <p:spPr/>
        <p:txBody>
          <a:bodyPr/>
          <a:lstStyle/>
          <a:p>
            <a:endParaRPr lang="de-DE"/>
          </a:p>
        </p:txBody>
      </p:sp>
      <p:sp>
        <p:nvSpPr>
          <p:cNvPr id="6" name="灯片编号占位符 5">
            <a:extLst>
              <a:ext uri="{FF2B5EF4-FFF2-40B4-BE49-F238E27FC236}">
                <a16:creationId xmlns:a16="http://schemas.microsoft.com/office/drawing/2014/main" id="{611241B6-98F0-7ED2-297F-56E4BC2393AE}"/>
              </a:ext>
            </a:extLst>
          </p:cNvPr>
          <p:cNvSpPr>
            <a:spLocks noGrp="1"/>
          </p:cNvSpPr>
          <p:nvPr>
            <p:ph type="sldNum" sz="quarter" idx="12"/>
          </p:nvPr>
        </p:nvSpPr>
        <p:spPr/>
        <p:txBody>
          <a:bodyPr/>
          <a:lstStyle/>
          <a:p>
            <a:fld id="{B4349132-E36B-4A7B-B919-F388F3B45358}" type="slidenum">
              <a:rPr lang="de-DE" smtClean="0"/>
              <a:t>‹#›</a:t>
            </a:fld>
            <a:endParaRPr lang="de-DE"/>
          </a:p>
        </p:txBody>
      </p:sp>
    </p:spTree>
    <p:extLst>
      <p:ext uri="{BB962C8B-B14F-4D97-AF65-F5344CB8AC3E}">
        <p14:creationId xmlns:p14="http://schemas.microsoft.com/office/powerpoint/2010/main" val="29635098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31CA65F-31A6-355B-C915-E894A21A1885}"/>
              </a:ext>
            </a:extLst>
          </p:cNvPr>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de-DE"/>
          </a:p>
        </p:txBody>
      </p:sp>
      <p:sp>
        <p:nvSpPr>
          <p:cNvPr id="3" name="文本占位符 2">
            <a:extLst>
              <a:ext uri="{FF2B5EF4-FFF2-40B4-BE49-F238E27FC236}">
                <a16:creationId xmlns:a16="http://schemas.microsoft.com/office/drawing/2014/main" id="{8D6E2636-F801-88AE-1655-1B3425FBFB8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a:extLst>
              <a:ext uri="{FF2B5EF4-FFF2-40B4-BE49-F238E27FC236}">
                <a16:creationId xmlns:a16="http://schemas.microsoft.com/office/drawing/2014/main" id="{AF0C9DA4-9A41-A2E3-D542-4A0152F98447}"/>
              </a:ext>
            </a:extLst>
          </p:cNvPr>
          <p:cNvSpPr>
            <a:spLocks noGrp="1"/>
          </p:cNvSpPr>
          <p:nvPr>
            <p:ph type="dt" sz="half" idx="10"/>
          </p:nvPr>
        </p:nvSpPr>
        <p:spPr/>
        <p:txBody>
          <a:bodyPr/>
          <a:lstStyle/>
          <a:p>
            <a:fld id="{D2CF9BCD-F959-4212-99AB-7D33C439E5AE}" type="datetimeFigureOut">
              <a:rPr lang="de-DE" smtClean="0"/>
              <a:t>02.04.2025</a:t>
            </a:fld>
            <a:endParaRPr lang="de-DE"/>
          </a:p>
        </p:txBody>
      </p:sp>
      <p:sp>
        <p:nvSpPr>
          <p:cNvPr id="5" name="页脚占位符 4">
            <a:extLst>
              <a:ext uri="{FF2B5EF4-FFF2-40B4-BE49-F238E27FC236}">
                <a16:creationId xmlns:a16="http://schemas.microsoft.com/office/drawing/2014/main" id="{C8ACBEA2-9610-2D5A-128E-CAF170332FDE}"/>
              </a:ext>
            </a:extLst>
          </p:cNvPr>
          <p:cNvSpPr>
            <a:spLocks noGrp="1"/>
          </p:cNvSpPr>
          <p:nvPr>
            <p:ph type="ftr" sz="quarter" idx="11"/>
          </p:nvPr>
        </p:nvSpPr>
        <p:spPr/>
        <p:txBody>
          <a:bodyPr/>
          <a:lstStyle/>
          <a:p>
            <a:endParaRPr lang="de-DE"/>
          </a:p>
        </p:txBody>
      </p:sp>
      <p:sp>
        <p:nvSpPr>
          <p:cNvPr id="6" name="灯片编号占位符 5">
            <a:extLst>
              <a:ext uri="{FF2B5EF4-FFF2-40B4-BE49-F238E27FC236}">
                <a16:creationId xmlns:a16="http://schemas.microsoft.com/office/drawing/2014/main" id="{D5931135-B693-2341-21B3-96248DC3F274}"/>
              </a:ext>
            </a:extLst>
          </p:cNvPr>
          <p:cNvSpPr>
            <a:spLocks noGrp="1"/>
          </p:cNvSpPr>
          <p:nvPr>
            <p:ph type="sldNum" sz="quarter" idx="12"/>
          </p:nvPr>
        </p:nvSpPr>
        <p:spPr/>
        <p:txBody>
          <a:bodyPr/>
          <a:lstStyle/>
          <a:p>
            <a:fld id="{B4349132-E36B-4A7B-B919-F388F3B45358}" type="slidenum">
              <a:rPr lang="de-DE" smtClean="0"/>
              <a:t>‹#›</a:t>
            </a:fld>
            <a:endParaRPr lang="de-DE"/>
          </a:p>
        </p:txBody>
      </p:sp>
    </p:spTree>
    <p:extLst>
      <p:ext uri="{BB962C8B-B14F-4D97-AF65-F5344CB8AC3E}">
        <p14:creationId xmlns:p14="http://schemas.microsoft.com/office/powerpoint/2010/main" val="27586396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984C9D7-B681-0461-40B2-5A89752AF513}"/>
              </a:ext>
            </a:extLst>
          </p:cNvPr>
          <p:cNvSpPr>
            <a:spLocks noGrp="1"/>
          </p:cNvSpPr>
          <p:nvPr>
            <p:ph type="title"/>
          </p:nvPr>
        </p:nvSpPr>
        <p:spPr/>
        <p:txBody>
          <a:bodyPr/>
          <a:lstStyle/>
          <a:p>
            <a:r>
              <a:rPr lang="zh-CN" altLang="en-US"/>
              <a:t>单击此处编辑母版标题样式</a:t>
            </a:r>
            <a:endParaRPr lang="de-DE"/>
          </a:p>
        </p:txBody>
      </p:sp>
      <p:sp>
        <p:nvSpPr>
          <p:cNvPr id="3" name="内容占位符 2">
            <a:extLst>
              <a:ext uri="{FF2B5EF4-FFF2-40B4-BE49-F238E27FC236}">
                <a16:creationId xmlns:a16="http://schemas.microsoft.com/office/drawing/2014/main" id="{4B1B3C43-71F1-0BF4-7F0E-27D2BD840B13}"/>
              </a:ext>
            </a:extLst>
          </p:cNvPr>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de-DE"/>
          </a:p>
        </p:txBody>
      </p:sp>
      <p:sp>
        <p:nvSpPr>
          <p:cNvPr id="4" name="内容占位符 3">
            <a:extLst>
              <a:ext uri="{FF2B5EF4-FFF2-40B4-BE49-F238E27FC236}">
                <a16:creationId xmlns:a16="http://schemas.microsoft.com/office/drawing/2014/main" id="{E4A743FD-A5B2-DCD9-59F1-050CB03CB6B4}"/>
              </a:ext>
            </a:extLst>
          </p:cNvPr>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de-DE"/>
          </a:p>
        </p:txBody>
      </p:sp>
      <p:sp>
        <p:nvSpPr>
          <p:cNvPr id="5" name="日期占位符 4">
            <a:extLst>
              <a:ext uri="{FF2B5EF4-FFF2-40B4-BE49-F238E27FC236}">
                <a16:creationId xmlns:a16="http://schemas.microsoft.com/office/drawing/2014/main" id="{00D9D182-1359-9CF3-D33A-E15F32F13FE7}"/>
              </a:ext>
            </a:extLst>
          </p:cNvPr>
          <p:cNvSpPr>
            <a:spLocks noGrp="1"/>
          </p:cNvSpPr>
          <p:nvPr>
            <p:ph type="dt" sz="half" idx="10"/>
          </p:nvPr>
        </p:nvSpPr>
        <p:spPr/>
        <p:txBody>
          <a:bodyPr/>
          <a:lstStyle/>
          <a:p>
            <a:fld id="{D2CF9BCD-F959-4212-99AB-7D33C439E5AE}" type="datetimeFigureOut">
              <a:rPr lang="de-DE" smtClean="0"/>
              <a:t>02.04.2025</a:t>
            </a:fld>
            <a:endParaRPr lang="de-DE"/>
          </a:p>
        </p:txBody>
      </p:sp>
      <p:sp>
        <p:nvSpPr>
          <p:cNvPr id="6" name="页脚占位符 5">
            <a:extLst>
              <a:ext uri="{FF2B5EF4-FFF2-40B4-BE49-F238E27FC236}">
                <a16:creationId xmlns:a16="http://schemas.microsoft.com/office/drawing/2014/main" id="{50940A00-042E-97F5-8F94-A547E916E8D2}"/>
              </a:ext>
            </a:extLst>
          </p:cNvPr>
          <p:cNvSpPr>
            <a:spLocks noGrp="1"/>
          </p:cNvSpPr>
          <p:nvPr>
            <p:ph type="ftr" sz="quarter" idx="11"/>
          </p:nvPr>
        </p:nvSpPr>
        <p:spPr/>
        <p:txBody>
          <a:bodyPr/>
          <a:lstStyle/>
          <a:p>
            <a:endParaRPr lang="de-DE"/>
          </a:p>
        </p:txBody>
      </p:sp>
      <p:sp>
        <p:nvSpPr>
          <p:cNvPr id="7" name="灯片编号占位符 6">
            <a:extLst>
              <a:ext uri="{FF2B5EF4-FFF2-40B4-BE49-F238E27FC236}">
                <a16:creationId xmlns:a16="http://schemas.microsoft.com/office/drawing/2014/main" id="{C7164405-F5D6-6439-9E11-965FCFC0B3A4}"/>
              </a:ext>
            </a:extLst>
          </p:cNvPr>
          <p:cNvSpPr>
            <a:spLocks noGrp="1"/>
          </p:cNvSpPr>
          <p:nvPr>
            <p:ph type="sldNum" sz="quarter" idx="12"/>
          </p:nvPr>
        </p:nvSpPr>
        <p:spPr/>
        <p:txBody>
          <a:bodyPr/>
          <a:lstStyle/>
          <a:p>
            <a:fld id="{B4349132-E36B-4A7B-B919-F388F3B45358}" type="slidenum">
              <a:rPr lang="de-DE" smtClean="0"/>
              <a:t>‹#›</a:t>
            </a:fld>
            <a:endParaRPr lang="de-DE"/>
          </a:p>
        </p:txBody>
      </p:sp>
    </p:spTree>
    <p:extLst>
      <p:ext uri="{BB962C8B-B14F-4D97-AF65-F5344CB8AC3E}">
        <p14:creationId xmlns:p14="http://schemas.microsoft.com/office/powerpoint/2010/main" val="5364212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3713C38-3181-9708-89FC-03F989ECC488}"/>
              </a:ext>
            </a:extLst>
          </p:cNvPr>
          <p:cNvSpPr>
            <a:spLocks noGrp="1"/>
          </p:cNvSpPr>
          <p:nvPr>
            <p:ph type="title"/>
          </p:nvPr>
        </p:nvSpPr>
        <p:spPr>
          <a:xfrm>
            <a:off x="839788" y="365125"/>
            <a:ext cx="10515600" cy="1325563"/>
          </a:xfrm>
        </p:spPr>
        <p:txBody>
          <a:bodyPr/>
          <a:lstStyle/>
          <a:p>
            <a:r>
              <a:rPr lang="zh-CN" altLang="en-US"/>
              <a:t>单击此处编辑母版标题样式</a:t>
            </a:r>
            <a:endParaRPr lang="de-DE"/>
          </a:p>
        </p:txBody>
      </p:sp>
      <p:sp>
        <p:nvSpPr>
          <p:cNvPr id="3" name="文本占位符 2">
            <a:extLst>
              <a:ext uri="{FF2B5EF4-FFF2-40B4-BE49-F238E27FC236}">
                <a16:creationId xmlns:a16="http://schemas.microsoft.com/office/drawing/2014/main" id="{05A0E3EF-43A0-3138-2B5E-C471F7917DA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a:extLst>
              <a:ext uri="{FF2B5EF4-FFF2-40B4-BE49-F238E27FC236}">
                <a16:creationId xmlns:a16="http://schemas.microsoft.com/office/drawing/2014/main" id="{636493EE-623C-EA6C-89D5-1A18EA16AAC5}"/>
              </a:ext>
            </a:extLst>
          </p:cNvPr>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de-DE"/>
          </a:p>
        </p:txBody>
      </p:sp>
      <p:sp>
        <p:nvSpPr>
          <p:cNvPr id="5" name="文本占位符 4">
            <a:extLst>
              <a:ext uri="{FF2B5EF4-FFF2-40B4-BE49-F238E27FC236}">
                <a16:creationId xmlns:a16="http://schemas.microsoft.com/office/drawing/2014/main" id="{60521ABB-6867-7877-C0A4-A7E45C71A0B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a:extLst>
              <a:ext uri="{FF2B5EF4-FFF2-40B4-BE49-F238E27FC236}">
                <a16:creationId xmlns:a16="http://schemas.microsoft.com/office/drawing/2014/main" id="{4554DDEA-0F3A-4F18-C9A0-7A6AAE0FD699}"/>
              </a:ext>
            </a:extLst>
          </p:cNvPr>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de-DE"/>
          </a:p>
        </p:txBody>
      </p:sp>
      <p:sp>
        <p:nvSpPr>
          <p:cNvPr id="7" name="日期占位符 6">
            <a:extLst>
              <a:ext uri="{FF2B5EF4-FFF2-40B4-BE49-F238E27FC236}">
                <a16:creationId xmlns:a16="http://schemas.microsoft.com/office/drawing/2014/main" id="{714F248E-90AC-E729-5B5D-B20978C79046}"/>
              </a:ext>
            </a:extLst>
          </p:cNvPr>
          <p:cNvSpPr>
            <a:spLocks noGrp="1"/>
          </p:cNvSpPr>
          <p:nvPr>
            <p:ph type="dt" sz="half" idx="10"/>
          </p:nvPr>
        </p:nvSpPr>
        <p:spPr/>
        <p:txBody>
          <a:bodyPr/>
          <a:lstStyle/>
          <a:p>
            <a:fld id="{D2CF9BCD-F959-4212-99AB-7D33C439E5AE}" type="datetimeFigureOut">
              <a:rPr lang="de-DE" smtClean="0"/>
              <a:t>02.04.2025</a:t>
            </a:fld>
            <a:endParaRPr lang="de-DE"/>
          </a:p>
        </p:txBody>
      </p:sp>
      <p:sp>
        <p:nvSpPr>
          <p:cNvPr id="8" name="页脚占位符 7">
            <a:extLst>
              <a:ext uri="{FF2B5EF4-FFF2-40B4-BE49-F238E27FC236}">
                <a16:creationId xmlns:a16="http://schemas.microsoft.com/office/drawing/2014/main" id="{B4D59E62-B81B-29D1-9348-5CF28F636A95}"/>
              </a:ext>
            </a:extLst>
          </p:cNvPr>
          <p:cNvSpPr>
            <a:spLocks noGrp="1"/>
          </p:cNvSpPr>
          <p:nvPr>
            <p:ph type="ftr" sz="quarter" idx="11"/>
          </p:nvPr>
        </p:nvSpPr>
        <p:spPr/>
        <p:txBody>
          <a:bodyPr/>
          <a:lstStyle/>
          <a:p>
            <a:endParaRPr lang="de-DE"/>
          </a:p>
        </p:txBody>
      </p:sp>
      <p:sp>
        <p:nvSpPr>
          <p:cNvPr id="9" name="灯片编号占位符 8">
            <a:extLst>
              <a:ext uri="{FF2B5EF4-FFF2-40B4-BE49-F238E27FC236}">
                <a16:creationId xmlns:a16="http://schemas.microsoft.com/office/drawing/2014/main" id="{74973C21-3707-EE17-D986-A19A39C76A19}"/>
              </a:ext>
            </a:extLst>
          </p:cNvPr>
          <p:cNvSpPr>
            <a:spLocks noGrp="1"/>
          </p:cNvSpPr>
          <p:nvPr>
            <p:ph type="sldNum" sz="quarter" idx="12"/>
          </p:nvPr>
        </p:nvSpPr>
        <p:spPr/>
        <p:txBody>
          <a:bodyPr/>
          <a:lstStyle/>
          <a:p>
            <a:fld id="{B4349132-E36B-4A7B-B919-F388F3B45358}" type="slidenum">
              <a:rPr lang="de-DE" smtClean="0"/>
              <a:t>‹#›</a:t>
            </a:fld>
            <a:endParaRPr lang="de-DE"/>
          </a:p>
        </p:txBody>
      </p:sp>
    </p:spTree>
    <p:extLst>
      <p:ext uri="{BB962C8B-B14F-4D97-AF65-F5344CB8AC3E}">
        <p14:creationId xmlns:p14="http://schemas.microsoft.com/office/powerpoint/2010/main" val="34036714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55C5370-88AB-D906-5510-ED9EA0B2BA0A}"/>
              </a:ext>
            </a:extLst>
          </p:cNvPr>
          <p:cNvSpPr>
            <a:spLocks noGrp="1"/>
          </p:cNvSpPr>
          <p:nvPr>
            <p:ph type="title"/>
          </p:nvPr>
        </p:nvSpPr>
        <p:spPr/>
        <p:txBody>
          <a:bodyPr/>
          <a:lstStyle/>
          <a:p>
            <a:r>
              <a:rPr lang="zh-CN" altLang="en-US"/>
              <a:t>单击此处编辑母版标题样式</a:t>
            </a:r>
            <a:endParaRPr lang="de-DE"/>
          </a:p>
        </p:txBody>
      </p:sp>
      <p:sp>
        <p:nvSpPr>
          <p:cNvPr id="3" name="日期占位符 2">
            <a:extLst>
              <a:ext uri="{FF2B5EF4-FFF2-40B4-BE49-F238E27FC236}">
                <a16:creationId xmlns:a16="http://schemas.microsoft.com/office/drawing/2014/main" id="{BAC834BF-6364-7015-C82A-D86EF7C1CD89}"/>
              </a:ext>
            </a:extLst>
          </p:cNvPr>
          <p:cNvSpPr>
            <a:spLocks noGrp="1"/>
          </p:cNvSpPr>
          <p:nvPr>
            <p:ph type="dt" sz="half" idx="10"/>
          </p:nvPr>
        </p:nvSpPr>
        <p:spPr/>
        <p:txBody>
          <a:bodyPr/>
          <a:lstStyle/>
          <a:p>
            <a:fld id="{D2CF9BCD-F959-4212-99AB-7D33C439E5AE}" type="datetimeFigureOut">
              <a:rPr lang="de-DE" smtClean="0"/>
              <a:t>02.04.2025</a:t>
            </a:fld>
            <a:endParaRPr lang="de-DE"/>
          </a:p>
        </p:txBody>
      </p:sp>
      <p:sp>
        <p:nvSpPr>
          <p:cNvPr id="4" name="页脚占位符 3">
            <a:extLst>
              <a:ext uri="{FF2B5EF4-FFF2-40B4-BE49-F238E27FC236}">
                <a16:creationId xmlns:a16="http://schemas.microsoft.com/office/drawing/2014/main" id="{34B03F89-FF93-907B-F867-8DD554F353E9}"/>
              </a:ext>
            </a:extLst>
          </p:cNvPr>
          <p:cNvSpPr>
            <a:spLocks noGrp="1"/>
          </p:cNvSpPr>
          <p:nvPr>
            <p:ph type="ftr" sz="quarter" idx="11"/>
          </p:nvPr>
        </p:nvSpPr>
        <p:spPr/>
        <p:txBody>
          <a:bodyPr/>
          <a:lstStyle/>
          <a:p>
            <a:endParaRPr lang="de-DE"/>
          </a:p>
        </p:txBody>
      </p:sp>
      <p:sp>
        <p:nvSpPr>
          <p:cNvPr id="5" name="灯片编号占位符 4">
            <a:extLst>
              <a:ext uri="{FF2B5EF4-FFF2-40B4-BE49-F238E27FC236}">
                <a16:creationId xmlns:a16="http://schemas.microsoft.com/office/drawing/2014/main" id="{A4B6B8B4-BD60-2DC0-6896-C475BC975962}"/>
              </a:ext>
            </a:extLst>
          </p:cNvPr>
          <p:cNvSpPr>
            <a:spLocks noGrp="1"/>
          </p:cNvSpPr>
          <p:nvPr>
            <p:ph type="sldNum" sz="quarter" idx="12"/>
          </p:nvPr>
        </p:nvSpPr>
        <p:spPr/>
        <p:txBody>
          <a:bodyPr/>
          <a:lstStyle/>
          <a:p>
            <a:fld id="{B4349132-E36B-4A7B-B919-F388F3B45358}" type="slidenum">
              <a:rPr lang="de-DE" smtClean="0"/>
              <a:t>‹#›</a:t>
            </a:fld>
            <a:endParaRPr lang="de-DE"/>
          </a:p>
        </p:txBody>
      </p:sp>
    </p:spTree>
    <p:extLst>
      <p:ext uri="{BB962C8B-B14F-4D97-AF65-F5344CB8AC3E}">
        <p14:creationId xmlns:p14="http://schemas.microsoft.com/office/powerpoint/2010/main" val="25404743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8DBA8F73-1F04-9A76-E9C2-391B8AF13111}"/>
              </a:ext>
            </a:extLst>
          </p:cNvPr>
          <p:cNvSpPr>
            <a:spLocks noGrp="1"/>
          </p:cNvSpPr>
          <p:nvPr>
            <p:ph type="dt" sz="half" idx="10"/>
          </p:nvPr>
        </p:nvSpPr>
        <p:spPr/>
        <p:txBody>
          <a:bodyPr/>
          <a:lstStyle/>
          <a:p>
            <a:fld id="{D2CF9BCD-F959-4212-99AB-7D33C439E5AE}" type="datetimeFigureOut">
              <a:rPr lang="de-DE" smtClean="0"/>
              <a:t>02.04.2025</a:t>
            </a:fld>
            <a:endParaRPr lang="de-DE"/>
          </a:p>
        </p:txBody>
      </p:sp>
      <p:sp>
        <p:nvSpPr>
          <p:cNvPr id="3" name="页脚占位符 2">
            <a:extLst>
              <a:ext uri="{FF2B5EF4-FFF2-40B4-BE49-F238E27FC236}">
                <a16:creationId xmlns:a16="http://schemas.microsoft.com/office/drawing/2014/main" id="{F2DE1293-179E-7EFA-16F0-9AD4C188FEA5}"/>
              </a:ext>
            </a:extLst>
          </p:cNvPr>
          <p:cNvSpPr>
            <a:spLocks noGrp="1"/>
          </p:cNvSpPr>
          <p:nvPr>
            <p:ph type="ftr" sz="quarter" idx="11"/>
          </p:nvPr>
        </p:nvSpPr>
        <p:spPr/>
        <p:txBody>
          <a:bodyPr/>
          <a:lstStyle/>
          <a:p>
            <a:endParaRPr lang="de-DE"/>
          </a:p>
        </p:txBody>
      </p:sp>
      <p:sp>
        <p:nvSpPr>
          <p:cNvPr id="4" name="灯片编号占位符 3">
            <a:extLst>
              <a:ext uri="{FF2B5EF4-FFF2-40B4-BE49-F238E27FC236}">
                <a16:creationId xmlns:a16="http://schemas.microsoft.com/office/drawing/2014/main" id="{6603A002-333C-783D-FCD8-93004FF27CB5}"/>
              </a:ext>
            </a:extLst>
          </p:cNvPr>
          <p:cNvSpPr>
            <a:spLocks noGrp="1"/>
          </p:cNvSpPr>
          <p:nvPr>
            <p:ph type="sldNum" sz="quarter" idx="12"/>
          </p:nvPr>
        </p:nvSpPr>
        <p:spPr/>
        <p:txBody>
          <a:bodyPr/>
          <a:lstStyle/>
          <a:p>
            <a:fld id="{B4349132-E36B-4A7B-B919-F388F3B45358}" type="slidenum">
              <a:rPr lang="de-DE" smtClean="0"/>
              <a:t>‹#›</a:t>
            </a:fld>
            <a:endParaRPr lang="de-DE"/>
          </a:p>
        </p:txBody>
      </p:sp>
    </p:spTree>
    <p:extLst>
      <p:ext uri="{BB962C8B-B14F-4D97-AF65-F5344CB8AC3E}">
        <p14:creationId xmlns:p14="http://schemas.microsoft.com/office/powerpoint/2010/main" val="12956863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AD2CBCC-ED03-5C1C-3C2B-44193C597960}"/>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de-DE"/>
          </a:p>
        </p:txBody>
      </p:sp>
      <p:sp>
        <p:nvSpPr>
          <p:cNvPr id="3" name="内容占位符 2">
            <a:extLst>
              <a:ext uri="{FF2B5EF4-FFF2-40B4-BE49-F238E27FC236}">
                <a16:creationId xmlns:a16="http://schemas.microsoft.com/office/drawing/2014/main" id="{A2D83BFF-AC3D-A985-A44D-93AEC0B4B23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de-DE"/>
          </a:p>
        </p:txBody>
      </p:sp>
      <p:sp>
        <p:nvSpPr>
          <p:cNvPr id="4" name="文本占位符 3">
            <a:extLst>
              <a:ext uri="{FF2B5EF4-FFF2-40B4-BE49-F238E27FC236}">
                <a16:creationId xmlns:a16="http://schemas.microsoft.com/office/drawing/2014/main" id="{625FFED6-6315-702B-9DB7-5BE7BA3028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687A3F9A-26C5-D897-7985-A6546313EBA4}"/>
              </a:ext>
            </a:extLst>
          </p:cNvPr>
          <p:cNvSpPr>
            <a:spLocks noGrp="1"/>
          </p:cNvSpPr>
          <p:nvPr>
            <p:ph type="dt" sz="half" idx="10"/>
          </p:nvPr>
        </p:nvSpPr>
        <p:spPr/>
        <p:txBody>
          <a:bodyPr/>
          <a:lstStyle/>
          <a:p>
            <a:fld id="{D2CF9BCD-F959-4212-99AB-7D33C439E5AE}" type="datetimeFigureOut">
              <a:rPr lang="de-DE" smtClean="0"/>
              <a:t>02.04.2025</a:t>
            </a:fld>
            <a:endParaRPr lang="de-DE"/>
          </a:p>
        </p:txBody>
      </p:sp>
      <p:sp>
        <p:nvSpPr>
          <p:cNvPr id="6" name="页脚占位符 5">
            <a:extLst>
              <a:ext uri="{FF2B5EF4-FFF2-40B4-BE49-F238E27FC236}">
                <a16:creationId xmlns:a16="http://schemas.microsoft.com/office/drawing/2014/main" id="{79A2869E-E34E-2710-3500-72B5BDA2EF6C}"/>
              </a:ext>
            </a:extLst>
          </p:cNvPr>
          <p:cNvSpPr>
            <a:spLocks noGrp="1"/>
          </p:cNvSpPr>
          <p:nvPr>
            <p:ph type="ftr" sz="quarter" idx="11"/>
          </p:nvPr>
        </p:nvSpPr>
        <p:spPr/>
        <p:txBody>
          <a:bodyPr/>
          <a:lstStyle/>
          <a:p>
            <a:endParaRPr lang="de-DE"/>
          </a:p>
        </p:txBody>
      </p:sp>
      <p:sp>
        <p:nvSpPr>
          <p:cNvPr id="7" name="灯片编号占位符 6">
            <a:extLst>
              <a:ext uri="{FF2B5EF4-FFF2-40B4-BE49-F238E27FC236}">
                <a16:creationId xmlns:a16="http://schemas.microsoft.com/office/drawing/2014/main" id="{B0FFBBE6-5E11-041A-7F17-6C37FE28EA6F}"/>
              </a:ext>
            </a:extLst>
          </p:cNvPr>
          <p:cNvSpPr>
            <a:spLocks noGrp="1"/>
          </p:cNvSpPr>
          <p:nvPr>
            <p:ph type="sldNum" sz="quarter" idx="12"/>
          </p:nvPr>
        </p:nvSpPr>
        <p:spPr/>
        <p:txBody>
          <a:bodyPr/>
          <a:lstStyle/>
          <a:p>
            <a:fld id="{B4349132-E36B-4A7B-B919-F388F3B45358}" type="slidenum">
              <a:rPr lang="de-DE" smtClean="0"/>
              <a:t>‹#›</a:t>
            </a:fld>
            <a:endParaRPr lang="de-DE"/>
          </a:p>
        </p:txBody>
      </p:sp>
    </p:spTree>
    <p:extLst>
      <p:ext uri="{BB962C8B-B14F-4D97-AF65-F5344CB8AC3E}">
        <p14:creationId xmlns:p14="http://schemas.microsoft.com/office/powerpoint/2010/main" val="33962692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C230BA0-A496-FA50-EAAA-53C4BD9F8DF3}"/>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de-DE"/>
          </a:p>
        </p:txBody>
      </p:sp>
      <p:sp>
        <p:nvSpPr>
          <p:cNvPr id="3" name="图片占位符 2">
            <a:extLst>
              <a:ext uri="{FF2B5EF4-FFF2-40B4-BE49-F238E27FC236}">
                <a16:creationId xmlns:a16="http://schemas.microsoft.com/office/drawing/2014/main" id="{2C80B3DA-BE60-C501-7051-7AA072D1B8C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文本占位符 3">
            <a:extLst>
              <a:ext uri="{FF2B5EF4-FFF2-40B4-BE49-F238E27FC236}">
                <a16:creationId xmlns:a16="http://schemas.microsoft.com/office/drawing/2014/main" id="{7976A44E-0EEB-9F3A-EE11-69547C4842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BE8F8AB9-F1B9-F1D6-D83C-EBA718CA1F5D}"/>
              </a:ext>
            </a:extLst>
          </p:cNvPr>
          <p:cNvSpPr>
            <a:spLocks noGrp="1"/>
          </p:cNvSpPr>
          <p:nvPr>
            <p:ph type="dt" sz="half" idx="10"/>
          </p:nvPr>
        </p:nvSpPr>
        <p:spPr/>
        <p:txBody>
          <a:bodyPr/>
          <a:lstStyle/>
          <a:p>
            <a:fld id="{D2CF9BCD-F959-4212-99AB-7D33C439E5AE}" type="datetimeFigureOut">
              <a:rPr lang="de-DE" smtClean="0"/>
              <a:t>02.04.2025</a:t>
            </a:fld>
            <a:endParaRPr lang="de-DE"/>
          </a:p>
        </p:txBody>
      </p:sp>
      <p:sp>
        <p:nvSpPr>
          <p:cNvPr id="6" name="页脚占位符 5">
            <a:extLst>
              <a:ext uri="{FF2B5EF4-FFF2-40B4-BE49-F238E27FC236}">
                <a16:creationId xmlns:a16="http://schemas.microsoft.com/office/drawing/2014/main" id="{0A4406A7-D85D-1D17-97FA-85F6C82008AD}"/>
              </a:ext>
            </a:extLst>
          </p:cNvPr>
          <p:cNvSpPr>
            <a:spLocks noGrp="1"/>
          </p:cNvSpPr>
          <p:nvPr>
            <p:ph type="ftr" sz="quarter" idx="11"/>
          </p:nvPr>
        </p:nvSpPr>
        <p:spPr/>
        <p:txBody>
          <a:bodyPr/>
          <a:lstStyle/>
          <a:p>
            <a:endParaRPr lang="de-DE"/>
          </a:p>
        </p:txBody>
      </p:sp>
      <p:sp>
        <p:nvSpPr>
          <p:cNvPr id="7" name="灯片编号占位符 6">
            <a:extLst>
              <a:ext uri="{FF2B5EF4-FFF2-40B4-BE49-F238E27FC236}">
                <a16:creationId xmlns:a16="http://schemas.microsoft.com/office/drawing/2014/main" id="{CF74ABD3-388F-F8C1-FB42-9012B029B2C3}"/>
              </a:ext>
            </a:extLst>
          </p:cNvPr>
          <p:cNvSpPr>
            <a:spLocks noGrp="1"/>
          </p:cNvSpPr>
          <p:nvPr>
            <p:ph type="sldNum" sz="quarter" idx="12"/>
          </p:nvPr>
        </p:nvSpPr>
        <p:spPr/>
        <p:txBody>
          <a:bodyPr/>
          <a:lstStyle/>
          <a:p>
            <a:fld id="{B4349132-E36B-4A7B-B919-F388F3B45358}" type="slidenum">
              <a:rPr lang="de-DE" smtClean="0"/>
              <a:t>‹#›</a:t>
            </a:fld>
            <a:endParaRPr lang="de-DE"/>
          </a:p>
        </p:txBody>
      </p:sp>
    </p:spTree>
    <p:extLst>
      <p:ext uri="{BB962C8B-B14F-4D97-AF65-F5344CB8AC3E}">
        <p14:creationId xmlns:p14="http://schemas.microsoft.com/office/powerpoint/2010/main" val="497259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6DB06689-0F59-EAFE-F7D6-71013131105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de-DE"/>
          </a:p>
        </p:txBody>
      </p:sp>
      <p:sp>
        <p:nvSpPr>
          <p:cNvPr id="3" name="文本占位符 2">
            <a:extLst>
              <a:ext uri="{FF2B5EF4-FFF2-40B4-BE49-F238E27FC236}">
                <a16:creationId xmlns:a16="http://schemas.microsoft.com/office/drawing/2014/main" id="{0E731571-2204-EA7C-2CF6-D0DA8A50DA0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de-DE"/>
          </a:p>
        </p:txBody>
      </p:sp>
      <p:sp>
        <p:nvSpPr>
          <p:cNvPr id="4" name="日期占位符 3">
            <a:extLst>
              <a:ext uri="{FF2B5EF4-FFF2-40B4-BE49-F238E27FC236}">
                <a16:creationId xmlns:a16="http://schemas.microsoft.com/office/drawing/2014/main" id="{C043BB26-CE0F-BF73-BEEC-A4CC54AB3B9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CF9BCD-F959-4212-99AB-7D33C439E5AE}" type="datetimeFigureOut">
              <a:rPr lang="de-DE" smtClean="0"/>
              <a:t>02.04.2025</a:t>
            </a:fld>
            <a:endParaRPr lang="de-DE"/>
          </a:p>
        </p:txBody>
      </p:sp>
      <p:sp>
        <p:nvSpPr>
          <p:cNvPr id="5" name="页脚占位符 4">
            <a:extLst>
              <a:ext uri="{FF2B5EF4-FFF2-40B4-BE49-F238E27FC236}">
                <a16:creationId xmlns:a16="http://schemas.microsoft.com/office/drawing/2014/main" id="{6650F20D-B6FB-E12E-B8CE-0999D84A2E5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灯片编号占位符 5">
            <a:extLst>
              <a:ext uri="{FF2B5EF4-FFF2-40B4-BE49-F238E27FC236}">
                <a16:creationId xmlns:a16="http://schemas.microsoft.com/office/drawing/2014/main" id="{618BE7CC-EE5E-C982-4615-E0F63195B93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349132-E36B-4A7B-B919-F388F3B45358}" type="slidenum">
              <a:rPr lang="de-DE" smtClean="0"/>
              <a:t>‹#›</a:t>
            </a:fld>
            <a:endParaRPr lang="de-DE"/>
          </a:p>
        </p:txBody>
      </p:sp>
    </p:spTree>
    <p:extLst>
      <p:ext uri="{BB962C8B-B14F-4D97-AF65-F5344CB8AC3E}">
        <p14:creationId xmlns:p14="http://schemas.microsoft.com/office/powerpoint/2010/main" val="9937877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hyperlink" Target="https://baike.sogou.com/v101464010.htm#quote2" TargetMode="External"/><Relationship Id="rId7" Type="http://schemas.openxmlformats.org/officeDocument/2006/relationships/hyperlink" Target="https://baike.sogou.com/v101464010.htm#quote5" TargetMode="External"/><Relationship Id="rId2" Type="http://schemas.openxmlformats.org/officeDocument/2006/relationships/hyperlink" Target="https://baike.sogou.com/v101464010.htm#quote1" TargetMode="External"/><Relationship Id="rId1" Type="http://schemas.openxmlformats.org/officeDocument/2006/relationships/slideLayout" Target="../slideLayouts/slideLayout1.xml"/><Relationship Id="rId6" Type="http://schemas.openxmlformats.org/officeDocument/2006/relationships/hyperlink" Target="https://baike.sogou.com/v101464010.htm#quote4" TargetMode="External"/><Relationship Id="rId5" Type="http://schemas.openxmlformats.org/officeDocument/2006/relationships/hyperlink" Target="https://baike.sogou.com/v101464010.htm#quote3" TargetMode="External"/><Relationship Id="rId4" Type="http://schemas.openxmlformats.org/officeDocument/2006/relationships/hyperlink" Target="https://baike.sogou.com/lemma/ShowInnerLink.htm?lemmaId=84126310&amp;ss_c=ssc.citiao.link" TargetMode="External"/><Relationship Id="rId9"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地球 的图像结果">
            <a:extLst>
              <a:ext uri="{FF2B5EF4-FFF2-40B4-BE49-F238E27FC236}">
                <a16:creationId xmlns:a16="http://schemas.microsoft.com/office/drawing/2014/main" id="{7DBBAF89-9DEE-A3F7-B9E8-0B0B2A95E5A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99340" y="4196911"/>
            <a:ext cx="2529709" cy="2529709"/>
          </a:xfrm>
          <a:prstGeom prst="rect">
            <a:avLst/>
          </a:prstGeom>
          <a:noFill/>
          <a:extLst>
            <a:ext uri="{909E8E84-426E-40DD-AFC4-6F175D3DCCD1}">
              <a14:hiddenFill xmlns:a14="http://schemas.microsoft.com/office/drawing/2010/main">
                <a:solidFill>
                  <a:srgbClr val="FFFFFF"/>
                </a:solidFill>
              </a14:hiddenFill>
            </a:ext>
          </a:extLst>
        </p:spPr>
      </p:pic>
      <p:sp>
        <p:nvSpPr>
          <p:cNvPr id="2" name="标题 1">
            <a:extLst>
              <a:ext uri="{FF2B5EF4-FFF2-40B4-BE49-F238E27FC236}">
                <a16:creationId xmlns:a16="http://schemas.microsoft.com/office/drawing/2014/main" id="{364B2A73-AA98-FB1E-CD9C-44F88BC4F3BB}"/>
              </a:ext>
            </a:extLst>
          </p:cNvPr>
          <p:cNvSpPr>
            <a:spLocks noGrp="1"/>
          </p:cNvSpPr>
          <p:nvPr>
            <p:ph type="ctrTitle"/>
          </p:nvPr>
        </p:nvSpPr>
        <p:spPr>
          <a:xfrm>
            <a:off x="609600" y="1467289"/>
            <a:ext cx="11582400" cy="2387600"/>
          </a:xfrm>
        </p:spPr>
        <p:txBody>
          <a:bodyPr>
            <a:normAutofit fontScale="90000"/>
          </a:bodyPr>
          <a:lstStyle/>
          <a:p>
            <a:r>
              <a:rPr lang="de-DE" altLang="zh-CN" b="1" i="0" dirty="0">
                <a:ln w="22225">
                  <a:solidFill>
                    <a:schemeClr val="bg1"/>
                  </a:solidFill>
                  <a:prstDash val="solid"/>
                </a:ln>
                <a:solidFill>
                  <a:srgbClr val="3A99DA"/>
                </a:solidFill>
                <a:latin typeface="Arial" panose="020B0604020202020204" pitchFamily="34" charset="0"/>
              </a:rPr>
              <a:t>Lokalisierung vs. Fremdwort, Unsichtbarkeit des Übersetzers (</a:t>
            </a:r>
            <a:r>
              <a:rPr lang="de-DE" altLang="zh-CN" b="1" i="0" dirty="0" err="1">
                <a:ln w="22225">
                  <a:solidFill>
                    <a:schemeClr val="bg1"/>
                  </a:solidFill>
                  <a:prstDash val="solid"/>
                </a:ln>
                <a:solidFill>
                  <a:srgbClr val="3A99DA"/>
                </a:solidFill>
                <a:latin typeface="Arial" panose="020B0604020202020204" pitchFamily="34" charset="0"/>
              </a:rPr>
              <a:t>Venuti</a:t>
            </a:r>
            <a:r>
              <a:rPr lang="de-DE" altLang="zh-CN" b="1" i="0" dirty="0">
                <a:ln w="22225">
                  <a:solidFill>
                    <a:schemeClr val="bg1"/>
                  </a:solidFill>
                  <a:prstDash val="solid"/>
                </a:ln>
                <a:solidFill>
                  <a:srgbClr val="3A99DA"/>
                </a:solidFill>
                <a:latin typeface="Arial" panose="020B0604020202020204" pitchFamily="34" charset="0"/>
              </a:rPr>
              <a:t>)</a:t>
            </a:r>
            <a:br>
              <a:rPr lang="de-DE" altLang="zh-CN" b="1" i="0" dirty="0">
                <a:ln w="22225">
                  <a:solidFill>
                    <a:schemeClr val="bg1"/>
                  </a:solidFill>
                  <a:prstDash val="solid"/>
                </a:ln>
                <a:solidFill>
                  <a:srgbClr val="3A99DA"/>
                </a:solidFill>
                <a:latin typeface="Arial" panose="020B0604020202020204" pitchFamily="34" charset="0"/>
              </a:rPr>
            </a:br>
            <a:r>
              <a:rPr lang="zh-CN" altLang="en-US" sz="4900" i="0" dirty="0">
                <a:ln w="19050">
                  <a:solidFill>
                    <a:schemeClr val="tx1"/>
                  </a:solidFill>
                </a:ln>
                <a:effectLst>
                  <a:outerShdw blurRad="38100" dist="19050" dir="2700000" algn="tl" rotWithShape="0">
                    <a:schemeClr val="dk1">
                      <a:alpha val="40000"/>
                    </a:schemeClr>
                  </a:outerShdw>
                </a:effectLst>
                <a:latin typeface="Arial" panose="020B0604020202020204" pitchFamily="34" charset="0"/>
              </a:rPr>
              <a:t>本地化 </a:t>
            </a:r>
            <a:r>
              <a:rPr lang="en-US" altLang="zh-CN" sz="4900" i="0" dirty="0">
                <a:ln w="19050">
                  <a:solidFill>
                    <a:schemeClr val="tx1"/>
                  </a:solidFill>
                </a:ln>
                <a:effectLst>
                  <a:outerShdw blurRad="38100" dist="19050" dir="2700000" algn="tl" rotWithShape="0">
                    <a:schemeClr val="dk1">
                      <a:alpha val="40000"/>
                    </a:schemeClr>
                  </a:outerShdw>
                </a:effectLst>
                <a:latin typeface="Arial" panose="020B0604020202020204" pitchFamily="34" charset="0"/>
              </a:rPr>
              <a:t>vs. </a:t>
            </a:r>
            <a:r>
              <a:rPr lang="zh-CN" altLang="en-US" sz="4900" i="0" dirty="0">
                <a:ln w="19050">
                  <a:solidFill>
                    <a:schemeClr val="tx1"/>
                  </a:solidFill>
                </a:ln>
                <a:effectLst>
                  <a:outerShdw blurRad="38100" dist="19050" dir="2700000" algn="tl" rotWithShape="0">
                    <a:schemeClr val="dk1">
                      <a:alpha val="40000"/>
                    </a:schemeClr>
                  </a:outerShdw>
                </a:effectLst>
                <a:latin typeface="Arial" panose="020B0604020202020204" pitchFamily="34" charset="0"/>
              </a:rPr>
              <a:t>外来词：译者的隐身性</a:t>
            </a:r>
            <a:r>
              <a:rPr lang="zh-CN" altLang="en-US" sz="4900" dirty="0">
                <a:ln w="19050">
                  <a:solidFill>
                    <a:schemeClr val="tx1"/>
                  </a:solidFill>
                </a:ln>
                <a:effectLst>
                  <a:outerShdw blurRad="38100" dist="19050" dir="2700000" algn="tl" rotWithShape="0">
                    <a:schemeClr val="dk1">
                      <a:alpha val="40000"/>
                    </a:schemeClr>
                  </a:outerShdw>
                </a:effectLst>
                <a:latin typeface="Arial" panose="020B0604020202020204" pitchFamily="34" charset="0"/>
              </a:rPr>
              <a:t>（</a:t>
            </a:r>
            <a:r>
              <a:rPr lang="zh-CN" altLang="en-US" sz="4900" i="0" dirty="0">
                <a:ln w="19050">
                  <a:solidFill>
                    <a:schemeClr val="tx1"/>
                  </a:solidFill>
                </a:ln>
                <a:effectLst>
                  <a:outerShdw blurRad="38100" dist="19050" dir="2700000" algn="tl" rotWithShape="0">
                    <a:schemeClr val="dk1">
                      <a:alpha val="40000"/>
                    </a:schemeClr>
                  </a:outerShdw>
                </a:effectLst>
                <a:latin typeface="Arial" panose="020B0604020202020204" pitchFamily="34" charset="0"/>
              </a:rPr>
              <a:t>韦努蒂</a:t>
            </a:r>
            <a:r>
              <a:rPr lang="zh-CN" altLang="en-US" sz="4900" dirty="0">
                <a:ln w="19050">
                  <a:solidFill>
                    <a:schemeClr val="tx1"/>
                  </a:solidFill>
                </a:ln>
                <a:effectLst>
                  <a:outerShdw blurRad="38100" dist="19050" dir="2700000" algn="tl" rotWithShape="0">
                    <a:schemeClr val="dk1">
                      <a:alpha val="40000"/>
                    </a:schemeClr>
                  </a:outerShdw>
                </a:effectLst>
                <a:latin typeface="Arial" panose="020B0604020202020204" pitchFamily="34" charset="0"/>
              </a:rPr>
              <a:t>）</a:t>
            </a:r>
            <a:endParaRPr lang="de-DE" b="1" dirty="0">
              <a:ln w="19050">
                <a:solidFill>
                  <a:schemeClr val="tx1"/>
                </a:solidFill>
              </a:ln>
            </a:endParaRPr>
          </a:p>
        </p:txBody>
      </p:sp>
      <p:sp>
        <p:nvSpPr>
          <p:cNvPr id="3" name="副标题 2">
            <a:extLst>
              <a:ext uri="{FF2B5EF4-FFF2-40B4-BE49-F238E27FC236}">
                <a16:creationId xmlns:a16="http://schemas.microsoft.com/office/drawing/2014/main" id="{75B743CA-3336-7A01-0C24-D69154FD13D9}"/>
              </a:ext>
            </a:extLst>
          </p:cNvPr>
          <p:cNvSpPr>
            <a:spLocks noGrp="1"/>
          </p:cNvSpPr>
          <p:nvPr>
            <p:ph type="subTitle" idx="1"/>
          </p:nvPr>
        </p:nvSpPr>
        <p:spPr>
          <a:xfrm>
            <a:off x="8849711" y="5583429"/>
            <a:ext cx="3342289" cy="1655762"/>
          </a:xfrm>
        </p:spPr>
        <p:txBody>
          <a:bodyPr/>
          <a:lstStyle/>
          <a:p>
            <a:r>
              <a:rPr lang="de-DE" b="1" dirty="0"/>
              <a:t>Wang Yan </a:t>
            </a:r>
            <a:r>
              <a:rPr lang="zh-CN" altLang="en-US" b="1" dirty="0"/>
              <a:t>汪焰</a:t>
            </a:r>
            <a:endParaRPr lang="de-DE" b="1" dirty="0"/>
          </a:p>
        </p:txBody>
      </p:sp>
      <p:pic>
        <p:nvPicPr>
          <p:cNvPr id="5" name="图片 4">
            <a:extLst>
              <a:ext uri="{FF2B5EF4-FFF2-40B4-BE49-F238E27FC236}">
                <a16:creationId xmlns:a16="http://schemas.microsoft.com/office/drawing/2014/main" id="{4F795610-14CC-6925-F659-9C25A2993AA3}"/>
              </a:ext>
            </a:extLst>
          </p:cNvPr>
          <p:cNvPicPr>
            <a:picLocks noChangeAspect="1"/>
          </p:cNvPicPr>
          <p:nvPr/>
        </p:nvPicPr>
        <p:blipFill>
          <a:blip r:embed="rId3"/>
          <a:stretch>
            <a:fillRect/>
          </a:stretch>
        </p:blipFill>
        <p:spPr>
          <a:xfrm>
            <a:off x="5821895" y="4294281"/>
            <a:ext cx="2334970" cy="2334970"/>
          </a:xfrm>
          <a:prstGeom prst="rect">
            <a:avLst/>
          </a:prstGeom>
        </p:spPr>
      </p:pic>
    </p:spTree>
    <p:extLst>
      <p:ext uri="{BB962C8B-B14F-4D97-AF65-F5344CB8AC3E}">
        <p14:creationId xmlns:p14="http://schemas.microsoft.com/office/powerpoint/2010/main" val="12557493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图示 4">
            <a:extLst>
              <a:ext uri="{FF2B5EF4-FFF2-40B4-BE49-F238E27FC236}">
                <a16:creationId xmlns:a16="http://schemas.microsoft.com/office/drawing/2014/main" id="{7A68C0C5-0F2D-A640-0284-D030A9146E0F}"/>
              </a:ext>
            </a:extLst>
          </p:cNvPr>
          <p:cNvGraphicFramePr/>
          <p:nvPr>
            <p:extLst>
              <p:ext uri="{D42A27DB-BD31-4B8C-83A1-F6EECF244321}">
                <p14:modId xmlns:p14="http://schemas.microsoft.com/office/powerpoint/2010/main" val="3624105240"/>
              </p:ext>
            </p:extLst>
          </p:nvPr>
        </p:nvGraphicFramePr>
        <p:xfrm>
          <a:off x="1201682" y="659378"/>
          <a:ext cx="9361213" cy="55392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585530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A8B5A6C-32B1-ED04-5A93-E2C441D157BC}"/>
              </a:ext>
            </a:extLst>
          </p:cNvPr>
          <p:cNvSpPr>
            <a:spLocks noGrp="1"/>
          </p:cNvSpPr>
          <p:nvPr>
            <p:ph type="ctrTitle"/>
          </p:nvPr>
        </p:nvSpPr>
        <p:spPr>
          <a:xfrm>
            <a:off x="1450428" y="722969"/>
            <a:ext cx="9070428" cy="716947"/>
          </a:xfrm>
        </p:spPr>
        <p:txBody>
          <a:bodyPr>
            <a:noAutofit/>
          </a:bodyPr>
          <a:lstStyle/>
          <a:p>
            <a:r>
              <a:rPr lang="zh-CN" altLang="en-US" sz="4800" b="1" dirty="0">
                <a:latin typeface="宋体" panose="02010600030101010101" pitchFamily="2" charset="-122"/>
                <a:ea typeface="宋体" panose="02010600030101010101" pitchFamily="2" charset="-122"/>
              </a:rPr>
              <a:t>理论提出者</a:t>
            </a:r>
            <a:br>
              <a:rPr lang="en-US" altLang="zh-CN" sz="4800" b="1" dirty="0">
                <a:latin typeface="宋体" panose="02010600030101010101" pitchFamily="2" charset="-122"/>
                <a:ea typeface="宋体" panose="02010600030101010101" pitchFamily="2" charset="-122"/>
              </a:rPr>
            </a:br>
            <a:r>
              <a:rPr lang="de-DE" altLang="zh-CN" sz="4800" b="1" dirty="0">
                <a:latin typeface="Times New Roman" panose="02020603050405020304" pitchFamily="18" charset="0"/>
                <a:ea typeface="宋体" panose="02010600030101010101" pitchFamily="2" charset="-122"/>
                <a:cs typeface="Times New Roman" panose="02020603050405020304" pitchFamily="18" charset="0"/>
              </a:rPr>
              <a:t>Der Theoriebegründer</a:t>
            </a:r>
            <a:endParaRPr lang="de-DE" sz="4800" b="1" dirty="0">
              <a:latin typeface="Times New Roman" panose="02020603050405020304" pitchFamily="18" charset="0"/>
              <a:ea typeface="宋体" panose="02010600030101010101" pitchFamily="2" charset="-122"/>
              <a:cs typeface="Times New Roman" panose="02020603050405020304" pitchFamily="18" charset="0"/>
            </a:endParaRPr>
          </a:p>
        </p:txBody>
      </p:sp>
      <p:sp>
        <p:nvSpPr>
          <p:cNvPr id="3" name="副标题 2">
            <a:extLst>
              <a:ext uri="{FF2B5EF4-FFF2-40B4-BE49-F238E27FC236}">
                <a16:creationId xmlns:a16="http://schemas.microsoft.com/office/drawing/2014/main" id="{24AAC288-F381-C96F-890F-A5742F2198C1}"/>
              </a:ext>
            </a:extLst>
          </p:cNvPr>
          <p:cNvSpPr>
            <a:spLocks noGrp="1"/>
          </p:cNvSpPr>
          <p:nvPr>
            <p:ph type="subTitle" idx="1"/>
          </p:nvPr>
        </p:nvSpPr>
        <p:spPr>
          <a:xfrm>
            <a:off x="4393323" y="1925966"/>
            <a:ext cx="7399284" cy="4727082"/>
          </a:xfrm>
        </p:spPr>
        <p:txBody>
          <a:bodyPr>
            <a:normAutofit/>
          </a:bodyPr>
          <a:lstStyle/>
          <a:p>
            <a:pPr algn="just">
              <a:lnSpc>
                <a:spcPts val="2500"/>
              </a:lnSpc>
            </a:pPr>
            <a:r>
              <a:rPr lang="zh-CN" altLang="en-US" b="0" i="0" dirty="0">
                <a:solidFill>
                  <a:srgbClr val="333333"/>
                </a:solidFill>
                <a:effectLst/>
                <a:latin typeface="宋体" panose="02010600030101010101" pitchFamily="2" charset="-122"/>
                <a:ea typeface="宋体" panose="02010600030101010101" pitchFamily="2" charset="-122"/>
              </a:rPr>
              <a:t>劳伦斯</a:t>
            </a:r>
            <a:r>
              <a:rPr lang="en-US" altLang="zh-CN" b="0" i="0" dirty="0">
                <a:solidFill>
                  <a:srgbClr val="333333"/>
                </a:solidFill>
                <a:effectLst/>
                <a:latin typeface="宋体" panose="02010600030101010101" pitchFamily="2" charset="-122"/>
                <a:ea typeface="宋体" panose="02010600030101010101" pitchFamily="2" charset="-122"/>
              </a:rPr>
              <a:t>·</a:t>
            </a:r>
            <a:r>
              <a:rPr lang="zh-CN" altLang="en-US" b="0" i="0" dirty="0">
                <a:solidFill>
                  <a:srgbClr val="333333"/>
                </a:solidFill>
                <a:effectLst/>
                <a:latin typeface="宋体" panose="02010600030101010101" pitchFamily="2" charset="-122"/>
                <a:ea typeface="宋体" panose="02010600030101010101" pitchFamily="2" charset="-122"/>
              </a:rPr>
              <a:t>韦努蒂（</a:t>
            </a:r>
            <a:r>
              <a:rPr lang="en-US" altLang="zh-CN" b="0" i="0" dirty="0">
                <a:solidFill>
                  <a:srgbClr val="333333"/>
                </a:solidFill>
                <a:effectLst/>
                <a:latin typeface="Times New Roman" panose="02020603050405020304" pitchFamily="18" charset="0"/>
                <a:ea typeface="宋体" panose="02010600030101010101" pitchFamily="2" charset="-122"/>
                <a:cs typeface="Times New Roman" panose="02020603050405020304" pitchFamily="18" charset="0"/>
              </a:rPr>
              <a:t>Lawrence Venuti</a:t>
            </a:r>
            <a:r>
              <a:rPr lang="zh-CN" altLang="en-US" b="0" i="0" dirty="0">
                <a:solidFill>
                  <a:srgbClr val="333333"/>
                </a:solidFill>
                <a:effectLst/>
                <a:latin typeface="宋体" panose="02010600030101010101" pitchFamily="2" charset="-122"/>
                <a:ea typeface="宋体" panose="02010600030101010101" pitchFamily="2" charset="-122"/>
              </a:rPr>
              <a:t>，</a:t>
            </a:r>
            <a:r>
              <a:rPr lang="en-US" altLang="zh-CN" b="0" i="0" dirty="0">
                <a:solidFill>
                  <a:srgbClr val="333333"/>
                </a:solidFill>
                <a:effectLst/>
                <a:latin typeface="宋体" panose="02010600030101010101" pitchFamily="2" charset="-122"/>
                <a:ea typeface="宋体" panose="02010600030101010101" pitchFamily="2" charset="-122"/>
              </a:rPr>
              <a:t>1953</a:t>
            </a:r>
            <a:r>
              <a:rPr lang="zh-CN" altLang="en-US" b="0" i="0" dirty="0">
                <a:solidFill>
                  <a:srgbClr val="333333"/>
                </a:solidFill>
                <a:effectLst/>
                <a:latin typeface="宋体" panose="02010600030101010101" pitchFamily="2" charset="-122"/>
                <a:ea typeface="宋体" panose="02010600030101010101" pitchFamily="2" charset="-122"/>
              </a:rPr>
              <a:t>年</a:t>
            </a:r>
            <a:r>
              <a:rPr lang="en-US" altLang="zh-CN" b="0" i="0" dirty="0">
                <a:solidFill>
                  <a:srgbClr val="333333"/>
                </a:solidFill>
                <a:effectLst/>
                <a:latin typeface="宋体" panose="02010600030101010101" pitchFamily="2" charset="-122"/>
                <a:ea typeface="宋体" panose="02010600030101010101" pitchFamily="2" charset="-122"/>
              </a:rPr>
              <a:t>—</a:t>
            </a:r>
            <a:r>
              <a:rPr lang="zh-CN" altLang="en-US" b="0" i="0" dirty="0">
                <a:solidFill>
                  <a:srgbClr val="333333"/>
                </a:solidFill>
                <a:effectLst/>
                <a:latin typeface="宋体" panose="02010600030101010101" pitchFamily="2" charset="-122"/>
                <a:ea typeface="宋体" panose="02010600030101010101" pitchFamily="2" charset="-122"/>
              </a:rPr>
              <a:t>），</a:t>
            </a:r>
            <a:r>
              <a:rPr lang="zh-CN" altLang="en-US" i="0" dirty="0">
                <a:solidFill>
                  <a:srgbClr val="333333"/>
                </a:solidFill>
                <a:effectLst/>
                <a:latin typeface="宋体" panose="02010600030101010101" pitchFamily="2" charset="-122"/>
                <a:ea typeface="宋体" panose="02010600030101010101" pitchFamily="2" charset="-122"/>
              </a:rPr>
              <a:t>美籍意大利翻译理论家、历史学家</a:t>
            </a:r>
            <a:r>
              <a:rPr lang="zh-CN" altLang="en-US" b="0" i="0" dirty="0">
                <a:solidFill>
                  <a:srgbClr val="333333"/>
                </a:solidFill>
                <a:effectLst/>
                <a:latin typeface="宋体" panose="02010600030101010101" pitchFamily="2" charset="-122"/>
                <a:ea typeface="宋体" panose="02010600030101010101" pitchFamily="2" charset="-122"/>
              </a:rPr>
              <a:t>，美国天普大学英文系教授</a:t>
            </a:r>
            <a:r>
              <a:rPr lang="en-US" altLang="zh-CN" b="0" i="0" u="none" strike="noStrike" baseline="30000" dirty="0">
                <a:solidFill>
                  <a:srgbClr val="3366CC"/>
                </a:solidFill>
                <a:effectLst/>
                <a:latin typeface="宋体" panose="02010600030101010101" pitchFamily="2" charset="-122"/>
                <a:ea typeface="宋体" panose="02010600030101010101" pitchFamily="2" charset="-122"/>
                <a:hlinkClick r:id="rId2"/>
              </a:rPr>
              <a:t>[1]</a:t>
            </a:r>
            <a:r>
              <a:rPr lang="en-US" altLang="zh-CN" b="0" i="0" u="none" strike="noStrike" baseline="30000" dirty="0">
                <a:solidFill>
                  <a:srgbClr val="3366CC"/>
                </a:solidFill>
                <a:effectLst/>
                <a:latin typeface="宋体" panose="02010600030101010101" pitchFamily="2" charset="-122"/>
                <a:ea typeface="宋体" panose="02010600030101010101" pitchFamily="2" charset="-122"/>
                <a:hlinkClick r:id="rId3"/>
              </a:rPr>
              <a:t>[2]</a:t>
            </a:r>
            <a:r>
              <a:rPr lang="zh-CN" altLang="en-US" b="0" i="0" dirty="0">
                <a:solidFill>
                  <a:srgbClr val="333333"/>
                </a:solidFill>
                <a:effectLst/>
                <a:latin typeface="宋体" panose="02010600030101010101" pitchFamily="2" charset="-122"/>
                <a:ea typeface="宋体" panose="02010600030101010101" pitchFamily="2" charset="-122"/>
              </a:rPr>
              <a:t>。</a:t>
            </a:r>
          </a:p>
          <a:p>
            <a:pPr algn="just">
              <a:lnSpc>
                <a:spcPts val="2500"/>
              </a:lnSpc>
            </a:pPr>
            <a:r>
              <a:rPr lang="en-US" altLang="zh-CN" b="0" i="0" dirty="0">
                <a:solidFill>
                  <a:srgbClr val="333333"/>
                </a:solidFill>
                <a:effectLst/>
                <a:latin typeface="宋体" panose="02010600030101010101" pitchFamily="2" charset="-122"/>
                <a:ea typeface="宋体" panose="02010600030101010101" pitchFamily="2" charset="-122"/>
              </a:rPr>
              <a:t>1995</a:t>
            </a:r>
            <a:r>
              <a:rPr lang="zh-CN" altLang="en-US" b="0" i="0" dirty="0">
                <a:solidFill>
                  <a:srgbClr val="333333"/>
                </a:solidFill>
                <a:effectLst/>
                <a:latin typeface="宋体" panose="02010600030101010101" pitchFamily="2" charset="-122"/>
                <a:ea typeface="宋体" panose="02010600030101010101" pitchFamily="2" charset="-122"/>
              </a:rPr>
              <a:t>年，劳伦斯</a:t>
            </a:r>
            <a:r>
              <a:rPr lang="en-US" altLang="zh-CN" b="0" i="0" dirty="0">
                <a:solidFill>
                  <a:srgbClr val="333333"/>
                </a:solidFill>
                <a:effectLst/>
                <a:latin typeface="宋体" panose="02010600030101010101" pitchFamily="2" charset="-122"/>
                <a:ea typeface="宋体" panose="02010600030101010101" pitchFamily="2" charset="-122"/>
              </a:rPr>
              <a:t>·</a:t>
            </a:r>
            <a:r>
              <a:rPr lang="zh-CN" altLang="en-US" b="0" i="0" dirty="0">
                <a:solidFill>
                  <a:srgbClr val="333333"/>
                </a:solidFill>
                <a:effectLst/>
                <a:latin typeface="宋体" panose="02010600030101010101" pitchFamily="2" charset="-122"/>
                <a:ea typeface="宋体" panose="02010600030101010101" pitchFamily="2" charset="-122"/>
              </a:rPr>
              <a:t>韦努蒂在其著作</a:t>
            </a:r>
            <a:r>
              <a:rPr lang="en-US" altLang="zh-CN" b="0" i="0" dirty="0">
                <a:solidFill>
                  <a:srgbClr val="333333"/>
                </a:solidFill>
                <a:effectLst/>
                <a:latin typeface="宋体" panose="02010600030101010101" pitchFamily="2" charset="-122"/>
                <a:ea typeface="宋体" panose="02010600030101010101" pitchFamily="2" charset="-122"/>
              </a:rPr>
              <a:t>《</a:t>
            </a:r>
            <a:r>
              <a:rPr lang="zh-CN" altLang="en-US" b="0" i="0" u="none" strike="noStrike" dirty="0">
                <a:solidFill>
                  <a:srgbClr val="3366CC"/>
                </a:solidFill>
                <a:effectLst/>
                <a:latin typeface="宋体" panose="02010600030101010101" pitchFamily="2" charset="-122"/>
                <a:ea typeface="宋体" panose="02010600030101010101" pitchFamily="2" charset="-122"/>
                <a:hlinkClick r:id="rId4"/>
              </a:rPr>
              <a:t>译者的隐形</a:t>
            </a:r>
            <a:r>
              <a:rPr lang="en-US" altLang="zh-CN" b="0" i="0" dirty="0">
                <a:solidFill>
                  <a:srgbClr val="333333"/>
                </a:solidFill>
                <a:effectLst/>
                <a:latin typeface="宋体" panose="02010600030101010101" pitchFamily="2" charset="-122"/>
                <a:ea typeface="宋体" panose="02010600030101010101" pitchFamily="2" charset="-122"/>
              </a:rPr>
              <a:t>》</a:t>
            </a:r>
            <a:r>
              <a:rPr lang="zh-CN" altLang="en-US" b="0" i="0" dirty="0">
                <a:solidFill>
                  <a:srgbClr val="333333"/>
                </a:solidFill>
                <a:effectLst/>
                <a:latin typeface="宋体" panose="02010600030101010101" pitchFamily="2" charset="-122"/>
                <a:ea typeface="宋体" panose="02010600030101010101" pitchFamily="2" charset="-122"/>
              </a:rPr>
              <a:t>一书中</a:t>
            </a:r>
            <a:r>
              <a:rPr lang="zh-CN" altLang="en-US" b="1" i="0" dirty="0">
                <a:solidFill>
                  <a:srgbClr val="333333"/>
                </a:solidFill>
                <a:effectLst/>
                <a:latin typeface="宋体" panose="02010600030101010101" pitchFamily="2" charset="-122"/>
                <a:ea typeface="宋体" panose="02010600030101010101" pitchFamily="2" charset="-122"/>
              </a:rPr>
              <a:t>归纳出“归化（</a:t>
            </a:r>
            <a:r>
              <a:rPr lang="de-DE" altLang="zh-CN" b="1" i="0" dirty="0">
                <a:solidFill>
                  <a:srgbClr val="333333"/>
                </a:solidFill>
                <a:effectLst/>
                <a:latin typeface="Times New Roman" panose="02020603050405020304" pitchFamily="18" charset="0"/>
                <a:ea typeface="宋体" panose="02010600030101010101" pitchFamily="2" charset="-122"/>
                <a:cs typeface="Times New Roman" panose="02020603050405020304" pitchFamily="18" charset="0"/>
              </a:rPr>
              <a:t>Domestizierung</a:t>
            </a:r>
            <a:r>
              <a:rPr lang="zh-CN" altLang="en-US" b="1" i="0" dirty="0">
                <a:solidFill>
                  <a:srgbClr val="333333"/>
                </a:solidFill>
                <a:effectLst/>
                <a:latin typeface="宋体" panose="02010600030101010101" pitchFamily="2" charset="-122"/>
                <a:ea typeface="宋体" panose="02010600030101010101" pitchFamily="2" charset="-122"/>
              </a:rPr>
              <a:t>）”与“异化（</a:t>
            </a:r>
            <a:r>
              <a:rPr lang="de-DE" altLang="zh-CN" b="1" i="0" dirty="0" err="1">
                <a:solidFill>
                  <a:srgbClr val="333333"/>
                </a:solidFill>
                <a:effectLst/>
                <a:latin typeface="Times New Roman" panose="02020603050405020304" pitchFamily="18" charset="0"/>
                <a:ea typeface="宋体" panose="02010600030101010101" pitchFamily="2" charset="-122"/>
                <a:cs typeface="Times New Roman" panose="02020603050405020304" pitchFamily="18" charset="0"/>
              </a:rPr>
              <a:t>Foreignisierung</a:t>
            </a:r>
            <a:r>
              <a:rPr lang="zh-CN" altLang="en-US" b="1" i="0" dirty="0">
                <a:solidFill>
                  <a:srgbClr val="333333"/>
                </a:solidFill>
                <a:effectLst/>
                <a:latin typeface="宋体" panose="02010600030101010101" pitchFamily="2" charset="-122"/>
                <a:ea typeface="宋体" panose="02010600030101010101" pitchFamily="2" charset="-122"/>
              </a:rPr>
              <a:t>）”两种不同的翻译策略</a:t>
            </a:r>
            <a:r>
              <a:rPr lang="en-US" altLang="zh-CN" b="0" i="0" u="none" strike="noStrike" baseline="30000" dirty="0">
                <a:solidFill>
                  <a:srgbClr val="3366CC"/>
                </a:solidFill>
                <a:effectLst/>
                <a:latin typeface="宋体" panose="02010600030101010101" pitchFamily="2" charset="-122"/>
                <a:ea typeface="宋体" panose="02010600030101010101" pitchFamily="2" charset="-122"/>
                <a:hlinkClick r:id="rId5"/>
              </a:rPr>
              <a:t>[3]</a:t>
            </a:r>
            <a:r>
              <a:rPr lang="zh-CN" altLang="en-US" b="0" i="0" dirty="0">
                <a:solidFill>
                  <a:srgbClr val="333333"/>
                </a:solidFill>
                <a:effectLst/>
                <a:latin typeface="宋体" panose="02010600030101010101" pitchFamily="2" charset="-122"/>
                <a:ea typeface="宋体" panose="02010600030101010101" pitchFamily="2" charset="-122"/>
              </a:rPr>
              <a:t>。</a:t>
            </a:r>
            <a:r>
              <a:rPr lang="en-US" altLang="zh-CN" b="0" i="0" dirty="0">
                <a:solidFill>
                  <a:srgbClr val="333333"/>
                </a:solidFill>
                <a:effectLst/>
                <a:latin typeface="宋体" panose="02010600030101010101" pitchFamily="2" charset="-122"/>
                <a:ea typeface="宋体" panose="02010600030101010101" pitchFamily="2" charset="-122"/>
              </a:rPr>
              <a:t>2000</a:t>
            </a:r>
            <a:r>
              <a:rPr lang="zh-CN" altLang="en-US" b="0" i="0" dirty="0">
                <a:solidFill>
                  <a:srgbClr val="333333"/>
                </a:solidFill>
                <a:effectLst/>
                <a:latin typeface="宋体" panose="02010600030101010101" pitchFamily="2" charset="-122"/>
                <a:ea typeface="宋体" panose="02010600030101010101" pitchFamily="2" charset="-122"/>
              </a:rPr>
              <a:t>年起，其归化与异化翻译概念以及翻译的差异伦理受到学者的广泛关注和研究</a:t>
            </a:r>
            <a:r>
              <a:rPr lang="en-US" altLang="zh-CN" b="0" i="0" u="none" strike="noStrike" baseline="30000" dirty="0">
                <a:solidFill>
                  <a:srgbClr val="3366CC"/>
                </a:solidFill>
                <a:effectLst/>
                <a:latin typeface="宋体" panose="02010600030101010101" pitchFamily="2" charset="-122"/>
                <a:ea typeface="宋体" panose="02010600030101010101" pitchFamily="2" charset="-122"/>
                <a:hlinkClick r:id="rId6"/>
              </a:rPr>
              <a:t>[4]</a:t>
            </a:r>
            <a:r>
              <a:rPr lang="zh-CN" altLang="en-US" b="0" i="0" dirty="0">
                <a:solidFill>
                  <a:srgbClr val="333333"/>
                </a:solidFill>
                <a:effectLst/>
                <a:latin typeface="宋体" panose="02010600030101010101" pitchFamily="2" charset="-122"/>
                <a:ea typeface="宋体" panose="02010600030101010101" pitchFamily="2" charset="-122"/>
              </a:rPr>
              <a:t>。</a:t>
            </a:r>
            <a:r>
              <a:rPr lang="en-US" altLang="zh-CN" b="0" i="0" dirty="0">
                <a:solidFill>
                  <a:srgbClr val="333333"/>
                </a:solidFill>
                <a:effectLst/>
                <a:latin typeface="宋体" panose="02010600030101010101" pitchFamily="2" charset="-122"/>
                <a:ea typeface="宋体" panose="02010600030101010101" pitchFamily="2" charset="-122"/>
              </a:rPr>
              <a:t>2013</a:t>
            </a:r>
            <a:r>
              <a:rPr lang="zh-CN" altLang="en-US" b="0" i="0" dirty="0">
                <a:solidFill>
                  <a:srgbClr val="333333"/>
                </a:solidFill>
                <a:effectLst/>
                <a:latin typeface="宋体" panose="02010600030101010101" pitchFamily="2" charset="-122"/>
                <a:ea typeface="宋体" panose="02010600030101010101" pitchFamily="2" charset="-122"/>
              </a:rPr>
              <a:t>年</a:t>
            </a:r>
            <a:r>
              <a:rPr lang="en-US" altLang="zh-CN" b="0" i="0" dirty="0">
                <a:solidFill>
                  <a:srgbClr val="333333"/>
                </a:solidFill>
                <a:effectLst/>
                <a:latin typeface="宋体" panose="02010600030101010101" pitchFamily="2" charset="-122"/>
                <a:ea typeface="宋体" panose="02010600030101010101" pitchFamily="2" charset="-122"/>
              </a:rPr>
              <a:t>5</a:t>
            </a:r>
            <a:r>
              <a:rPr lang="zh-CN" altLang="en-US" b="0" i="0" dirty="0">
                <a:solidFill>
                  <a:srgbClr val="333333"/>
                </a:solidFill>
                <a:effectLst/>
                <a:latin typeface="宋体" panose="02010600030101010101" pitchFamily="2" charset="-122"/>
                <a:ea typeface="宋体" panose="02010600030101010101" pitchFamily="2" charset="-122"/>
              </a:rPr>
              <a:t>月，在清华讨论会上提出翻译理论与实践史上存在着</a:t>
            </a:r>
            <a:r>
              <a:rPr lang="zh-CN" altLang="en-US" b="1" i="0" dirty="0">
                <a:solidFill>
                  <a:srgbClr val="333333"/>
                </a:solidFill>
                <a:effectLst/>
                <a:latin typeface="宋体" panose="02010600030101010101" pitchFamily="2" charset="-122"/>
                <a:ea typeface="宋体" panose="02010600030101010101" pitchFamily="2" charset="-122"/>
              </a:rPr>
              <a:t>工具模式</a:t>
            </a:r>
            <a:r>
              <a:rPr lang="en-US" altLang="zh-CN" b="1" i="0" dirty="0">
                <a:solidFill>
                  <a:srgbClr val="333333"/>
                </a:solidFill>
                <a:effectLst/>
                <a:latin typeface="宋体" panose="02010600030101010101" pitchFamily="2" charset="-122"/>
                <a:ea typeface="宋体" panose="02010600030101010101" pitchFamily="2" charset="-122"/>
              </a:rPr>
              <a:t>(</a:t>
            </a:r>
            <a:r>
              <a:rPr lang="en-US" altLang="zh-CN" b="1" i="0" dirty="0" err="1">
                <a:solidFill>
                  <a:srgbClr val="333333"/>
                </a:solidFill>
                <a:effectLst/>
                <a:latin typeface="Times New Roman" panose="02020603050405020304" pitchFamily="18" charset="0"/>
                <a:ea typeface="宋体" panose="02010600030101010101" pitchFamily="2" charset="-122"/>
                <a:cs typeface="Times New Roman" panose="02020603050405020304" pitchFamily="18" charset="0"/>
              </a:rPr>
              <a:t>Instrumentalismus</a:t>
            </a:r>
            <a:r>
              <a:rPr lang="en-US" altLang="zh-CN" b="1" i="0" dirty="0">
                <a:solidFill>
                  <a:srgbClr val="333333"/>
                </a:solidFill>
                <a:effectLst/>
                <a:latin typeface="宋体" panose="02010600030101010101" pitchFamily="2" charset="-122"/>
                <a:ea typeface="宋体" panose="02010600030101010101" pitchFamily="2" charset="-122"/>
              </a:rPr>
              <a:t>)</a:t>
            </a:r>
            <a:r>
              <a:rPr lang="zh-CN" altLang="en-US" b="1" i="0" dirty="0">
                <a:solidFill>
                  <a:srgbClr val="333333"/>
                </a:solidFill>
                <a:effectLst/>
                <a:latin typeface="宋体" panose="02010600030101010101" pitchFamily="2" charset="-122"/>
                <a:ea typeface="宋体" panose="02010600030101010101" pitchFamily="2" charset="-122"/>
              </a:rPr>
              <a:t>、阐释模式</a:t>
            </a:r>
            <a:r>
              <a:rPr lang="en-US" altLang="zh-CN" b="1" dirty="0">
                <a:solidFill>
                  <a:srgbClr val="333333"/>
                </a:solidFill>
                <a:latin typeface="宋体" panose="02010600030101010101" pitchFamily="2" charset="-122"/>
                <a:ea typeface="宋体" panose="02010600030101010101" pitchFamily="2" charset="-122"/>
              </a:rPr>
              <a:t>(</a:t>
            </a:r>
            <a:r>
              <a:rPr lang="en-US" altLang="zh-CN" b="1" dirty="0" err="1">
                <a:solidFill>
                  <a:srgbClr val="333333"/>
                </a:solidFill>
                <a:latin typeface="Times New Roman" panose="02020603050405020304" pitchFamily="18" charset="0"/>
                <a:ea typeface="宋体" panose="02010600030101010101" pitchFamily="2" charset="-122"/>
                <a:cs typeface="Times New Roman" panose="02020603050405020304" pitchFamily="18" charset="0"/>
              </a:rPr>
              <a:t>Hermeneutischer</a:t>
            </a:r>
            <a:r>
              <a:rPr lang="en-US" altLang="zh-CN" b="1" dirty="0">
                <a:solidFill>
                  <a:srgbClr val="333333"/>
                </a:solidFill>
                <a:latin typeface="Times New Roman" panose="02020603050405020304" pitchFamily="18" charset="0"/>
                <a:ea typeface="宋体" panose="02010600030101010101" pitchFamily="2" charset="-122"/>
                <a:cs typeface="Times New Roman" panose="02020603050405020304" pitchFamily="18" charset="0"/>
              </a:rPr>
              <a:t> Ansatz</a:t>
            </a:r>
            <a:r>
              <a:rPr lang="en-US" altLang="zh-CN" b="1" dirty="0">
                <a:solidFill>
                  <a:srgbClr val="333333"/>
                </a:solidFill>
                <a:latin typeface="宋体" panose="02010600030101010101" pitchFamily="2" charset="-122"/>
                <a:ea typeface="宋体" panose="02010600030101010101" pitchFamily="2" charset="-122"/>
              </a:rPr>
              <a:t>)</a:t>
            </a:r>
            <a:r>
              <a:rPr lang="zh-CN" altLang="en-US" b="1" i="0" dirty="0">
                <a:solidFill>
                  <a:srgbClr val="333333"/>
                </a:solidFill>
                <a:effectLst/>
                <a:latin typeface="宋体" panose="02010600030101010101" pitchFamily="2" charset="-122"/>
                <a:ea typeface="宋体" panose="02010600030101010101" pitchFamily="2" charset="-122"/>
              </a:rPr>
              <a:t>两种主要的翻译模式</a:t>
            </a:r>
            <a:r>
              <a:rPr lang="en-US" altLang="zh-CN" b="0" i="0" u="none" strike="noStrike" baseline="30000" dirty="0">
                <a:solidFill>
                  <a:srgbClr val="3366CC"/>
                </a:solidFill>
                <a:effectLst/>
                <a:latin typeface="宋体" panose="02010600030101010101" pitchFamily="2" charset="-122"/>
                <a:ea typeface="宋体" panose="02010600030101010101" pitchFamily="2" charset="-122"/>
                <a:hlinkClick r:id="rId3"/>
              </a:rPr>
              <a:t>[2]</a:t>
            </a:r>
            <a:r>
              <a:rPr lang="zh-CN" altLang="en-US" b="0" i="0" dirty="0">
                <a:solidFill>
                  <a:srgbClr val="333333"/>
                </a:solidFill>
                <a:effectLst/>
                <a:latin typeface="宋体" panose="02010600030101010101" pitchFamily="2" charset="-122"/>
                <a:ea typeface="宋体" panose="02010600030101010101" pitchFamily="2" charset="-122"/>
              </a:rPr>
              <a:t>。曾主编论文集</a:t>
            </a:r>
            <a:r>
              <a:rPr lang="en-US" altLang="zh-CN" b="0" i="0" dirty="0">
                <a:solidFill>
                  <a:srgbClr val="333333"/>
                </a:solidFill>
                <a:effectLst/>
                <a:latin typeface="宋体" panose="02010600030101010101" pitchFamily="2" charset="-122"/>
                <a:ea typeface="宋体" panose="02010600030101010101" pitchFamily="2" charset="-122"/>
              </a:rPr>
              <a:t>《</a:t>
            </a:r>
            <a:r>
              <a:rPr lang="zh-CN" altLang="en-US" b="0" i="0" dirty="0">
                <a:solidFill>
                  <a:srgbClr val="333333"/>
                </a:solidFill>
                <a:effectLst/>
                <a:latin typeface="宋体" panose="02010600030101010101" pitchFamily="2" charset="-122"/>
                <a:ea typeface="宋体" panose="02010600030101010101" pitchFamily="2" charset="-122"/>
              </a:rPr>
              <a:t>再思翻译：语篇、主体性与意识形态</a:t>
            </a:r>
            <a:r>
              <a:rPr lang="en-US" altLang="zh-CN" b="0" i="0" dirty="0">
                <a:solidFill>
                  <a:srgbClr val="333333"/>
                </a:solidFill>
                <a:effectLst/>
                <a:latin typeface="宋体" panose="02010600030101010101" pitchFamily="2" charset="-122"/>
                <a:ea typeface="宋体" panose="02010600030101010101" pitchFamily="2" charset="-122"/>
              </a:rPr>
              <a:t>》《</a:t>
            </a:r>
            <a:r>
              <a:rPr lang="zh-CN" altLang="en-US" b="0" i="0" dirty="0">
                <a:solidFill>
                  <a:srgbClr val="333333"/>
                </a:solidFill>
                <a:effectLst/>
                <a:latin typeface="宋体" panose="02010600030101010101" pitchFamily="2" charset="-122"/>
                <a:ea typeface="宋体" panose="02010600030101010101" pitchFamily="2" charset="-122"/>
              </a:rPr>
              <a:t>翻译研究读本</a:t>
            </a:r>
            <a:r>
              <a:rPr lang="en-US" altLang="zh-CN" b="0" i="0" dirty="0">
                <a:solidFill>
                  <a:srgbClr val="333333"/>
                </a:solidFill>
                <a:effectLst/>
                <a:latin typeface="宋体" panose="02010600030101010101" pitchFamily="2" charset="-122"/>
                <a:ea typeface="宋体" panose="02010600030101010101" pitchFamily="2" charset="-122"/>
              </a:rPr>
              <a:t>》</a:t>
            </a:r>
            <a:r>
              <a:rPr lang="zh-CN" altLang="en-US" b="0" i="0" dirty="0">
                <a:solidFill>
                  <a:srgbClr val="333333"/>
                </a:solidFill>
                <a:effectLst/>
                <a:latin typeface="宋体" panose="02010600030101010101" pitchFamily="2" charset="-122"/>
                <a:ea typeface="宋体" panose="02010600030101010101" pitchFamily="2" charset="-122"/>
              </a:rPr>
              <a:t>，主要著作有</a:t>
            </a:r>
            <a:r>
              <a:rPr lang="en-US" altLang="zh-CN" b="0" i="0" dirty="0">
                <a:solidFill>
                  <a:srgbClr val="333333"/>
                </a:solidFill>
                <a:effectLst/>
                <a:latin typeface="宋体" panose="02010600030101010101" pitchFamily="2" charset="-122"/>
                <a:ea typeface="宋体" panose="02010600030101010101" pitchFamily="2" charset="-122"/>
              </a:rPr>
              <a:t>《</a:t>
            </a:r>
            <a:r>
              <a:rPr lang="zh-CN" altLang="en-US" b="0" i="0" dirty="0">
                <a:solidFill>
                  <a:srgbClr val="333333"/>
                </a:solidFill>
                <a:effectLst/>
                <a:latin typeface="宋体" panose="02010600030101010101" pitchFamily="2" charset="-122"/>
                <a:ea typeface="宋体" panose="02010600030101010101" pitchFamily="2" charset="-122"/>
              </a:rPr>
              <a:t>译者隐身：一部翻译史</a:t>
            </a:r>
            <a:r>
              <a:rPr lang="en-US" altLang="zh-CN" b="0" i="0" dirty="0">
                <a:solidFill>
                  <a:srgbClr val="333333"/>
                </a:solidFill>
                <a:effectLst/>
                <a:latin typeface="宋体" panose="02010600030101010101" pitchFamily="2" charset="-122"/>
                <a:ea typeface="宋体" panose="02010600030101010101" pitchFamily="2" charset="-122"/>
              </a:rPr>
              <a:t>》(</a:t>
            </a:r>
            <a:r>
              <a:rPr lang="en-US" altLang="zh-CN" b="0" i="1" dirty="0">
                <a:solidFill>
                  <a:srgbClr val="333333"/>
                </a:solidFill>
                <a:effectLst/>
                <a:latin typeface="Times New Roman" panose="02020603050405020304" pitchFamily="18" charset="0"/>
                <a:ea typeface="宋体" panose="02010600030101010101" pitchFamily="2" charset="-122"/>
                <a:cs typeface="Times New Roman" panose="02020603050405020304" pitchFamily="18" charset="0"/>
              </a:rPr>
              <a:t>The Translator‘s Invisibility</a:t>
            </a:r>
            <a:r>
              <a:rPr lang="zh-CN" altLang="en-US" b="0" i="0" dirty="0">
                <a:solidFill>
                  <a:srgbClr val="333333"/>
                </a:solidFill>
                <a:effectLst/>
                <a:latin typeface="宋体" panose="02010600030101010101" pitchFamily="2" charset="-122"/>
                <a:ea typeface="宋体" panose="02010600030101010101" pitchFamily="2" charset="-122"/>
              </a:rPr>
              <a:t>）</a:t>
            </a:r>
            <a:r>
              <a:rPr lang="en-US" altLang="zh-CN" b="0" i="0" dirty="0">
                <a:solidFill>
                  <a:srgbClr val="333333"/>
                </a:solidFill>
                <a:effectLst/>
                <a:latin typeface="宋体" panose="02010600030101010101" pitchFamily="2" charset="-122"/>
                <a:ea typeface="宋体" panose="02010600030101010101" pitchFamily="2" charset="-122"/>
              </a:rPr>
              <a:t>《</a:t>
            </a:r>
            <a:r>
              <a:rPr lang="zh-CN" altLang="en-US" b="0" i="0" dirty="0">
                <a:solidFill>
                  <a:srgbClr val="333333"/>
                </a:solidFill>
                <a:effectLst/>
                <a:latin typeface="宋体" panose="02010600030101010101" pitchFamily="2" charset="-122"/>
                <a:ea typeface="宋体" panose="02010600030101010101" pitchFamily="2" charset="-122"/>
              </a:rPr>
              <a:t>翻译之耻</a:t>
            </a:r>
            <a:r>
              <a:rPr lang="en-US" altLang="zh-CN" b="0" i="0" dirty="0">
                <a:solidFill>
                  <a:srgbClr val="333333"/>
                </a:solidFill>
                <a:effectLst/>
                <a:latin typeface="宋体" panose="02010600030101010101" pitchFamily="2" charset="-122"/>
                <a:ea typeface="宋体" panose="02010600030101010101" pitchFamily="2" charset="-122"/>
              </a:rPr>
              <a:t>》</a:t>
            </a:r>
            <a:r>
              <a:rPr lang="zh-CN" altLang="en-US" b="0" i="0" dirty="0">
                <a:solidFill>
                  <a:srgbClr val="333333"/>
                </a:solidFill>
                <a:effectLst/>
                <a:latin typeface="宋体" panose="02010600030101010101" pitchFamily="2" charset="-122"/>
                <a:ea typeface="宋体" panose="02010600030101010101" pitchFamily="2" charset="-122"/>
              </a:rPr>
              <a:t>等</a:t>
            </a:r>
            <a:r>
              <a:rPr lang="en-US" altLang="zh-CN" b="0" i="0" u="none" strike="noStrike" baseline="30000" dirty="0">
                <a:solidFill>
                  <a:srgbClr val="3366CC"/>
                </a:solidFill>
                <a:effectLst/>
                <a:latin typeface="宋体" panose="02010600030101010101" pitchFamily="2" charset="-122"/>
                <a:ea typeface="宋体" panose="02010600030101010101" pitchFamily="2" charset="-122"/>
                <a:hlinkClick r:id="rId7"/>
              </a:rPr>
              <a:t>[5]</a:t>
            </a:r>
            <a:r>
              <a:rPr lang="zh-CN" altLang="en-US" b="0" i="0" dirty="0">
                <a:solidFill>
                  <a:srgbClr val="333333"/>
                </a:solidFill>
                <a:effectLst/>
                <a:latin typeface="宋体" panose="02010600030101010101" pitchFamily="2" charset="-122"/>
                <a:ea typeface="宋体" panose="02010600030101010101" pitchFamily="2" charset="-122"/>
              </a:rPr>
              <a:t>。</a:t>
            </a:r>
          </a:p>
          <a:p>
            <a:endParaRPr lang="de-DE" sz="1600" dirty="0"/>
          </a:p>
        </p:txBody>
      </p:sp>
      <p:pic>
        <p:nvPicPr>
          <p:cNvPr id="5" name="图片 4">
            <a:extLst>
              <a:ext uri="{FF2B5EF4-FFF2-40B4-BE49-F238E27FC236}">
                <a16:creationId xmlns:a16="http://schemas.microsoft.com/office/drawing/2014/main" id="{3790E424-216D-3AD4-40AC-9E62754BE151}"/>
              </a:ext>
            </a:extLst>
          </p:cNvPr>
          <p:cNvPicPr>
            <a:picLocks noChangeAspect="1"/>
          </p:cNvPicPr>
          <p:nvPr/>
        </p:nvPicPr>
        <p:blipFill>
          <a:blip r:embed="rId8"/>
          <a:stretch>
            <a:fillRect/>
          </a:stretch>
        </p:blipFill>
        <p:spPr>
          <a:xfrm>
            <a:off x="614824" y="1716087"/>
            <a:ext cx="3172805" cy="2094051"/>
          </a:xfrm>
          <a:prstGeom prst="rect">
            <a:avLst/>
          </a:prstGeom>
        </p:spPr>
      </p:pic>
      <p:pic>
        <p:nvPicPr>
          <p:cNvPr id="6" name="图片 5">
            <a:extLst>
              <a:ext uri="{FF2B5EF4-FFF2-40B4-BE49-F238E27FC236}">
                <a16:creationId xmlns:a16="http://schemas.microsoft.com/office/drawing/2014/main" id="{DEF6AF46-2E5F-FDD1-BC50-40DA7899C200}"/>
              </a:ext>
            </a:extLst>
          </p:cNvPr>
          <p:cNvPicPr>
            <a:picLocks noChangeAspect="1"/>
          </p:cNvPicPr>
          <p:nvPr/>
        </p:nvPicPr>
        <p:blipFill>
          <a:blip r:embed="rId9"/>
          <a:stretch>
            <a:fillRect/>
          </a:stretch>
        </p:blipFill>
        <p:spPr>
          <a:xfrm>
            <a:off x="583627" y="4114144"/>
            <a:ext cx="3204003" cy="2147012"/>
          </a:xfrm>
          <a:prstGeom prst="rect">
            <a:avLst/>
          </a:prstGeom>
        </p:spPr>
      </p:pic>
    </p:spTree>
    <p:extLst>
      <p:ext uri="{BB962C8B-B14F-4D97-AF65-F5344CB8AC3E}">
        <p14:creationId xmlns:p14="http://schemas.microsoft.com/office/powerpoint/2010/main" val="19466462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FA5500B-C29B-27E7-0522-9A8D938F4600}"/>
              </a:ext>
            </a:extLst>
          </p:cNvPr>
          <p:cNvSpPr>
            <a:spLocks noGrp="1"/>
          </p:cNvSpPr>
          <p:nvPr>
            <p:ph type="ctrTitle"/>
          </p:nvPr>
        </p:nvSpPr>
        <p:spPr>
          <a:xfrm>
            <a:off x="1219200" y="554805"/>
            <a:ext cx="9144000" cy="948175"/>
          </a:xfrm>
        </p:spPr>
        <p:txBody>
          <a:bodyPr>
            <a:normAutofit fontScale="90000"/>
          </a:bodyPr>
          <a:lstStyle/>
          <a:p>
            <a:r>
              <a:rPr lang="zh-CN" altLang="en-US" sz="4400" dirty="0">
                <a:latin typeface="宋体" panose="02010600030101010101" pitchFamily="2" charset="-122"/>
                <a:ea typeface="宋体" panose="02010600030101010101" pitchFamily="2" charset="-122"/>
              </a:rPr>
              <a:t>核心概念</a:t>
            </a:r>
            <a:br>
              <a:rPr lang="en-US" altLang="zh-CN" sz="4400" dirty="0">
                <a:latin typeface="宋体" panose="02010600030101010101" pitchFamily="2" charset="-122"/>
                <a:ea typeface="宋体" panose="02010600030101010101" pitchFamily="2" charset="-122"/>
              </a:rPr>
            </a:br>
            <a:r>
              <a:rPr lang="de-DE" altLang="zh-CN" sz="4400" dirty="0">
                <a:latin typeface="Times New Roman" panose="02020603050405020304" pitchFamily="18" charset="0"/>
                <a:ea typeface="宋体" panose="02010600030101010101" pitchFamily="2" charset="-122"/>
                <a:cs typeface="Times New Roman" panose="02020603050405020304" pitchFamily="18" charset="0"/>
              </a:rPr>
              <a:t>Der Kernbegriff</a:t>
            </a:r>
            <a:endParaRPr lang="de-DE" sz="4400" dirty="0">
              <a:latin typeface="Times New Roman" panose="02020603050405020304" pitchFamily="18" charset="0"/>
              <a:ea typeface="宋体" panose="02010600030101010101" pitchFamily="2" charset="-122"/>
              <a:cs typeface="Times New Roman" panose="02020603050405020304" pitchFamily="18" charset="0"/>
            </a:endParaRPr>
          </a:p>
        </p:txBody>
      </p:sp>
      <p:sp>
        <p:nvSpPr>
          <p:cNvPr id="3" name="副标题 2">
            <a:extLst>
              <a:ext uri="{FF2B5EF4-FFF2-40B4-BE49-F238E27FC236}">
                <a16:creationId xmlns:a16="http://schemas.microsoft.com/office/drawing/2014/main" id="{A9A39959-C89C-952B-127A-4DBEEC9A279B}"/>
              </a:ext>
            </a:extLst>
          </p:cNvPr>
          <p:cNvSpPr>
            <a:spLocks noGrp="1"/>
          </p:cNvSpPr>
          <p:nvPr>
            <p:ph type="subTitle" idx="1"/>
          </p:nvPr>
        </p:nvSpPr>
        <p:spPr>
          <a:xfrm>
            <a:off x="231228" y="2141099"/>
            <a:ext cx="12097406" cy="4060003"/>
          </a:xfrm>
        </p:spPr>
        <p:txBody>
          <a:bodyPr>
            <a:normAutofit/>
          </a:bodyPr>
          <a:lstStyle/>
          <a:p>
            <a:pPr algn="just">
              <a:lnSpc>
                <a:spcPts val="2880"/>
              </a:lnSpc>
            </a:pPr>
            <a:r>
              <a:rPr lang="zh-CN" altLang="en-US" dirty="0">
                <a:latin typeface="宋体" panose="02010600030101010101" pitchFamily="2" charset="-122"/>
                <a:ea typeface="宋体" panose="02010600030101010101" pitchFamily="2" charset="-122"/>
              </a:rPr>
              <a:t>本地化（归化）：让译文读起来像目标语言原创，隐藏翻译痕迹。</a:t>
            </a:r>
            <a:endParaRPr lang="en-US" altLang="zh-CN" dirty="0">
              <a:latin typeface="宋体" panose="02010600030101010101" pitchFamily="2" charset="-122"/>
              <a:ea typeface="宋体" panose="02010600030101010101" pitchFamily="2" charset="-122"/>
            </a:endParaRPr>
          </a:p>
          <a:p>
            <a:pPr algn="just">
              <a:lnSpc>
                <a:spcPts val="2880"/>
              </a:lnSpc>
            </a:pPr>
            <a:r>
              <a:rPr lang="de-DE" altLang="zh-CN" dirty="0">
                <a:latin typeface="Times New Roman" panose="02020603050405020304" pitchFamily="18" charset="0"/>
                <a:ea typeface="宋体" panose="02010600030101010101" pitchFamily="2" charset="-122"/>
                <a:cs typeface="Times New Roman" panose="02020603050405020304" pitchFamily="18" charset="0"/>
              </a:rPr>
              <a:t>Domestizierung: Der Zieltext wirkt wie ein Originaltext.</a:t>
            </a:r>
          </a:p>
          <a:p>
            <a:pPr algn="just">
              <a:lnSpc>
                <a:spcPts val="2880"/>
              </a:lnSpc>
            </a:pPr>
            <a:r>
              <a:rPr lang="zh-CN" altLang="en-US" dirty="0">
                <a:latin typeface="宋体" panose="02010600030101010101" pitchFamily="2" charset="-122"/>
                <a:ea typeface="宋体" panose="02010600030101010101" pitchFamily="2" charset="-122"/>
              </a:rPr>
              <a:t>外来词（异化）：保留原文文化特征，凸显“翻译感”。</a:t>
            </a:r>
            <a:endParaRPr lang="de-DE" altLang="zh-CN" dirty="0">
              <a:latin typeface="宋体" panose="02010600030101010101" pitchFamily="2" charset="-122"/>
              <a:ea typeface="宋体" panose="02010600030101010101" pitchFamily="2" charset="-122"/>
            </a:endParaRPr>
          </a:p>
          <a:p>
            <a:pPr algn="just">
              <a:lnSpc>
                <a:spcPts val="2880"/>
              </a:lnSpc>
            </a:pPr>
            <a:r>
              <a:rPr lang="de-DE" altLang="zh-CN" dirty="0" err="1">
                <a:latin typeface="Times New Roman" panose="02020603050405020304" pitchFamily="18" charset="0"/>
                <a:ea typeface="宋体" panose="02010600030101010101" pitchFamily="2" charset="-122"/>
                <a:cs typeface="Times New Roman" panose="02020603050405020304" pitchFamily="18" charset="0"/>
              </a:rPr>
              <a:t>Foreignisierung</a:t>
            </a:r>
            <a:r>
              <a:rPr lang="de-DE" altLang="zh-CN" dirty="0">
                <a:latin typeface="Times New Roman" panose="02020603050405020304" pitchFamily="18" charset="0"/>
                <a:ea typeface="宋体" panose="02010600030101010101" pitchFamily="2" charset="-122"/>
                <a:cs typeface="Times New Roman" panose="02020603050405020304" pitchFamily="18" charset="0"/>
              </a:rPr>
              <a:t>: Fremdkulturelle Elemente bleiben sichtbar. </a:t>
            </a:r>
            <a:endParaRPr lang="en-US" altLang="zh-CN" dirty="0">
              <a:latin typeface="Times New Roman" panose="02020603050405020304" pitchFamily="18" charset="0"/>
              <a:ea typeface="宋体" panose="02010600030101010101" pitchFamily="2" charset="-122"/>
              <a:cs typeface="Times New Roman" panose="02020603050405020304" pitchFamily="18" charset="0"/>
            </a:endParaRPr>
          </a:p>
          <a:p>
            <a:pPr algn="just">
              <a:lnSpc>
                <a:spcPts val="2880"/>
              </a:lnSpc>
            </a:pPr>
            <a:r>
              <a:rPr lang="zh-CN" altLang="en-US" dirty="0">
                <a:latin typeface="宋体" panose="02010600030101010101" pitchFamily="2" charset="-122"/>
                <a:ea typeface="宋体" panose="02010600030101010101" pitchFamily="2" charset="-122"/>
              </a:rPr>
              <a:t>隐身性：译者通过归化策略“隐身”，使读者忽略翻译过程。</a:t>
            </a:r>
            <a:endParaRPr lang="en-US" altLang="zh-CN" dirty="0">
              <a:latin typeface="宋体" panose="02010600030101010101" pitchFamily="2" charset="-122"/>
              <a:ea typeface="宋体" panose="02010600030101010101" pitchFamily="2" charset="-122"/>
            </a:endParaRPr>
          </a:p>
          <a:p>
            <a:pPr algn="just">
              <a:lnSpc>
                <a:spcPts val="2880"/>
              </a:lnSpc>
            </a:pPr>
            <a:r>
              <a:rPr kumimoji="0" lang="de-DE" altLang="zh-CN" sz="24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Unsichtbarkeit: Der Übersetzer „verschwindet“ durch Domestizierung.</a:t>
            </a:r>
            <a:r>
              <a:rPr lang="zh-CN" altLang="en-US" dirty="0">
                <a:latin typeface="Times New Roman" panose="02020603050405020304" pitchFamily="18" charset="0"/>
                <a:ea typeface="宋体" panose="02010600030101010101" pitchFamily="2" charset="-122"/>
                <a:cs typeface="Times New Roman" panose="02020603050405020304" pitchFamily="18" charset="0"/>
              </a:rPr>
              <a:t> </a:t>
            </a:r>
            <a:endParaRPr lang="de-DE" dirty="0">
              <a:latin typeface="Times New Roman" panose="02020603050405020304" pitchFamily="18" charset="0"/>
              <a:ea typeface="宋体"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6073054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07C7522-C4FD-C237-1727-B11A1966B768}"/>
              </a:ext>
            </a:extLst>
          </p:cNvPr>
          <p:cNvSpPr>
            <a:spLocks noGrp="1"/>
          </p:cNvSpPr>
          <p:nvPr>
            <p:ph type="ctrTitle"/>
          </p:nvPr>
        </p:nvSpPr>
        <p:spPr>
          <a:xfrm>
            <a:off x="1639613" y="84466"/>
            <a:ext cx="9144000" cy="822051"/>
          </a:xfrm>
        </p:spPr>
        <p:txBody>
          <a:bodyPr>
            <a:noAutofit/>
          </a:bodyPr>
          <a:lstStyle/>
          <a:p>
            <a:r>
              <a:rPr lang="zh-CN" altLang="en-US" sz="4800" b="1" dirty="0">
                <a:latin typeface="宋体" panose="02010600030101010101" pitchFamily="2" charset="-122"/>
                <a:ea typeface="宋体" panose="02010600030101010101" pitchFamily="2" charset="-122"/>
              </a:rPr>
              <a:t>本地化（归化）</a:t>
            </a:r>
            <a:r>
              <a:rPr lang="de-DE" altLang="zh-CN" sz="5400" dirty="0">
                <a:latin typeface="Times New Roman" panose="02020603050405020304" pitchFamily="18" charset="0"/>
                <a:ea typeface="宋体" panose="02010600030101010101" pitchFamily="2" charset="-122"/>
                <a:cs typeface="Times New Roman" panose="02020603050405020304" pitchFamily="18" charset="0"/>
              </a:rPr>
              <a:t> Domestizierung</a:t>
            </a:r>
            <a:endParaRPr lang="de-DE" sz="4800" b="1" dirty="0">
              <a:latin typeface="宋体" panose="02010600030101010101" pitchFamily="2" charset="-122"/>
              <a:ea typeface="宋体" panose="02010600030101010101" pitchFamily="2" charset="-122"/>
            </a:endParaRPr>
          </a:p>
        </p:txBody>
      </p:sp>
      <p:graphicFrame>
        <p:nvGraphicFramePr>
          <p:cNvPr id="4" name="表格 3">
            <a:extLst>
              <a:ext uri="{FF2B5EF4-FFF2-40B4-BE49-F238E27FC236}">
                <a16:creationId xmlns:a16="http://schemas.microsoft.com/office/drawing/2014/main" id="{C346FA40-AE31-3CE1-5E15-22B81C60CCC2}"/>
              </a:ext>
            </a:extLst>
          </p:cNvPr>
          <p:cNvGraphicFramePr>
            <a:graphicFrameLocks noGrp="1"/>
          </p:cNvGraphicFramePr>
          <p:nvPr>
            <p:extLst>
              <p:ext uri="{D42A27DB-BD31-4B8C-83A1-F6EECF244321}">
                <p14:modId xmlns:p14="http://schemas.microsoft.com/office/powerpoint/2010/main" val="50198316"/>
              </p:ext>
            </p:extLst>
          </p:nvPr>
        </p:nvGraphicFramePr>
        <p:xfrm>
          <a:off x="546538" y="1105969"/>
          <a:ext cx="11098924" cy="5667565"/>
        </p:xfrm>
        <a:graphic>
          <a:graphicData uri="http://schemas.openxmlformats.org/drawingml/2006/table">
            <a:tbl>
              <a:tblPr firstRow="1" bandRow="1">
                <a:tableStyleId>{5C22544A-7EE6-4342-B048-85BDC9FD1C3A}</a:tableStyleId>
              </a:tblPr>
              <a:tblGrid>
                <a:gridCol w="2795751">
                  <a:extLst>
                    <a:ext uri="{9D8B030D-6E8A-4147-A177-3AD203B41FA5}">
                      <a16:colId xmlns:a16="http://schemas.microsoft.com/office/drawing/2014/main" val="3171882259"/>
                    </a:ext>
                  </a:extLst>
                </a:gridCol>
                <a:gridCol w="4009737">
                  <a:extLst>
                    <a:ext uri="{9D8B030D-6E8A-4147-A177-3AD203B41FA5}">
                      <a16:colId xmlns:a16="http://schemas.microsoft.com/office/drawing/2014/main" val="2647199402"/>
                    </a:ext>
                  </a:extLst>
                </a:gridCol>
                <a:gridCol w="4293436">
                  <a:extLst>
                    <a:ext uri="{9D8B030D-6E8A-4147-A177-3AD203B41FA5}">
                      <a16:colId xmlns:a16="http://schemas.microsoft.com/office/drawing/2014/main" val="4018036795"/>
                    </a:ext>
                  </a:extLst>
                </a:gridCol>
              </a:tblGrid>
              <a:tr h="542892">
                <a:tc>
                  <a:txBody>
                    <a:bodyPr/>
                    <a:lstStyle/>
                    <a:p>
                      <a:pPr algn="just"/>
                      <a:r>
                        <a:rPr lang="zh-CN" altLang="en-US" sz="3200" dirty="0">
                          <a:latin typeface="宋体" panose="02010600030101010101" pitchFamily="2" charset="-122"/>
                          <a:ea typeface="宋体" panose="02010600030101010101" pitchFamily="2" charset="-122"/>
                        </a:rPr>
                        <a:t>   德语</a:t>
                      </a:r>
                      <a:endParaRPr lang="de-DE" sz="3200" dirty="0">
                        <a:latin typeface="宋体" panose="02010600030101010101" pitchFamily="2" charset="-122"/>
                        <a:ea typeface="宋体" panose="02010600030101010101" pitchFamily="2" charset="-122"/>
                      </a:endParaRPr>
                    </a:p>
                  </a:txBody>
                  <a:tcPr/>
                </a:tc>
                <a:tc>
                  <a:txBody>
                    <a:bodyPr/>
                    <a:lstStyle/>
                    <a:p>
                      <a:r>
                        <a:rPr lang="zh-CN" altLang="en-US" sz="3200" dirty="0">
                          <a:latin typeface="宋体" panose="02010600030101010101" pitchFamily="2" charset="-122"/>
                          <a:ea typeface="宋体" panose="02010600030101010101" pitchFamily="2" charset="-122"/>
                        </a:rPr>
                        <a:t>      英语</a:t>
                      </a:r>
                      <a:endParaRPr lang="de-DE" sz="3200" dirty="0">
                        <a:latin typeface="宋体" panose="02010600030101010101" pitchFamily="2" charset="-122"/>
                        <a:ea typeface="宋体" panose="02010600030101010101" pitchFamily="2" charset="-122"/>
                      </a:endParaRPr>
                    </a:p>
                  </a:txBody>
                  <a:tcPr/>
                </a:tc>
                <a:tc>
                  <a:txBody>
                    <a:bodyPr/>
                    <a:lstStyle/>
                    <a:p>
                      <a:r>
                        <a:rPr lang="zh-CN" altLang="en-US" sz="3200" dirty="0">
                          <a:latin typeface="宋体" panose="02010600030101010101" pitchFamily="2" charset="-122"/>
                          <a:ea typeface="宋体" panose="02010600030101010101" pitchFamily="2" charset="-122"/>
                        </a:rPr>
                        <a:t>    中文</a:t>
                      </a:r>
                      <a:endParaRPr lang="de-DE" sz="3200" dirty="0">
                        <a:latin typeface="宋体" panose="02010600030101010101" pitchFamily="2" charset="-122"/>
                        <a:ea typeface="宋体" panose="02010600030101010101" pitchFamily="2" charset="-122"/>
                      </a:endParaRPr>
                    </a:p>
                  </a:txBody>
                  <a:tcPr/>
                </a:tc>
                <a:extLst>
                  <a:ext uri="{0D108BD9-81ED-4DB2-BD59-A6C34878D82A}">
                    <a16:rowId xmlns:a16="http://schemas.microsoft.com/office/drawing/2014/main" val="3849811207"/>
                  </a:ext>
                </a:extLst>
              </a:tr>
              <a:tr h="965934">
                <a:tc>
                  <a:txBody>
                    <a:bodyPr/>
                    <a:lstStyle/>
                    <a:p>
                      <a:r>
                        <a:rPr lang="de-DE" sz="2000" dirty="0">
                          <a:latin typeface="Times New Roman" panose="02020603050405020304" pitchFamily="18" charset="0"/>
                          <a:cs typeface="Times New Roman" panose="02020603050405020304" pitchFamily="18" charset="0"/>
                        </a:rPr>
                        <a:t>„Er roch wie ein frisch geborenes Baby.“</a:t>
                      </a:r>
                    </a:p>
                  </a:txBody>
                  <a:tcPr/>
                </a:tc>
                <a:tc>
                  <a:txBody>
                    <a:bodyPr/>
                    <a:lstStyle/>
                    <a:p>
                      <a:r>
                        <a:rPr lang="en-US" sz="2000" dirty="0">
                          <a:latin typeface="Times New Roman" panose="02020603050405020304" pitchFamily="18" charset="0"/>
                          <a:cs typeface="Times New Roman" panose="02020603050405020304" pitchFamily="18" charset="0"/>
                        </a:rPr>
                        <a:t>“He smelled as innocent as a newborn.”</a:t>
                      </a:r>
                      <a:r>
                        <a:rPr lang="zh-CN" altLang="en-US" sz="2000" dirty="0">
                          <a:latin typeface="宋体" panose="02010600030101010101" pitchFamily="2" charset="-122"/>
                          <a:ea typeface="宋体" panose="02010600030101010101" pitchFamily="2" charset="-122"/>
                          <a:cs typeface="Times New Roman" panose="02020603050405020304" pitchFamily="18" charset="0"/>
                        </a:rPr>
                        <a:t>（添加“纯真”意象，符合英语文学习惯） </a:t>
                      </a:r>
                      <a:endParaRPr lang="de-DE" sz="2000" dirty="0">
                        <a:latin typeface="宋体" panose="02010600030101010101" pitchFamily="2" charset="-122"/>
                        <a:ea typeface="宋体" panose="02010600030101010101" pitchFamily="2" charset="-122"/>
                        <a:cs typeface="Times New Roman" panose="02020603050405020304" pitchFamily="18" charset="0"/>
                      </a:endParaRPr>
                    </a:p>
                  </a:txBody>
                  <a:tcPr/>
                </a:tc>
                <a:tc>
                  <a:txBody>
                    <a:bodyPr/>
                    <a:lstStyle/>
                    <a:p>
                      <a:r>
                        <a:rPr lang="zh-CN" altLang="en-US" sz="2000" dirty="0">
                          <a:latin typeface="宋体" panose="02010600030101010101" pitchFamily="2" charset="-122"/>
                          <a:ea typeface="宋体" panose="02010600030101010101" pitchFamily="2" charset="-122"/>
                        </a:rPr>
                        <a:t>“他的气味纯净如初生婴孩。” （用“纯净”替代直译，符合中文诗意表达） </a:t>
                      </a:r>
                      <a:endParaRPr lang="de-DE" sz="2000" dirty="0">
                        <a:latin typeface="宋体" panose="02010600030101010101" pitchFamily="2" charset="-122"/>
                        <a:ea typeface="宋体" panose="02010600030101010101" pitchFamily="2" charset="-122"/>
                      </a:endParaRPr>
                    </a:p>
                  </a:txBody>
                  <a:tcPr/>
                </a:tc>
                <a:extLst>
                  <a:ext uri="{0D108BD9-81ED-4DB2-BD59-A6C34878D82A}">
                    <a16:rowId xmlns:a16="http://schemas.microsoft.com/office/drawing/2014/main" val="1653952434"/>
                  </a:ext>
                </a:extLst>
              </a:tr>
              <a:tr h="2085849">
                <a:tc>
                  <a:txBody>
                    <a:bodyPr/>
                    <a:lstStyle/>
                    <a:p>
                      <a:r>
                        <a:rPr lang="de-DE" altLang="zh-CN" sz="2000" dirty="0">
                          <a:latin typeface="Times New Roman" panose="02020603050405020304" pitchFamily="18" charset="0"/>
                          <a:cs typeface="Times New Roman" panose="02020603050405020304" pitchFamily="18" charset="0"/>
                        </a:rPr>
                        <a:t>„</a:t>
                      </a:r>
                      <a:r>
                        <a:rPr lang="de-DE" sz="2000" dirty="0">
                          <a:latin typeface="Times New Roman" panose="02020603050405020304" pitchFamily="18" charset="0"/>
                          <a:cs typeface="Times New Roman" panose="02020603050405020304" pitchFamily="18" charset="0"/>
                        </a:rPr>
                        <a:t>Es ist wie eine Taube vor den Advokaten gehen.</a:t>
                      </a:r>
                      <a:r>
                        <a:rPr lang="de-DE" altLang="zh-CN" sz="2000" dirty="0">
                          <a:latin typeface="Times New Roman" panose="02020603050405020304" pitchFamily="18" charset="0"/>
                          <a:cs typeface="Times New Roman" panose="02020603050405020304" pitchFamily="18" charset="0"/>
                        </a:rPr>
                        <a:t>“</a:t>
                      </a:r>
                      <a:r>
                        <a:rPr lang="zh-CN" altLang="en-US" sz="2000" dirty="0">
                          <a:latin typeface="宋体" panose="02010600030101010101" pitchFamily="2" charset="-122"/>
                          <a:ea typeface="宋体" panose="02010600030101010101" pitchFamily="2" charset="-122"/>
                          <a:cs typeface="Times New Roman" panose="02020603050405020304" pitchFamily="18" charset="0"/>
                        </a:rPr>
                        <a:t>（字面意思是“像一只鸽子走向律师们”，比喻某人天真无防备地进入危险或狡猾的境地）</a:t>
                      </a:r>
                      <a:endParaRPr lang="de-DE" sz="2000" dirty="0">
                        <a:latin typeface="宋体" panose="02010600030101010101" pitchFamily="2" charset="-122"/>
                        <a:ea typeface="宋体" panose="02010600030101010101" pitchFamily="2" charset="-122"/>
                        <a:cs typeface="Times New Roman" panose="02020603050405020304" pitchFamily="18" charset="0"/>
                      </a:endParaRPr>
                    </a:p>
                  </a:txBody>
                  <a:tcPr/>
                </a:tc>
                <a:tc>
                  <a:txBody>
                    <a:bodyPr/>
                    <a:lstStyle/>
                    <a:p>
                      <a:r>
                        <a:rPr lang="en-US" sz="2000" dirty="0">
                          <a:latin typeface="Times New Roman" panose="02020603050405020304" pitchFamily="18" charset="0"/>
                          <a:cs typeface="Times New Roman" panose="02020603050405020304" pitchFamily="18" charset="0"/>
                        </a:rPr>
                        <a:t>“Like a lamb to the slaughter”</a:t>
                      </a:r>
                      <a:r>
                        <a:rPr lang="zh-CN" altLang="en-US" sz="2000" dirty="0">
                          <a:latin typeface="Times New Roman" panose="02020603050405020304" pitchFamily="18" charset="0"/>
                          <a:cs typeface="Times New Roman" panose="02020603050405020304" pitchFamily="18" charset="0"/>
                        </a:rPr>
                        <a:t> </a:t>
                      </a:r>
                      <a:r>
                        <a:rPr lang="zh-CN" altLang="en-US" sz="2000" dirty="0">
                          <a:latin typeface="宋体" panose="02010600030101010101" pitchFamily="2" charset="-122"/>
                          <a:ea typeface="宋体" panose="02010600030101010101" pitchFamily="2" charset="-122"/>
                          <a:cs typeface="Times New Roman" panose="02020603050405020304" pitchFamily="18" charset="0"/>
                        </a:rPr>
                        <a:t>（意思是“像一只待宰的羔羊”，和德语原文表达的情境类似，且是英语中常用的表达）</a:t>
                      </a:r>
                      <a:endParaRPr lang="de-DE" sz="2000" dirty="0">
                        <a:latin typeface="宋体" panose="02010600030101010101" pitchFamily="2" charset="-122"/>
                        <a:ea typeface="宋体" panose="02010600030101010101" pitchFamily="2" charset="-122"/>
                        <a:cs typeface="Times New Roman" panose="02020603050405020304" pitchFamily="18" charset="0"/>
                      </a:endParaRPr>
                    </a:p>
                  </a:txBody>
                  <a:tcPr/>
                </a:tc>
                <a:tc>
                  <a:txBody>
                    <a:bodyPr/>
                    <a:lstStyle/>
                    <a:p>
                      <a:r>
                        <a:rPr lang="zh-CN" altLang="en-US" sz="2000" dirty="0">
                          <a:latin typeface="宋体" panose="02010600030101010101" pitchFamily="2" charset="-122"/>
                          <a:ea typeface="宋体" panose="02010600030101010101" pitchFamily="2" charset="-122"/>
                          <a:cs typeface="Times New Roman" panose="02020603050405020304" pitchFamily="18" charset="0"/>
                        </a:rPr>
                        <a:t>“羊入虎口” （德语中鸽子象征着弱小、无助，而在中文里用“羊入虎口”来表达类似处于危险、弱势的情境，更符合中文读者的理解习惯）</a:t>
                      </a:r>
                      <a:endParaRPr lang="de-DE" sz="2000" dirty="0">
                        <a:latin typeface="宋体" panose="02010600030101010101" pitchFamily="2" charset="-122"/>
                        <a:ea typeface="宋体" panose="02010600030101010101" pitchFamily="2" charset="-122"/>
                        <a:cs typeface="Times New Roman" panose="02020603050405020304" pitchFamily="18" charset="0"/>
                      </a:endParaRPr>
                    </a:p>
                  </a:txBody>
                  <a:tcPr/>
                </a:tc>
                <a:extLst>
                  <a:ext uri="{0D108BD9-81ED-4DB2-BD59-A6C34878D82A}">
                    <a16:rowId xmlns:a16="http://schemas.microsoft.com/office/drawing/2014/main" val="3337304637"/>
                  </a:ext>
                </a:extLst>
              </a:tr>
              <a:tr h="1857565">
                <a:tc>
                  <a:txBody>
                    <a:bodyPr/>
                    <a:lstStyle/>
                    <a:p>
                      <a:r>
                        <a:rPr lang="de-DE" altLang="zh-CN" sz="2000" dirty="0">
                          <a:latin typeface="Times New Roman" panose="02020603050405020304" pitchFamily="18" charset="0"/>
                          <a:cs typeface="Times New Roman" panose="02020603050405020304" pitchFamily="18" charset="0"/>
                        </a:rPr>
                        <a:t>„</a:t>
                      </a:r>
                      <a:r>
                        <a:rPr lang="de-DE" sz="2000" dirty="0">
                          <a:latin typeface="Times New Roman" panose="02020603050405020304" pitchFamily="18" charset="0"/>
                          <a:cs typeface="Times New Roman" panose="02020603050405020304" pitchFamily="18" charset="0"/>
                        </a:rPr>
                        <a:t>Eulen nach Athen tragen </a:t>
                      </a:r>
                      <a:r>
                        <a:rPr kumimoji="0" lang="de-DE"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r>
                        <a:rPr lang="zh-CN" altLang="en-US" sz="2000" dirty="0">
                          <a:latin typeface="宋体" panose="02010600030101010101" pitchFamily="2" charset="-122"/>
                          <a:ea typeface="宋体" panose="02010600030101010101" pitchFamily="2" charset="-122"/>
                          <a:cs typeface="Times New Roman" panose="02020603050405020304" pitchFamily="18" charset="0"/>
                        </a:rPr>
                        <a:t>（把猫头鹰运到雅典 → 雅典象征智慧，猫头鹰是雅典娜圣鸟，类比</a:t>
                      </a:r>
                      <a:r>
                        <a:rPr lang="en-US" altLang="zh-CN" sz="2000" dirty="0">
                          <a:latin typeface="宋体" panose="02010600030101010101" pitchFamily="2" charset="-122"/>
                          <a:ea typeface="宋体" panose="02010600030101010101" pitchFamily="2" charset="-122"/>
                          <a:cs typeface="Times New Roman" panose="02020603050405020304" pitchFamily="18" charset="0"/>
                        </a:rPr>
                        <a:t>"</a:t>
                      </a:r>
                      <a:r>
                        <a:rPr lang="zh-CN" altLang="en-US" sz="2000" dirty="0">
                          <a:latin typeface="宋体" panose="02010600030101010101" pitchFamily="2" charset="-122"/>
                          <a:ea typeface="宋体" panose="02010600030101010101" pitchFamily="2" charset="-122"/>
                          <a:cs typeface="Times New Roman" panose="02020603050405020304" pitchFamily="18" charset="0"/>
                        </a:rPr>
                        <a:t>多余</a:t>
                      </a:r>
                      <a:r>
                        <a:rPr lang="en-US" altLang="zh-CN" sz="2000" dirty="0">
                          <a:latin typeface="宋体" panose="02010600030101010101" pitchFamily="2" charset="-122"/>
                          <a:ea typeface="宋体" panose="02010600030101010101" pitchFamily="2" charset="-122"/>
                          <a:cs typeface="Times New Roman" panose="02020603050405020304" pitchFamily="18" charset="0"/>
                        </a:rPr>
                        <a:t>/</a:t>
                      </a:r>
                      <a:r>
                        <a:rPr lang="zh-CN" altLang="en-US" sz="2000" dirty="0">
                          <a:latin typeface="宋体" panose="02010600030101010101" pitchFamily="2" charset="-122"/>
                          <a:ea typeface="宋体" panose="02010600030101010101" pitchFamily="2" charset="-122"/>
                          <a:cs typeface="Times New Roman" panose="02020603050405020304" pitchFamily="18" charset="0"/>
                        </a:rPr>
                        <a:t>卖弄</a:t>
                      </a:r>
                      <a:r>
                        <a:rPr lang="en-US" altLang="zh-CN" sz="2000" dirty="0">
                          <a:latin typeface="宋体" panose="02010600030101010101" pitchFamily="2" charset="-122"/>
                          <a:ea typeface="宋体" panose="02010600030101010101" pitchFamily="2" charset="-122"/>
                          <a:cs typeface="Times New Roman" panose="02020603050405020304" pitchFamily="18" charset="0"/>
                        </a:rPr>
                        <a:t>"</a:t>
                      </a:r>
                      <a:r>
                        <a:rPr lang="zh-CN" altLang="en-US" sz="2000" dirty="0">
                          <a:latin typeface="宋体" panose="02010600030101010101" pitchFamily="2" charset="-122"/>
                          <a:ea typeface="宋体" panose="02010600030101010101" pitchFamily="2" charset="-122"/>
                          <a:cs typeface="Times New Roman" panose="02020603050405020304" pitchFamily="18" charset="0"/>
                        </a:rPr>
                        <a:t>）</a:t>
                      </a:r>
                      <a:endParaRPr lang="de-DE" sz="2000" dirty="0">
                        <a:latin typeface="宋体" panose="02010600030101010101" pitchFamily="2" charset="-122"/>
                        <a:ea typeface="宋体" panose="02010600030101010101" pitchFamily="2" charset="-122"/>
                        <a:cs typeface="Times New Roman" panose="02020603050405020304" pitchFamily="18" charset="0"/>
                      </a:endParaRPr>
                    </a:p>
                  </a:txBody>
                  <a:tcPr/>
                </a:tc>
                <a:tc>
                  <a:txBody>
                    <a:bodyPr/>
                    <a:lstStyle/>
                    <a:p>
                      <a:r>
                        <a:rPr lang="en-US" altLang="zh-CN" sz="2000" dirty="0">
                          <a:latin typeface="Times New Roman" panose="02020603050405020304" pitchFamily="18" charset="0"/>
                          <a:cs typeface="Times New Roman" panose="02020603050405020304" pitchFamily="18" charset="0"/>
                        </a:rPr>
                        <a:t>“</a:t>
                      </a:r>
                      <a:r>
                        <a:rPr lang="de-DE" sz="2000" dirty="0" err="1">
                          <a:latin typeface="Times New Roman" panose="02020603050405020304" pitchFamily="18" charset="0"/>
                          <a:cs typeface="Times New Roman" panose="02020603050405020304" pitchFamily="18" charset="0"/>
                        </a:rPr>
                        <a:t>Teach</a:t>
                      </a:r>
                      <a:r>
                        <a:rPr lang="de-DE" sz="2000" dirty="0">
                          <a:latin typeface="Times New Roman" panose="02020603050405020304" pitchFamily="18" charset="0"/>
                          <a:cs typeface="Times New Roman" panose="02020603050405020304" pitchFamily="18" charset="0"/>
                        </a:rPr>
                        <a:t> </a:t>
                      </a:r>
                      <a:r>
                        <a:rPr lang="de-DE" sz="2000" dirty="0" err="1">
                          <a:latin typeface="Times New Roman" panose="02020603050405020304" pitchFamily="18" charset="0"/>
                          <a:cs typeface="Times New Roman" panose="02020603050405020304" pitchFamily="18" charset="0"/>
                        </a:rPr>
                        <a:t>fish</a:t>
                      </a:r>
                      <a:r>
                        <a:rPr lang="de-DE" sz="2000" dirty="0">
                          <a:latin typeface="Times New Roman" panose="02020603050405020304" pitchFamily="18" charset="0"/>
                          <a:cs typeface="Times New Roman" panose="02020603050405020304" pitchFamily="18" charset="0"/>
                        </a:rPr>
                        <a:t> </a:t>
                      </a:r>
                      <a:r>
                        <a:rPr lang="de-DE" sz="2000" dirty="0" err="1">
                          <a:latin typeface="Times New Roman" panose="02020603050405020304" pitchFamily="18" charset="0"/>
                          <a:cs typeface="Times New Roman" panose="02020603050405020304" pitchFamily="18" charset="0"/>
                        </a:rPr>
                        <a:t>to</a:t>
                      </a:r>
                      <a:r>
                        <a:rPr lang="de-DE" sz="2000" dirty="0">
                          <a:latin typeface="Times New Roman" panose="02020603050405020304" pitchFamily="18" charset="0"/>
                          <a:cs typeface="Times New Roman" panose="02020603050405020304" pitchFamily="18" charset="0"/>
                        </a:rPr>
                        <a:t> </a:t>
                      </a:r>
                      <a:r>
                        <a:rPr lang="de-DE" sz="2000" dirty="0" err="1">
                          <a:latin typeface="Times New Roman" panose="02020603050405020304" pitchFamily="18" charset="0"/>
                          <a:cs typeface="Times New Roman" panose="02020603050405020304" pitchFamily="18" charset="0"/>
                        </a:rPr>
                        <a:t>swim</a:t>
                      </a:r>
                      <a:r>
                        <a:rPr lang="en-US" altLang="zh-CN" sz="2000" dirty="0">
                          <a:latin typeface="Times New Roman" panose="02020603050405020304" pitchFamily="18" charset="0"/>
                          <a:cs typeface="Times New Roman" panose="02020603050405020304" pitchFamily="18" charset="0"/>
                        </a:rPr>
                        <a:t>”</a:t>
                      </a:r>
                      <a:r>
                        <a:rPr lang="de-DE" sz="2000" dirty="0">
                          <a:latin typeface="Times New Roman" panose="02020603050405020304" pitchFamily="18" charset="0"/>
                          <a:cs typeface="Times New Roman" panose="02020603050405020304" pitchFamily="18" charset="0"/>
                        </a:rPr>
                        <a:t> </a:t>
                      </a:r>
                      <a:r>
                        <a:rPr lang="de-DE" sz="2000" dirty="0">
                          <a:latin typeface="宋体" panose="02010600030101010101" pitchFamily="2" charset="-122"/>
                          <a:ea typeface="宋体" panose="02010600030101010101" pitchFamily="2" charset="-122"/>
                          <a:cs typeface="Times New Roman" panose="02020603050405020304" pitchFamily="18" charset="0"/>
                        </a:rPr>
                        <a:t>(</a:t>
                      </a:r>
                      <a:r>
                        <a:rPr lang="zh-CN" altLang="en-US" sz="2000" dirty="0">
                          <a:latin typeface="宋体" panose="02010600030101010101" pitchFamily="2" charset="-122"/>
                          <a:ea typeface="宋体" panose="02010600030101010101" pitchFamily="2" charset="-122"/>
                          <a:cs typeface="Times New Roman" panose="02020603050405020304" pitchFamily="18" charset="0"/>
                        </a:rPr>
                        <a:t>教鱼游泳 → 在专家面前班门弄斧</a:t>
                      </a:r>
                      <a:r>
                        <a:rPr lang="en-US" altLang="zh-CN" sz="2000" dirty="0">
                          <a:latin typeface="宋体" panose="02010600030101010101" pitchFamily="2" charset="-122"/>
                          <a:ea typeface="宋体" panose="02010600030101010101" pitchFamily="2" charset="-122"/>
                          <a:cs typeface="Times New Roman" panose="02020603050405020304" pitchFamily="18" charset="0"/>
                        </a:rPr>
                        <a:t>)</a:t>
                      </a:r>
                      <a:endParaRPr lang="de-DE" sz="2000" dirty="0">
                        <a:latin typeface="宋体" panose="02010600030101010101" pitchFamily="2" charset="-122"/>
                        <a:ea typeface="宋体" panose="02010600030101010101" pitchFamily="2" charset="-122"/>
                        <a:cs typeface="Times New Roman" panose="02020603050405020304" pitchFamily="18" charset="0"/>
                      </a:endParaRPr>
                    </a:p>
                  </a:txBody>
                  <a:tcPr/>
                </a:tc>
                <a:tc>
                  <a:txBody>
                    <a:bodyPr/>
                    <a:lstStyle/>
                    <a:p>
                      <a:r>
                        <a:rPr lang="zh-CN" altLang="en-US" sz="2000" dirty="0">
                          <a:latin typeface="宋体" panose="02010600030101010101" pitchFamily="2" charset="-122"/>
                          <a:ea typeface="宋体" panose="02010600030101010101" pitchFamily="2" charset="-122"/>
                        </a:rPr>
                        <a:t>“</a:t>
                      </a:r>
                      <a:r>
                        <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rPr>
                        <a:t>班门弄斧</a:t>
                      </a:r>
                      <a:r>
                        <a:rPr lang="zh-CN" altLang="en-US" sz="2000" dirty="0">
                          <a:latin typeface="宋体" panose="02010600030101010101" pitchFamily="2" charset="-122"/>
                          <a:ea typeface="宋体" panose="02010600030101010101" pitchFamily="2" charset="-122"/>
                        </a:rPr>
                        <a:t>” </a:t>
                      </a:r>
                      <a:r>
                        <a:rPr lang="en-US" altLang="zh-CN" sz="2000" dirty="0">
                          <a:latin typeface="宋体" panose="02010600030101010101" pitchFamily="2" charset="-122"/>
                          <a:ea typeface="宋体" panose="02010600030101010101" pitchFamily="2" charset="-122"/>
                        </a:rPr>
                        <a:t>(</a:t>
                      </a:r>
                      <a:r>
                        <a:rPr lang="zh-CN" altLang="en-US" sz="2000" dirty="0">
                          <a:latin typeface="宋体" panose="02010600030101010101" pitchFamily="2" charset="-122"/>
                          <a:ea typeface="宋体" panose="02010600030101010101" pitchFamily="2" charset="-122"/>
                        </a:rPr>
                        <a:t>字面意思：在鲁班（古代木匠宗师）门前耍弄斧头；文化含义：在行家面前卖弄本领，不自量力；情感色彩：贬义，含讽刺或自嘲</a:t>
                      </a:r>
                      <a:r>
                        <a:rPr lang="en-US" altLang="zh-CN" sz="2000" dirty="0">
                          <a:latin typeface="宋体" panose="02010600030101010101" pitchFamily="2" charset="-122"/>
                          <a:ea typeface="宋体" panose="02010600030101010101" pitchFamily="2" charset="-122"/>
                        </a:rPr>
                        <a:t>)</a:t>
                      </a:r>
                      <a:endParaRPr lang="de-DE" sz="2000" dirty="0">
                        <a:latin typeface="宋体" panose="02010600030101010101" pitchFamily="2" charset="-122"/>
                        <a:ea typeface="宋体" panose="02010600030101010101" pitchFamily="2" charset="-122"/>
                      </a:endParaRPr>
                    </a:p>
                  </a:txBody>
                  <a:tcPr/>
                </a:tc>
                <a:extLst>
                  <a:ext uri="{0D108BD9-81ED-4DB2-BD59-A6C34878D82A}">
                    <a16:rowId xmlns:a16="http://schemas.microsoft.com/office/drawing/2014/main" val="1847313981"/>
                  </a:ext>
                </a:extLst>
              </a:tr>
            </a:tbl>
          </a:graphicData>
        </a:graphic>
      </p:graphicFrame>
    </p:spTree>
    <p:extLst>
      <p:ext uri="{BB962C8B-B14F-4D97-AF65-F5344CB8AC3E}">
        <p14:creationId xmlns:p14="http://schemas.microsoft.com/office/powerpoint/2010/main" val="454453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14FDEB7-DD1A-801C-D66F-B82B5C455CA5}"/>
              </a:ext>
            </a:extLst>
          </p:cNvPr>
          <p:cNvSpPr>
            <a:spLocks noGrp="1"/>
          </p:cNvSpPr>
          <p:nvPr>
            <p:ph type="ctrTitle"/>
          </p:nvPr>
        </p:nvSpPr>
        <p:spPr>
          <a:xfrm>
            <a:off x="1634958" y="0"/>
            <a:ext cx="8717732" cy="885113"/>
          </a:xfrm>
        </p:spPr>
        <p:txBody>
          <a:bodyPr>
            <a:normAutofit/>
          </a:bodyPr>
          <a:lstStyle/>
          <a:p>
            <a:r>
              <a:rPr lang="zh-CN" altLang="en-US" sz="4800" b="1" dirty="0">
                <a:latin typeface="宋体" panose="02010600030101010101" pitchFamily="2" charset="-122"/>
                <a:ea typeface="宋体" panose="02010600030101010101" pitchFamily="2" charset="-122"/>
              </a:rPr>
              <a:t>外来词（异化）</a:t>
            </a:r>
            <a:r>
              <a:rPr lang="de-DE" altLang="zh-CN" sz="1800" dirty="0">
                <a:latin typeface="Times New Roman" panose="02020603050405020304" pitchFamily="18" charset="0"/>
                <a:ea typeface="宋体" panose="02010600030101010101" pitchFamily="2" charset="-122"/>
                <a:cs typeface="Times New Roman" panose="02020603050405020304" pitchFamily="18" charset="0"/>
              </a:rPr>
              <a:t> </a:t>
            </a:r>
            <a:r>
              <a:rPr lang="de-DE" altLang="zh-CN" sz="4400" dirty="0" err="1">
                <a:latin typeface="Times New Roman" panose="02020603050405020304" pitchFamily="18" charset="0"/>
                <a:ea typeface="宋体" panose="02010600030101010101" pitchFamily="2" charset="-122"/>
                <a:cs typeface="Times New Roman" panose="02020603050405020304" pitchFamily="18" charset="0"/>
              </a:rPr>
              <a:t>Foreignisierung</a:t>
            </a:r>
            <a:endParaRPr lang="de-DE" sz="4800" b="1" dirty="0">
              <a:latin typeface="宋体" panose="02010600030101010101" pitchFamily="2" charset="-122"/>
              <a:ea typeface="宋体" panose="02010600030101010101" pitchFamily="2" charset="-122"/>
            </a:endParaRPr>
          </a:p>
        </p:txBody>
      </p:sp>
      <p:graphicFrame>
        <p:nvGraphicFramePr>
          <p:cNvPr id="4" name="表格 3">
            <a:extLst>
              <a:ext uri="{FF2B5EF4-FFF2-40B4-BE49-F238E27FC236}">
                <a16:creationId xmlns:a16="http://schemas.microsoft.com/office/drawing/2014/main" id="{78562759-FA41-B74D-1080-52BFEF6F9BE8}"/>
              </a:ext>
            </a:extLst>
          </p:cNvPr>
          <p:cNvGraphicFramePr>
            <a:graphicFrameLocks noGrp="1"/>
          </p:cNvGraphicFramePr>
          <p:nvPr>
            <p:extLst>
              <p:ext uri="{D42A27DB-BD31-4B8C-83A1-F6EECF244321}">
                <p14:modId xmlns:p14="http://schemas.microsoft.com/office/powerpoint/2010/main" val="1270758158"/>
              </p:ext>
            </p:extLst>
          </p:nvPr>
        </p:nvGraphicFramePr>
        <p:xfrm>
          <a:off x="693683" y="824296"/>
          <a:ext cx="10878207" cy="5930022"/>
        </p:xfrm>
        <a:graphic>
          <a:graphicData uri="http://schemas.openxmlformats.org/drawingml/2006/table">
            <a:tbl>
              <a:tblPr firstRow="1" bandRow="1">
                <a:tableStyleId>{5C22544A-7EE6-4342-B048-85BDC9FD1C3A}</a:tableStyleId>
              </a:tblPr>
              <a:tblGrid>
                <a:gridCol w="2532993">
                  <a:extLst>
                    <a:ext uri="{9D8B030D-6E8A-4147-A177-3AD203B41FA5}">
                      <a16:colId xmlns:a16="http://schemas.microsoft.com/office/drawing/2014/main" val="149087482"/>
                    </a:ext>
                  </a:extLst>
                </a:gridCol>
                <a:gridCol w="2427890">
                  <a:extLst>
                    <a:ext uri="{9D8B030D-6E8A-4147-A177-3AD203B41FA5}">
                      <a16:colId xmlns:a16="http://schemas.microsoft.com/office/drawing/2014/main" val="809177024"/>
                    </a:ext>
                  </a:extLst>
                </a:gridCol>
                <a:gridCol w="2028496">
                  <a:extLst>
                    <a:ext uri="{9D8B030D-6E8A-4147-A177-3AD203B41FA5}">
                      <a16:colId xmlns:a16="http://schemas.microsoft.com/office/drawing/2014/main" val="1470087790"/>
                    </a:ext>
                  </a:extLst>
                </a:gridCol>
                <a:gridCol w="3888828">
                  <a:extLst>
                    <a:ext uri="{9D8B030D-6E8A-4147-A177-3AD203B41FA5}">
                      <a16:colId xmlns:a16="http://schemas.microsoft.com/office/drawing/2014/main" val="623336581"/>
                    </a:ext>
                  </a:extLst>
                </a:gridCol>
              </a:tblGrid>
              <a:tr h="794297">
                <a:tc>
                  <a:txBody>
                    <a:bodyPr/>
                    <a:lstStyle/>
                    <a:p>
                      <a:r>
                        <a:rPr lang="zh-CN" altLang="en-US" sz="3200" dirty="0">
                          <a:latin typeface="宋体" panose="02010600030101010101" pitchFamily="2" charset="-122"/>
                          <a:ea typeface="宋体" panose="02010600030101010101" pitchFamily="2" charset="-122"/>
                        </a:rPr>
                        <a:t>   德语</a:t>
                      </a:r>
                      <a:endParaRPr lang="de-DE" sz="3200" dirty="0">
                        <a:latin typeface="宋体" panose="02010600030101010101" pitchFamily="2" charset="-122"/>
                        <a:ea typeface="宋体" panose="02010600030101010101" pitchFamily="2" charset="-122"/>
                      </a:endParaRPr>
                    </a:p>
                  </a:txBody>
                  <a:tcPr/>
                </a:tc>
                <a:tc>
                  <a:txBody>
                    <a:bodyPr/>
                    <a:lstStyle/>
                    <a:p>
                      <a:r>
                        <a:rPr lang="zh-CN" altLang="en-US" sz="3200" dirty="0">
                          <a:latin typeface="宋体" panose="02010600030101010101" pitchFamily="2" charset="-122"/>
                          <a:ea typeface="宋体" panose="02010600030101010101" pitchFamily="2" charset="-122"/>
                        </a:rPr>
                        <a:t>  英语</a:t>
                      </a:r>
                      <a:endParaRPr lang="de-DE" sz="3200" dirty="0">
                        <a:latin typeface="宋体" panose="02010600030101010101" pitchFamily="2" charset="-122"/>
                        <a:ea typeface="宋体" panose="02010600030101010101" pitchFamily="2" charset="-122"/>
                      </a:endParaRPr>
                    </a:p>
                  </a:txBody>
                  <a:tcPr/>
                </a:tc>
                <a:tc>
                  <a:txBody>
                    <a:bodyPr/>
                    <a:lstStyle/>
                    <a:p>
                      <a:r>
                        <a:rPr lang="zh-CN" altLang="en-US" sz="3200" dirty="0">
                          <a:latin typeface="宋体" panose="02010600030101010101" pitchFamily="2" charset="-122"/>
                          <a:ea typeface="宋体" panose="02010600030101010101" pitchFamily="2" charset="-122"/>
                        </a:rPr>
                        <a:t> 中文</a:t>
                      </a:r>
                      <a:endParaRPr lang="en-US" altLang="zh-CN" sz="3200" dirty="0">
                        <a:latin typeface="宋体" panose="02010600030101010101" pitchFamily="2" charset="-122"/>
                        <a:ea typeface="宋体" panose="02010600030101010101" pitchFamily="2" charset="-122"/>
                      </a:endParaRPr>
                    </a:p>
                  </a:txBody>
                  <a:tcPr/>
                </a:tc>
                <a:tc>
                  <a:txBody>
                    <a:bodyPr/>
                    <a:lstStyle/>
                    <a:p>
                      <a:r>
                        <a:rPr lang="zh-CN" altLang="en-US" sz="3200" dirty="0">
                          <a:latin typeface="宋体" panose="02010600030101010101" pitchFamily="2" charset="-122"/>
                          <a:ea typeface="宋体" panose="02010600030101010101" pitchFamily="2" charset="-122"/>
                        </a:rPr>
                        <a:t>  分析</a:t>
                      </a:r>
                      <a:endParaRPr lang="en-US" altLang="zh-CN" sz="3200" dirty="0">
                        <a:latin typeface="宋体" panose="02010600030101010101" pitchFamily="2" charset="-122"/>
                        <a:ea typeface="宋体" panose="02010600030101010101" pitchFamily="2" charset="-122"/>
                      </a:endParaRPr>
                    </a:p>
                  </a:txBody>
                  <a:tcPr/>
                </a:tc>
                <a:extLst>
                  <a:ext uri="{0D108BD9-81ED-4DB2-BD59-A6C34878D82A}">
                    <a16:rowId xmlns:a16="http://schemas.microsoft.com/office/drawing/2014/main" val="1424822577"/>
                  </a:ext>
                </a:extLst>
              </a:tr>
              <a:tr h="205724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altLang="zh-CN" sz="2000" dirty="0">
                          <a:latin typeface="Times New Roman" panose="02020603050405020304" pitchFamily="18" charset="0"/>
                          <a:cs typeface="Times New Roman" panose="02020603050405020304" pitchFamily="18" charset="0"/>
                        </a:rPr>
                        <a:t>„ </a:t>
                      </a:r>
                      <a:r>
                        <a:rPr lang="de-DE" sz="2000" dirty="0">
                          <a:latin typeface="Times New Roman" panose="02020603050405020304" pitchFamily="18" charset="0"/>
                          <a:cs typeface="Times New Roman" panose="02020603050405020304" pitchFamily="18" charset="0"/>
                        </a:rPr>
                        <a:t>Das Sushi schmeckt köstlich.</a:t>
                      </a:r>
                      <a:r>
                        <a:rPr lang="de-DE" altLang="zh-CN" sz="2000" dirty="0">
                          <a:latin typeface="Times New Roman" panose="02020603050405020304" pitchFamily="18" charset="0"/>
                          <a:cs typeface="Times New Roman" panose="02020603050405020304" pitchFamily="18"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2000" dirty="0">
                        <a:latin typeface="Times New Roman" panose="02020603050405020304" pitchFamily="18" charset="0"/>
                        <a:cs typeface="Times New Roman" panose="02020603050405020304" pitchFamily="18" charset="0"/>
                      </a:endParaRPr>
                    </a:p>
                  </a:txBody>
                  <a:tcPr/>
                </a:tc>
                <a:tc>
                  <a:txBody>
                    <a:bodyPr/>
                    <a:lstStyle/>
                    <a:p>
                      <a:r>
                        <a:rPr lang="zh-CN" altLang="en-US" sz="2000" dirty="0">
                          <a:latin typeface="宋体" panose="02010600030101010101" pitchFamily="2" charset="-122"/>
                          <a:ea typeface="宋体" panose="02010600030101010101" pitchFamily="2" charset="-122"/>
                          <a:cs typeface="Times New Roman" panose="02020603050405020304" pitchFamily="18" charset="0"/>
                        </a:rPr>
                        <a:t>“</a:t>
                      </a:r>
                      <a:r>
                        <a:rPr lang="de-DE" altLang="zh-CN" sz="2000" dirty="0">
                          <a:latin typeface="Times New Roman" panose="02020603050405020304" pitchFamily="18" charset="0"/>
                          <a:cs typeface="Times New Roman" panose="02020603050405020304" pitchFamily="18" charset="0"/>
                        </a:rPr>
                        <a:t>The </a:t>
                      </a:r>
                      <a:r>
                        <a:rPr lang="de-DE" altLang="zh-CN" sz="2000" dirty="0" err="1">
                          <a:latin typeface="Times New Roman" panose="02020603050405020304" pitchFamily="18" charset="0"/>
                          <a:cs typeface="Times New Roman" panose="02020603050405020304" pitchFamily="18" charset="0"/>
                        </a:rPr>
                        <a:t>sushi</a:t>
                      </a:r>
                      <a:r>
                        <a:rPr lang="de-DE" altLang="zh-CN" sz="2000" dirty="0">
                          <a:latin typeface="Times New Roman" panose="02020603050405020304" pitchFamily="18" charset="0"/>
                          <a:cs typeface="Times New Roman" panose="02020603050405020304" pitchFamily="18" charset="0"/>
                        </a:rPr>
                        <a:t> </a:t>
                      </a:r>
                      <a:r>
                        <a:rPr lang="de-DE" altLang="zh-CN" sz="2000" dirty="0" err="1">
                          <a:latin typeface="Times New Roman" panose="02020603050405020304" pitchFamily="18" charset="0"/>
                          <a:cs typeface="Times New Roman" panose="02020603050405020304" pitchFamily="18" charset="0"/>
                        </a:rPr>
                        <a:t>is</a:t>
                      </a:r>
                      <a:r>
                        <a:rPr lang="de-DE" altLang="zh-CN" sz="2000" dirty="0">
                          <a:latin typeface="Times New Roman" panose="02020603050405020304" pitchFamily="18" charset="0"/>
                          <a:cs typeface="Times New Roman" panose="02020603050405020304" pitchFamily="18" charset="0"/>
                        </a:rPr>
                        <a:t> </a:t>
                      </a:r>
                      <a:r>
                        <a:rPr lang="de-DE" altLang="zh-CN" sz="2000" dirty="0" err="1">
                          <a:latin typeface="Times New Roman" panose="02020603050405020304" pitchFamily="18" charset="0"/>
                          <a:cs typeface="Times New Roman" panose="02020603050405020304" pitchFamily="18" charset="0"/>
                        </a:rPr>
                        <a:t>delicious</a:t>
                      </a:r>
                      <a:r>
                        <a:rPr lang="de-DE" altLang="zh-CN" sz="2000" dirty="0">
                          <a:latin typeface="Times New Roman" panose="02020603050405020304" pitchFamily="18" charset="0"/>
                          <a:cs typeface="Times New Roman" panose="02020603050405020304" pitchFamily="18" charset="0"/>
                        </a:rPr>
                        <a:t>.</a:t>
                      </a:r>
                      <a:r>
                        <a:rPr lang="zh-CN" altLang="en-US" sz="2000" dirty="0">
                          <a:latin typeface="宋体" panose="02010600030101010101" pitchFamily="2" charset="-122"/>
                          <a:ea typeface="宋体" panose="02010600030101010101" pitchFamily="2" charset="-122"/>
                          <a:cs typeface="Times New Roman" panose="02020603050405020304" pitchFamily="18" charset="0"/>
                        </a:rPr>
                        <a:t>”</a:t>
                      </a:r>
                      <a:endParaRPr lang="de-DE" sz="2000" dirty="0">
                        <a:latin typeface="Times New Roman" panose="02020603050405020304" pitchFamily="18" charset="0"/>
                        <a:cs typeface="Times New Roman" panose="02020603050405020304" pitchFamily="18" charset="0"/>
                      </a:endParaRPr>
                    </a:p>
                  </a:txBody>
                  <a:tcPr/>
                </a:tc>
                <a:tc>
                  <a:txBody>
                    <a:bodyPr/>
                    <a:lstStyle/>
                    <a:p>
                      <a:r>
                        <a:rPr lang="zh-CN" altLang="en-US" sz="2000" dirty="0">
                          <a:latin typeface="宋体" panose="02010600030101010101" pitchFamily="2" charset="-122"/>
                          <a:ea typeface="宋体" panose="02010600030101010101" pitchFamily="2" charset="-122"/>
                        </a:rPr>
                        <a:t>“寿司很好吃。”</a:t>
                      </a:r>
                      <a:endParaRPr lang="de-DE" sz="2000" dirty="0">
                        <a:latin typeface="宋体" panose="02010600030101010101" pitchFamily="2" charset="-122"/>
                        <a:ea typeface="宋体" panose="02010600030101010101" pitchFamily="2" charset="-122"/>
                      </a:endParaRPr>
                    </a:p>
                  </a:txBody>
                  <a:tcPr/>
                </a:tc>
                <a:tc>
                  <a:txBody>
                    <a:bodyPr/>
                    <a:lstStyle/>
                    <a:p>
                      <a:r>
                        <a:rPr lang="zh-CN" altLang="en-US" sz="2000" dirty="0">
                          <a:latin typeface="宋体" panose="02010600030101010101" pitchFamily="2" charset="-122"/>
                          <a:ea typeface="宋体" panose="02010600030101010101" pitchFamily="2" charset="-122"/>
                        </a:rPr>
                        <a:t>“</a:t>
                      </a:r>
                      <a:r>
                        <a:rPr lang="en-US" altLang="zh-CN" sz="2000" dirty="0">
                          <a:latin typeface="宋体" panose="02010600030101010101" pitchFamily="2" charset="-122"/>
                          <a:ea typeface="宋体" panose="02010600030101010101" pitchFamily="2" charset="-122"/>
                        </a:rPr>
                        <a:t>sushi”</a:t>
                      </a:r>
                      <a:r>
                        <a:rPr lang="zh-CN" altLang="en-US" sz="2000" dirty="0">
                          <a:latin typeface="宋体" panose="02010600030101010101" pitchFamily="2" charset="-122"/>
                          <a:ea typeface="宋体" panose="02010600030101010101" pitchFamily="2" charset="-122"/>
                        </a:rPr>
                        <a:t>源于日语，在英德中三种语言里都直接采用，保留了其原本的形式和文化内涵，让不同语言使用者都能了解这一日本特色美食。</a:t>
                      </a:r>
                      <a:endParaRPr lang="de-DE" sz="2000" dirty="0">
                        <a:latin typeface="宋体" panose="02010600030101010101" pitchFamily="2" charset="-122"/>
                        <a:ea typeface="宋体" panose="02010600030101010101" pitchFamily="2" charset="-122"/>
                      </a:endParaRPr>
                    </a:p>
                  </a:txBody>
                  <a:tcPr/>
                </a:tc>
                <a:extLst>
                  <a:ext uri="{0D108BD9-81ED-4DB2-BD59-A6C34878D82A}">
                    <a16:rowId xmlns:a16="http://schemas.microsoft.com/office/drawing/2014/main" val="543005272"/>
                  </a:ext>
                </a:extLst>
              </a:tr>
              <a:tr h="1120535">
                <a:tc>
                  <a:txBody>
                    <a:bodyPr/>
                    <a:lstStyle/>
                    <a:p>
                      <a:r>
                        <a:rPr lang="de-DE" altLang="zh-CN" sz="2000" dirty="0">
                          <a:latin typeface="Times New Roman" panose="02020603050405020304" pitchFamily="18" charset="0"/>
                          <a:cs typeface="Times New Roman" panose="02020603050405020304" pitchFamily="18" charset="0"/>
                        </a:rPr>
                        <a:t>„</a:t>
                      </a:r>
                      <a:r>
                        <a:rPr lang="de-DE" sz="2000" dirty="0">
                          <a:latin typeface="Times New Roman" panose="02020603050405020304" pitchFamily="18" charset="0"/>
                          <a:cs typeface="Times New Roman" panose="02020603050405020304" pitchFamily="18" charset="0"/>
                        </a:rPr>
                        <a:t>Drachenbootrennen </a:t>
                      </a:r>
                      <a:r>
                        <a:rPr lang="en-US" altLang="zh-CN" sz="2000" dirty="0" err="1">
                          <a:latin typeface="Times New Roman" panose="02020603050405020304" pitchFamily="18" charset="0"/>
                          <a:cs typeface="Times New Roman" panose="02020603050405020304" pitchFamily="18" charset="0"/>
                        </a:rPr>
                        <a:t>zu</a:t>
                      </a:r>
                      <a:r>
                        <a:rPr lang="de-DE" sz="2000" dirty="0">
                          <a:latin typeface="Times New Roman" panose="02020603050405020304" pitchFamily="18" charset="0"/>
                          <a:cs typeface="Times New Roman" panose="02020603050405020304" pitchFamily="18" charset="0"/>
                        </a:rPr>
                        <a:t>m Drachenbootfest</a:t>
                      </a:r>
                      <a:r>
                        <a:rPr lang="de-DE" altLang="zh-CN" sz="2000" dirty="0">
                          <a:latin typeface="Times New Roman" panose="02020603050405020304" pitchFamily="18" charset="0"/>
                          <a:cs typeface="Times New Roman" panose="02020603050405020304" pitchFamily="18" charset="0"/>
                        </a:rPr>
                        <a:t>“</a:t>
                      </a:r>
                      <a:endParaRPr lang="de-DE" sz="2000" dirty="0">
                        <a:latin typeface="Times New Roman" panose="02020603050405020304" pitchFamily="18" charset="0"/>
                        <a:cs typeface="Times New Roman" panose="02020603050405020304" pitchFamily="18" charset="0"/>
                      </a:endParaRPr>
                    </a:p>
                  </a:txBody>
                  <a:tcPr/>
                </a:tc>
                <a:tc>
                  <a:txBody>
                    <a:bodyPr/>
                    <a:lstStyle/>
                    <a:p>
                      <a:r>
                        <a:rPr lang="en-US" sz="2000" dirty="0">
                          <a:latin typeface="宋体" panose="02010600030101010101" pitchFamily="2" charset="-122"/>
                          <a:ea typeface="宋体" panose="02010600030101010101" pitchFamily="2" charset="-122"/>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Dragon boat racing on the Dragon Boat Festival”</a:t>
                      </a:r>
                      <a:endParaRPr lang="de-DE" sz="2000" dirty="0">
                        <a:latin typeface="Times New Roman" panose="02020603050405020304" pitchFamily="18" charset="0"/>
                        <a:cs typeface="Times New Roman" panose="02020603050405020304" pitchFamily="18" charset="0"/>
                      </a:endParaRPr>
                    </a:p>
                  </a:txBody>
                  <a:tcPr/>
                </a:tc>
                <a:tc>
                  <a:txBody>
                    <a:bodyPr/>
                    <a:lstStyle/>
                    <a:p>
                      <a:r>
                        <a:rPr lang="zh-CN" altLang="en-US" sz="2000" dirty="0">
                          <a:latin typeface="宋体" panose="02010600030101010101" pitchFamily="2" charset="-122"/>
                          <a:ea typeface="宋体" panose="02010600030101010101" pitchFamily="2" charset="-122"/>
                        </a:rPr>
                        <a:t>“端午节赛龙舟”</a:t>
                      </a:r>
                      <a:endParaRPr lang="de-DE" sz="2000" dirty="0">
                        <a:latin typeface="宋体" panose="02010600030101010101" pitchFamily="2" charset="-122"/>
                        <a:ea typeface="宋体" panose="02010600030101010101" pitchFamily="2" charset="-122"/>
                      </a:endParaRPr>
                    </a:p>
                  </a:txBody>
                  <a:tcPr/>
                </a:tc>
                <a:tc>
                  <a:txBody>
                    <a:bodyPr/>
                    <a:lstStyle/>
                    <a:p>
                      <a:r>
                        <a:rPr lang="zh-CN" altLang="en-US" dirty="0">
                          <a:latin typeface="宋体" panose="02010600030101010101" pitchFamily="2" charset="-122"/>
                          <a:ea typeface="宋体" panose="02010600030101010101" pitchFamily="2" charset="-122"/>
                        </a:rPr>
                        <a:t>将“端午节”和“赛龙舟”直接按字面意思翻译，保留了中国传统节日和民俗活动的独特名称及形式，让英语和德语读者接触到原汁原味的中国文化元素。</a:t>
                      </a:r>
                      <a:endParaRPr lang="de-DE" dirty="0">
                        <a:latin typeface="宋体" panose="02010600030101010101" pitchFamily="2" charset="-122"/>
                        <a:ea typeface="宋体" panose="02010600030101010101" pitchFamily="2" charset="-122"/>
                      </a:endParaRPr>
                    </a:p>
                  </a:txBody>
                  <a:tcPr/>
                </a:tc>
                <a:extLst>
                  <a:ext uri="{0D108BD9-81ED-4DB2-BD59-A6C34878D82A}">
                    <a16:rowId xmlns:a16="http://schemas.microsoft.com/office/drawing/2014/main" val="2785329328"/>
                  </a:ext>
                </a:extLst>
              </a:tr>
              <a:tr h="1120535">
                <a:tc>
                  <a:txBody>
                    <a:bodyPr/>
                    <a:lstStyle/>
                    <a:p>
                      <a:r>
                        <a:rPr lang="de-DE" altLang="zh-CN" sz="2000" dirty="0">
                          <a:latin typeface="Times New Roman" panose="02020603050405020304" pitchFamily="18" charset="0"/>
                          <a:cs typeface="Times New Roman" panose="02020603050405020304" pitchFamily="18" charset="0"/>
                        </a:rPr>
                        <a:t>„</a:t>
                      </a:r>
                      <a:r>
                        <a:rPr lang="de-DE" sz="2000" dirty="0" err="1">
                          <a:latin typeface="Times New Roman" panose="02020603050405020304" pitchFamily="18" charset="0"/>
                          <a:cs typeface="Times New Roman" panose="02020603050405020304" pitchFamily="18" charset="0"/>
                        </a:rPr>
                        <a:t>Siheyuan</a:t>
                      </a:r>
                      <a:r>
                        <a:rPr lang="de-DE" sz="2000" dirty="0">
                          <a:latin typeface="Times New Roman" panose="02020603050405020304" pitchFamily="18" charset="0"/>
                          <a:cs typeface="Times New Roman" panose="02020603050405020304" pitchFamily="18" charset="0"/>
                        </a:rPr>
                        <a:t> </a:t>
                      </a:r>
                      <a:r>
                        <a:rPr lang="en-US" altLang="zh-CN" sz="2000" dirty="0">
                          <a:latin typeface="Times New Roman" panose="02020603050405020304" pitchFamily="18" charset="0"/>
                          <a:cs typeface="Times New Roman" panose="02020603050405020304" pitchFamily="18" charset="0"/>
                        </a:rPr>
                        <a:t>— </a:t>
                      </a:r>
                      <a:r>
                        <a:rPr lang="de-DE" sz="2000" dirty="0">
                          <a:latin typeface="Times New Roman" panose="02020603050405020304" pitchFamily="18" charset="0"/>
                          <a:cs typeface="Times New Roman" panose="02020603050405020304" pitchFamily="18" charset="0"/>
                        </a:rPr>
                        <a:t>ein Anwesen mit Häusern um einen Innenhof herum</a:t>
                      </a:r>
                      <a:r>
                        <a:rPr lang="de-DE" altLang="zh-CN" sz="2000" dirty="0">
                          <a:latin typeface="Times New Roman" panose="02020603050405020304" pitchFamily="18" charset="0"/>
                          <a:cs typeface="Times New Roman" panose="02020603050405020304" pitchFamily="18" charset="0"/>
                        </a:rPr>
                        <a:t>“</a:t>
                      </a:r>
                      <a:endParaRPr lang="de-DE" sz="2000" dirty="0">
                        <a:latin typeface="Times New Roman" panose="02020603050405020304" pitchFamily="18" charset="0"/>
                        <a:cs typeface="Times New Roman" panose="02020603050405020304" pitchFamily="18" charset="0"/>
                      </a:endParaRPr>
                    </a:p>
                  </a:txBody>
                  <a:tcPr/>
                </a:tc>
                <a:tc>
                  <a:txBody>
                    <a:bodyPr/>
                    <a:lstStyle/>
                    <a:p>
                      <a:r>
                        <a:rPr lang="en-US" sz="2000" dirty="0">
                          <a:latin typeface="Times New Roman" panose="02020603050405020304" pitchFamily="18" charset="0"/>
                          <a:cs typeface="Times New Roman" panose="02020603050405020304" pitchFamily="18" charset="0"/>
                        </a:rPr>
                        <a:t>“</a:t>
                      </a:r>
                      <a:r>
                        <a:rPr lang="en-US" sz="2000" dirty="0" err="1">
                          <a:latin typeface="Times New Roman" panose="02020603050405020304" pitchFamily="18" charset="0"/>
                          <a:cs typeface="Times New Roman" panose="02020603050405020304" pitchFamily="18" charset="0"/>
                        </a:rPr>
                        <a:t>Siheyuan</a:t>
                      </a:r>
                      <a:r>
                        <a:rPr lang="en-US" sz="2000" dirty="0">
                          <a:latin typeface="Times New Roman" panose="02020603050405020304" pitchFamily="18" charset="0"/>
                          <a:cs typeface="Times New Roman" panose="02020603050405020304" pitchFamily="18" charset="0"/>
                        </a:rPr>
                        <a:t> </a:t>
                      </a:r>
                      <a:r>
                        <a:rPr lang="en-US" altLang="zh-CN" sz="2000" dirty="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 a compound with houses around a courtyard”</a:t>
                      </a:r>
                      <a:endParaRPr lang="de-DE" sz="2000" dirty="0">
                        <a:latin typeface="Times New Roman" panose="02020603050405020304" pitchFamily="18" charset="0"/>
                        <a:cs typeface="Times New Roman" panose="02020603050405020304" pitchFamily="18" charset="0"/>
                      </a:endParaRPr>
                    </a:p>
                  </a:txBody>
                  <a:tcPr/>
                </a:tc>
                <a:tc>
                  <a:txBody>
                    <a:bodyPr/>
                    <a:lstStyle/>
                    <a:p>
                      <a:r>
                        <a:rPr lang="zh-CN" altLang="en-US" sz="2000" dirty="0">
                          <a:latin typeface="宋体" panose="02010600030101010101" pitchFamily="2" charset="-122"/>
                          <a:ea typeface="宋体" panose="02010600030101010101" pitchFamily="2" charset="-122"/>
                        </a:rPr>
                        <a:t>“四合院”</a:t>
                      </a:r>
                      <a:endParaRPr lang="de-DE" sz="2000" dirty="0">
                        <a:latin typeface="宋体" panose="02010600030101010101" pitchFamily="2" charset="-122"/>
                        <a:ea typeface="宋体" panose="02010600030101010101" pitchFamily="2" charset="-122"/>
                      </a:endParaRPr>
                    </a:p>
                  </a:txBody>
                  <a:tcPr/>
                </a:tc>
                <a:tc>
                  <a:txBody>
                    <a:bodyPr/>
                    <a:lstStyle/>
                    <a:p>
                      <a:r>
                        <a:rPr lang="zh-CN" altLang="en-US" sz="2000" dirty="0">
                          <a:latin typeface="宋体" panose="02010600030101010101" pitchFamily="2" charset="-122"/>
                          <a:ea typeface="宋体" panose="02010600030101010101" pitchFamily="2" charset="-122"/>
                        </a:rPr>
                        <a:t>保留了“四合院”的中文发音“</a:t>
                      </a:r>
                      <a:r>
                        <a:rPr lang="en-US" altLang="zh-CN" sz="2000" dirty="0" err="1">
                          <a:latin typeface="Times New Roman" panose="02020603050405020304" pitchFamily="18" charset="0"/>
                          <a:ea typeface="宋体" panose="02010600030101010101" pitchFamily="2" charset="-122"/>
                          <a:cs typeface="Times New Roman" panose="02020603050405020304" pitchFamily="18" charset="0"/>
                        </a:rPr>
                        <a:t>Siheyuan</a:t>
                      </a:r>
                      <a:r>
                        <a:rPr lang="en-US" altLang="zh-CN" sz="2000" dirty="0">
                          <a:latin typeface="宋体" panose="02010600030101010101" pitchFamily="2" charset="-122"/>
                          <a:ea typeface="宋体" panose="02010600030101010101" pitchFamily="2" charset="-122"/>
                        </a:rPr>
                        <a:t>”</a:t>
                      </a:r>
                      <a:r>
                        <a:rPr lang="zh-CN" altLang="en-US" sz="2000" dirty="0">
                          <a:latin typeface="宋体" panose="02010600030101010101" pitchFamily="2" charset="-122"/>
                          <a:ea typeface="宋体" panose="02010600030101010101" pitchFamily="2" charset="-122"/>
                        </a:rPr>
                        <a:t>，并在后面加以解释，既传递了中国传统建筑的独特名称，又让外语读者能理解其大致含义。</a:t>
                      </a:r>
                      <a:endParaRPr lang="de-DE" sz="2000" dirty="0">
                        <a:latin typeface="宋体" panose="02010600030101010101" pitchFamily="2" charset="-122"/>
                        <a:ea typeface="宋体" panose="02010600030101010101" pitchFamily="2" charset="-122"/>
                      </a:endParaRPr>
                    </a:p>
                  </a:txBody>
                  <a:tcPr/>
                </a:tc>
                <a:extLst>
                  <a:ext uri="{0D108BD9-81ED-4DB2-BD59-A6C34878D82A}">
                    <a16:rowId xmlns:a16="http://schemas.microsoft.com/office/drawing/2014/main" val="1905103328"/>
                  </a:ext>
                </a:extLst>
              </a:tr>
            </a:tbl>
          </a:graphicData>
        </a:graphic>
      </p:graphicFrame>
    </p:spTree>
    <p:extLst>
      <p:ext uri="{BB962C8B-B14F-4D97-AF65-F5344CB8AC3E}">
        <p14:creationId xmlns:p14="http://schemas.microsoft.com/office/powerpoint/2010/main" val="22255024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D9F386A-A32C-C5BC-8023-07647D591098}"/>
              </a:ext>
            </a:extLst>
          </p:cNvPr>
          <p:cNvSpPr>
            <a:spLocks noGrp="1"/>
          </p:cNvSpPr>
          <p:nvPr>
            <p:ph type="ctrTitle"/>
          </p:nvPr>
        </p:nvSpPr>
        <p:spPr>
          <a:xfrm>
            <a:off x="1292773" y="115997"/>
            <a:ext cx="9144000" cy="885113"/>
          </a:xfrm>
        </p:spPr>
        <p:txBody>
          <a:bodyPr>
            <a:normAutofit/>
          </a:bodyPr>
          <a:lstStyle/>
          <a:p>
            <a:r>
              <a:rPr lang="zh-CN" altLang="en-US" sz="4800" b="1" dirty="0">
                <a:latin typeface="宋体" panose="02010600030101010101" pitchFamily="2" charset="-122"/>
                <a:ea typeface="宋体" panose="02010600030101010101" pitchFamily="2" charset="-122"/>
              </a:rPr>
              <a:t>译者隐身性 </a:t>
            </a:r>
            <a:r>
              <a:rPr kumimoji="0" lang="de-DE" altLang="zh-CN" sz="48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Unsichtbarkeit</a:t>
            </a:r>
            <a:endParaRPr lang="de-DE" sz="4800" b="1" dirty="0">
              <a:latin typeface="宋体" panose="02010600030101010101" pitchFamily="2" charset="-122"/>
              <a:ea typeface="宋体" panose="02010600030101010101" pitchFamily="2" charset="-122"/>
            </a:endParaRPr>
          </a:p>
        </p:txBody>
      </p:sp>
      <p:sp>
        <p:nvSpPr>
          <p:cNvPr id="3" name="副标题 2">
            <a:extLst>
              <a:ext uri="{FF2B5EF4-FFF2-40B4-BE49-F238E27FC236}">
                <a16:creationId xmlns:a16="http://schemas.microsoft.com/office/drawing/2014/main" id="{ECA20089-7DF5-6781-F4C1-B7EBD860791D}"/>
              </a:ext>
            </a:extLst>
          </p:cNvPr>
          <p:cNvSpPr>
            <a:spLocks noGrp="1"/>
          </p:cNvSpPr>
          <p:nvPr>
            <p:ph type="subTitle" idx="1"/>
          </p:nvPr>
        </p:nvSpPr>
        <p:spPr>
          <a:xfrm>
            <a:off x="1292773" y="1773238"/>
            <a:ext cx="9144000" cy="1655762"/>
          </a:xfrm>
        </p:spPr>
        <p:txBody>
          <a:bodyPr>
            <a:normAutofit/>
          </a:bodyPr>
          <a:lstStyle/>
          <a:p>
            <a:pPr algn="just"/>
            <a:r>
              <a:rPr lang="zh-CN" altLang="en-US" dirty="0"/>
              <a:t> </a:t>
            </a:r>
            <a:endParaRPr lang="de-DE" dirty="0">
              <a:latin typeface="宋体" panose="02010600030101010101" pitchFamily="2" charset="-122"/>
              <a:ea typeface="宋体" panose="02010600030101010101" pitchFamily="2" charset="-122"/>
            </a:endParaRPr>
          </a:p>
        </p:txBody>
      </p:sp>
      <p:graphicFrame>
        <p:nvGraphicFramePr>
          <p:cNvPr id="5" name="表格 4">
            <a:extLst>
              <a:ext uri="{FF2B5EF4-FFF2-40B4-BE49-F238E27FC236}">
                <a16:creationId xmlns:a16="http://schemas.microsoft.com/office/drawing/2014/main" id="{E820DCDC-DAA9-48EE-90AD-540429F74B74}"/>
              </a:ext>
            </a:extLst>
          </p:cNvPr>
          <p:cNvGraphicFramePr>
            <a:graphicFrameLocks noGrp="1"/>
          </p:cNvGraphicFramePr>
          <p:nvPr>
            <p:extLst>
              <p:ext uri="{D42A27DB-BD31-4B8C-83A1-F6EECF244321}">
                <p14:modId xmlns:p14="http://schemas.microsoft.com/office/powerpoint/2010/main" val="814597209"/>
              </p:ext>
            </p:extLst>
          </p:nvPr>
        </p:nvGraphicFramePr>
        <p:xfrm>
          <a:off x="725214" y="1361089"/>
          <a:ext cx="10741571" cy="5205482"/>
        </p:xfrm>
        <a:graphic>
          <a:graphicData uri="http://schemas.openxmlformats.org/drawingml/2006/table">
            <a:tbl>
              <a:tblPr firstRow="1" bandRow="1">
                <a:tableStyleId>{5C22544A-7EE6-4342-B048-85BDC9FD1C3A}</a:tableStyleId>
              </a:tblPr>
              <a:tblGrid>
                <a:gridCol w="2310088">
                  <a:extLst>
                    <a:ext uri="{9D8B030D-6E8A-4147-A177-3AD203B41FA5}">
                      <a16:colId xmlns:a16="http://schemas.microsoft.com/office/drawing/2014/main" val="3957139678"/>
                    </a:ext>
                  </a:extLst>
                </a:gridCol>
                <a:gridCol w="2703346">
                  <a:extLst>
                    <a:ext uri="{9D8B030D-6E8A-4147-A177-3AD203B41FA5}">
                      <a16:colId xmlns:a16="http://schemas.microsoft.com/office/drawing/2014/main" val="293883159"/>
                    </a:ext>
                  </a:extLst>
                </a:gridCol>
                <a:gridCol w="1807779">
                  <a:extLst>
                    <a:ext uri="{9D8B030D-6E8A-4147-A177-3AD203B41FA5}">
                      <a16:colId xmlns:a16="http://schemas.microsoft.com/office/drawing/2014/main" val="3675091168"/>
                    </a:ext>
                  </a:extLst>
                </a:gridCol>
                <a:gridCol w="3920358">
                  <a:extLst>
                    <a:ext uri="{9D8B030D-6E8A-4147-A177-3AD203B41FA5}">
                      <a16:colId xmlns:a16="http://schemas.microsoft.com/office/drawing/2014/main" val="2228282291"/>
                    </a:ext>
                  </a:extLst>
                </a:gridCol>
              </a:tblGrid>
              <a:tr h="611260">
                <a:tc>
                  <a:txBody>
                    <a:bodyPr/>
                    <a:lstStyle/>
                    <a:p>
                      <a:r>
                        <a:rPr lang="zh-CN" altLang="en-US" sz="2800" dirty="0">
                          <a:latin typeface="宋体" panose="02010600030101010101" pitchFamily="2" charset="-122"/>
                          <a:ea typeface="宋体" panose="02010600030101010101" pitchFamily="2" charset="-122"/>
                        </a:rPr>
                        <a:t>   德语</a:t>
                      </a:r>
                      <a:endParaRPr lang="de-DE" sz="2800" dirty="0">
                        <a:latin typeface="宋体" panose="02010600030101010101" pitchFamily="2" charset="-122"/>
                        <a:ea typeface="宋体" panose="02010600030101010101" pitchFamily="2" charset="-122"/>
                      </a:endParaRPr>
                    </a:p>
                  </a:txBody>
                  <a:tcPr/>
                </a:tc>
                <a:tc>
                  <a:txBody>
                    <a:bodyPr/>
                    <a:lstStyle/>
                    <a:p>
                      <a:r>
                        <a:rPr lang="zh-CN" altLang="en-US" sz="2800" dirty="0">
                          <a:latin typeface="宋体" panose="02010600030101010101" pitchFamily="2" charset="-122"/>
                          <a:ea typeface="宋体" panose="02010600030101010101" pitchFamily="2" charset="-122"/>
                        </a:rPr>
                        <a:t>   英语</a:t>
                      </a:r>
                      <a:endParaRPr lang="de-DE" sz="2800" dirty="0">
                        <a:latin typeface="宋体" panose="02010600030101010101" pitchFamily="2" charset="-122"/>
                        <a:ea typeface="宋体" panose="02010600030101010101" pitchFamily="2" charset="-122"/>
                      </a:endParaRPr>
                    </a:p>
                  </a:txBody>
                  <a:tcPr/>
                </a:tc>
                <a:tc>
                  <a:txBody>
                    <a:bodyPr/>
                    <a:lstStyle/>
                    <a:p>
                      <a:r>
                        <a:rPr lang="zh-CN" altLang="en-US" sz="2800" dirty="0">
                          <a:latin typeface="宋体" panose="02010600030101010101" pitchFamily="2" charset="-122"/>
                          <a:ea typeface="宋体" panose="02010600030101010101" pitchFamily="2" charset="-122"/>
                        </a:rPr>
                        <a:t>   中文</a:t>
                      </a:r>
                      <a:endParaRPr lang="de-DE" sz="2800" dirty="0">
                        <a:latin typeface="宋体" panose="02010600030101010101" pitchFamily="2" charset="-122"/>
                        <a:ea typeface="宋体" panose="02010600030101010101" pitchFamily="2" charset="-122"/>
                      </a:endParaRPr>
                    </a:p>
                  </a:txBody>
                  <a:tcPr/>
                </a:tc>
                <a:tc>
                  <a:txBody>
                    <a:bodyPr/>
                    <a:lstStyle/>
                    <a:p>
                      <a:r>
                        <a:rPr lang="zh-CN" altLang="en-US" sz="2800" dirty="0">
                          <a:latin typeface="宋体" panose="02010600030101010101" pitchFamily="2" charset="-122"/>
                          <a:ea typeface="宋体" panose="02010600030101010101" pitchFamily="2" charset="-122"/>
                        </a:rPr>
                        <a:t>       分析</a:t>
                      </a:r>
                      <a:endParaRPr lang="de-DE" sz="2800" dirty="0">
                        <a:latin typeface="宋体" panose="02010600030101010101" pitchFamily="2" charset="-122"/>
                        <a:ea typeface="宋体" panose="02010600030101010101" pitchFamily="2" charset="-122"/>
                      </a:endParaRPr>
                    </a:p>
                  </a:txBody>
                  <a:tcPr/>
                </a:tc>
                <a:extLst>
                  <a:ext uri="{0D108BD9-81ED-4DB2-BD59-A6C34878D82A}">
                    <a16:rowId xmlns:a16="http://schemas.microsoft.com/office/drawing/2014/main" val="2934556027"/>
                  </a:ext>
                </a:extLst>
              </a:tr>
              <a:tr h="1363342">
                <a:tc>
                  <a:txBody>
                    <a:bodyPr/>
                    <a:lstStyle/>
                    <a:p>
                      <a:r>
                        <a:rPr lang="de-DE" sz="2400" dirty="0">
                          <a:latin typeface="Times New Roman" panose="02020603050405020304" pitchFamily="18" charset="0"/>
                          <a:cs typeface="Times New Roman" panose="02020603050405020304" pitchFamily="18" charset="0"/>
                        </a:rPr>
                        <a:t>„Ich habe Hunger.“</a:t>
                      </a:r>
                    </a:p>
                  </a:txBody>
                  <a:tcPr/>
                </a:tc>
                <a:tc>
                  <a:txBody>
                    <a:bodyPr/>
                    <a:lstStyle/>
                    <a:p>
                      <a:r>
                        <a:rPr lang="zh-CN" altLang="en-US" sz="2400" dirty="0">
                          <a:latin typeface="宋体" panose="02010600030101010101" pitchFamily="2" charset="-122"/>
                          <a:ea typeface="宋体" panose="02010600030101010101" pitchFamily="2" charset="-122"/>
                          <a:cs typeface="Times New Roman" panose="02020603050405020304" pitchFamily="18" charset="0"/>
                        </a:rPr>
                        <a:t>“</a:t>
                      </a:r>
                      <a:r>
                        <a:rPr lang="de-DE" altLang="zh-CN" sz="2400" dirty="0" err="1">
                          <a:latin typeface="Times New Roman" panose="02020603050405020304" pitchFamily="18" charset="0"/>
                          <a:cs typeface="Times New Roman" panose="02020603050405020304" pitchFamily="18" charset="0"/>
                        </a:rPr>
                        <a:t>I’m</a:t>
                      </a:r>
                      <a:r>
                        <a:rPr lang="de-DE" altLang="zh-CN" sz="2400" dirty="0">
                          <a:latin typeface="Times New Roman" panose="02020603050405020304" pitchFamily="18" charset="0"/>
                          <a:cs typeface="Times New Roman" panose="02020603050405020304" pitchFamily="18" charset="0"/>
                        </a:rPr>
                        <a:t> </a:t>
                      </a:r>
                      <a:r>
                        <a:rPr lang="de-DE" altLang="zh-CN" sz="2400" dirty="0" err="1">
                          <a:latin typeface="Times New Roman" panose="02020603050405020304" pitchFamily="18" charset="0"/>
                          <a:cs typeface="Times New Roman" panose="02020603050405020304" pitchFamily="18" charset="0"/>
                        </a:rPr>
                        <a:t>hungry</a:t>
                      </a:r>
                      <a:r>
                        <a:rPr lang="de-DE" altLang="zh-CN" sz="2400" dirty="0">
                          <a:latin typeface="Times New Roman" panose="02020603050405020304" pitchFamily="18" charset="0"/>
                          <a:cs typeface="Times New Roman" panose="02020603050405020304" pitchFamily="18" charset="0"/>
                        </a:rPr>
                        <a:t>.</a:t>
                      </a:r>
                      <a:r>
                        <a:rPr lang="zh-CN" altLang="en-US" sz="2400" dirty="0">
                          <a:latin typeface="宋体" panose="02010600030101010101" pitchFamily="2" charset="-122"/>
                          <a:ea typeface="宋体" panose="02010600030101010101" pitchFamily="2" charset="-122"/>
                          <a:cs typeface="Times New Roman" panose="02020603050405020304" pitchFamily="18" charset="0"/>
                        </a:rPr>
                        <a:t>”</a:t>
                      </a:r>
                      <a:endParaRPr lang="de-DE" sz="2400" dirty="0">
                        <a:latin typeface="Times New Roman" panose="02020603050405020304" pitchFamily="18" charset="0"/>
                        <a:cs typeface="Times New Roman" panose="02020603050405020304" pitchFamily="18" charset="0"/>
                      </a:endParaRPr>
                    </a:p>
                  </a:txBody>
                  <a:tcPr/>
                </a:tc>
                <a:tc>
                  <a:txBody>
                    <a:bodyPr/>
                    <a:lstStyle/>
                    <a:p>
                      <a:r>
                        <a:rPr lang="zh-CN" altLang="en-US" sz="2000" dirty="0">
                          <a:latin typeface="宋体" panose="02010600030101010101" pitchFamily="2" charset="-122"/>
                          <a:ea typeface="宋体" panose="02010600030101010101" pitchFamily="2" charset="-122"/>
                        </a:rPr>
                        <a:t>“我肚子饿了。”</a:t>
                      </a:r>
                      <a:endParaRPr lang="de-DE" sz="2000" dirty="0">
                        <a:latin typeface="宋体" panose="02010600030101010101" pitchFamily="2" charset="-122"/>
                        <a:ea typeface="宋体" panose="02010600030101010101" pitchFamily="2" charset="-122"/>
                      </a:endParaRPr>
                    </a:p>
                  </a:txBody>
                  <a:tcPr/>
                </a:tc>
                <a:tc>
                  <a:txBody>
                    <a:bodyPr/>
                    <a:lstStyle/>
                    <a:p>
                      <a:r>
                        <a:rPr lang="zh-CN" altLang="en-US" sz="2000" dirty="0">
                          <a:latin typeface="宋体" panose="02010600030101010101" pitchFamily="2" charset="-122"/>
                          <a:ea typeface="宋体" panose="02010600030101010101" pitchFamily="2" charset="-122"/>
                        </a:rPr>
                        <a:t>中文表达直抒需求，英文、德文译文遵循各自语言习惯，未添加译者主观元素，译文自然流畅，读者难以察觉翻译的痕迹 。</a:t>
                      </a:r>
                      <a:endParaRPr lang="de-DE" sz="2000" dirty="0">
                        <a:latin typeface="宋体" panose="02010600030101010101" pitchFamily="2" charset="-122"/>
                        <a:ea typeface="宋体" panose="02010600030101010101" pitchFamily="2" charset="-122"/>
                      </a:endParaRPr>
                    </a:p>
                  </a:txBody>
                  <a:tcPr/>
                </a:tc>
                <a:extLst>
                  <a:ext uri="{0D108BD9-81ED-4DB2-BD59-A6C34878D82A}">
                    <a16:rowId xmlns:a16="http://schemas.microsoft.com/office/drawing/2014/main" val="2904981314"/>
                  </a:ext>
                </a:extLst>
              </a:tr>
              <a:tr h="1519416">
                <a:tc>
                  <a:txBody>
                    <a:bodyPr/>
                    <a:lstStyle/>
                    <a:p>
                      <a:r>
                        <a:rPr lang="de-DE" sz="2400" dirty="0">
                          <a:latin typeface="Times New Roman" panose="02020603050405020304" pitchFamily="18" charset="0"/>
                          <a:cs typeface="Times New Roman" panose="02020603050405020304" pitchFamily="18" charset="0"/>
                        </a:rPr>
                        <a:t>„Wie geht‘s?“</a:t>
                      </a:r>
                    </a:p>
                  </a:txBody>
                  <a:tcPr/>
                </a:tc>
                <a:tc>
                  <a:txBody>
                    <a:bodyPr/>
                    <a:lstStyle/>
                    <a:p>
                      <a:r>
                        <a:rPr lang="zh-CN" altLang="en-US" sz="2400" dirty="0">
                          <a:latin typeface="宋体" panose="02010600030101010101" pitchFamily="2" charset="-122"/>
                          <a:ea typeface="宋体" panose="02010600030101010101" pitchFamily="2" charset="-122"/>
                          <a:cs typeface="Times New Roman" panose="02020603050405020304" pitchFamily="18" charset="0"/>
                        </a:rPr>
                        <a:t>“</a:t>
                      </a:r>
                      <a:r>
                        <a:rPr lang="de-DE" altLang="zh-CN" sz="2400" dirty="0" err="1">
                          <a:latin typeface="Times New Roman" panose="02020603050405020304" pitchFamily="18" charset="0"/>
                          <a:cs typeface="Times New Roman" panose="02020603050405020304" pitchFamily="18" charset="0"/>
                        </a:rPr>
                        <a:t>How</a:t>
                      </a:r>
                      <a:r>
                        <a:rPr lang="de-DE" altLang="zh-CN" sz="2400" dirty="0">
                          <a:latin typeface="Times New Roman" panose="02020603050405020304" pitchFamily="18" charset="0"/>
                          <a:cs typeface="Times New Roman" panose="02020603050405020304" pitchFamily="18" charset="0"/>
                        </a:rPr>
                        <a:t> </a:t>
                      </a:r>
                      <a:r>
                        <a:rPr lang="de-DE" altLang="zh-CN" sz="2400" dirty="0" err="1">
                          <a:latin typeface="Times New Roman" panose="02020603050405020304" pitchFamily="18" charset="0"/>
                          <a:cs typeface="Times New Roman" panose="02020603050405020304" pitchFamily="18" charset="0"/>
                        </a:rPr>
                        <a:t>are</a:t>
                      </a:r>
                      <a:r>
                        <a:rPr lang="de-DE" altLang="zh-CN" sz="2400" dirty="0">
                          <a:latin typeface="Times New Roman" panose="02020603050405020304" pitchFamily="18" charset="0"/>
                          <a:cs typeface="Times New Roman" panose="02020603050405020304" pitchFamily="18" charset="0"/>
                        </a:rPr>
                        <a:t> </a:t>
                      </a:r>
                      <a:r>
                        <a:rPr lang="de-DE" altLang="zh-CN" sz="2400" dirty="0" err="1">
                          <a:latin typeface="Times New Roman" panose="02020603050405020304" pitchFamily="18" charset="0"/>
                          <a:cs typeface="Times New Roman" panose="02020603050405020304" pitchFamily="18" charset="0"/>
                        </a:rPr>
                        <a:t>you</a:t>
                      </a:r>
                      <a:r>
                        <a:rPr lang="de-DE" altLang="zh-CN" sz="2400" dirty="0">
                          <a:latin typeface="Times New Roman" panose="02020603050405020304" pitchFamily="18" charset="0"/>
                          <a:cs typeface="Times New Roman" panose="02020603050405020304" pitchFamily="18" charset="0"/>
                        </a:rPr>
                        <a:t>?</a:t>
                      </a:r>
                      <a:r>
                        <a:rPr lang="zh-CN" altLang="en-US" sz="2400" dirty="0">
                          <a:latin typeface="宋体" panose="02010600030101010101" pitchFamily="2" charset="-122"/>
                          <a:ea typeface="宋体" panose="02010600030101010101" pitchFamily="2" charset="-122"/>
                          <a:cs typeface="Times New Roman" panose="02020603050405020304" pitchFamily="18" charset="0"/>
                        </a:rPr>
                        <a:t>”</a:t>
                      </a:r>
                      <a:endParaRPr lang="de-DE" sz="2400" dirty="0">
                        <a:latin typeface="Times New Roman" panose="02020603050405020304" pitchFamily="18" charset="0"/>
                        <a:cs typeface="Times New Roman" panose="02020603050405020304" pitchFamily="18" charset="0"/>
                      </a:endParaRPr>
                    </a:p>
                  </a:txBody>
                  <a:tcPr/>
                </a:tc>
                <a:tc>
                  <a:txBody>
                    <a:bodyPr/>
                    <a:lstStyle/>
                    <a:p>
                      <a:r>
                        <a:rPr lang="en-US" altLang="zh-CN" sz="2000" dirty="0">
                          <a:latin typeface="宋体" panose="02010600030101010101" pitchFamily="2" charset="-122"/>
                          <a:ea typeface="宋体" panose="02010600030101010101" pitchFamily="2" charset="-122"/>
                        </a:rPr>
                        <a:t>“</a:t>
                      </a:r>
                      <a:r>
                        <a:rPr lang="zh-CN" altLang="en-US" sz="2000" dirty="0">
                          <a:latin typeface="宋体" panose="02010600030101010101" pitchFamily="2" charset="-122"/>
                          <a:ea typeface="宋体" panose="02010600030101010101" pitchFamily="2" charset="-122"/>
                        </a:rPr>
                        <a:t>你吃了吗？</a:t>
                      </a:r>
                      <a:r>
                        <a:rPr lang="en-US" altLang="zh-CN" sz="2000" dirty="0">
                          <a:latin typeface="宋体" panose="02010600030101010101" pitchFamily="2" charset="-122"/>
                          <a:ea typeface="宋体" panose="02010600030101010101" pitchFamily="2" charset="-122"/>
                        </a:rPr>
                        <a:t>”</a:t>
                      </a:r>
                      <a:r>
                        <a:rPr lang="zh-CN" altLang="en-US" sz="2000" dirty="0">
                          <a:latin typeface="宋体" panose="02010600030101010101" pitchFamily="2" charset="-122"/>
                          <a:ea typeface="宋体" panose="02010600030101010101" pitchFamily="2" charset="-122"/>
                        </a:rPr>
                        <a:t>（打招呼用语）</a:t>
                      </a:r>
                      <a:endParaRPr lang="de-DE" sz="2000" dirty="0">
                        <a:latin typeface="宋体" panose="02010600030101010101" pitchFamily="2" charset="-122"/>
                        <a:ea typeface="宋体" panose="02010600030101010101" pitchFamily="2" charset="-122"/>
                      </a:endParaRPr>
                    </a:p>
                  </a:txBody>
                  <a:tcPr/>
                </a:tc>
                <a:tc>
                  <a:txBody>
                    <a:bodyPr/>
                    <a:lstStyle/>
                    <a:p>
                      <a:r>
                        <a:rPr lang="zh-CN" altLang="en-US" sz="2000" dirty="0">
                          <a:latin typeface="宋体" panose="02010600030101010101" pitchFamily="2" charset="-122"/>
                          <a:ea typeface="宋体" panose="02010600030101010101" pitchFamily="2" charset="-122"/>
                        </a:rPr>
                        <a:t>转换为英语最自然的问候方式，完全隐藏中文的</a:t>
                      </a:r>
                      <a:r>
                        <a:rPr lang="en-US" altLang="zh-CN" sz="2000" dirty="0">
                          <a:latin typeface="宋体" panose="02010600030101010101" pitchFamily="2" charset="-122"/>
                          <a:ea typeface="宋体" panose="02010600030101010101" pitchFamily="2" charset="-122"/>
                        </a:rPr>
                        <a:t>“</a:t>
                      </a:r>
                      <a:r>
                        <a:rPr lang="zh-CN" altLang="en-US" sz="2000" dirty="0">
                          <a:latin typeface="宋体" panose="02010600030101010101" pitchFamily="2" charset="-122"/>
                          <a:ea typeface="宋体" panose="02010600030101010101" pitchFamily="2" charset="-122"/>
                        </a:rPr>
                        <a:t>饮食文化</a:t>
                      </a:r>
                      <a:r>
                        <a:rPr lang="en-US" altLang="zh-CN" sz="2000" dirty="0">
                          <a:latin typeface="宋体" panose="02010600030101010101" pitchFamily="2" charset="-122"/>
                          <a:ea typeface="宋体" panose="02010600030101010101" pitchFamily="2" charset="-122"/>
                        </a:rPr>
                        <a:t>”</a:t>
                      </a:r>
                      <a:r>
                        <a:rPr lang="zh-CN" altLang="en-US" sz="2000" dirty="0">
                          <a:latin typeface="宋体" panose="02010600030101010101" pitchFamily="2" charset="-122"/>
                          <a:ea typeface="宋体" panose="02010600030101010101" pitchFamily="2" charset="-122"/>
                        </a:rPr>
                        <a:t>特征；使用德语日常问候语，避免直译 </a:t>
                      </a:r>
                      <a:r>
                        <a:rPr lang="de-DE" altLang="zh-CN" sz="2000" dirty="0">
                          <a:latin typeface="Times New Roman" panose="02020603050405020304" pitchFamily="18" charset="0"/>
                          <a:cs typeface="Times New Roman" panose="02020603050405020304" pitchFamily="18" charset="0"/>
                        </a:rPr>
                        <a:t>„</a:t>
                      </a:r>
                      <a:r>
                        <a:rPr lang="de-DE" altLang="zh-CN" sz="2000" dirty="0">
                          <a:latin typeface="Times New Roman" panose="02020603050405020304" pitchFamily="18" charset="0"/>
                          <a:ea typeface="宋体" panose="02010600030101010101" pitchFamily="2" charset="-122"/>
                          <a:cs typeface="Times New Roman" panose="02020603050405020304" pitchFamily="18" charset="0"/>
                        </a:rPr>
                        <a:t>Hast du gegessen?</a:t>
                      </a:r>
                      <a:r>
                        <a:rPr lang="de-DE" altLang="zh-CN" sz="2000" dirty="0">
                          <a:latin typeface="Times New Roman" panose="02020603050405020304" pitchFamily="18" charset="0"/>
                          <a:cs typeface="Times New Roman" panose="02020603050405020304" pitchFamily="18" charset="0"/>
                        </a:rPr>
                        <a:t> “</a:t>
                      </a:r>
                      <a:r>
                        <a:rPr lang="zh-CN" altLang="de-DE" sz="2000" dirty="0">
                          <a:latin typeface="宋体" panose="02010600030101010101" pitchFamily="2" charset="-122"/>
                          <a:ea typeface="宋体" panose="02010600030101010101" pitchFamily="2" charset="-122"/>
                        </a:rPr>
                        <a:t>（</a:t>
                      </a:r>
                      <a:r>
                        <a:rPr lang="zh-CN" altLang="en-US" sz="2000" dirty="0">
                          <a:latin typeface="宋体" panose="02010600030101010101" pitchFamily="2" charset="-122"/>
                          <a:ea typeface="宋体" panose="02010600030101010101" pitchFamily="2" charset="-122"/>
                        </a:rPr>
                        <a:t>会显得奇怪）               </a:t>
                      </a:r>
                      <a:r>
                        <a:rPr lang="en-US" altLang="zh-CN" sz="2000" dirty="0">
                          <a:latin typeface="宋体" panose="02010600030101010101" pitchFamily="2" charset="-122"/>
                          <a:ea typeface="宋体" panose="02010600030101010101" pitchFamily="2" charset="-122"/>
                        </a:rPr>
                        <a:t>|</a:t>
                      </a:r>
                      <a:r>
                        <a:rPr lang="zh-CN" altLang="en-US" sz="2000" dirty="0">
                          <a:latin typeface="宋体" panose="02010600030101010101" pitchFamily="2" charset="-122"/>
                          <a:ea typeface="宋体" panose="02010600030101010101" pitchFamily="2" charset="-122"/>
                        </a:rPr>
                        <a:t>                    </a:t>
                      </a:r>
                      <a:endParaRPr lang="de-DE" sz="2000" dirty="0">
                        <a:latin typeface="宋体" panose="02010600030101010101" pitchFamily="2" charset="-122"/>
                        <a:ea typeface="宋体" panose="02010600030101010101" pitchFamily="2" charset="-122"/>
                      </a:endParaRPr>
                    </a:p>
                  </a:txBody>
                  <a:tcPr/>
                </a:tc>
                <a:extLst>
                  <a:ext uri="{0D108BD9-81ED-4DB2-BD59-A6C34878D82A}">
                    <a16:rowId xmlns:a16="http://schemas.microsoft.com/office/drawing/2014/main" val="2409849335"/>
                  </a:ext>
                </a:extLst>
              </a:tr>
              <a:tr h="1519416">
                <a:tc>
                  <a:txBody>
                    <a:bodyPr/>
                    <a:lstStyle/>
                    <a:p>
                      <a:r>
                        <a:rPr lang="de-DE" sz="2400" dirty="0">
                          <a:latin typeface="Times New Roman" panose="02020603050405020304" pitchFamily="18" charset="0"/>
                          <a:cs typeface="Times New Roman" panose="02020603050405020304" pitchFamily="18" charset="0"/>
                        </a:rPr>
                        <a:t>„Das ist so peinlich!“</a:t>
                      </a:r>
                    </a:p>
                  </a:txBody>
                  <a:tcPr/>
                </a:tc>
                <a:tc>
                  <a:txBody>
                    <a:bodyPr/>
                    <a:lstStyle/>
                    <a:p>
                      <a:r>
                        <a:rPr lang="zh-CN" altLang="en-US" sz="2400" dirty="0">
                          <a:latin typeface="宋体" panose="02010600030101010101" pitchFamily="2" charset="-122"/>
                          <a:ea typeface="宋体" panose="02010600030101010101" pitchFamily="2" charset="-122"/>
                          <a:cs typeface="Times New Roman" panose="02020603050405020304" pitchFamily="18" charset="0"/>
                        </a:rPr>
                        <a:t>“</a:t>
                      </a:r>
                      <a:r>
                        <a:rPr lang="de-DE" altLang="zh-CN" sz="2400" dirty="0" err="1">
                          <a:latin typeface="Times New Roman" panose="02020603050405020304" pitchFamily="18" charset="0"/>
                          <a:cs typeface="Times New Roman" panose="02020603050405020304" pitchFamily="18" charset="0"/>
                        </a:rPr>
                        <a:t>That's</a:t>
                      </a:r>
                      <a:r>
                        <a:rPr lang="de-DE" altLang="zh-CN" sz="2400" dirty="0">
                          <a:latin typeface="Times New Roman" panose="02020603050405020304" pitchFamily="18" charset="0"/>
                          <a:cs typeface="Times New Roman" panose="02020603050405020304" pitchFamily="18" charset="0"/>
                        </a:rPr>
                        <a:t> so cringe!</a:t>
                      </a:r>
                      <a:r>
                        <a:rPr lang="zh-CN" altLang="en-US" sz="2400" dirty="0">
                          <a:latin typeface="宋体" panose="02010600030101010101" pitchFamily="2" charset="-122"/>
                          <a:ea typeface="宋体" panose="02010600030101010101" pitchFamily="2" charset="-122"/>
                          <a:cs typeface="Times New Roman" panose="02020603050405020304" pitchFamily="18" charset="0"/>
                        </a:rPr>
                        <a:t>”</a:t>
                      </a:r>
                      <a:endParaRPr lang="de-DE" sz="2400" dirty="0">
                        <a:latin typeface="Times New Roman" panose="02020603050405020304" pitchFamily="18" charset="0"/>
                        <a:cs typeface="Times New Roman" panose="02020603050405020304" pitchFamily="18" charset="0"/>
                      </a:endParaRPr>
                    </a:p>
                  </a:txBody>
                  <a:tcPr/>
                </a:tc>
                <a:tc>
                  <a:txBody>
                    <a:bodyPr/>
                    <a:lstStyle/>
                    <a:p>
                      <a:r>
                        <a:rPr lang="en-US" altLang="zh-CN" sz="2000" dirty="0">
                          <a:latin typeface="宋体" panose="02010600030101010101" pitchFamily="2" charset="-122"/>
                          <a:ea typeface="宋体" panose="02010600030101010101" pitchFamily="2" charset="-122"/>
                        </a:rPr>
                        <a:t>“</a:t>
                      </a:r>
                      <a:r>
                        <a:rPr lang="zh-CN" altLang="en-US" sz="2000" dirty="0">
                          <a:latin typeface="宋体" panose="02010600030101010101" pitchFamily="2" charset="-122"/>
                          <a:ea typeface="宋体" panose="02010600030101010101" pitchFamily="2" charset="-122"/>
                        </a:rPr>
                        <a:t>太尬了！</a:t>
                      </a:r>
                      <a:r>
                        <a:rPr lang="en-US" altLang="zh-CN" sz="2000" dirty="0">
                          <a:latin typeface="宋体" panose="02010600030101010101" pitchFamily="2" charset="-122"/>
                          <a:ea typeface="宋体" panose="02010600030101010101" pitchFamily="2" charset="-122"/>
                        </a:rPr>
                        <a:t>”</a:t>
                      </a:r>
                      <a:endParaRPr lang="de-DE" sz="2000" dirty="0">
                        <a:latin typeface="宋体" panose="02010600030101010101" pitchFamily="2" charset="-122"/>
                        <a:ea typeface="宋体" panose="02010600030101010101" pitchFamily="2" charset="-122"/>
                      </a:endParaRPr>
                    </a:p>
                  </a:txBody>
                  <a:tcPr/>
                </a:tc>
                <a:tc>
                  <a:txBody>
                    <a:bodyPr/>
                    <a:lstStyle/>
                    <a:p>
                      <a:r>
                        <a:rPr lang="zh-CN" altLang="en-US" sz="2000" dirty="0">
                          <a:latin typeface="宋体" panose="02010600030101010101" pitchFamily="2" charset="-122"/>
                          <a:ea typeface="宋体" panose="02010600030101010101" pitchFamily="2" charset="-122"/>
                        </a:rPr>
                        <a:t>使用中文网络流行语，完美替代英语俚语；采用德国年轻人常用表达，而非直译 </a:t>
                      </a:r>
                      <a:r>
                        <a:rPr lang="de-DE" altLang="zh-CN" sz="2000" dirty="0">
                          <a:latin typeface="Times New Roman" panose="02020603050405020304" pitchFamily="18" charset="0"/>
                          <a:cs typeface="Times New Roman" panose="02020603050405020304" pitchFamily="18" charset="0"/>
                        </a:rPr>
                        <a:t>„</a:t>
                      </a:r>
                      <a:r>
                        <a:rPr lang="de-DE" altLang="zh-CN" sz="2000" dirty="0">
                          <a:latin typeface="Times New Roman" panose="02020603050405020304" pitchFamily="18" charset="0"/>
                          <a:ea typeface="宋体" panose="02010600030101010101" pitchFamily="2" charset="-122"/>
                          <a:cs typeface="Times New Roman" panose="02020603050405020304" pitchFamily="18" charset="0"/>
                        </a:rPr>
                        <a:t>Das ist so zusammenzuckend.</a:t>
                      </a:r>
                      <a:r>
                        <a:rPr lang="de-DE" altLang="zh-CN" sz="2000" dirty="0">
                          <a:latin typeface="Times New Roman" panose="02020603050405020304" pitchFamily="18" charset="0"/>
                          <a:cs typeface="Times New Roman" panose="02020603050405020304" pitchFamily="18" charset="0"/>
                        </a:rPr>
                        <a:t>“</a:t>
                      </a:r>
                      <a:r>
                        <a:rPr lang="zh-CN" altLang="de-DE" sz="2000" dirty="0">
                          <a:latin typeface="宋体" panose="02010600030101010101" pitchFamily="2" charset="-122"/>
                          <a:ea typeface="宋体" panose="02010600030101010101" pitchFamily="2" charset="-122"/>
                        </a:rPr>
                        <a:t>（</a:t>
                      </a:r>
                      <a:r>
                        <a:rPr lang="zh-CN" altLang="en-US" sz="2000" dirty="0">
                          <a:latin typeface="宋体" panose="02010600030101010101" pitchFamily="2" charset="-122"/>
                          <a:ea typeface="宋体" panose="02010600030101010101" pitchFamily="2" charset="-122"/>
                        </a:rPr>
                        <a:t>根本没人这么说）</a:t>
                      </a:r>
                      <a:endParaRPr lang="de-DE" sz="2000" dirty="0">
                        <a:latin typeface="宋体" panose="02010600030101010101" pitchFamily="2" charset="-122"/>
                        <a:ea typeface="宋体" panose="02010600030101010101" pitchFamily="2" charset="-122"/>
                      </a:endParaRPr>
                    </a:p>
                  </a:txBody>
                  <a:tcPr/>
                </a:tc>
                <a:extLst>
                  <a:ext uri="{0D108BD9-81ED-4DB2-BD59-A6C34878D82A}">
                    <a16:rowId xmlns:a16="http://schemas.microsoft.com/office/drawing/2014/main" val="2741772089"/>
                  </a:ext>
                </a:extLst>
              </a:tr>
            </a:tbl>
          </a:graphicData>
        </a:graphic>
      </p:graphicFrame>
    </p:spTree>
    <p:extLst>
      <p:ext uri="{BB962C8B-B14F-4D97-AF65-F5344CB8AC3E}">
        <p14:creationId xmlns:p14="http://schemas.microsoft.com/office/powerpoint/2010/main" val="32548838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671773B-E3D8-A354-2350-2FB23CDBCB74}"/>
              </a:ext>
            </a:extLst>
          </p:cNvPr>
          <p:cNvSpPr>
            <a:spLocks noGrp="1"/>
          </p:cNvSpPr>
          <p:nvPr>
            <p:ph type="ctrTitle"/>
          </p:nvPr>
        </p:nvSpPr>
        <p:spPr>
          <a:xfrm>
            <a:off x="1660635" y="2667383"/>
            <a:ext cx="9144000" cy="874603"/>
          </a:xfrm>
        </p:spPr>
        <p:txBody>
          <a:bodyPr>
            <a:noAutofit/>
          </a:bodyPr>
          <a:lstStyle/>
          <a:p>
            <a:pPr algn="l"/>
            <a:r>
              <a:rPr lang="zh-CN" altLang="en-US" sz="3200" b="1" dirty="0">
                <a:latin typeface="宋体" panose="02010600030101010101" pitchFamily="2" charset="-122"/>
                <a:ea typeface="宋体" panose="02010600030101010101" pitchFamily="2" charset="-122"/>
              </a:rPr>
              <a:t>译者需根据文本类型、读者需求、文化权力关系选择策略</a:t>
            </a:r>
            <a:br>
              <a:rPr lang="en-US" altLang="zh-CN" sz="3200" b="1" dirty="0">
                <a:latin typeface="宋体" panose="02010600030101010101" pitchFamily="2" charset="-122"/>
                <a:ea typeface="宋体" panose="02010600030101010101" pitchFamily="2" charset="-122"/>
              </a:rPr>
            </a:br>
            <a:r>
              <a:rPr lang="zh-CN" altLang="en-US" sz="3200" b="1" dirty="0">
                <a:latin typeface="宋体" panose="02010600030101010101" pitchFamily="2" charset="-122"/>
                <a:ea typeface="宋体" panose="02010600030101010101" pitchFamily="2" charset="-122"/>
              </a:rPr>
              <a:t>广告</a:t>
            </a:r>
            <a:r>
              <a:rPr lang="en-US" altLang="zh-CN" sz="3200" b="1" dirty="0">
                <a:latin typeface="宋体" panose="02010600030101010101" pitchFamily="2" charset="-122"/>
                <a:ea typeface="宋体" panose="02010600030101010101" pitchFamily="2" charset="-122"/>
              </a:rPr>
              <a:t>/</a:t>
            </a:r>
            <a:r>
              <a:rPr lang="zh-CN" altLang="en-US" sz="3200" b="1" dirty="0">
                <a:latin typeface="宋体" panose="02010600030101010101" pitchFamily="2" charset="-122"/>
                <a:ea typeface="宋体" panose="02010600030101010101" pitchFamily="2" charset="-122"/>
              </a:rPr>
              <a:t>大众媒体：倾向归化    </a:t>
            </a:r>
            <a:br>
              <a:rPr lang="en-US" altLang="zh-CN" sz="3200" b="1" dirty="0">
                <a:latin typeface="宋体" panose="02010600030101010101" pitchFamily="2" charset="-122"/>
                <a:ea typeface="宋体" panose="02010600030101010101" pitchFamily="2" charset="-122"/>
              </a:rPr>
            </a:br>
            <a:r>
              <a:rPr lang="zh-CN" altLang="en-US" sz="3200" b="1" dirty="0">
                <a:latin typeface="宋体" panose="02010600030101010101" pitchFamily="2" charset="-122"/>
                <a:ea typeface="宋体" panose="02010600030101010101" pitchFamily="2" charset="-122"/>
              </a:rPr>
              <a:t>学术</a:t>
            </a:r>
            <a:r>
              <a:rPr lang="en-US" altLang="zh-CN" sz="3200" b="1" dirty="0">
                <a:latin typeface="宋体" panose="02010600030101010101" pitchFamily="2" charset="-122"/>
                <a:ea typeface="宋体" panose="02010600030101010101" pitchFamily="2" charset="-122"/>
              </a:rPr>
              <a:t>/</a:t>
            </a:r>
            <a:r>
              <a:rPr lang="zh-CN" altLang="en-US" sz="3200" b="1" dirty="0">
                <a:latin typeface="宋体" panose="02010600030101010101" pitchFamily="2" charset="-122"/>
                <a:ea typeface="宋体" panose="02010600030101010101" pitchFamily="2" charset="-122"/>
              </a:rPr>
              <a:t>文学经典：倾向异化 </a:t>
            </a:r>
            <a:endParaRPr lang="de-DE" sz="3200" b="1" dirty="0">
              <a:latin typeface="宋体" panose="02010600030101010101" pitchFamily="2" charset="-122"/>
              <a:ea typeface="宋体" panose="02010600030101010101" pitchFamily="2" charset="-122"/>
            </a:endParaRPr>
          </a:p>
        </p:txBody>
      </p:sp>
      <p:sp>
        <p:nvSpPr>
          <p:cNvPr id="3" name="副标题 2">
            <a:extLst>
              <a:ext uri="{FF2B5EF4-FFF2-40B4-BE49-F238E27FC236}">
                <a16:creationId xmlns:a16="http://schemas.microsoft.com/office/drawing/2014/main" id="{E82DB3AE-806F-D63B-500C-E8C400F5A663}"/>
              </a:ext>
            </a:extLst>
          </p:cNvPr>
          <p:cNvSpPr>
            <a:spLocks noGrp="1"/>
          </p:cNvSpPr>
          <p:nvPr>
            <p:ph type="subTitle" idx="1"/>
          </p:nvPr>
        </p:nvSpPr>
        <p:spPr>
          <a:xfrm>
            <a:off x="1660635" y="4127554"/>
            <a:ext cx="9144000" cy="1655762"/>
          </a:xfrm>
        </p:spPr>
        <p:txBody>
          <a:bodyPr>
            <a:normAutofit lnSpcReduction="10000"/>
          </a:bodyPr>
          <a:lstStyle/>
          <a:p>
            <a:pPr algn="l"/>
            <a:r>
              <a:rPr lang="de-DE" sz="3200" dirty="0">
                <a:latin typeface="Times New Roman" panose="02020603050405020304" pitchFamily="18" charset="0"/>
                <a:cs typeface="Times New Roman" panose="02020603050405020304" pitchFamily="18" charset="0"/>
              </a:rPr>
              <a:t> Entscheidungskriterien:    </a:t>
            </a:r>
          </a:p>
          <a:p>
            <a:pPr algn="l"/>
            <a:r>
              <a:rPr lang="de-DE" sz="3200" dirty="0">
                <a:latin typeface="Times New Roman" panose="02020603050405020304" pitchFamily="18" charset="0"/>
                <a:cs typeface="Times New Roman" panose="02020603050405020304" pitchFamily="18" charset="0"/>
              </a:rPr>
              <a:t>Texttyp: Werbung → Domestizierung     </a:t>
            </a:r>
          </a:p>
          <a:p>
            <a:pPr algn="l"/>
            <a:r>
              <a:rPr lang="de-DE" sz="3200" dirty="0">
                <a:latin typeface="Times New Roman" panose="02020603050405020304" pitchFamily="18" charset="0"/>
                <a:cs typeface="Times New Roman" panose="02020603050405020304" pitchFamily="18" charset="0"/>
              </a:rPr>
              <a:t>Zielgruppe: Akademiker → </a:t>
            </a:r>
            <a:r>
              <a:rPr lang="de-DE" sz="3200" dirty="0" err="1">
                <a:latin typeface="Times New Roman" panose="02020603050405020304" pitchFamily="18" charset="0"/>
                <a:cs typeface="Times New Roman" panose="02020603050405020304" pitchFamily="18" charset="0"/>
              </a:rPr>
              <a:t>Foreignisierung</a:t>
            </a:r>
            <a:r>
              <a:rPr lang="de-DE" sz="3200" dirty="0">
                <a:latin typeface="Times New Roman" panose="02020603050405020304" pitchFamily="18" charset="0"/>
                <a:cs typeface="Times New Roman" panose="02020603050405020304" pitchFamily="18" charset="0"/>
              </a:rPr>
              <a:t> </a:t>
            </a:r>
          </a:p>
        </p:txBody>
      </p:sp>
      <p:sp>
        <p:nvSpPr>
          <p:cNvPr id="4" name="文本框 3">
            <a:extLst>
              <a:ext uri="{FF2B5EF4-FFF2-40B4-BE49-F238E27FC236}">
                <a16:creationId xmlns:a16="http://schemas.microsoft.com/office/drawing/2014/main" id="{D87FD078-BBF2-86C0-AD3C-D37DC6055A52}"/>
              </a:ext>
            </a:extLst>
          </p:cNvPr>
          <p:cNvSpPr txBox="1"/>
          <p:nvPr/>
        </p:nvSpPr>
        <p:spPr>
          <a:xfrm>
            <a:off x="3520965" y="276329"/>
            <a:ext cx="4855780" cy="1323439"/>
          </a:xfrm>
          <a:prstGeom prst="rect">
            <a:avLst/>
          </a:prstGeom>
          <a:noFill/>
        </p:spPr>
        <p:txBody>
          <a:bodyPr wrap="square" rtlCol="0">
            <a:spAutoFit/>
          </a:bodyPr>
          <a:lstStyle/>
          <a:p>
            <a:r>
              <a:rPr lang="de-DE" sz="4000" b="1" dirty="0">
                <a:latin typeface="Times New Roman" panose="02020603050405020304" pitchFamily="18" charset="0"/>
                <a:cs typeface="Times New Roman" panose="02020603050405020304" pitchFamily="18" charset="0"/>
              </a:rPr>
              <a:t>Die Aufgeklärtheit</a:t>
            </a:r>
          </a:p>
          <a:p>
            <a:r>
              <a:rPr lang="de-DE" altLang="zh-CN" sz="4000" b="1" dirty="0">
                <a:latin typeface="Times New Roman" panose="02020603050405020304" pitchFamily="18" charset="0"/>
                <a:cs typeface="Times New Roman" panose="02020603050405020304" pitchFamily="18" charset="0"/>
              </a:rPr>
              <a:t>            </a:t>
            </a:r>
            <a:r>
              <a:rPr lang="zh-CN" altLang="en-US" sz="4000" b="1" dirty="0">
                <a:latin typeface="Times New Roman" panose="02020603050405020304" pitchFamily="18" charset="0"/>
                <a:cs typeface="Times New Roman" panose="02020603050405020304" pitchFamily="18" charset="0"/>
              </a:rPr>
              <a:t>启示</a:t>
            </a:r>
            <a:endParaRPr lang="de-DE"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933222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id="{6B19EFAD-F27C-E7B9-AAA8-ADAC68ABCEAD}"/>
              </a:ext>
            </a:extLst>
          </p:cNvPr>
          <p:cNvSpPr/>
          <p:nvPr/>
        </p:nvSpPr>
        <p:spPr>
          <a:xfrm>
            <a:off x="2334508" y="2158038"/>
            <a:ext cx="7081555" cy="1569660"/>
          </a:xfrm>
          <a:prstGeom prst="rect">
            <a:avLst/>
          </a:prstGeom>
          <a:noFill/>
        </p:spPr>
        <p:txBody>
          <a:bodyPr wrap="none" lIns="91440" tIns="45720" rIns="91440" bIns="45720">
            <a:spAutoFit/>
          </a:bodyPr>
          <a:lstStyle/>
          <a:p>
            <a:pPr algn="ctr"/>
            <a:r>
              <a:rPr lang="en-US" altLang="zh-CN" sz="9600" b="1" cap="none" spc="0" dirty="0" err="1">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Times New Roman" panose="02020603050405020304" pitchFamily="18" charset="0"/>
                <a:cs typeface="Times New Roman" panose="02020603050405020304" pitchFamily="18" charset="0"/>
              </a:rPr>
              <a:t>Vielen</a:t>
            </a:r>
            <a:r>
              <a:rPr lang="en-US" altLang="zh-CN" sz="96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Times New Roman" panose="02020603050405020304" pitchFamily="18" charset="0"/>
                <a:cs typeface="Times New Roman" panose="02020603050405020304" pitchFamily="18" charset="0"/>
              </a:rPr>
              <a:t> Dank!</a:t>
            </a:r>
            <a:endParaRPr lang="zh-CN" altLang="en-US" sz="96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75012869"/>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195</TotalTime>
  <Words>988</Words>
  <Application>Microsoft Office PowerPoint</Application>
  <PresentationFormat>宽屏</PresentationFormat>
  <Paragraphs>74</Paragraphs>
  <Slides>9</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9</vt:i4>
      </vt:variant>
    </vt:vector>
  </HeadingPairs>
  <TitlesOfParts>
    <vt:vector size="15" baseType="lpstr">
      <vt:lpstr>等线</vt:lpstr>
      <vt:lpstr>等线 Light</vt:lpstr>
      <vt:lpstr>宋体</vt:lpstr>
      <vt:lpstr>Arial</vt:lpstr>
      <vt:lpstr>Times New Roman</vt:lpstr>
      <vt:lpstr>Office 主题​​</vt:lpstr>
      <vt:lpstr>Lokalisierung vs. Fremdwort, Unsichtbarkeit des Übersetzers (Venuti) 本地化 vs. 外来词：译者的隐身性（韦努蒂）</vt:lpstr>
      <vt:lpstr>PowerPoint 演示文稿</vt:lpstr>
      <vt:lpstr>理论提出者 Der Theoriebegründer</vt:lpstr>
      <vt:lpstr>核心概念 Der Kernbegriff</vt:lpstr>
      <vt:lpstr>本地化（归化） Domestizierung</vt:lpstr>
      <vt:lpstr>外来词（异化） Foreignisierung</vt:lpstr>
      <vt:lpstr>译者隐身性 Unsichtbarkeit</vt:lpstr>
      <vt:lpstr>译者需根据文本类型、读者需求、文化权力关系选择策略 广告/大众媒体：倾向归化     学术/文学经典：倾向异化 </vt:lpstr>
      <vt:lpstr>PowerPoint 演示文稿</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3272627570@qq.com</dc:creator>
  <cp:lastModifiedBy>3272627570@qq.com</cp:lastModifiedBy>
  <cp:revision>6</cp:revision>
  <dcterms:created xsi:type="dcterms:W3CDTF">2025-04-02T12:19:50Z</dcterms:created>
  <dcterms:modified xsi:type="dcterms:W3CDTF">2025-04-02T15:36:04Z</dcterms:modified>
</cp:coreProperties>
</file>