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3" r:id="rId6"/>
    <p:sldId id="277" r:id="rId7"/>
    <p:sldId id="278" r:id="rId8"/>
    <p:sldId id="279" r:id="rId9"/>
    <p:sldId id="282" r:id="rId10"/>
    <p:sldId id="284" r:id="rId11"/>
    <p:sldId id="285" r:id="rId12"/>
    <p:sldId id="286" r:id="rId13"/>
    <p:sldId id="287" r:id="rId14"/>
    <p:sldId id="289" r:id="rId15"/>
    <p:sldId id="280" r:id="rId16"/>
    <p:sldId id="293" r:id="rId17"/>
    <p:sldId id="294" r:id="rId18"/>
    <p:sldId id="295" r:id="rId19"/>
    <p:sldId id="296" r:id="rId20"/>
    <p:sldId id="268" r:id="rId21"/>
    <p:sldId id="297" r:id="rId22"/>
    <p:sldId id="266" r:id="rId23"/>
    <p:sldId id="257" r:id="rId24"/>
  </p:sldIdLst>
  <p:sldSz cx="12192000" cy="6858000"/>
  <p:notesSz cx="6858000" cy="9144000"/>
  <p:custDataLst>
    <p:tags r:id="rId2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EE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tags" Target="tags/tag16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.png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tags" Target="../tags/tag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.png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.xml"/><Relationship Id="rId1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1" Type="http://schemas.openxmlformats.org/officeDocument/2006/relationships/tags" Target="../tags/tag1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hdphoto" Target="../media/image2.wdp"/><Relationship Id="rId1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tags" Target="../tags/ta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31" b="373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4" name="文本框 4"/>
          <p:cNvSpPr txBox="1"/>
          <p:nvPr/>
        </p:nvSpPr>
        <p:spPr>
          <a:xfrm>
            <a:off x="2599690" y="1498600"/>
            <a:ext cx="6715125" cy="203200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16000" dirty="0">
                <a:latin typeface="Chiller" panose="04020404031007020602" charset="0"/>
                <a:ea typeface="文悦古典明朝体 (非商业使用) W5" pitchFamily="50" charset="-122"/>
                <a:cs typeface="Chiller" panose="04020404031007020602" charset="0"/>
              </a:rPr>
              <a:t>Games: Go</a:t>
            </a:r>
            <a:endParaRPr lang="en-US" altLang="zh-CN" sz="16000" dirty="0">
              <a:latin typeface="Chiller" panose="04020404031007020602" charset="0"/>
              <a:ea typeface="文悦古典明朝体 (非商业使用) W5" pitchFamily="50" charset="-122"/>
              <a:cs typeface="Chiller" panose="04020404031007020602" charset="0"/>
            </a:endParaRPr>
          </a:p>
        </p:txBody>
      </p:sp>
      <p:sp>
        <p:nvSpPr>
          <p:cNvPr id="2" name="文本框 4"/>
          <p:cNvSpPr txBox="1"/>
          <p:nvPr/>
        </p:nvSpPr>
        <p:spPr>
          <a:xfrm>
            <a:off x="4989830" y="4275455"/>
            <a:ext cx="5808345" cy="1179195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3200" dirty="0">
                <a:latin typeface="Cambria" panose="02040503050406030204" charset="0"/>
                <a:ea typeface="文悦古典明朝体 (非商业使用) W5" pitchFamily="50" charset="-122"/>
                <a:cs typeface="Cambria" panose="02040503050406030204" charset="0"/>
              </a:rPr>
              <a:t>Speaker: Peng Yixin/Eason</a:t>
            </a:r>
            <a:endParaRPr lang="en-US" altLang="zh-CN" sz="3200" dirty="0">
              <a:latin typeface="Cambria" panose="02040503050406030204" charset="0"/>
              <a:ea typeface="文悦古典明朝体 (非商业使用) W5" pitchFamily="50" charset="-122"/>
              <a:cs typeface="Cambria" panose="020405030504060302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365" y="237316"/>
            <a:ext cx="11611223" cy="6394303"/>
          </a:xfrm>
          <a:prstGeom prst="rect">
            <a:avLst/>
          </a:prstGeom>
          <a:noFill/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18"/>
          <p:cNvSpPr txBox="1"/>
          <p:nvPr>
            <p:custDataLst>
              <p:tags r:id="rId1"/>
            </p:custDataLst>
          </p:nvPr>
        </p:nvSpPr>
        <p:spPr>
          <a:xfrm>
            <a:off x="5723890" y="2609215"/>
            <a:ext cx="4959985" cy="1638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Strategy 2: Surround your opponent’s stones to capture them as “prisoners.” </a:t>
            </a:r>
            <a:endParaRPr lang="zh-CN" altLang="en-US" b="1" dirty="0"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45" y="1261745"/>
            <a:ext cx="4825365" cy="41395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365" y="237316"/>
            <a:ext cx="11611223" cy="6394303"/>
          </a:xfrm>
          <a:prstGeom prst="rect">
            <a:avLst/>
          </a:prstGeom>
          <a:noFill/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18"/>
          <p:cNvSpPr txBox="1"/>
          <p:nvPr>
            <p:custDataLst>
              <p:tags r:id="rId1"/>
            </p:custDataLst>
          </p:nvPr>
        </p:nvSpPr>
        <p:spPr>
          <a:xfrm>
            <a:off x="6118225" y="2609215"/>
            <a:ext cx="4959985" cy="1638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Strategy 3: Familiarize yourself with the terminology of the game. </a:t>
            </a:r>
            <a:endParaRPr lang="en-US" altLang="zh-CN" sz="28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95" y="1108710"/>
            <a:ext cx="5288280" cy="39592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365" y="237316"/>
            <a:ext cx="11611223" cy="6394303"/>
          </a:xfrm>
          <a:prstGeom prst="rect">
            <a:avLst/>
          </a:prstGeom>
          <a:noFill/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18"/>
          <p:cNvSpPr txBox="1"/>
          <p:nvPr>
            <p:custDataLst>
              <p:tags r:id="rId1"/>
            </p:custDataLst>
          </p:nvPr>
        </p:nvSpPr>
        <p:spPr>
          <a:xfrm>
            <a:off x="6096000" y="701040"/>
            <a:ext cx="4959985" cy="65271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charset="0"/>
              <a:buChar char="l"/>
            </a:pPr>
            <a:r>
              <a:rPr lang="en-US" altLang="zh-CN" sz="28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Intersection: every crossing of lines on the board (including edges)</a:t>
            </a:r>
            <a:endParaRPr lang="en-US" altLang="zh-CN" sz="28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marL="457200" indent="-457200" algn="l">
              <a:buFont typeface="Wingdings" panose="05000000000000000000" charset="0"/>
              <a:buChar char="l"/>
            </a:pPr>
            <a:r>
              <a:rPr lang="en-US" altLang="zh-CN" sz="28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Liberties: empty intersections that are horizontally and vertically adjacent to a stone</a:t>
            </a:r>
            <a:endParaRPr lang="en-US" altLang="zh-CN" sz="28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marL="457200" indent="-457200" algn="l">
              <a:buFont typeface="Wingdings" panose="05000000000000000000" charset="0"/>
              <a:buChar char="l"/>
            </a:pPr>
            <a:r>
              <a:rPr lang="en-US" altLang="zh-CN" sz="28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String: a group of stones of the same color that are connected along board lines, forming a unit that cannot be divided</a:t>
            </a:r>
            <a:endParaRPr lang="en-US" altLang="zh-CN" sz="28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95" y="1108710"/>
            <a:ext cx="5288280" cy="39592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365" y="237316"/>
            <a:ext cx="11611223" cy="6394303"/>
          </a:xfrm>
          <a:prstGeom prst="rect">
            <a:avLst/>
          </a:prstGeom>
          <a:noFill/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18"/>
          <p:cNvSpPr txBox="1"/>
          <p:nvPr>
            <p:custDataLst>
              <p:tags r:id="rId1"/>
            </p:custDataLst>
          </p:nvPr>
        </p:nvSpPr>
        <p:spPr>
          <a:xfrm>
            <a:off x="6435725" y="818515"/>
            <a:ext cx="4959985" cy="1638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Wingdings" panose="05000000000000000000" charset="0"/>
              <a:buChar char="l"/>
            </a:pPr>
            <a:r>
              <a:rPr lang="en-US" altLang="zh-CN" sz="28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Capture: when a string’s liberties are occupied by opponent markers, they’re captured</a:t>
            </a:r>
            <a:endParaRPr lang="en-US" altLang="zh-CN" sz="28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marL="457200" indent="-457200" algn="l">
              <a:buFont typeface="Wingdings" panose="05000000000000000000" charset="0"/>
              <a:buChar char="l"/>
            </a:pPr>
            <a:endParaRPr lang="en-US" altLang="zh-CN" sz="28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marL="457200" indent="-457200" algn="l">
              <a:buFont typeface="Wingdings" panose="05000000000000000000" charset="0"/>
              <a:buChar char="l"/>
            </a:pPr>
            <a:r>
              <a:rPr lang="en-US" altLang="zh-CN" sz="28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Prisoners: the stones you capture from your opponent</a:t>
            </a:r>
            <a:endParaRPr lang="en-US" altLang="zh-CN" sz="28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ea"/>
            </a:endParaRPr>
          </a:p>
          <a:p>
            <a:pPr indent="0" algn="l">
              <a:buFont typeface="Wingdings" panose="05000000000000000000" charset="0"/>
              <a:buNone/>
            </a:pPr>
            <a:r>
              <a:rPr lang="en-US" altLang="zh-CN" sz="28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 </a:t>
            </a:r>
            <a:endParaRPr lang="en-US" altLang="zh-CN" sz="28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marL="457200" indent="-457200" algn="l">
              <a:buFont typeface="Wingdings" panose="05000000000000000000" charset="0"/>
              <a:buChar char="l"/>
            </a:pPr>
            <a:r>
              <a:rPr lang="en-US" altLang="zh-CN" sz="28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ea"/>
              </a:rPr>
              <a:t>Ko: a rule that removes the possibility of infinite recapture and capture</a:t>
            </a:r>
            <a:endParaRPr lang="en-US" altLang="zh-CN" sz="28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095" y="1108710"/>
            <a:ext cx="5288280" cy="39592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31" b="373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4615" y="2725420"/>
            <a:ext cx="12097385" cy="49022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400" b="1" dirty="0">
                <a:latin typeface="文悦古典明朝体 (非商业使用) W5" pitchFamily="50" charset="-122"/>
                <a:ea typeface="文悦古典明朝体 (非商业使用) W5" pitchFamily="50" charset="-122"/>
                <a:sym typeface="+mn-ea"/>
              </a:rPr>
              <a:t>3.</a:t>
            </a:r>
            <a:r>
              <a:rPr lang="en-US" altLang="zh-CN" sz="4400" b="1" dirty="0">
                <a:latin typeface="文悦古典明朝体 (非商业使用) W5" pitchFamily="50" charset="-122"/>
                <a:ea typeface="文悦古典明朝体 (非商业使用) W5" pitchFamily="50" charset="-122"/>
                <a:sym typeface="+mn-ea"/>
              </a:rPr>
              <a:t>Chinese Culture Reflected in Go</a:t>
            </a:r>
            <a:r>
              <a:rPr lang="en-US" altLang="zh-CN" sz="5400" b="1" dirty="0">
                <a:latin typeface="文悦古典明朝体 (非商业使用) W5" pitchFamily="50" charset="-122"/>
                <a:ea typeface="文悦古典明朝体 (非商业使用) W5" pitchFamily="50" charset="-122"/>
                <a:sym typeface="+mn-ea"/>
              </a:rPr>
              <a:t> </a:t>
            </a:r>
            <a:endParaRPr lang="en-US" altLang="zh-CN" sz="5400" b="1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  <a:p>
            <a:pPr algn="ctr"/>
            <a:endParaRPr lang="en-US" altLang="zh-CN" sz="5400" b="1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  <a:p>
            <a:endParaRPr lang="en-US" altLang="zh-CN" sz="5400" b="1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  <a:p>
            <a:endParaRPr lang="zh-CN" altLang="en-US" sz="5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23693" y="3695136"/>
            <a:ext cx="10491470" cy="190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902738" y="2553406"/>
            <a:ext cx="10352405" cy="812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365" y="237316"/>
            <a:ext cx="11611223" cy="6394303"/>
          </a:xfrm>
          <a:prstGeom prst="rect">
            <a:avLst/>
          </a:prstGeom>
          <a:noFill/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4"/>
          <p:cNvSpPr txBox="1"/>
          <p:nvPr>
            <p:custDataLst>
              <p:tags r:id="rId1"/>
            </p:custDataLst>
          </p:nvPr>
        </p:nvSpPr>
        <p:spPr>
          <a:xfrm>
            <a:off x="1234440" y="1950720"/>
            <a:ext cx="9592945" cy="1076325"/>
          </a:xfrm>
          <a:prstGeom prst="rect">
            <a:avLst/>
          </a:prstGeom>
          <a:noFill/>
        </p:spPr>
        <p:txBody>
          <a:bodyPr vert="horz" wrap="square" rtlCol="0" anchor="b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00000"/>
              </a:lnSpc>
            </a:pPr>
            <a:r>
              <a:rPr lang="zh-CN" altLang="en-US" sz="32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The black and white pieces of Go symbolize the yin and yang of ancient Chinese philosophy</a:t>
            </a:r>
            <a:r>
              <a:rPr lang="en-US" altLang="zh-CN" sz="32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.</a:t>
            </a:r>
            <a:endParaRPr lang="en-US" altLang="zh-CN" sz="32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10" name="文本框 18"/>
          <p:cNvSpPr txBox="1"/>
          <p:nvPr>
            <p:custDataLst>
              <p:tags r:id="rId2"/>
            </p:custDataLst>
          </p:nvPr>
        </p:nvSpPr>
        <p:spPr>
          <a:xfrm>
            <a:off x="1234440" y="1087120"/>
            <a:ext cx="23431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36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(1)Daoism</a:t>
            </a:r>
            <a:endParaRPr lang="en-US" altLang="zh-CN" sz="36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14" name="文本框 18"/>
          <p:cNvSpPr txBox="1"/>
          <p:nvPr>
            <p:custDataLst>
              <p:tags r:id="rId3"/>
            </p:custDataLst>
          </p:nvPr>
        </p:nvSpPr>
        <p:spPr>
          <a:xfrm>
            <a:off x="1234440" y="3207385"/>
            <a:ext cx="68484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36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 (2)Chines</a:t>
            </a:r>
            <a:r>
              <a:rPr lang="zh-CN" altLang="en-US" sz="32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e </a:t>
            </a:r>
            <a:r>
              <a:rPr lang="en-US" altLang="zh-CN" sz="32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M</a:t>
            </a:r>
            <a:r>
              <a:rPr lang="zh-CN" altLang="en-US" sz="32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ilitary </a:t>
            </a:r>
            <a:r>
              <a:rPr lang="en-US" altLang="zh-CN" sz="32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P</a:t>
            </a:r>
            <a:r>
              <a:rPr lang="zh-CN" altLang="en-US" sz="32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hilosoph</a:t>
            </a:r>
            <a:r>
              <a:rPr lang="en-US" altLang="zh-CN" sz="32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y</a:t>
            </a:r>
            <a:endParaRPr lang="en-US" altLang="zh-CN" sz="32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21" name="文本框 4"/>
          <p:cNvSpPr txBox="1"/>
          <p:nvPr>
            <p:custDataLst>
              <p:tags r:id="rId4"/>
            </p:custDataLst>
          </p:nvPr>
        </p:nvSpPr>
        <p:spPr>
          <a:xfrm>
            <a:off x="1234440" y="4032885"/>
            <a:ext cx="9460230" cy="1076325"/>
          </a:xfrm>
          <a:prstGeom prst="rect">
            <a:avLst/>
          </a:prstGeom>
          <a:noFill/>
        </p:spPr>
        <p:txBody>
          <a:bodyPr vert="horz" wrap="square" rtlCol="0" anchor="b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00000"/>
              </a:lnSpc>
            </a:pPr>
            <a:r>
              <a:rPr lang="en-US" altLang="zh-CN" sz="32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T</a:t>
            </a:r>
            <a:r>
              <a:rPr lang="zh-CN" altLang="en-US" sz="32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he importance of knowing both oneself and one's opponent </a:t>
            </a:r>
            <a:r>
              <a:rPr lang="en-US" altLang="zh-CN" sz="32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(</a:t>
            </a:r>
            <a:r>
              <a:rPr lang="zh-CN" altLang="en-US" sz="32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"The Art of War"</a:t>
            </a:r>
            <a:r>
              <a:rPr lang="en-US" altLang="zh-CN" sz="32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)</a:t>
            </a:r>
            <a:endParaRPr lang="en-US" altLang="zh-CN" sz="32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365" y="237316"/>
            <a:ext cx="11611223" cy="6394303"/>
          </a:xfrm>
          <a:prstGeom prst="rect">
            <a:avLst/>
          </a:prstGeom>
          <a:noFill/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8"/>
          <p:cNvSpPr txBox="1"/>
          <p:nvPr>
            <p:custDataLst>
              <p:tags r:id="rId1"/>
            </p:custDataLst>
          </p:nvPr>
        </p:nvSpPr>
        <p:spPr>
          <a:xfrm>
            <a:off x="1142365" y="1136650"/>
            <a:ext cx="7646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36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(3)The Doctrine of the Mean</a:t>
            </a:r>
            <a:endParaRPr lang="en-US" altLang="zh-CN" sz="36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23" name="文本框 4"/>
          <p:cNvSpPr txBox="1"/>
          <p:nvPr>
            <p:custDataLst>
              <p:tags r:id="rId2"/>
            </p:custDataLst>
          </p:nvPr>
        </p:nvSpPr>
        <p:spPr>
          <a:xfrm>
            <a:off x="1234440" y="2007235"/>
            <a:ext cx="9460230" cy="583565"/>
          </a:xfrm>
          <a:prstGeom prst="rect">
            <a:avLst/>
          </a:prstGeom>
          <a:noFill/>
        </p:spPr>
        <p:txBody>
          <a:bodyPr vert="horz" wrap="square" rtlCol="0" anchor="b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00000"/>
              </a:lnSpc>
            </a:pPr>
            <a:r>
              <a:rPr lang="en-US" sz="32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It emphasizes balance and harmony. </a:t>
            </a:r>
            <a:endParaRPr lang="zh-CN" altLang="en-US" sz="32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3" name="文本框 18"/>
          <p:cNvSpPr txBox="1"/>
          <p:nvPr>
            <p:custDataLst>
              <p:tags r:id="rId3"/>
            </p:custDataLst>
          </p:nvPr>
        </p:nvSpPr>
        <p:spPr>
          <a:xfrm>
            <a:off x="1142365" y="3269615"/>
            <a:ext cx="764667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36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(4) Personal Development</a:t>
            </a:r>
            <a:endParaRPr lang="en-US" altLang="zh-CN" sz="36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4" name="文本框 4"/>
          <p:cNvSpPr txBox="1"/>
          <p:nvPr>
            <p:custDataLst>
              <p:tags r:id="rId4"/>
            </p:custDataLst>
          </p:nvPr>
        </p:nvSpPr>
        <p:spPr>
          <a:xfrm>
            <a:off x="1234440" y="4133850"/>
            <a:ext cx="9460230" cy="1076325"/>
          </a:xfrm>
          <a:prstGeom prst="rect">
            <a:avLst/>
          </a:prstGeom>
          <a:noFill/>
        </p:spPr>
        <p:txBody>
          <a:bodyPr vert="horz" wrap="square" rtlCol="0" anchor="b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00000"/>
              </a:lnSpc>
            </a:pPr>
            <a:r>
              <a:rPr sz="32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The game demands calmness and patience, which helps in nurturing one's temperament and self-cultivation</a:t>
            </a:r>
            <a:r>
              <a:rPr lang="en-US" sz="32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.</a:t>
            </a:r>
            <a:endParaRPr lang="en-US" sz="32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31" b="373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94615" y="2725420"/>
            <a:ext cx="12097385" cy="49022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4400" b="1" dirty="0">
                <a:latin typeface="文悦古典明朝体 (非商业使用) W5" pitchFamily="50" charset="-122"/>
                <a:ea typeface="文悦古典明朝体 (非商业使用) W5" pitchFamily="50" charset="-122"/>
                <a:sym typeface="+mn-ea"/>
              </a:rPr>
              <a:t>4.</a:t>
            </a:r>
            <a:r>
              <a:rPr lang="en-US" altLang="zh-CN" sz="4400" b="1" dirty="0">
                <a:latin typeface="文悦古典明朝体 (非商业使用) W5" pitchFamily="50" charset="-122"/>
                <a:ea typeface="文悦古典明朝体 (非商业使用) W5" pitchFamily="50" charset="-122"/>
                <a:sym typeface="+mn-ea"/>
              </a:rPr>
              <a:t>Human Players V.S. AI</a:t>
            </a:r>
            <a:endParaRPr lang="en-US" altLang="zh-CN" sz="4400" b="1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  <a:p>
            <a:pPr algn="ctr"/>
            <a:r>
              <a:rPr lang="en-US" altLang="zh-CN" sz="5400" b="1" dirty="0">
                <a:latin typeface="文悦古典明朝体 (非商业使用) W5" pitchFamily="50" charset="-122"/>
                <a:ea typeface="文悦古典明朝体 (非商业使用) W5" pitchFamily="50" charset="-122"/>
                <a:sym typeface="+mn-ea"/>
              </a:rPr>
              <a:t> </a:t>
            </a:r>
            <a:endParaRPr lang="en-US" altLang="zh-CN" sz="5400" b="1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  <a:p>
            <a:pPr algn="ctr"/>
            <a:endParaRPr lang="en-US" altLang="zh-CN" sz="5400" b="1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  <a:p>
            <a:endParaRPr lang="en-US" altLang="zh-CN" sz="5400" b="1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  <a:p>
            <a:endParaRPr lang="zh-CN" altLang="en-US" sz="5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>
            <a:off x="923693" y="3695136"/>
            <a:ext cx="10491470" cy="1905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902738" y="2553406"/>
            <a:ext cx="10352405" cy="8128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365" y="237316"/>
            <a:ext cx="11611223" cy="6394303"/>
          </a:xfrm>
          <a:prstGeom prst="rect">
            <a:avLst/>
          </a:prstGeom>
          <a:noFill/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67000" y="548005"/>
            <a:ext cx="7372985" cy="5009515"/>
          </a:xfrm>
          <a:prstGeom prst="rect">
            <a:avLst/>
          </a:prstGeom>
        </p:spPr>
      </p:pic>
      <p:sp>
        <p:nvSpPr>
          <p:cNvPr id="23" name="文本框 4"/>
          <p:cNvSpPr txBox="1"/>
          <p:nvPr>
            <p:custDataLst>
              <p:tags r:id="rId2"/>
            </p:custDataLst>
          </p:nvPr>
        </p:nvSpPr>
        <p:spPr>
          <a:xfrm>
            <a:off x="1824990" y="5621655"/>
            <a:ext cx="9460230" cy="583565"/>
          </a:xfrm>
          <a:prstGeom prst="rect">
            <a:avLst/>
          </a:prstGeom>
          <a:noFill/>
        </p:spPr>
        <p:txBody>
          <a:bodyPr vert="horz" wrap="square" rtlCol="0" anchor="b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00000"/>
              </a:lnSpc>
            </a:pPr>
            <a:r>
              <a:rPr sz="32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Google's DeepMind wins historic Go contest 4-1</a:t>
            </a:r>
            <a:r>
              <a:rPr lang="en-US" sz="32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 </a:t>
            </a:r>
            <a:endParaRPr lang="en-US" sz="32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365" y="237316"/>
            <a:ext cx="11611223" cy="6394303"/>
          </a:xfrm>
          <a:prstGeom prst="rect">
            <a:avLst/>
          </a:prstGeom>
          <a:noFill/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îŝḷîḓé-Rectangle 8"/>
          <p:cNvSpPr/>
          <p:nvPr/>
        </p:nvSpPr>
        <p:spPr>
          <a:xfrm>
            <a:off x="5699199" y="2963353"/>
            <a:ext cx="267944" cy="257079"/>
          </a:xfrm>
          <a:custGeom>
            <a:avLst/>
            <a:gdLst>
              <a:gd name="connsiteX0" fmla="*/ 427522 w 607356"/>
              <a:gd name="connsiteY0" fmla="*/ 464667 h 582729"/>
              <a:gd name="connsiteX1" fmla="*/ 427522 w 607356"/>
              <a:gd name="connsiteY1" fmla="*/ 557525 h 582729"/>
              <a:gd name="connsiteX2" fmla="*/ 463773 w 607356"/>
              <a:gd name="connsiteY2" fmla="*/ 557525 h 582729"/>
              <a:gd name="connsiteX3" fmla="*/ 463773 w 607356"/>
              <a:gd name="connsiteY3" fmla="*/ 464667 h 582729"/>
              <a:gd name="connsiteX4" fmla="*/ 318672 w 607356"/>
              <a:gd name="connsiteY4" fmla="*/ 407910 h 582729"/>
              <a:gd name="connsiteX5" fmla="*/ 318672 w 607356"/>
              <a:gd name="connsiteY5" fmla="*/ 557525 h 582729"/>
              <a:gd name="connsiteX6" fmla="*/ 354924 w 607356"/>
              <a:gd name="connsiteY6" fmla="*/ 557525 h 582729"/>
              <a:gd name="connsiteX7" fmla="*/ 354924 w 607356"/>
              <a:gd name="connsiteY7" fmla="*/ 407910 h 582729"/>
              <a:gd name="connsiteX8" fmla="*/ 200428 w 607356"/>
              <a:gd name="connsiteY8" fmla="*/ 346511 h 582729"/>
              <a:gd name="connsiteX9" fmla="*/ 200428 w 607356"/>
              <a:gd name="connsiteY9" fmla="*/ 557525 h 582729"/>
              <a:gd name="connsiteX10" fmla="*/ 236584 w 607356"/>
              <a:gd name="connsiteY10" fmla="*/ 557525 h 582729"/>
              <a:gd name="connsiteX11" fmla="*/ 236584 w 607356"/>
              <a:gd name="connsiteY11" fmla="*/ 346511 h 582729"/>
              <a:gd name="connsiteX12" fmla="*/ 82088 w 607356"/>
              <a:gd name="connsiteY12" fmla="*/ 247305 h 582729"/>
              <a:gd name="connsiteX13" fmla="*/ 82088 w 607356"/>
              <a:gd name="connsiteY13" fmla="*/ 557525 h 582729"/>
              <a:gd name="connsiteX14" fmla="*/ 118340 w 607356"/>
              <a:gd name="connsiteY14" fmla="*/ 557525 h 582729"/>
              <a:gd name="connsiteX15" fmla="*/ 118340 w 607356"/>
              <a:gd name="connsiteY15" fmla="*/ 247305 h 582729"/>
              <a:gd name="connsiteX16" fmla="*/ 126248 w 607356"/>
              <a:gd name="connsiteY16" fmla="*/ 108462 h 582729"/>
              <a:gd name="connsiteX17" fmla="*/ 135809 w 607356"/>
              <a:gd name="connsiteY17" fmla="*/ 110203 h 582729"/>
              <a:gd name="connsiteX18" fmla="*/ 466717 w 607356"/>
              <a:gd name="connsiteY18" fmla="*/ 325367 h 582729"/>
              <a:gd name="connsiteX19" fmla="*/ 463111 w 607356"/>
              <a:gd name="connsiteY19" fmla="*/ 306324 h 582729"/>
              <a:gd name="connsiteX20" fmla="*/ 473265 w 607356"/>
              <a:gd name="connsiteY20" fmla="*/ 291638 h 582729"/>
              <a:gd name="connsiteX21" fmla="*/ 487974 w 607356"/>
              <a:gd name="connsiteY21" fmla="*/ 301681 h 582729"/>
              <a:gd name="connsiteX22" fmla="*/ 496894 w 607356"/>
              <a:gd name="connsiteY22" fmla="*/ 349148 h 582729"/>
              <a:gd name="connsiteX23" fmla="*/ 497274 w 607356"/>
              <a:gd name="connsiteY23" fmla="*/ 351232 h 582729"/>
              <a:gd name="connsiteX24" fmla="*/ 497274 w 607356"/>
              <a:gd name="connsiteY24" fmla="*/ 351327 h 582729"/>
              <a:gd name="connsiteX25" fmla="*/ 497274 w 607356"/>
              <a:gd name="connsiteY25" fmla="*/ 352180 h 582729"/>
              <a:gd name="connsiteX26" fmla="*/ 497274 w 607356"/>
              <a:gd name="connsiteY26" fmla="*/ 353033 h 582729"/>
              <a:gd name="connsiteX27" fmla="*/ 497274 w 607356"/>
              <a:gd name="connsiteY27" fmla="*/ 353127 h 582729"/>
              <a:gd name="connsiteX28" fmla="*/ 487025 w 607356"/>
              <a:gd name="connsiteY28" fmla="*/ 364686 h 582729"/>
              <a:gd name="connsiteX29" fmla="*/ 437299 w 607356"/>
              <a:gd name="connsiteY29" fmla="*/ 374161 h 582729"/>
              <a:gd name="connsiteX30" fmla="*/ 434926 w 607356"/>
              <a:gd name="connsiteY30" fmla="*/ 374350 h 582729"/>
              <a:gd name="connsiteX31" fmla="*/ 422495 w 607356"/>
              <a:gd name="connsiteY31" fmla="*/ 364118 h 582729"/>
              <a:gd name="connsiteX32" fmla="*/ 432554 w 607356"/>
              <a:gd name="connsiteY32" fmla="*/ 349338 h 582729"/>
              <a:gd name="connsiteX33" fmla="*/ 451628 w 607356"/>
              <a:gd name="connsiteY33" fmla="*/ 345737 h 582729"/>
              <a:gd name="connsiteX34" fmla="*/ 121954 w 607356"/>
              <a:gd name="connsiteY34" fmla="*/ 131426 h 582729"/>
              <a:gd name="connsiteX35" fmla="*/ 118253 w 607356"/>
              <a:gd name="connsiteY35" fmla="*/ 113898 h 582729"/>
              <a:gd name="connsiteX36" fmla="*/ 126248 w 607356"/>
              <a:gd name="connsiteY36" fmla="*/ 108462 h 582729"/>
              <a:gd name="connsiteX37" fmla="*/ 12622 w 607356"/>
              <a:gd name="connsiteY37" fmla="*/ 0 h 582729"/>
              <a:gd name="connsiteX38" fmla="*/ 25338 w 607356"/>
              <a:gd name="connsiteY38" fmla="*/ 12602 h 582729"/>
              <a:gd name="connsiteX39" fmla="*/ 25338 w 607356"/>
              <a:gd name="connsiteY39" fmla="*/ 557525 h 582729"/>
              <a:gd name="connsiteX40" fmla="*/ 56750 w 607356"/>
              <a:gd name="connsiteY40" fmla="*/ 557525 h 582729"/>
              <a:gd name="connsiteX41" fmla="*/ 56750 w 607356"/>
              <a:gd name="connsiteY41" fmla="*/ 234702 h 582729"/>
              <a:gd name="connsiteX42" fmla="*/ 69466 w 607356"/>
              <a:gd name="connsiteY42" fmla="*/ 222006 h 582729"/>
              <a:gd name="connsiteX43" fmla="*/ 130961 w 607356"/>
              <a:gd name="connsiteY43" fmla="*/ 222006 h 582729"/>
              <a:gd name="connsiteX44" fmla="*/ 143583 w 607356"/>
              <a:gd name="connsiteY44" fmla="*/ 234702 h 582729"/>
              <a:gd name="connsiteX45" fmla="*/ 143583 w 607356"/>
              <a:gd name="connsiteY45" fmla="*/ 557525 h 582729"/>
              <a:gd name="connsiteX46" fmla="*/ 175089 w 607356"/>
              <a:gd name="connsiteY46" fmla="*/ 557525 h 582729"/>
              <a:gd name="connsiteX47" fmla="*/ 175089 w 607356"/>
              <a:gd name="connsiteY47" fmla="*/ 333908 h 582729"/>
              <a:gd name="connsiteX48" fmla="*/ 187711 w 607356"/>
              <a:gd name="connsiteY48" fmla="*/ 321212 h 582729"/>
              <a:gd name="connsiteX49" fmla="*/ 249301 w 607356"/>
              <a:gd name="connsiteY49" fmla="*/ 321212 h 582729"/>
              <a:gd name="connsiteX50" fmla="*/ 261922 w 607356"/>
              <a:gd name="connsiteY50" fmla="*/ 333908 h 582729"/>
              <a:gd name="connsiteX51" fmla="*/ 261922 w 607356"/>
              <a:gd name="connsiteY51" fmla="*/ 557525 h 582729"/>
              <a:gd name="connsiteX52" fmla="*/ 293429 w 607356"/>
              <a:gd name="connsiteY52" fmla="*/ 557525 h 582729"/>
              <a:gd name="connsiteX53" fmla="*/ 293429 w 607356"/>
              <a:gd name="connsiteY53" fmla="*/ 395308 h 582729"/>
              <a:gd name="connsiteX54" fmla="*/ 306051 w 607356"/>
              <a:gd name="connsiteY54" fmla="*/ 382706 h 582729"/>
              <a:gd name="connsiteX55" fmla="*/ 367545 w 607356"/>
              <a:gd name="connsiteY55" fmla="*/ 382706 h 582729"/>
              <a:gd name="connsiteX56" fmla="*/ 380262 w 607356"/>
              <a:gd name="connsiteY56" fmla="*/ 395308 h 582729"/>
              <a:gd name="connsiteX57" fmla="*/ 380262 w 607356"/>
              <a:gd name="connsiteY57" fmla="*/ 557525 h 582729"/>
              <a:gd name="connsiteX58" fmla="*/ 402184 w 607356"/>
              <a:gd name="connsiteY58" fmla="*/ 557525 h 582729"/>
              <a:gd name="connsiteX59" fmla="*/ 402184 w 607356"/>
              <a:gd name="connsiteY59" fmla="*/ 451970 h 582729"/>
              <a:gd name="connsiteX60" fmla="*/ 414900 w 607356"/>
              <a:gd name="connsiteY60" fmla="*/ 439368 h 582729"/>
              <a:gd name="connsiteX61" fmla="*/ 476395 w 607356"/>
              <a:gd name="connsiteY61" fmla="*/ 439368 h 582729"/>
              <a:gd name="connsiteX62" fmla="*/ 489016 w 607356"/>
              <a:gd name="connsiteY62" fmla="*/ 451970 h 582729"/>
              <a:gd name="connsiteX63" fmla="*/ 489016 w 607356"/>
              <a:gd name="connsiteY63" fmla="*/ 557525 h 582729"/>
              <a:gd name="connsiteX64" fmla="*/ 594734 w 607356"/>
              <a:gd name="connsiteY64" fmla="*/ 557525 h 582729"/>
              <a:gd name="connsiteX65" fmla="*/ 607356 w 607356"/>
              <a:gd name="connsiteY65" fmla="*/ 570127 h 582729"/>
              <a:gd name="connsiteX66" fmla="*/ 594734 w 607356"/>
              <a:gd name="connsiteY66" fmla="*/ 582729 h 582729"/>
              <a:gd name="connsiteX67" fmla="*/ 476395 w 607356"/>
              <a:gd name="connsiteY67" fmla="*/ 582729 h 582729"/>
              <a:gd name="connsiteX68" fmla="*/ 414900 w 607356"/>
              <a:gd name="connsiteY68" fmla="*/ 582729 h 582729"/>
              <a:gd name="connsiteX69" fmla="*/ 367545 w 607356"/>
              <a:gd name="connsiteY69" fmla="*/ 582729 h 582729"/>
              <a:gd name="connsiteX70" fmla="*/ 306051 w 607356"/>
              <a:gd name="connsiteY70" fmla="*/ 582729 h 582729"/>
              <a:gd name="connsiteX71" fmla="*/ 249301 w 607356"/>
              <a:gd name="connsiteY71" fmla="*/ 582729 h 582729"/>
              <a:gd name="connsiteX72" fmla="*/ 187711 w 607356"/>
              <a:gd name="connsiteY72" fmla="*/ 582729 h 582729"/>
              <a:gd name="connsiteX73" fmla="*/ 130961 w 607356"/>
              <a:gd name="connsiteY73" fmla="*/ 582729 h 582729"/>
              <a:gd name="connsiteX74" fmla="*/ 69466 w 607356"/>
              <a:gd name="connsiteY74" fmla="*/ 582729 h 582729"/>
              <a:gd name="connsiteX75" fmla="*/ 12622 w 607356"/>
              <a:gd name="connsiteY75" fmla="*/ 582729 h 582729"/>
              <a:gd name="connsiteX76" fmla="*/ 0 w 607356"/>
              <a:gd name="connsiteY76" fmla="*/ 570127 h 582729"/>
              <a:gd name="connsiteX77" fmla="*/ 0 w 607356"/>
              <a:gd name="connsiteY77" fmla="*/ 12602 h 582729"/>
              <a:gd name="connsiteX78" fmla="*/ 12622 w 607356"/>
              <a:gd name="connsiteY78" fmla="*/ 0 h 582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07356" h="582729">
                <a:moveTo>
                  <a:pt x="427522" y="464667"/>
                </a:moveTo>
                <a:lnTo>
                  <a:pt x="427522" y="557525"/>
                </a:lnTo>
                <a:lnTo>
                  <a:pt x="463773" y="557525"/>
                </a:lnTo>
                <a:lnTo>
                  <a:pt x="463773" y="464667"/>
                </a:lnTo>
                <a:close/>
                <a:moveTo>
                  <a:pt x="318672" y="407910"/>
                </a:moveTo>
                <a:lnTo>
                  <a:pt x="318672" y="557525"/>
                </a:lnTo>
                <a:lnTo>
                  <a:pt x="354924" y="557525"/>
                </a:lnTo>
                <a:lnTo>
                  <a:pt x="354924" y="407910"/>
                </a:lnTo>
                <a:close/>
                <a:moveTo>
                  <a:pt x="200428" y="346511"/>
                </a:moveTo>
                <a:lnTo>
                  <a:pt x="200428" y="557525"/>
                </a:lnTo>
                <a:lnTo>
                  <a:pt x="236584" y="557525"/>
                </a:lnTo>
                <a:lnTo>
                  <a:pt x="236584" y="346511"/>
                </a:lnTo>
                <a:close/>
                <a:moveTo>
                  <a:pt x="82088" y="247305"/>
                </a:moveTo>
                <a:lnTo>
                  <a:pt x="82088" y="557525"/>
                </a:lnTo>
                <a:lnTo>
                  <a:pt x="118340" y="557525"/>
                </a:lnTo>
                <a:lnTo>
                  <a:pt x="118340" y="247305"/>
                </a:lnTo>
                <a:close/>
                <a:moveTo>
                  <a:pt x="126248" y="108462"/>
                </a:moveTo>
                <a:cubicBezTo>
                  <a:pt x="129427" y="107787"/>
                  <a:pt x="132867" y="108308"/>
                  <a:pt x="135809" y="110203"/>
                </a:cubicBezTo>
                <a:lnTo>
                  <a:pt x="466717" y="325367"/>
                </a:lnTo>
                <a:lnTo>
                  <a:pt x="463111" y="306324"/>
                </a:lnTo>
                <a:cubicBezTo>
                  <a:pt x="461877" y="299502"/>
                  <a:pt x="466337" y="292870"/>
                  <a:pt x="473265" y="291638"/>
                </a:cubicBezTo>
                <a:cubicBezTo>
                  <a:pt x="480098" y="290312"/>
                  <a:pt x="486740" y="294860"/>
                  <a:pt x="487974" y="301681"/>
                </a:cubicBezTo>
                <a:lnTo>
                  <a:pt x="496894" y="349148"/>
                </a:lnTo>
                <a:cubicBezTo>
                  <a:pt x="497084" y="349811"/>
                  <a:pt x="497179" y="350474"/>
                  <a:pt x="497274" y="351232"/>
                </a:cubicBezTo>
                <a:cubicBezTo>
                  <a:pt x="497274" y="351232"/>
                  <a:pt x="497274" y="351232"/>
                  <a:pt x="497274" y="351327"/>
                </a:cubicBezTo>
                <a:cubicBezTo>
                  <a:pt x="497274" y="351611"/>
                  <a:pt x="497274" y="351896"/>
                  <a:pt x="497274" y="352180"/>
                </a:cubicBezTo>
                <a:cubicBezTo>
                  <a:pt x="497274" y="352464"/>
                  <a:pt x="497274" y="352748"/>
                  <a:pt x="497274" y="353033"/>
                </a:cubicBezTo>
                <a:cubicBezTo>
                  <a:pt x="497274" y="353127"/>
                  <a:pt x="497274" y="353127"/>
                  <a:pt x="497274" y="353127"/>
                </a:cubicBezTo>
                <a:cubicBezTo>
                  <a:pt x="496800" y="358717"/>
                  <a:pt x="492719" y="363549"/>
                  <a:pt x="487025" y="364686"/>
                </a:cubicBezTo>
                <a:lnTo>
                  <a:pt x="437299" y="374161"/>
                </a:lnTo>
                <a:cubicBezTo>
                  <a:pt x="436445" y="374350"/>
                  <a:pt x="435685" y="374350"/>
                  <a:pt x="434926" y="374350"/>
                </a:cubicBezTo>
                <a:cubicBezTo>
                  <a:pt x="428948" y="374350"/>
                  <a:pt x="423633" y="370181"/>
                  <a:pt x="422495" y="364118"/>
                </a:cubicBezTo>
                <a:cubicBezTo>
                  <a:pt x="421166" y="357296"/>
                  <a:pt x="425626" y="350664"/>
                  <a:pt x="432554" y="349338"/>
                </a:cubicBezTo>
                <a:lnTo>
                  <a:pt x="451628" y="345737"/>
                </a:lnTo>
                <a:lnTo>
                  <a:pt x="121954" y="131426"/>
                </a:lnTo>
                <a:cubicBezTo>
                  <a:pt x="116070" y="127636"/>
                  <a:pt x="114457" y="119772"/>
                  <a:pt x="118253" y="113898"/>
                </a:cubicBezTo>
                <a:cubicBezTo>
                  <a:pt x="120151" y="111008"/>
                  <a:pt x="123069" y="109137"/>
                  <a:pt x="126248" y="108462"/>
                </a:cubicBezTo>
                <a:close/>
                <a:moveTo>
                  <a:pt x="12622" y="0"/>
                </a:moveTo>
                <a:cubicBezTo>
                  <a:pt x="19644" y="0"/>
                  <a:pt x="25338" y="5590"/>
                  <a:pt x="25338" y="12602"/>
                </a:cubicBezTo>
                <a:lnTo>
                  <a:pt x="25338" y="557525"/>
                </a:lnTo>
                <a:lnTo>
                  <a:pt x="56750" y="557525"/>
                </a:lnTo>
                <a:lnTo>
                  <a:pt x="56750" y="234702"/>
                </a:lnTo>
                <a:cubicBezTo>
                  <a:pt x="56750" y="227691"/>
                  <a:pt x="62444" y="222006"/>
                  <a:pt x="69466" y="222006"/>
                </a:cubicBezTo>
                <a:lnTo>
                  <a:pt x="130961" y="222006"/>
                </a:lnTo>
                <a:cubicBezTo>
                  <a:pt x="137984" y="222006"/>
                  <a:pt x="143583" y="227691"/>
                  <a:pt x="143583" y="234702"/>
                </a:cubicBezTo>
                <a:lnTo>
                  <a:pt x="143583" y="557525"/>
                </a:lnTo>
                <a:lnTo>
                  <a:pt x="175089" y="557525"/>
                </a:lnTo>
                <a:lnTo>
                  <a:pt x="175089" y="333908"/>
                </a:lnTo>
                <a:cubicBezTo>
                  <a:pt x="175089" y="326897"/>
                  <a:pt x="180783" y="321212"/>
                  <a:pt x="187711" y="321212"/>
                </a:cubicBezTo>
                <a:lnTo>
                  <a:pt x="249301" y="321212"/>
                </a:lnTo>
                <a:cubicBezTo>
                  <a:pt x="256228" y="321212"/>
                  <a:pt x="261922" y="326897"/>
                  <a:pt x="261922" y="333908"/>
                </a:cubicBezTo>
                <a:lnTo>
                  <a:pt x="261922" y="557525"/>
                </a:lnTo>
                <a:lnTo>
                  <a:pt x="293429" y="557525"/>
                </a:lnTo>
                <a:lnTo>
                  <a:pt x="293429" y="395308"/>
                </a:lnTo>
                <a:cubicBezTo>
                  <a:pt x="293429" y="388297"/>
                  <a:pt x="299028" y="382706"/>
                  <a:pt x="306051" y="382706"/>
                </a:cubicBezTo>
                <a:lnTo>
                  <a:pt x="367545" y="382706"/>
                </a:lnTo>
                <a:cubicBezTo>
                  <a:pt x="374568" y="382706"/>
                  <a:pt x="380262" y="388297"/>
                  <a:pt x="380262" y="395308"/>
                </a:cubicBezTo>
                <a:lnTo>
                  <a:pt x="380262" y="557525"/>
                </a:lnTo>
                <a:lnTo>
                  <a:pt x="402184" y="557525"/>
                </a:lnTo>
                <a:lnTo>
                  <a:pt x="402184" y="451970"/>
                </a:lnTo>
                <a:cubicBezTo>
                  <a:pt x="402184" y="445053"/>
                  <a:pt x="407878" y="439368"/>
                  <a:pt x="414900" y="439368"/>
                </a:cubicBezTo>
                <a:lnTo>
                  <a:pt x="476395" y="439368"/>
                </a:lnTo>
                <a:cubicBezTo>
                  <a:pt x="483417" y="439368"/>
                  <a:pt x="489016" y="445053"/>
                  <a:pt x="489016" y="451970"/>
                </a:cubicBezTo>
                <a:lnTo>
                  <a:pt x="489016" y="557525"/>
                </a:lnTo>
                <a:lnTo>
                  <a:pt x="594734" y="557525"/>
                </a:lnTo>
                <a:cubicBezTo>
                  <a:pt x="601662" y="557525"/>
                  <a:pt x="607356" y="563115"/>
                  <a:pt x="607356" y="570127"/>
                </a:cubicBezTo>
                <a:cubicBezTo>
                  <a:pt x="607356" y="577139"/>
                  <a:pt x="601662" y="582729"/>
                  <a:pt x="594734" y="582729"/>
                </a:cubicBezTo>
                <a:lnTo>
                  <a:pt x="476395" y="582729"/>
                </a:lnTo>
                <a:lnTo>
                  <a:pt x="414900" y="582729"/>
                </a:lnTo>
                <a:lnTo>
                  <a:pt x="367545" y="582729"/>
                </a:lnTo>
                <a:lnTo>
                  <a:pt x="306051" y="582729"/>
                </a:lnTo>
                <a:lnTo>
                  <a:pt x="249301" y="582729"/>
                </a:lnTo>
                <a:lnTo>
                  <a:pt x="187711" y="582729"/>
                </a:lnTo>
                <a:lnTo>
                  <a:pt x="130961" y="582729"/>
                </a:lnTo>
                <a:lnTo>
                  <a:pt x="69466" y="582729"/>
                </a:lnTo>
                <a:lnTo>
                  <a:pt x="12622" y="582729"/>
                </a:lnTo>
                <a:cubicBezTo>
                  <a:pt x="5694" y="582729"/>
                  <a:pt x="0" y="577139"/>
                  <a:pt x="0" y="570127"/>
                </a:cubicBezTo>
                <a:lnTo>
                  <a:pt x="0" y="12602"/>
                </a:lnTo>
                <a:cubicBezTo>
                  <a:pt x="0" y="5590"/>
                  <a:pt x="5694" y="0"/>
                  <a:pt x="126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8" name="îŝḷîḓé-Rectangle 9"/>
          <p:cNvSpPr/>
          <p:nvPr/>
        </p:nvSpPr>
        <p:spPr>
          <a:xfrm>
            <a:off x="5702114" y="4019166"/>
            <a:ext cx="262114" cy="267944"/>
          </a:xfrm>
          <a:custGeom>
            <a:avLst/>
            <a:gdLst>
              <a:gd name="connsiteX0" fmla="*/ 59789 w 593384"/>
              <a:gd name="connsiteY0" fmla="*/ 323835 h 606580"/>
              <a:gd name="connsiteX1" fmla="*/ 44670 w 593384"/>
              <a:gd name="connsiteY1" fmla="*/ 338857 h 606580"/>
              <a:gd name="connsiteX2" fmla="*/ 44670 w 593384"/>
              <a:gd name="connsiteY2" fmla="*/ 477027 h 606580"/>
              <a:gd name="connsiteX3" fmla="*/ 59713 w 593384"/>
              <a:gd name="connsiteY3" fmla="*/ 492048 h 606580"/>
              <a:gd name="connsiteX4" fmla="*/ 386834 w 593384"/>
              <a:gd name="connsiteY4" fmla="*/ 492048 h 606580"/>
              <a:gd name="connsiteX5" fmla="*/ 402946 w 593384"/>
              <a:gd name="connsiteY5" fmla="*/ 508138 h 606580"/>
              <a:gd name="connsiteX6" fmla="*/ 402946 w 593384"/>
              <a:gd name="connsiteY6" fmla="*/ 545959 h 606580"/>
              <a:gd name="connsiteX7" fmla="*/ 419058 w 593384"/>
              <a:gd name="connsiteY7" fmla="*/ 561972 h 606580"/>
              <a:gd name="connsiteX8" fmla="*/ 429137 w 593384"/>
              <a:gd name="connsiteY8" fmla="*/ 558388 h 606580"/>
              <a:gd name="connsiteX9" fmla="*/ 543981 w 593384"/>
              <a:gd name="connsiteY9" fmla="*/ 464369 h 606580"/>
              <a:gd name="connsiteX10" fmla="*/ 544897 w 593384"/>
              <a:gd name="connsiteY10" fmla="*/ 463606 h 606580"/>
              <a:gd name="connsiteX11" fmla="*/ 544897 w 593384"/>
              <a:gd name="connsiteY11" fmla="*/ 445000 h 606580"/>
              <a:gd name="connsiteX12" fmla="*/ 543904 w 593384"/>
              <a:gd name="connsiteY12" fmla="*/ 444162 h 606580"/>
              <a:gd name="connsiteX13" fmla="*/ 427533 w 593384"/>
              <a:gd name="connsiteY13" fmla="*/ 349990 h 606580"/>
              <a:gd name="connsiteX14" fmla="*/ 418065 w 593384"/>
              <a:gd name="connsiteY14" fmla="*/ 346634 h 606580"/>
              <a:gd name="connsiteX15" fmla="*/ 402946 w 593384"/>
              <a:gd name="connsiteY15" fmla="*/ 361656 h 606580"/>
              <a:gd name="connsiteX16" fmla="*/ 402946 w 593384"/>
              <a:gd name="connsiteY16" fmla="*/ 400469 h 606580"/>
              <a:gd name="connsiteX17" fmla="*/ 386834 w 593384"/>
              <a:gd name="connsiteY17" fmla="*/ 416482 h 606580"/>
              <a:gd name="connsiteX18" fmla="*/ 136453 w 593384"/>
              <a:gd name="connsiteY18" fmla="*/ 416482 h 606580"/>
              <a:gd name="connsiteX19" fmla="*/ 120342 w 593384"/>
              <a:gd name="connsiteY19" fmla="*/ 400469 h 606580"/>
              <a:gd name="connsiteX20" fmla="*/ 120342 w 593384"/>
              <a:gd name="connsiteY20" fmla="*/ 376602 h 606580"/>
              <a:gd name="connsiteX21" fmla="*/ 113469 w 593384"/>
              <a:gd name="connsiteY21" fmla="*/ 362342 h 606580"/>
              <a:gd name="connsiteX22" fmla="*/ 69105 w 593384"/>
              <a:gd name="connsiteY22" fmla="*/ 327114 h 606580"/>
              <a:gd name="connsiteX23" fmla="*/ 59789 w 593384"/>
              <a:gd name="connsiteY23" fmla="*/ 323835 h 606580"/>
              <a:gd name="connsiteX24" fmla="*/ 59757 w 593384"/>
              <a:gd name="connsiteY24" fmla="*/ 323324 h 606580"/>
              <a:gd name="connsiteX25" fmla="*/ 69379 w 593384"/>
              <a:gd name="connsiteY25" fmla="*/ 326755 h 606580"/>
              <a:gd name="connsiteX26" fmla="*/ 113750 w 593384"/>
              <a:gd name="connsiteY26" fmla="*/ 361977 h 606580"/>
              <a:gd name="connsiteX27" fmla="*/ 120852 w 593384"/>
              <a:gd name="connsiteY27" fmla="*/ 376615 h 606580"/>
              <a:gd name="connsiteX28" fmla="*/ 120852 w 593384"/>
              <a:gd name="connsiteY28" fmla="*/ 400477 h 606580"/>
              <a:gd name="connsiteX29" fmla="*/ 136431 w 593384"/>
              <a:gd name="connsiteY29" fmla="*/ 416030 h 606580"/>
              <a:gd name="connsiteX30" fmla="*/ 386846 w 593384"/>
              <a:gd name="connsiteY30" fmla="*/ 416030 h 606580"/>
              <a:gd name="connsiteX31" fmla="*/ 402425 w 593384"/>
              <a:gd name="connsiteY31" fmla="*/ 400477 h 606580"/>
              <a:gd name="connsiteX32" fmla="*/ 402425 w 593384"/>
              <a:gd name="connsiteY32" fmla="*/ 361672 h 606580"/>
              <a:gd name="connsiteX33" fmla="*/ 418081 w 593384"/>
              <a:gd name="connsiteY33" fmla="*/ 346119 h 606580"/>
              <a:gd name="connsiteX34" fmla="*/ 427856 w 593384"/>
              <a:gd name="connsiteY34" fmla="*/ 349626 h 606580"/>
              <a:gd name="connsiteX35" fmla="*/ 544319 w 593384"/>
              <a:gd name="connsiteY35" fmla="*/ 443781 h 606580"/>
              <a:gd name="connsiteX36" fmla="*/ 545312 w 593384"/>
              <a:gd name="connsiteY36" fmla="*/ 444696 h 606580"/>
              <a:gd name="connsiteX37" fmla="*/ 545236 w 593384"/>
              <a:gd name="connsiteY37" fmla="*/ 463908 h 606580"/>
              <a:gd name="connsiteX38" fmla="*/ 544319 w 593384"/>
              <a:gd name="connsiteY38" fmla="*/ 464746 h 606580"/>
              <a:gd name="connsiteX39" fmla="*/ 429460 w 593384"/>
              <a:gd name="connsiteY39" fmla="*/ 558748 h 606580"/>
              <a:gd name="connsiteX40" fmla="*/ 419074 w 593384"/>
              <a:gd name="connsiteY40" fmla="*/ 562484 h 606580"/>
              <a:gd name="connsiteX41" fmla="*/ 402425 w 593384"/>
              <a:gd name="connsiteY41" fmla="*/ 545940 h 606580"/>
              <a:gd name="connsiteX42" fmla="*/ 402425 w 593384"/>
              <a:gd name="connsiteY42" fmla="*/ 508126 h 606580"/>
              <a:gd name="connsiteX43" fmla="*/ 386846 w 593384"/>
              <a:gd name="connsiteY43" fmla="*/ 492573 h 606580"/>
              <a:gd name="connsiteX44" fmla="*/ 59680 w 593384"/>
              <a:gd name="connsiteY44" fmla="*/ 492573 h 606580"/>
              <a:gd name="connsiteX45" fmla="*/ 44101 w 593384"/>
              <a:gd name="connsiteY45" fmla="*/ 477021 h 606580"/>
              <a:gd name="connsiteX46" fmla="*/ 44101 w 593384"/>
              <a:gd name="connsiteY46" fmla="*/ 338877 h 606580"/>
              <a:gd name="connsiteX47" fmla="*/ 59757 w 593384"/>
              <a:gd name="connsiteY47" fmla="*/ 323324 h 606580"/>
              <a:gd name="connsiteX48" fmla="*/ 59789 w 593384"/>
              <a:gd name="connsiteY48" fmla="*/ 322767 h 606580"/>
              <a:gd name="connsiteX49" fmla="*/ 43677 w 593384"/>
              <a:gd name="connsiteY49" fmla="*/ 338857 h 606580"/>
              <a:gd name="connsiteX50" fmla="*/ 43677 w 593384"/>
              <a:gd name="connsiteY50" fmla="*/ 477027 h 606580"/>
              <a:gd name="connsiteX51" fmla="*/ 59713 w 593384"/>
              <a:gd name="connsiteY51" fmla="*/ 493116 h 606580"/>
              <a:gd name="connsiteX52" fmla="*/ 386834 w 593384"/>
              <a:gd name="connsiteY52" fmla="*/ 493116 h 606580"/>
              <a:gd name="connsiteX53" fmla="*/ 401953 w 593384"/>
              <a:gd name="connsiteY53" fmla="*/ 508138 h 606580"/>
              <a:gd name="connsiteX54" fmla="*/ 401953 w 593384"/>
              <a:gd name="connsiteY54" fmla="*/ 545959 h 606580"/>
              <a:gd name="connsiteX55" fmla="*/ 419058 w 593384"/>
              <a:gd name="connsiteY55" fmla="*/ 563040 h 606580"/>
              <a:gd name="connsiteX56" fmla="*/ 429748 w 593384"/>
              <a:gd name="connsiteY56" fmla="*/ 559151 h 606580"/>
              <a:gd name="connsiteX57" fmla="*/ 544592 w 593384"/>
              <a:gd name="connsiteY57" fmla="*/ 465131 h 606580"/>
              <a:gd name="connsiteX58" fmla="*/ 545584 w 593384"/>
              <a:gd name="connsiteY58" fmla="*/ 464292 h 606580"/>
              <a:gd name="connsiteX59" fmla="*/ 545584 w 593384"/>
              <a:gd name="connsiteY59" fmla="*/ 444314 h 606580"/>
              <a:gd name="connsiteX60" fmla="*/ 544592 w 593384"/>
              <a:gd name="connsiteY60" fmla="*/ 443399 h 606580"/>
              <a:gd name="connsiteX61" fmla="*/ 428144 w 593384"/>
              <a:gd name="connsiteY61" fmla="*/ 349227 h 606580"/>
              <a:gd name="connsiteX62" fmla="*/ 418065 w 593384"/>
              <a:gd name="connsiteY62" fmla="*/ 345567 h 606580"/>
              <a:gd name="connsiteX63" fmla="*/ 401953 w 593384"/>
              <a:gd name="connsiteY63" fmla="*/ 361656 h 606580"/>
              <a:gd name="connsiteX64" fmla="*/ 401953 w 593384"/>
              <a:gd name="connsiteY64" fmla="*/ 400469 h 606580"/>
              <a:gd name="connsiteX65" fmla="*/ 386834 w 593384"/>
              <a:gd name="connsiteY65" fmla="*/ 415491 h 606580"/>
              <a:gd name="connsiteX66" fmla="*/ 136453 w 593384"/>
              <a:gd name="connsiteY66" fmla="*/ 415491 h 606580"/>
              <a:gd name="connsiteX67" fmla="*/ 121334 w 593384"/>
              <a:gd name="connsiteY67" fmla="*/ 400469 h 606580"/>
              <a:gd name="connsiteX68" fmla="*/ 121334 w 593384"/>
              <a:gd name="connsiteY68" fmla="*/ 376602 h 606580"/>
              <a:gd name="connsiteX69" fmla="*/ 114080 w 593384"/>
              <a:gd name="connsiteY69" fmla="*/ 361580 h 606580"/>
              <a:gd name="connsiteX70" fmla="*/ 69716 w 593384"/>
              <a:gd name="connsiteY70" fmla="*/ 326351 h 606580"/>
              <a:gd name="connsiteX71" fmla="*/ 59789 w 593384"/>
              <a:gd name="connsiteY71" fmla="*/ 322767 h 606580"/>
              <a:gd name="connsiteX72" fmla="*/ 59789 w 593384"/>
              <a:gd name="connsiteY72" fmla="*/ 280218 h 606580"/>
              <a:gd name="connsiteX73" fmla="*/ 96289 w 593384"/>
              <a:gd name="connsiteY73" fmla="*/ 293029 h 606580"/>
              <a:gd name="connsiteX74" fmla="*/ 140653 w 593384"/>
              <a:gd name="connsiteY74" fmla="*/ 328258 h 606580"/>
              <a:gd name="connsiteX75" fmla="*/ 157834 w 593384"/>
              <a:gd name="connsiteY75" fmla="*/ 349761 h 606580"/>
              <a:gd name="connsiteX76" fmla="*/ 163790 w 593384"/>
              <a:gd name="connsiteY76" fmla="*/ 372484 h 606580"/>
              <a:gd name="connsiteX77" fmla="*/ 163866 w 593384"/>
              <a:gd name="connsiteY77" fmla="*/ 372942 h 606580"/>
              <a:gd name="connsiteX78" fmla="*/ 359345 w 593384"/>
              <a:gd name="connsiteY78" fmla="*/ 372942 h 606580"/>
              <a:gd name="connsiteX79" fmla="*/ 359345 w 593384"/>
              <a:gd name="connsiteY79" fmla="*/ 361656 h 606580"/>
              <a:gd name="connsiteX80" fmla="*/ 364308 w 593384"/>
              <a:gd name="connsiteY80" fmla="*/ 337942 h 606580"/>
              <a:gd name="connsiteX81" fmla="*/ 377671 w 593384"/>
              <a:gd name="connsiteY81" fmla="*/ 319107 h 606580"/>
              <a:gd name="connsiteX82" fmla="*/ 418065 w 593384"/>
              <a:gd name="connsiteY82" fmla="*/ 303018 h 606580"/>
              <a:gd name="connsiteX83" fmla="*/ 454946 w 593384"/>
              <a:gd name="connsiteY83" fmla="*/ 316133 h 606580"/>
              <a:gd name="connsiteX84" fmla="*/ 571393 w 593384"/>
              <a:gd name="connsiteY84" fmla="*/ 410305 h 606580"/>
              <a:gd name="connsiteX85" fmla="*/ 575822 w 593384"/>
              <a:gd name="connsiteY85" fmla="*/ 414271 h 606580"/>
              <a:gd name="connsiteX86" fmla="*/ 575670 w 593384"/>
              <a:gd name="connsiteY86" fmla="*/ 494412 h 606580"/>
              <a:gd name="connsiteX87" fmla="*/ 571623 w 593384"/>
              <a:gd name="connsiteY87" fmla="*/ 498072 h 606580"/>
              <a:gd name="connsiteX88" fmla="*/ 456779 w 593384"/>
              <a:gd name="connsiteY88" fmla="*/ 592016 h 606580"/>
              <a:gd name="connsiteX89" fmla="*/ 419058 w 593384"/>
              <a:gd name="connsiteY89" fmla="*/ 605589 h 606580"/>
              <a:gd name="connsiteX90" fmla="*/ 377976 w 593384"/>
              <a:gd name="connsiteY90" fmla="*/ 589271 h 606580"/>
              <a:gd name="connsiteX91" fmla="*/ 364385 w 593384"/>
              <a:gd name="connsiteY91" fmla="*/ 570131 h 606580"/>
              <a:gd name="connsiteX92" fmla="*/ 359345 w 593384"/>
              <a:gd name="connsiteY92" fmla="*/ 545959 h 606580"/>
              <a:gd name="connsiteX93" fmla="*/ 359345 w 593384"/>
              <a:gd name="connsiteY93" fmla="*/ 535665 h 606580"/>
              <a:gd name="connsiteX94" fmla="*/ 59713 w 593384"/>
              <a:gd name="connsiteY94" fmla="*/ 535665 h 606580"/>
              <a:gd name="connsiteX95" fmla="*/ 1069 w 593384"/>
              <a:gd name="connsiteY95" fmla="*/ 477027 h 606580"/>
              <a:gd name="connsiteX96" fmla="*/ 1069 w 593384"/>
              <a:gd name="connsiteY96" fmla="*/ 338857 h 606580"/>
              <a:gd name="connsiteX97" fmla="*/ 6032 w 593384"/>
              <a:gd name="connsiteY97" fmla="*/ 315142 h 606580"/>
              <a:gd name="connsiteX98" fmla="*/ 19395 w 593384"/>
              <a:gd name="connsiteY98" fmla="*/ 296308 h 606580"/>
              <a:gd name="connsiteX99" fmla="*/ 59789 w 593384"/>
              <a:gd name="connsiteY99" fmla="*/ 280218 h 606580"/>
              <a:gd name="connsiteX100" fmla="*/ 59757 w 593384"/>
              <a:gd name="connsiteY100" fmla="*/ 279792 h 606580"/>
              <a:gd name="connsiteX101" fmla="*/ 18975 w 593384"/>
              <a:gd name="connsiteY101" fmla="*/ 295955 h 606580"/>
              <a:gd name="connsiteX102" fmla="*/ 5534 w 593384"/>
              <a:gd name="connsiteY102" fmla="*/ 315014 h 606580"/>
              <a:gd name="connsiteX103" fmla="*/ 494 w 593384"/>
              <a:gd name="connsiteY103" fmla="*/ 338877 h 606580"/>
              <a:gd name="connsiteX104" fmla="*/ 494 w 593384"/>
              <a:gd name="connsiteY104" fmla="*/ 477021 h 606580"/>
              <a:gd name="connsiteX105" fmla="*/ 59680 w 593384"/>
              <a:gd name="connsiteY105" fmla="*/ 536105 h 606580"/>
              <a:gd name="connsiteX106" fmla="*/ 358818 w 593384"/>
              <a:gd name="connsiteY106" fmla="*/ 536105 h 606580"/>
              <a:gd name="connsiteX107" fmla="*/ 358818 w 593384"/>
              <a:gd name="connsiteY107" fmla="*/ 545940 h 606580"/>
              <a:gd name="connsiteX108" fmla="*/ 363935 w 593384"/>
              <a:gd name="connsiteY108" fmla="*/ 570260 h 606580"/>
              <a:gd name="connsiteX109" fmla="*/ 377605 w 593384"/>
              <a:gd name="connsiteY109" fmla="*/ 589625 h 606580"/>
              <a:gd name="connsiteX110" fmla="*/ 419074 w 593384"/>
              <a:gd name="connsiteY110" fmla="*/ 606016 h 606580"/>
              <a:gd name="connsiteX111" fmla="*/ 457106 w 593384"/>
              <a:gd name="connsiteY111" fmla="*/ 592446 h 606580"/>
              <a:gd name="connsiteX112" fmla="*/ 571965 w 593384"/>
              <a:gd name="connsiteY112" fmla="*/ 498444 h 606580"/>
              <a:gd name="connsiteX113" fmla="*/ 576089 w 593384"/>
              <a:gd name="connsiteY113" fmla="*/ 494784 h 606580"/>
              <a:gd name="connsiteX114" fmla="*/ 576165 w 593384"/>
              <a:gd name="connsiteY114" fmla="*/ 413895 h 606580"/>
              <a:gd name="connsiteX115" fmla="*/ 571736 w 593384"/>
              <a:gd name="connsiteY115" fmla="*/ 409931 h 606580"/>
              <a:gd name="connsiteX116" fmla="*/ 455273 w 593384"/>
              <a:gd name="connsiteY116" fmla="*/ 315777 h 606580"/>
              <a:gd name="connsiteX117" fmla="*/ 418081 w 593384"/>
              <a:gd name="connsiteY117" fmla="*/ 302587 h 606580"/>
              <a:gd name="connsiteX118" fmla="*/ 377300 w 593384"/>
              <a:gd name="connsiteY118" fmla="*/ 318750 h 606580"/>
              <a:gd name="connsiteX119" fmla="*/ 363859 w 593384"/>
              <a:gd name="connsiteY119" fmla="*/ 337733 h 606580"/>
              <a:gd name="connsiteX120" fmla="*/ 358818 w 593384"/>
              <a:gd name="connsiteY120" fmla="*/ 361672 h 606580"/>
              <a:gd name="connsiteX121" fmla="*/ 358818 w 593384"/>
              <a:gd name="connsiteY121" fmla="*/ 372422 h 606580"/>
              <a:gd name="connsiteX122" fmla="*/ 164306 w 593384"/>
              <a:gd name="connsiteY122" fmla="*/ 372422 h 606580"/>
              <a:gd name="connsiteX123" fmla="*/ 158273 w 593384"/>
              <a:gd name="connsiteY123" fmla="*/ 349550 h 606580"/>
              <a:gd name="connsiteX124" fmla="*/ 140937 w 593384"/>
              <a:gd name="connsiteY124" fmla="*/ 327898 h 606580"/>
              <a:gd name="connsiteX125" fmla="*/ 96566 w 593384"/>
              <a:gd name="connsiteY125" fmla="*/ 292676 h 606580"/>
              <a:gd name="connsiteX126" fmla="*/ 59757 w 593384"/>
              <a:gd name="connsiteY126" fmla="*/ 279792 h 606580"/>
              <a:gd name="connsiteX127" fmla="*/ 59789 w 593384"/>
              <a:gd name="connsiteY127" fmla="*/ 279227 h 606580"/>
              <a:gd name="connsiteX128" fmla="*/ 96899 w 593384"/>
              <a:gd name="connsiteY128" fmla="*/ 292266 h 606580"/>
              <a:gd name="connsiteX129" fmla="*/ 141264 w 593384"/>
              <a:gd name="connsiteY129" fmla="*/ 327495 h 606580"/>
              <a:gd name="connsiteX130" fmla="*/ 158750 w 593384"/>
              <a:gd name="connsiteY130" fmla="*/ 349303 h 606580"/>
              <a:gd name="connsiteX131" fmla="*/ 164782 w 593384"/>
              <a:gd name="connsiteY131" fmla="*/ 371950 h 606580"/>
              <a:gd name="connsiteX132" fmla="*/ 358276 w 593384"/>
              <a:gd name="connsiteY132" fmla="*/ 371950 h 606580"/>
              <a:gd name="connsiteX133" fmla="*/ 358276 w 593384"/>
              <a:gd name="connsiteY133" fmla="*/ 361656 h 606580"/>
              <a:gd name="connsiteX134" fmla="*/ 363392 w 593384"/>
              <a:gd name="connsiteY134" fmla="*/ 337560 h 606580"/>
              <a:gd name="connsiteX135" fmla="*/ 376984 w 593384"/>
              <a:gd name="connsiteY135" fmla="*/ 318345 h 606580"/>
              <a:gd name="connsiteX136" fmla="*/ 418065 w 593384"/>
              <a:gd name="connsiteY136" fmla="*/ 302027 h 606580"/>
              <a:gd name="connsiteX137" fmla="*/ 455557 w 593384"/>
              <a:gd name="connsiteY137" fmla="*/ 315371 h 606580"/>
              <a:gd name="connsiteX138" fmla="*/ 572004 w 593384"/>
              <a:gd name="connsiteY138" fmla="*/ 409543 h 606580"/>
              <a:gd name="connsiteX139" fmla="*/ 576510 w 593384"/>
              <a:gd name="connsiteY139" fmla="*/ 413584 h 606580"/>
              <a:gd name="connsiteX140" fmla="*/ 576357 w 593384"/>
              <a:gd name="connsiteY140" fmla="*/ 495099 h 606580"/>
              <a:gd name="connsiteX141" fmla="*/ 572233 w 593384"/>
              <a:gd name="connsiteY141" fmla="*/ 498835 h 606580"/>
              <a:gd name="connsiteX142" fmla="*/ 457390 w 593384"/>
              <a:gd name="connsiteY142" fmla="*/ 592855 h 606580"/>
              <a:gd name="connsiteX143" fmla="*/ 419058 w 593384"/>
              <a:gd name="connsiteY143" fmla="*/ 606580 h 606580"/>
              <a:gd name="connsiteX144" fmla="*/ 377289 w 593384"/>
              <a:gd name="connsiteY144" fmla="*/ 589957 h 606580"/>
              <a:gd name="connsiteX145" fmla="*/ 363468 w 593384"/>
              <a:gd name="connsiteY145" fmla="*/ 570512 h 606580"/>
              <a:gd name="connsiteX146" fmla="*/ 358276 w 593384"/>
              <a:gd name="connsiteY146" fmla="*/ 545959 h 606580"/>
              <a:gd name="connsiteX147" fmla="*/ 358276 w 593384"/>
              <a:gd name="connsiteY147" fmla="*/ 536656 h 606580"/>
              <a:gd name="connsiteX148" fmla="*/ 59713 w 593384"/>
              <a:gd name="connsiteY148" fmla="*/ 536656 h 606580"/>
              <a:gd name="connsiteX149" fmla="*/ 0 w 593384"/>
              <a:gd name="connsiteY149" fmla="*/ 477027 h 606580"/>
              <a:gd name="connsiteX150" fmla="*/ 0 w 593384"/>
              <a:gd name="connsiteY150" fmla="*/ 338857 h 606580"/>
              <a:gd name="connsiteX151" fmla="*/ 5116 w 593384"/>
              <a:gd name="connsiteY151" fmla="*/ 314761 h 606580"/>
              <a:gd name="connsiteX152" fmla="*/ 18632 w 593384"/>
              <a:gd name="connsiteY152" fmla="*/ 295621 h 606580"/>
              <a:gd name="connsiteX153" fmla="*/ 59789 w 593384"/>
              <a:gd name="connsiteY153" fmla="*/ 279227 h 606580"/>
              <a:gd name="connsiteX154" fmla="*/ 174327 w 593384"/>
              <a:gd name="connsiteY154" fmla="*/ 44608 h 606580"/>
              <a:gd name="connsiteX155" fmla="*/ 164247 w 593384"/>
              <a:gd name="connsiteY155" fmla="*/ 48192 h 606580"/>
              <a:gd name="connsiteX156" fmla="*/ 49403 w 593384"/>
              <a:gd name="connsiteY156" fmla="*/ 142211 h 606580"/>
              <a:gd name="connsiteX157" fmla="*/ 48487 w 593384"/>
              <a:gd name="connsiteY157" fmla="*/ 142974 h 606580"/>
              <a:gd name="connsiteX158" fmla="*/ 48487 w 593384"/>
              <a:gd name="connsiteY158" fmla="*/ 161580 h 606580"/>
              <a:gd name="connsiteX159" fmla="*/ 49480 w 593384"/>
              <a:gd name="connsiteY159" fmla="*/ 162418 h 606580"/>
              <a:gd name="connsiteX160" fmla="*/ 165851 w 593384"/>
              <a:gd name="connsiteY160" fmla="*/ 256590 h 606580"/>
              <a:gd name="connsiteX161" fmla="*/ 175319 w 593384"/>
              <a:gd name="connsiteY161" fmla="*/ 259946 h 606580"/>
              <a:gd name="connsiteX162" fmla="*/ 190438 w 593384"/>
              <a:gd name="connsiteY162" fmla="*/ 244924 h 606580"/>
              <a:gd name="connsiteX163" fmla="*/ 190438 w 593384"/>
              <a:gd name="connsiteY163" fmla="*/ 206111 h 606580"/>
              <a:gd name="connsiteX164" fmla="*/ 206550 w 593384"/>
              <a:gd name="connsiteY164" fmla="*/ 190098 h 606580"/>
              <a:gd name="connsiteX165" fmla="*/ 456931 w 593384"/>
              <a:gd name="connsiteY165" fmla="*/ 190098 h 606580"/>
              <a:gd name="connsiteX166" fmla="*/ 473042 w 593384"/>
              <a:gd name="connsiteY166" fmla="*/ 206111 h 606580"/>
              <a:gd name="connsiteX167" fmla="*/ 473042 w 593384"/>
              <a:gd name="connsiteY167" fmla="*/ 229978 h 606580"/>
              <a:gd name="connsiteX168" fmla="*/ 479915 w 593384"/>
              <a:gd name="connsiteY168" fmla="*/ 244238 h 606580"/>
              <a:gd name="connsiteX169" fmla="*/ 524279 w 593384"/>
              <a:gd name="connsiteY169" fmla="*/ 279466 h 606580"/>
              <a:gd name="connsiteX170" fmla="*/ 533595 w 593384"/>
              <a:gd name="connsiteY170" fmla="*/ 282745 h 606580"/>
              <a:gd name="connsiteX171" fmla="*/ 548714 w 593384"/>
              <a:gd name="connsiteY171" fmla="*/ 267723 h 606580"/>
              <a:gd name="connsiteX172" fmla="*/ 548714 w 593384"/>
              <a:gd name="connsiteY172" fmla="*/ 129553 h 606580"/>
              <a:gd name="connsiteX173" fmla="*/ 533671 w 593384"/>
              <a:gd name="connsiteY173" fmla="*/ 114532 h 606580"/>
              <a:gd name="connsiteX174" fmla="*/ 206550 w 593384"/>
              <a:gd name="connsiteY174" fmla="*/ 114532 h 606580"/>
              <a:gd name="connsiteX175" fmla="*/ 190438 w 593384"/>
              <a:gd name="connsiteY175" fmla="*/ 98442 h 606580"/>
              <a:gd name="connsiteX176" fmla="*/ 190438 w 593384"/>
              <a:gd name="connsiteY176" fmla="*/ 60621 h 606580"/>
              <a:gd name="connsiteX177" fmla="*/ 174327 w 593384"/>
              <a:gd name="connsiteY177" fmla="*/ 44608 h 606580"/>
              <a:gd name="connsiteX178" fmla="*/ 174289 w 593384"/>
              <a:gd name="connsiteY178" fmla="*/ 44097 h 606580"/>
              <a:gd name="connsiteX179" fmla="*/ 190936 w 593384"/>
              <a:gd name="connsiteY179" fmla="*/ 60641 h 606580"/>
              <a:gd name="connsiteX180" fmla="*/ 190936 w 593384"/>
              <a:gd name="connsiteY180" fmla="*/ 98455 h 606580"/>
              <a:gd name="connsiteX181" fmla="*/ 206513 w 593384"/>
              <a:gd name="connsiteY181" fmla="*/ 114008 h 606580"/>
              <a:gd name="connsiteX182" fmla="*/ 533641 w 593384"/>
              <a:gd name="connsiteY182" fmla="*/ 114008 h 606580"/>
              <a:gd name="connsiteX183" fmla="*/ 549218 w 593384"/>
              <a:gd name="connsiteY183" fmla="*/ 129560 h 606580"/>
              <a:gd name="connsiteX184" fmla="*/ 549218 w 593384"/>
              <a:gd name="connsiteY184" fmla="*/ 267704 h 606580"/>
              <a:gd name="connsiteX185" fmla="*/ 533564 w 593384"/>
              <a:gd name="connsiteY185" fmla="*/ 283257 h 606580"/>
              <a:gd name="connsiteX186" fmla="*/ 523943 w 593384"/>
              <a:gd name="connsiteY186" fmla="*/ 279826 h 606580"/>
              <a:gd name="connsiteX187" fmla="*/ 479578 w 593384"/>
              <a:gd name="connsiteY187" fmla="*/ 244604 h 606580"/>
              <a:gd name="connsiteX188" fmla="*/ 472476 w 593384"/>
              <a:gd name="connsiteY188" fmla="*/ 229966 h 606580"/>
              <a:gd name="connsiteX189" fmla="*/ 472476 w 593384"/>
              <a:gd name="connsiteY189" fmla="*/ 206104 h 606580"/>
              <a:gd name="connsiteX190" fmla="*/ 456899 w 593384"/>
              <a:gd name="connsiteY190" fmla="*/ 190551 h 606580"/>
              <a:gd name="connsiteX191" fmla="*/ 206513 w 593384"/>
              <a:gd name="connsiteY191" fmla="*/ 190551 h 606580"/>
              <a:gd name="connsiteX192" fmla="*/ 190936 w 593384"/>
              <a:gd name="connsiteY192" fmla="*/ 206104 h 606580"/>
              <a:gd name="connsiteX193" fmla="*/ 190936 w 593384"/>
              <a:gd name="connsiteY193" fmla="*/ 244909 h 606580"/>
              <a:gd name="connsiteX194" fmla="*/ 175282 w 593384"/>
              <a:gd name="connsiteY194" fmla="*/ 260462 h 606580"/>
              <a:gd name="connsiteX195" fmla="*/ 165508 w 593384"/>
              <a:gd name="connsiteY195" fmla="*/ 256955 h 606580"/>
              <a:gd name="connsiteX196" fmla="*/ 49058 w 593384"/>
              <a:gd name="connsiteY196" fmla="*/ 162800 h 606580"/>
              <a:gd name="connsiteX197" fmla="*/ 48066 w 593384"/>
              <a:gd name="connsiteY197" fmla="*/ 161885 h 606580"/>
              <a:gd name="connsiteX198" fmla="*/ 48142 w 593384"/>
              <a:gd name="connsiteY198" fmla="*/ 142673 h 606580"/>
              <a:gd name="connsiteX199" fmla="*/ 49058 w 593384"/>
              <a:gd name="connsiteY199" fmla="*/ 141835 h 606580"/>
              <a:gd name="connsiteX200" fmla="*/ 163904 w 593384"/>
              <a:gd name="connsiteY200" fmla="*/ 47833 h 606580"/>
              <a:gd name="connsiteX201" fmla="*/ 174289 w 593384"/>
              <a:gd name="connsiteY201" fmla="*/ 44097 h 606580"/>
              <a:gd name="connsiteX202" fmla="*/ 174327 w 593384"/>
              <a:gd name="connsiteY202" fmla="*/ 43540 h 606580"/>
              <a:gd name="connsiteX203" fmla="*/ 163636 w 593384"/>
              <a:gd name="connsiteY203" fmla="*/ 47429 h 606580"/>
              <a:gd name="connsiteX204" fmla="*/ 48793 w 593384"/>
              <a:gd name="connsiteY204" fmla="*/ 141449 h 606580"/>
              <a:gd name="connsiteX205" fmla="*/ 47800 w 593384"/>
              <a:gd name="connsiteY205" fmla="*/ 142288 h 606580"/>
              <a:gd name="connsiteX206" fmla="*/ 47800 w 593384"/>
              <a:gd name="connsiteY206" fmla="*/ 162266 h 606580"/>
              <a:gd name="connsiteX207" fmla="*/ 48793 w 593384"/>
              <a:gd name="connsiteY207" fmla="*/ 163181 h 606580"/>
              <a:gd name="connsiteX208" fmla="*/ 165240 w 593384"/>
              <a:gd name="connsiteY208" fmla="*/ 257353 h 606580"/>
              <a:gd name="connsiteX209" fmla="*/ 175319 w 593384"/>
              <a:gd name="connsiteY209" fmla="*/ 261013 h 606580"/>
              <a:gd name="connsiteX210" fmla="*/ 191431 w 593384"/>
              <a:gd name="connsiteY210" fmla="*/ 244924 h 606580"/>
              <a:gd name="connsiteX211" fmla="*/ 191431 w 593384"/>
              <a:gd name="connsiteY211" fmla="*/ 206111 h 606580"/>
              <a:gd name="connsiteX212" fmla="*/ 206550 w 593384"/>
              <a:gd name="connsiteY212" fmla="*/ 191089 h 606580"/>
              <a:gd name="connsiteX213" fmla="*/ 456931 w 593384"/>
              <a:gd name="connsiteY213" fmla="*/ 191089 h 606580"/>
              <a:gd name="connsiteX214" fmla="*/ 472050 w 593384"/>
              <a:gd name="connsiteY214" fmla="*/ 206111 h 606580"/>
              <a:gd name="connsiteX215" fmla="*/ 472050 w 593384"/>
              <a:gd name="connsiteY215" fmla="*/ 229978 h 606580"/>
              <a:gd name="connsiteX216" fmla="*/ 479304 w 593384"/>
              <a:gd name="connsiteY216" fmla="*/ 245000 h 606580"/>
              <a:gd name="connsiteX217" fmla="*/ 523668 w 593384"/>
              <a:gd name="connsiteY217" fmla="*/ 280229 h 606580"/>
              <a:gd name="connsiteX218" fmla="*/ 533595 w 593384"/>
              <a:gd name="connsiteY218" fmla="*/ 283813 h 606580"/>
              <a:gd name="connsiteX219" fmla="*/ 549707 w 593384"/>
              <a:gd name="connsiteY219" fmla="*/ 267723 h 606580"/>
              <a:gd name="connsiteX220" fmla="*/ 549707 w 593384"/>
              <a:gd name="connsiteY220" fmla="*/ 129553 h 606580"/>
              <a:gd name="connsiteX221" fmla="*/ 533671 w 593384"/>
              <a:gd name="connsiteY221" fmla="*/ 113464 h 606580"/>
              <a:gd name="connsiteX222" fmla="*/ 206550 w 593384"/>
              <a:gd name="connsiteY222" fmla="*/ 113464 h 606580"/>
              <a:gd name="connsiteX223" fmla="*/ 191431 w 593384"/>
              <a:gd name="connsiteY223" fmla="*/ 98442 h 606580"/>
              <a:gd name="connsiteX224" fmla="*/ 191431 w 593384"/>
              <a:gd name="connsiteY224" fmla="*/ 60621 h 606580"/>
              <a:gd name="connsiteX225" fmla="*/ 174327 w 593384"/>
              <a:gd name="connsiteY225" fmla="*/ 43540 h 606580"/>
              <a:gd name="connsiteX226" fmla="*/ 174327 w 593384"/>
              <a:gd name="connsiteY226" fmla="*/ 991 h 606580"/>
              <a:gd name="connsiteX227" fmla="*/ 215408 w 593384"/>
              <a:gd name="connsiteY227" fmla="*/ 17309 h 606580"/>
              <a:gd name="connsiteX228" fmla="*/ 228999 w 593384"/>
              <a:gd name="connsiteY228" fmla="*/ 36449 h 606580"/>
              <a:gd name="connsiteX229" fmla="*/ 234039 w 593384"/>
              <a:gd name="connsiteY229" fmla="*/ 60621 h 606580"/>
              <a:gd name="connsiteX230" fmla="*/ 234039 w 593384"/>
              <a:gd name="connsiteY230" fmla="*/ 70915 h 606580"/>
              <a:gd name="connsiteX231" fmla="*/ 533671 w 593384"/>
              <a:gd name="connsiteY231" fmla="*/ 70915 h 606580"/>
              <a:gd name="connsiteX232" fmla="*/ 592315 w 593384"/>
              <a:gd name="connsiteY232" fmla="*/ 129553 h 606580"/>
              <a:gd name="connsiteX233" fmla="*/ 592315 w 593384"/>
              <a:gd name="connsiteY233" fmla="*/ 267723 h 606580"/>
              <a:gd name="connsiteX234" fmla="*/ 587352 w 593384"/>
              <a:gd name="connsiteY234" fmla="*/ 291438 h 606580"/>
              <a:gd name="connsiteX235" fmla="*/ 573989 w 593384"/>
              <a:gd name="connsiteY235" fmla="*/ 310272 h 606580"/>
              <a:gd name="connsiteX236" fmla="*/ 533595 w 593384"/>
              <a:gd name="connsiteY236" fmla="*/ 326285 h 606580"/>
              <a:gd name="connsiteX237" fmla="*/ 497095 w 593384"/>
              <a:gd name="connsiteY237" fmla="*/ 313551 h 606580"/>
              <a:gd name="connsiteX238" fmla="*/ 452731 w 593384"/>
              <a:gd name="connsiteY238" fmla="*/ 278323 h 606580"/>
              <a:gd name="connsiteX239" fmla="*/ 435550 w 593384"/>
              <a:gd name="connsiteY239" fmla="*/ 256819 h 606580"/>
              <a:gd name="connsiteX240" fmla="*/ 429594 w 593384"/>
              <a:gd name="connsiteY240" fmla="*/ 234096 h 606580"/>
              <a:gd name="connsiteX241" fmla="*/ 429518 w 593384"/>
              <a:gd name="connsiteY241" fmla="*/ 233638 h 606580"/>
              <a:gd name="connsiteX242" fmla="*/ 234039 w 593384"/>
              <a:gd name="connsiteY242" fmla="*/ 233638 h 606580"/>
              <a:gd name="connsiteX243" fmla="*/ 234039 w 593384"/>
              <a:gd name="connsiteY243" fmla="*/ 244924 h 606580"/>
              <a:gd name="connsiteX244" fmla="*/ 229076 w 593384"/>
              <a:gd name="connsiteY244" fmla="*/ 268638 h 606580"/>
              <a:gd name="connsiteX245" fmla="*/ 215713 w 593384"/>
              <a:gd name="connsiteY245" fmla="*/ 287473 h 606580"/>
              <a:gd name="connsiteX246" fmla="*/ 175319 w 593384"/>
              <a:gd name="connsiteY246" fmla="*/ 303562 h 606580"/>
              <a:gd name="connsiteX247" fmla="*/ 138438 w 593384"/>
              <a:gd name="connsiteY247" fmla="*/ 290447 h 606580"/>
              <a:gd name="connsiteX248" fmla="*/ 21991 w 593384"/>
              <a:gd name="connsiteY248" fmla="*/ 196275 h 606580"/>
              <a:gd name="connsiteX249" fmla="*/ 17562 w 593384"/>
              <a:gd name="connsiteY249" fmla="*/ 192309 h 606580"/>
              <a:gd name="connsiteX250" fmla="*/ 17714 w 593384"/>
              <a:gd name="connsiteY250" fmla="*/ 112168 h 606580"/>
              <a:gd name="connsiteX251" fmla="*/ 21762 w 593384"/>
              <a:gd name="connsiteY251" fmla="*/ 108508 h 606580"/>
              <a:gd name="connsiteX252" fmla="*/ 136605 w 593384"/>
              <a:gd name="connsiteY252" fmla="*/ 14564 h 606580"/>
              <a:gd name="connsiteX253" fmla="*/ 174327 w 593384"/>
              <a:gd name="connsiteY253" fmla="*/ 991 h 606580"/>
              <a:gd name="connsiteX254" fmla="*/ 174289 w 593384"/>
              <a:gd name="connsiteY254" fmla="*/ 565 h 606580"/>
              <a:gd name="connsiteX255" fmla="*/ 136262 w 593384"/>
              <a:gd name="connsiteY255" fmla="*/ 14135 h 606580"/>
              <a:gd name="connsiteX256" fmla="*/ 21416 w 593384"/>
              <a:gd name="connsiteY256" fmla="*/ 108137 h 606580"/>
              <a:gd name="connsiteX257" fmla="*/ 17293 w 593384"/>
              <a:gd name="connsiteY257" fmla="*/ 111797 h 606580"/>
              <a:gd name="connsiteX258" fmla="*/ 17216 w 593384"/>
              <a:gd name="connsiteY258" fmla="*/ 192686 h 606580"/>
              <a:gd name="connsiteX259" fmla="*/ 21645 w 593384"/>
              <a:gd name="connsiteY259" fmla="*/ 196650 h 606580"/>
              <a:gd name="connsiteX260" fmla="*/ 138095 w 593384"/>
              <a:gd name="connsiteY260" fmla="*/ 290805 h 606580"/>
              <a:gd name="connsiteX261" fmla="*/ 175282 w 593384"/>
              <a:gd name="connsiteY261" fmla="*/ 303994 h 606580"/>
              <a:gd name="connsiteX262" fmla="*/ 216058 w 593384"/>
              <a:gd name="connsiteY262" fmla="*/ 287831 h 606580"/>
              <a:gd name="connsiteX263" fmla="*/ 229498 w 593384"/>
              <a:gd name="connsiteY263" fmla="*/ 268848 h 606580"/>
              <a:gd name="connsiteX264" fmla="*/ 234538 w 593384"/>
              <a:gd name="connsiteY264" fmla="*/ 244909 h 606580"/>
              <a:gd name="connsiteX265" fmla="*/ 234538 w 593384"/>
              <a:gd name="connsiteY265" fmla="*/ 234159 h 606580"/>
              <a:gd name="connsiteX266" fmla="*/ 429027 w 593384"/>
              <a:gd name="connsiteY266" fmla="*/ 234159 h 606580"/>
              <a:gd name="connsiteX267" fmla="*/ 435060 w 593384"/>
              <a:gd name="connsiteY267" fmla="*/ 257031 h 606580"/>
              <a:gd name="connsiteX268" fmla="*/ 452393 w 593384"/>
              <a:gd name="connsiteY268" fmla="*/ 278683 h 606580"/>
              <a:gd name="connsiteX269" fmla="*/ 496759 w 593384"/>
              <a:gd name="connsiteY269" fmla="*/ 313905 h 606580"/>
              <a:gd name="connsiteX270" fmla="*/ 533564 w 593384"/>
              <a:gd name="connsiteY270" fmla="*/ 326789 h 606580"/>
              <a:gd name="connsiteX271" fmla="*/ 574341 w 593384"/>
              <a:gd name="connsiteY271" fmla="*/ 310550 h 606580"/>
              <a:gd name="connsiteX272" fmla="*/ 587780 w 593384"/>
              <a:gd name="connsiteY272" fmla="*/ 291567 h 606580"/>
              <a:gd name="connsiteX273" fmla="*/ 592820 w 593384"/>
              <a:gd name="connsiteY273" fmla="*/ 267704 h 606580"/>
              <a:gd name="connsiteX274" fmla="*/ 592820 w 593384"/>
              <a:gd name="connsiteY274" fmla="*/ 129560 h 606580"/>
              <a:gd name="connsiteX275" fmla="*/ 533641 w 593384"/>
              <a:gd name="connsiteY275" fmla="*/ 70476 h 606580"/>
              <a:gd name="connsiteX276" fmla="*/ 234538 w 593384"/>
              <a:gd name="connsiteY276" fmla="*/ 70476 h 606580"/>
              <a:gd name="connsiteX277" fmla="*/ 234538 w 593384"/>
              <a:gd name="connsiteY277" fmla="*/ 60641 h 606580"/>
              <a:gd name="connsiteX278" fmla="*/ 229421 w 593384"/>
              <a:gd name="connsiteY278" fmla="*/ 36321 h 606580"/>
              <a:gd name="connsiteX279" fmla="*/ 215753 w 593384"/>
              <a:gd name="connsiteY279" fmla="*/ 16956 h 606580"/>
              <a:gd name="connsiteX280" fmla="*/ 174289 w 593384"/>
              <a:gd name="connsiteY280" fmla="*/ 565 h 606580"/>
              <a:gd name="connsiteX281" fmla="*/ 174327 w 593384"/>
              <a:gd name="connsiteY281" fmla="*/ 0 h 606580"/>
              <a:gd name="connsiteX282" fmla="*/ 216095 w 593384"/>
              <a:gd name="connsiteY282" fmla="*/ 16623 h 606580"/>
              <a:gd name="connsiteX283" fmla="*/ 229916 w 593384"/>
              <a:gd name="connsiteY283" fmla="*/ 36068 h 606580"/>
              <a:gd name="connsiteX284" fmla="*/ 235108 w 593384"/>
              <a:gd name="connsiteY284" fmla="*/ 60621 h 606580"/>
              <a:gd name="connsiteX285" fmla="*/ 235108 w 593384"/>
              <a:gd name="connsiteY285" fmla="*/ 69924 h 606580"/>
              <a:gd name="connsiteX286" fmla="*/ 533671 w 593384"/>
              <a:gd name="connsiteY286" fmla="*/ 69924 h 606580"/>
              <a:gd name="connsiteX287" fmla="*/ 593384 w 593384"/>
              <a:gd name="connsiteY287" fmla="*/ 129553 h 606580"/>
              <a:gd name="connsiteX288" fmla="*/ 593384 w 593384"/>
              <a:gd name="connsiteY288" fmla="*/ 267723 h 606580"/>
              <a:gd name="connsiteX289" fmla="*/ 588268 w 593384"/>
              <a:gd name="connsiteY289" fmla="*/ 291819 h 606580"/>
              <a:gd name="connsiteX290" fmla="*/ 574752 w 593384"/>
              <a:gd name="connsiteY290" fmla="*/ 310959 h 606580"/>
              <a:gd name="connsiteX291" fmla="*/ 533595 w 593384"/>
              <a:gd name="connsiteY291" fmla="*/ 327353 h 606580"/>
              <a:gd name="connsiteX292" fmla="*/ 496485 w 593384"/>
              <a:gd name="connsiteY292" fmla="*/ 314314 h 606580"/>
              <a:gd name="connsiteX293" fmla="*/ 452120 w 593384"/>
              <a:gd name="connsiteY293" fmla="*/ 279085 h 606580"/>
              <a:gd name="connsiteX294" fmla="*/ 434634 w 593384"/>
              <a:gd name="connsiteY294" fmla="*/ 257277 h 606580"/>
              <a:gd name="connsiteX295" fmla="*/ 428602 w 593384"/>
              <a:gd name="connsiteY295" fmla="*/ 234630 h 606580"/>
              <a:gd name="connsiteX296" fmla="*/ 235108 w 593384"/>
              <a:gd name="connsiteY296" fmla="*/ 234630 h 606580"/>
              <a:gd name="connsiteX297" fmla="*/ 235108 w 593384"/>
              <a:gd name="connsiteY297" fmla="*/ 244924 h 606580"/>
              <a:gd name="connsiteX298" fmla="*/ 229992 w 593384"/>
              <a:gd name="connsiteY298" fmla="*/ 269020 h 606580"/>
              <a:gd name="connsiteX299" fmla="*/ 216400 w 593384"/>
              <a:gd name="connsiteY299" fmla="*/ 288235 h 606580"/>
              <a:gd name="connsiteX300" fmla="*/ 175319 w 593384"/>
              <a:gd name="connsiteY300" fmla="*/ 304553 h 606580"/>
              <a:gd name="connsiteX301" fmla="*/ 137827 w 593384"/>
              <a:gd name="connsiteY301" fmla="*/ 291209 h 606580"/>
              <a:gd name="connsiteX302" fmla="*/ 21380 w 593384"/>
              <a:gd name="connsiteY302" fmla="*/ 197037 h 606580"/>
              <a:gd name="connsiteX303" fmla="*/ 16875 w 593384"/>
              <a:gd name="connsiteY303" fmla="*/ 192996 h 606580"/>
              <a:gd name="connsiteX304" fmla="*/ 17027 w 593384"/>
              <a:gd name="connsiteY304" fmla="*/ 111405 h 606580"/>
              <a:gd name="connsiteX305" fmla="*/ 21151 w 593384"/>
              <a:gd name="connsiteY305" fmla="*/ 107745 h 606580"/>
              <a:gd name="connsiteX306" fmla="*/ 135994 w 593384"/>
              <a:gd name="connsiteY306" fmla="*/ 13725 h 606580"/>
              <a:gd name="connsiteX307" fmla="*/ 174327 w 593384"/>
              <a:gd name="connsiteY307" fmla="*/ 0 h 60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593384" h="606580">
                <a:moveTo>
                  <a:pt x="59789" y="323835"/>
                </a:moveTo>
                <a:cubicBezTo>
                  <a:pt x="52535" y="323835"/>
                  <a:pt x="44670" y="329554"/>
                  <a:pt x="44670" y="338857"/>
                </a:cubicBezTo>
                <a:lnTo>
                  <a:pt x="44670" y="477027"/>
                </a:lnTo>
                <a:cubicBezTo>
                  <a:pt x="44670" y="485338"/>
                  <a:pt x="51390" y="492048"/>
                  <a:pt x="59713" y="492048"/>
                </a:cubicBezTo>
                <a:lnTo>
                  <a:pt x="386834" y="492048"/>
                </a:lnTo>
                <a:cubicBezTo>
                  <a:pt x="395692" y="492048"/>
                  <a:pt x="402946" y="499292"/>
                  <a:pt x="402946" y="508138"/>
                </a:cubicBezTo>
                <a:lnTo>
                  <a:pt x="402946" y="545959"/>
                </a:lnTo>
                <a:cubicBezTo>
                  <a:pt x="402946" y="555872"/>
                  <a:pt x="411269" y="561972"/>
                  <a:pt x="419058" y="561972"/>
                </a:cubicBezTo>
                <a:cubicBezTo>
                  <a:pt x="422723" y="561972"/>
                  <a:pt x="426159" y="560752"/>
                  <a:pt x="429137" y="558388"/>
                </a:cubicBezTo>
                <a:lnTo>
                  <a:pt x="543981" y="464369"/>
                </a:lnTo>
                <a:cubicBezTo>
                  <a:pt x="544286" y="464140"/>
                  <a:pt x="544592" y="463835"/>
                  <a:pt x="544897" y="463606"/>
                </a:cubicBezTo>
                <a:cubicBezTo>
                  <a:pt x="550013" y="458497"/>
                  <a:pt x="550013" y="450109"/>
                  <a:pt x="544897" y="445000"/>
                </a:cubicBezTo>
                <a:cubicBezTo>
                  <a:pt x="544592" y="444695"/>
                  <a:pt x="544210" y="444390"/>
                  <a:pt x="543904" y="444162"/>
                </a:cubicBezTo>
                <a:lnTo>
                  <a:pt x="427533" y="349990"/>
                </a:lnTo>
                <a:cubicBezTo>
                  <a:pt x="424784" y="347778"/>
                  <a:pt x="421501" y="346634"/>
                  <a:pt x="418065" y="346634"/>
                </a:cubicBezTo>
                <a:cubicBezTo>
                  <a:pt x="410811" y="346634"/>
                  <a:pt x="402946" y="352353"/>
                  <a:pt x="402946" y="361656"/>
                </a:cubicBezTo>
                <a:lnTo>
                  <a:pt x="402946" y="400469"/>
                </a:lnTo>
                <a:cubicBezTo>
                  <a:pt x="402946" y="409314"/>
                  <a:pt x="395692" y="416482"/>
                  <a:pt x="386834" y="416482"/>
                </a:cubicBezTo>
                <a:lnTo>
                  <a:pt x="136453" y="416482"/>
                </a:lnTo>
                <a:cubicBezTo>
                  <a:pt x="127519" y="416482"/>
                  <a:pt x="120342" y="409314"/>
                  <a:pt x="120342" y="400469"/>
                </a:cubicBezTo>
                <a:lnTo>
                  <a:pt x="120342" y="376602"/>
                </a:lnTo>
                <a:cubicBezTo>
                  <a:pt x="120342" y="371035"/>
                  <a:pt x="117822" y="365850"/>
                  <a:pt x="113469" y="362342"/>
                </a:cubicBezTo>
                <a:lnTo>
                  <a:pt x="69105" y="327114"/>
                </a:lnTo>
                <a:cubicBezTo>
                  <a:pt x="66356" y="324979"/>
                  <a:pt x="63149" y="323835"/>
                  <a:pt x="59789" y="323835"/>
                </a:cubicBezTo>
                <a:close/>
                <a:moveTo>
                  <a:pt x="59757" y="323324"/>
                </a:moveTo>
                <a:cubicBezTo>
                  <a:pt x="63040" y="323324"/>
                  <a:pt x="66401" y="324391"/>
                  <a:pt x="69379" y="326755"/>
                </a:cubicBezTo>
                <a:lnTo>
                  <a:pt x="113750" y="361977"/>
                </a:lnTo>
                <a:cubicBezTo>
                  <a:pt x="118255" y="365484"/>
                  <a:pt x="120852" y="370897"/>
                  <a:pt x="120852" y="376615"/>
                </a:cubicBezTo>
                <a:lnTo>
                  <a:pt x="120852" y="400477"/>
                </a:lnTo>
                <a:cubicBezTo>
                  <a:pt x="120852" y="409016"/>
                  <a:pt x="127802" y="416030"/>
                  <a:pt x="136431" y="416030"/>
                </a:cubicBezTo>
                <a:lnTo>
                  <a:pt x="386846" y="416030"/>
                </a:lnTo>
                <a:cubicBezTo>
                  <a:pt x="395476" y="416030"/>
                  <a:pt x="402425" y="409016"/>
                  <a:pt x="402425" y="400477"/>
                </a:cubicBezTo>
                <a:lnTo>
                  <a:pt x="402425" y="361672"/>
                </a:lnTo>
                <a:cubicBezTo>
                  <a:pt x="402425" y="352447"/>
                  <a:pt x="410062" y="346119"/>
                  <a:pt x="418081" y="346119"/>
                </a:cubicBezTo>
                <a:cubicBezTo>
                  <a:pt x="421441" y="346119"/>
                  <a:pt x="424878" y="347187"/>
                  <a:pt x="427856" y="349626"/>
                </a:cubicBezTo>
                <a:lnTo>
                  <a:pt x="544319" y="443781"/>
                </a:lnTo>
                <a:cubicBezTo>
                  <a:pt x="544625" y="444086"/>
                  <a:pt x="545007" y="444314"/>
                  <a:pt x="545312" y="444696"/>
                </a:cubicBezTo>
                <a:cubicBezTo>
                  <a:pt x="550582" y="449956"/>
                  <a:pt x="550582" y="458647"/>
                  <a:pt x="545236" y="463908"/>
                </a:cubicBezTo>
                <a:cubicBezTo>
                  <a:pt x="544930" y="464213"/>
                  <a:pt x="544625" y="464518"/>
                  <a:pt x="544319" y="464746"/>
                </a:cubicBezTo>
                <a:lnTo>
                  <a:pt x="429460" y="558748"/>
                </a:lnTo>
                <a:cubicBezTo>
                  <a:pt x="426252" y="561340"/>
                  <a:pt x="422587" y="562484"/>
                  <a:pt x="419074" y="562484"/>
                </a:cubicBezTo>
                <a:cubicBezTo>
                  <a:pt x="410520" y="562484"/>
                  <a:pt x="402425" y="555775"/>
                  <a:pt x="402425" y="545940"/>
                </a:cubicBezTo>
                <a:lnTo>
                  <a:pt x="402425" y="508126"/>
                </a:lnTo>
                <a:cubicBezTo>
                  <a:pt x="402425" y="499511"/>
                  <a:pt x="395476" y="492573"/>
                  <a:pt x="386846" y="492573"/>
                </a:cubicBezTo>
                <a:lnTo>
                  <a:pt x="59680" y="492573"/>
                </a:lnTo>
                <a:cubicBezTo>
                  <a:pt x="51127" y="492573"/>
                  <a:pt x="44101" y="485636"/>
                  <a:pt x="44101" y="477021"/>
                </a:cubicBezTo>
                <a:lnTo>
                  <a:pt x="44101" y="338877"/>
                </a:lnTo>
                <a:cubicBezTo>
                  <a:pt x="44101" y="329652"/>
                  <a:pt x="51738" y="323324"/>
                  <a:pt x="59757" y="323324"/>
                </a:cubicBezTo>
                <a:close/>
                <a:moveTo>
                  <a:pt x="59789" y="322767"/>
                </a:moveTo>
                <a:cubicBezTo>
                  <a:pt x="52000" y="322767"/>
                  <a:pt x="43677" y="328944"/>
                  <a:pt x="43677" y="338857"/>
                </a:cubicBezTo>
                <a:lnTo>
                  <a:pt x="43677" y="477027"/>
                </a:lnTo>
                <a:cubicBezTo>
                  <a:pt x="43677" y="485872"/>
                  <a:pt x="50855" y="493116"/>
                  <a:pt x="59713" y="493116"/>
                </a:cubicBezTo>
                <a:lnTo>
                  <a:pt x="386834" y="493116"/>
                </a:lnTo>
                <a:cubicBezTo>
                  <a:pt x="395157" y="493116"/>
                  <a:pt x="401953" y="499826"/>
                  <a:pt x="401953" y="508138"/>
                </a:cubicBezTo>
                <a:lnTo>
                  <a:pt x="401953" y="545959"/>
                </a:lnTo>
                <a:cubicBezTo>
                  <a:pt x="401953" y="556482"/>
                  <a:pt x="410811" y="563040"/>
                  <a:pt x="419058" y="563040"/>
                </a:cubicBezTo>
                <a:cubicBezTo>
                  <a:pt x="422952" y="563040"/>
                  <a:pt x="426617" y="561667"/>
                  <a:pt x="429748" y="559151"/>
                </a:cubicBezTo>
                <a:lnTo>
                  <a:pt x="544592" y="465131"/>
                </a:lnTo>
                <a:cubicBezTo>
                  <a:pt x="544973" y="464902"/>
                  <a:pt x="545279" y="464597"/>
                  <a:pt x="545584" y="464292"/>
                </a:cubicBezTo>
                <a:cubicBezTo>
                  <a:pt x="551082" y="458802"/>
                  <a:pt x="551082" y="449804"/>
                  <a:pt x="545584" y="444314"/>
                </a:cubicBezTo>
                <a:cubicBezTo>
                  <a:pt x="545279" y="443933"/>
                  <a:pt x="544897" y="443628"/>
                  <a:pt x="544592" y="443399"/>
                </a:cubicBezTo>
                <a:lnTo>
                  <a:pt x="428144" y="349227"/>
                </a:lnTo>
                <a:cubicBezTo>
                  <a:pt x="425243" y="346863"/>
                  <a:pt x="421730" y="345567"/>
                  <a:pt x="418065" y="345567"/>
                </a:cubicBezTo>
                <a:cubicBezTo>
                  <a:pt x="410276" y="345567"/>
                  <a:pt x="401953" y="351743"/>
                  <a:pt x="401953" y="361656"/>
                </a:cubicBezTo>
                <a:lnTo>
                  <a:pt x="401953" y="400469"/>
                </a:lnTo>
                <a:cubicBezTo>
                  <a:pt x="401953" y="408704"/>
                  <a:pt x="395157" y="415491"/>
                  <a:pt x="386834" y="415491"/>
                </a:cubicBezTo>
                <a:lnTo>
                  <a:pt x="136453" y="415491"/>
                </a:lnTo>
                <a:cubicBezTo>
                  <a:pt x="128130" y="415491"/>
                  <a:pt x="121334" y="408704"/>
                  <a:pt x="121334" y="400469"/>
                </a:cubicBezTo>
                <a:lnTo>
                  <a:pt x="121334" y="376602"/>
                </a:lnTo>
                <a:cubicBezTo>
                  <a:pt x="121334" y="370730"/>
                  <a:pt x="118738" y="365240"/>
                  <a:pt x="114080" y="361580"/>
                </a:cubicBezTo>
                <a:lnTo>
                  <a:pt x="69716" y="326351"/>
                </a:lnTo>
                <a:cubicBezTo>
                  <a:pt x="66814" y="323987"/>
                  <a:pt x="63378" y="322767"/>
                  <a:pt x="59789" y="322767"/>
                </a:cubicBezTo>
                <a:close/>
                <a:moveTo>
                  <a:pt x="59789" y="280218"/>
                </a:moveTo>
                <a:cubicBezTo>
                  <a:pt x="72923" y="280218"/>
                  <a:pt x="85904" y="284793"/>
                  <a:pt x="96289" y="293029"/>
                </a:cubicBezTo>
                <a:lnTo>
                  <a:pt x="140653" y="328258"/>
                </a:lnTo>
                <a:cubicBezTo>
                  <a:pt x="147831" y="334053"/>
                  <a:pt x="153787" y="341449"/>
                  <a:pt x="157834" y="349761"/>
                </a:cubicBezTo>
                <a:cubicBezTo>
                  <a:pt x="161194" y="356776"/>
                  <a:pt x="163255" y="364630"/>
                  <a:pt x="163790" y="372484"/>
                </a:cubicBezTo>
                <a:lnTo>
                  <a:pt x="163866" y="372942"/>
                </a:lnTo>
                <a:lnTo>
                  <a:pt x="359345" y="372942"/>
                </a:lnTo>
                <a:lnTo>
                  <a:pt x="359345" y="361656"/>
                </a:lnTo>
                <a:cubicBezTo>
                  <a:pt x="359345" y="353421"/>
                  <a:pt x="361025" y="345414"/>
                  <a:pt x="364308" y="337942"/>
                </a:cubicBezTo>
                <a:cubicBezTo>
                  <a:pt x="367439" y="330850"/>
                  <a:pt x="371944" y="324445"/>
                  <a:pt x="377671" y="319107"/>
                </a:cubicBezTo>
                <a:cubicBezTo>
                  <a:pt x="388667" y="308737"/>
                  <a:pt x="403022" y="303018"/>
                  <a:pt x="418065" y="303018"/>
                </a:cubicBezTo>
                <a:cubicBezTo>
                  <a:pt x="431428" y="303018"/>
                  <a:pt x="444485" y="307669"/>
                  <a:pt x="454946" y="316133"/>
                </a:cubicBezTo>
                <a:lnTo>
                  <a:pt x="571393" y="410305"/>
                </a:lnTo>
                <a:cubicBezTo>
                  <a:pt x="572386" y="411144"/>
                  <a:pt x="573990" y="412517"/>
                  <a:pt x="575822" y="414271"/>
                </a:cubicBezTo>
                <a:cubicBezTo>
                  <a:pt x="597890" y="436384"/>
                  <a:pt x="597814" y="472375"/>
                  <a:pt x="575670" y="494412"/>
                </a:cubicBezTo>
                <a:cubicBezTo>
                  <a:pt x="574066" y="496014"/>
                  <a:pt x="572539" y="497310"/>
                  <a:pt x="571623" y="498072"/>
                </a:cubicBezTo>
                <a:lnTo>
                  <a:pt x="456779" y="592016"/>
                </a:lnTo>
                <a:cubicBezTo>
                  <a:pt x="446089" y="600785"/>
                  <a:pt x="432726" y="605589"/>
                  <a:pt x="419058" y="605589"/>
                </a:cubicBezTo>
                <a:cubicBezTo>
                  <a:pt x="403709" y="605589"/>
                  <a:pt x="389125" y="599793"/>
                  <a:pt x="377976" y="589271"/>
                </a:cubicBezTo>
                <a:cubicBezTo>
                  <a:pt x="372173" y="583780"/>
                  <a:pt x="367592" y="577375"/>
                  <a:pt x="364385" y="570131"/>
                </a:cubicBezTo>
                <a:cubicBezTo>
                  <a:pt x="361025" y="562506"/>
                  <a:pt x="359345" y="554423"/>
                  <a:pt x="359345" y="545959"/>
                </a:cubicBezTo>
                <a:lnTo>
                  <a:pt x="359345" y="535665"/>
                </a:lnTo>
                <a:lnTo>
                  <a:pt x="59713" y="535665"/>
                </a:lnTo>
                <a:cubicBezTo>
                  <a:pt x="27336" y="535665"/>
                  <a:pt x="1069" y="509358"/>
                  <a:pt x="1069" y="477027"/>
                </a:cubicBezTo>
                <a:lnTo>
                  <a:pt x="1069" y="338857"/>
                </a:lnTo>
                <a:cubicBezTo>
                  <a:pt x="1069" y="330621"/>
                  <a:pt x="2749" y="322615"/>
                  <a:pt x="6032" y="315142"/>
                </a:cubicBezTo>
                <a:cubicBezTo>
                  <a:pt x="9163" y="308051"/>
                  <a:pt x="13668" y="301722"/>
                  <a:pt x="19395" y="296308"/>
                </a:cubicBezTo>
                <a:cubicBezTo>
                  <a:pt x="30314" y="285937"/>
                  <a:pt x="44746" y="280218"/>
                  <a:pt x="59789" y="280218"/>
                </a:cubicBezTo>
                <a:close/>
                <a:moveTo>
                  <a:pt x="59757" y="279792"/>
                </a:moveTo>
                <a:cubicBezTo>
                  <a:pt x="44559" y="279792"/>
                  <a:pt x="30049" y="285510"/>
                  <a:pt x="18975" y="295955"/>
                </a:cubicBezTo>
                <a:cubicBezTo>
                  <a:pt x="13248" y="301367"/>
                  <a:pt x="8742" y="307771"/>
                  <a:pt x="5534" y="315014"/>
                </a:cubicBezTo>
                <a:cubicBezTo>
                  <a:pt x="2174" y="322562"/>
                  <a:pt x="494" y="330567"/>
                  <a:pt x="494" y="338877"/>
                </a:cubicBezTo>
                <a:lnTo>
                  <a:pt x="494" y="477021"/>
                </a:lnTo>
                <a:cubicBezTo>
                  <a:pt x="494" y="509574"/>
                  <a:pt x="27070" y="536105"/>
                  <a:pt x="59680" y="536105"/>
                </a:cubicBezTo>
                <a:lnTo>
                  <a:pt x="358818" y="536105"/>
                </a:lnTo>
                <a:lnTo>
                  <a:pt x="358818" y="545940"/>
                </a:lnTo>
                <a:cubicBezTo>
                  <a:pt x="358818" y="554403"/>
                  <a:pt x="360575" y="562636"/>
                  <a:pt x="363935" y="570260"/>
                </a:cubicBezTo>
                <a:cubicBezTo>
                  <a:pt x="367143" y="577579"/>
                  <a:pt x="371801" y="584059"/>
                  <a:pt x="377605" y="589625"/>
                </a:cubicBezTo>
                <a:cubicBezTo>
                  <a:pt x="388908" y="600222"/>
                  <a:pt x="403571" y="606016"/>
                  <a:pt x="419074" y="606016"/>
                </a:cubicBezTo>
                <a:cubicBezTo>
                  <a:pt x="432820" y="606016"/>
                  <a:pt x="446338" y="601213"/>
                  <a:pt x="457106" y="592446"/>
                </a:cubicBezTo>
                <a:lnTo>
                  <a:pt x="571965" y="498444"/>
                </a:lnTo>
                <a:cubicBezTo>
                  <a:pt x="572958" y="497681"/>
                  <a:pt x="574409" y="496385"/>
                  <a:pt x="576089" y="494784"/>
                </a:cubicBezTo>
                <a:cubicBezTo>
                  <a:pt x="598389" y="472523"/>
                  <a:pt x="598465" y="436233"/>
                  <a:pt x="576165" y="413895"/>
                </a:cubicBezTo>
                <a:cubicBezTo>
                  <a:pt x="574409" y="412142"/>
                  <a:pt x="572805" y="410770"/>
                  <a:pt x="571736" y="409931"/>
                </a:cubicBezTo>
                <a:lnTo>
                  <a:pt x="455273" y="315777"/>
                </a:lnTo>
                <a:cubicBezTo>
                  <a:pt x="444734" y="307238"/>
                  <a:pt x="431522" y="302587"/>
                  <a:pt x="418081" y="302587"/>
                </a:cubicBezTo>
                <a:cubicBezTo>
                  <a:pt x="402883" y="302587"/>
                  <a:pt x="388373" y="308305"/>
                  <a:pt x="377300" y="318750"/>
                </a:cubicBezTo>
                <a:cubicBezTo>
                  <a:pt x="371572" y="324163"/>
                  <a:pt x="367066" y="330567"/>
                  <a:pt x="363859" y="337733"/>
                </a:cubicBezTo>
                <a:cubicBezTo>
                  <a:pt x="360499" y="345281"/>
                  <a:pt x="358818" y="353362"/>
                  <a:pt x="358818" y="361672"/>
                </a:cubicBezTo>
                <a:lnTo>
                  <a:pt x="358818" y="372422"/>
                </a:lnTo>
                <a:lnTo>
                  <a:pt x="164306" y="372422"/>
                </a:lnTo>
                <a:cubicBezTo>
                  <a:pt x="163771" y="364569"/>
                  <a:pt x="161709" y="356717"/>
                  <a:pt x="158273" y="349550"/>
                </a:cubicBezTo>
                <a:cubicBezTo>
                  <a:pt x="154225" y="341164"/>
                  <a:pt x="148192" y="333693"/>
                  <a:pt x="140937" y="327898"/>
                </a:cubicBezTo>
                <a:lnTo>
                  <a:pt x="96566" y="292676"/>
                </a:lnTo>
                <a:cubicBezTo>
                  <a:pt x="86104" y="284366"/>
                  <a:pt x="73045" y="279792"/>
                  <a:pt x="59757" y="279792"/>
                </a:cubicBezTo>
                <a:close/>
                <a:moveTo>
                  <a:pt x="59789" y="279227"/>
                </a:moveTo>
                <a:cubicBezTo>
                  <a:pt x="73152" y="279227"/>
                  <a:pt x="86362" y="283878"/>
                  <a:pt x="96899" y="292266"/>
                </a:cubicBezTo>
                <a:lnTo>
                  <a:pt x="141264" y="327495"/>
                </a:lnTo>
                <a:cubicBezTo>
                  <a:pt x="148594" y="333290"/>
                  <a:pt x="154627" y="340839"/>
                  <a:pt x="158750" y="349303"/>
                </a:cubicBezTo>
                <a:cubicBezTo>
                  <a:pt x="162110" y="356319"/>
                  <a:pt x="164172" y="364096"/>
                  <a:pt x="164782" y="371950"/>
                </a:cubicBezTo>
                <a:lnTo>
                  <a:pt x="358276" y="371950"/>
                </a:lnTo>
                <a:lnTo>
                  <a:pt x="358276" y="361656"/>
                </a:lnTo>
                <a:cubicBezTo>
                  <a:pt x="358276" y="353268"/>
                  <a:pt x="360032" y="345186"/>
                  <a:pt x="363392" y="337560"/>
                </a:cubicBezTo>
                <a:cubicBezTo>
                  <a:pt x="366599" y="330316"/>
                  <a:pt x="371180" y="323835"/>
                  <a:pt x="376984" y="318345"/>
                </a:cubicBezTo>
                <a:cubicBezTo>
                  <a:pt x="388132" y="307822"/>
                  <a:pt x="402717" y="302027"/>
                  <a:pt x="418065" y="302027"/>
                </a:cubicBezTo>
                <a:cubicBezTo>
                  <a:pt x="431657" y="302027"/>
                  <a:pt x="444943" y="306754"/>
                  <a:pt x="455557" y="315371"/>
                </a:cubicBezTo>
                <a:lnTo>
                  <a:pt x="572004" y="409543"/>
                </a:lnTo>
                <a:cubicBezTo>
                  <a:pt x="573073" y="410382"/>
                  <a:pt x="574677" y="411754"/>
                  <a:pt x="576510" y="413584"/>
                </a:cubicBezTo>
                <a:cubicBezTo>
                  <a:pt x="598959" y="436079"/>
                  <a:pt x="598959" y="472680"/>
                  <a:pt x="576357" y="495099"/>
                </a:cubicBezTo>
                <a:cubicBezTo>
                  <a:pt x="574753" y="496776"/>
                  <a:pt x="573226" y="498072"/>
                  <a:pt x="572233" y="498835"/>
                </a:cubicBezTo>
                <a:lnTo>
                  <a:pt x="457390" y="592855"/>
                </a:lnTo>
                <a:cubicBezTo>
                  <a:pt x="446547" y="601700"/>
                  <a:pt x="432955" y="606580"/>
                  <a:pt x="419058" y="606580"/>
                </a:cubicBezTo>
                <a:cubicBezTo>
                  <a:pt x="403480" y="606580"/>
                  <a:pt x="388590" y="600709"/>
                  <a:pt x="377289" y="589957"/>
                </a:cubicBezTo>
                <a:cubicBezTo>
                  <a:pt x="371333" y="584467"/>
                  <a:pt x="366752" y="577909"/>
                  <a:pt x="363468" y="570512"/>
                </a:cubicBezTo>
                <a:cubicBezTo>
                  <a:pt x="360032" y="562811"/>
                  <a:pt x="358276" y="554499"/>
                  <a:pt x="358276" y="545959"/>
                </a:cubicBezTo>
                <a:lnTo>
                  <a:pt x="358276" y="536656"/>
                </a:lnTo>
                <a:lnTo>
                  <a:pt x="59713" y="536656"/>
                </a:lnTo>
                <a:cubicBezTo>
                  <a:pt x="26802" y="536656"/>
                  <a:pt x="0" y="509892"/>
                  <a:pt x="0" y="477027"/>
                </a:cubicBezTo>
                <a:lnTo>
                  <a:pt x="0" y="338857"/>
                </a:lnTo>
                <a:cubicBezTo>
                  <a:pt x="0" y="330469"/>
                  <a:pt x="1756" y="322386"/>
                  <a:pt x="5116" y="314761"/>
                </a:cubicBezTo>
                <a:cubicBezTo>
                  <a:pt x="8323" y="307517"/>
                  <a:pt x="12905" y="301035"/>
                  <a:pt x="18632" y="295621"/>
                </a:cubicBezTo>
                <a:cubicBezTo>
                  <a:pt x="29856" y="285022"/>
                  <a:pt x="44441" y="279227"/>
                  <a:pt x="59789" y="279227"/>
                </a:cubicBezTo>
                <a:close/>
                <a:moveTo>
                  <a:pt x="174327" y="44608"/>
                </a:moveTo>
                <a:cubicBezTo>
                  <a:pt x="170661" y="44608"/>
                  <a:pt x="167225" y="45828"/>
                  <a:pt x="164247" y="48192"/>
                </a:cubicBezTo>
                <a:lnTo>
                  <a:pt x="49403" y="142211"/>
                </a:lnTo>
                <a:cubicBezTo>
                  <a:pt x="49098" y="142440"/>
                  <a:pt x="48793" y="142745"/>
                  <a:pt x="48487" y="142974"/>
                </a:cubicBezTo>
                <a:cubicBezTo>
                  <a:pt x="43371" y="148083"/>
                  <a:pt x="43371" y="156394"/>
                  <a:pt x="48487" y="161580"/>
                </a:cubicBezTo>
                <a:cubicBezTo>
                  <a:pt x="48793" y="161885"/>
                  <a:pt x="49098" y="162113"/>
                  <a:pt x="49480" y="162418"/>
                </a:cubicBezTo>
                <a:lnTo>
                  <a:pt x="165851" y="256590"/>
                </a:lnTo>
                <a:cubicBezTo>
                  <a:pt x="168600" y="258802"/>
                  <a:pt x="171883" y="259946"/>
                  <a:pt x="175319" y="259946"/>
                </a:cubicBezTo>
                <a:cubicBezTo>
                  <a:pt x="182573" y="259946"/>
                  <a:pt x="190438" y="254227"/>
                  <a:pt x="190438" y="244924"/>
                </a:cubicBezTo>
                <a:lnTo>
                  <a:pt x="190438" y="206111"/>
                </a:lnTo>
                <a:cubicBezTo>
                  <a:pt x="190438" y="197266"/>
                  <a:pt x="197616" y="190098"/>
                  <a:pt x="206550" y="190098"/>
                </a:cubicBezTo>
                <a:lnTo>
                  <a:pt x="456931" y="190098"/>
                </a:lnTo>
                <a:cubicBezTo>
                  <a:pt x="465788" y="190098"/>
                  <a:pt x="473042" y="197266"/>
                  <a:pt x="473042" y="206111"/>
                </a:cubicBezTo>
                <a:lnTo>
                  <a:pt x="473042" y="229978"/>
                </a:lnTo>
                <a:cubicBezTo>
                  <a:pt x="473042" y="235545"/>
                  <a:pt x="475562" y="240730"/>
                  <a:pt x="479915" y="244238"/>
                </a:cubicBezTo>
                <a:lnTo>
                  <a:pt x="524279" y="279466"/>
                </a:lnTo>
                <a:cubicBezTo>
                  <a:pt x="526952" y="281601"/>
                  <a:pt x="530235" y="282745"/>
                  <a:pt x="533595" y="282745"/>
                </a:cubicBezTo>
                <a:cubicBezTo>
                  <a:pt x="540849" y="282745"/>
                  <a:pt x="548714" y="277026"/>
                  <a:pt x="548714" y="267723"/>
                </a:cubicBezTo>
                <a:lnTo>
                  <a:pt x="548714" y="129553"/>
                </a:lnTo>
                <a:cubicBezTo>
                  <a:pt x="548714" y="121242"/>
                  <a:pt x="541995" y="114532"/>
                  <a:pt x="533671" y="114532"/>
                </a:cubicBezTo>
                <a:lnTo>
                  <a:pt x="206550" y="114532"/>
                </a:lnTo>
                <a:cubicBezTo>
                  <a:pt x="197616" y="114532"/>
                  <a:pt x="190438" y="107288"/>
                  <a:pt x="190438" y="98442"/>
                </a:cubicBezTo>
                <a:lnTo>
                  <a:pt x="190438" y="60621"/>
                </a:lnTo>
                <a:cubicBezTo>
                  <a:pt x="190438" y="50708"/>
                  <a:pt x="182115" y="44608"/>
                  <a:pt x="174327" y="44608"/>
                </a:cubicBezTo>
                <a:close/>
                <a:moveTo>
                  <a:pt x="174289" y="44097"/>
                </a:moveTo>
                <a:cubicBezTo>
                  <a:pt x="182842" y="44097"/>
                  <a:pt x="190936" y="50806"/>
                  <a:pt x="190936" y="60641"/>
                </a:cubicBezTo>
                <a:lnTo>
                  <a:pt x="190936" y="98455"/>
                </a:lnTo>
                <a:cubicBezTo>
                  <a:pt x="190936" y="107070"/>
                  <a:pt x="197885" y="114008"/>
                  <a:pt x="206513" y="114008"/>
                </a:cubicBezTo>
                <a:lnTo>
                  <a:pt x="533641" y="114008"/>
                </a:lnTo>
                <a:cubicBezTo>
                  <a:pt x="542193" y="114008"/>
                  <a:pt x="549218" y="120945"/>
                  <a:pt x="549218" y="129560"/>
                </a:cubicBezTo>
                <a:lnTo>
                  <a:pt x="549218" y="267704"/>
                </a:lnTo>
                <a:cubicBezTo>
                  <a:pt x="549218" y="276929"/>
                  <a:pt x="541582" y="283257"/>
                  <a:pt x="533564" y="283257"/>
                </a:cubicBezTo>
                <a:cubicBezTo>
                  <a:pt x="530281" y="283257"/>
                  <a:pt x="526845" y="282190"/>
                  <a:pt x="523943" y="279826"/>
                </a:cubicBezTo>
                <a:lnTo>
                  <a:pt x="479578" y="244604"/>
                </a:lnTo>
                <a:cubicBezTo>
                  <a:pt x="475072" y="241021"/>
                  <a:pt x="472476" y="235684"/>
                  <a:pt x="472476" y="229966"/>
                </a:cubicBezTo>
                <a:lnTo>
                  <a:pt x="472476" y="206104"/>
                </a:lnTo>
                <a:cubicBezTo>
                  <a:pt x="472476" y="197565"/>
                  <a:pt x="465527" y="190551"/>
                  <a:pt x="456899" y="190551"/>
                </a:cubicBezTo>
                <a:lnTo>
                  <a:pt x="206513" y="190551"/>
                </a:lnTo>
                <a:cubicBezTo>
                  <a:pt x="197885" y="190551"/>
                  <a:pt x="190936" y="197565"/>
                  <a:pt x="190936" y="206104"/>
                </a:cubicBezTo>
                <a:lnTo>
                  <a:pt x="190936" y="244909"/>
                </a:lnTo>
                <a:cubicBezTo>
                  <a:pt x="190936" y="254134"/>
                  <a:pt x="183300" y="260462"/>
                  <a:pt x="175282" y="260462"/>
                </a:cubicBezTo>
                <a:cubicBezTo>
                  <a:pt x="171922" y="260462"/>
                  <a:pt x="168486" y="259394"/>
                  <a:pt x="165508" y="256955"/>
                </a:cubicBezTo>
                <a:lnTo>
                  <a:pt x="49058" y="162800"/>
                </a:lnTo>
                <a:cubicBezTo>
                  <a:pt x="48753" y="162495"/>
                  <a:pt x="48371" y="162190"/>
                  <a:pt x="48066" y="161885"/>
                </a:cubicBezTo>
                <a:cubicBezTo>
                  <a:pt x="42797" y="156625"/>
                  <a:pt x="42797" y="147934"/>
                  <a:pt x="48142" y="142673"/>
                </a:cubicBezTo>
                <a:cubicBezTo>
                  <a:pt x="48448" y="142368"/>
                  <a:pt x="48753" y="142063"/>
                  <a:pt x="49058" y="141835"/>
                </a:cubicBezTo>
                <a:lnTo>
                  <a:pt x="163904" y="47833"/>
                </a:lnTo>
                <a:cubicBezTo>
                  <a:pt x="167111" y="45241"/>
                  <a:pt x="170777" y="44097"/>
                  <a:pt x="174289" y="44097"/>
                </a:cubicBezTo>
                <a:close/>
                <a:moveTo>
                  <a:pt x="174327" y="43540"/>
                </a:moveTo>
                <a:cubicBezTo>
                  <a:pt x="170432" y="43540"/>
                  <a:pt x="166767" y="44913"/>
                  <a:pt x="163636" y="47429"/>
                </a:cubicBezTo>
                <a:lnTo>
                  <a:pt x="48793" y="141449"/>
                </a:lnTo>
                <a:cubicBezTo>
                  <a:pt x="48411" y="141678"/>
                  <a:pt x="48105" y="141983"/>
                  <a:pt x="47800" y="142288"/>
                </a:cubicBezTo>
                <a:cubicBezTo>
                  <a:pt x="42302" y="147778"/>
                  <a:pt x="42226" y="156776"/>
                  <a:pt x="47800" y="162266"/>
                </a:cubicBezTo>
                <a:cubicBezTo>
                  <a:pt x="48105" y="162647"/>
                  <a:pt x="48487" y="162876"/>
                  <a:pt x="48793" y="163181"/>
                </a:cubicBezTo>
                <a:lnTo>
                  <a:pt x="165240" y="257353"/>
                </a:lnTo>
                <a:cubicBezTo>
                  <a:pt x="168141" y="259717"/>
                  <a:pt x="171654" y="261013"/>
                  <a:pt x="175319" y="261013"/>
                </a:cubicBezTo>
                <a:cubicBezTo>
                  <a:pt x="183031" y="261013"/>
                  <a:pt x="191431" y="254837"/>
                  <a:pt x="191431" y="244924"/>
                </a:cubicBezTo>
                <a:lnTo>
                  <a:pt x="191431" y="206111"/>
                </a:lnTo>
                <a:cubicBezTo>
                  <a:pt x="191431" y="197876"/>
                  <a:pt x="198227" y="191089"/>
                  <a:pt x="206550" y="191089"/>
                </a:cubicBezTo>
                <a:lnTo>
                  <a:pt x="456931" y="191089"/>
                </a:lnTo>
                <a:cubicBezTo>
                  <a:pt x="465254" y="191089"/>
                  <a:pt x="472050" y="197876"/>
                  <a:pt x="472050" y="206111"/>
                </a:cubicBezTo>
                <a:lnTo>
                  <a:pt x="472050" y="229978"/>
                </a:lnTo>
                <a:cubicBezTo>
                  <a:pt x="472050" y="235850"/>
                  <a:pt x="474646" y="241340"/>
                  <a:pt x="479304" y="245000"/>
                </a:cubicBezTo>
                <a:lnTo>
                  <a:pt x="523668" y="280229"/>
                </a:lnTo>
                <a:cubicBezTo>
                  <a:pt x="526570" y="282593"/>
                  <a:pt x="530006" y="283813"/>
                  <a:pt x="533595" y="283813"/>
                </a:cubicBezTo>
                <a:cubicBezTo>
                  <a:pt x="541384" y="283813"/>
                  <a:pt x="549707" y="277636"/>
                  <a:pt x="549707" y="267723"/>
                </a:cubicBezTo>
                <a:lnTo>
                  <a:pt x="549707" y="129553"/>
                </a:lnTo>
                <a:cubicBezTo>
                  <a:pt x="549707" y="120708"/>
                  <a:pt x="542529" y="113464"/>
                  <a:pt x="533671" y="113464"/>
                </a:cubicBezTo>
                <a:lnTo>
                  <a:pt x="206550" y="113464"/>
                </a:lnTo>
                <a:cubicBezTo>
                  <a:pt x="198227" y="113464"/>
                  <a:pt x="191431" y="106754"/>
                  <a:pt x="191431" y="98442"/>
                </a:cubicBezTo>
                <a:lnTo>
                  <a:pt x="191431" y="60621"/>
                </a:lnTo>
                <a:cubicBezTo>
                  <a:pt x="191431" y="50098"/>
                  <a:pt x="182573" y="43540"/>
                  <a:pt x="174327" y="43540"/>
                </a:cubicBezTo>
                <a:close/>
                <a:moveTo>
                  <a:pt x="174327" y="991"/>
                </a:moveTo>
                <a:cubicBezTo>
                  <a:pt x="189675" y="991"/>
                  <a:pt x="204259" y="6786"/>
                  <a:pt x="215408" y="17309"/>
                </a:cubicBezTo>
                <a:cubicBezTo>
                  <a:pt x="221211" y="22800"/>
                  <a:pt x="225792" y="29205"/>
                  <a:pt x="228999" y="36449"/>
                </a:cubicBezTo>
                <a:cubicBezTo>
                  <a:pt x="232359" y="44074"/>
                  <a:pt x="234039" y="52157"/>
                  <a:pt x="234039" y="60621"/>
                </a:cubicBezTo>
                <a:lnTo>
                  <a:pt x="234039" y="70915"/>
                </a:lnTo>
                <a:lnTo>
                  <a:pt x="533671" y="70915"/>
                </a:lnTo>
                <a:cubicBezTo>
                  <a:pt x="565971" y="70915"/>
                  <a:pt x="592315" y="97222"/>
                  <a:pt x="592315" y="129553"/>
                </a:cubicBezTo>
                <a:lnTo>
                  <a:pt x="592315" y="267723"/>
                </a:lnTo>
                <a:cubicBezTo>
                  <a:pt x="592315" y="275959"/>
                  <a:pt x="590635" y="283965"/>
                  <a:pt x="587352" y="291438"/>
                </a:cubicBezTo>
                <a:cubicBezTo>
                  <a:pt x="584221" y="298529"/>
                  <a:pt x="579716" y="304858"/>
                  <a:pt x="573989" y="310272"/>
                </a:cubicBezTo>
                <a:cubicBezTo>
                  <a:pt x="562993" y="320643"/>
                  <a:pt x="548638" y="326285"/>
                  <a:pt x="533595" y="326285"/>
                </a:cubicBezTo>
                <a:cubicBezTo>
                  <a:pt x="520461" y="326285"/>
                  <a:pt x="507480" y="321787"/>
                  <a:pt x="497095" y="313551"/>
                </a:cubicBezTo>
                <a:lnTo>
                  <a:pt x="452731" y="278323"/>
                </a:lnTo>
                <a:cubicBezTo>
                  <a:pt x="445477" y="272527"/>
                  <a:pt x="439597" y="265131"/>
                  <a:pt x="435550" y="256819"/>
                </a:cubicBezTo>
                <a:cubicBezTo>
                  <a:pt x="432190" y="249804"/>
                  <a:pt x="430129" y="241950"/>
                  <a:pt x="429594" y="234096"/>
                </a:cubicBezTo>
                <a:lnTo>
                  <a:pt x="429518" y="233638"/>
                </a:lnTo>
                <a:lnTo>
                  <a:pt x="234039" y="233638"/>
                </a:lnTo>
                <a:lnTo>
                  <a:pt x="234039" y="244924"/>
                </a:lnTo>
                <a:cubicBezTo>
                  <a:pt x="234039" y="253159"/>
                  <a:pt x="232359" y="261166"/>
                  <a:pt x="229076" y="268638"/>
                </a:cubicBezTo>
                <a:cubicBezTo>
                  <a:pt x="225945" y="275730"/>
                  <a:pt x="221440" y="282059"/>
                  <a:pt x="215713" y="287473"/>
                </a:cubicBezTo>
                <a:cubicBezTo>
                  <a:pt x="204717" y="297843"/>
                  <a:pt x="190362" y="303562"/>
                  <a:pt x="175319" y="303562"/>
                </a:cubicBezTo>
                <a:cubicBezTo>
                  <a:pt x="161956" y="303562"/>
                  <a:pt x="148899" y="298911"/>
                  <a:pt x="138438" y="290447"/>
                </a:cubicBezTo>
                <a:lnTo>
                  <a:pt x="21991" y="196275"/>
                </a:lnTo>
                <a:cubicBezTo>
                  <a:pt x="20922" y="195436"/>
                  <a:pt x="19394" y="194063"/>
                  <a:pt x="17562" y="192309"/>
                </a:cubicBezTo>
                <a:cubicBezTo>
                  <a:pt x="-4506" y="170196"/>
                  <a:pt x="-4430" y="134205"/>
                  <a:pt x="17714" y="112168"/>
                </a:cubicBezTo>
                <a:cubicBezTo>
                  <a:pt x="19394" y="110490"/>
                  <a:pt x="20845" y="109270"/>
                  <a:pt x="21762" y="108508"/>
                </a:cubicBezTo>
                <a:lnTo>
                  <a:pt x="136605" y="14564"/>
                </a:lnTo>
                <a:cubicBezTo>
                  <a:pt x="147296" y="5795"/>
                  <a:pt x="160658" y="991"/>
                  <a:pt x="174327" y="991"/>
                </a:cubicBezTo>
                <a:close/>
                <a:moveTo>
                  <a:pt x="174289" y="565"/>
                </a:moveTo>
                <a:cubicBezTo>
                  <a:pt x="160544" y="565"/>
                  <a:pt x="147029" y="5368"/>
                  <a:pt x="136262" y="14135"/>
                </a:cubicBezTo>
                <a:lnTo>
                  <a:pt x="21416" y="108137"/>
                </a:lnTo>
                <a:cubicBezTo>
                  <a:pt x="20423" y="108900"/>
                  <a:pt x="18973" y="110120"/>
                  <a:pt x="17293" y="111797"/>
                </a:cubicBezTo>
                <a:cubicBezTo>
                  <a:pt x="-5005" y="134058"/>
                  <a:pt x="-5081" y="170348"/>
                  <a:pt x="17216" y="192686"/>
                </a:cubicBezTo>
                <a:cubicBezTo>
                  <a:pt x="18973" y="194439"/>
                  <a:pt x="20576" y="195811"/>
                  <a:pt x="21645" y="196650"/>
                </a:cubicBezTo>
                <a:lnTo>
                  <a:pt x="138095" y="290805"/>
                </a:lnTo>
                <a:cubicBezTo>
                  <a:pt x="148632" y="299343"/>
                  <a:pt x="161843" y="303994"/>
                  <a:pt x="175282" y="303994"/>
                </a:cubicBezTo>
                <a:cubicBezTo>
                  <a:pt x="190478" y="303994"/>
                  <a:pt x="204986" y="298276"/>
                  <a:pt x="216058" y="287831"/>
                </a:cubicBezTo>
                <a:cubicBezTo>
                  <a:pt x="221785" y="282418"/>
                  <a:pt x="226291" y="276014"/>
                  <a:pt x="229498" y="268848"/>
                </a:cubicBezTo>
                <a:cubicBezTo>
                  <a:pt x="232858" y="261300"/>
                  <a:pt x="234538" y="253219"/>
                  <a:pt x="234538" y="244909"/>
                </a:cubicBezTo>
                <a:lnTo>
                  <a:pt x="234538" y="234159"/>
                </a:lnTo>
                <a:lnTo>
                  <a:pt x="429027" y="234159"/>
                </a:lnTo>
                <a:cubicBezTo>
                  <a:pt x="429562" y="242012"/>
                  <a:pt x="431623" y="249864"/>
                  <a:pt x="435060" y="257031"/>
                </a:cubicBezTo>
                <a:cubicBezTo>
                  <a:pt x="439107" y="265417"/>
                  <a:pt x="445139" y="272888"/>
                  <a:pt x="452393" y="278683"/>
                </a:cubicBezTo>
                <a:lnTo>
                  <a:pt x="496759" y="313905"/>
                </a:lnTo>
                <a:cubicBezTo>
                  <a:pt x="507220" y="322215"/>
                  <a:pt x="520278" y="326789"/>
                  <a:pt x="533564" y="326789"/>
                </a:cubicBezTo>
                <a:cubicBezTo>
                  <a:pt x="548760" y="326789"/>
                  <a:pt x="563269" y="321071"/>
                  <a:pt x="574341" y="310550"/>
                </a:cubicBezTo>
                <a:cubicBezTo>
                  <a:pt x="580068" y="305137"/>
                  <a:pt x="584573" y="298810"/>
                  <a:pt x="587780" y="291567"/>
                </a:cubicBezTo>
                <a:cubicBezTo>
                  <a:pt x="591140" y="284019"/>
                  <a:pt x="592820" y="276014"/>
                  <a:pt x="592820" y="267704"/>
                </a:cubicBezTo>
                <a:lnTo>
                  <a:pt x="592820" y="129560"/>
                </a:lnTo>
                <a:cubicBezTo>
                  <a:pt x="592820" y="97007"/>
                  <a:pt x="566247" y="70476"/>
                  <a:pt x="533641" y="70476"/>
                </a:cubicBezTo>
                <a:lnTo>
                  <a:pt x="234538" y="70476"/>
                </a:lnTo>
                <a:lnTo>
                  <a:pt x="234538" y="60641"/>
                </a:lnTo>
                <a:cubicBezTo>
                  <a:pt x="234538" y="52102"/>
                  <a:pt x="232781" y="43945"/>
                  <a:pt x="229421" y="36321"/>
                </a:cubicBezTo>
                <a:cubicBezTo>
                  <a:pt x="226138" y="29002"/>
                  <a:pt x="221556" y="22522"/>
                  <a:pt x="215753" y="16956"/>
                </a:cubicBezTo>
                <a:cubicBezTo>
                  <a:pt x="204452" y="6359"/>
                  <a:pt x="189790" y="565"/>
                  <a:pt x="174289" y="565"/>
                </a:cubicBezTo>
                <a:close/>
                <a:moveTo>
                  <a:pt x="174327" y="0"/>
                </a:moveTo>
                <a:cubicBezTo>
                  <a:pt x="189904" y="0"/>
                  <a:pt x="204794" y="5871"/>
                  <a:pt x="216095" y="16623"/>
                </a:cubicBezTo>
                <a:cubicBezTo>
                  <a:pt x="221974" y="22113"/>
                  <a:pt x="226632" y="28671"/>
                  <a:pt x="229916" y="36068"/>
                </a:cubicBezTo>
                <a:cubicBezTo>
                  <a:pt x="233352" y="43769"/>
                  <a:pt x="235108" y="52081"/>
                  <a:pt x="235108" y="60621"/>
                </a:cubicBezTo>
                <a:lnTo>
                  <a:pt x="235108" y="69924"/>
                </a:lnTo>
                <a:lnTo>
                  <a:pt x="533671" y="69924"/>
                </a:lnTo>
                <a:cubicBezTo>
                  <a:pt x="566582" y="69924"/>
                  <a:pt x="593384" y="96688"/>
                  <a:pt x="593384" y="129553"/>
                </a:cubicBezTo>
                <a:lnTo>
                  <a:pt x="593384" y="267723"/>
                </a:lnTo>
                <a:cubicBezTo>
                  <a:pt x="593384" y="276111"/>
                  <a:pt x="591628" y="284194"/>
                  <a:pt x="588268" y="291819"/>
                </a:cubicBezTo>
                <a:cubicBezTo>
                  <a:pt x="585061" y="299063"/>
                  <a:pt x="580479" y="305545"/>
                  <a:pt x="574752" y="310959"/>
                </a:cubicBezTo>
                <a:cubicBezTo>
                  <a:pt x="563528" y="321558"/>
                  <a:pt x="548943" y="327353"/>
                  <a:pt x="533595" y="327353"/>
                </a:cubicBezTo>
                <a:cubicBezTo>
                  <a:pt x="520232" y="327353"/>
                  <a:pt x="507022" y="322702"/>
                  <a:pt x="496485" y="314314"/>
                </a:cubicBezTo>
                <a:lnTo>
                  <a:pt x="452120" y="279085"/>
                </a:lnTo>
                <a:cubicBezTo>
                  <a:pt x="444790" y="273290"/>
                  <a:pt x="438757" y="265665"/>
                  <a:pt x="434634" y="257277"/>
                </a:cubicBezTo>
                <a:cubicBezTo>
                  <a:pt x="431274" y="250261"/>
                  <a:pt x="429136" y="242407"/>
                  <a:pt x="428602" y="234630"/>
                </a:cubicBezTo>
                <a:lnTo>
                  <a:pt x="235108" y="234630"/>
                </a:lnTo>
                <a:lnTo>
                  <a:pt x="235108" y="244924"/>
                </a:lnTo>
                <a:cubicBezTo>
                  <a:pt x="235108" y="253312"/>
                  <a:pt x="233352" y="261394"/>
                  <a:pt x="229992" y="269020"/>
                </a:cubicBezTo>
                <a:cubicBezTo>
                  <a:pt x="226785" y="276264"/>
                  <a:pt x="222204" y="282745"/>
                  <a:pt x="216400" y="288235"/>
                </a:cubicBezTo>
                <a:cubicBezTo>
                  <a:pt x="205252" y="298758"/>
                  <a:pt x="190667" y="304553"/>
                  <a:pt x="175319" y="304553"/>
                </a:cubicBezTo>
                <a:cubicBezTo>
                  <a:pt x="161727" y="304553"/>
                  <a:pt x="148441" y="299826"/>
                  <a:pt x="137827" y="291209"/>
                </a:cubicBezTo>
                <a:lnTo>
                  <a:pt x="21380" y="197037"/>
                </a:lnTo>
                <a:cubicBezTo>
                  <a:pt x="20311" y="196198"/>
                  <a:pt x="18707" y="194826"/>
                  <a:pt x="16875" y="192996"/>
                </a:cubicBezTo>
                <a:cubicBezTo>
                  <a:pt x="-5575" y="170501"/>
                  <a:pt x="-5575" y="133900"/>
                  <a:pt x="17027" y="111405"/>
                </a:cubicBezTo>
                <a:cubicBezTo>
                  <a:pt x="18707" y="109804"/>
                  <a:pt x="20158" y="108508"/>
                  <a:pt x="21151" y="107745"/>
                </a:cubicBezTo>
                <a:lnTo>
                  <a:pt x="135994" y="13725"/>
                </a:lnTo>
                <a:cubicBezTo>
                  <a:pt x="146837" y="4880"/>
                  <a:pt x="160429" y="0"/>
                  <a:pt x="1743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9" name="îŝḷîḓé-Rectangle 14"/>
          <p:cNvSpPr/>
          <p:nvPr/>
        </p:nvSpPr>
        <p:spPr>
          <a:xfrm>
            <a:off x="8630304" y="2959130"/>
            <a:ext cx="267944" cy="265525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78425" h="573203">
                <a:moveTo>
                  <a:pt x="35688" y="330987"/>
                </a:moveTo>
                <a:cubicBezTo>
                  <a:pt x="32039" y="330987"/>
                  <a:pt x="29102" y="334008"/>
                  <a:pt x="29102" y="337651"/>
                </a:cubicBezTo>
                <a:lnTo>
                  <a:pt x="29102" y="484438"/>
                </a:lnTo>
                <a:cubicBezTo>
                  <a:pt x="29102" y="488081"/>
                  <a:pt x="32039" y="491102"/>
                  <a:pt x="35688" y="491102"/>
                </a:cubicBezTo>
                <a:lnTo>
                  <a:pt x="240293" y="491102"/>
                </a:lnTo>
                <a:cubicBezTo>
                  <a:pt x="243942" y="491102"/>
                  <a:pt x="246968" y="488081"/>
                  <a:pt x="246968" y="484438"/>
                </a:cubicBezTo>
                <a:lnTo>
                  <a:pt x="246968" y="337651"/>
                </a:lnTo>
                <a:cubicBezTo>
                  <a:pt x="246968" y="334008"/>
                  <a:pt x="243942" y="330987"/>
                  <a:pt x="240293" y="330987"/>
                </a:cubicBezTo>
                <a:close/>
                <a:moveTo>
                  <a:pt x="440550" y="305700"/>
                </a:moveTo>
                <a:cubicBezTo>
                  <a:pt x="444243" y="305700"/>
                  <a:pt x="447936" y="307122"/>
                  <a:pt x="450784" y="309967"/>
                </a:cubicBezTo>
                <a:lnTo>
                  <a:pt x="487627" y="346765"/>
                </a:lnTo>
                <a:cubicBezTo>
                  <a:pt x="493323" y="352454"/>
                  <a:pt x="493323" y="361520"/>
                  <a:pt x="487627" y="367209"/>
                </a:cubicBezTo>
                <a:cubicBezTo>
                  <a:pt x="484780" y="370053"/>
                  <a:pt x="481042" y="371475"/>
                  <a:pt x="477304" y="371475"/>
                </a:cubicBezTo>
                <a:cubicBezTo>
                  <a:pt x="473477" y="371475"/>
                  <a:pt x="469829" y="370053"/>
                  <a:pt x="466981" y="367209"/>
                </a:cubicBezTo>
                <a:lnTo>
                  <a:pt x="454967" y="355298"/>
                </a:lnTo>
                <a:lnTo>
                  <a:pt x="454967" y="470137"/>
                </a:lnTo>
                <a:cubicBezTo>
                  <a:pt x="454967" y="478137"/>
                  <a:pt x="448470" y="484714"/>
                  <a:pt x="440372" y="484714"/>
                </a:cubicBezTo>
                <a:lnTo>
                  <a:pt x="328329" y="484714"/>
                </a:lnTo>
                <a:cubicBezTo>
                  <a:pt x="320320" y="484714"/>
                  <a:pt x="313734" y="478137"/>
                  <a:pt x="313734" y="470137"/>
                </a:cubicBezTo>
                <a:cubicBezTo>
                  <a:pt x="313734" y="462049"/>
                  <a:pt x="320320" y="455560"/>
                  <a:pt x="328329" y="455560"/>
                </a:cubicBezTo>
                <a:lnTo>
                  <a:pt x="328329" y="455649"/>
                </a:lnTo>
                <a:lnTo>
                  <a:pt x="426044" y="455649"/>
                </a:lnTo>
                <a:lnTo>
                  <a:pt x="426044" y="355298"/>
                </a:lnTo>
                <a:lnTo>
                  <a:pt x="414030" y="367209"/>
                </a:lnTo>
                <a:cubicBezTo>
                  <a:pt x="408334" y="372897"/>
                  <a:pt x="399168" y="372897"/>
                  <a:pt x="393472" y="367209"/>
                </a:cubicBezTo>
                <a:cubicBezTo>
                  <a:pt x="387777" y="361520"/>
                  <a:pt x="387777" y="352454"/>
                  <a:pt x="393472" y="346765"/>
                </a:cubicBezTo>
                <a:lnTo>
                  <a:pt x="430316" y="309967"/>
                </a:lnTo>
                <a:cubicBezTo>
                  <a:pt x="433163" y="307122"/>
                  <a:pt x="436856" y="305700"/>
                  <a:pt x="440550" y="305700"/>
                </a:cubicBezTo>
                <a:close/>
                <a:moveTo>
                  <a:pt x="35688" y="302020"/>
                </a:moveTo>
                <a:lnTo>
                  <a:pt x="240293" y="302020"/>
                </a:lnTo>
                <a:cubicBezTo>
                  <a:pt x="259961" y="302020"/>
                  <a:pt x="275981" y="318014"/>
                  <a:pt x="275981" y="337651"/>
                </a:cubicBezTo>
                <a:lnTo>
                  <a:pt x="275981" y="484438"/>
                </a:lnTo>
                <a:cubicBezTo>
                  <a:pt x="275981" y="504075"/>
                  <a:pt x="259961" y="520068"/>
                  <a:pt x="240293" y="520068"/>
                </a:cubicBezTo>
                <a:lnTo>
                  <a:pt x="152631" y="520068"/>
                </a:lnTo>
                <a:lnTo>
                  <a:pt x="152631" y="544059"/>
                </a:lnTo>
                <a:lnTo>
                  <a:pt x="179152" y="544059"/>
                </a:lnTo>
                <a:cubicBezTo>
                  <a:pt x="187251" y="544059"/>
                  <a:pt x="193747" y="550545"/>
                  <a:pt x="193747" y="558631"/>
                </a:cubicBezTo>
                <a:cubicBezTo>
                  <a:pt x="193747" y="566628"/>
                  <a:pt x="187251" y="573203"/>
                  <a:pt x="179152" y="573203"/>
                </a:cubicBezTo>
                <a:lnTo>
                  <a:pt x="96829" y="573203"/>
                </a:lnTo>
                <a:cubicBezTo>
                  <a:pt x="88730" y="573203"/>
                  <a:pt x="82234" y="566628"/>
                  <a:pt x="82234" y="558631"/>
                </a:cubicBezTo>
                <a:cubicBezTo>
                  <a:pt x="82234" y="550545"/>
                  <a:pt x="88730" y="544059"/>
                  <a:pt x="96829" y="544059"/>
                </a:cubicBezTo>
                <a:lnTo>
                  <a:pt x="123439" y="544059"/>
                </a:lnTo>
                <a:lnTo>
                  <a:pt x="123439" y="520068"/>
                </a:lnTo>
                <a:lnTo>
                  <a:pt x="35688" y="520068"/>
                </a:lnTo>
                <a:cubicBezTo>
                  <a:pt x="16020" y="520068"/>
                  <a:pt x="0" y="504075"/>
                  <a:pt x="0" y="484438"/>
                </a:cubicBezTo>
                <a:lnTo>
                  <a:pt x="0" y="337651"/>
                </a:lnTo>
                <a:cubicBezTo>
                  <a:pt x="0" y="318014"/>
                  <a:pt x="16020" y="302020"/>
                  <a:pt x="35688" y="302020"/>
                </a:cubicBezTo>
                <a:close/>
                <a:moveTo>
                  <a:pt x="138020" y="94487"/>
                </a:moveTo>
                <a:lnTo>
                  <a:pt x="250020" y="94487"/>
                </a:lnTo>
                <a:cubicBezTo>
                  <a:pt x="258122" y="94487"/>
                  <a:pt x="264621" y="100974"/>
                  <a:pt x="264621" y="109060"/>
                </a:cubicBezTo>
                <a:cubicBezTo>
                  <a:pt x="264621" y="117147"/>
                  <a:pt x="258122" y="123634"/>
                  <a:pt x="250020" y="123634"/>
                </a:cubicBezTo>
                <a:lnTo>
                  <a:pt x="250020" y="123545"/>
                </a:lnTo>
                <a:lnTo>
                  <a:pt x="152710" y="123545"/>
                </a:lnTo>
                <a:lnTo>
                  <a:pt x="152710" y="223873"/>
                </a:lnTo>
                <a:lnTo>
                  <a:pt x="164729" y="211876"/>
                </a:lnTo>
                <a:cubicBezTo>
                  <a:pt x="170427" y="206189"/>
                  <a:pt x="179508" y="206189"/>
                  <a:pt x="185206" y="211876"/>
                </a:cubicBezTo>
                <a:cubicBezTo>
                  <a:pt x="190904" y="217563"/>
                  <a:pt x="190904" y="226716"/>
                  <a:pt x="185206" y="232404"/>
                </a:cubicBezTo>
                <a:lnTo>
                  <a:pt x="148436" y="269104"/>
                </a:lnTo>
                <a:cubicBezTo>
                  <a:pt x="145588" y="271948"/>
                  <a:pt x="141759" y="273370"/>
                  <a:pt x="138109" y="273370"/>
                </a:cubicBezTo>
                <a:cubicBezTo>
                  <a:pt x="134281" y="273370"/>
                  <a:pt x="130630" y="271948"/>
                  <a:pt x="127781" y="269104"/>
                </a:cubicBezTo>
                <a:lnTo>
                  <a:pt x="91012" y="232404"/>
                </a:lnTo>
                <a:cubicBezTo>
                  <a:pt x="85314" y="226716"/>
                  <a:pt x="85314" y="217563"/>
                  <a:pt x="91012" y="211876"/>
                </a:cubicBezTo>
                <a:cubicBezTo>
                  <a:pt x="96710" y="206189"/>
                  <a:pt x="105791" y="206189"/>
                  <a:pt x="111489" y="211876"/>
                </a:cubicBezTo>
                <a:lnTo>
                  <a:pt x="123508" y="223873"/>
                </a:lnTo>
                <a:lnTo>
                  <a:pt x="123508" y="109060"/>
                </a:lnTo>
                <a:cubicBezTo>
                  <a:pt x="123508" y="100974"/>
                  <a:pt x="129918" y="94487"/>
                  <a:pt x="138020" y="94487"/>
                </a:cubicBezTo>
                <a:close/>
                <a:moveTo>
                  <a:pt x="338148" y="29153"/>
                </a:moveTo>
                <a:cubicBezTo>
                  <a:pt x="334410" y="29153"/>
                  <a:pt x="331473" y="32176"/>
                  <a:pt x="331473" y="35820"/>
                </a:cubicBezTo>
                <a:lnTo>
                  <a:pt x="331473" y="182566"/>
                </a:lnTo>
                <a:cubicBezTo>
                  <a:pt x="331473" y="186210"/>
                  <a:pt x="334410" y="189143"/>
                  <a:pt x="338148" y="189143"/>
                </a:cubicBezTo>
                <a:lnTo>
                  <a:pt x="542650" y="189143"/>
                </a:lnTo>
                <a:cubicBezTo>
                  <a:pt x="546388" y="189143"/>
                  <a:pt x="549325" y="186210"/>
                  <a:pt x="549325" y="182566"/>
                </a:cubicBezTo>
                <a:lnTo>
                  <a:pt x="549325" y="35820"/>
                </a:lnTo>
                <a:cubicBezTo>
                  <a:pt x="549325" y="32176"/>
                  <a:pt x="546388" y="29153"/>
                  <a:pt x="542650" y="29153"/>
                </a:cubicBezTo>
                <a:close/>
                <a:moveTo>
                  <a:pt x="338148" y="0"/>
                </a:moveTo>
                <a:lnTo>
                  <a:pt x="542650" y="0"/>
                </a:lnTo>
                <a:cubicBezTo>
                  <a:pt x="562407" y="0"/>
                  <a:pt x="578425" y="16177"/>
                  <a:pt x="578425" y="35820"/>
                </a:cubicBezTo>
                <a:lnTo>
                  <a:pt x="578425" y="182388"/>
                </a:lnTo>
                <a:cubicBezTo>
                  <a:pt x="578425" y="202120"/>
                  <a:pt x="562407" y="218119"/>
                  <a:pt x="542650" y="218119"/>
                </a:cubicBezTo>
                <a:lnTo>
                  <a:pt x="454994" y="218119"/>
                </a:lnTo>
                <a:lnTo>
                  <a:pt x="454994" y="242029"/>
                </a:lnTo>
                <a:lnTo>
                  <a:pt x="481602" y="242029"/>
                </a:lnTo>
                <a:cubicBezTo>
                  <a:pt x="489611" y="242029"/>
                  <a:pt x="496197" y="248518"/>
                  <a:pt x="496197" y="256606"/>
                </a:cubicBezTo>
                <a:cubicBezTo>
                  <a:pt x="496197" y="264694"/>
                  <a:pt x="489611" y="271183"/>
                  <a:pt x="481602" y="271183"/>
                </a:cubicBezTo>
                <a:lnTo>
                  <a:pt x="399196" y="271183"/>
                </a:lnTo>
                <a:cubicBezTo>
                  <a:pt x="391187" y="271183"/>
                  <a:pt x="384601" y="264694"/>
                  <a:pt x="384601" y="256606"/>
                </a:cubicBezTo>
                <a:cubicBezTo>
                  <a:pt x="384601" y="248518"/>
                  <a:pt x="391187" y="242029"/>
                  <a:pt x="399196" y="242029"/>
                </a:cubicBezTo>
                <a:lnTo>
                  <a:pt x="425804" y="242029"/>
                </a:lnTo>
                <a:lnTo>
                  <a:pt x="425804" y="218119"/>
                </a:lnTo>
                <a:lnTo>
                  <a:pt x="338148" y="218119"/>
                </a:lnTo>
                <a:cubicBezTo>
                  <a:pt x="318391" y="218119"/>
                  <a:pt x="302373" y="202120"/>
                  <a:pt x="302373" y="182388"/>
                </a:cubicBezTo>
                <a:lnTo>
                  <a:pt x="302373" y="35731"/>
                </a:lnTo>
                <a:cubicBezTo>
                  <a:pt x="302373" y="15999"/>
                  <a:pt x="318391" y="0"/>
                  <a:pt x="33814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0" name="îŝḷîḓé-Rectangle 15"/>
          <p:cNvSpPr/>
          <p:nvPr/>
        </p:nvSpPr>
        <p:spPr>
          <a:xfrm>
            <a:off x="8630304" y="4029575"/>
            <a:ext cx="267944" cy="247127"/>
          </a:xfrm>
          <a:custGeom>
            <a:avLst/>
            <a:gdLst>
              <a:gd name="connsiteX0" fmla="*/ 176147 w 578111"/>
              <a:gd name="connsiteY0" fmla="*/ 221031 h 533197"/>
              <a:gd name="connsiteX1" fmla="*/ 212154 w 578111"/>
              <a:gd name="connsiteY1" fmla="*/ 256947 h 533197"/>
              <a:gd name="connsiteX2" fmla="*/ 212154 w 578111"/>
              <a:gd name="connsiteY2" fmla="*/ 348118 h 533197"/>
              <a:gd name="connsiteX3" fmla="*/ 176147 w 578111"/>
              <a:gd name="connsiteY3" fmla="*/ 384955 h 533197"/>
              <a:gd name="connsiteX4" fmla="*/ 139217 w 578111"/>
              <a:gd name="connsiteY4" fmla="*/ 348118 h 533197"/>
              <a:gd name="connsiteX5" fmla="*/ 139217 w 578111"/>
              <a:gd name="connsiteY5" fmla="*/ 256947 h 533197"/>
              <a:gd name="connsiteX6" fmla="*/ 176147 w 578111"/>
              <a:gd name="connsiteY6" fmla="*/ 221031 h 533197"/>
              <a:gd name="connsiteX7" fmla="*/ 267503 w 578111"/>
              <a:gd name="connsiteY7" fmla="*/ 184193 h 533197"/>
              <a:gd name="connsiteX8" fmla="*/ 303437 w 578111"/>
              <a:gd name="connsiteY8" fmla="*/ 221030 h 533197"/>
              <a:gd name="connsiteX9" fmla="*/ 303437 w 578111"/>
              <a:gd name="connsiteY9" fmla="*/ 348119 h 533197"/>
              <a:gd name="connsiteX10" fmla="*/ 267503 w 578111"/>
              <a:gd name="connsiteY10" fmla="*/ 384956 h 533197"/>
              <a:gd name="connsiteX11" fmla="*/ 230648 w 578111"/>
              <a:gd name="connsiteY11" fmla="*/ 348119 h 533197"/>
              <a:gd name="connsiteX12" fmla="*/ 230648 w 578111"/>
              <a:gd name="connsiteY12" fmla="*/ 221030 h 533197"/>
              <a:gd name="connsiteX13" fmla="*/ 267503 w 578111"/>
              <a:gd name="connsiteY13" fmla="*/ 184193 h 533197"/>
              <a:gd name="connsiteX14" fmla="*/ 357937 w 578111"/>
              <a:gd name="connsiteY14" fmla="*/ 148390 h 533197"/>
              <a:gd name="connsiteX15" fmla="*/ 394867 w 578111"/>
              <a:gd name="connsiteY15" fmla="*/ 184289 h 533197"/>
              <a:gd name="connsiteX16" fmla="*/ 394867 w 578111"/>
              <a:gd name="connsiteY16" fmla="*/ 348136 h 533197"/>
              <a:gd name="connsiteX17" fmla="*/ 357937 w 578111"/>
              <a:gd name="connsiteY17" fmla="*/ 384955 h 533197"/>
              <a:gd name="connsiteX18" fmla="*/ 321930 w 578111"/>
              <a:gd name="connsiteY18" fmla="*/ 348136 h 533197"/>
              <a:gd name="connsiteX19" fmla="*/ 321930 w 578111"/>
              <a:gd name="connsiteY19" fmla="*/ 184289 h 533197"/>
              <a:gd name="connsiteX20" fmla="*/ 357937 w 578111"/>
              <a:gd name="connsiteY20" fmla="*/ 148390 h 533197"/>
              <a:gd name="connsiteX21" fmla="*/ 267469 w 578111"/>
              <a:gd name="connsiteY21" fmla="*/ 0 h 533197"/>
              <a:gd name="connsiteX22" fmla="*/ 529404 w 578111"/>
              <a:gd name="connsiteY22" fmla="*/ 218252 h 533197"/>
              <a:gd name="connsiteX23" fmla="*/ 566296 w 578111"/>
              <a:gd name="connsiteY23" fmla="*/ 218252 h 533197"/>
              <a:gd name="connsiteX24" fmla="*/ 576441 w 578111"/>
              <a:gd name="connsiteY24" fmla="*/ 224698 h 533197"/>
              <a:gd name="connsiteX25" fmla="*/ 575519 w 578111"/>
              <a:gd name="connsiteY25" fmla="*/ 237590 h 533197"/>
              <a:gd name="connsiteX26" fmla="*/ 514647 w 578111"/>
              <a:gd name="connsiteY26" fmla="*/ 310341 h 533197"/>
              <a:gd name="connsiteX27" fmla="*/ 505424 w 578111"/>
              <a:gd name="connsiteY27" fmla="*/ 314945 h 533197"/>
              <a:gd name="connsiteX28" fmla="*/ 496201 w 578111"/>
              <a:gd name="connsiteY28" fmla="*/ 310341 h 533197"/>
              <a:gd name="connsiteX29" fmla="*/ 435328 w 578111"/>
              <a:gd name="connsiteY29" fmla="*/ 237590 h 533197"/>
              <a:gd name="connsiteX30" fmla="*/ 433484 w 578111"/>
              <a:gd name="connsiteY30" fmla="*/ 224698 h 533197"/>
              <a:gd name="connsiteX31" fmla="*/ 444551 w 578111"/>
              <a:gd name="connsiteY31" fmla="*/ 218252 h 533197"/>
              <a:gd name="connsiteX32" fmla="*/ 480521 w 578111"/>
              <a:gd name="connsiteY32" fmla="*/ 218252 h 533197"/>
              <a:gd name="connsiteX33" fmla="*/ 267469 w 578111"/>
              <a:gd name="connsiteY33" fmla="*/ 47886 h 533197"/>
              <a:gd name="connsiteX34" fmla="*/ 48882 w 578111"/>
              <a:gd name="connsiteY34" fmla="*/ 266138 h 533197"/>
              <a:gd name="connsiteX35" fmla="*/ 267469 w 578111"/>
              <a:gd name="connsiteY35" fmla="*/ 484390 h 533197"/>
              <a:gd name="connsiteX36" fmla="*/ 456541 w 578111"/>
              <a:gd name="connsiteY36" fmla="*/ 375724 h 533197"/>
              <a:gd name="connsiteX37" fmla="*/ 489744 w 578111"/>
              <a:gd name="connsiteY37" fmla="*/ 366515 h 533197"/>
              <a:gd name="connsiteX38" fmla="*/ 498967 w 578111"/>
              <a:gd name="connsiteY38" fmla="*/ 399668 h 533197"/>
              <a:gd name="connsiteX39" fmla="*/ 267469 w 578111"/>
              <a:gd name="connsiteY39" fmla="*/ 533197 h 533197"/>
              <a:gd name="connsiteX40" fmla="*/ 0 w 578111"/>
              <a:gd name="connsiteY40" fmla="*/ 266138 h 533197"/>
              <a:gd name="connsiteX41" fmla="*/ 267469 w 578111"/>
              <a:gd name="connsiteY41" fmla="*/ 0 h 53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78111" h="533197">
                <a:moveTo>
                  <a:pt x="176147" y="221031"/>
                </a:moveTo>
                <a:cubicBezTo>
                  <a:pt x="196459" y="221031"/>
                  <a:pt x="212154" y="237608"/>
                  <a:pt x="212154" y="256947"/>
                </a:cubicBezTo>
                <a:lnTo>
                  <a:pt x="212154" y="348118"/>
                </a:lnTo>
                <a:cubicBezTo>
                  <a:pt x="212154" y="368378"/>
                  <a:pt x="196459" y="384955"/>
                  <a:pt x="176147" y="384955"/>
                </a:cubicBezTo>
                <a:cubicBezTo>
                  <a:pt x="155836" y="384955"/>
                  <a:pt x="139217" y="368378"/>
                  <a:pt x="139217" y="348118"/>
                </a:cubicBezTo>
                <a:lnTo>
                  <a:pt x="139217" y="256947"/>
                </a:lnTo>
                <a:cubicBezTo>
                  <a:pt x="139217" y="237608"/>
                  <a:pt x="155836" y="221031"/>
                  <a:pt x="176147" y="221031"/>
                </a:cubicBezTo>
                <a:close/>
                <a:moveTo>
                  <a:pt x="267503" y="184193"/>
                </a:moveTo>
                <a:cubicBezTo>
                  <a:pt x="286852" y="184193"/>
                  <a:pt x="303437" y="200770"/>
                  <a:pt x="303437" y="221030"/>
                </a:cubicBezTo>
                <a:lnTo>
                  <a:pt x="303437" y="348119"/>
                </a:lnTo>
                <a:cubicBezTo>
                  <a:pt x="303437" y="368379"/>
                  <a:pt x="287774" y="384956"/>
                  <a:pt x="267503" y="384956"/>
                </a:cubicBezTo>
                <a:cubicBezTo>
                  <a:pt x="247233" y="384956"/>
                  <a:pt x="230648" y="368379"/>
                  <a:pt x="230648" y="348119"/>
                </a:cubicBezTo>
                <a:lnTo>
                  <a:pt x="230648" y="221030"/>
                </a:lnTo>
                <a:cubicBezTo>
                  <a:pt x="230648" y="200770"/>
                  <a:pt x="247233" y="184193"/>
                  <a:pt x="267503" y="184193"/>
                </a:cubicBezTo>
                <a:close/>
                <a:moveTo>
                  <a:pt x="357937" y="148390"/>
                </a:moveTo>
                <a:cubicBezTo>
                  <a:pt x="378249" y="148390"/>
                  <a:pt x="394867" y="164959"/>
                  <a:pt x="394867" y="184289"/>
                </a:cubicBezTo>
                <a:lnTo>
                  <a:pt x="394867" y="348136"/>
                </a:lnTo>
                <a:cubicBezTo>
                  <a:pt x="394867" y="368386"/>
                  <a:pt x="378249" y="384955"/>
                  <a:pt x="357937" y="384955"/>
                </a:cubicBezTo>
                <a:cubicBezTo>
                  <a:pt x="338549" y="384955"/>
                  <a:pt x="321930" y="368386"/>
                  <a:pt x="321930" y="348136"/>
                </a:cubicBezTo>
                <a:lnTo>
                  <a:pt x="321930" y="184289"/>
                </a:lnTo>
                <a:cubicBezTo>
                  <a:pt x="321930" y="164959"/>
                  <a:pt x="338549" y="148390"/>
                  <a:pt x="357937" y="148390"/>
                </a:cubicBezTo>
                <a:close/>
                <a:moveTo>
                  <a:pt x="267469" y="0"/>
                </a:moveTo>
                <a:cubicBezTo>
                  <a:pt x="397514" y="0"/>
                  <a:pt x="507268" y="93931"/>
                  <a:pt x="529404" y="218252"/>
                </a:cubicBezTo>
                <a:lnTo>
                  <a:pt x="566296" y="218252"/>
                </a:lnTo>
                <a:cubicBezTo>
                  <a:pt x="570907" y="218252"/>
                  <a:pt x="574597" y="221014"/>
                  <a:pt x="576441" y="224698"/>
                </a:cubicBezTo>
                <a:cubicBezTo>
                  <a:pt x="579208" y="229302"/>
                  <a:pt x="578286" y="233907"/>
                  <a:pt x="575519" y="237590"/>
                </a:cubicBezTo>
                <a:lnTo>
                  <a:pt x="514647" y="310341"/>
                </a:lnTo>
                <a:cubicBezTo>
                  <a:pt x="511880" y="313104"/>
                  <a:pt x="509113" y="314945"/>
                  <a:pt x="505424" y="314945"/>
                </a:cubicBezTo>
                <a:cubicBezTo>
                  <a:pt x="501734" y="314945"/>
                  <a:pt x="498045" y="313104"/>
                  <a:pt x="496201" y="310341"/>
                </a:cubicBezTo>
                <a:lnTo>
                  <a:pt x="435328" y="237590"/>
                </a:lnTo>
                <a:cubicBezTo>
                  <a:pt x="431639" y="233907"/>
                  <a:pt x="431639" y="229302"/>
                  <a:pt x="433484" y="224698"/>
                </a:cubicBezTo>
                <a:cubicBezTo>
                  <a:pt x="435328" y="221014"/>
                  <a:pt x="439940" y="218252"/>
                  <a:pt x="444551" y="218252"/>
                </a:cubicBezTo>
                <a:lnTo>
                  <a:pt x="480521" y="218252"/>
                </a:lnTo>
                <a:cubicBezTo>
                  <a:pt x="458386" y="120637"/>
                  <a:pt x="370767" y="47886"/>
                  <a:pt x="267469" y="47886"/>
                </a:cubicBezTo>
                <a:cubicBezTo>
                  <a:pt x="146647" y="47886"/>
                  <a:pt x="48882" y="146422"/>
                  <a:pt x="48882" y="266138"/>
                </a:cubicBezTo>
                <a:cubicBezTo>
                  <a:pt x="48882" y="386775"/>
                  <a:pt x="146647" y="484390"/>
                  <a:pt x="267469" y="484390"/>
                </a:cubicBezTo>
                <a:cubicBezTo>
                  <a:pt x="344942" y="484390"/>
                  <a:pt x="417805" y="442949"/>
                  <a:pt x="456541" y="375724"/>
                </a:cubicBezTo>
                <a:cubicBezTo>
                  <a:pt x="462998" y="363753"/>
                  <a:pt x="477754" y="360069"/>
                  <a:pt x="489744" y="366515"/>
                </a:cubicBezTo>
                <a:cubicBezTo>
                  <a:pt x="501734" y="373883"/>
                  <a:pt x="505424" y="388617"/>
                  <a:pt x="498967" y="399668"/>
                </a:cubicBezTo>
                <a:cubicBezTo>
                  <a:pt x="451008" y="482548"/>
                  <a:pt x="362466" y="533197"/>
                  <a:pt x="267469" y="533197"/>
                </a:cubicBezTo>
                <a:cubicBezTo>
                  <a:pt x="119900" y="533197"/>
                  <a:pt x="0" y="413481"/>
                  <a:pt x="0" y="266138"/>
                </a:cubicBezTo>
                <a:cubicBezTo>
                  <a:pt x="0" y="119716"/>
                  <a:pt x="119900" y="0"/>
                  <a:pt x="2674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2" name="文本框 14"/>
          <p:cNvSpPr txBox="1"/>
          <p:nvPr/>
        </p:nvSpPr>
        <p:spPr>
          <a:xfrm>
            <a:off x="4953000" y="490220"/>
            <a:ext cx="6002655" cy="645160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36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The Approach of AlphaGo</a:t>
            </a:r>
            <a:endParaRPr lang="en-US" altLang="zh-CN" sz="36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13" name="文本框 30"/>
          <p:cNvSpPr txBox="1"/>
          <p:nvPr/>
        </p:nvSpPr>
        <p:spPr>
          <a:xfrm>
            <a:off x="5166519" y="1484688"/>
            <a:ext cx="5575427" cy="415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00000"/>
              </a:lnSpc>
            </a:pP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It </a:t>
            </a:r>
            <a:r>
              <a:rPr 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is equipped with</a:t>
            </a:r>
            <a:r>
              <a:rPr lang="zh-CN" alt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 deep neural networks </a:t>
            </a:r>
            <a:r>
              <a:rPr 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and improved after training. </a:t>
            </a:r>
            <a:endParaRPr lang="en-US" altLang="zh-CN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100000"/>
              </a:lnSpc>
            </a:pPr>
            <a:endParaRPr lang="en-US" altLang="zh-CN" sz="24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24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Neural network</a:t>
            </a: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: </a:t>
            </a:r>
            <a:endParaRPr lang="zh-CN" altLang="en-US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marL="342900" indent="-342900" fontAlgn="auto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zh-CN" alt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One neural network —  the “policy network” — selects the next move to play. </a:t>
            </a:r>
            <a:endParaRPr lang="zh-CN" altLang="en-US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marL="342900" indent="-342900" fontAlgn="auto">
              <a:lnSpc>
                <a:spcPct val="100000"/>
              </a:lnSpc>
              <a:buFont typeface="Wingdings" panose="05000000000000000000" charset="0"/>
              <a:buChar char="l"/>
            </a:pPr>
            <a:r>
              <a:rPr lang="zh-CN" alt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The other neural network — the “value network” — predicts the winner of the game.</a:t>
            </a:r>
            <a:endParaRPr lang="zh-CN" altLang="en-US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100000"/>
              </a:lnSpc>
            </a:pPr>
            <a:endParaRPr lang="zh-CN" altLang="en-US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16232"/>
          <a:stretch>
            <a:fillRect/>
          </a:stretch>
        </p:blipFill>
        <p:spPr>
          <a:xfrm>
            <a:off x="598805" y="1405890"/>
            <a:ext cx="4394835" cy="391604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320365" y="237316"/>
            <a:ext cx="11611223" cy="6394303"/>
          </a:xfrm>
          <a:prstGeom prst="rect">
            <a:avLst/>
          </a:prstGeom>
          <a:noFill/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文本框 2"/>
          <p:cNvSpPr txBox="1"/>
          <p:nvPr/>
        </p:nvSpPr>
        <p:spPr>
          <a:xfrm>
            <a:off x="3640455" y="461645"/>
            <a:ext cx="438721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6600" b="1" dirty="0">
                <a:latin typeface="文悦古典明朝体 (非商业使用) W5" pitchFamily="50" charset="-122"/>
                <a:ea typeface="文悦古典明朝体 (非商业使用) W5" pitchFamily="50" charset="-122"/>
              </a:rPr>
              <a:t>C</a:t>
            </a:r>
            <a:r>
              <a:rPr lang="en-US" altLang="zh-CN" sz="6600" b="1" dirty="0">
                <a:latin typeface="文悦古典明朝体 (非商业使用) W5" pitchFamily="50" charset="-122"/>
                <a:ea typeface="文悦古典明朝体 (非商业使用) W5" pitchFamily="50" charset="-122"/>
              </a:rPr>
              <a:t>ontent</a:t>
            </a:r>
            <a:endParaRPr lang="en-US" altLang="zh-CN" sz="6600" b="1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41" name="文本框 2"/>
          <p:cNvSpPr txBox="1"/>
          <p:nvPr/>
        </p:nvSpPr>
        <p:spPr>
          <a:xfrm>
            <a:off x="2587625" y="1810385"/>
            <a:ext cx="6616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dirty="0">
                <a:latin typeface="文悦古典明朝体 (非商业使用) W5" pitchFamily="50" charset="-122"/>
                <a:ea typeface="文悦古典明朝体 (非商业使用) W5" pitchFamily="50" charset="-122"/>
              </a:rPr>
              <a:t>1. The Brief History of Go</a:t>
            </a:r>
            <a:endParaRPr lang="en-US" altLang="zh-CN" sz="3600" b="1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42" name="文本框 2"/>
          <p:cNvSpPr txBox="1"/>
          <p:nvPr/>
        </p:nvSpPr>
        <p:spPr>
          <a:xfrm>
            <a:off x="2412365" y="2843530"/>
            <a:ext cx="6616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dirty="0">
                <a:latin typeface="文悦古典明朝体 (非商业使用) W5" pitchFamily="50" charset="-122"/>
                <a:ea typeface="文悦古典明朝体 (非商业使用) W5" pitchFamily="50" charset="-122"/>
              </a:rPr>
              <a:t>2. Essential Rules of Go</a:t>
            </a:r>
            <a:endParaRPr lang="en-US" altLang="zh-CN" sz="3600" b="1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sp>
        <p:nvSpPr>
          <p:cNvPr id="44" name="文本框 2"/>
          <p:cNvSpPr txBox="1"/>
          <p:nvPr/>
        </p:nvSpPr>
        <p:spPr>
          <a:xfrm>
            <a:off x="2640965" y="3776345"/>
            <a:ext cx="838517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600" b="1" dirty="0">
                <a:latin typeface="文悦古典明朝体 (非商业使用) W5" pitchFamily="50" charset="-122"/>
                <a:ea typeface="文悦古典明朝体 (非商业使用) W5" pitchFamily="50" charset="-122"/>
              </a:rPr>
              <a:t>3. Chinese Culture Reflected in Go </a:t>
            </a:r>
            <a:endParaRPr lang="en-US" altLang="zh-CN" sz="3600" b="1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  <a:p>
            <a:pPr algn="ctr"/>
            <a:endParaRPr lang="en-US" altLang="zh-CN" sz="3600" b="1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  <a:p>
            <a:pPr algn="l"/>
            <a:r>
              <a:rPr lang="en-US" altLang="zh-CN" sz="3600" b="1" dirty="0">
                <a:latin typeface="文悦古典明朝体 (非商业使用) W5" pitchFamily="50" charset="-122"/>
                <a:ea typeface="文悦古典明朝体 (非商业使用) W5" pitchFamily="50" charset="-122"/>
              </a:rPr>
              <a:t> 4. Human players V.S. AI</a:t>
            </a:r>
            <a:endParaRPr lang="en-US" altLang="zh-CN" sz="3600" b="1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</p:txBody>
      </p:sp>
      <p:cxnSp>
        <p:nvCxnSpPr>
          <p:cNvPr id="45" name="直接连接符 44"/>
          <p:cNvCxnSpPr/>
          <p:nvPr/>
        </p:nvCxnSpPr>
        <p:spPr>
          <a:xfrm flipH="1">
            <a:off x="2412133" y="1945711"/>
            <a:ext cx="3810" cy="3522345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365" y="237316"/>
            <a:ext cx="11611223" cy="6394303"/>
          </a:xfrm>
          <a:prstGeom prst="rect">
            <a:avLst/>
          </a:prstGeom>
          <a:noFill/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îŝḷîḓé-Rectangle 8"/>
          <p:cNvSpPr/>
          <p:nvPr/>
        </p:nvSpPr>
        <p:spPr>
          <a:xfrm>
            <a:off x="5699199" y="2963353"/>
            <a:ext cx="267944" cy="257079"/>
          </a:xfrm>
          <a:custGeom>
            <a:avLst/>
            <a:gdLst>
              <a:gd name="connsiteX0" fmla="*/ 427522 w 607356"/>
              <a:gd name="connsiteY0" fmla="*/ 464667 h 582729"/>
              <a:gd name="connsiteX1" fmla="*/ 427522 w 607356"/>
              <a:gd name="connsiteY1" fmla="*/ 557525 h 582729"/>
              <a:gd name="connsiteX2" fmla="*/ 463773 w 607356"/>
              <a:gd name="connsiteY2" fmla="*/ 557525 h 582729"/>
              <a:gd name="connsiteX3" fmla="*/ 463773 w 607356"/>
              <a:gd name="connsiteY3" fmla="*/ 464667 h 582729"/>
              <a:gd name="connsiteX4" fmla="*/ 318672 w 607356"/>
              <a:gd name="connsiteY4" fmla="*/ 407910 h 582729"/>
              <a:gd name="connsiteX5" fmla="*/ 318672 w 607356"/>
              <a:gd name="connsiteY5" fmla="*/ 557525 h 582729"/>
              <a:gd name="connsiteX6" fmla="*/ 354924 w 607356"/>
              <a:gd name="connsiteY6" fmla="*/ 557525 h 582729"/>
              <a:gd name="connsiteX7" fmla="*/ 354924 w 607356"/>
              <a:gd name="connsiteY7" fmla="*/ 407910 h 582729"/>
              <a:gd name="connsiteX8" fmla="*/ 200428 w 607356"/>
              <a:gd name="connsiteY8" fmla="*/ 346511 h 582729"/>
              <a:gd name="connsiteX9" fmla="*/ 200428 w 607356"/>
              <a:gd name="connsiteY9" fmla="*/ 557525 h 582729"/>
              <a:gd name="connsiteX10" fmla="*/ 236584 w 607356"/>
              <a:gd name="connsiteY10" fmla="*/ 557525 h 582729"/>
              <a:gd name="connsiteX11" fmla="*/ 236584 w 607356"/>
              <a:gd name="connsiteY11" fmla="*/ 346511 h 582729"/>
              <a:gd name="connsiteX12" fmla="*/ 82088 w 607356"/>
              <a:gd name="connsiteY12" fmla="*/ 247305 h 582729"/>
              <a:gd name="connsiteX13" fmla="*/ 82088 w 607356"/>
              <a:gd name="connsiteY13" fmla="*/ 557525 h 582729"/>
              <a:gd name="connsiteX14" fmla="*/ 118340 w 607356"/>
              <a:gd name="connsiteY14" fmla="*/ 557525 h 582729"/>
              <a:gd name="connsiteX15" fmla="*/ 118340 w 607356"/>
              <a:gd name="connsiteY15" fmla="*/ 247305 h 582729"/>
              <a:gd name="connsiteX16" fmla="*/ 126248 w 607356"/>
              <a:gd name="connsiteY16" fmla="*/ 108462 h 582729"/>
              <a:gd name="connsiteX17" fmla="*/ 135809 w 607356"/>
              <a:gd name="connsiteY17" fmla="*/ 110203 h 582729"/>
              <a:gd name="connsiteX18" fmla="*/ 466717 w 607356"/>
              <a:gd name="connsiteY18" fmla="*/ 325367 h 582729"/>
              <a:gd name="connsiteX19" fmla="*/ 463111 w 607356"/>
              <a:gd name="connsiteY19" fmla="*/ 306324 h 582729"/>
              <a:gd name="connsiteX20" fmla="*/ 473265 w 607356"/>
              <a:gd name="connsiteY20" fmla="*/ 291638 h 582729"/>
              <a:gd name="connsiteX21" fmla="*/ 487974 w 607356"/>
              <a:gd name="connsiteY21" fmla="*/ 301681 h 582729"/>
              <a:gd name="connsiteX22" fmla="*/ 496894 w 607356"/>
              <a:gd name="connsiteY22" fmla="*/ 349148 h 582729"/>
              <a:gd name="connsiteX23" fmla="*/ 497274 w 607356"/>
              <a:gd name="connsiteY23" fmla="*/ 351232 h 582729"/>
              <a:gd name="connsiteX24" fmla="*/ 497274 w 607356"/>
              <a:gd name="connsiteY24" fmla="*/ 351327 h 582729"/>
              <a:gd name="connsiteX25" fmla="*/ 497274 w 607356"/>
              <a:gd name="connsiteY25" fmla="*/ 352180 h 582729"/>
              <a:gd name="connsiteX26" fmla="*/ 497274 w 607356"/>
              <a:gd name="connsiteY26" fmla="*/ 353033 h 582729"/>
              <a:gd name="connsiteX27" fmla="*/ 497274 w 607356"/>
              <a:gd name="connsiteY27" fmla="*/ 353127 h 582729"/>
              <a:gd name="connsiteX28" fmla="*/ 487025 w 607356"/>
              <a:gd name="connsiteY28" fmla="*/ 364686 h 582729"/>
              <a:gd name="connsiteX29" fmla="*/ 437299 w 607356"/>
              <a:gd name="connsiteY29" fmla="*/ 374161 h 582729"/>
              <a:gd name="connsiteX30" fmla="*/ 434926 w 607356"/>
              <a:gd name="connsiteY30" fmla="*/ 374350 h 582729"/>
              <a:gd name="connsiteX31" fmla="*/ 422495 w 607356"/>
              <a:gd name="connsiteY31" fmla="*/ 364118 h 582729"/>
              <a:gd name="connsiteX32" fmla="*/ 432554 w 607356"/>
              <a:gd name="connsiteY32" fmla="*/ 349338 h 582729"/>
              <a:gd name="connsiteX33" fmla="*/ 451628 w 607356"/>
              <a:gd name="connsiteY33" fmla="*/ 345737 h 582729"/>
              <a:gd name="connsiteX34" fmla="*/ 121954 w 607356"/>
              <a:gd name="connsiteY34" fmla="*/ 131426 h 582729"/>
              <a:gd name="connsiteX35" fmla="*/ 118253 w 607356"/>
              <a:gd name="connsiteY35" fmla="*/ 113898 h 582729"/>
              <a:gd name="connsiteX36" fmla="*/ 126248 w 607356"/>
              <a:gd name="connsiteY36" fmla="*/ 108462 h 582729"/>
              <a:gd name="connsiteX37" fmla="*/ 12622 w 607356"/>
              <a:gd name="connsiteY37" fmla="*/ 0 h 582729"/>
              <a:gd name="connsiteX38" fmla="*/ 25338 w 607356"/>
              <a:gd name="connsiteY38" fmla="*/ 12602 h 582729"/>
              <a:gd name="connsiteX39" fmla="*/ 25338 w 607356"/>
              <a:gd name="connsiteY39" fmla="*/ 557525 h 582729"/>
              <a:gd name="connsiteX40" fmla="*/ 56750 w 607356"/>
              <a:gd name="connsiteY40" fmla="*/ 557525 h 582729"/>
              <a:gd name="connsiteX41" fmla="*/ 56750 w 607356"/>
              <a:gd name="connsiteY41" fmla="*/ 234702 h 582729"/>
              <a:gd name="connsiteX42" fmla="*/ 69466 w 607356"/>
              <a:gd name="connsiteY42" fmla="*/ 222006 h 582729"/>
              <a:gd name="connsiteX43" fmla="*/ 130961 w 607356"/>
              <a:gd name="connsiteY43" fmla="*/ 222006 h 582729"/>
              <a:gd name="connsiteX44" fmla="*/ 143583 w 607356"/>
              <a:gd name="connsiteY44" fmla="*/ 234702 h 582729"/>
              <a:gd name="connsiteX45" fmla="*/ 143583 w 607356"/>
              <a:gd name="connsiteY45" fmla="*/ 557525 h 582729"/>
              <a:gd name="connsiteX46" fmla="*/ 175089 w 607356"/>
              <a:gd name="connsiteY46" fmla="*/ 557525 h 582729"/>
              <a:gd name="connsiteX47" fmla="*/ 175089 w 607356"/>
              <a:gd name="connsiteY47" fmla="*/ 333908 h 582729"/>
              <a:gd name="connsiteX48" fmla="*/ 187711 w 607356"/>
              <a:gd name="connsiteY48" fmla="*/ 321212 h 582729"/>
              <a:gd name="connsiteX49" fmla="*/ 249301 w 607356"/>
              <a:gd name="connsiteY49" fmla="*/ 321212 h 582729"/>
              <a:gd name="connsiteX50" fmla="*/ 261922 w 607356"/>
              <a:gd name="connsiteY50" fmla="*/ 333908 h 582729"/>
              <a:gd name="connsiteX51" fmla="*/ 261922 w 607356"/>
              <a:gd name="connsiteY51" fmla="*/ 557525 h 582729"/>
              <a:gd name="connsiteX52" fmla="*/ 293429 w 607356"/>
              <a:gd name="connsiteY52" fmla="*/ 557525 h 582729"/>
              <a:gd name="connsiteX53" fmla="*/ 293429 w 607356"/>
              <a:gd name="connsiteY53" fmla="*/ 395308 h 582729"/>
              <a:gd name="connsiteX54" fmla="*/ 306051 w 607356"/>
              <a:gd name="connsiteY54" fmla="*/ 382706 h 582729"/>
              <a:gd name="connsiteX55" fmla="*/ 367545 w 607356"/>
              <a:gd name="connsiteY55" fmla="*/ 382706 h 582729"/>
              <a:gd name="connsiteX56" fmla="*/ 380262 w 607356"/>
              <a:gd name="connsiteY56" fmla="*/ 395308 h 582729"/>
              <a:gd name="connsiteX57" fmla="*/ 380262 w 607356"/>
              <a:gd name="connsiteY57" fmla="*/ 557525 h 582729"/>
              <a:gd name="connsiteX58" fmla="*/ 402184 w 607356"/>
              <a:gd name="connsiteY58" fmla="*/ 557525 h 582729"/>
              <a:gd name="connsiteX59" fmla="*/ 402184 w 607356"/>
              <a:gd name="connsiteY59" fmla="*/ 451970 h 582729"/>
              <a:gd name="connsiteX60" fmla="*/ 414900 w 607356"/>
              <a:gd name="connsiteY60" fmla="*/ 439368 h 582729"/>
              <a:gd name="connsiteX61" fmla="*/ 476395 w 607356"/>
              <a:gd name="connsiteY61" fmla="*/ 439368 h 582729"/>
              <a:gd name="connsiteX62" fmla="*/ 489016 w 607356"/>
              <a:gd name="connsiteY62" fmla="*/ 451970 h 582729"/>
              <a:gd name="connsiteX63" fmla="*/ 489016 w 607356"/>
              <a:gd name="connsiteY63" fmla="*/ 557525 h 582729"/>
              <a:gd name="connsiteX64" fmla="*/ 594734 w 607356"/>
              <a:gd name="connsiteY64" fmla="*/ 557525 h 582729"/>
              <a:gd name="connsiteX65" fmla="*/ 607356 w 607356"/>
              <a:gd name="connsiteY65" fmla="*/ 570127 h 582729"/>
              <a:gd name="connsiteX66" fmla="*/ 594734 w 607356"/>
              <a:gd name="connsiteY66" fmla="*/ 582729 h 582729"/>
              <a:gd name="connsiteX67" fmla="*/ 476395 w 607356"/>
              <a:gd name="connsiteY67" fmla="*/ 582729 h 582729"/>
              <a:gd name="connsiteX68" fmla="*/ 414900 w 607356"/>
              <a:gd name="connsiteY68" fmla="*/ 582729 h 582729"/>
              <a:gd name="connsiteX69" fmla="*/ 367545 w 607356"/>
              <a:gd name="connsiteY69" fmla="*/ 582729 h 582729"/>
              <a:gd name="connsiteX70" fmla="*/ 306051 w 607356"/>
              <a:gd name="connsiteY70" fmla="*/ 582729 h 582729"/>
              <a:gd name="connsiteX71" fmla="*/ 249301 w 607356"/>
              <a:gd name="connsiteY71" fmla="*/ 582729 h 582729"/>
              <a:gd name="connsiteX72" fmla="*/ 187711 w 607356"/>
              <a:gd name="connsiteY72" fmla="*/ 582729 h 582729"/>
              <a:gd name="connsiteX73" fmla="*/ 130961 w 607356"/>
              <a:gd name="connsiteY73" fmla="*/ 582729 h 582729"/>
              <a:gd name="connsiteX74" fmla="*/ 69466 w 607356"/>
              <a:gd name="connsiteY74" fmla="*/ 582729 h 582729"/>
              <a:gd name="connsiteX75" fmla="*/ 12622 w 607356"/>
              <a:gd name="connsiteY75" fmla="*/ 582729 h 582729"/>
              <a:gd name="connsiteX76" fmla="*/ 0 w 607356"/>
              <a:gd name="connsiteY76" fmla="*/ 570127 h 582729"/>
              <a:gd name="connsiteX77" fmla="*/ 0 w 607356"/>
              <a:gd name="connsiteY77" fmla="*/ 12602 h 582729"/>
              <a:gd name="connsiteX78" fmla="*/ 12622 w 607356"/>
              <a:gd name="connsiteY78" fmla="*/ 0 h 582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07356" h="582729">
                <a:moveTo>
                  <a:pt x="427522" y="464667"/>
                </a:moveTo>
                <a:lnTo>
                  <a:pt x="427522" y="557525"/>
                </a:lnTo>
                <a:lnTo>
                  <a:pt x="463773" y="557525"/>
                </a:lnTo>
                <a:lnTo>
                  <a:pt x="463773" y="464667"/>
                </a:lnTo>
                <a:close/>
                <a:moveTo>
                  <a:pt x="318672" y="407910"/>
                </a:moveTo>
                <a:lnTo>
                  <a:pt x="318672" y="557525"/>
                </a:lnTo>
                <a:lnTo>
                  <a:pt x="354924" y="557525"/>
                </a:lnTo>
                <a:lnTo>
                  <a:pt x="354924" y="407910"/>
                </a:lnTo>
                <a:close/>
                <a:moveTo>
                  <a:pt x="200428" y="346511"/>
                </a:moveTo>
                <a:lnTo>
                  <a:pt x="200428" y="557525"/>
                </a:lnTo>
                <a:lnTo>
                  <a:pt x="236584" y="557525"/>
                </a:lnTo>
                <a:lnTo>
                  <a:pt x="236584" y="346511"/>
                </a:lnTo>
                <a:close/>
                <a:moveTo>
                  <a:pt x="82088" y="247305"/>
                </a:moveTo>
                <a:lnTo>
                  <a:pt x="82088" y="557525"/>
                </a:lnTo>
                <a:lnTo>
                  <a:pt x="118340" y="557525"/>
                </a:lnTo>
                <a:lnTo>
                  <a:pt x="118340" y="247305"/>
                </a:lnTo>
                <a:close/>
                <a:moveTo>
                  <a:pt x="126248" y="108462"/>
                </a:moveTo>
                <a:cubicBezTo>
                  <a:pt x="129427" y="107787"/>
                  <a:pt x="132867" y="108308"/>
                  <a:pt x="135809" y="110203"/>
                </a:cubicBezTo>
                <a:lnTo>
                  <a:pt x="466717" y="325367"/>
                </a:lnTo>
                <a:lnTo>
                  <a:pt x="463111" y="306324"/>
                </a:lnTo>
                <a:cubicBezTo>
                  <a:pt x="461877" y="299502"/>
                  <a:pt x="466337" y="292870"/>
                  <a:pt x="473265" y="291638"/>
                </a:cubicBezTo>
                <a:cubicBezTo>
                  <a:pt x="480098" y="290312"/>
                  <a:pt x="486740" y="294860"/>
                  <a:pt x="487974" y="301681"/>
                </a:cubicBezTo>
                <a:lnTo>
                  <a:pt x="496894" y="349148"/>
                </a:lnTo>
                <a:cubicBezTo>
                  <a:pt x="497084" y="349811"/>
                  <a:pt x="497179" y="350474"/>
                  <a:pt x="497274" y="351232"/>
                </a:cubicBezTo>
                <a:cubicBezTo>
                  <a:pt x="497274" y="351232"/>
                  <a:pt x="497274" y="351232"/>
                  <a:pt x="497274" y="351327"/>
                </a:cubicBezTo>
                <a:cubicBezTo>
                  <a:pt x="497274" y="351611"/>
                  <a:pt x="497274" y="351896"/>
                  <a:pt x="497274" y="352180"/>
                </a:cubicBezTo>
                <a:cubicBezTo>
                  <a:pt x="497274" y="352464"/>
                  <a:pt x="497274" y="352748"/>
                  <a:pt x="497274" y="353033"/>
                </a:cubicBezTo>
                <a:cubicBezTo>
                  <a:pt x="497274" y="353127"/>
                  <a:pt x="497274" y="353127"/>
                  <a:pt x="497274" y="353127"/>
                </a:cubicBezTo>
                <a:cubicBezTo>
                  <a:pt x="496800" y="358717"/>
                  <a:pt x="492719" y="363549"/>
                  <a:pt x="487025" y="364686"/>
                </a:cubicBezTo>
                <a:lnTo>
                  <a:pt x="437299" y="374161"/>
                </a:lnTo>
                <a:cubicBezTo>
                  <a:pt x="436445" y="374350"/>
                  <a:pt x="435685" y="374350"/>
                  <a:pt x="434926" y="374350"/>
                </a:cubicBezTo>
                <a:cubicBezTo>
                  <a:pt x="428948" y="374350"/>
                  <a:pt x="423633" y="370181"/>
                  <a:pt x="422495" y="364118"/>
                </a:cubicBezTo>
                <a:cubicBezTo>
                  <a:pt x="421166" y="357296"/>
                  <a:pt x="425626" y="350664"/>
                  <a:pt x="432554" y="349338"/>
                </a:cubicBezTo>
                <a:lnTo>
                  <a:pt x="451628" y="345737"/>
                </a:lnTo>
                <a:lnTo>
                  <a:pt x="121954" y="131426"/>
                </a:lnTo>
                <a:cubicBezTo>
                  <a:pt x="116070" y="127636"/>
                  <a:pt x="114457" y="119772"/>
                  <a:pt x="118253" y="113898"/>
                </a:cubicBezTo>
                <a:cubicBezTo>
                  <a:pt x="120151" y="111008"/>
                  <a:pt x="123069" y="109137"/>
                  <a:pt x="126248" y="108462"/>
                </a:cubicBezTo>
                <a:close/>
                <a:moveTo>
                  <a:pt x="12622" y="0"/>
                </a:moveTo>
                <a:cubicBezTo>
                  <a:pt x="19644" y="0"/>
                  <a:pt x="25338" y="5590"/>
                  <a:pt x="25338" y="12602"/>
                </a:cubicBezTo>
                <a:lnTo>
                  <a:pt x="25338" y="557525"/>
                </a:lnTo>
                <a:lnTo>
                  <a:pt x="56750" y="557525"/>
                </a:lnTo>
                <a:lnTo>
                  <a:pt x="56750" y="234702"/>
                </a:lnTo>
                <a:cubicBezTo>
                  <a:pt x="56750" y="227691"/>
                  <a:pt x="62444" y="222006"/>
                  <a:pt x="69466" y="222006"/>
                </a:cubicBezTo>
                <a:lnTo>
                  <a:pt x="130961" y="222006"/>
                </a:lnTo>
                <a:cubicBezTo>
                  <a:pt x="137984" y="222006"/>
                  <a:pt x="143583" y="227691"/>
                  <a:pt x="143583" y="234702"/>
                </a:cubicBezTo>
                <a:lnTo>
                  <a:pt x="143583" y="557525"/>
                </a:lnTo>
                <a:lnTo>
                  <a:pt x="175089" y="557525"/>
                </a:lnTo>
                <a:lnTo>
                  <a:pt x="175089" y="333908"/>
                </a:lnTo>
                <a:cubicBezTo>
                  <a:pt x="175089" y="326897"/>
                  <a:pt x="180783" y="321212"/>
                  <a:pt x="187711" y="321212"/>
                </a:cubicBezTo>
                <a:lnTo>
                  <a:pt x="249301" y="321212"/>
                </a:lnTo>
                <a:cubicBezTo>
                  <a:pt x="256228" y="321212"/>
                  <a:pt x="261922" y="326897"/>
                  <a:pt x="261922" y="333908"/>
                </a:cubicBezTo>
                <a:lnTo>
                  <a:pt x="261922" y="557525"/>
                </a:lnTo>
                <a:lnTo>
                  <a:pt x="293429" y="557525"/>
                </a:lnTo>
                <a:lnTo>
                  <a:pt x="293429" y="395308"/>
                </a:lnTo>
                <a:cubicBezTo>
                  <a:pt x="293429" y="388297"/>
                  <a:pt x="299028" y="382706"/>
                  <a:pt x="306051" y="382706"/>
                </a:cubicBezTo>
                <a:lnTo>
                  <a:pt x="367545" y="382706"/>
                </a:lnTo>
                <a:cubicBezTo>
                  <a:pt x="374568" y="382706"/>
                  <a:pt x="380262" y="388297"/>
                  <a:pt x="380262" y="395308"/>
                </a:cubicBezTo>
                <a:lnTo>
                  <a:pt x="380262" y="557525"/>
                </a:lnTo>
                <a:lnTo>
                  <a:pt x="402184" y="557525"/>
                </a:lnTo>
                <a:lnTo>
                  <a:pt x="402184" y="451970"/>
                </a:lnTo>
                <a:cubicBezTo>
                  <a:pt x="402184" y="445053"/>
                  <a:pt x="407878" y="439368"/>
                  <a:pt x="414900" y="439368"/>
                </a:cubicBezTo>
                <a:lnTo>
                  <a:pt x="476395" y="439368"/>
                </a:lnTo>
                <a:cubicBezTo>
                  <a:pt x="483417" y="439368"/>
                  <a:pt x="489016" y="445053"/>
                  <a:pt x="489016" y="451970"/>
                </a:cubicBezTo>
                <a:lnTo>
                  <a:pt x="489016" y="557525"/>
                </a:lnTo>
                <a:lnTo>
                  <a:pt x="594734" y="557525"/>
                </a:lnTo>
                <a:cubicBezTo>
                  <a:pt x="601662" y="557525"/>
                  <a:pt x="607356" y="563115"/>
                  <a:pt x="607356" y="570127"/>
                </a:cubicBezTo>
                <a:cubicBezTo>
                  <a:pt x="607356" y="577139"/>
                  <a:pt x="601662" y="582729"/>
                  <a:pt x="594734" y="582729"/>
                </a:cubicBezTo>
                <a:lnTo>
                  <a:pt x="476395" y="582729"/>
                </a:lnTo>
                <a:lnTo>
                  <a:pt x="414900" y="582729"/>
                </a:lnTo>
                <a:lnTo>
                  <a:pt x="367545" y="582729"/>
                </a:lnTo>
                <a:lnTo>
                  <a:pt x="306051" y="582729"/>
                </a:lnTo>
                <a:lnTo>
                  <a:pt x="249301" y="582729"/>
                </a:lnTo>
                <a:lnTo>
                  <a:pt x="187711" y="582729"/>
                </a:lnTo>
                <a:lnTo>
                  <a:pt x="130961" y="582729"/>
                </a:lnTo>
                <a:lnTo>
                  <a:pt x="69466" y="582729"/>
                </a:lnTo>
                <a:lnTo>
                  <a:pt x="12622" y="582729"/>
                </a:lnTo>
                <a:cubicBezTo>
                  <a:pt x="5694" y="582729"/>
                  <a:pt x="0" y="577139"/>
                  <a:pt x="0" y="570127"/>
                </a:cubicBezTo>
                <a:lnTo>
                  <a:pt x="0" y="12602"/>
                </a:lnTo>
                <a:cubicBezTo>
                  <a:pt x="0" y="5590"/>
                  <a:pt x="5694" y="0"/>
                  <a:pt x="126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8" name="îŝḷîḓé-Rectangle 9"/>
          <p:cNvSpPr/>
          <p:nvPr/>
        </p:nvSpPr>
        <p:spPr>
          <a:xfrm>
            <a:off x="5702114" y="4019166"/>
            <a:ext cx="262114" cy="267944"/>
          </a:xfrm>
          <a:custGeom>
            <a:avLst/>
            <a:gdLst>
              <a:gd name="connsiteX0" fmla="*/ 59789 w 593384"/>
              <a:gd name="connsiteY0" fmla="*/ 323835 h 606580"/>
              <a:gd name="connsiteX1" fmla="*/ 44670 w 593384"/>
              <a:gd name="connsiteY1" fmla="*/ 338857 h 606580"/>
              <a:gd name="connsiteX2" fmla="*/ 44670 w 593384"/>
              <a:gd name="connsiteY2" fmla="*/ 477027 h 606580"/>
              <a:gd name="connsiteX3" fmla="*/ 59713 w 593384"/>
              <a:gd name="connsiteY3" fmla="*/ 492048 h 606580"/>
              <a:gd name="connsiteX4" fmla="*/ 386834 w 593384"/>
              <a:gd name="connsiteY4" fmla="*/ 492048 h 606580"/>
              <a:gd name="connsiteX5" fmla="*/ 402946 w 593384"/>
              <a:gd name="connsiteY5" fmla="*/ 508138 h 606580"/>
              <a:gd name="connsiteX6" fmla="*/ 402946 w 593384"/>
              <a:gd name="connsiteY6" fmla="*/ 545959 h 606580"/>
              <a:gd name="connsiteX7" fmla="*/ 419058 w 593384"/>
              <a:gd name="connsiteY7" fmla="*/ 561972 h 606580"/>
              <a:gd name="connsiteX8" fmla="*/ 429137 w 593384"/>
              <a:gd name="connsiteY8" fmla="*/ 558388 h 606580"/>
              <a:gd name="connsiteX9" fmla="*/ 543981 w 593384"/>
              <a:gd name="connsiteY9" fmla="*/ 464369 h 606580"/>
              <a:gd name="connsiteX10" fmla="*/ 544897 w 593384"/>
              <a:gd name="connsiteY10" fmla="*/ 463606 h 606580"/>
              <a:gd name="connsiteX11" fmla="*/ 544897 w 593384"/>
              <a:gd name="connsiteY11" fmla="*/ 445000 h 606580"/>
              <a:gd name="connsiteX12" fmla="*/ 543904 w 593384"/>
              <a:gd name="connsiteY12" fmla="*/ 444162 h 606580"/>
              <a:gd name="connsiteX13" fmla="*/ 427533 w 593384"/>
              <a:gd name="connsiteY13" fmla="*/ 349990 h 606580"/>
              <a:gd name="connsiteX14" fmla="*/ 418065 w 593384"/>
              <a:gd name="connsiteY14" fmla="*/ 346634 h 606580"/>
              <a:gd name="connsiteX15" fmla="*/ 402946 w 593384"/>
              <a:gd name="connsiteY15" fmla="*/ 361656 h 606580"/>
              <a:gd name="connsiteX16" fmla="*/ 402946 w 593384"/>
              <a:gd name="connsiteY16" fmla="*/ 400469 h 606580"/>
              <a:gd name="connsiteX17" fmla="*/ 386834 w 593384"/>
              <a:gd name="connsiteY17" fmla="*/ 416482 h 606580"/>
              <a:gd name="connsiteX18" fmla="*/ 136453 w 593384"/>
              <a:gd name="connsiteY18" fmla="*/ 416482 h 606580"/>
              <a:gd name="connsiteX19" fmla="*/ 120342 w 593384"/>
              <a:gd name="connsiteY19" fmla="*/ 400469 h 606580"/>
              <a:gd name="connsiteX20" fmla="*/ 120342 w 593384"/>
              <a:gd name="connsiteY20" fmla="*/ 376602 h 606580"/>
              <a:gd name="connsiteX21" fmla="*/ 113469 w 593384"/>
              <a:gd name="connsiteY21" fmla="*/ 362342 h 606580"/>
              <a:gd name="connsiteX22" fmla="*/ 69105 w 593384"/>
              <a:gd name="connsiteY22" fmla="*/ 327114 h 606580"/>
              <a:gd name="connsiteX23" fmla="*/ 59789 w 593384"/>
              <a:gd name="connsiteY23" fmla="*/ 323835 h 606580"/>
              <a:gd name="connsiteX24" fmla="*/ 59757 w 593384"/>
              <a:gd name="connsiteY24" fmla="*/ 323324 h 606580"/>
              <a:gd name="connsiteX25" fmla="*/ 69379 w 593384"/>
              <a:gd name="connsiteY25" fmla="*/ 326755 h 606580"/>
              <a:gd name="connsiteX26" fmla="*/ 113750 w 593384"/>
              <a:gd name="connsiteY26" fmla="*/ 361977 h 606580"/>
              <a:gd name="connsiteX27" fmla="*/ 120852 w 593384"/>
              <a:gd name="connsiteY27" fmla="*/ 376615 h 606580"/>
              <a:gd name="connsiteX28" fmla="*/ 120852 w 593384"/>
              <a:gd name="connsiteY28" fmla="*/ 400477 h 606580"/>
              <a:gd name="connsiteX29" fmla="*/ 136431 w 593384"/>
              <a:gd name="connsiteY29" fmla="*/ 416030 h 606580"/>
              <a:gd name="connsiteX30" fmla="*/ 386846 w 593384"/>
              <a:gd name="connsiteY30" fmla="*/ 416030 h 606580"/>
              <a:gd name="connsiteX31" fmla="*/ 402425 w 593384"/>
              <a:gd name="connsiteY31" fmla="*/ 400477 h 606580"/>
              <a:gd name="connsiteX32" fmla="*/ 402425 w 593384"/>
              <a:gd name="connsiteY32" fmla="*/ 361672 h 606580"/>
              <a:gd name="connsiteX33" fmla="*/ 418081 w 593384"/>
              <a:gd name="connsiteY33" fmla="*/ 346119 h 606580"/>
              <a:gd name="connsiteX34" fmla="*/ 427856 w 593384"/>
              <a:gd name="connsiteY34" fmla="*/ 349626 h 606580"/>
              <a:gd name="connsiteX35" fmla="*/ 544319 w 593384"/>
              <a:gd name="connsiteY35" fmla="*/ 443781 h 606580"/>
              <a:gd name="connsiteX36" fmla="*/ 545312 w 593384"/>
              <a:gd name="connsiteY36" fmla="*/ 444696 h 606580"/>
              <a:gd name="connsiteX37" fmla="*/ 545236 w 593384"/>
              <a:gd name="connsiteY37" fmla="*/ 463908 h 606580"/>
              <a:gd name="connsiteX38" fmla="*/ 544319 w 593384"/>
              <a:gd name="connsiteY38" fmla="*/ 464746 h 606580"/>
              <a:gd name="connsiteX39" fmla="*/ 429460 w 593384"/>
              <a:gd name="connsiteY39" fmla="*/ 558748 h 606580"/>
              <a:gd name="connsiteX40" fmla="*/ 419074 w 593384"/>
              <a:gd name="connsiteY40" fmla="*/ 562484 h 606580"/>
              <a:gd name="connsiteX41" fmla="*/ 402425 w 593384"/>
              <a:gd name="connsiteY41" fmla="*/ 545940 h 606580"/>
              <a:gd name="connsiteX42" fmla="*/ 402425 w 593384"/>
              <a:gd name="connsiteY42" fmla="*/ 508126 h 606580"/>
              <a:gd name="connsiteX43" fmla="*/ 386846 w 593384"/>
              <a:gd name="connsiteY43" fmla="*/ 492573 h 606580"/>
              <a:gd name="connsiteX44" fmla="*/ 59680 w 593384"/>
              <a:gd name="connsiteY44" fmla="*/ 492573 h 606580"/>
              <a:gd name="connsiteX45" fmla="*/ 44101 w 593384"/>
              <a:gd name="connsiteY45" fmla="*/ 477021 h 606580"/>
              <a:gd name="connsiteX46" fmla="*/ 44101 w 593384"/>
              <a:gd name="connsiteY46" fmla="*/ 338877 h 606580"/>
              <a:gd name="connsiteX47" fmla="*/ 59757 w 593384"/>
              <a:gd name="connsiteY47" fmla="*/ 323324 h 606580"/>
              <a:gd name="connsiteX48" fmla="*/ 59789 w 593384"/>
              <a:gd name="connsiteY48" fmla="*/ 322767 h 606580"/>
              <a:gd name="connsiteX49" fmla="*/ 43677 w 593384"/>
              <a:gd name="connsiteY49" fmla="*/ 338857 h 606580"/>
              <a:gd name="connsiteX50" fmla="*/ 43677 w 593384"/>
              <a:gd name="connsiteY50" fmla="*/ 477027 h 606580"/>
              <a:gd name="connsiteX51" fmla="*/ 59713 w 593384"/>
              <a:gd name="connsiteY51" fmla="*/ 493116 h 606580"/>
              <a:gd name="connsiteX52" fmla="*/ 386834 w 593384"/>
              <a:gd name="connsiteY52" fmla="*/ 493116 h 606580"/>
              <a:gd name="connsiteX53" fmla="*/ 401953 w 593384"/>
              <a:gd name="connsiteY53" fmla="*/ 508138 h 606580"/>
              <a:gd name="connsiteX54" fmla="*/ 401953 w 593384"/>
              <a:gd name="connsiteY54" fmla="*/ 545959 h 606580"/>
              <a:gd name="connsiteX55" fmla="*/ 419058 w 593384"/>
              <a:gd name="connsiteY55" fmla="*/ 563040 h 606580"/>
              <a:gd name="connsiteX56" fmla="*/ 429748 w 593384"/>
              <a:gd name="connsiteY56" fmla="*/ 559151 h 606580"/>
              <a:gd name="connsiteX57" fmla="*/ 544592 w 593384"/>
              <a:gd name="connsiteY57" fmla="*/ 465131 h 606580"/>
              <a:gd name="connsiteX58" fmla="*/ 545584 w 593384"/>
              <a:gd name="connsiteY58" fmla="*/ 464292 h 606580"/>
              <a:gd name="connsiteX59" fmla="*/ 545584 w 593384"/>
              <a:gd name="connsiteY59" fmla="*/ 444314 h 606580"/>
              <a:gd name="connsiteX60" fmla="*/ 544592 w 593384"/>
              <a:gd name="connsiteY60" fmla="*/ 443399 h 606580"/>
              <a:gd name="connsiteX61" fmla="*/ 428144 w 593384"/>
              <a:gd name="connsiteY61" fmla="*/ 349227 h 606580"/>
              <a:gd name="connsiteX62" fmla="*/ 418065 w 593384"/>
              <a:gd name="connsiteY62" fmla="*/ 345567 h 606580"/>
              <a:gd name="connsiteX63" fmla="*/ 401953 w 593384"/>
              <a:gd name="connsiteY63" fmla="*/ 361656 h 606580"/>
              <a:gd name="connsiteX64" fmla="*/ 401953 w 593384"/>
              <a:gd name="connsiteY64" fmla="*/ 400469 h 606580"/>
              <a:gd name="connsiteX65" fmla="*/ 386834 w 593384"/>
              <a:gd name="connsiteY65" fmla="*/ 415491 h 606580"/>
              <a:gd name="connsiteX66" fmla="*/ 136453 w 593384"/>
              <a:gd name="connsiteY66" fmla="*/ 415491 h 606580"/>
              <a:gd name="connsiteX67" fmla="*/ 121334 w 593384"/>
              <a:gd name="connsiteY67" fmla="*/ 400469 h 606580"/>
              <a:gd name="connsiteX68" fmla="*/ 121334 w 593384"/>
              <a:gd name="connsiteY68" fmla="*/ 376602 h 606580"/>
              <a:gd name="connsiteX69" fmla="*/ 114080 w 593384"/>
              <a:gd name="connsiteY69" fmla="*/ 361580 h 606580"/>
              <a:gd name="connsiteX70" fmla="*/ 69716 w 593384"/>
              <a:gd name="connsiteY70" fmla="*/ 326351 h 606580"/>
              <a:gd name="connsiteX71" fmla="*/ 59789 w 593384"/>
              <a:gd name="connsiteY71" fmla="*/ 322767 h 606580"/>
              <a:gd name="connsiteX72" fmla="*/ 59789 w 593384"/>
              <a:gd name="connsiteY72" fmla="*/ 280218 h 606580"/>
              <a:gd name="connsiteX73" fmla="*/ 96289 w 593384"/>
              <a:gd name="connsiteY73" fmla="*/ 293029 h 606580"/>
              <a:gd name="connsiteX74" fmla="*/ 140653 w 593384"/>
              <a:gd name="connsiteY74" fmla="*/ 328258 h 606580"/>
              <a:gd name="connsiteX75" fmla="*/ 157834 w 593384"/>
              <a:gd name="connsiteY75" fmla="*/ 349761 h 606580"/>
              <a:gd name="connsiteX76" fmla="*/ 163790 w 593384"/>
              <a:gd name="connsiteY76" fmla="*/ 372484 h 606580"/>
              <a:gd name="connsiteX77" fmla="*/ 163866 w 593384"/>
              <a:gd name="connsiteY77" fmla="*/ 372942 h 606580"/>
              <a:gd name="connsiteX78" fmla="*/ 359345 w 593384"/>
              <a:gd name="connsiteY78" fmla="*/ 372942 h 606580"/>
              <a:gd name="connsiteX79" fmla="*/ 359345 w 593384"/>
              <a:gd name="connsiteY79" fmla="*/ 361656 h 606580"/>
              <a:gd name="connsiteX80" fmla="*/ 364308 w 593384"/>
              <a:gd name="connsiteY80" fmla="*/ 337942 h 606580"/>
              <a:gd name="connsiteX81" fmla="*/ 377671 w 593384"/>
              <a:gd name="connsiteY81" fmla="*/ 319107 h 606580"/>
              <a:gd name="connsiteX82" fmla="*/ 418065 w 593384"/>
              <a:gd name="connsiteY82" fmla="*/ 303018 h 606580"/>
              <a:gd name="connsiteX83" fmla="*/ 454946 w 593384"/>
              <a:gd name="connsiteY83" fmla="*/ 316133 h 606580"/>
              <a:gd name="connsiteX84" fmla="*/ 571393 w 593384"/>
              <a:gd name="connsiteY84" fmla="*/ 410305 h 606580"/>
              <a:gd name="connsiteX85" fmla="*/ 575822 w 593384"/>
              <a:gd name="connsiteY85" fmla="*/ 414271 h 606580"/>
              <a:gd name="connsiteX86" fmla="*/ 575670 w 593384"/>
              <a:gd name="connsiteY86" fmla="*/ 494412 h 606580"/>
              <a:gd name="connsiteX87" fmla="*/ 571623 w 593384"/>
              <a:gd name="connsiteY87" fmla="*/ 498072 h 606580"/>
              <a:gd name="connsiteX88" fmla="*/ 456779 w 593384"/>
              <a:gd name="connsiteY88" fmla="*/ 592016 h 606580"/>
              <a:gd name="connsiteX89" fmla="*/ 419058 w 593384"/>
              <a:gd name="connsiteY89" fmla="*/ 605589 h 606580"/>
              <a:gd name="connsiteX90" fmla="*/ 377976 w 593384"/>
              <a:gd name="connsiteY90" fmla="*/ 589271 h 606580"/>
              <a:gd name="connsiteX91" fmla="*/ 364385 w 593384"/>
              <a:gd name="connsiteY91" fmla="*/ 570131 h 606580"/>
              <a:gd name="connsiteX92" fmla="*/ 359345 w 593384"/>
              <a:gd name="connsiteY92" fmla="*/ 545959 h 606580"/>
              <a:gd name="connsiteX93" fmla="*/ 359345 w 593384"/>
              <a:gd name="connsiteY93" fmla="*/ 535665 h 606580"/>
              <a:gd name="connsiteX94" fmla="*/ 59713 w 593384"/>
              <a:gd name="connsiteY94" fmla="*/ 535665 h 606580"/>
              <a:gd name="connsiteX95" fmla="*/ 1069 w 593384"/>
              <a:gd name="connsiteY95" fmla="*/ 477027 h 606580"/>
              <a:gd name="connsiteX96" fmla="*/ 1069 w 593384"/>
              <a:gd name="connsiteY96" fmla="*/ 338857 h 606580"/>
              <a:gd name="connsiteX97" fmla="*/ 6032 w 593384"/>
              <a:gd name="connsiteY97" fmla="*/ 315142 h 606580"/>
              <a:gd name="connsiteX98" fmla="*/ 19395 w 593384"/>
              <a:gd name="connsiteY98" fmla="*/ 296308 h 606580"/>
              <a:gd name="connsiteX99" fmla="*/ 59789 w 593384"/>
              <a:gd name="connsiteY99" fmla="*/ 280218 h 606580"/>
              <a:gd name="connsiteX100" fmla="*/ 59757 w 593384"/>
              <a:gd name="connsiteY100" fmla="*/ 279792 h 606580"/>
              <a:gd name="connsiteX101" fmla="*/ 18975 w 593384"/>
              <a:gd name="connsiteY101" fmla="*/ 295955 h 606580"/>
              <a:gd name="connsiteX102" fmla="*/ 5534 w 593384"/>
              <a:gd name="connsiteY102" fmla="*/ 315014 h 606580"/>
              <a:gd name="connsiteX103" fmla="*/ 494 w 593384"/>
              <a:gd name="connsiteY103" fmla="*/ 338877 h 606580"/>
              <a:gd name="connsiteX104" fmla="*/ 494 w 593384"/>
              <a:gd name="connsiteY104" fmla="*/ 477021 h 606580"/>
              <a:gd name="connsiteX105" fmla="*/ 59680 w 593384"/>
              <a:gd name="connsiteY105" fmla="*/ 536105 h 606580"/>
              <a:gd name="connsiteX106" fmla="*/ 358818 w 593384"/>
              <a:gd name="connsiteY106" fmla="*/ 536105 h 606580"/>
              <a:gd name="connsiteX107" fmla="*/ 358818 w 593384"/>
              <a:gd name="connsiteY107" fmla="*/ 545940 h 606580"/>
              <a:gd name="connsiteX108" fmla="*/ 363935 w 593384"/>
              <a:gd name="connsiteY108" fmla="*/ 570260 h 606580"/>
              <a:gd name="connsiteX109" fmla="*/ 377605 w 593384"/>
              <a:gd name="connsiteY109" fmla="*/ 589625 h 606580"/>
              <a:gd name="connsiteX110" fmla="*/ 419074 w 593384"/>
              <a:gd name="connsiteY110" fmla="*/ 606016 h 606580"/>
              <a:gd name="connsiteX111" fmla="*/ 457106 w 593384"/>
              <a:gd name="connsiteY111" fmla="*/ 592446 h 606580"/>
              <a:gd name="connsiteX112" fmla="*/ 571965 w 593384"/>
              <a:gd name="connsiteY112" fmla="*/ 498444 h 606580"/>
              <a:gd name="connsiteX113" fmla="*/ 576089 w 593384"/>
              <a:gd name="connsiteY113" fmla="*/ 494784 h 606580"/>
              <a:gd name="connsiteX114" fmla="*/ 576165 w 593384"/>
              <a:gd name="connsiteY114" fmla="*/ 413895 h 606580"/>
              <a:gd name="connsiteX115" fmla="*/ 571736 w 593384"/>
              <a:gd name="connsiteY115" fmla="*/ 409931 h 606580"/>
              <a:gd name="connsiteX116" fmla="*/ 455273 w 593384"/>
              <a:gd name="connsiteY116" fmla="*/ 315777 h 606580"/>
              <a:gd name="connsiteX117" fmla="*/ 418081 w 593384"/>
              <a:gd name="connsiteY117" fmla="*/ 302587 h 606580"/>
              <a:gd name="connsiteX118" fmla="*/ 377300 w 593384"/>
              <a:gd name="connsiteY118" fmla="*/ 318750 h 606580"/>
              <a:gd name="connsiteX119" fmla="*/ 363859 w 593384"/>
              <a:gd name="connsiteY119" fmla="*/ 337733 h 606580"/>
              <a:gd name="connsiteX120" fmla="*/ 358818 w 593384"/>
              <a:gd name="connsiteY120" fmla="*/ 361672 h 606580"/>
              <a:gd name="connsiteX121" fmla="*/ 358818 w 593384"/>
              <a:gd name="connsiteY121" fmla="*/ 372422 h 606580"/>
              <a:gd name="connsiteX122" fmla="*/ 164306 w 593384"/>
              <a:gd name="connsiteY122" fmla="*/ 372422 h 606580"/>
              <a:gd name="connsiteX123" fmla="*/ 158273 w 593384"/>
              <a:gd name="connsiteY123" fmla="*/ 349550 h 606580"/>
              <a:gd name="connsiteX124" fmla="*/ 140937 w 593384"/>
              <a:gd name="connsiteY124" fmla="*/ 327898 h 606580"/>
              <a:gd name="connsiteX125" fmla="*/ 96566 w 593384"/>
              <a:gd name="connsiteY125" fmla="*/ 292676 h 606580"/>
              <a:gd name="connsiteX126" fmla="*/ 59757 w 593384"/>
              <a:gd name="connsiteY126" fmla="*/ 279792 h 606580"/>
              <a:gd name="connsiteX127" fmla="*/ 59789 w 593384"/>
              <a:gd name="connsiteY127" fmla="*/ 279227 h 606580"/>
              <a:gd name="connsiteX128" fmla="*/ 96899 w 593384"/>
              <a:gd name="connsiteY128" fmla="*/ 292266 h 606580"/>
              <a:gd name="connsiteX129" fmla="*/ 141264 w 593384"/>
              <a:gd name="connsiteY129" fmla="*/ 327495 h 606580"/>
              <a:gd name="connsiteX130" fmla="*/ 158750 w 593384"/>
              <a:gd name="connsiteY130" fmla="*/ 349303 h 606580"/>
              <a:gd name="connsiteX131" fmla="*/ 164782 w 593384"/>
              <a:gd name="connsiteY131" fmla="*/ 371950 h 606580"/>
              <a:gd name="connsiteX132" fmla="*/ 358276 w 593384"/>
              <a:gd name="connsiteY132" fmla="*/ 371950 h 606580"/>
              <a:gd name="connsiteX133" fmla="*/ 358276 w 593384"/>
              <a:gd name="connsiteY133" fmla="*/ 361656 h 606580"/>
              <a:gd name="connsiteX134" fmla="*/ 363392 w 593384"/>
              <a:gd name="connsiteY134" fmla="*/ 337560 h 606580"/>
              <a:gd name="connsiteX135" fmla="*/ 376984 w 593384"/>
              <a:gd name="connsiteY135" fmla="*/ 318345 h 606580"/>
              <a:gd name="connsiteX136" fmla="*/ 418065 w 593384"/>
              <a:gd name="connsiteY136" fmla="*/ 302027 h 606580"/>
              <a:gd name="connsiteX137" fmla="*/ 455557 w 593384"/>
              <a:gd name="connsiteY137" fmla="*/ 315371 h 606580"/>
              <a:gd name="connsiteX138" fmla="*/ 572004 w 593384"/>
              <a:gd name="connsiteY138" fmla="*/ 409543 h 606580"/>
              <a:gd name="connsiteX139" fmla="*/ 576510 w 593384"/>
              <a:gd name="connsiteY139" fmla="*/ 413584 h 606580"/>
              <a:gd name="connsiteX140" fmla="*/ 576357 w 593384"/>
              <a:gd name="connsiteY140" fmla="*/ 495099 h 606580"/>
              <a:gd name="connsiteX141" fmla="*/ 572233 w 593384"/>
              <a:gd name="connsiteY141" fmla="*/ 498835 h 606580"/>
              <a:gd name="connsiteX142" fmla="*/ 457390 w 593384"/>
              <a:gd name="connsiteY142" fmla="*/ 592855 h 606580"/>
              <a:gd name="connsiteX143" fmla="*/ 419058 w 593384"/>
              <a:gd name="connsiteY143" fmla="*/ 606580 h 606580"/>
              <a:gd name="connsiteX144" fmla="*/ 377289 w 593384"/>
              <a:gd name="connsiteY144" fmla="*/ 589957 h 606580"/>
              <a:gd name="connsiteX145" fmla="*/ 363468 w 593384"/>
              <a:gd name="connsiteY145" fmla="*/ 570512 h 606580"/>
              <a:gd name="connsiteX146" fmla="*/ 358276 w 593384"/>
              <a:gd name="connsiteY146" fmla="*/ 545959 h 606580"/>
              <a:gd name="connsiteX147" fmla="*/ 358276 w 593384"/>
              <a:gd name="connsiteY147" fmla="*/ 536656 h 606580"/>
              <a:gd name="connsiteX148" fmla="*/ 59713 w 593384"/>
              <a:gd name="connsiteY148" fmla="*/ 536656 h 606580"/>
              <a:gd name="connsiteX149" fmla="*/ 0 w 593384"/>
              <a:gd name="connsiteY149" fmla="*/ 477027 h 606580"/>
              <a:gd name="connsiteX150" fmla="*/ 0 w 593384"/>
              <a:gd name="connsiteY150" fmla="*/ 338857 h 606580"/>
              <a:gd name="connsiteX151" fmla="*/ 5116 w 593384"/>
              <a:gd name="connsiteY151" fmla="*/ 314761 h 606580"/>
              <a:gd name="connsiteX152" fmla="*/ 18632 w 593384"/>
              <a:gd name="connsiteY152" fmla="*/ 295621 h 606580"/>
              <a:gd name="connsiteX153" fmla="*/ 59789 w 593384"/>
              <a:gd name="connsiteY153" fmla="*/ 279227 h 606580"/>
              <a:gd name="connsiteX154" fmla="*/ 174327 w 593384"/>
              <a:gd name="connsiteY154" fmla="*/ 44608 h 606580"/>
              <a:gd name="connsiteX155" fmla="*/ 164247 w 593384"/>
              <a:gd name="connsiteY155" fmla="*/ 48192 h 606580"/>
              <a:gd name="connsiteX156" fmla="*/ 49403 w 593384"/>
              <a:gd name="connsiteY156" fmla="*/ 142211 h 606580"/>
              <a:gd name="connsiteX157" fmla="*/ 48487 w 593384"/>
              <a:gd name="connsiteY157" fmla="*/ 142974 h 606580"/>
              <a:gd name="connsiteX158" fmla="*/ 48487 w 593384"/>
              <a:gd name="connsiteY158" fmla="*/ 161580 h 606580"/>
              <a:gd name="connsiteX159" fmla="*/ 49480 w 593384"/>
              <a:gd name="connsiteY159" fmla="*/ 162418 h 606580"/>
              <a:gd name="connsiteX160" fmla="*/ 165851 w 593384"/>
              <a:gd name="connsiteY160" fmla="*/ 256590 h 606580"/>
              <a:gd name="connsiteX161" fmla="*/ 175319 w 593384"/>
              <a:gd name="connsiteY161" fmla="*/ 259946 h 606580"/>
              <a:gd name="connsiteX162" fmla="*/ 190438 w 593384"/>
              <a:gd name="connsiteY162" fmla="*/ 244924 h 606580"/>
              <a:gd name="connsiteX163" fmla="*/ 190438 w 593384"/>
              <a:gd name="connsiteY163" fmla="*/ 206111 h 606580"/>
              <a:gd name="connsiteX164" fmla="*/ 206550 w 593384"/>
              <a:gd name="connsiteY164" fmla="*/ 190098 h 606580"/>
              <a:gd name="connsiteX165" fmla="*/ 456931 w 593384"/>
              <a:gd name="connsiteY165" fmla="*/ 190098 h 606580"/>
              <a:gd name="connsiteX166" fmla="*/ 473042 w 593384"/>
              <a:gd name="connsiteY166" fmla="*/ 206111 h 606580"/>
              <a:gd name="connsiteX167" fmla="*/ 473042 w 593384"/>
              <a:gd name="connsiteY167" fmla="*/ 229978 h 606580"/>
              <a:gd name="connsiteX168" fmla="*/ 479915 w 593384"/>
              <a:gd name="connsiteY168" fmla="*/ 244238 h 606580"/>
              <a:gd name="connsiteX169" fmla="*/ 524279 w 593384"/>
              <a:gd name="connsiteY169" fmla="*/ 279466 h 606580"/>
              <a:gd name="connsiteX170" fmla="*/ 533595 w 593384"/>
              <a:gd name="connsiteY170" fmla="*/ 282745 h 606580"/>
              <a:gd name="connsiteX171" fmla="*/ 548714 w 593384"/>
              <a:gd name="connsiteY171" fmla="*/ 267723 h 606580"/>
              <a:gd name="connsiteX172" fmla="*/ 548714 w 593384"/>
              <a:gd name="connsiteY172" fmla="*/ 129553 h 606580"/>
              <a:gd name="connsiteX173" fmla="*/ 533671 w 593384"/>
              <a:gd name="connsiteY173" fmla="*/ 114532 h 606580"/>
              <a:gd name="connsiteX174" fmla="*/ 206550 w 593384"/>
              <a:gd name="connsiteY174" fmla="*/ 114532 h 606580"/>
              <a:gd name="connsiteX175" fmla="*/ 190438 w 593384"/>
              <a:gd name="connsiteY175" fmla="*/ 98442 h 606580"/>
              <a:gd name="connsiteX176" fmla="*/ 190438 w 593384"/>
              <a:gd name="connsiteY176" fmla="*/ 60621 h 606580"/>
              <a:gd name="connsiteX177" fmla="*/ 174327 w 593384"/>
              <a:gd name="connsiteY177" fmla="*/ 44608 h 606580"/>
              <a:gd name="connsiteX178" fmla="*/ 174289 w 593384"/>
              <a:gd name="connsiteY178" fmla="*/ 44097 h 606580"/>
              <a:gd name="connsiteX179" fmla="*/ 190936 w 593384"/>
              <a:gd name="connsiteY179" fmla="*/ 60641 h 606580"/>
              <a:gd name="connsiteX180" fmla="*/ 190936 w 593384"/>
              <a:gd name="connsiteY180" fmla="*/ 98455 h 606580"/>
              <a:gd name="connsiteX181" fmla="*/ 206513 w 593384"/>
              <a:gd name="connsiteY181" fmla="*/ 114008 h 606580"/>
              <a:gd name="connsiteX182" fmla="*/ 533641 w 593384"/>
              <a:gd name="connsiteY182" fmla="*/ 114008 h 606580"/>
              <a:gd name="connsiteX183" fmla="*/ 549218 w 593384"/>
              <a:gd name="connsiteY183" fmla="*/ 129560 h 606580"/>
              <a:gd name="connsiteX184" fmla="*/ 549218 w 593384"/>
              <a:gd name="connsiteY184" fmla="*/ 267704 h 606580"/>
              <a:gd name="connsiteX185" fmla="*/ 533564 w 593384"/>
              <a:gd name="connsiteY185" fmla="*/ 283257 h 606580"/>
              <a:gd name="connsiteX186" fmla="*/ 523943 w 593384"/>
              <a:gd name="connsiteY186" fmla="*/ 279826 h 606580"/>
              <a:gd name="connsiteX187" fmla="*/ 479578 w 593384"/>
              <a:gd name="connsiteY187" fmla="*/ 244604 h 606580"/>
              <a:gd name="connsiteX188" fmla="*/ 472476 w 593384"/>
              <a:gd name="connsiteY188" fmla="*/ 229966 h 606580"/>
              <a:gd name="connsiteX189" fmla="*/ 472476 w 593384"/>
              <a:gd name="connsiteY189" fmla="*/ 206104 h 606580"/>
              <a:gd name="connsiteX190" fmla="*/ 456899 w 593384"/>
              <a:gd name="connsiteY190" fmla="*/ 190551 h 606580"/>
              <a:gd name="connsiteX191" fmla="*/ 206513 w 593384"/>
              <a:gd name="connsiteY191" fmla="*/ 190551 h 606580"/>
              <a:gd name="connsiteX192" fmla="*/ 190936 w 593384"/>
              <a:gd name="connsiteY192" fmla="*/ 206104 h 606580"/>
              <a:gd name="connsiteX193" fmla="*/ 190936 w 593384"/>
              <a:gd name="connsiteY193" fmla="*/ 244909 h 606580"/>
              <a:gd name="connsiteX194" fmla="*/ 175282 w 593384"/>
              <a:gd name="connsiteY194" fmla="*/ 260462 h 606580"/>
              <a:gd name="connsiteX195" fmla="*/ 165508 w 593384"/>
              <a:gd name="connsiteY195" fmla="*/ 256955 h 606580"/>
              <a:gd name="connsiteX196" fmla="*/ 49058 w 593384"/>
              <a:gd name="connsiteY196" fmla="*/ 162800 h 606580"/>
              <a:gd name="connsiteX197" fmla="*/ 48066 w 593384"/>
              <a:gd name="connsiteY197" fmla="*/ 161885 h 606580"/>
              <a:gd name="connsiteX198" fmla="*/ 48142 w 593384"/>
              <a:gd name="connsiteY198" fmla="*/ 142673 h 606580"/>
              <a:gd name="connsiteX199" fmla="*/ 49058 w 593384"/>
              <a:gd name="connsiteY199" fmla="*/ 141835 h 606580"/>
              <a:gd name="connsiteX200" fmla="*/ 163904 w 593384"/>
              <a:gd name="connsiteY200" fmla="*/ 47833 h 606580"/>
              <a:gd name="connsiteX201" fmla="*/ 174289 w 593384"/>
              <a:gd name="connsiteY201" fmla="*/ 44097 h 606580"/>
              <a:gd name="connsiteX202" fmla="*/ 174327 w 593384"/>
              <a:gd name="connsiteY202" fmla="*/ 43540 h 606580"/>
              <a:gd name="connsiteX203" fmla="*/ 163636 w 593384"/>
              <a:gd name="connsiteY203" fmla="*/ 47429 h 606580"/>
              <a:gd name="connsiteX204" fmla="*/ 48793 w 593384"/>
              <a:gd name="connsiteY204" fmla="*/ 141449 h 606580"/>
              <a:gd name="connsiteX205" fmla="*/ 47800 w 593384"/>
              <a:gd name="connsiteY205" fmla="*/ 142288 h 606580"/>
              <a:gd name="connsiteX206" fmla="*/ 47800 w 593384"/>
              <a:gd name="connsiteY206" fmla="*/ 162266 h 606580"/>
              <a:gd name="connsiteX207" fmla="*/ 48793 w 593384"/>
              <a:gd name="connsiteY207" fmla="*/ 163181 h 606580"/>
              <a:gd name="connsiteX208" fmla="*/ 165240 w 593384"/>
              <a:gd name="connsiteY208" fmla="*/ 257353 h 606580"/>
              <a:gd name="connsiteX209" fmla="*/ 175319 w 593384"/>
              <a:gd name="connsiteY209" fmla="*/ 261013 h 606580"/>
              <a:gd name="connsiteX210" fmla="*/ 191431 w 593384"/>
              <a:gd name="connsiteY210" fmla="*/ 244924 h 606580"/>
              <a:gd name="connsiteX211" fmla="*/ 191431 w 593384"/>
              <a:gd name="connsiteY211" fmla="*/ 206111 h 606580"/>
              <a:gd name="connsiteX212" fmla="*/ 206550 w 593384"/>
              <a:gd name="connsiteY212" fmla="*/ 191089 h 606580"/>
              <a:gd name="connsiteX213" fmla="*/ 456931 w 593384"/>
              <a:gd name="connsiteY213" fmla="*/ 191089 h 606580"/>
              <a:gd name="connsiteX214" fmla="*/ 472050 w 593384"/>
              <a:gd name="connsiteY214" fmla="*/ 206111 h 606580"/>
              <a:gd name="connsiteX215" fmla="*/ 472050 w 593384"/>
              <a:gd name="connsiteY215" fmla="*/ 229978 h 606580"/>
              <a:gd name="connsiteX216" fmla="*/ 479304 w 593384"/>
              <a:gd name="connsiteY216" fmla="*/ 245000 h 606580"/>
              <a:gd name="connsiteX217" fmla="*/ 523668 w 593384"/>
              <a:gd name="connsiteY217" fmla="*/ 280229 h 606580"/>
              <a:gd name="connsiteX218" fmla="*/ 533595 w 593384"/>
              <a:gd name="connsiteY218" fmla="*/ 283813 h 606580"/>
              <a:gd name="connsiteX219" fmla="*/ 549707 w 593384"/>
              <a:gd name="connsiteY219" fmla="*/ 267723 h 606580"/>
              <a:gd name="connsiteX220" fmla="*/ 549707 w 593384"/>
              <a:gd name="connsiteY220" fmla="*/ 129553 h 606580"/>
              <a:gd name="connsiteX221" fmla="*/ 533671 w 593384"/>
              <a:gd name="connsiteY221" fmla="*/ 113464 h 606580"/>
              <a:gd name="connsiteX222" fmla="*/ 206550 w 593384"/>
              <a:gd name="connsiteY222" fmla="*/ 113464 h 606580"/>
              <a:gd name="connsiteX223" fmla="*/ 191431 w 593384"/>
              <a:gd name="connsiteY223" fmla="*/ 98442 h 606580"/>
              <a:gd name="connsiteX224" fmla="*/ 191431 w 593384"/>
              <a:gd name="connsiteY224" fmla="*/ 60621 h 606580"/>
              <a:gd name="connsiteX225" fmla="*/ 174327 w 593384"/>
              <a:gd name="connsiteY225" fmla="*/ 43540 h 606580"/>
              <a:gd name="connsiteX226" fmla="*/ 174327 w 593384"/>
              <a:gd name="connsiteY226" fmla="*/ 991 h 606580"/>
              <a:gd name="connsiteX227" fmla="*/ 215408 w 593384"/>
              <a:gd name="connsiteY227" fmla="*/ 17309 h 606580"/>
              <a:gd name="connsiteX228" fmla="*/ 228999 w 593384"/>
              <a:gd name="connsiteY228" fmla="*/ 36449 h 606580"/>
              <a:gd name="connsiteX229" fmla="*/ 234039 w 593384"/>
              <a:gd name="connsiteY229" fmla="*/ 60621 h 606580"/>
              <a:gd name="connsiteX230" fmla="*/ 234039 w 593384"/>
              <a:gd name="connsiteY230" fmla="*/ 70915 h 606580"/>
              <a:gd name="connsiteX231" fmla="*/ 533671 w 593384"/>
              <a:gd name="connsiteY231" fmla="*/ 70915 h 606580"/>
              <a:gd name="connsiteX232" fmla="*/ 592315 w 593384"/>
              <a:gd name="connsiteY232" fmla="*/ 129553 h 606580"/>
              <a:gd name="connsiteX233" fmla="*/ 592315 w 593384"/>
              <a:gd name="connsiteY233" fmla="*/ 267723 h 606580"/>
              <a:gd name="connsiteX234" fmla="*/ 587352 w 593384"/>
              <a:gd name="connsiteY234" fmla="*/ 291438 h 606580"/>
              <a:gd name="connsiteX235" fmla="*/ 573989 w 593384"/>
              <a:gd name="connsiteY235" fmla="*/ 310272 h 606580"/>
              <a:gd name="connsiteX236" fmla="*/ 533595 w 593384"/>
              <a:gd name="connsiteY236" fmla="*/ 326285 h 606580"/>
              <a:gd name="connsiteX237" fmla="*/ 497095 w 593384"/>
              <a:gd name="connsiteY237" fmla="*/ 313551 h 606580"/>
              <a:gd name="connsiteX238" fmla="*/ 452731 w 593384"/>
              <a:gd name="connsiteY238" fmla="*/ 278323 h 606580"/>
              <a:gd name="connsiteX239" fmla="*/ 435550 w 593384"/>
              <a:gd name="connsiteY239" fmla="*/ 256819 h 606580"/>
              <a:gd name="connsiteX240" fmla="*/ 429594 w 593384"/>
              <a:gd name="connsiteY240" fmla="*/ 234096 h 606580"/>
              <a:gd name="connsiteX241" fmla="*/ 429518 w 593384"/>
              <a:gd name="connsiteY241" fmla="*/ 233638 h 606580"/>
              <a:gd name="connsiteX242" fmla="*/ 234039 w 593384"/>
              <a:gd name="connsiteY242" fmla="*/ 233638 h 606580"/>
              <a:gd name="connsiteX243" fmla="*/ 234039 w 593384"/>
              <a:gd name="connsiteY243" fmla="*/ 244924 h 606580"/>
              <a:gd name="connsiteX244" fmla="*/ 229076 w 593384"/>
              <a:gd name="connsiteY244" fmla="*/ 268638 h 606580"/>
              <a:gd name="connsiteX245" fmla="*/ 215713 w 593384"/>
              <a:gd name="connsiteY245" fmla="*/ 287473 h 606580"/>
              <a:gd name="connsiteX246" fmla="*/ 175319 w 593384"/>
              <a:gd name="connsiteY246" fmla="*/ 303562 h 606580"/>
              <a:gd name="connsiteX247" fmla="*/ 138438 w 593384"/>
              <a:gd name="connsiteY247" fmla="*/ 290447 h 606580"/>
              <a:gd name="connsiteX248" fmla="*/ 21991 w 593384"/>
              <a:gd name="connsiteY248" fmla="*/ 196275 h 606580"/>
              <a:gd name="connsiteX249" fmla="*/ 17562 w 593384"/>
              <a:gd name="connsiteY249" fmla="*/ 192309 h 606580"/>
              <a:gd name="connsiteX250" fmla="*/ 17714 w 593384"/>
              <a:gd name="connsiteY250" fmla="*/ 112168 h 606580"/>
              <a:gd name="connsiteX251" fmla="*/ 21762 w 593384"/>
              <a:gd name="connsiteY251" fmla="*/ 108508 h 606580"/>
              <a:gd name="connsiteX252" fmla="*/ 136605 w 593384"/>
              <a:gd name="connsiteY252" fmla="*/ 14564 h 606580"/>
              <a:gd name="connsiteX253" fmla="*/ 174327 w 593384"/>
              <a:gd name="connsiteY253" fmla="*/ 991 h 606580"/>
              <a:gd name="connsiteX254" fmla="*/ 174289 w 593384"/>
              <a:gd name="connsiteY254" fmla="*/ 565 h 606580"/>
              <a:gd name="connsiteX255" fmla="*/ 136262 w 593384"/>
              <a:gd name="connsiteY255" fmla="*/ 14135 h 606580"/>
              <a:gd name="connsiteX256" fmla="*/ 21416 w 593384"/>
              <a:gd name="connsiteY256" fmla="*/ 108137 h 606580"/>
              <a:gd name="connsiteX257" fmla="*/ 17293 w 593384"/>
              <a:gd name="connsiteY257" fmla="*/ 111797 h 606580"/>
              <a:gd name="connsiteX258" fmla="*/ 17216 w 593384"/>
              <a:gd name="connsiteY258" fmla="*/ 192686 h 606580"/>
              <a:gd name="connsiteX259" fmla="*/ 21645 w 593384"/>
              <a:gd name="connsiteY259" fmla="*/ 196650 h 606580"/>
              <a:gd name="connsiteX260" fmla="*/ 138095 w 593384"/>
              <a:gd name="connsiteY260" fmla="*/ 290805 h 606580"/>
              <a:gd name="connsiteX261" fmla="*/ 175282 w 593384"/>
              <a:gd name="connsiteY261" fmla="*/ 303994 h 606580"/>
              <a:gd name="connsiteX262" fmla="*/ 216058 w 593384"/>
              <a:gd name="connsiteY262" fmla="*/ 287831 h 606580"/>
              <a:gd name="connsiteX263" fmla="*/ 229498 w 593384"/>
              <a:gd name="connsiteY263" fmla="*/ 268848 h 606580"/>
              <a:gd name="connsiteX264" fmla="*/ 234538 w 593384"/>
              <a:gd name="connsiteY264" fmla="*/ 244909 h 606580"/>
              <a:gd name="connsiteX265" fmla="*/ 234538 w 593384"/>
              <a:gd name="connsiteY265" fmla="*/ 234159 h 606580"/>
              <a:gd name="connsiteX266" fmla="*/ 429027 w 593384"/>
              <a:gd name="connsiteY266" fmla="*/ 234159 h 606580"/>
              <a:gd name="connsiteX267" fmla="*/ 435060 w 593384"/>
              <a:gd name="connsiteY267" fmla="*/ 257031 h 606580"/>
              <a:gd name="connsiteX268" fmla="*/ 452393 w 593384"/>
              <a:gd name="connsiteY268" fmla="*/ 278683 h 606580"/>
              <a:gd name="connsiteX269" fmla="*/ 496759 w 593384"/>
              <a:gd name="connsiteY269" fmla="*/ 313905 h 606580"/>
              <a:gd name="connsiteX270" fmla="*/ 533564 w 593384"/>
              <a:gd name="connsiteY270" fmla="*/ 326789 h 606580"/>
              <a:gd name="connsiteX271" fmla="*/ 574341 w 593384"/>
              <a:gd name="connsiteY271" fmla="*/ 310550 h 606580"/>
              <a:gd name="connsiteX272" fmla="*/ 587780 w 593384"/>
              <a:gd name="connsiteY272" fmla="*/ 291567 h 606580"/>
              <a:gd name="connsiteX273" fmla="*/ 592820 w 593384"/>
              <a:gd name="connsiteY273" fmla="*/ 267704 h 606580"/>
              <a:gd name="connsiteX274" fmla="*/ 592820 w 593384"/>
              <a:gd name="connsiteY274" fmla="*/ 129560 h 606580"/>
              <a:gd name="connsiteX275" fmla="*/ 533641 w 593384"/>
              <a:gd name="connsiteY275" fmla="*/ 70476 h 606580"/>
              <a:gd name="connsiteX276" fmla="*/ 234538 w 593384"/>
              <a:gd name="connsiteY276" fmla="*/ 70476 h 606580"/>
              <a:gd name="connsiteX277" fmla="*/ 234538 w 593384"/>
              <a:gd name="connsiteY277" fmla="*/ 60641 h 606580"/>
              <a:gd name="connsiteX278" fmla="*/ 229421 w 593384"/>
              <a:gd name="connsiteY278" fmla="*/ 36321 h 606580"/>
              <a:gd name="connsiteX279" fmla="*/ 215753 w 593384"/>
              <a:gd name="connsiteY279" fmla="*/ 16956 h 606580"/>
              <a:gd name="connsiteX280" fmla="*/ 174289 w 593384"/>
              <a:gd name="connsiteY280" fmla="*/ 565 h 606580"/>
              <a:gd name="connsiteX281" fmla="*/ 174327 w 593384"/>
              <a:gd name="connsiteY281" fmla="*/ 0 h 606580"/>
              <a:gd name="connsiteX282" fmla="*/ 216095 w 593384"/>
              <a:gd name="connsiteY282" fmla="*/ 16623 h 606580"/>
              <a:gd name="connsiteX283" fmla="*/ 229916 w 593384"/>
              <a:gd name="connsiteY283" fmla="*/ 36068 h 606580"/>
              <a:gd name="connsiteX284" fmla="*/ 235108 w 593384"/>
              <a:gd name="connsiteY284" fmla="*/ 60621 h 606580"/>
              <a:gd name="connsiteX285" fmla="*/ 235108 w 593384"/>
              <a:gd name="connsiteY285" fmla="*/ 69924 h 606580"/>
              <a:gd name="connsiteX286" fmla="*/ 533671 w 593384"/>
              <a:gd name="connsiteY286" fmla="*/ 69924 h 606580"/>
              <a:gd name="connsiteX287" fmla="*/ 593384 w 593384"/>
              <a:gd name="connsiteY287" fmla="*/ 129553 h 606580"/>
              <a:gd name="connsiteX288" fmla="*/ 593384 w 593384"/>
              <a:gd name="connsiteY288" fmla="*/ 267723 h 606580"/>
              <a:gd name="connsiteX289" fmla="*/ 588268 w 593384"/>
              <a:gd name="connsiteY289" fmla="*/ 291819 h 606580"/>
              <a:gd name="connsiteX290" fmla="*/ 574752 w 593384"/>
              <a:gd name="connsiteY290" fmla="*/ 310959 h 606580"/>
              <a:gd name="connsiteX291" fmla="*/ 533595 w 593384"/>
              <a:gd name="connsiteY291" fmla="*/ 327353 h 606580"/>
              <a:gd name="connsiteX292" fmla="*/ 496485 w 593384"/>
              <a:gd name="connsiteY292" fmla="*/ 314314 h 606580"/>
              <a:gd name="connsiteX293" fmla="*/ 452120 w 593384"/>
              <a:gd name="connsiteY293" fmla="*/ 279085 h 606580"/>
              <a:gd name="connsiteX294" fmla="*/ 434634 w 593384"/>
              <a:gd name="connsiteY294" fmla="*/ 257277 h 606580"/>
              <a:gd name="connsiteX295" fmla="*/ 428602 w 593384"/>
              <a:gd name="connsiteY295" fmla="*/ 234630 h 606580"/>
              <a:gd name="connsiteX296" fmla="*/ 235108 w 593384"/>
              <a:gd name="connsiteY296" fmla="*/ 234630 h 606580"/>
              <a:gd name="connsiteX297" fmla="*/ 235108 w 593384"/>
              <a:gd name="connsiteY297" fmla="*/ 244924 h 606580"/>
              <a:gd name="connsiteX298" fmla="*/ 229992 w 593384"/>
              <a:gd name="connsiteY298" fmla="*/ 269020 h 606580"/>
              <a:gd name="connsiteX299" fmla="*/ 216400 w 593384"/>
              <a:gd name="connsiteY299" fmla="*/ 288235 h 606580"/>
              <a:gd name="connsiteX300" fmla="*/ 175319 w 593384"/>
              <a:gd name="connsiteY300" fmla="*/ 304553 h 606580"/>
              <a:gd name="connsiteX301" fmla="*/ 137827 w 593384"/>
              <a:gd name="connsiteY301" fmla="*/ 291209 h 606580"/>
              <a:gd name="connsiteX302" fmla="*/ 21380 w 593384"/>
              <a:gd name="connsiteY302" fmla="*/ 197037 h 606580"/>
              <a:gd name="connsiteX303" fmla="*/ 16875 w 593384"/>
              <a:gd name="connsiteY303" fmla="*/ 192996 h 606580"/>
              <a:gd name="connsiteX304" fmla="*/ 17027 w 593384"/>
              <a:gd name="connsiteY304" fmla="*/ 111405 h 606580"/>
              <a:gd name="connsiteX305" fmla="*/ 21151 w 593384"/>
              <a:gd name="connsiteY305" fmla="*/ 107745 h 606580"/>
              <a:gd name="connsiteX306" fmla="*/ 135994 w 593384"/>
              <a:gd name="connsiteY306" fmla="*/ 13725 h 606580"/>
              <a:gd name="connsiteX307" fmla="*/ 174327 w 593384"/>
              <a:gd name="connsiteY307" fmla="*/ 0 h 60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593384" h="606580">
                <a:moveTo>
                  <a:pt x="59789" y="323835"/>
                </a:moveTo>
                <a:cubicBezTo>
                  <a:pt x="52535" y="323835"/>
                  <a:pt x="44670" y="329554"/>
                  <a:pt x="44670" y="338857"/>
                </a:cubicBezTo>
                <a:lnTo>
                  <a:pt x="44670" y="477027"/>
                </a:lnTo>
                <a:cubicBezTo>
                  <a:pt x="44670" y="485338"/>
                  <a:pt x="51390" y="492048"/>
                  <a:pt x="59713" y="492048"/>
                </a:cubicBezTo>
                <a:lnTo>
                  <a:pt x="386834" y="492048"/>
                </a:lnTo>
                <a:cubicBezTo>
                  <a:pt x="395692" y="492048"/>
                  <a:pt x="402946" y="499292"/>
                  <a:pt x="402946" y="508138"/>
                </a:cubicBezTo>
                <a:lnTo>
                  <a:pt x="402946" y="545959"/>
                </a:lnTo>
                <a:cubicBezTo>
                  <a:pt x="402946" y="555872"/>
                  <a:pt x="411269" y="561972"/>
                  <a:pt x="419058" y="561972"/>
                </a:cubicBezTo>
                <a:cubicBezTo>
                  <a:pt x="422723" y="561972"/>
                  <a:pt x="426159" y="560752"/>
                  <a:pt x="429137" y="558388"/>
                </a:cubicBezTo>
                <a:lnTo>
                  <a:pt x="543981" y="464369"/>
                </a:lnTo>
                <a:cubicBezTo>
                  <a:pt x="544286" y="464140"/>
                  <a:pt x="544592" y="463835"/>
                  <a:pt x="544897" y="463606"/>
                </a:cubicBezTo>
                <a:cubicBezTo>
                  <a:pt x="550013" y="458497"/>
                  <a:pt x="550013" y="450109"/>
                  <a:pt x="544897" y="445000"/>
                </a:cubicBezTo>
                <a:cubicBezTo>
                  <a:pt x="544592" y="444695"/>
                  <a:pt x="544210" y="444390"/>
                  <a:pt x="543904" y="444162"/>
                </a:cubicBezTo>
                <a:lnTo>
                  <a:pt x="427533" y="349990"/>
                </a:lnTo>
                <a:cubicBezTo>
                  <a:pt x="424784" y="347778"/>
                  <a:pt x="421501" y="346634"/>
                  <a:pt x="418065" y="346634"/>
                </a:cubicBezTo>
                <a:cubicBezTo>
                  <a:pt x="410811" y="346634"/>
                  <a:pt x="402946" y="352353"/>
                  <a:pt x="402946" y="361656"/>
                </a:cubicBezTo>
                <a:lnTo>
                  <a:pt x="402946" y="400469"/>
                </a:lnTo>
                <a:cubicBezTo>
                  <a:pt x="402946" y="409314"/>
                  <a:pt x="395692" y="416482"/>
                  <a:pt x="386834" y="416482"/>
                </a:cubicBezTo>
                <a:lnTo>
                  <a:pt x="136453" y="416482"/>
                </a:lnTo>
                <a:cubicBezTo>
                  <a:pt x="127519" y="416482"/>
                  <a:pt x="120342" y="409314"/>
                  <a:pt x="120342" y="400469"/>
                </a:cubicBezTo>
                <a:lnTo>
                  <a:pt x="120342" y="376602"/>
                </a:lnTo>
                <a:cubicBezTo>
                  <a:pt x="120342" y="371035"/>
                  <a:pt x="117822" y="365850"/>
                  <a:pt x="113469" y="362342"/>
                </a:cubicBezTo>
                <a:lnTo>
                  <a:pt x="69105" y="327114"/>
                </a:lnTo>
                <a:cubicBezTo>
                  <a:pt x="66356" y="324979"/>
                  <a:pt x="63149" y="323835"/>
                  <a:pt x="59789" y="323835"/>
                </a:cubicBezTo>
                <a:close/>
                <a:moveTo>
                  <a:pt x="59757" y="323324"/>
                </a:moveTo>
                <a:cubicBezTo>
                  <a:pt x="63040" y="323324"/>
                  <a:pt x="66401" y="324391"/>
                  <a:pt x="69379" y="326755"/>
                </a:cubicBezTo>
                <a:lnTo>
                  <a:pt x="113750" y="361977"/>
                </a:lnTo>
                <a:cubicBezTo>
                  <a:pt x="118255" y="365484"/>
                  <a:pt x="120852" y="370897"/>
                  <a:pt x="120852" y="376615"/>
                </a:cubicBezTo>
                <a:lnTo>
                  <a:pt x="120852" y="400477"/>
                </a:lnTo>
                <a:cubicBezTo>
                  <a:pt x="120852" y="409016"/>
                  <a:pt x="127802" y="416030"/>
                  <a:pt x="136431" y="416030"/>
                </a:cubicBezTo>
                <a:lnTo>
                  <a:pt x="386846" y="416030"/>
                </a:lnTo>
                <a:cubicBezTo>
                  <a:pt x="395476" y="416030"/>
                  <a:pt x="402425" y="409016"/>
                  <a:pt x="402425" y="400477"/>
                </a:cubicBezTo>
                <a:lnTo>
                  <a:pt x="402425" y="361672"/>
                </a:lnTo>
                <a:cubicBezTo>
                  <a:pt x="402425" y="352447"/>
                  <a:pt x="410062" y="346119"/>
                  <a:pt x="418081" y="346119"/>
                </a:cubicBezTo>
                <a:cubicBezTo>
                  <a:pt x="421441" y="346119"/>
                  <a:pt x="424878" y="347187"/>
                  <a:pt x="427856" y="349626"/>
                </a:cubicBezTo>
                <a:lnTo>
                  <a:pt x="544319" y="443781"/>
                </a:lnTo>
                <a:cubicBezTo>
                  <a:pt x="544625" y="444086"/>
                  <a:pt x="545007" y="444314"/>
                  <a:pt x="545312" y="444696"/>
                </a:cubicBezTo>
                <a:cubicBezTo>
                  <a:pt x="550582" y="449956"/>
                  <a:pt x="550582" y="458647"/>
                  <a:pt x="545236" y="463908"/>
                </a:cubicBezTo>
                <a:cubicBezTo>
                  <a:pt x="544930" y="464213"/>
                  <a:pt x="544625" y="464518"/>
                  <a:pt x="544319" y="464746"/>
                </a:cubicBezTo>
                <a:lnTo>
                  <a:pt x="429460" y="558748"/>
                </a:lnTo>
                <a:cubicBezTo>
                  <a:pt x="426252" y="561340"/>
                  <a:pt x="422587" y="562484"/>
                  <a:pt x="419074" y="562484"/>
                </a:cubicBezTo>
                <a:cubicBezTo>
                  <a:pt x="410520" y="562484"/>
                  <a:pt x="402425" y="555775"/>
                  <a:pt x="402425" y="545940"/>
                </a:cubicBezTo>
                <a:lnTo>
                  <a:pt x="402425" y="508126"/>
                </a:lnTo>
                <a:cubicBezTo>
                  <a:pt x="402425" y="499511"/>
                  <a:pt x="395476" y="492573"/>
                  <a:pt x="386846" y="492573"/>
                </a:cubicBezTo>
                <a:lnTo>
                  <a:pt x="59680" y="492573"/>
                </a:lnTo>
                <a:cubicBezTo>
                  <a:pt x="51127" y="492573"/>
                  <a:pt x="44101" y="485636"/>
                  <a:pt x="44101" y="477021"/>
                </a:cubicBezTo>
                <a:lnTo>
                  <a:pt x="44101" y="338877"/>
                </a:lnTo>
                <a:cubicBezTo>
                  <a:pt x="44101" y="329652"/>
                  <a:pt x="51738" y="323324"/>
                  <a:pt x="59757" y="323324"/>
                </a:cubicBezTo>
                <a:close/>
                <a:moveTo>
                  <a:pt x="59789" y="322767"/>
                </a:moveTo>
                <a:cubicBezTo>
                  <a:pt x="52000" y="322767"/>
                  <a:pt x="43677" y="328944"/>
                  <a:pt x="43677" y="338857"/>
                </a:cubicBezTo>
                <a:lnTo>
                  <a:pt x="43677" y="477027"/>
                </a:lnTo>
                <a:cubicBezTo>
                  <a:pt x="43677" y="485872"/>
                  <a:pt x="50855" y="493116"/>
                  <a:pt x="59713" y="493116"/>
                </a:cubicBezTo>
                <a:lnTo>
                  <a:pt x="386834" y="493116"/>
                </a:lnTo>
                <a:cubicBezTo>
                  <a:pt x="395157" y="493116"/>
                  <a:pt x="401953" y="499826"/>
                  <a:pt x="401953" y="508138"/>
                </a:cubicBezTo>
                <a:lnTo>
                  <a:pt x="401953" y="545959"/>
                </a:lnTo>
                <a:cubicBezTo>
                  <a:pt x="401953" y="556482"/>
                  <a:pt x="410811" y="563040"/>
                  <a:pt x="419058" y="563040"/>
                </a:cubicBezTo>
                <a:cubicBezTo>
                  <a:pt x="422952" y="563040"/>
                  <a:pt x="426617" y="561667"/>
                  <a:pt x="429748" y="559151"/>
                </a:cubicBezTo>
                <a:lnTo>
                  <a:pt x="544592" y="465131"/>
                </a:lnTo>
                <a:cubicBezTo>
                  <a:pt x="544973" y="464902"/>
                  <a:pt x="545279" y="464597"/>
                  <a:pt x="545584" y="464292"/>
                </a:cubicBezTo>
                <a:cubicBezTo>
                  <a:pt x="551082" y="458802"/>
                  <a:pt x="551082" y="449804"/>
                  <a:pt x="545584" y="444314"/>
                </a:cubicBezTo>
                <a:cubicBezTo>
                  <a:pt x="545279" y="443933"/>
                  <a:pt x="544897" y="443628"/>
                  <a:pt x="544592" y="443399"/>
                </a:cubicBezTo>
                <a:lnTo>
                  <a:pt x="428144" y="349227"/>
                </a:lnTo>
                <a:cubicBezTo>
                  <a:pt x="425243" y="346863"/>
                  <a:pt x="421730" y="345567"/>
                  <a:pt x="418065" y="345567"/>
                </a:cubicBezTo>
                <a:cubicBezTo>
                  <a:pt x="410276" y="345567"/>
                  <a:pt x="401953" y="351743"/>
                  <a:pt x="401953" y="361656"/>
                </a:cubicBezTo>
                <a:lnTo>
                  <a:pt x="401953" y="400469"/>
                </a:lnTo>
                <a:cubicBezTo>
                  <a:pt x="401953" y="408704"/>
                  <a:pt x="395157" y="415491"/>
                  <a:pt x="386834" y="415491"/>
                </a:cubicBezTo>
                <a:lnTo>
                  <a:pt x="136453" y="415491"/>
                </a:lnTo>
                <a:cubicBezTo>
                  <a:pt x="128130" y="415491"/>
                  <a:pt x="121334" y="408704"/>
                  <a:pt x="121334" y="400469"/>
                </a:cubicBezTo>
                <a:lnTo>
                  <a:pt x="121334" y="376602"/>
                </a:lnTo>
                <a:cubicBezTo>
                  <a:pt x="121334" y="370730"/>
                  <a:pt x="118738" y="365240"/>
                  <a:pt x="114080" y="361580"/>
                </a:cubicBezTo>
                <a:lnTo>
                  <a:pt x="69716" y="326351"/>
                </a:lnTo>
                <a:cubicBezTo>
                  <a:pt x="66814" y="323987"/>
                  <a:pt x="63378" y="322767"/>
                  <a:pt x="59789" y="322767"/>
                </a:cubicBezTo>
                <a:close/>
                <a:moveTo>
                  <a:pt x="59789" y="280218"/>
                </a:moveTo>
                <a:cubicBezTo>
                  <a:pt x="72923" y="280218"/>
                  <a:pt x="85904" y="284793"/>
                  <a:pt x="96289" y="293029"/>
                </a:cubicBezTo>
                <a:lnTo>
                  <a:pt x="140653" y="328258"/>
                </a:lnTo>
                <a:cubicBezTo>
                  <a:pt x="147831" y="334053"/>
                  <a:pt x="153787" y="341449"/>
                  <a:pt x="157834" y="349761"/>
                </a:cubicBezTo>
                <a:cubicBezTo>
                  <a:pt x="161194" y="356776"/>
                  <a:pt x="163255" y="364630"/>
                  <a:pt x="163790" y="372484"/>
                </a:cubicBezTo>
                <a:lnTo>
                  <a:pt x="163866" y="372942"/>
                </a:lnTo>
                <a:lnTo>
                  <a:pt x="359345" y="372942"/>
                </a:lnTo>
                <a:lnTo>
                  <a:pt x="359345" y="361656"/>
                </a:lnTo>
                <a:cubicBezTo>
                  <a:pt x="359345" y="353421"/>
                  <a:pt x="361025" y="345414"/>
                  <a:pt x="364308" y="337942"/>
                </a:cubicBezTo>
                <a:cubicBezTo>
                  <a:pt x="367439" y="330850"/>
                  <a:pt x="371944" y="324445"/>
                  <a:pt x="377671" y="319107"/>
                </a:cubicBezTo>
                <a:cubicBezTo>
                  <a:pt x="388667" y="308737"/>
                  <a:pt x="403022" y="303018"/>
                  <a:pt x="418065" y="303018"/>
                </a:cubicBezTo>
                <a:cubicBezTo>
                  <a:pt x="431428" y="303018"/>
                  <a:pt x="444485" y="307669"/>
                  <a:pt x="454946" y="316133"/>
                </a:cubicBezTo>
                <a:lnTo>
                  <a:pt x="571393" y="410305"/>
                </a:lnTo>
                <a:cubicBezTo>
                  <a:pt x="572386" y="411144"/>
                  <a:pt x="573990" y="412517"/>
                  <a:pt x="575822" y="414271"/>
                </a:cubicBezTo>
                <a:cubicBezTo>
                  <a:pt x="597890" y="436384"/>
                  <a:pt x="597814" y="472375"/>
                  <a:pt x="575670" y="494412"/>
                </a:cubicBezTo>
                <a:cubicBezTo>
                  <a:pt x="574066" y="496014"/>
                  <a:pt x="572539" y="497310"/>
                  <a:pt x="571623" y="498072"/>
                </a:cubicBezTo>
                <a:lnTo>
                  <a:pt x="456779" y="592016"/>
                </a:lnTo>
                <a:cubicBezTo>
                  <a:pt x="446089" y="600785"/>
                  <a:pt x="432726" y="605589"/>
                  <a:pt x="419058" y="605589"/>
                </a:cubicBezTo>
                <a:cubicBezTo>
                  <a:pt x="403709" y="605589"/>
                  <a:pt x="389125" y="599793"/>
                  <a:pt x="377976" y="589271"/>
                </a:cubicBezTo>
                <a:cubicBezTo>
                  <a:pt x="372173" y="583780"/>
                  <a:pt x="367592" y="577375"/>
                  <a:pt x="364385" y="570131"/>
                </a:cubicBezTo>
                <a:cubicBezTo>
                  <a:pt x="361025" y="562506"/>
                  <a:pt x="359345" y="554423"/>
                  <a:pt x="359345" y="545959"/>
                </a:cubicBezTo>
                <a:lnTo>
                  <a:pt x="359345" y="535665"/>
                </a:lnTo>
                <a:lnTo>
                  <a:pt x="59713" y="535665"/>
                </a:lnTo>
                <a:cubicBezTo>
                  <a:pt x="27336" y="535665"/>
                  <a:pt x="1069" y="509358"/>
                  <a:pt x="1069" y="477027"/>
                </a:cubicBezTo>
                <a:lnTo>
                  <a:pt x="1069" y="338857"/>
                </a:lnTo>
                <a:cubicBezTo>
                  <a:pt x="1069" y="330621"/>
                  <a:pt x="2749" y="322615"/>
                  <a:pt x="6032" y="315142"/>
                </a:cubicBezTo>
                <a:cubicBezTo>
                  <a:pt x="9163" y="308051"/>
                  <a:pt x="13668" y="301722"/>
                  <a:pt x="19395" y="296308"/>
                </a:cubicBezTo>
                <a:cubicBezTo>
                  <a:pt x="30314" y="285937"/>
                  <a:pt x="44746" y="280218"/>
                  <a:pt x="59789" y="280218"/>
                </a:cubicBezTo>
                <a:close/>
                <a:moveTo>
                  <a:pt x="59757" y="279792"/>
                </a:moveTo>
                <a:cubicBezTo>
                  <a:pt x="44559" y="279792"/>
                  <a:pt x="30049" y="285510"/>
                  <a:pt x="18975" y="295955"/>
                </a:cubicBezTo>
                <a:cubicBezTo>
                  <a:pt x="13248" y="301367"/>
                  <a:pt x="8742" y="307771"/>
                  <a:pt x="5534" y="315014"/>
                </a:cubicBezTo>
                <a:cubicBezTo>
                  <a:pt x="2174" y="322562"/>
                  <a:pt x="494" y="330567"/>
                  <a:pt x="494" y="338877"/>
                </a:cubicBezTo>
                <a:lnTo>
                  <a:pt x="494" y="477021"/>
                </a:lnTo>
                <a:cubicBezTo>
                  <a:pt x="494" y="509574"/>
                  <a:pt x="27070" y="536105"/>
                  <a:pt x="59680" y="536105"/>
                </a:cubicBezTo>
                <a:lnTo>
                  <a:pt x="358818" y="536105"/>
                </a:lnTo>
                <a:lnTo>
                  <a:pt x="358818" y="545940"/>
                </a:lnTo>
                <a:cubicBezTo>
                  <a:pt x="358818" y="554403"/>
                  <a:pt x="360575" y="562636"/>
                  <a:pt x="363935" y="570260"/>
                </a:cubicBezTo>
                <a:cubicBezTo>
                  <a:pt x="367143" y="577579"/>
                  <a:pt x="371801" y="584059"/>
                  <a:pt x="377605" y="589625"/>
                </a:cubicBezTo>
                <a:cubicBezTo>
                  <a:pt x="388908" y="600222"/>
                  <a:pt x="403571" y="606016"/>
                  <a:pt x="419074" y="606016"/>
                </a:cubicBezTo>
                <a:cubicBezTo>
                  <a:pt x="432820" y="606016"/>
                  <a:pt x="446338" y="601213"/>
                  <a:pt x="457106" y="592446"/>
                </a:cubicBezTo>
                <a:lnTo>
                  <a:pt x="571965" y="498444"/>
                </a:lnTo>
                <a:cubicBezTo>
                  <a:pt x="572958" y="497681"/>
                  <a:pt x="574409" y="496385"/>
                  <a:pt x="576089" y="494784"/>
                </a:cubicBezTo>
                <a:cubicBezTo>
                  <a:pt x="598389" y="472523"/>
                  <a:pt x="598465" y="436233"/>
                  <a:pt x="576165" y="413895"/>
                </a:cubicBezTo>
                <a:cubicBezTo>
                  <a:pt x="574409" y="412142"/>
                  <a:pt x="572805" y="410770"/>
                  <a:pt x="571736" y="409931"/>
                </a:cubicBezTo>
                <a:lnTo>
                  <a:pt x="455273" y="315777"/>
                </a:lnTo>
                <a:cubicBezTo>
                  <a:pt x="444734" y="307238"/>
                  <a:pt x="431522" y="302587"/>
                  <a:pt x="418081" y="302587"/>
                </a:cubicBezTo>
                <a:cubicBezTo>
                  <a:pt x="402883" y="302587"/>
                  <a:pt x="388373" y="308305"/>
                  <a:pt x="377300" y="318750"/>
                </a:cubicBezTo>
                <a:cubicBezTo>
                  <a:pt x="371572" y="324163"/>
                  <a:pt x="367066" y="330567"/>
                  <a:pt x="363859" y="337733"/>
                </a:cubicBezTo>
                <a:cubicBezTo>
                  <a:pt x="360499" y="345281"/>
                  <a:pt x="358818" y="353362"/>
                  <a:pt x="358818" y="361672"/>
                </a:cubicBezTo>
                <a:lnTo>
                  <a:pt x="358818" y="372422"/>
                </a:lnTo>
                <a:lnTo>
                  <a:pt x="164306" y="372422"/>
                </a:lnTo>
                <a:cubicBezTo>
                  <a:pt x="163771" y="364569"/>
                  <a:pt x="161709" y="356717"/>
                  <a:pt x="158273" y="349550"/>
                </a:cubicBezTo>
                <a:cubicBezTo>
                  <a:pt x="154225" y="341164"/>
                  <a:pt x="148192" y="333693"/>
                  <a:pt x="140937" y="327898"/>
                </a:cubicBezTo>
                <a:lnTo>
                  <a:pt x="96566" y="292676"/>
                </a:lnTo>
                <a:cubicBezTo>
                  <a:pt x="86104" y="284366"/>
                  <a:pt x="73045" y="279792"/>
                  <a:pt x="59757" y="279792"/>
                </a:cubicBezTo>
                <a:close/>
                <a:moveTo>
                  <a:pt x="59789" y="279227"/>
                </a:moveTo>
                <a:cubicBezTo>
                  <a:pt x="73152" y="279227"/>
                  <a:pt x="86362" y="283878"/>
                  <a:pt x="96899" y="292266"/>
                </a:cubicBezTo>
                <a:lnTo>
                  <a:pt x="141264" y="327495"/>
                </a:lnTo>
                <a:cubicBezTo>
                  <a:pt x="148594" y="333290"/>
                  <a:pt x="154627" y="340839"/>
                  <a:pt x="158750" y="349303"/>
                </a:cubicBezTo>
                <a:cubicBezTo>
                  <a:pt x="162110" y="356319"/>
                  <a:pt x="164172" y="364096"/>
                  <a:pt x="164782" y="371950"/>
                </a:cubicBezTo>
                <a:lnTo>
                  <a:pt x="358276" y="371950"/>
                </a:lnTo>
                <a:lnTo>
                  <a:pt x="358276" y="361656"/>
                </a:lnTo>
                <a:cubicBezTo>
                  <a:pt x="358276" y="353268"/>
                  <a:pt x="360032" y="345186"/>
                  <a:pt x="363392" y="337560"/>
                </a:cubicBezTo>
                <a:cubicBezTo>
                  <a:pt x="366599" y="330316"/>
                  <a:pt x="371180" y="323835"/>
                  <a:pt x="376984" y="318345"/>
                </a:cubicBezTo>
                <a:cubicBezTo>
                  <a:pt x="388132" y="307822"/>
                  <a:pt x="402717" y="302027"/>
                  <a:pt x="418065" y="302027"/>
                </a:cubicBezTo>
                <a:cubicBezTo>
                  <a:pt x="431657" y="302027"/>
                  <a:pt x="444943" y="306754"/>
                  <a:pt x="455557" y="315371"/>
                </a:cubicBezTo>
                <a:lnTo>
                  <a:pt x="572004" y="409543"/>
                </a:lnTo>
                <a:cubicBezTo>
                  <a:pt x="573073" y="410382"/>
                  <a:pt x="574677" y="411754"/>
                  <a:pt x="576510" y="413584"/>
                </a:cubicBezTo>
                <a:cubicBezTo>
                  <a:pt x="598959" y="436079"/>
                  <a:pt x="598959" y="472680"/>
                  <a:pt x="576357" y="495099"/>
                </a:cubicBezTo>
                <a:cubicBezTo>
                  <a:pt x="574753" y="496776"/>
                  <a:pt x="573226" y="498072"/>
                  <a:pt x="572233" y="498835"/>
                </a:cubicBezTo>
                <a:lnTo>
                  <a:pt x="457390" y="592855"/>
                </a:lnTo>
                <a:cubicBezTo>
                  <a:pt x="446547" y="601700"/>
                  <a:pt x="432955" y="606580"/>
                  <a:pt x="419058" y="606580"/>
                </a:cubicBezTo>
                <a:cubicBezTo>
                  <a:pt x="403480" y="606580"/>
                  <a:pt x="388590" y="600709"/>
                  <a:pt x="377289" y="589957"/>
                </a:cubicBezTo>
                <a:cubicBezTo>
                  <a:pt x="371333" y="584467"/>
                  <a:pt x="366752" y="577909"/>
                  <a:pt x="363468" y="570512"/>
                </a:cubicBezTo>
                <a:cubicBezTo>
                  <a:pt x="360032" y="562811"/>
                  <a:pt x="358276" y="554499"/>
                  <a:pt x="358276" y="545959"/>
                </a:cubicBezTo>
                <a:lnTo>
                  <a:pt x="358276" y="536656"/>
                </a:lnTo>
                <a:lnTo>
                  <a:pt x="59713" y="536656"/>
                </a:lnTo>
                <a:cubicBezTo>
                  <a:pt x="26802" y="536656"/>
                  <a:pt x="0" y="509892"/>
                  <a:pt x="0" y="477027"/>
                </a:cubicBezTo>
                <a:lnTo>
                  <a:pt x="0" y="338857"/>
                </a:lnTo>
                <a:cubicBezTo>
                  <a:pt x="0" y="330469"/>
                  <a:pt x="1756" y="322386"/>
                  <a:pt x="5116" y="314761"/>
                </a:cubicBezTo>
                <a:cubicBezTo>
                  <a:pt x="8323" y="307517"/>
                  <a:pt x="12905" y="301035"/>
                  <a:pt x="18632" y="295621"/>
                </a:cubicBezTo>
                <a:cubicBezTo>
                  <a:pt x="29856" y="285022"/>
                  <a:pt x="44441" y="279227"/>
                  <a:pt x="59789" y="279227"/>
                </a:cubicBezTo>
                <a:close/>
                <a:moveTo>
                  <a:pt x="174327" y="44608"/>
                </a:moveTo>
                <a:cubicBezTo>
                  <a:pt x="170661" y="44608"/>
                  <a:pt x="167225" y="45828"/>
                  <a:pt x="164247" y="48192"/>
                </a:cubicBezTo>
                <a:lnTo>
                  <a:pt x="49403" y="142211"/>
                </a:lnTo>
                <a:cubicBezTo>
                  <a:pt x="49098" y="142440"/>
                  <a:pt x="48793" y="142745"/>
                  <a:pt x="48487" y="142974"/>
                </a:cubicBezTo>
                <a:cubicBezTo>
                  <a:pt x="43371" y="148083"/>
                  <a:pt x="43371" y="156394"/>
                  <a:pt x="48487" y="161580"/>
                </a:cubicBezTo>
                <a:cubicBezTo>
                  <a:pt x="48793" y="161885"/>
                  <a:pt x="49098" y="162113"/>
                  <a:pt x="49480" y="162418"/>
                </a:cubicBezTo>
                <a:lnTo>
                  <a:pt x="165851" y="256590"/>
                </a:lnTo>
                <a:cubicBezTo>
                  <a:pt x="168600" y="258802"/>
                  <a:pt x="171883" y="259946"/>
                  <a:pt x="175319" y="259946"/>
                </a:cubicBezTo>
                <a:cubicBezTo>
                  <a:pt x="182573" y="259946"/>
                  <a:pt x="190438" y="254227"/>
                  <a:pt x="190438" y="244924"/>
                </a:cubicBezTo>
                <a:lnTo>
                  <a:pt x="190438" y="206111"/>
                </a:lnTo>
                <a:cubicBezTo>
                  <a:pt x="190438" y="197266"/>
                  <a:pt x="197616" y="190098"/>
                  <a:pt x="206550" y="190098"/>
                </a:cubicBezTo>
                <a:lnTo>
                  <a:pt x="456931" y="190098"/>
                </a:lnTo>
                <a:cubicBezTo>
                  <a:pt x="465788" y="190098"/>
                  <a:pt x="473042" y="197266"/>
                  <a:pt x="473042" y="206111"/>
                </a:cubicBezTo>
                <a:lnTo>
                  <a:pt x="473042" y="229978"/>
                </a:lnTo>
                <a:cubicBezTo>
                  <a:pt x="473042" y="235545"/>
                  <a:pt x="475562" y="240730"/>
                  <a:pt x="479915" y="244238"/>
                </a:cubicBezTo>
                <a:lnTo>
                  <a:pt x="524279" y="279466"/>
                </a:lnTo>
                <a:cubicBezTo>
                  <a:pt x="526952" y="281601"/>
                  <a:pt x="530235" y="282745"/>
                  <a:pt x="533595" y="282745"/>
                </a:cubicBezTo>
                <a:cubicBezTo>
                  <a:pt x="540849" y="282745"/>
                  <a:pt x="548714" y="277026"/>
                  <a:pt x="548714" y="267723"/>
                </a:cubicBezTo>
                <a:lnTo>
                  <a:pt x="548714" y="129553"/>
                </a:lnTo>
                <a:cubicBezTo>
                  <a:pt x="548714" y="121242"/>
                  <a:pt x="541995" y="114532"/>
                  <a:pt x="533671" y="114532"/>
                </a:cubicBezTo>
                <a:lnTo>
                  <a:pt x="206550" y="114532"/>
                </a:lnTo>
                <a:cubicBezTo>
                  <a:pt x="197616" y="114532"/>
                  <a:pt x="190438" y="107288"/>
                  <a:pt x="190438" y="98442"/>
                </a:cubicBezTo>
                <a:lnTo>
                  <a:pt x="190438" y="60621"/>
                </a:lnTo>
                <a:cubicBezTo>
                  <a:pt x="190438" y="50708"/>
                  <a:pt x="182115" y="44608"/>
                  <a:pt x="174327" y="44608"/>
                </a:cubicBezTo>
                <a:close/>
                <a:moveTo>
                  <a:pt x="174289" y="44097"/>
                </a:moveTo>
                <a:cubicBezTo>
                  <a:pt x="182842" y="44097"/>
                  <a:pt x="190936" y="50806"/>
                  <a:pt x="190936" y="60641"/>
                </a:cubicBezTo>
                <a:lnTo>
                  <a:pt x="190936" y="98455"/>
                </a:lnTo>
                <a:cubicBezTo>
                  <a:pt x="190936" y="107070"/>
                  <a:pt x="197885" y="114008"/>
                  <a:pt x="206513" y="114008"/>
                </a:cubicBezTo>
                <a:lnTo>
                  <a:pt x="533641" y="114008"/>
                </a:lnTo>
                <a:cubicBezTo>
                  <a:pt x="542193" y="114008"/>
                  <a:pt x="549218" y="120945"/>
                  <a:pt x="549218" y="129560"/>
                </a:cubicBezTo>
                <a:lnTo>
                  <a:pt x="549218" y="267704"/>
                </a:lnTo>
                <a:cubicBezTo>
                  <a:pt x="549218" y="276929"/>
                  <a:pt x="541582" y="283257"/>
                  <a:pt x="533564" y="283257"/>
                </a:cubicBezTo>
                <a:cubicBezTo>
                  <a:pt x="530281" y="283257"/>
                  <a:pt x="526845" y="282190"/>
                  <a:pt x="523943" y="279826"/>
                </a:cubicBezTo>
                <a:lnTo>
                  <a:pt x="479578" y="244604"/>
                </a:lnTo>
                <a:cubicBezTo>
                  <a:pt x="475072" y="241021"/>
                  <a:pt x="472476" y="235684"/>
                  <a:pt x="472476" y="229966"/>
                </a:cubicBezTo>
                <a:lnTo>
                  <a:pt x="472476" y="206104"/>
                </a:lnTo>
                <a:cubicBezTo>
                  <a:pt x="472476" y="197565"/>
                  <a:pt x="465527" y="190551"/>
                  <a:pt x="456899" y="190551"/>
                </a:cubicBezTo>
                <a:lnTo>
                  <a:pt x="206513" y="190551"/>
                </a:lnTo>
                <a:cubicBezTo>
                  <a:pt x="197885" y="190551"/>
                  <a:pt x="190936" y="197565"/>
                  <a:pt x="190936" y="206104"/>
                </a:cubicBezTo>
                <a:lnTo>
                  <a:pt x="190936" y="244909"/>
                </a:lnTo>
                <a:cubicBezTo>
                  <a:pt x="190936" y="254134"/>
                  <a:pt x="183300" y="260462"/>
                  <a:pt x="175282" y="260462"/>
                </a:cubicBezTo>
                <a:cubicBezTo>
                  <a:pt x="171922" y="260462"/>
                  <a:pt x="168486" y="259394"/>
                  <a:pt x="165508" y="256955"/>
                </a:cubicBezTo>
                <a:lnTo>
                  <a:pt x="49058" y="162800"/>
                </a:lnTo>
                <a:cubicBezTo>
                  <a:pt x="48753" y="162495"/>
                  <a:pt x="48371" y="162190"/>
                  <a:pt x="48066" y="161885"/>
                </a:cubicBezTo>
                <a:cubicBezTo>
                  <a:pt x="42797" y="156625"/>
                  <a:pt x="42797" y="147934"/>
                  <a:pt x="48142" y="142673"/>
                </a:cubicBezTo>
                <a:cubicBezTo>
                  <a:pt x="48448" y="142368"/>
                  <a:pt x="48753" y="142063"/>
                  <a:pt x="49058" y="141835"/>
                </a:cubicBezTo>
                <a:lnTo>
                  <a:pt x="163904" y="47833"/>
                </a:lnTo>
                <a:cubicBezTo>
                  <a:pt x="167111" y="45241"/>
                  <a:pt x="170777" y="44097"/>
                  <a:pt x="174289" y="44097"/>
                </a:cubicBezTo>
                <a:close/>
                <a:moveTo>
                  <a:pt x="174327" y="43540"/>
                </a:moveTo>
                <a:cubicBezTo>
                  <a:pt x="170432" y="43540"/>
                  <a:pt x="166767" y="44913"/>
                  <a:pt x="163636" y="47429"/>
                </a:cubicBezTo>
                <a:lnTo>
                  <a:pt x="48793" y="141449"/>
                </a:lnTo>
                <a:cubicBezTo>
                  <a:pt x="48411" y="141678"/>
                  <a:pt x="48105" y="141983"/>
                  <a:pt x="47800" y="142288"/>
                </a:cubicBezTo>
                <a:cubicBezTo>
                  <a:pt x="42302" y="147778"/>
                  <a:pt x="42226" y="156776"/>
                  <a:pt x="47800" y="162266"/>
                </a:cubicBezTo>
                <a:cubicBezTo>
                  <a:pt x="48105" y="162647"/>
                  <a:pt x="48487" y="162876"/>
                  <a:pt x="48793" y="163181"/>
                </a:cubicBezTo>
                <a:lnTo>
                  <a:pt x="165240" y="257353"/>
                </a:lnTo>
                <a:cubicBezTo>
                  <a:pt x="168141" y="259717"/>
                  <a:pt x="171654" y="261013"/>
                  <a:pt x="175319" y="261013"/>
                </a:cubicBezTo>
                <a:cubicBezTo>
                  <a:pt x="183031" y="261013"/>
                  <a:pt x="191431" y="254837"/>
                  <a:pt x="191431" y="244924"/>
                </a:cubicBezTo>
                <a:lnTo>
                  <a:pt x="191431" y="206111"/>
                </a:lnTo>
                <a:cubicBezTo>
                  <a:pt x="191431" y="197876"/>
                  <a:pt x="198227" y="191089"/>
                  <a:pt x="206550" y="191089"/>
                </a:cubicBezTo>
                <a:lnTo>
                  <a:pt x="456931" y="191089"/>
                </a:lnTo>
                <a:cubicBezTo>
                  <a:pt x="465254" y="191089"/>
                  <a:pt x="472050" y="197876"/>
                  <a:pt x="472050" y="206111"/>
                </a:cubicBezTo>
                <a:lnTo>
                  <a:pt x="472050" y="229978"/>
                </a:lnTo>
                <a:cubicBezTo>
                  <a:pt x="472050" y="235850"/>
                  <a:pt x="474646" y="241340"/>
                  <a:pt x="479304" y="245000"/>
                </a:cubicBezTo>
                <a:lnTo>
                  <a:pt x="523668" y="280229"/>
                </a:lnTo>
                <a:cubicBezTo>
                  <a:pt x="526570" y="282593"/>
                  <a:pt x="530006" y="283813"/>
                  <a:pt x="533595" y="283813"/>
                </a:cubicBezTo>
                <a:cubicBezTo>
                  <a:pt x="541384" y="283813"/>
                  <a:pt x="549707" y="277636"/>
                  <a:pt x="549707" y="267723"/>
                </a:cubicBezTo>
                <a:lnTo>
                  <a:pt x="549707" y="129553"/>
                </a:lnTo>
                <a:cubicBezTo>
                  <a:pt x="549707" y="120708"/>
                  <a:pt x="542529" y="113464"/>
                  <a:pt x="533671" y="113464"/>
                </a:cubicBezTo>
                <a:lnTo>
                  <a:pt x="206550" y="113464"/>
                </a:lnTo>
                <a:cubicBezTo>
                  <a:pt x="198227" y="113464"/>
                  <a:pt x="191431" y="106754"/>
                  <a:pt x="191431" y="98442"/>
                </a:cubicBezTo>
                <a:lnTo>
                  <a:pt x="191431" y="60621"/>
                </a:lnTo>
                <a:cubicBezTo>
                  <a:pt x="191431" y="50098"/>
                  <a:pt x="182573" y="43540"/>
                  <a:pt x="174327" y="43540"/>
                </a:cubicBezTo>
                <a:close/>
                <a:moveTo>
                  <a:pt x="174327" y="991"/>
                </a:moveTo>
                <a:cubicBezTo>
                  <a:pt x="189675" y="991"/>
                  <a:pt x="204259" y="6786"/>
                  <a:pt x="215408" y="17309"/>
                </a:cubicBezTo>
                <a:cubicBezTo>
                  <a:pt x="221211" y="22800"/>
                  <a:pt x="225792" y="29205"/>
                  <a:pt x="228999" y="36449"/>
                </a:cubicBezTo>
                <a:cubicBezTo>
                  <a:pt x="232359" y="44074"/>
                  <a:pt x="234039" y="52157"/>
                  <a:pt x="234039" y="60621"/>
                </a:cubicBezTo>
                <a:lnTo>
                  <a:pt x="234039" y="70915"/>
                </a:lnTo>
                <a:lnTo>
                  <a:pt x="533671" y="70915"/>
                </a:lnTo>
                <a:cubicBezTo>
                  <a:pt x="565971" y="70915"/>
                  <a:pt x="592315" y="97222"/>
                  <a:pt x="592315" y="129553"/>
                </a:cubicBezTo>
                <a:lnTo>
                  <a:pt x="592315" y="267723"/>
                </a:lnTo>
                <a:cubicBezTo>
                  <a:pt x="592315" y="275959"/>
                  <a:pt x="590635" y="283965"/>
                  <a:pt x="587352" y="291438"/>
                </a:cubicBezTo>
                <a:cubicBezTo>
                  <a:pt x="584221" y="298529"/>
                  <a:pt x="579716" y="304858"/>
                  <a:pt x="573989" y="310272"/>
                </a:cubicBezTo>
                <a:cubicBezTo>
                  <a:pt x="562993" y="320643"/>
                  <a:pt x="548638" y="326285"/>
                  <a:pt x="533595" y="326285"/>
                </a:cubicBezTo>
                <a:cubicBezTo>
                  <a:pt x="520461" y="326285"/>
                  <a:pt x="507480" y="321787"/>
                  <a:pt x="497095" y="313551"/>
                </a:cubicBezTo>
                <a:lnTo>
                  <a:pt x="452731" y="278323"/>
                </a:lnTo>
                <a:cubicBezTo>
                  <a:pt x="445477" y="272527"/>
                  <a:pt x="439597" y="265131"/>
                  <a:pt x="435550" y="256819"/>
                </a:cubicBezTo>
                <a:cubicBezTo>
                  <a:pt x="432190" y="249804"/>
                  <a:pt x="430129" y="241950"/>
                  <a:pt x="429594" y="234096"/>
                </a:cubicBezTo>
                <a:lnTo>
                  <a:pt x="429518" y="233638"/>
                </a:lnTo>
                <a:lnTo>
                  <a:pt x="234039" y="233638"/>
                </a:lnTo>
                <a:lnTo>
                  <a:pt x="234039" y="244924"/>
                </a:lnTo>
                <a:cubicBezTo>
                  <a:pt x="234039" y="253159"/>
                  <a:pt x="232359" y="261166"/>
                  <a:pt x="229076" y="268638"/>
                </a:cubicBezTo>
                <a:cubicBezTo>
                  <a:pt x="225945" y="275730"/>
                  <a:pt x="221440" y="282059"/>
                  <a:pt x="215713" y="287473"/>
                </a:cubicBezTo>
                <a:cubicBezTo>
                  <a:pt x="204717" y="297843"/>
                  <a:pt x="190362" y="303562"/>
                  <a:pt x="175319" y="303562"/>
                </a:cubicBezTo>
                <a:cubicBezTo>
                  <a:pt x="161956" y="303562"/>
                  <a:pt x="148899" y="298911"/>
                  <a:pt x="138438" y="290447"/>
                </a:cubicBezTo>
                <a:lnTo>
                  <a:pt x="21991" y="196275"/>
                </a:lnTo>
                <a:cubicBezTo>
                  <a:pt x="20922" y="195436"/>
                  <a:pt x="19394" y="194063"/>
                  <a:pt x="17562" y="192309"/>
                </a:cubicBezTo>
                <a:cubicBezTo>
                  <a:pt x="-4506" y="170196"/>
                  <a:pt x="-4430" y="134205"/>
                  <a:pt x="17714" y="112168"/>
                </a:cubicBezTo>
                <a:cubicBezTo>
                  <a:pt x="19394" y="110490"/>
                  <a:pt x="20845" y="109270"/>
                  <a:pt x="21762" y="108508"/>
                </a:cubicBezTo>
                <a:lnTo>
                  <a:pt x="136605" y="14564"/>
                </a:lnTo>
                <a:cubicBezTo>
                  <a:pt x="147296" y="5795"/>
                  <a:pt x="160658" y="991"/>
                  <a:pt x="174327" y="991"/>
                </a:cubicBezTo>
                <a:close/>
                <a:moveTo>
                  <a:pt x="174289" y="565"/>
                </a:moveTo>
                <a:cubicBezTo>
                  <a:pt x="160544" y="565"/>
                  <a:pt x="147029" y="5368"/>
                  <a:pt x="136262" y="14135"/>
                </a:cubicBezTo>
                <a:lnTo>
                  <a:pt x="21416" y="108137"/>
                </a:lnTo>
                <a:cubicBezTo>
                  <a:pt x="20423" y="108900"/>
                  <a:pt x="18973" y="110120"/>
                  <a:pt x="17293" y="111797"/>
                </a:cubicBezTo>
                <a:cubicBezTo>
                  <a:pt x="-5005" y="134058"/>
                  <a:pt x="-5081" y="170348"/>
                  <a:pt x="17216" y="192686"/>
                </a:cubicBezTo>
                <a:cubicBezTo>
                  <a:pt x="18973" y="194439"/>
                  <a:pt x="20576" y="195811"/>
                  <a:pt x="21645" y="196650"/>
                </a:cubicBezTo>
                <a:lnTo>
                  <a:pt x="138095" y="290805"/>
                </a:lnTo>
                <a:cubicBezTo>
                  <a:pt x="148632" y="299343"/>
                  <a:pt x="161843" y="303994"/>
                  <a:pt x="175282" y="303994"/>
                </a:cubicBezTo>
                <a:cubicBezTo>
                  <a:pt x="190478" y="303994"/>
                  <a:pt x="204986" y="298276"/>
                  <a:pt x="216058" y="287831"/>
                </a:cubicBezTo>
                <a:cubicBezTo>
                  <a:pt x="221785" y="282418"/>
                  <a:pt x="226291" y="276014"/>
                  <a:pt x="229498" y="268848"/>
                </a:cubicBezTo>
                <a:cubicBezTo>
                  <a:pt x="232858" y="261300"/>
                  <a:pt x="234538" y="253219"/>
                  <a:pt x="234538" y="244909"/>
                </a:cubicBezTo>
                <a:lnTo>
                  <a:pt x="234538" y="234159"/>
                </a:lnTo>
                <a:lnTo>
                  <a:pt x="429027" y="234159"/>
                </a:lnTo>
                <a:cubicBezTo>
                  <a:pt x="429562" y="242012"/>
                  <a:pt x="431623" y="249864"/>
                  <a:pt x="435060" y="257031"/>
                </a:cubicBezTo>
                <a:cubicBezTo>
                  <a:pt x="439107" y="265417"/>
                  <a:pt x="445139" y="272888"/>
                  <a:pt x="452393" y="278683"/>
                </a:cubicBezTo>
                <a:lnTo>
                  <a:pt x="496759" y="313905"/>
                </a:lnTo>
                <a:cubicBezTo>
                  <a:pt x="507220" y="322215"/>
                  <a:pt x="520278" y="326789"/>
                  <a:pt x="533564" y="326789"/>
                </a:cubicBezTo>
                <a:cubicBezTo>
                  <a:pt x="548760" y="326789"/>
                  <a:pt x="563269" y="321071"/>
                  <a:pt x="574341" y="310550"/>
                </a:cubicBezTo>
                <a:cubicBezTo>
                  <a:pt x="580068" y="305137"/>
                  <a:pt x="584573" y="298810"/>
                  <a:pt x="587780" y="291567"/>
                </a:cubicBezTo>
                <a:cubicBezTo>
                  <a:pt x="591140" y="284019"/>
                  <a:pt x="592820" y="276014"/>
                  <a:pt x="592820" y="267704"/>
                </a:cubicBezTo>
                <a:lnTo>
                  <a:pt x="592820" y="129560"/>
                </a:lnTo>
                <a:cubicBezTo>
                  <a:pt x="592820" y="97007"/>
                  <a:pt x="566247" y="70476"/>
                  <a:pt x="533641" y="70476"/>
                </a:cubicBezTo>
                <a:lnTo>
                  <a:pt x="234538" y="70476"/>
                </a:lnTo>
                <a:lnTo>
                  <a:pt x="234538" y="60641"/>
                </a:lnTo>
                <a:cubicBezTo>
                  <a:pt x="234538" y="52102"/>
                  <a:pt x="232781" y="43945"/>
                  <a:pt x="229421" y="36321"/>
                </a:cubicBezTo>
                <a:cubicBezTo>
                  <a:pt x="226138" y="29002"/>
                  <a:pt x="221556" y="22522"/>
                  <a:pt x="215753" y="16956"/>
                </a:cubicBezTo>
                <a:cubicBezTo>
                  <a:pt x="204452" y="6359"/>
                  <a:pt x="189790" y="565"/>
                  <a:pt x="174289" y="565"/>
                </a:cubicBezTo>
                <a:close/>
                <a:moveTo>
                  <a:pt x="174327" y="0"/>
                </a:moveTo>
                <a:cubicBezTo>
                  <a:pt x="189904" y="0"/>
                  <a:pt x="204794" y="5871"/>
                  <a:pt x="216095" y="16623"/>
                </a:cubicBezTo>
                <a:cubicBezTo>
                  <a:pt x="221974" y="22113"/>
                  <a:pt x="226632" y="28671"/>
                  <a:pt x="229916" y="36068"/>
                </a:cubicBezTo>
                <a:cubicBezTo>
                  <a:pt x="233352" y="43769"/>
                  <a:pt x="235108" y="52081"/>
                  <a:pt x="235108" y="60621"/>
                </a:cubicBezTo>
                <a:lnTo>
                  <a:pt x="235108" y="69924"/>
                </a:lnTo>
                <a:lnTo>
                  <a:pt x="533671" y="69924"/>
                </a:lnTo>
                <a:cubicBezTo>
                  <a:pt x="566582" y="69924"/>
                  <a:pt x="593384" y="96688"/>
                  <a:pt x="593384" y="129553"/>
                </a:cubicBezTo>
                <a:lnTo>
                  <a:pt x="593384" y="267723"/>
                </a:lnTo>
                <a:cubicBezTo>
                  <a:pt x="593384" y="276111"/>
                  <a:pt x="591628" y="284194"/>
                  <a:pt x="588268" y="291819"/>
                </a:cubicBezTo>
                <a:cubicBezTo>
                  <a:pt x="585061" y="299063"/>
                  <a:pt x="580479" y="305545"/>
                  <a:pt x="574752" y="310959"/>
                </a:cubicBezTo>
                <a:cubicBezTo>
                  <a:pt x="563528" y="321558"/>
                  <a:pt x="548943" y="327353"/>
                  <a:pt x="533595" y="327353"/>
                </a:cubicBezTo>
                <a:cubicBezTo>
                  <a:pt x="520232" y="327353"/>
                  <a:pt x="507022" y="322702"/>
                  <a:pt x="496485" y="314314"/>
                </a:cubicBezTo>
                <a:lnTo>
                  <a:pt x="452120" y="279085"/>
                </a:lnTo>
                <a:cubicBezTo>
                  <a:pt x="444790" y="273290"/>
                  <a:pt x="438757" y="265665"/>
                  <a:pt x="434634" y="257277"/>
                </a:cubicBezTo>
                <a:cubicBezTo>
                  <a:pt x="431274" y="250261"/>
                  <a:pt x="429136" y="242407"/>
                  <a:pt x="428602" y="234630"/>
                </a:cubicBezTo>
                <a:lnTo>
                  <a:pt x="235108" y="234630"/>
                </a:lnTo>
                <a:lnTo>
                  <a:pt x="235108" y="244924"/>
                </a:lnTo>
                <a:cubicBezTo>
                  <a:pt x="235108" y="253312"/>
                  <a:pt x="233352" y="261394"/>
                  <a:pt x="229992" y="269020"/>
                </a:cubicBezTo>
                <a:cubicBezTo>
                  <a:pt x="226785" y="276264"/>
                  <a:pt x="222204" y="282745"/>
                  <a:pt x="216400" y="288235"/>
                </a:cubicBezTo>
                <a:cubicBezTo>
                  <a:pt x="205252" y="298758"/>
                  <a:pt x="190667" y="304553"/>
                  <a:pt x="175319" y="304553"/>
                </a:cubicBezTo>
                <a:cubicBezTo>
                  <a:pt x="161727" y="304553"/>
                  <a:pt x="148441" y="299826"/>
                  <a:pt x="137827" y="291209"/>
                </a:cubicBezTo>
                <a:lnTo>
                  <a:pt x="21380" y="197037"/>
                </a:lnTo>
                <a:cubicBezTo>
                  <a:pt x="20311" y="196198"/>
                  <a:pt x="18707" y="194826"/>
                  <a:pt x="16875" y="192996"/>
                </a:cubicBezTo>
                <a:cubicBezTo>
                  <a:pt x="-5575" y="170501"/>
                  <a:pt x="-5575" y="133900"/>
                  <a:pt x="17027" y="111405"/>
                </a:cubicBezTo>
                <a:cubicBezTo>
                  <a:pt x="18707" y="109804"/>
                  <a:pt x="20158" y="108508"/>
                  <a:pt x="21151" y="107745"/>
                </a:cubicBezTo>
                <a:lnTo>
                  <a:pt x="135994" y="13725"/>
                </a:lnTo>
                <a:cubicBezTo>
                  <a:pt x="146837" y="4880"/>
                  <a:pt x="160429" y="0"/>
                  <a:pt x="1743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9" name="îŝḷîḓé-Rectangle 14"/>
          <p:cNvSpPr/>
          <p:nvPr/>
        </p:nvSpPr>
        <p:spPr>
          <a:xfrm>
            <a:off x="8630304" y="2959130"/>
            <a:ext cx="267944" cy="265525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78425" h="573203">
                <a:moveTo>
                  <a:pt x="35688" y="330987"/>
                </a:moveTo>
                <a:cubicBezTo>
                  <a:pt x="32039" y="330987"/>
                  <a:pt x="29102" y="334008"/>
                  <a:pt x="29102" y="337651"/>
                </a:cubicBezTo>
                <a:lnTo>
                  <a:pt x="29102" y="484438"/>
                </a:lnTo>
                <a:cubicBezTo>
                  <a:pt x="29102" y="488081"/>
                  <a:pt x="32039" y="491102"/>
                  <a:pt x="35688" y="491102"/>
                </a:cubicBezTo>
                <a:lnTo>
                  <a:pt x="240293" y="491102"/>
                </a:lnTo>
                <a:cubicBezTo>
                  <a:pt x="243942" y="491102"/>
                  <a:pt x="246968" y="488081"/>
                  <a:pt x="246968" y="484438"/>
                </a:cubicBezTo>
                <a:lnTo>
                  <a:pt x="246968" y="337651"/>
                </a:lnTo>
                <a:cubicBezTo>
                  <a:pt x="246968" y="334008"/>
                  <a:pt x="243942" y="330987"/>
                  <a:pt x="240293" y="330987"/>
                </a:cubicBezTo>
                <a:close/>
                <a:moveTo>
                  <a:pt x="440550" y="305700"/>
                </a:moveTo>
                <a:cubicBezTo>
                  <a:pt x="444243" y="305700"/>
                  <a:pt x="447936" y="307122"/>
                  <a:pt x="450784" y="309967"/>
                </a:cubicBezTo>
                <a:lnTo>
                  <a:pt x="487627" y="346765"/>
                </a:lnTo>
                <a:cubicBezTo>
                  <a:pt x="493323" y="352454"/>
                  <a:pt x="493323" y="361520"/>
                  <a:pt x="487627" y="367209"/>
                </a:cubicBezTo>
                <a:cubicBezTo>
                  <a:pt x="484780" y="370053"/>
                  <a:pt x="481042" y="371475"/>
                  <a:pt x="477304" y="371475"/>
                </a:cubicBezTo>
                <a:cubicBezTo>
                  <a:pt x="473477" y="371475"/>
                  <a:pt x="469829" y="370053"/>
                  <a:pt x="466981" y="367209"/>
                </a:cubicBezTo>
                <a:lnTo>
                  <a:pt x="454967" y="355298"/>
                </a:lnTo>
                <a:lnTo>
                  <a:pt x="454967" y="470137"/>
                </a:lnTo>
                <a:cubicBezTo>
                  <a:pt x="454967" y="478137"/>
                  <a:pt x="448470" y="484714"/>
                  <a:pt x="440372" y="484714"/>
                </a:cubicBezTo>
                <a:lnTo>
                  <a:pt x="328329" y="484714"/>
                </a:lnTo>
                <a:cubicBezTo>
                  <a:pt x="320320" y="484714"/>
                  <a:pt x="313734" y="478137"/>
                  <a:pt x="313734" y="470137"/>
                </a:cubicBezTo>
                <a:cubicBezTo>
                  <a:pt x="313734" y="462049"/>
                  <a:pt x="320320" y="455560"/>
                  <a:pt x="328329" y="455560"/>
                </a:cubicBezTo>
                <a:lnTo>
                  <a:pt x="328329" y="455649"/>
                </a:lnTo>
                <a:lnTo>
                  <a:pt x="426044" y="455649"/>
                </a:lnTo>
                <a:lnTo>
                  <a:pt x="426044" y="355298"/>
                </a:lnTo>
                <a:lnTo>
                  <a:pt x="414030" y="367209"/>
                </a:lnTo>
                <a:cubicBezTo>
                  <a:pt x="408334" y="372897"/>
                  <a:pt x="399168" y="372897"/>
                  <a:pt x="393472" y="367209"/>
                </a:cubicBezTo>
                <a:cubicBezTo>
                  <a:pt x="387777" y="361520"/>
                  <a:pt x="387777" y="352454"/>
                  <a:pt x="393472" y="346765"/>
                </a:cubicBezTo>
                <a:lnTo>
                  <a:pt x="430316" y="309967"/>
                </a:lnTo>
                <a:cubicBezTo>
                  <a:pt x="433163" y="307122"/>
                  <a:pt x="436856" y="305700"/>
                  <a:pt x="440550" y="305700"/>
                </a:cubicBezTo>
                <a:close/>
                <a:moveTo>
                  <a:pt x="35688" y="302020"/>
                </a:moveTo>
                <a:lnTo>
                  <a:pt x="240293" y="302020"/>
                </a:lnTo>
                <a:cubicBezTo>
                  <a:pt x="259961" y="302020"/>
                  <a:pt x="275981" y="318014"/>
                  <a:pt x="275981" y="337651"/>
                </a:cubicBezTo>
                <a:lnTo>
                  <a:pt x="275981" y="484438"/>
                </a:lnTo>
                <a:cubicBezTo>
                  <a:pt x="275981" y="504075"/>
                  <a:pt x="259961" y="520068"/>
                  <a:pt x="240293" y="520068"/>
                </a:cubicBezTo>
                <a:lnTo>
                  <a:pt x="152631" y="520068"/>
                </a:lnTo>
                <a:lnTo>
                  <a:pt x="152631" y="544059"/>
                </a:lnTo>
                <a:lnTo>
                  <a:pt x="179152" y="544059"/>
                </a:lnTo>
                <a:cubicBezTo>
                  <a:pt x="187251" y="544059"/>
                  <a:pt x="193747" y="550545"/>
                  <a:pt x="193747" y="558631"/>
                </a:cubicBezTo>
                <a:cubicBezTo>
                  <a:pt x="193747" y="566628"/>
                  <a:pt x="187251" y="573203"/>
                  <a:pt x="179152" y="573203"/>
                </a:cubicBezTo>
                <a:lnTo>
                  <a:pt x="96829" y="573203"/>
                </a:lnTo>
                <a:cubicBezTo>
                  <a:pt x="88730" y="573203"/>
                  <a:pt x="82234" y="566628"/>
                  <a:pt x="82234" y="558631"/>
                </a:cubicBezTo>
                <a:cubicBezTo>
                  <a:pt x="82234" y="550545"/>
                  <a:pt x="88730" y="544059"/>
                  <a:pt x="96829" y="544059"/>
                </a:cubicBezTo>
                <a:lnTo>
                  <a:pt x="123439" y="544059"/>
                </a:lnTo>
                <a:lnTo>
                  <a:pt x="123439" y="520068"/>
                </a:lnTo>
                <a:lnTo>
                  <a:pt x="35688" y="520068"/>
                </a:lnTo>
                <a:cubicBezTo>
                  <a:pt x="16020" y="520068"/>
                  <a:pt x="0" y="504075"/>
                  <a:pt x="0" y="484438"/>
                </a:cubicBezTo>
                <a:lnTo>
                  <a:pt x="0" y="337651"/>
                </a:lnTo>
                <a:cubicBezTo>
                  <a:pt x="0" y="318014"/>
                  <a:pt x="16020" y="302020"/>
                  <a:pt x="35688" y="302020"/>
                </a:cubicBezTo>
                <a:close/>
                <a:moveTo>
                  <a:pt x="138020" y="94487"/>
                </a:moveTo>
                <a:lnTo>
                  <a:pt x="250020" y="94487"/>
                </a:lnTo>
                <a:cubicBezTo>
                  <a:pt x="258122" y="94487"/>
                  <a:pt x="264621" y="100974"/>
                  <a:pt x="264621" y="109060"/>
                </a:cubicBezTo>
                <a:cubicBezTo>
                  <a:pt x="264621" y="117147"/>
                  <a:pt x="258122" y="123634"/>
                  <a:pt x="250020" y="123634"/>
                </a:cubicBezTo>
                <a:lnTo>
                  <a:pt x="250020" y="123545"/>
                </a:lnTo>
                <a:lnTo>
                  <a:pt x="152710" y="123545"/>
                </a:lnTo>
                <a:lnTo>
                  <a:pt x="152710" y="223873"/>
                </a:lnTo>
                <a:lnTo>
                  <a:pt x="164729" y="211876"/>
                </a:lnTo>
                <a:cubicBezTo>
                  <a:pt x="170427" y="206189"/>
                  <a:pt x="179508" y="206189"/>
                  <a:pt x="185206" y="211876"/>
                </a:cubicBezTo>
                <a:cubicBezTo>
                  <a:pt x="190904" y="217563"/>
                  <a:pt x="190904" y="226716"/>
                  <a:pt x="185206" y="232404"/>
                </a:cubicBezTo>
                <a:lnTo>
                  <a:pt x="148436" y="269104"/>
                </a:lnTo>
                <a:cubicBezTo>
                  <a:pt x="145588" y="271948"/>
                  <a:pt x="141759" y="273370"/>
                  <a:pt x="138109" y="273370"/>
                </a:cubicBezTo>
                <a:cubicBezTo>
                  <a:pt x="134281" y="273370"/>
                  <a:pt x="130630" y="271948"/>
                  <a:pt x="127781" y="269104"/>
                </a:cubicBezTo>
                <a:lnTo>
                  <a:pt x="91012" y="232404"/>
                </a:lnTo>
                <a:cubicBezTo>
                  <a:pt x="85314" y="226716"/>
                  <a:pt x="85314" y="217563"/>
                  <a:pt x="91012" y="211876"/>
                </a:cubicBezTo>
                <a:cubicBezTo>
                  <a:pt x="96710" y="206189"/>
                  <a:pt x="105791" y="206189"/>
                  <a:pt x="111489" y="211876"/>
                </a:cubicBezTo>
                <a:lnTo>
                  <a:pt x="123508" y="223873"/>
                </a:lnTo>
                <a:lnTo>
                  <a:pt x="123508" y="109060"/>
                </a:lnTo>
                <a:cubicBezTo>
                  <a:pt x="123508" y="100974"/>
                  <a:pt x="129918" y="94487"/>
                  <a:pt x="138020" y="94487"/>
                </a:cubicBezTo>
                <a:close/>
                <a:moveTo>
                  <a:pt x="338148" y="29153"/>
                </a:moveTo>
                <a:cubicBezTo>
                  <a:pt x="334410" y="29153"/>
                  <a:pt x="331473" y="32176"/>
                  <a:pt x="331473" y="35820"/>
                </a:cubicBezTo>
                <a:lnTo>
                  <a:pt x="331473" y="182566"/>
                </a:lnTo>
                <a:cubicBezTo>
                  <a:pt x="331473" y="186210"/>
                  <a:pt x="334410" y="189143"/>
                  <a:pt x="338148" y="189143"/>
                </a:cubicBezTo>
                <a:lnTo>
                  <a:pt x="542650" y="189143"/>
                </a:lnTo>
                <a:cubicBezTo>
                  <a:pt x="546388" y="189143"/>
                  <a:pt x="549325" y="186210"/>
                  <a:pt x="549325" y="182566"/>
                </a:cubicBezTo>
                <a:lnTo>
                  <a:pt x="549325" y="35820"/>
                </a:lnTo>
                <a:cubicBezTo>
                  <a:pt x="549325" y="32176"/>
                  <a:pt x="546388" y="29153"/>
                  <a:pt x="542650" y="29153"/>
                </a:cubicBezTo>
                <a:close/>
                <a:moveTo>
                  <a:pt x="338148" y="0"/>
                </a:moveTo>
                <a:lnTo>
                  <a:pt x="542650" y="0"/>
                </a:lnTo>
                <a:cubicBezTo>
                  <a:pt x="562407" y="0"/>
                  <a:pt x="578425" y="16177"/>
                  <a:pt x="578425" y="35820"/>
                </a:cubicBezTo>
                <a:lnTo>
                  <a:pt x="578425" y="182388"/>
                </a:lnTo>
                <a:cubicBezTo>
                  <a:pt x="578425" y="202120"/>
                  <a:pt x="562407" y="218119"/>
                  <a:pt x="542650" y="218119"/>
                </a:cubicBezTo>
                <a:lnTo>
                  <a:pt x="454994" y="218119"/>
                </a:lnTo>
                <a:lnTo>
                  <a:pt x="454994" y="242029"/>
                </a:lnTo>
                <a:lnTo>
                  <a:pt x="481602" y="242029"/>
                </a:lnTo>
                <a:cubicBezTo>
                  <a:pt x="489611" y="242029"/>
                  <a:pt x="496197" y="248518"/>
                  <a:pt x="496197" y="256606"/>
                </a:cubicBezTo>
                <a:cubicBezTo>
                  <a:pt x="496197" y="264694"/>
                  <a:pt x="489611" y="271183"/>
                  <a:pt x="481602" y="271183"/>
                </a:cubicBezTo>
                <a:lnTo>
                  <a:pt x="399196" y="271183"/>
                </a:lnTo>
                <a:cubicBezTo>
                  <a:pt x="391187" y="271183"/>
                  <a:pt x="384601" y="264694"/>
                  <a:pt x="384601" y="256606"/>
                </a:cubicBezTo>
                <a:cubicBezTo>
                  <a:pt x="384601" y="248518"/>
                  <a:pt x="391187" y="242029"/>
                  <a:pt x="399196" y="242029"/>
                </a:cubicBezTo>
                <a:lnTo>
                  <a:pt x="425804" y="242029"/>
                </a:lnTo>
                <a:lnTo>
                  <a:pt x="425804" y="218119"/>
                </a:lnTo>
                <a:lnTo>
                  <a:pt x="338148" y="218119"/>
                </a:lnTo>
                <a:cubicBezTo>
                  <a:pt x="318391" y="218119"/>
                  <a:pt x="302373" y="202120"/>
                  <a:pt x="302373" y="182388"/>
                </a:cubicBezTo>
                <a:lnTo>
                  <a:pt x="302373" y="35731"/>
                </a:lnTo>
                <a:cubicBezTo>
                  <a:pt x="302373" y="15999"/>
                  <a:pt x="318391" y="0"/>
                  <a:pt x="33814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0" name="îŝḷîḓé-Rectangle 15"/>
          <p:cNvSpPr/>
          <p:nvPr/>
        </p:nvSpPr>
        <p:spPr>
          <a:xfrm>
            <a:off x="8630304" y="4029575"/>
            <a:ext cx="267944" cy="247127"/>
          </a:xfrm>
          <a:custGeom>
            <a:avLst/>
            <a:gdLst>
              <a:gd name="connsiteX0" fmla="*/ 176147 w 578111"/>
              <a:gd name="connsiteY0" fmla="*/ 221031 h 533197"/>
              <a:gd name="connsiteX1" fmla="*/ 212154 w 578111"/>
              <a:gd name="connsiteY1" fmla="*/ 256947 h 533197"/>
              <a:gd name="connsiteX2" fmla="*/ 212154 w 578111"/>
              <a:gd name="connsiteY2" fmla="*/ 348118 h 533197"/>
              <a:gd name="connsiteX3" fmla="*/ 176147 w 578111"/>
              <a:gd name="connsiteY3" fmla="*/ 384955 h 533197"/>
              <a:gd name="connsiteX4" fmla="*/ 139217 w 578111"/>
              <a:gd name="connsiteY4" fmla="*/ 348118 h 533197"/>
              <a:gd name="connsiteX5" fmla="*/ 139217 w 578111"/>
              <a:gd name="connsiteY5" fmla="*/ 256947 h 533197"/>
              <a:gd name="connsiteX6" fmla="*/ 176147 w 578111"/>
              <a:gd name="connsiteY6" fmla="*/ 221031 h 533197"/>
              <a:gd name="connsiteX7" fmla="*/ 267503 w 578111"/>
              <a:gd name="connsiteY7" fmla="*/ 184193 h 533197"/>
              <a:gd name="connsiteX8" fmla="*/ 303437 w 578111"/>
              <a:gd name="connsiteY8" fmla="*/ 221030 h 533197"/>
              <a:gd name="connsiteX9" fmla="*/ 303437 w 578111"/>
              <a:gd name="connsiteY9" fmla="*/ 348119 h 533197"/>
              <a:gd name="connsiteX10" fmla="*/ 267503 w 578111"/>
              <a:gd name="connsiteY10" fmla="*/ 384956 h 533197"/>
              <a:gd name="connsiteX11" fmla="*/ 230648 w 578111"/>
              <a:gd name="connsiteY11" fmla="*/ 348119 h 533197"/>
              <a:gd name="connsiteX12" fmla="*/ 230648 w 578111"/>
              <a:gd name="connsiteY12" fmla="*/ 221030 h 533197"/>
              <a:gd name="connsiteX13" fmla="*/ 267503 w 578111"/>
              <a:gd name="connsiteY13" fmla="*/ 184193 h 533197"/>
              <a:gd name="connsiteX14" fmla="*/ 357937 w 578111"/>
              <a:gd name="connsiteY14" fmla="*/ 148390 h 533197"/>
              <a:gd name="connsiteX15" fmla="*/ 394867 w 578111"/>
              <a:gd name="connsiteY15" fmla="*/ 184289 h 533197"/>
              <a:gd name="connsiteX16" fmla="*/ 394867 w 578111"/>
              <a:gd name="connsiteY16" fmla="*/ 348136 h 533197"/>
              <a:gd name="connsiteX17" fmla="*/ 357937 w 578111"/>
              <a:gd name="connsiteY17" fmla="*/ 384955 h 533197"/>
              <a:gd name="connsiteX18" fmla="*/ 321930 w 578111"/>
              <a:gd name="connsiteY18" fmla="*/ 348136 h 533197"/>
              <a:gd name="connsiteX19" fmla="*/ 321930 w 578111"/>
              <a:gd name="connsiteY19" fmla="*/ 184289 h 533197"/>
              <a:gd name="connsiteX20" fmla="*/ 357937 w 578111"/>
              <a:gd name="connsiteY20" fmla="*/ 148390 h 533197"/>
              <a:gd name="connsiteX21" fmla="*/ 267469 w 578111"/>
              <a:gd name="connsiteY21" fmla="*/ 0 h 533197"/>
              <a:gd name="connsiteX22" fmla="*/ 529404 w 578111"/>
              <a:gd name="connsiteY22" fmla="*/ 218252 h 533197"/>
              <a:gd name="connsiteX23" fmla="*/ 566296 w 578111"/>
              <a:gd name="connsiteY23" fmla="*/ 218252 h 533197"/>
              <a:gd name="connsiteX24" fmla="*/ 576441 w 578111"/>
              <a:gd name="connsiteY24" fmla="*/ 224698 h 533197"/>
              <a:gd name="connsiteX25" fmla="*/ 575519 w 578111"/>
              <a:gd name="connsiteY25" fmla="*/ 237590 h 533197"/>
              <a:gd name="connsiteX26" fmla="*/ 514647 w 578111"/>
              <a:gd name="connsiteY26" fmla="*/ 310341 h 533197"/>
              <a:gd name="connsiteX27" fmla="*/ 505424 w 578111"/>
              <a:gd name="connsiteY27" fmla="*/ 314945 h 533197"/>
              <a:gd name="connsiteX28" fmla="*/ 496201 w 578111"/>
              <a:gd name="connsiteY28" fmla="*/ 310341 h 533197"/>
              <a:gd name="connsiteX29" fmla="*/ 435328 w 578111"/>
              <a:gd name="connsiteY29" fmla="*/ 237590 h 533197"/>
              <a:gd name="connsiteX30" fmla="*/ 433484 w 578111"/>
              <a:gd name="connsiteY30" fmla="*/ 224698 h 533197"/>
              <a:gd name="connsiteX31" fmla="*/ 444551 w 578111"/>
              <a:gd name="connsiteY31" fmla="*/ 218252 h 533197"/>
              <a:gd name="connsiteX32" fmla="*/ 480521 w 578111"/>
              <a:gd name="connsiteY32" fmla="*/ 218252 h 533197"/>
              <a:gd name="connsiteX33" fmla="*/ 267469 w 578111"/>
              <a:gd name="connsiteY33" fmla="*/ 47886 h 533197"/>
              <a:gd name="connsiteX34" fmla="*/ 48882 w 578111"/>
              <a:gd name="connsiteY34" fmla="*/ 266138 h 533197"/>
              <a:gd name="connsiteX35" fmla="*/ 267469 w 578111"/>
              <a:gd name="connsiteY35" fmla="*/ 484390 h 533197"/>
              <a:gd name="connsiteX36" fmla="*/ 456541 w 578111"/>
              <a:gd name="connsiteY36" fmla="*/ 375724 h 533197"/>
              <a:gd name="connsiteX37" fmla="*/ 489744 w 578111"/>
              <a:gd name="connsiteY37" fmla="*/ 366515 h 533197"/>
              <a:gd name="connsiteX38" fmla="*/ 498967 w 578111"/>
              <a:gd name="connsiteY38" fmla="*/ 399668 h 533197"/>
              <a:gd name="connsiteX39" fmla="*/ 267469 w 578111"/>
              <a:gd name="connsiteY39" fmla="*/ 533197 h 533197"/>
              <a:gd name="connsiteX40" fmla="*/ 0 w 578111"/>
              <a:gd name="connsiteY40" fmla="*/ 266138 h 533197"/>
              <a:gd name="connsiteX41" fmla="*/ 267469 w 578111"/>
              <a:gd name="connsiteY41" fmla="*/ 0 h 53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78111" h="533197">
                <a:moveTo>
                  <a:pt x="176147" y="221031"/>
                </a:moveTo>
                <a:cubicBezTo>
                  <a:pt x="196459" y="221031"/>
                  <a:pt x="212154" y="237608"/>
                  <a:pt x="212154" y="256947"/>
                </a:cubicBezTo>
                <a:lnTo>
                  <a:pt x="212154" y="348118"/>
                </a:lnTo>
                <a:cubicBezTo>
                  <a:pt x="212154" y="368378"/>
                  <a:pt x="196459" y="384955"/>
                  <a:pt x="176147" y="384955"/>
                </a:cubicBezTo>
                <a:cubicBezTo>
                  <a:pt x="155836" y="384955"/>
                  <a:pt x="139217" y="368378"/>
                  <a:pt x="139217" y="348118"/>
                </a:cubicBezTo>
                <a:lnTo>
                  <a:pt x="139217" y="256947"/>
                </a:lnTo>
                <a:cubicBezTo>
                  <a:pt x="139217" y="237608"/>
                  <a:pt x="155836" y="221031"/>
                  <a:pt x="176147" y="221031"/>
                </a:cubicBezTo>
                <a:close/>
                <a:moveTo>
                  <a:pt x="267503" y="184193"/>
                </a:moveTo>
                <a:cubicBezTo>
                  <a:pt x="286852" y="184193"/>
                  <a:pt x="303437" y="200770"/>
                  <a:pt x="303437" y="221030"/>
                </a:cubicBezTo>
                <a:lnTo>
                  <a:pt x="303437" y="348119"/>
                </a:lnTo>
                <a:cubicBezTo>
                  <a:pt x="303437" y="368379"/>
                  <a:pt x="287774" y="384956"/>
                  <a:pt x="267503" y="384956"/>
                </a:cubicBezTo>
                <a:cubicBezTo>
                  <a:pt x="247233" y="384956"/>
                  <a:pt x="230648" y="368379"/>
                  <a:pt x="230648" y="348119"/>
                </a:cubicBezTo>
                <a:lnTo>
                  <a:pt x="230648" y="221030"/>
                </a:lnTo>
                <a:cubicBezTo>
                  <a:pt x="230648" y="200770"/>
                  <a:pt x="247233" y="184193"/>
                  <a:pt x="267503" y="184193"/>
                </a:cubicBezTo>
                <a:close/>
                <a:moveTo>
                  <a:pt x="357937" y="148390"/>
                </a:moveTo>
                <a:cubicBezTo>
                  <a:pt x="378249" y="148390"/>
                  <a:pt x="394867" y="164959"/>
                  <a:pt x="394867" y="184289"/>
                </a:cubicBezTo>
                <a:lnTo>
                  <a:pt x="394867" y="348136"/>
                </a:lnTo>
                <a:cubicBezTo>
                  <a:pt x="394867" y="368386"/>
                  <a:pt x="378249" y="384955"/>
                  <a:pt x="357937" y="384955"/>
                </a:cubicBezTo>
                <a:cubicBezTo>
                  <a:pt x="338549" y="384955"/>
                  <a:pt x="321930" y="368386"/>
                  <a:pt x="321930" y="348136"/>
                </a:cubicBezTo>
                <a:lnTo>
                  <a:pt x="321930" y="184289"/>
                </a:lnTo>
                <a:cubicBezTo>
                  <a:pt x="321930" y="164959"/>
                  <a:pt x="338549" y="148390"/>
                  <a:pt x="357937" y="148390"/>
                </a:cubicBezTo>
                <a:close/>
                <a:moveTo>
                  <a:pt x="267469" y="0"/>
                </a:moveTo>
                <a:cubicBezTo>
                  <a:pt x="397514" y="0"/>
                  <a:pt x="507268" y="93931"/>
                  <a:pt x="529404" y="218252"/>
                </a:cubicBezTo>
                <a:lnTo>
                  <a:pt x="566296" y="218252"/>
                </a:lnTo>
                <a:cubicBezTo>
                  <a:pt x="570907" y="218252"/>
                  <a:pt x="574597" y="221014"/>
                  <a:pt x="576441" y="224698"/>
                </a:cubicBezTo>
                <a:cubicBezTo>
                  <a:pt x="579208" y="229302"/>
                  <a:pt x="578286" y="233907"/>
                  <a:pt x="575519" y="237590"/>
                </a:cubicBezTo>
                <a:lnTo>
                  <a:pt x="514647" y="310341"/>
                </a:lnTo>
                <a:cubicBezTo>
                  <a:pt x="511880" y="313104"/>
                  <a:pt x="509113" y="314945"/>
                  <a:pt x="505424" y="314945"/>
                </a:cubicBezTo>
                <a:cubicBezTo>
                  <a:pt x="501734" y="314945"/>
                  <a:pt x="498045" y="313104"/>
                  <a:pt x="496201" y="310341"/>
                </a:cubicBezTo>
                <a:lnTo>
                  <a:pt x="435328" y="237590"/>
                </a:lnTo>
                <a:cubicBezTo>
                  <a:pt x="431639" y="233907"/>
                  <a:pt x="431639" y="229302"/>
                  <a:pt x="433484" y="224698"/>
                </a:cubicBezTo>
                <a:cubicBezTo>
                  <a:pt x="435328" y="221014"/>
                  <a:pt x="439940" y="218252"/>
                  <a:pt x="444551" y="218252"/>
                </a:cubicBezTo>
                <a:lnTo>
                  <a:pt x="480521" y="218252"/>
                </a:lnTo>
                <a:cubicBezTo>
                  <a:pt x="458386" y="120637"/>
                  <a:pt x="370767" y="47886"/>
                  <a:pt x="267469" y="47886"/>
                </a:cubicBezTo>
                <a:cubicBezTo>
                  <a:pt x="146647" y="47886"/>
                  <a:pt x="48882" y="146422"/>
                  <a:pt x="48882" y="266138"/>
                </a:cubicBezTo>
                <a:cubicBezTo>
                  <a:pt x="48882" y="386775"/>
                  <a:pt x="146647" y="484390"/>
                  <a:pt x="267469" y="484390"/>
                </a:cubicBezTo>
                <a:cubicBezTo>
                  <a:pt x="344942" y="484390"/>
                  <a:pt x="417805" y="442949"/>
                  <a:pt x="456541" y="375724"/>
                </a:cubicBezTo>
                <a:cubicBezTo>
                  <a:pt x="462998" y="363753"/>
                  <a:pt x="477754" y="360069"/>
                  <a:pt x="489744" y="366515"/>
                </a:cubicBezTo>
                <a:cubicBezTo>
                  <a:pt x="501734" y="373883"/>
                  <a:pt x="505424" y="388617"/>
                  <a:pt x="498967" y="399668"/>
                </a:cubicBezTo>
                <a:cubicBezTo>
                  <a:pt x="451008" y="482548"/>
                  <a:pt x="362466" y="533197"/>
                  <a:pt x="267469" y="533197"/>
                </a:cubicBezTo>
                <a:cubicBezTo>
                  <a:pt x="119900" y="533197"/>
                  <a:pt x="0" y="413481"/>
                  <a:pt x="0" y="266138"/>
                </a:cubicBezTo>
                <a:cubicBezTo>
                  <a:pt x="0" y="119716"/>
                  <a:pt x="119900" y="0"/>
                  <a:pt x="2674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2" name="文本框 14"/>
          <p:cNvSpPr txBox="1"/>
          <p:nvPr/>
        </p:nvSpPr>
        <p:spPr>
          <a:xfrm>
            <a:off x="4953000" y="490220"/>
            <a:ext cx="6002655" cy="645160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36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The Approach of AlphaGo</a:t>
            </a:r>
            <a:endParaRPr lang="en-US" altLang="zh-CN" sz="36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13" name="文本框 30"/>
          <p:cNvSpPr txBox="1"/>
          <p:nvPr/>
        </p:nvSpPr>
        <p:spPr>
          <a:xfrm>
            <a:off x="5126514" y="1656138"/>
            <a:ext cx="5575427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00000"/>
              </a:lnSpc>
            </a:pP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It </a:t>
            </a:r>
            <a:r>
              <a:rPr 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is equipped with</a:t>
            </a:r>
            <a:r>
              <a:rPr lang="zh-CN" alt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 deep neural networks </a:t>
            </a:r>
            <a:r>
              <a:rPr 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and improved after training. </a:t>
            </a:r>
            <a:endParaRPr lang="en-US" altLang="zh-CN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100000"/>
              </a:lnSpc>
            </a:pPr>
            <a:endParaRPr lang="en-US" altLang="zh-CN" sz="24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24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Training:</a:t>
            </a:r>
            <a:endParaRPr lang="zh-CN" altLang="en-US" sz="24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marL="342900" indent="-34290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 </a:t>
            </a: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Play against</a:t>
            </a:r>
            <a:r>
              <a:rPr lang="zh-CN" alt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 numerous amateur games of Go</a:t>
            </a:r>
            <a:endParaRPr lang="zh-CN" altLang="en-US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marL="342900" indent="-342900" fontAlgn="auto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zh-CN" alt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 </a:t>
            </a: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P</a:t>
            </a:r>
            <a:r>
              <a:rPr lang="zh-CN" alt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lay against different versions of itself thousands of times</a:t>
            </a:r>
            <a:endParaRPr lang="zh-CN" altLang="en-US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100000"/>
              </a:lnSpc>
            </a:pPr>
            <a:endParaRPr lang="zh-CN" altLang="en-US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t="16232"/>
          <a:stretch>
            <a:fillRect/>
          </a:stretch>
        </p:blipFill>
        <p:spPr>
          <a:xfrm>
            <a:off x="598805" y="1405890"/>
            <a:ext cx="4394835" cy="391604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365" y="237316"/>
            <a:ext cx="11611223" cy="6394303"/>
          </a:xfrm>
          <a:prstGeom prst="rect">
            <a:avLst/>
          </a:prstGeom>
          <a:noFill/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4"/>
          <p:cNvSpPr txBox="1"/>
          <p:nvPr/>
        </p:nvSpPr>
        <p:spPr>
          <a:xfrm>
            <a:off x="3714750" y="306070"/>
            <a:ext cx="5050790" cy="856615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40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Using  AlphaGo </a:t>
            </a:r>
            <a:endParaRPr lang="en-US" altLang="zh-CN" sz="40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  <a:p>
            <a:pPr algn="l"/>
            <a:endParaRPr lang="en-US" altLang="zh-CN" sz="40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23" name="文本框 4"/>
          <p:cNvSpPr txBox="1"/>
          <p:nvPr>
            <p:custDataLst>
              <p:tags r:id="rId1"/>
            </p:custDataLst>
          </p:nvPr>
        </p:nvSpPr>
        <p:spPr>
          <a:xfrm>
            <a:off x="2688590" y="5520055"/>
            <a:ext cx="7352665" cy="583565"/>
          </a:xfrm>
          <a:prstGeom prst="rect">
            <a:avLst/>
          </a:prstGeom>
          <a:noFill/>
        </p:spPr>
        <p:txBody>
          <a:bodyPr vert="horz" wrap="square" rtlCol="0" anchor="b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l" fontAlgn="auto">
              <a:lnSpc>
                <a:spcPct val="100000"/>
              </a:lnSpc>
            </a:pPr>
            <a:r>
              <a:rPr sz="32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https://alphagoteach.deepmind.com/</a:t>
            </a:r>
            <a:endParaRPr sz="32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2920" y="1144905"/>
            <a:ext cx="8376285" cy="437515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31" b="373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2" name="文本框 4"/>
          <p:cNvSpPr txBox="1"/>
          <p:nvPr/>
        </p:nvSpPr>
        <p:spPr>
          <a:xfrm>
            <a:off x="2326640" y="1663700"/>
            <a:ext cx="6715125" cy="2032000"/>
          </a:xfrm>
          <a:prstGeom prst="rect">
            <a:avLst/>
          </a:prstGeom>
          <a:noFill/>
        </p:spPr>
        <p:txBody>
          <a:bodyPr vert="horz"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dist"/>
            <a:r>
              <a:rPr lang="en-US" altLang="zh-CN" sz="16000" dirty="0">
                <a:latin typeface="Chiller" panose="04020404031007020602" charset="0"/>
                <a:ea typeface="文悦古典明朝体 (非商业使用) W5" pitchFamily="50" charset="-122"/>
                <a:cs typeface="Chiller" panose="04020404031007020602" charset="0"/>
              </a:rPr>
              <a:t>Thank you!</a:t>
            </a:r>
            <a:endParaRPr lang="en-US" altLang="zh-CN" sz="16000" dirty="0">
              <a:latin typeface="Chiller" panose="04020404031007020602" charset="0"/>
              <a:ea typeface="文悦古典明朝体 (非商业使用) W5" pitchFamily="50" charset="-122"/>
              <a:cs typeface="Chiller" panose="0402040403100702060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31" b="373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618615" y="2725420"/>
            <a:ext cx="9585325" cy="157988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400" b="1" dirty="0">
                <a:latin typeface="文悦古典明朝体 (非商业使用) W5" pitchFamily="50" charset="-122"/>
                <a:ea typeface="文悦古典明朝体 (非商业使用) W5" pitchFamily="50" charset="-122"/>
                <a:sym typeface="+mn-ea"/>
              </a:rPr>
              <a:t>1.The Brief History of Go</a:t>
            </a:r>
            <a:endParaRPr lang="en-US" altLang="zh-CN" sz="5400" b="1" dirty="0">
              <a:latin typeface="文悦古典明朝体 (非商业使用) W5" pitchFamily="50" charset="-122"/>
              <a:ea typeface="文悦古典明朝体 (非商业使用) W5" pitchFamily="50" charset="-122"/>
            </a:endParaRPr>
          </a:p>
          <a:p>
            <a:endParaRPr lang="zh-CN" altLang="en-US" sz="5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777768" y="3698946"/>
            <a:ext cx="8714740" cy="12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1777768" y="2557216"/>
            <a:ext cx="8654415" cy="5969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365" y="237316"/>
            <a:ext cx="11611223" cy="6394303"/>
          </a:xfrm>
          <a:prstGeom prst="rect">
            <a:avLst/>
          </a:prstGeom>
          <a:noFill/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Rectangle 13"/>
          <p:cNvSpPr/>
          <p:nvPr/>
        </p:nvSpPr>
        <p:spPr>
          <a:xfrm flipH="1">
            <a:off x="1263408" y="671748"/>
            <a:ext cx="49343" cy="9605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文本框 30"/>
          <p:cNvSpPr txBox="1"/>
          <p:nvPr/>
        </p:nvSpPr>
        <p:spPr>
          <a:xfrm>
            <a:off x="1263751" y="1940077"/>
            <a:ext cx="5720491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00000"/>
              </a:lnSpc>
            </a:pPr>
            <a:r>
              <a:rPr lang="zh-CN" alt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With its origins tracing back from 4,000 to 5,000 years in ancient China, Go stands as one of the oldest and most intellectually challenging games in history. </a:t>
            </a:r>
            <a:endParaRPr lang="zh-CN" altLang="en-US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26" name="文本框 14"/>
          <p:cNvSpPr txBox="1"/>
          <p:nvPr/>
        </p:nvSpPr>
        <p:spPr>
          <a:xfrm>
            <a:off x="1602740" y="525780"/>
            <a:ext cx="5720715" cy="1043305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6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The Dawn of Go: A Chinese Invention Enhanced</a:t>
            </a:r>
            <a:endParaRPr lang="zh-CN" altLang="en-US" sz="36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rcRect l="3207" t="2798" r="7066" b="2324"/>
          <a:stretch>
            <a:fillRect/>
          </a:stretch>
        </p:blipFill>
        <p:spPr>
          <a:xfrm>
            <a:off x="7479665" y="1788795"/>
            <a:ext cx="3926840" cy="3940175"/>
          </a:xfrm>
          <a:prstGeom prst="rect">
            <a:avLst/>
          </a:prstGeom>
        </p:spPr>
      </p:pic>
      <p:sp>
        <p:nvSpPr>
          <p:cNvPr id="5" name="文本框 30"/>
          <p:cNvSpPr txBox="1"/>
          <p:nvPr/>
        </p:nvSpPr>
        <p:spPr>
          <a:xfrm>
            <a:off x="1312646" y="3597427"/>
            <a:ext cx="572049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00000"/>
              </a:lnSpc>
            </a:pPr>
            <a:r>
              <a:rPr lang="zh-CN" alt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Initially, it bore little resemblance to today’s game</a:t>
            </a: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:</a:t>
            </a:r>
            <a:endParaRPr lang="en-US" altLang="zh-CN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marL="342900" indent="-342900" fontAlgn="auto"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a 17×17 board </a:t>
            </a:r>
            <a:endParaRPr lang="en-US" altLang="zh-CN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100000"/>
              </a:lnSpc>
              <a:buFont typeface="Wingdings" panose="05000000000000000000" charset="0"/>
              <a:buNone/>
            </a:pP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 ( 19</a:t>
            </a:r>
            <a:r>
              <a:rPr lang="zh-CN" alt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×</a:t>
            </a: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19  nowa</a:t>
            </a: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days)</a:t>
            </a:r>
            <a:endParaRPr lang="en-US" altLang="zh-CN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marL="342900" indent="-342900" fontAlgn="auto"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a square stone </a:t>
            </a: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board</a:t>
            </a:r>
            <a:endParaRPr lang="en-US" altLang="zh-CN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100000"/>
              </a:lnSpc>
              <a:buFont typeface="Wingdings" panose="05000000000000000000" charset="0"/>
              <a:buNone/>
            </a:pP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(wooden or plastic nowadays)</a:t>
            </a:r>
            <a:endParaRPr lang="en-US" altLang="zh-CN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100000"/>
              </a:lnSpc>
            </a:pPr>
            <a:endParaRPr lang="en-US" altLang="zh-CN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365" y="237316"/>
            <a:ext cx="11611223" cy="6394303"/>
          </a:xfrm>
          <a:prstGeom prst="rect">
            <a:avLst/>
          </a:prstGeom>
          <a:noFill/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Rectangle 13"/>
          <p:cNvSpPr/>
          <p:nvPr/>
        </p:nvSpPr>
        <p:spPr>
          <a:xfrm flipH="1">
            <a:off x="1263408" y="671748"/>
            <a:ext cx="49343" cy="9605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文本框 30"/>
          <p:cNvSpPr txBox="1"/>
          <p:nvPr/>
        </p:nvSpPr>
        <p:spPr>
          <a:xfrm>
            <a:off x="1216761" y="1970557"/>
            <a:ext cx="5720491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00000"/>
              </a:lnSpc>
            </a:pPr>
            <a:r>
              <a:rPr lang="en-US" altLang="zh-CN" sz="24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Two theories</a:t>
            </a: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 about the introduction of Go from China to Korea:</a:t>
            </a:r>
            <a:endParaRPr lang="zh-CN" altLang="en-US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1.The </a:t>
            </a:r>
            <a:r>
              <a:rPr lang="zh-CN" alt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migration</a:t>
            </a: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 of Qizi, a Chinese sage, who introduced various aspects of Chinese culture, including the game of Go</a:t>
            </a:r>
            <a:endParaRPr lang="en-US" altLang="zh-CN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2. A Chinese occupation in 109 BCE </a:t>
            </a:r>
            <a:endParaRPr lang="en-US" altLang="zh-CN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26" name="文本框 14"/>
          <p:cNvSpPr txBox="1"/>
          <p:nvPr/>
        </p:nvSpPr>
        <p:spPr>
          <a:xfrm>
            <a:off x="1602740" y="525780"/>
            <a:ext cx="6975475" cy="1043305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36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The Path of Go (Baduk) to Korea: </a:t>
            </a:r>
            <a:r>
              <a:rPr lang="en-US" altLang="zh-CN" sz="36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The Introduction of Go From China</a:t>
            </a:r>
            <a:endParaRPr lang="en-US" altLang="zh-CN" sz="36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4" name="文本框 30"/>
          <p:cNvSpPr txBox="1"/>
          <p:nvPr/>
        </p:nvSpPr>
        <p:spPr>
          <a:xfrm>
            <a:off x="1304391" y="4469282"/>
            <a:ext cx="5720491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00000"/>
              </a:lnSpc>
            </a:pPr>
            <a:r>
              <a:rPr sz="24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Traditional Go in Korea</a:t>
            </a:r>
            <a:r>
              <a:rPr 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: SunChang Baduk</a:t>
            </a:r>
            <a:endParaRPr lang="en-US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marL="342900" indent="-342900" fontAlgn="auto"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 A 17x17 stone board </a:t>
            </a:r>
            <a:endParaRPr lang="en-US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marL="342900" indent="-342900" fontAlgn="auto"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Different scoring rules</a:t>
            </a:r>
            <a:endParaRPr lang="en-US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100000"/>
              </a:lnSpc>
            </a:pPr>
            <a:endParaRPr lang="en-US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25005" y="1791970"/>
            <a:ext cx="4471035" cy="385000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365" y="237316"/>
            <a:ext cx="11611223" cy="6394303"/>
          </a:xfrm>
          <a:prstGeom prst="rect">
            <a:avLst/>
          </a:prstGeom>
          <a:noFill/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Rectangle 13"/>
          <p:cNvSpPr/>
          <p:nvPr/>
        </p:nvSpPr>
        <p:spPr>
          <a:xfrm flipH="1">
            <a:off x="1263408" y="671748"/>
            <a:ext cx="49343" cy="9605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90" tIns="17145" rIns="34290" bIns="17145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5" name="文本框 30"/>
          <p:cNvSpPr txBox="1"/>
          <p:nvPr/>
        </p:nvSpPr>
        <p:spPr>
          <a:xfrm>
            <a:off x="1043406" y="1954047"/>
            <a:ext cx="5720491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00000"/>
              </a:lnSpc>
            </a:pP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Evidence suggests Go was introduced to Japan from the Korean peninsula around the time of the Chinese occupation during the Han period.</a:t>
            </a:r>
            <a:endParaRPr lang="en-US" altLang="zh-CN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</p:txBody>
      </p:sp>
      <p:sp>
        <p:nvSpPr>
          <p:cNvPr id="26" name="文本框 14"/>
          <p:cNvSpPr txBox="1"/>
          <p:nvPr/>
        </p:nvSpPr>
        <p:spPr>
          <a:xfrm>
            <a:off x="1602740" y="525780"/>
            <a:ext cx="7503160" cy="1043305"/>
          </a:xfrm>
          <a:prstGeom prst="rect">
            <a:avLst/>
          </a:prstGeom>
          <a:noFill/>
          <a:ln w="19050">
            <a:noFill/>
            <a:prstDash val="dash"/>
          </a:ln>
          <a:effectLst>
            <a:outerShdw blurRad="50800" dist="25400" dir="5400000" algn="ctr" rotWithShape="0">
              <a:srgbClr val="000000">
                <a:alpha val="43137"/>
              </a:srgbClr>
            </a:outerShdw>
          </a:effectLst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36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Go’s Journey in Japan: From Aristocratic Pastime to Shogunate Era</a:t>
            </a:r>
            <a:endParaRPr sz="36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</a:endParaRPr>
          </a:p>
        </p:txBody>
      </p:sp>
      <p:sp>
        <p:nvSpPr>
          <p:cNvPr id="4" name="文本框 30"/>
          <p:cNvSpPr txBox="1"/>
          <p:nvPr/>
        </p:nvSpPr>
        <p:spPr>
          <a:xfrm>
            <a:off x="1043406" y="3585362"/>
            <a:ext cx="5720491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00000"/>
              </a:lnSpc>
            </a:pPr>
            <a:r>
              <a:rPr sz="24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Go in </a:t>
            </a:r>
            <a:r>
              <a:rPr lang="en-US" sz="24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Japan</a:t>
            </a:r>
            <a:r>
              <a:rPr 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: </a:t>
            </a:r>
            <a:endParaRPr lang="en-US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marL="342900" indent="-342900" fontAlgn="auto"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Much government support</a:t>
            </a:r>
            <a:endParaRPr lang="en-US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marL="342900" indent="-342900" fontAlgn="auto">
              <a:lnSpc>
                <a:spcPct val="100000"/>
              </a:lnSpc>
              <a:buFont typeface="Wingdings" panose="05000000000000000000" charset="0"/>
              <a:buChar char="ü"/>
            </a:pPr>
            <a:r>
              <a:rPr 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 The ranking system, developed by Honinbo Sansa, categorized players from “Shodan” (first degree) to “Kudan” (ninth degree)</a:t>
            </a:r>
            <a:endParaRPr lang="en-US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100000"/>
              </a:lnSpc>
            </a:pPr>
            <a:endParaRPr lang="en-US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92670" y="2001520"/>
            <a:ext cx="3475990" cy="44075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631" b="3738"/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618615" y="2725420"/>
            <a:ext cx="9585325" cy="1579880"/>
          </a:xfrm>
          <a:prstGeom prst="rect">
            <a:avLst/>
          </a:prstGeom>
        </p:spPr>
        <p:txBody>
          <a:bodyPr wrap="square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5400" b="1" dirty="0">
                <a:latin typeface="文悦古典明朝体 (非商业使用) W5" pitchFamily="50" charset="-122"/>
                <a:ea typeface="文悦古典明朝体 (非商业使用) W5" pitchFamily="50" charset="-122"/>
                <a:sym typeface="+mn-ea"/>
              </a:rPr>
              <a:t>2.Essential Rules of Go</a:t>
            </a:r>
            <a:endParaRPr lang="en-US" altLang="zh-CN" sz="5400" b="1" dirty="0">
              <a:latin typeface="文悦古典明朝体 (非商业使用) W5" pitchFamily="50" charset="-122"/>
              <a:ea typeface="文悦古典明朝体 (非商业使用) W5" pitchFamily="50" charset="-122"/>
              <a:sym typeface="+mn-ea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1777768" y="3698946"/>
            <a:ext cx="8714740" cy="127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1777768" y="2557216"/>
            <a:ext cx="8654415" cy="5969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365" y="237316"/>
            <a:ext cx="11611223" cy="6394303"/>
          </a:xfrm>
          <a:prstGeom prst="rect">
            <a:avLst/>
          </a:prstGeom>
          <a:noFill/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îŝḷîḓé-Rectangle 2"/>
          <p:cNvSpPr/>
          <p:nvPr/>
        </p:nvSpPr>
        <p:spPr>
          <a:xfrm>
            <a:off x="1816946" y="1323387"/>
            <a:ext cx="1980309" cy="1980309"/>
          </a:xfrm>
          <a:prstGeom prst="rect">
            <a:avLst/>
          </a:prstGeom>
          <a:noFill/>
          <a:ln>
            <a:solidFill>
              <a:srgbClr val="72341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7" name="îŝḷîḓé-Rectangle 8"/>
          <p:cNvSpPr/>
          <p:nvPr/>
        </p:nvSpPr>
        <p:spPr>
          <a:xfrm>
            <a:off x="5699199" y="2963353"/>
            <a:ext cx="267944" cy="257079"/>
          </a:xfrm>
          <a:custGeom>
            <a:avLst/>
            <a:gdLst>
              <a:gd name="connsiteX0" fmla="*/ 427522 w 607356"/>
              <a:gd name="connsiteY0" fmla="*/ 464667 h 582729"/>
              <a:gd name="connsiteX1" fmla="*/ 427522 w 607356"/>
              <a:gd name="connsiteY1" fmla="*/ 557525 h 582729"/>
              <a:gd name="connsiteX2" fmla="*/ 463773 w 607356"/>
              <a:gd name="connsiteY2" fmla="*/ 557525 h 582729"/>
              <a:gd name="connsiteX3" fmla="*/ 463773 w 607356"/>
              <a:gd name="connsiteY3" fmla="*/ 464667 h 582729"/>
              <a:gd name="connsiteX4" fmla="*/ 318672 w 607356"/>
              <a:gd name="connsiteY4" fmla="*/ 407910 h 582729"/>
              <a:gd name="connsiteX5" fmla="*/ 318672 w 607356"/>
              <a:gd name="connsiteY5" fmla="*/ 557525 h 582729"/>
              <a:gd name="connsiteX6" fmla="*/ 354924 w 607356"/>
              <a:gd name="connsiteY6" fmla="*/ 557525 h 582729"/>
              <a:gd name="connsiteX7" fmla="*/ 354924 w 607356"/>
              <a:gd name="connsiteY7" fmla="*/ 407910 h 582729"/>
              <a:gd name="connsiteX8" fmla="*/ 200428 w 607356"/>
              <a:gd name="connsiteY8" fmla="*/ 346511 h 582729"/>
              <a:gd name="connsiteX9" fmla="*/ 200428 w 607356"/>
              <a:gd name="connsiteY9" fmla="*/ 557525 h 582729"/>
              <a:gd name="connsiteX10" fmla="*/ 236584 w 607356"/>
              <a:gd name="connsiteY10" fmla="*/ 557525 h 582729"/>
              <a:gd name="connsiteX11" fmla="*/ 236584 w 607356"/>
              <a:gd name="connsiteY11" fmla="*/ 346511 h 582729"/>
              <a:gd name="connsiteX12" fmla="*/ 82088 w 607356"/>
              <a:gd name="connsiteY12" fmla="*/ 247305 h 582729"/>
              <a:gd name="connsiteX13" fmla="*/ 82088 w 607356"/>
              <a:gd name="connsiteY13" fmla="*/ 557525 h 582729"/>
              <a:gd name="connsiteX14" fmla="*/ 118340 w 607356"/>
              <a:gd name="connsiteY14" fmla="*/ 557525 h 582729"/>
              <a:gd name="connsiteX15" fmla="*/ 118340 w 607356"/>
              <a:gd name="connsiteY15" fmla="*/ 247305 h 582729"/>
              <a:gd name="connsiteX16" fmla="*/ 126248 w 607356"/>
              <a:gd name="connsiteY16" fmla="*/ 108462 h 582729"/>
              <a:gd name="connsiteX17" fmla="*/ 135809 w 607356"/>
              <a:gd name="connsiteY17" fmla="*/ 110203 h 582729"/>
              <a:gd name="connsiteX18" fmla="*/ 466717 w 607356"/>
              <a:gd name="connsiteY18" fmla="*/ 325367 h 582729"/>
              <a:gd name="connsiteX19" fmla="*/ 463111 w 607356"/>
              <a:gd name="connsiteY19" fmla="*/ 306324 h 582729"/>
              <a:gd name="connsiteX20" fmla="*/ 473265 w 607356"/>
              <a:gd name="connsiteY20" fmla="*/ 291638 h 582729"/>
              <a:gd name="connsiteX21" fmla="*/ 487974 w 607356"/>
              <a:gd name="connsiteY21" fmla="*/ 301681 h 582729"/>
              <a:gd name="connsiteX22" fmla="*/ 496894 w 607356"/>
              <a:gd name="connsiteY22" fmla="*/ 349148 h 582729"/>
              <a:gd name="connsiteX23" fmla="*/ 497274 w 607356"/>
              <a:gd name="connsiteY23" fmla="*/ 351232 h 582729"/>
              <a:gd name="connsiteX24" fmla="*/ 497274 w 607356"/>
              <a:gd name="connsiteY24" fmla="*/ 351327 h 582729"/>
              <a:gd name="connsiteX25" fmla="*/ 497274 w 607356"/>
              <a:gd name="connsiteY25" fmla="*/ 352180 h 582729"/>
              <a:gd name="connsiteX26" fmla="*/ 497274 w 607356"/>
              <a:gd name="connsiteY26" fmla="*/ 353033 h 582729"/>
              <a:gd name="connsiteX27" fmla="*/ 497274 w 607356"/>
              <a:gd name="connsiteY27" fmla="*/ 353127 h 582729"/>
              <a:gd name="connsiteX28" fmla="*/ 487025 w 607356"/>
              <a:gd name="connsiteY28" fmla="*/ 364686 h 582729"/>
              <a:gd name="connsiteX29" fmla="*/ 437299 w 607356"/>
              <a:gd name="connsiteY29" fmla="*/ 374161 h 582729"/>
              <a:gd name="connsiteX30" fmla="*/ 434926 w 607356"/>
              <a:gd name="connsiteY30" fmla="*/ 374350 h 582729"/>
              <a:gd name="connsiteX31" fmla="*/ 422495 w 607356"/>
              <a:gd name="connsiteY31" fmla="*/ 364118 h 582729"/>
              <a:gd name="connsiteX32" fmla="*/ 432554 w 607356"/>
              <a:gd name="connsiteY32" fmla="*/ 349338 h 582729"/>
              <a:gd name="connsiteX33" fmla="*/ 451628 w 607356"/>
              <a:gd name="connsiteY33" fmla="*/ 345737 h 582729"/>
              <a:gd name="connsiteX34" fmla="*/ 121954 w 607356"/>
              <a:gd name="connsiteY34" fmla="*/ 131426 h 582729"/>
              <a:gd name="connsiteX35" fmla="*/ 118253 w 607356"/>
              <a:gd name="connsiteY35" fmla="*/ 113898 h 582729"/>
              <a:gd name="connsiteX36" fmla="*/ 126248 w 607356"/>
              <a:gd name="connsiteY36" fmla="*/ 108462 h 582729"/>
              <a:gd name="connsiteX37" fmla="*/ 12622 w 607356"/>
              <a:gd name="connsiteY37" fmla="*/ 0 h 582729"/>
              <a:gd name="connsiteX38" fmla="*/ 25338 w 607356"/>
              <a:gd name="connsiteY38" fmla="*/ 12602 h 582729"/>
              <a:gd name="connsiteX39" fmla="*/ 25338 w 607356"/>
              <a:gd name="connsiteY39" fmla="*/ 557525 h 582729"/>
              <a:gd name="connsiteX40" fmla="*/ 56750 w 607356"/>
              <a:gd name="connsiteY40" fmla="*/ 557525 h 582729"/>
              <a:gd name="connsiteX41" fmla="*/ 56750 w 607356"/>
              <a:gd name="connsiteY41" fmla="*/ 234702 h 582729"/>
              <a:gd name="connsiteX42" fmla="*/ 69466 w 607356"/>
              <a:gd name="connsiteY42" fmla="*/ 222006 h 582729"/>
              <a:gd name="connsiteX43" fmla="*/ 130961 w 607356"/>
              <a:gd name="connsiteY43" fmla="*/ 222006 h 582729"/>
              <a:gd name="connsiteX44" fmla="*/ 143583 w 607356"/>
              <a:gd name="connsiteY44" fmla="*/ 234702 h 582729"/>
              <a:gd name="connsiteX45" fmla="*/ 143583 w 607356"/>
              <a:gd name="connsiteY45" fmla="*/ 557525 h 582729"/>
              <a:gd name="connsiteX46" fmla="*/ 175089 w 607356"/>
              <a:gd name="connsiteY46" fmla="*/ 557525 h 582729"/>
              <a:gd name="connsiteX47" fmla="*/ 175089 w 607356"/>
              <a:gd name="connsiteY47" fmla="*/ 333908 h 582729"/>
              <a:gd name="connsiteX48" fmla="*/ 187711 w 607356"/>
              <a:gd name="connsiteY48" fmla="*/ 321212 h 582729"/>
              <a:gd name="connsiteX49" fmla="*/ 249301 w 607356"/>
              <a:gd name="connsiteY49" fmla="*/ 321212 h 582729"/>
              <a:gd name="connsiteX50" fmla="*/ 261922 w 607356"/>
              <a:gd name="connsiteY50" fmla="*/ 333908 h 582729"/>
              <a:gd name="connsiteX51" fmla="*/ 261922 w 607356"/>
              <a:gd name="connsiteY51" fmla="*/ 557525 h 582729"/>
              <a:gd name="connsiteX52" fmla="*/ 293429 w 607356"/>
              <a:gd name="connsiteY52" fmla="*/ 557525 h 582729"/>
              <a:gd name="connsiteX53" fmla="*/ 293429 w 607356"/>
              <a:gd name="connsiteY53" fmla="*/ 395308 h 582729"/>
              <a:gd name="connsiteX54" fmla="*/ 306051 w 607356"/>
              <a:gd name="connsiteY54" fmla="*/ 382706 h 582729"/>
              <a:gd name="connsiteX55" fmla="*/ 367545 w 607356"/>
              <a:gd name="connsiteY55" fmla="*/ 382706 h 582729"/>
              <a:gd name="connsiteX56" fmla="*/ 380262 w 607356"/>
              <a:gd name="connsiteY56" fmla="*/ 395308 h 582729"/>
              <a:gd name="connsiteX57" fmla="*/ 380262 w 607356"/>
              <a:gd name="connsiteY57" fmla="*/ 557525 h 582729"/>
              <a:gd name="connsiteX58" fmla="*/ 402184 w 607356"/>
              <a:gd name="connsiteY58" fmla="*/ 557525 h 582729"/>
              <a:gd name="connsiteX59" fmla="*/ 402184 w 607356"/>
              <a:gd name="connsiteY59" fmla="*/ 451970 h 582729"/>
              <a:gd name="connsiteX60" fmla="*/ 414900 w 607356"/>
              <a:gd name="connsiteY60" fmla="*/ 439368 h 582729"/>
              <a:gd name="connsiteX61" fmla="*/ 476395 w 607356"/>
              <a:gd name="connsiteY61" fmla="*/ 439368 h 582729"/>
              <a:gd name="connsiteX62" fmla="*/ 489016 w 607356"/>
              <a:gd name="connsiteY62" fmla="*/ 451970 h 582729"/>
              <a:gd name="connsiteX63" fmla="*/ 489016 w 607356"/>
              <a:gd name="connsiteY63" fmla="*/ 557525 h 582729"/>
              <a:gd name="connsiteX64" fmla="*/ 594734 w 607356"/>
              <a:gd name="connsiteY64" fmla="*/ 557525 h 582729"/>
              <a:gd name="connsiteX65" fmla="*/ 607356 w 607356"/>
              <a:gd name="connsiteY65" fmla="*/ 570127 h 582729"/>
              <a:gd name="connsiteX66" fmla="*/ 594734 w 607356"/>
              <a:gd name="connsiteY66" fmla="*/ 582729 h 582729"/>
              <a:gd name="connsiteX67" fmla="*/ 476395 w 607356"/>
              <a:gd name="connsiteY67" fmla="*/ 582729 h 582729"/>
              <a:gd name="connsiteX68" fmla="*/ 414900 w 607356"/>
              <a:gd name="connsiteY68" fmla="*/ 582729 h 582729"/>
              <a:gd name="connsiteX69" fmla="*/ 367545 w 607356"/>
              <a:gd name="connsiteY69" fmla="*/ 582729 h 582729"/>
              <a:gd name="connsiteX70" fmla="*/ 306051 w 607356"/>
              <a:gd name="connsiteY70" fmla="*/ 582729 h 582729"/>
              <a:gd name="connsiteX71" fmla="*/ 249301 w 607356"/>
              <a:gd name="connsiteY71" fmla="*/ 582729 h 582729"/>
              <a:gd name="connsiteX72" fmla="*/ 187711 w 607356"/>
              <a:gd name="connsiteY72" fmla="*/ 582729 h 582729"/>
              <a:gd name="connsiteX73" fmla="*/ 130961 w 607356"/>
              <a:gd name="connsiteY73" fmla="*/ 582729 h 582729"/>
              <a:gd name="connsiteX74" fmla="*/ 69466 w 607356"/>
              <a:gd name="connsiteY74" fmla="*/ 582729 h 582729"/>
              <a:gd name="connsiteX75" fmla="*/ 12622 w 607356"/>
              <a:gd name="connsiteY75" fmla="*/ 582729 h 582729"/>
              <a:gd name="connsiteX76" fmla="*/ 0 w 607356"/>
              <a:gd name="connsiteY76" fmla="*/ 570127 h 582729"/>
              <a:gd name="connsiteX77" fmla="*/ 0 w 607356"/>
              <a:gd name="connsiteY77" fmla="*/ 12602 h 582729"/>
              <a:gd name="connsiteX78" fmla="*/ 12622 w 607356"/>
              <a:gd name="connsiteY78" fmla="*/ 0 h 5827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607356" h="582729">
                <a:moveTo>
                  <a:pt x="427522" y="464667"/>
                </a:moveTo>
                <a:lnTo>
                  <a:pt x="427522" y="557525"/>
                </a:lnTo>
                <a:lnTo>
                  <a:pt x="463773" y="557525"/>
                </a:lnTo>
                <a:lnTo>
                  <a:pt x="463773" y="464667"/>
                </a:lnTo>
                <a:close/>
                <a:moveTo>
                  <a:pt x="318672" y="407910"/>
                </a:moveTo>
                <a:lnTo>
                  <a:pt x="318672" y="557525"/>
                </a:lnTo>
                <a:lnTo>
                  <a:pt x="354924" y="557525"/>
                </a:lnTo>
                <a:lnTo>
                  <a:pt x="354924" y="407910"/>
                </a:lnTo>
                <a:close/>
                <a:moveTo>
                  <a:pt x="200428" y="346511"/>
                </a:moveTo>
                <a:lnTo>
                  <a:pt x="200428" y="557525"/>
                </a:lnTo>
                <a:lnTo>
                  <a:pt x="236584" y="557525"/>
                </a:lnTo>
                <a:lnTo>
                  <a:pt x="236584" y="346511"/>
                </a:lnTo>
                <a:close/>
                <a:moveTo>
                  <a:pt x="82088" y="247305"/>
                </a:moveTo>
                <a:lnTo>
                  <a:pt x="82088" y="557525"/>
                </a:lnTo>
                <a:lnTo>
                  <a:pt x="118340" y="557525"/>
                </a:lnTo>
                <a:lnTo>
                  <a:pt x="118340" y="247305"/>
                </a:lnTo>
                <a:close/>
                <a:moveTo>
                  <a:pt x="126248" y="108462"/>
                </a:moveTo>
                <a:cubicBezTo>
                  <a:pt x="129427" y="107787"/>
                  <a:pt x="132867" y="108308"/>
                  <a:pt x="135809" y="110203"/>
                </a:cubicBezTo>
                <a:lnTo>
                  <a:pt x="466717" y="325367"/>
                </a:lnTo>
                <a:lnTo>
                  <a:pt x="463111" y="306324"/>
                </a:lnTo>
                <a:cubicBezTo>
                  <a:pt x="461877" y="299502"/>
                  <a:pt x="466337" y="292870"/>
                  <a:pt x="473265" y="291638"/>
                </a:cubicBezTo>
                <a:cubicBezTo>
                  <a:pt x="480098" y="290312"/>
                  <a:pt x="486740" y="294860"/>
                  <a:pt x="487974" y="301681"/>
                </a:cubicBezTo>
                <a:lnTo>
                  <a:pt x="496894" y="349148"/>
                </a:lnTo>
                <a:cubicBezTo>
                  <a:pt x="497084" y="349811"/>
                  <a:pt x="497179" y="350474"/>
                  <a:pt x="497274" y="351232"/>
                </a:cubicBezTo>
                <a:cubicBezTo>
                  <a:pt x="497274" y="351232"/>
                  <a:pt x="497274" y="351232"/>
                  <a:pt x="497274" y="351327"/>
                </a:cubicBezTo>
                <a:cubicBezTo>
                  <a:pt x="497274" y="351611"/>
                  <a:pt x="497274" y="351896"/>
                  <a:pt x="497274" y="352180"/>
                </a:cubicBezTo>
                <a:cubicBezTo>
                  <a:pt x="497274" y="352464"/>
                  <a:pt x="497274" y="352748"/>
                  <a:pt x="497274" y="353033"/>
                </a:cubicBezTo>
                <a:cubicBezTo>
                  <a:pt x="497274" y="353127"/>
                  <a:pt x="497274" y="353127"/>
                  <a:pt x="497274" y="353127"/>
                </a:cubicBezTo>
                <a:cubicBezTo>
                  <a:pt x="496800" y="358717"/>
                  <a:pt x="492719" y="363549"/>
                  <a:pt x="487025" y="364686"/>
                </a:cubicBezTo>
                <a:lnTo>
                  <a:pt x="437299" y="374161"/>
                </a:lnTo>
                <a:cubicBezTo>
                  <a:pt x="436445" y="374350"/>
                  <a:pt x="435685" y="374350"/>
                  <a:pt x="434926" y="374350"/>
                </a:cubicBezTo>
                <a:cubicBezTo>
                  <a:pt x="428948" y="374350"/>
                  <a:pt x="423633" y="370181"/>
                  <a:pt x="422495" y="364118"/>
                </a:cubicBezTo>
                <a:cubicBezTo>
                  <a:pt x="421166" y="357296"/>
                  <a:pt x="425626" y="350664"/>
                  <a:pt x="432554" y="349338"/>
                </a:cubicBezTo>
                <a:lnTo>
                  <a:pt x="451628" y="345737"/>
                </a:lnTo>
                <a:lnTo>
                  <a:pt x="121954" y="131426"/>
                </a:lnTo>
                <a:cubicBezTo>
                  <a:pt x="116070" y="127636"/>
                  <a:pt x="114457" y="119772"/>
                  <a:pt x="118253" y="113898"/>
                </a:cubicBezTo>
                <a:cubicBezTo>
                  <a:pt x="120151" y="111008"/>
                  <a:pt x="123069" y="109137"/>
                  <a:pt x="126248" y="108462"/>
                </a:cubicBezTo>
                <a:close/>
                <a:moveTo>
                  <a:pt x="12622" y="0"/>
                </a:moveTo>
                <a:cubicBezTo>
                  <a:pt x="19644" y="0"/>
                  <a:pt x="25338" y="5590"/>
                  <a:pt x="25338" y="12602"/>
                </a:cubicBezTo>
                <a:lnTo>
                  <a:pt x="25338" y="557525"/>
                </a:lnTo>
                <a:lnTo>
                  <a:pt x="56750" y="557525"/>
                </a:lnTo>
                <a:lnTo>
                  <a:pt x="56750" y="234702"/>
                </a:lnTo>
                <a:cubicBezTo>
                  <a:pt x="56750" y="227691"/>
                  <a:pt x="62444" y="222006"/>
                  <a:pt x="69466" y="222006"/>
                </a:cubicBezTo>
                <a:lnTo>
                  <a:pt x="130961" y="222006"/>
                </a:lnTo>
                <a:cubicBezTo>
                  <a:pt x="137984" y="222006"/>
                  <a:pt x="143583" y="227691"/>
                  <a:pt x="143583" y="234702"/>
                </a:cubicBezTo>
                <a:lnTo>
                  <a:pt x="143583" y="557525"/>
                </a:lnTo>
                <a:lnTo>
                  <a:pt x="175089" y="557525"/>
                </a:lnTo>
                <a:lnTo>
                  <a:pt x="175089" y="333908"/>
                </a:lnTo>
                <a:cubicBezTo>
                  <a:pt x="175089" y="326897"/>
                  <a:pt x="180783" y="321212"/>
                  <a:pt x="187711" y="321212"/>
                </a:cubicBezTo>
                <a:lnTo>
                  <a:pt x="249301" y="321212"/>
                </a:lnTo>
                <a:cubicBezTo>
                  <a:pt x="256228" y="321212"/>
                  <a:pt x="261922" y="326897"/>
                  <a:pt x="261922" y="333908"/>
                </a:cubicBezTo>
                <a:lnTo>
                  <a:pt x="261922" y="557525"/>
                </a:lnTo>
                <a:lnTo>
                  <a:pt x="293429" y="557525"/>
                </a:lnTo>
                <a:lnTo>
                  <a:pt x="293429" y="395308"/>
                </a:lnTo>
                <a:cubicBezTo>
                  <a:pt x="293429" y="388297"/>
                  <a:pt x="299028" y="382706"/>
                  <a:pt x="306051" y="382706"/>
                </a:cubicBezTo>
                <a:lnTo>
                  <a:pt x="367545" y="382706"/>
                </a:lnTo>
                <a:cubicBezTo>
                  <a:pt x="374568" y="382706"/>
                  <a:pt x="380262" y="388297"/>
                  <a:pt x="380262" y="395308"/>
                </a:cubicBezTo>
                <a:lnTo>
                  <a:pt x="380262" y="557525"/>
                </a:lnTo>
                <a:lnTo>
                  <a:pt x="402184" y="557525"/>
                </a:lnTo>
                <a:lnTo>
                  <a:pt x="402184" y="451970"/>
                </a:lnTo>
                <a:cubicBezTo>
                  <a:pt x="402184" y="445053"/>
                  <a:pt x="407878" y="439368"/>
                  <a:pt x="414900" y="439368"/>
                </a:cubicBezTo>
                <a:lnTo>
                  <a:pt x="476395" y="439368"/>
                </a:lnTo>
                <a:cubicBezTo>
                  <a:pt x="483417" y="439368"/>
                  <a:pt x="489016" y="445053"/>
                  <a:pt x="489016" y="451970"/>
                </a:cubicBezTo>
                <a:lnTo>
                  <a:pt x="489016" y="557525"/>
                </a:lnTo>
                <a:lnTo>
                  <a:pt x="594734" y="557525"/>
                </a:lnTo>
                <a:cubicBezTo>
                  <a:pt x="601662" y="557525"/>
                  <a:pt x="607356" y="563115"/>
                  <a:pt x="607356" y="570127"/>
                </a:cubicBezTo>
                <a:cubicBezTo>
                  <a:pt x="607356" y="577139"/>
                  <a:pt x="601662" y="582729"/>
                  <a:pt x="594734" y="582729"/>
                </a:cubicBezTo>
                <a:lnTo>
                  <a:pt x="476395" y="582729"/>
                </a:lnTo>
                <a:lnTo>
                  <a:pt x="414900" y="582729"/>
                </a:lnTo>
                <a:lnTo>
                  <a:pt x="367545" y="582729"/>
                </a:lnTo>
                <a:lnTo>
                  <a:pt x="306051" y="582729"/>
                </a:lnTo>
                <a:lnTo>
                  <a:pt x="249301" y="582729"/>
                </a:lnTo>
                <a:lnTo>
                  <a:pt x="187711" y="582729"/>
                </a:lnTo>
                <a:lnTo>
                  <a:pt x="130961" y="582729"/>
                </a:lnTo>
                <a:lnTo>
                  <a:pt x="69466" y="582729"/>
                </a:lnTo>
                <a:lnTo>
                  <a:pt x="12622" y="582729"/>
                </a:lnTo>
                <a:cubicBezTo>
                  <a:pt x="5694" y="582729"/>
                  <a:pt x="0" y="577139"/>
                  <a:pt x="0" y="570127"/>
                </a:cubicBezTo>
                <a:lnTo>
                  <a:pt x="0" y="12602"/>
                </a:lnTo>
                <a:cubicBezTo>
                  <a:pt x="0" y="5590"/>
                  <a:pt x="5694" y="0"/>
                  <a:pt x="1262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8" name="îŝḷîḓé-Rectangle 9"/>
          <p:cNvSpPr/>
          <p:nvPr/>
        </p:nvSpPr>
        <p:spPr>
          <a:xfrm>
            <a:off x="5702114" y="4019166"/>
            <a:ext cx="262114" cy="267944"/>
          </a:xfrm>
          <a:custGeom>
            <a:avLst/>
            <a:gdLst>
              <a:gd name="connsiteX0" fmla="*/ 59789 w 593384"/>
              <a:gd name="connsiteY0" fmla="*/ 323835 h 606580"/>
              <a:gd name="connsiteX1" fmla="*/ 44670 w 593384"/>
              <a:gd name="connsiteY1" fmla="*/ 338857 h 606580"/>
              <a:gd name="connsiteX2" fmla="*/ 44670 w 593384"/>
              <a:gd name="connsiteY2" fmla="*/ 477027 h 606580"/>
              <a:gd name="connsiteX3" fmla="*/ 59713 w 593384"/>
              <a:gd name="connsiteY3" fmla="*/ 492048 h 606580"/>
              <a:gd name="connsiteX4" fmla="*/ 386834 w 593384"/>
              <a:gd name="connsiteY4" fmla="*/ 492048 h 606580"/>
              <a:gd name="connsiteX5" fmla="*/ 402946 w 593384"/>
              <a:gd name="connsiteY5" fmla="*/ 508138 h 606580"/>
              <a:gd name="connsiteX6" fmla="*/ 402946 w 593384"/>
              <a:gd name="connsiteY6" fmla="*/ 545959 h 606580"/>
              <a:gd name="connsiteX7" fmla="*/ 419058 w 593384"/>
              <a:gd name="connsiteY7" fmla="*/ 561972 h 606580"/>
              <a:gd name="connsiteX8" fmla="*/ 429137 w 593384"/>
              <a:gd name="connsiteY8" fmla="*/ 558388 h 606580"/>
              <a:gd name="connsiteX9" fmla="*/ 543981 w 593384"/>
              <a:gd name="connsiteY9" fmla="*/ 464369 h 606580"/>
              <a:gd name="connsiteX10" fmla="*/ 544897 w 593384"/>
              <a:gd name="connsiteY10" fmla="*/ 463606 h 606580"/>
              <a:gd name="connsiteX11" fmla="*/ 544897 w 593384"/>
              <a:gd name="connsiteY11" fmla="*/ 445000 h 606580"/>
              <a:gd name="connsiteX12" fmla="*/ 543904 w 593384"/>
              <a:gd name="connsiteY12" fmla="*/ 444162 h 606580"/>
              <a:gd name="connsiteX13" fmla="*/ 427533 w 593384"/>
              <a:gd name="connsiteY13" fmla="*/ 349990 h 606580"/>
              <a:gd name="connsiteX14" fmla="*/ 418065 w 593384"/>
              <a:gd name="connsiteY14" fmla="*/ 346634 h 606580"/>
              <a:gd name="connsiteX15" fmla="*/ 402946 w 593384"/>
              <a:gd name="connsiteY15" fmla="*/ 361656 h 606580"/>
              <a:gd name="connsiteX16" fmla="*/ 402946 w 593384"/>
              <a:gd name="connsiteY16" fmla="*/ 400469 h 606580"/>
              <a:gd name="connsiteX17" fmla="*/ 386834 w 593384"/>
              <a:gd name="connsiteY17" fmla="*/ 416482 h 606580"/>
              <a:gd name="connsiteX18" fmla="*/ 136453 w 593384"/>
              <a:gd name="connsiteY18" fmla="*/ 416482 h 606580"/>
              <a:gd name="connsiteX19" fmla="*/ 120342 w 593384"/>
              <a:gd name="connsiteY19" fmla="*/ 400469 h 606580"/>
              <a:gd name="connsiteX20" fmla="*/ 120342 w 593384"/>
              <a:gd name="connsiteY20" fmla="*/ 376602 h 606580"/>
              <a:gd name="connsiteX21" fmla="*/ 113469 w 593384"/>
              <a:gd name="connsiteY21" fmla="*/ 362342 h 606580"/>
              <a:gd name="connsiteX22" fmla="*/ 69105 w 593384"/>
              <a:gd name="connsiteY22" fmla="*/ 327114 h 606580"/>
              <a:gd name="connsiteX23" fmla="*/ 59789 w 593384"/>
              <a:gd name="connsiteY23" fmla="*/ 323835 h 606580"/>
              <a:gd name="connsiteX24" fmla="*/ 59757 w 593384"/>
              <a:gd name="connsiteY24" fmla="*/ 323324 h 606580"/>
              <a:gd name="connsiteX25" fmla="*/ 69379 w 593384"/>
              <a:gd name="connsiteY25" fmla="*/ 326755 h 606580"/>
              <a:gd name="connsiteX26" fmla="*/ 113750 w 593384"/>
              <a:gd name="connsiteY26" fmla="*/ 361977 h 606580"/>
              <a:gd name="connsiteX27" fmla="*/ 120852 w 593384"/>
              <a:gd name="connsiteY27" fmla="*/ 376615 h 606580"/>
              <a:gd name="connsiteX28" fmla="*/ 120852 w 593384"/>
              <a:gd name="connsiteY28" fmla="*/ 400477 h 606580"/>
              <a:gd name="connsiteX29" fmla="*/ 136431 w 593384"/>
              <a:gd name="connsiteY29" fmla="*/ 416030 h 606580"/>
              <a:gd name="connsiteX30" fmla="*/ 386846 w 593384"/>
              <a:gd name="connsiteY30" fmla="*/ 416030 h 606580"/>
              <a:gd name="connsiteX31" fmla="*/ 402425 w 593384"/>
              <a:gd name="connsiteY31" fmla="*/ 400477 h 606580"/>
              <a:gd name="connsiteX32" fmla="*/ 402425 w 593384"/>
              <a:gd name="connsiteY32" fmla="*/ 361672 h 606580"/>
              <a:gd name="connsiteX33" fmla="*/ 418081 w 593384"/>
              <a:gd name="connsiteY33" fmla="*/ 346119 h 606580"/>
              <a:gd name="connsiteX34" fmla="*/ 427856 w 593384"/>
              <a:gd name="connsiteY34" fmla="*/ 349626 h 606580"/>
              <a:gd name="connsiteX35" fmla="*/ 544319 w 593384"/>
              <a:gd name="connsiteY35" fmla="*/ 443781 h 606580"/>
              <a:gd name="connsiteX36" fmla="*/ 545312 w 593384"/>
              <a:gd name="connsiteY36" fmla="*/ 444696 h 606580"/>
              <a:gd name="connsiteX37" fmla="*/ 545236 w 593384"/>
              <a:gd name="connsiteY37" fmla="*/ 463908 h 606580"/>
              <a:gd name="connsiteX38" fmla="*/ 544319 w 593384"/>
              <a:gd name="connsiteY38" fmla="*/ 464746 h 606580"/>
              <a:gd name="connsiteX39" fmla="*/ 429460 w 593384"/>
              <a:gd name="connsiteY39" fmla="*/ 558748 h 606580"/>
              <a:gd name="connsiteX40" fmla="*/ 419074 w 593384"/>
              <a:gd name="connsiteY40" fmla="*/ 562484 h 606580"/>
              <a:gd name="connsiteX41" fmla="*/ 402425 w 593384"/>
              <a:gd name="connsiteY41" fmla="*/ 545940 h 606580"/>
              <a:gd name="connsiteX42" fmla="*/ 402425 w 593384"/>
              <a:gd name="connsiteY42" fmla="*/ 508126 h 606580"/>
              <a:gd name="connsiteX43" fmla="*/ 386846 w 593384"/>
              <a:gd name="connsiteY43" fmla="*/ 492573 h 606580"/>
              <a:gd name="connsiteX44" fmla="*/ 59680 w 593384"/>
              <a:gd name="connsiteY44" fmla="*/ 492573 h 606580"/>
              <a:gd name="connsiteX45" fmla="*/ 44101 w 593384"/>
              <a:gd name="connsiteY45" fmla="*/ 477021 h 606580"/>
              <a:gd name="connsiteX46" fmla="*/ 44101 w 593384"/>
              <a:gd name="connsiteY46" fmla="*/ 338877 h 606580"/>
              <a:gd name="connsiteX47" fmla="*/ 59757 w 593384"/>
              <a:gd name="connsiteY47" fmla="*/ 323324 h 606580"/>
              <a:gd name="connsiteX48" fmla="*/ 59789 w 593384"/>
              <a:gd name="connsiteY48" fmla="*/ 322767 h 606580"/>
              <a:gd name="connsiteX49" fmla="*/ 43677 w 593384"/>
              <a:gd name="connsiteY49" fmla="*/ 338857 h 606580"/>
              <a:gd name="connsiteX50" fmla="*/ 43677 w 593384"/>
              <a:gd name="connsiteY50" fmla="*/ 477027 h 606580"/>
              <a:gd name="connsiteX51" fmla="*/ 59713 w 593384"/>
              <a:gd name="connsiteY51" fmla="*/ 493116 h 606580"/>
              <a:gd name="connsiteX52" fmla="*/ 386834 w 593384"/>
              <a:gd name="connsiteY52" fmla="*/ 493116 h 606580"/>
              <a:gd name="connsiteX53" fmla="*/ 401953 w 593384"/>
              <a:gd name="connsiteY53" fmla="*/ 508138 h 606580"/>
              <a:gd name="connsiteX54" fmla="*/ 401953 w 593384"/>
              <a:gd name="connsiteY54" fmla="*/ 545959 h 606580"/>
              <a:gd name="connsiteX55" fmla="*/ 419058 w 593384"/>
              <a:gd name="connsiteY55" fmla="*/ 563040 h 606580"/>
              <a:gd name="connsiteX56" fmla="*/ 429748 w 593384"/>
              <a:gd name="connsiteY56" fmla="*/ 559151 h 606580"/>
              <a:gd name="connsiteX57" fmla="*/ 544592 w 593384"/>
              <a:gd name="connsiteY57" fmla="*/ 465131 h 606580"/>
              <a:gd name="connsiteX58" fmla="*/ 545584 w 593384"/>
              <a:gd name="connsiteY58" fmla="*/ 464292 h 606580"/>
              <a:gd name="connsiteX59" fmla="*/ 545584 w 593384"/>
              <a:gd name="connsiteY59" fmla="*/ 444314 h 606580"/>
              <a:gd name="connsiteX60" fmla="*/ 544592 w 593384"/>
              <a:gd name="connsiteY60" fmla="*/ 443399 h 606580"/>
              <a:gd name="connsiteX61" fmla="*/ 428144 w 593384"/>
              <a:gd name="connsiteY61" fmla="*/ 349227 h 606580"/>
              <a:gd name="connsiteX62" fmla="*/ 418065 w 593384"/>
              <a:gd name="connsiteY62" fmla="*/ 345567 h 606580"/>
              <a:gd name="connsiteX63" fmla="*/ 401953 w 593384"/>
              <a:gd name="connsiteY63" fmla="*/ 361656 h 606580"/>
              <a:gd name="connsiteX64" fmla="*/ 401953 w 593384"/>
              <a:gd name="connsiteY64" fmla="*/ 400469 h 606580"/>
              <a:gd name="connsiteX65" fmla="*/ 386834 w 593384"/>
              <a:gd name="connsiteY65" fmla="*/ 415491 h 606580"/>
              <a:gd name="connsiteX66" fmla="*/ 136453 w 593384"/>
              <a:gd name="connsiteY66" fmla="*/ 415491 h 606580"/>
              <a:gd name="connsiteX67" fmla="*/ 121334 w 593384"/>
              <a:gd name="connsiteY67" fmla="*/ 400469 h 606580"/>
              <a:gd name="connsiteX68" fmla="*/ 121334 w 593384"/>
              <a:gd name="connsiteY68" fmla="*/ 376602 h 606580"/>
              <a:gd name="connsiteX69" fmla="*/ 114080 w 593384"/>
              <a:gd name="connsiteY69" fmla="*/ 361580 h 606580"/>
              <a:gd name="connsiteX70" fmla="*/ 69716 w 593384"/>
              <a:gd name="connsiteY70" fmla="*/ 326351 h 606580"/>
              <a:gd name="connsiteX71" fmla="*/ 59789 w 593384"/>
              <a:gd name="connsiteY71" fmla="*/ 322767 h 606580"/>
              <a:gd name="connsiteX72" fmla="*/ 59789 w 593384"/>
              <a:gd name="connsiteY72" fmla="*/ 280218 h 606580"/>
              <a:gd name="connsiteX73" fmla="*/ 96289 w 593384"/>
              <a:gd name="connsiteY73" fmla="*/ 293029 h 606580"/>
              <a:gd name="connsiteX74" fmla="*/ 140653 w 593384"/>
              <a:gd name="connsiteY74" fmla="*/ 328258 h 606580"/>
              <a:gd name="connsiteX75" fmla="*/ 157834 w 593384"/>
              <a:gd name="connsiteY75" fmla="*/ 349761 h 606580"/>
              <a:gd name="connsiteX76" fmla="*/ 163790 w 593384"/>
              <a:gd name="connsiteY76" fmla="*/ 372484 h 606580"/>
              <a:gd name="connsiteX77" fmla="*/ 163866 w 593384"/>
              <a:gd name="connsiteY77" fmla="*/ 372942 h 606580"/>
              <a:gd name="connsiteX78" fmla="*/ 359345 w 593384"/>
              <a:gd name="connsiteY78" fmla="*/ 372942 h 606580"/>
              <a:gd name="connsiteX79" fmla="*/ 359345 w 593384"/>
              <a:gd name="connsiteY79" fmla="*/ 361656 h 606580"/>
              <a:gd name="connsiteX80" fmla="*/ 364308 w 593384"/>
              <a:gd name="connsiteY80" fmla="*/ 337942 h 606580"/>
              <a:gd name="connsiteX81" fmla="*/ 377671 w 593384"/>
              <a:gd name="connsiteY81" fmla="*/ 319107 h 606580"/>
              <a:gd name="connsiteX82" fmla="*/ 418065 w 593384"/>
              <a:gd name="connsiteY82" fmla="*/ 303018 h 606580"/>
              <a:gd name="connsiteX83" fmla="*/ 454946 w 593384"/>
              <a:gd name="connsiteY83" fmla="*/ 316133 h 606580"/>
              <a:gd name="connsiteX84" fmla="*/ 571393 w 593384"/>
              <a:gd name="connsiteY84" fmla="*/ 410305 h 606580"/>
              <a:gd name="connsiteX85" fmla="*/ 575822 w 593384"/>
              <a:gd name="connsiteY85" fmla="*/ 414271 h 606580"/>
              <a:gd name="connsiteX86" fmla="*/ 575670 w 593384"/>
              <a:gd name="connsiteY86" fmla="*/ 494412 h 606580"/>
              <a:gd name="connsiteX87" fmla="*/ 571623 w 593384"/>
              <a:gd name="connsiteY87" fmla="*/ 498072 h 606580"/>
              <a:gd name="connsiteX88" fmla="*/ 456779 w 593384"/>
              <a:gd name="connsiteY88" fmla="*/ 592016 h 606580"/>
              <a:gd name="connsiteX89" fmla="*/ 419058 w 593384"/>
              <a:gd name="connsiteY89" fmla="*/ 605589 h 606580"/>
              <a:gd name="connsiteX90" fmla="*/ 377976 w 593384"/>
              <a:gd name="connsiteY90" fmla="*/ 589271 h 606580"/>
              <a:gd name="connsiteX91" fmla="*/ 364385 w 593384"/>
              <a:gd name="connsiteY91" fmla="*/ 570131 h 606580"/>
              <a:gd name="connsiteX92" fmla="*/ 359345 w 593384"/>
              <a:gd name="connsiteY92" fmla="*/ 545959 h 606580"/>
              <a:gd name="connsiteX93" fmla="*/ 359345 w 593384"/>
              <a:gd name="connsiteY93" fmla="*/ 535665 h 606580"/>
              <a:gd name="connsiteX94" fmla="*/ 59713 w 593384"/>
              <a:gd name="connsiteY94" fmla="*/ 535665 h 606580"/>
              <a:gd name="connsiteX95" fmla="*/ 1069 w 593384"/>
              <a:gd name="connsiteY95" fmla="*/ 477027 h 606580"/>
              <a:gd name="connsiteX96" fmla="*/ 1069 w 593384"/>
              <a:gd name="connsiteY96" fmla="*/ 338857 h 606580"/>
              <a:gd name="connsiteX97" fmla="*/ 6032 w 593384"/>
              <a:gd name="connsiteY97" fmla="*/ 315142 h 606580"/>
              <a:gd name="connsiteX98" fmla="*/ 19395 w 593384"/>
              <a:gd name="connsiteY98" fmla="*/ 296308 h 606580"/>
              <a:gd name="connsiteX99" fmla="*/ 59789 w 593384"/>
              <a:gd name="connsiteY99" fmla="*/ 280218 h 606580"/>
              <a:gd name="connsiteX100" fmla="*/ 59757 w 593384"/>
              <a:gd name="connsiteY100" fmla="*/ 279792 h 606580"/>
              <a:gd name="connsiteX101" fmla="*/ 18975 w 593384"/>
              <a:gd name="connsiteY101" fmla="*/ 295955 h 606580"/>
              <a:gd name="connsiteX102" fmla="*/ 5534 w 593384"/>
              <a:gd name="connsiteY102" fmla="*/ 315014 h 606580"/>
              <a:gd name="connsiteX103" fmla="*/ 494 w 593384"/>
              <a:gd name="connsiteY103" fmla="*/ 338877 h 606580"/>
              <a:gd name="connsiteX104" fmla="*/ 494 w 593384"/>
              <a:gd name="connsiteY104" fmla="*/ 477021 h 606580"/>
              <a:gd name="connsiteX105" fmla="*/ 59680 w 593384"/>
              <a:gd name="connsiteY105" fmla="*/ 536105 h 606580"/>
              <a:gd name="connsiteX106" fmla="*/ 358818 w 593384"/>
              <a:gd name="connsiteY106" fmla="*/ 536105 h 606580"/>
              <a:gd name="connsiteX107" fmla="*/ 358818 w 593384"/>
              <a:gd name="connsiteY107" fmla="*/ 545940 h 606580"/>
              <a:gd name="connsiteX108" fmla="*/ 363935 w 593384"/>
              <a:gd name="connsiteY108" fmla="*/ 570260 h 606580"/>
              <a:gd name="connsiteX109" fmla="*/ 377605 w 593384"/>
              <a:gd name="connsiteY109" fmla="*/ 589625 h 606580"/>
              <a:gd name="connsiteX110" fmla="*/ 419074 w 593384"/>
              <a:gd name="connsiteY110" fmla="*/ 606016 h 606580"/>
              <a:gd name="connsiteX111" fmla="*/ 457106 w 593384"/>
              <a:gd name="connsiteY111" fmla="*/ 592446 h 606580"/>
              <a:gd name="connsiteX112" fmla="*/ 571965 w 593384"/>
              <a:gd name="connsiteY112" fmla="*/ 498444 h 606580"/>
              <a:gd name="connsiteX113" fmla="*/ 576089 w 593384"/>
              <a:gd name="connsiteY113" fmla="*/ 494784 h 606580"/>
              <a:gd name="connsiteX114" fmla="*/ 576165 w 593384"/>
              <a:gd name="connsiteY114" fmla="*/ 413895 h 606580"/>
              <a:gd name="connsiteX115" fmla="*/ 571736 w 593384"/>
              <a:gd name="connsiteY115" fmla="*/ 409931 h 606580"/>
              <a:gd name="connsiteX116" fmla="*/ 455273 w 593384"/>
              <a:gd name="connsiteY116" fmla="*/ 315777 h 606580"/>
              <a:gd name="connsiteX117" fmla="*/ 418081 w 593384"/>
              <a:gd name="connsiteY117" fmla="*/ 302587 h 606580"/>
              <a:gd name="connsiteX118" fmla="*/ 377300 w 593384"/>
              <a:gd name="connsiteY118" fmla="*/ 318750 h 606580"/>
              <a:gd name="connsiteX119" fmla="*/ 363859 w 593384"/>
              <a:gd name="connsiteY119" fmla="*/ 337733 h 606580"/>
              <a:gd name="connsiteX120" fmla="*/ 358818 w 593384"/>
              <a:gd name="connsiteY120" fmla="*/ 361672 h 606580"/>
              <a:gd name="connsiteX121" fmla="*/ 358818 w 593384"/>
              <a:gd name="connsiteY121" fmla="*/ 372422 h 606580"/>
              <a:gd name="connsiteX122" fmla="*/ 164306 w 593384"/>
              <a:gd name="connsiteY122" fmla="*/ 372422 h 606580"/>
              <a:gd name="connsiteX123" fmla="*/ 158273 w 593384"/>
              <a:gd name="connsiteY123" fmla="*/ 349550 h 606580"/>
              <a:gd name="connsiteX124" fmla="*/ 140937 w 593384"/>
              <a:gd name="connsiteY124" fmla="*/ 327898 h 606580"/>
              <a:gd name="connsiteX125" fmla="*/ 96566 w 593384"/>
              <a:gd name="connsiteY125" fmla="*/ 292676 h 606580"/>
              <a:gd name="connsiteX126" fmla="*/ 59757 w 593384"/>
              <a:gd name="connsiteY126" fmla="*/ 279792 h 606580"/>
              <a:gd name="connsiteX127" fmla="*/ 59789 w 593384"/>
              <a:gd name="connsiteY127" fmla="*/ 279227 h 606580"/>
              <a:gd name="connsiteX128" fmla="*/ 96899 w 593384"/>
              <a:gd name="connsiteY128" fmla="*/ 292266 h 606580"/>
              <a:gd name="connsiteX129" fmla="*/ 141264 w 593384"/>
              <a:gd name="connsiteY129" fmla="*/ 327495 h 606580"/>
              <a:gd name="connsiteX130" fmla="*/ 158750 w 593384"/>
              <a:gd name="connsiteY130" fmla="*/ 349303 h 606580"/>
              <a:gd name="connsiteX131" fmla="*/ 164782 w 593384"/>
              <a:gd name="connsiteY131" fmla="*/ 371950 h 606580"/>
              <a:gd name="connsiteX132" fmla="*/ 358276 w 593384"/>
              <a:gd name="connsiteY132" fmla="*/ 371950 h 606580"/>
              <a:gd name="connsiteX133" fmla="*/ 358276 w 593384"/>
              <a:gd name="connsiteY133" fmla="*/ 361656 h 606580"/>
              <a:gd name="connsiteX134" fmla="*/ 363392 w 593384"/>
              <a:gd name="connsiteY134" fmla="*/ 337560 h 606580"/>
              <a:gd name="connsiteX135" fmla="*/ 376984 w 593384"/>
              <a:gd name="connsiteY135" fmla="*/ 318345 h 606580"/>
              <a:gd name="connsiteX136" fmla="*/ 418065 w 593384"/>
              <a:gd name="connsiteY136" fmla="*/ 302027 h 606580"/>
              <a:gd name="connsiteX137" fmla="*/ 455557 w 593384"/>
              <a:gd name="connsiteY137" fmla="*/ 315371 h 606580"/>
              <a:gd name="connsiteX138" fmla="*/ 572004 w 593384"/>
              <a:gd name="connsiteY138" fmla="*/ 409543 h 606580"/>
              <a:gd name="connsiteX139" fmla="*/ 576510 w 593384"/>
              <a:gd name="connsiteY139" fmla="*/ 413584 h 606580"/>
              <a:gd name="connsiteX140" fmla="*/ 576357 w 593384"/>
              <a:gd name="connsiteY140" fmla="*/ 495099 h 606580"/>
              <a:gd name="connsiteX141" fmla="*/ 572233 w 593384"/>
              <a:gd name="connsiteY141" fmla="*/ 498835 h 606580"/>
              <a:gd name="connsiteX142" fmla="*/ 457390 w 593384"/>
              <a:gd name="connsiteY142" fmla="*/ 592855 h 606580"/>
              <a:gd name="connsiteX143" fmla="*/ 419058 w 593384"/>
              <a:gd name="connsiteY143" fmla="*/ 606580 h 606580"/>
              <a:gd name="connsiteX144" fmla="*/ 377289 w 593384"/>
              <a:gd name="connsiteY144" fmla="*/ 589957 h 606580"/>
              <a:gd name="connsiteX145" fmla="*/ 363468 w 593384"/>
              <a:gd name="connsiteY145" fmla="*/ 570512 h 606580"/>
              <a:gd name="connsiteX146" fmla="*/ 358276 w 593384"/>
              <a:gd name="connsiteY146" fmla="*/ 545959 h 606580"/>
              <a:gd name="connsiteX147" fmla="*/ 358276 w 593384"/>
              <a:gd name="connsiteY147" fmla="*/ 536656 h 606580"/>
              <a:gd name="connsiteX148" fmla="*/ 59713 w 593384"/>
              <a:gd name="connsiteY148" fmla="*/ 536656 h 606580"/>
              <a:gd name="connsiteX149" fmla="*/ 0 w 593384"/>
              <a:gd name="connsiteY149" fmla="*/ 477027 h 606580"/>
              <a:gd name="connsiteX150" fmla="*/ 0 w 593384"/>
              <a:gd name="connsiteY150" fmla="*/ 338857 h 606580"/>
              <a:gd name="connsiteX151" fmla="*/ 5116 w 593384"/>
              <a:gd name="connsiteY151" fmla="*/ 314761 h 606580"/>
              <a:gd name="connsiteX152" fmla="*/ 18632 w 593384"/>
              <a:gd name="connsiteY152" fmla="*/ 295621 h 606580"/>
              <a:gd name="connsiteX153" fmla="*/ 59789 w 593384"/>
              <a:gd name="connsiteY153" fmla="*/ 279227 h 606580"/>
              <a:gd name="connsiteX154" fmla="*/ 174327 w 593384"/>
              <a:gd name="connsiteY154" fmla="*/ 44608 h 606580"/>
              <a:gd name="connsiteX155" fmla="*/ 164247 w 593384"/>
              <a:gd name="connsiteY155" fmla="*/ 48192 h 606580"/>
              <a:gd name="connsiteX156" fmla="*/ 49403 w 593384"/>
              <a:gd name="connsiteY156" fmla="*/ 142211 h 606580"/>
              <a:gd name="connsiteX157" fmla="*/ 48487 w 593384"/>
              <a:gd name="connsiteY157" fmla="*/ 142974 h 606580"/>
              <a:gd name="connsiteX158" fmla="*/ 48487 w 593384"/>
              <a:gd name="connsiteY158" fmla="*/ 161580 h 606580"/>
              <a:gd name="connsiteX159" fmla="*/ 49480 w 593384"/>
              <a:gd name="connsiteY159" fmla="*/ 162418 h 606580"/>
              <a:gd name="connsiteX160" fmla="*/ 165851 w 593384"/>
              <a:gd name="connsiteY160" fmla="*/ 256590 h 606580"/>
              <a:gd name="connsiteX161" fmla="*/ 175319 w 593384"/>
              <a:gd name="connsiteY161" fmla="*/ 259946 h 606580"/>
              <a:gd name="connsiteX162" fmla="*/ 190438 w 593384"/>
              <a:gd name="connsiteY162" fmla="*/ 244924 h 606580"/>
              <a:gd name="connsiteX163" fmla="*/ 190438 w 593384"/>
              <a:gd name="connsiteY163" fmla="*/ 206111 h 606580"/>
              <a:gd name="connsiteX164" fmla="*/ 206550 w 593384"/>
              <a:gd name="connsiteY164" fmla="*/ 190098 h 606580"/>
              <a:gd name="connsiteX165" fmla="*/ 456931 w 593384"/>
              <a:gd name="connsiteY165" fmla="*/ 190098 h 606580"/>
              <a:gd name="connsiteX166" fmla="*/ 473042 w 593384"/>
              <a:gd name="connsiteY166" fmla="*/ 206111 h 606580"/>
              <a:gd name="connsiteX167" fmla="*/ 473042 w 593384"/>
              <a:gd name="connsiteY167" fmla="*/ 229978 h 606580"/>
              <a:gd name="connsiteX168" fmla="*/ 479915 w 593384"/>
              <a:gd name="connsiteY168" fmla="*/ 244238 h 606580"/>
              <a:gd name="connsiteX169" fmla="*/ 524279 w 593384"/>
              <a:gd name="connsiteY169" fmla="*/ 279466 h 606580"/>
              <a:gd name="connsiteX170" fmla="*/ 533595 w 593384"/>
              <a:gd name="connsiteY170" fmla="*/ 282745 h 606580"/>
              <a:gd name="connsiteX171" fmla="*/ 548714 w 593384"/>
              <a:gd name="connsiteY171" fmla="*/ 267723 h 606580"/>
              <a:gd name="connsiteX172" fmla="*/ 548714 w 593384"/>
              <a:gd name="connsiteY172" fmla="*/ 129553 h 606580"/>
              <a:gd name="connsiteX173" fmla="*/ 533671 w 593384"/>
              <a:gd name="connsiteY173" fmla="*/ 114532 h 606580"/>
              <a:gd name="connsiteX174" fmla="*/ 206550 w 593384"/>
              <a:gd name="connsiteY174" fmla="*/ 114532 h 606580"/>
              <a:gd name="connsiteX175" fmla="*/ 190438 w 593384"/>
              <a:gd name="connsiteY175" fmla="*/ 98442 h 606580"/>
              <a:gd name="connsiteX176" fmla="*/ 190438 w 593384"/>
              <a:gd name="connsiteY176" fmla="*/ 60621 h 606580"/>
              <a:gd name="connsiteX177" fmla="*/ 174327 w 593384"/>
              <a:gd name="connsiteY177" fmla="*/ 44608 h 606580"/>
              <a:gd name="connsiteX178" fmla="*/ 174289 w 593384"/>
              <a:gd name="connsiteY178" fmla="*/ 44097 h 606580"/>
              <a:gd name="connsiteX179" fmla="*/ 190936 w 593384"/>
              <a:gd name="connsiteY179" fmla="*/ 60641 h 606580"/>
              <a:gd name="connsiteX180" fmla="*/ 190936 w 593384"/>
              <a:gd name="connsiteY180" fmla="*/ 98455 h 606580"/>
              <a:gd name="connsiteX181" fmla="*/ 206513 w 593384"/>
              <a:gd name="connsiteY181" fmla="*/ 114008 h 606580"/>
              <a:gd name="connsiteX182" fmla="*/ 533641 w 593384"/>
              <a:gd name="connsiteY182" fmla="*/ 114008 h 606580"/>
              <a:gd name="connsiteX183" fmla="*/ 549218 w 593384"/>
              <a:gd name="connsiteY183" fmla="*/ 129560 h 606580"/>
              <a:gd name="connsiteX184" fmla="*/ 549218 w 593384"/>
              <a:gd name="connsiteY184" fmla="*/ 267704 h 606580"/>
              <a:gd name="connsiteX185" fmla="*/ 533564 w 593384"/>
              <a:gd name="connsiteY185" fmla="*/ 283257 h 606580"/>
              <a:gd name="connsiteX186" fmla="*/ 523943 w 593384"/>
              <a:gd name="connsiteY186" fmla="*/ 279826 h 606580"/>
              <a:gd name="connsiteX187" fmla="*/ 479578 w 593384"/>
              <a:gd name="connsiteY187" fmla="*/ 244604 h 606580"/>
              <a:gd name="connsiteX188" fmla="*/ 472476 w 593384"/>
              <a:gd name="connsiteY188" fmla="*/ 229966 h 606580"/>
              <a:gd name="connsiteX189" fmla="*/ 472476 w 593384"/>
              <a:gd name="connsiteY189" fmla="*/ 206104 h 606580"/>
              <a:gd name="connsiteX190" fmla="*/ 456899 w 593384"/>
              <a:gd name="connsiteY190" fmla="*/ 190551 h 606580"/>
              <a:gd name="connsiteX191" fmla="*/ 206513 w 593384"/>
              <a:gd name="connsiteY191" fmla="*/ 190551 h 606580"/>
              <a:gd name="connsiteX192" fmla="*/ 190936 w 593384"/>
              <a:gd name="connsiteY192" fmla="*/ 206104 h 606580"/>
              <a:gd name="connsiteX193" fmla="*/ 190936 w 593384"/>
              <a:gd name="connsiteY193" fmla="*/ 244909 h 606580"/>
              <a:gd name="connsiteX194" fmla="*/ 175282 w 593384"/>
              <a:gd name="connsiteY194" fmla="*/ 260462 h 606580"/>
              <a:gd name="connsiteX195" fmla="*/ 165508 w 593384"/>
              <a:gd name="connsiteY195" fmla="*/ 256955 h 606580"/>
              <a:gd name="connsiteX196" fmla="*/ 49058 w 593384"/>
              <a:gd name="connsiteY196" fmla="*/ 162800 h 606580"/>
              <a:gd name="connsiteX197" fmla="*/ 48066 w 593384"/>
              <a:gd name="connsiteY197" fmla="*/ 161885 h 606580"/>
              <a:gd name="connsiteX198" fmla="*/ 48142 w 593384"/>
              <a:gd name="connsiteY198" fmla="*/ 142673 h 606580"/>
              <a:gd name="connsiteX199" fmla="*/ 49058 w 593384"/>
              <a:gd name="connsiteY199" fmla="*/ 141835 h 606580"/>
              <a:gd name="connsiteX200" fmla="*/ 163904 w 593384"/>
              <a:gd name="connsiteY200" fmla="*/ 47833 h 606580"/>
              <a:gd name="connsiteX201" fmla="*/ 174289 w 593384"/>
              <a:gd name="connsiteY201" fmla="*/ 44097 h 606580"/>
              <a:gd name="connsiteX202" fmla="*/ 174327 w 593384"/>
              <a:gd name="connsiteY202" fmla="*/ 43540 h 606580"/>
              <a:gd name="connsiteX203" fmla="*/ 163636 w 593384"/>
              <a:gd name="connsiteY203" fmla="*/ 47429 h 606580"/>
              <a:gd name="connsiteX204" fmla="*/ 48793 w 593384"/>
              <a:gd name="connsiteY204" fmla="*/ 141449 h 606580"/>
              <a:gd name="connsiteX205" fmla="*/ 47800 w 593384"/>
              <a:gd name="connsiteY205" fmla="*/ 142288 h 606580"/>
              <a:gd name="connsiteX206" fmla="*/ 47800 w 593384"/>
              <a:gd name="connsiteY206" fmla="*/ 162266 h 606580"/>
              <a:gd name="connsiteX207" fmla="*/ 48793 w 593384"/>
              <a:gd name="connsiteY207" fmla="*/ 163181 h 606580"/>
              <a:gd name="connsiteX208" fmla="*/ 165240 w 593384"/>
              <a:gd name="connsiteY208" fmla="*/ 257353 h 606580"/>
              <a:gd name="connsiteX209" fmla="*/ 175319 w 593384"/>
              <a:gd name="connsiteY209" fmla="*/ 261013 h 606580"/>
              <a:gd name="connsiteX210" fmla="*/ 191431 w 593384"/>
              <a:gd name="connsiteY210" fmla="*/ 244924 h 606580"/>
              <a:gd name="connsiteX211" fmla="*/ 191431 w 593384"/>
              <a:gd name="connsiteY211" fmla="*/ 206111 h 606580"/>
              <a:gd name="connsiteX212" fmla="*/ 206550 w 593384"/>
              <a:gd name="connsiteY212" fmla="*/ 191089 h 606580"/>
              <a:gd name="connsiteX213" fmla="*/ 456931 w 593384"/>
              <a:gd name="connsiteY213" fmla="*/ 191089 h 606580"/>
              <a:gd name="connsiteX214" fmla="*/ 472050 w 593384"/>
              <a:gd name="connsiteY214" fmla="*/ 206111 h 606580"/>
              <a:gd name="connsiteX215" fmla="*/ 472050 w 593384"/>
              <a:gd name="connsiteY215" fmla="*/ 229978 h 606580"/>
              <a:gd name="connsiteX216" fmla="*/ 479304 w 593384"/>
              <a:gd name="connsiteY216" fmla="*/ 245000 h 606580"/>
              <a:gd name="connsiteX217" fmla="*/ 523668 w 593384"/>
              <a:gd name="connsiteY217" fmla="*/ 280229 h 606580"/>
              <a:gd name="connsiteX218" fmla="*/ 533595 w 593384"/>
              <a:gd name="connsiteY218" fmla="*/ 283813 h 606580"/>
              <a:gd name="connsiteX219" fmla="*/ 549707 w 593384"/>
              <a:gd name="connsiteY219" fmla="*/ 267723 h 606580"/>
              <a:gd name="connsiteX220" fmla="*/ 549707 w 593384"/>
              <a:gd name="connsiteY220" fmla="*/ 129553 h 606580"/>
              <a:gd name="connsiteX221" fmla="*/ 533671 w 593384"/>
              <a:gd name="connsiteY221" fmla="*/ 113464 h 606580"/>
              <a:gd name="connsiteX222" fmla="*/ 206550 w 593384"/>
              <a:gd name="connsiteY222" fmla="*/ 113464 h 606580"/>
              <a:gd name="connsiteX223" fmla="*/ 191431 w 593384"/>
              <a:gd name="connsiteY223" fmla="*/ 98442 h 606580"/>
              <a:gd name="connsiteX224" fmla="*/ 191431 w 593384"/>
              <a:gd name="connsiteY224" fmla="*/ 60621 h 606580"/>
              <a:gd name="connsiteX225" fmla="*/ 174327 w 593384"/>
              <a:gd name="connsiteY225" fmla="*/ 43540 h 606580"/>
              <a:gd name="connsiteX226" fmla="*/ 174327 w 593384"/>
              <a:gd name="connsiteY226" fmla="*/ 991 h 606580"/>
              <a:gd name="connsiteX227" fmla="*/ 215408 w 593384"/>
              <a:gd name="connsiteY227" fmla="*/ 17309 h 606580"/>
              <a:gd name="connsiteX228" fmla="*/ 228999 w 593384"/>
              <a:gd name="connsiteY228" fmla="*/ 36449 h 606580"/>
              <a:gd name="connsiteX229" fmla="*/ 234039 w 593384"/>
              <a:gd name="connsiteY229" fmla="*/ 60621 h 606580"/>
              <a:gd name="connsiteX230" fmla="*/ 234039 w 593384"/>
              <a:gd name="connsiteY230" fmla="*/ 70915 h 606580"/>
              <a:gd name="connsiteX231" fmla="*/ 533671 w 593384"/>
              <a:gd name="connsiteY231" fmla="*/ 70915 h 606580"/>
              <a:gd name="connsiteX232" fmla="*/ 592315 w 593384"/>
              <a:gd name="connsiteY232" fmla="*/ 129553 h 606580"/>
              <a:gd name="connsiteX233" fmla="*/ 592315 w 593384"/>
              <a:gd name="connsiteY233" fmla="*/ 267723 h 606580"/>
              <a:gd name="connsiteX234" fmla="*/ 587352 w 593384"/>
              <a:gd name="connsiteY234" fmla="*/ 291438 h 606580"/>
              <a:gd name="connsiteX235" fmla="*/ 573989 w 593384"/>
              <a:gd name="connsiteY235" fmla="*/ 310272 h 606580"/>
              <a:gd name="connsiteX236" fmla="*/ 533595 w 593384"/>
              <a:gd name="connsiteY236" fmla="*/ 326285 h 606580"/>
              <a:gd name="connsiteX237" fmla="*/ 497095 w 593384"/>
              <a:gd name="connsiteY237" fmla="*/ 313551 h 606580"/>
              <a:gd name="connsiteX238" fmla="*/ 452731 w 593384"/>
              <a:gd name="connsiteY238" fmla="*/ 278323 h 606580"/>
              <a:gd name="connsiteX239" fmla="*/ 435550 w 593384"/>
              <a:gd name="connsiteY239" fmla="*/ 256819 h 606580"/>
              <a:gd name="connsiteX240" fmla="*/ 429594 w 593384"/>
              <a:gd name="connsiteY240" fmla="*/ 234096 h 606580"/>
              <a:gd name="connsiteX241" fmla="*/ 429518 w 593384"/>
              <a:gd name="connsiteY241" fmla="*/ 233638 h 606580"/>
              <a:gd name="connsiteX242" fmla="*/ 234039 w 593384"/>
              <a:gd name="connsiteY242" fmla="*/ 233638 h 606580"/>
              <a:gd name="connsiteX243" fmla="*/ 234039 w 593384"/>
              <a:gd name="connsiteY243" fmla="*/ 244924 h 606580"/>
              <a:gd name="connsiteX244" fmla="*/ 229076 w 593384"/>
              <a:gd name="connsiteY244" fmla="*/ 268638 h 606580"/>
              <a:gd name="connsiteX245" fmla="*/ 215713 w 593384"/>
              <a:gd name="connsiteY245" fmla="*/ 287473 h 606580"/>
              <a:gd name="connsiteX246" fmla="*/ 175319 w 593384"/>
              <a:gd name="connsiteY246" fmla="*/ 303562 h 606580"/>
              <a:gd name="connsiteX247" fmla="*/ 138438 w 593384"/>
              <a:gd name="connsiteY247" fmla="*/ 290447 h 606580"/>
              <a:gd name="connsiteX248" fmla="*/ 21991 w 593384"/>
              <a:gd name="connsiteY248" fmla="*/ 196275 h 606580"/>
              <a:gd name="connsiteX249" fmla="*/ 17562 w 593384"/>
              <a:gd name="connsiteY249" fmla="*/ 192309 h 606580"/>
              <a:gd name="connsiteX250" fmla="*/ 17714 w 593384"/>
              <a:gd name="connsiteY250" fmla="*/ 112168 h 606580"/>
              <a:gd name="connsiteX251" fmla="*/ 21762 w 593384"/>
              <a:gd name="connsiteY251" fmla="*/ 108508 h 606580"/>
              <a:gd name="connsiteX252" fmla="*/ 136605 w 593384"/>
              <a:gd name="connsiteY252" fmla="*/ 14564 h 606580"/>
              <a:gd name="connsiteX253" fmla="*/ 174327 w 593384"/>
              <a:gd name="connsiteY253" fmla="*/ 991 h 606580"/>
              <a:gd name="connsiteX254" fmla="*/ 174289 w 593384"/>
              <a:gd name="connsiteY254" fmla="*/ 565 h 606580"/>
              <a:gd name="connsiteX255" fmla="*/ 136262 w 593384"/>
              <a:gd name="connsiteY255" fmla="*/ 14135 h 606580"/>
              <a:gd name="connsiteX256" fmla="*/ 21416 w 593384"/>
              <a:gd name="connsiteY256" fmla="*/ 108137 h 606580"/>
              <a:gd name="connsiteX257" fmla="*/ 17293 w 593384"/>
              <a:gd name="connsiteY257" fmla="*/ 111797 h 606580"/>
              <a:gd name="connsiteX258" fmla="*/ 17216 w 593384"/>
              <a:gd name="connsiteY258" fmla="*/ 192686 h 606580"/>
              <a:gd name="connsiteX259" fmla="*/ 21645 w 593384"/>
              <a:gd name="connsiteY259" fmla="*/ 196650 h 606580"/>
              <a:gd name="connsiteX260" fmla="*/ 138095 w 593384"/>
              <a:gd name="connsiteY260" fmla="*/ 290805 h 606580"/>
              <a:gd name="connsiteX261" fmla="*/ 175282 w 593384"/>
              <a:gd name="connsiteY261" fmla="*/ 303994 h 606580"/>
              <a:gd name="connsiteX262" fmla="*/ 216058 w 593384"/>
              <a:gd name="connsiteY262" fmla="*/ 287831 h 606580"/>
              <a:gd name="connsiteX263" fmla="*/ 229498 w 593384"/>
              <a:gd name="connsiteY263" fmla="*/ 268848 h 606580"/>
              <a:gd name="connsiteX264" fmla="*/ 234538 w 593384"/>
              <a:gd name="connsiteY264" fmla="*/ 244909 h 606580"/>
              <a:gd name="connsiteX265" fmla="*/ 234538 w 593384"/>
              <a:gd name="connsiteY265" fmla="*/ 234159 h 606580"/>
              <a:gd name="connsiteX266" fmla="*/ 429027 w 593384"/>
              <a:gd name="connsiteY266" fmla="*/ 234159 h 606580"/>
              <a:gd name="connsiteX267" fmla="*/ 435060 w 593384"/>
              <a:gd name="connsiteY267" fmla="*/ 257031 h 606580"/>
              <a:gd name="connsiteX268" fmla="*/ 452393 w 593384"/>
              <a:gd name="connsiteY268" fmla="*/ 278683 h 606580"/>
              <a:gd name="connsiteX269" fmla="*/ 496759 w 593384"/>
              <a:gd name="connsiteY269" fmla="*/ 313905 h 606580"/>
              <a:gd name="connsiteX270" fmla="*/ 533564 w 593384"/>
              <a:gd name="connsiteY270" fmla="*/ 326789 h 606580"/>
              <a:gd name="connsiteX271" fmla="*/ 574341 w 593384"/>
              <a:gd name="connsiteY271" fmla="*/ 310550 h 606580"/>
              <a:gd name="connsiteX272" fmla="*/ 587780 w 593384"/>
              <a:gd name="connsiteY272" fmla="*/ 291567 h 606580"/>
              <a:gd name="connsiteX273" fmla="*/ 592820 w 593384"/>
              <a:gd name="connsiteY273" fmla="*/ 267704 h 606580"/>
              <a:gd name="connsiteX274" fmla="*/ 592820 w 593384"/>
              <a:gd name="connsiteY274" fmla="*/ 129560 h 606580"/>
              <a:gd name="connsiteX275" fmla="*/ 533641 w 593384"/>
              <a:gd name="connsiteY275" fmla="*/ 70476 h 606580"/>
              <a:gd name="connsiteX276" fmla="*/ 234538 w 593384"/>
              <a:gd name="connsiteY276" fmla="*/ 70476 h 606580"/>
              <a:gd name="connsiteX277" fmla="*/ 234538 w 593384"/>
              <a:gd name="connsiteY277" fmla="*/ 60641 h 606580"/>
              <a:gd name="connsiteX278" fmla="*/ 229421 w 593384"/>
              <a:gd name="connsiteY278" fmla="*/ 36321 h 606580"/>
              <a:gd name="connsiteX279" fmla="*/ 215753 w 593384"/>
              <a:gd name="connsiteY279" fmla="*/ 16956 h 606580"/>
              <a:gd name="connsiteX280" fmla="*/ 174289 w 593384"/>
              <a:gd name="connsiteY280" fmla="*/ 565 h 606580"/>
              <a:gd name="connsiteX281" fmla="*/ 174327 w 593384"/>
              <a:gd name="connsiteY281" fmla="*/ 0 h 606580"/>
              <a:gd name="connsiteX282" fmla="*/ 216095 w 593384"/>
              <a:gd name="connsiteY282" fmla="*/ 16623 h 606580"/>
              <a:gd name="connsiteX283" fmla="*/ 229916 w 593384"/>
              <a:gd name="connsiteY283" fmla="*/ 36068 h 606580"/>
              <a:gd name="connsiteX284" fmla="*/ 235108 w 593384"/>
              <a:gd name="connsiteY284" fmla="*/ 60621 h 606580"/>
              <a:gd name="connsiteX285" fmla="*/ 235108 w 593384"/>
              <a:gd name="connsiteY285" fmla="*/ 69924 h 606580"/>
              <a:gd name="connsiteX286" fmla="*/ 533671 w 593384"/>
              <a:gd name="connsiteY286" fmla="*/ 69924 h 606580"/>
              <a:gd name="connsiteX287" fmla="*/ 593384 w 593384"/>
              <a:gd name="connsiteY287" fmla="*/ 129553 h 606580"/>
              <a:gd name="connsiteX288" fmla="*/ 593384 w 593384"/>
              <a:gd name="connsiteY288" fmla="*/ 267723 h 606580"/>
              <a:gd name="connsiteX289" fmla="*/ 588268 w 593384"/>
              <a:gd name="connsiteY289" fmla="*/ 291819 h 606580"/>
              <a:gd name="connsiteX290" fmla="*/ 574752 w 593384"/>
              <a:gd name="connsiteY290" fmla="*/ 310959 h 606580"/>
              <a:gd name="connsiteX291" fmla="*/ 533595 w 593384"/>
              <a:gd name="connsiteY291" fmla="*/ 327353 h 606580"/>
              <a:gd name="connsiteX292" fmla="*/ 496485 w 593384"/>
              <a:gd name="connsiteY292" fmla="*/ 314314 h 606580"/>
              <a:gd name="connsiteX293" fmla="*/ 452120 w 593384"/>
              <a:gd name="connsiteY293" fmla="*/ 279085 h 606580"/>
              <a:gd name="connsiteX294" fmla="*/ 434634 w 593384"/>
              <a:gd name="connsiteY294" fmla="*/ 257277 h 606580"/>
              <a:gd name="connsiteX295" fmla="*/ 428602 w 593384"/>
              <a:gd name="connsiteY295" fmla="*/ 234630 h 606580"/>
              <a:gd name="connsiteX296" fmla="*/ 235108 w 593384"/>
              <a:gd name="connsiteY296" fmla="*/ 234630 h 606580"/>
              <a:gd name="connsiteX297" fmla="*/ 235108 w 593384"/>
              <a:gd name="connsiteY297" fmla="*/ 244924 h 606580"/>
              <a:gd name="connsiteX298" fmla="*/ 229992 w 593384"/>
              <a:gd name="connsiteY298" fmla="*/ 269020 h 606580"/>
              <a:gd name="connsiteX299" fmla="*/ 216400 w 593384"/>
              <a:gd name="connsiteY299" fmla="*/ 288235 h 606580"/>
              <a:gd name="connsiteX300" fmla="*/ 175319 w 593384"/>
              <a:gd name="connsiteY300" fmla="*/ 304553 h 606580"/>
              <a:gd name="connsiteX301" fmla="*/ 137827 w 593384"/>
              <a:gd name="connsiteY301" fmla="*/ 291209 h 606580"/>
              <a:gd name="connsiteX302" fmla="*/ 21380 w 593384"/>
              <a:gd name="connsiteY302" fmla="*/ 197037 h 606580"/>
              <a:gd name="connsiteX303" fmla="*/ 16875 w 593384"/>
              <a:gd name="connsiteY303" fmla="*/ 192996 h 606580"/>
              <a:gd name="connsiteX304" fmla="*/ 17027 w 593384"/>
              <a:gd name="connsiteY304" fmla="*/ 111405 h 606580"/>
              <a:gd name="connsiteX305" fmla="*/ 21151 w 593384"/>
              <a:gd name="connsiteY305" fmla="*/ 107745 h 606580"/>
              <a:gd name="connsiteX306" fmla="*/ 135994 w 593384"/>
              <a:gd name="connsiteY306" fmla="*/ 13725 h 606580"/>
              <a:gd name="connsiteX307" fmla="*/ 174327 w 593384"/>
              <a:gd name="connsiteY307" fmla="*/ 0 h 606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593384" h="606580">
                <a:moveTo>
                  <a:pt x="59789" y="323835"/>
                </a:moveTo>
                <a:cubicBezTo>
                  <a:pt x="52535" y="323835"/>
                  <a:pt x="44670" y="329554"/>
                  <a:pt x="44670" y="338857"/>
                </a:cubicBezTo>
                <a:lnTo>
                  <a:pt x="44670" y="477027"/>
                </a:lnTo>
                <a:cubicBezTo>
                  <a:pt x="44670" y="485338"/>
                  <a:pt x="51390" y="492048"/>
                  <a:pt x="59713" y="492048"/>
                </a:cubicBezTo>
                <a:lnTo>
                  <a:pt x="386834" y="492048"/>
                </a:lnTo>
                <a:cubicBezTo>
                  <a:pt x="395692" y="492048"/>
                  <a:pt x="402946" y="499292"/>
                  <a:pt x="402946" y="508138"/>
                </a:cubicBezTo>
                <a:lnTo>
                  <a:pt x="402946" y="545959"/>
                </a:lnTo>
                <a:cubicBezTo>
                  <a:pt x="402946" y="555872"/>
                  <a:pt x="411269" y="561972"/>
                  <a:pt x="419058" y="561972"/>
                </a:cubicBezTo>
                <a:cubicBezTo>
                  <a:pt x="422723" y="561972"/>
                  <a:pt x="426159" y="560752"/>
                  <a:pt x="429137" y="558388"/>
                </a:cubicBezTo>
                <a:lnTo>
                  <a:pt x="543981" y="464369"/>
                </a:lnTo>
                <a:cubicBezTo>
                  <a:pt x="544286" y="464140"/>
                  <a:pt x="544592" y="463835"/>
                  <a:pt x="544897" y="463606"/>
                </a:cubicBezTo>
                <a:cubicBezTo>
                  <a:pt x="550013" y="458497"/>
                  <a:pt x="550013" y="450109"/>
                  <a:pt x="544897" y="445000"/>
                </a:cubicBezTo>
                <a:cubicBezTo>
                  <a:pt x="544592" y="444695"/>
                  <a:pt x="544210" y="444390"/>
                  <a:pt x="543904" y="444162"/>
                </a:cubicBezTo>
                <a:lnTo>
                  <a:pt x="427533" y="349990"/>
                </a:lnTo>
                <a:cubicBezTo>
                  <a:pt x="424784" y="347778"/>
                  <a:pt x="421501" y="346634"/>
                  <a:pt x="418065" y="346634"/>
                </a:cubicBezTo>
                <a:cubicBezTo>
                  <a:pt x="410811" y="346634"/>
                  <a:pt x="402946" y="352353"/>
                  <a:pt x="402946" y="361656"/>
                </a:cubicBezTo>
                <a:lnTo>
                  <a:pt x="402946" y="400469"/>
                </a:lnTo>
                <a:cubicBezTo>
                  <a:pt x="402946" y="409314"/>
                  <a:pt x="395692" y="416482"/>
                  <a:pt x="386834" y="416482"/>
                </a:cubicBezTo>
                <a:lnTo>
                  <a:pt x="136453" y="416482"/>
                </a:lnTo>
                <a:cubicBezTo>
                  <a:pt x="127519" y="416482"/>
                  <a:pt x="120342" y="409314"/>
                  <a:pt x="120342" y="400469"/>
                </a:cubicBezTo>
                <a:lnTo>
                  <a:pt x="120342" y="376602"/>
                </a:lnTo>
                <a:cubicBezTo>
                  <a:pt x="120342" y="371035"/>
                  <a:pt x="117822" y="365850"/>
                  <a:pt x="113469" y="362342"/>
                </a:cubicBezTo>
                <a:lnTo>
                  <a:pt x="69105" y="327114"/>
                </a:lnTo>
                <a:cubicBezTo>
                  <a:pt x="66356" y="324979"/>
                  <a:pt x="63149" y="323835"/>
                  <a:pt x="59789" y="323835"/>
                </a:cubicBezTo>
                <a:close/>
                <a:moveTo>
                  <a:pt x="59757" y="323324"/>
                </a:moveTo>
                <a:cubicBezTo>
                  <a:pt x="63040" y="323324"/>
                  <a:pt x="66401" y="324391"/>
                  <a:pt x="69379" y="326755"/>
                </a:cubicBezTo>
                <a:lnTo>
                  <a:pt x="113750" y="361977"/>
                </a:lnTo>
                <a:cubicBezTo>
                  <a:pt x="118255" y="365484"/>
                  <a:pt x="120852" y="370897"/>
                  <a:pt x="120852" y="376615"/>
                </a:cubicBezTo>
                <a:lnTo>
                  <a:pt x="120852" y="400477"/>
                </a:lnTo>
                <a:cubicBezTo>
                  <a:pt x="120852" y="409016"/>
                  <a:pt x="127802" y="416030"/>
                  <a:pt x="136431" y="416030"/>
                </a:cubicBezTo>
                <a:lnTo>
                  <a:pt x="386846" y="416030"/>
                </a:lnTo>
                <a:cubicBezTo>
                  <a:pt x="395476" y="416030"/>
                  <a:pt x="402425" y="409016"/>
                  <a:pt x="402425" y="400477"/>
                </a:cubicBezTo>
                <a:lnTo>
                  <a:pt x="402425" y="361672"/>
                </a:lnTo>
                <a:cubicBezTo>
                  <a:pt x="402425" y="352447"/>
                  <a:pt x="410062" y="346119"/>
                  <a:pt x="418081" y="346119"/>
                </a:cubicBezTo>
                <a:cubicBezTo>
                  <a:pt x="421441" y="346119"/>
                  <a:pt x="424878" y="347187"/>
                  <a:pt x="427856" y="349626"/>
                </a:cubicBezTo>
                <a:lnTo>
                  <a:pt x="544319" y="443781"/>
                </a:lnTo>
                <a:cubicBezTo>
                  <a:pt x="544625" y="444086"/>
                  <a:pt x="545007" y="444314"/>
                  <a:pt x="545312" y="444696"/>
                </a:cubicBezTo>
                <a:cubicBezTo>
                  <a:pt x="550582" y="449956"/>
                  <a:pt x="550582" y="458647"/>
                  <a:pt x="545236" y="463908"/>
                </a:cubicBezTo>
                <a:cubicBezTo>
                  <a:pt x="544930" y="464213"/>
                  <a:pt x="544625" y="464518"/>
                  <a:pt x="544319" y="464746"/>
                </a:cubicBezTo>
                <a:lnTo>
                  <a:pt x="429460" y="558748"/>
                </a:lnTo>
                <a:cubicBezTo>
                  <a:pt x="426252" y="561340"/>
                  <a:pt x="422587" y="562484"/>
                  <a:pt x="419074" y="562484"/>
                </a:cubicBezTo>
                <a:cubicBezTo>
                  <a:pt x="410520" y="562484"/>
                  <a:pt x="402425" y="555775"/>
                  <a:pt x="402425" y="545940"/>
                </a:cubicBezTo>
                <a:lnTo>
                  <a:pt x="402425" y="508126"/>
                </a:lnTo>
                <a:cubicBezTo>
                  <a:pt x="402425" y="499511"/>
                  <a:pt x="395476" y="492573"/>
                  <a:pt x="386846" y="492573"/>
                </a:cubicBezTo>
                <a:lnTo>
                  <a:pt x="59680" y="492573"/>
                </a:lnTo>
                <a:cubicBezTo>
                  <a:pt x="51127" y="492573"/>
                  <a:pt x="44101" y="485636"/>
                  <a:pt x="44101" y="477021"/>
                </a:cubicBezTo>
                <a:lnTo>
                  <a:pt x="44101" y="338877"/>
                </a:lnTo>
                <a:cubicBezTo>
                  <a:pt x="44101" y="329652"/>
                  <a:pt x="51738" y="323324"/>
                  <a:pt x="59757" y="323324"/>
                </a:cubicBezTo>
                <a:close/>
                <a:moveTo>
                  <a:pt x="59789" y="322767"/>
                </a:moveTo>
                <a:cubicBezTo>
                  <a:pt x="52000" y="322767"/>
                  <a:pt x="43677" y="328944"/>
                  <a:pt x="43677" y="338857"/>
                </a:cubicBezTo>
                <a:lnTo>
                  <a:pt x="43677" y="477027"/>
                </a:lnTo>
                <a:cubicBezTo>
                  <a:pt x="43677" y="485872"/>
                  <a:pt x="50855" y="493116"/>
                  <a:pt x="59713" y="493116"/>
                </a:cubicBezTo>
                <a:lnTo>
                  <a:pt x="386834" y="493116"/>
                </a:lnTo>
                <a:cubicBezTo>
                  <a:pt x="395157" y="493116"/>
                  <a:pt x="401953" y="499826"/>
                  <a:pt x="401953" y="508138"/>
                </a:cubicBezTo>
                <a:lnTo>
                  <a:pt x="401953" y="545959"/>
                </a:lnTo>
                <a:cubicBezTo>
                  <a:pt x="401953" y="556482"/>
                  <a:pt x="410811" y="563040"/>
                  <a:pt x="419058" y="563040"/>
                </a:cubicBezTo>
                <a:cubicBezTo>
                  <a:pt x="422952" y="563040"/>
                  <a:pt x="426617" y="561667"/>
                  <a:pt x="429748" y="559151"/>
                </a:cubicBezTo>
                <a:lnTo>
                  <a:pt x="544592" y="465131"/>
                </a:lnTo>
                <a:cubicBezTo>
                  <a:pt x="544973" y="464902"/>
                  <a:pt x="545279" y="464597"/>
                  <a:pt x="545584" y="464292"/>
                </a:cubicBezTo>
                <a:cubicBezTo>
                  <a:pt x="551082" y="458802"/>
                  <a:pt x="551082" y="449804"/>
                  <a:pt x="545584" y="444314"/>
                </a:cubicBezTo>
                <a:cubicBezTo>
                  <a:pt x="545279" y="443933"/>
                  <a:pt x="544897" y="443628"/>
                  <a:pt x="544592" y="443399"/>
                </a:cubicBezTo>
                <a:lnTo>
                  <a:pt x="428144" y="349227"/>
                </a:lnTo>
                <a:cubicBezTo>
                  <a:pt x="425243" y="346863"/>
                  <a:pt x="421730" y="345567"/>
                  <a:pt x="418065" y="345567"/>
                </a:cubicBezTo>
                <a:cubicBezTo>
                  <a:pt x="410276" y="345567"/>
                  <a:pt x="401953" y="351743"/>
                  <a:pt x="401953" y="361656"/>
                </a:cubicBezTo>
                <a:lnTo>
                  <a:pt x="401953" y="400469"/>
                </a:lnTo>
                <a:cubicBezTo>
                  <a:pt x="401953" y="408704"/>
                  <a:pt x="395157" y="415491"/>
                  <a:pt x="386834" y="415491"/>
                </a:cubicBezTo>
                <a:lnTo>
                  <a:pt x="136453" y="415491"/>
                </a:lnTo>
                <a:cubicBezTo>
                  <a:pt x="128130" y="415491"/>
                  <a:pt x="121334" y="408704"/>
                  <a:pt x="121334" y="400469"/>
                </a:cubicBezTo>
                <a:lnTo>
                  <a:pt x="121334" y="376602"/>
                </a:lnTo>
                <a:cubicBezTo>
                  <a:pt x="121334" y="370730"/>
                  <a:pt x="118738" y="365240"/>
                  <a:pt x="114080" y="361580"/>
                </a:cubicBezTo>
                <a:lnTo>
                  <a:pt x="69716" y="326351"/>
                </a:lnTo>
                <a:cubicBezTo>
                  <a:pt x="66814" y="323987"/>
                  <a:pt x="63378" y="322767"/>
                  <a:pt x="59789" y="322767"/>
                </a:cubicBezTo>
                <a:close/>
                <a:moveTo>
                  <a:pt x="59789" y="280218"/>
                </a:moveTo>
                <a:cubicBezTo>
                  <a:pt x="72923" y="280218"/>
                  <a:pt x="85904" y="284793"/>
                  <a:pt x="96289" y="293029"/>
                </a:cubicBezTo>
                <a:lnTo>
                  <a:pt x="140653" y="328258"/>
                </a:lnTo>
                <a:cubicBezTo>
                  <a:pt x="147831" y="334053"/>
                  <a:pt x="153787" y="341449"/>
                  <a:pt x="157834" y="349761"/>
                </a:cubicBezTo>
                <a:cubicBezTo>
                  <a:pt x="161194" y="356776"/>
                  <a:pt x="163255" y="364630"/>
                  <a:pt x="163790" y="372484"/>
                </a:cubicBezTo>
                <a:lnTo>
                  <a:pt x="163866" y="372942"/>
                </a:lnTo>
                <a:lnTo>
                  <a:pt x="359345" y="372942"/>
                </a:lnTo>
                <a:lnTo>
                  <a:pt x="359345" y="361656"/>
                </a:lnTo>
                <a:cubicBezTo>
                  <a:pt x="359345" y="353421"/>
                  <a:pt x="361025" y="345414"/>
                  <a:pt x="364308" y="337942"/>
                </a:cubicBezTo>
                <a:cubicBezTo>
                  <a:pt x="367439" y="330850"/>
                  <a:pt x="371944" y="324445"/>
                  <a:pt x="377671" y="319107"/>
                </a:cubicBezTo>
                <a:cubicBezTo>
                  <a:pt x="388667" y="308737"/>
                  <a:pt x="403022" y="303018"/>
                  <a:pt x="418065" y="303018"/>
                </a:cubicBezTo>
                <a:cubicBezTo>
                  <a:pt x="431428" y="303018"/>
                  <a:pt x="444485" y="307669"/>
                  <a:pt x="454946" y="316133"/>
                </a:cubicBezTo>
                <a:lnTo>
                  <a:pt x="571393" y="410305"/>
                </a:lnTo>
                <a:cubicBezTo>
                  <a:pt x="572386" y="411144"/>
                  <a:pt x="573990" y="412517"/>
                  <a:pt x="575822" y="414271"/>
                </a:cubicBezTo>
                <a:cubicBezTo>
                  <a:pt x="597890" y="436384"/>
                  <a:pt x="597814" y="472375"/>
                  <a:pt x="575670" y="494412"/>
                </a:cubicBezTo>
                <a:cubicBezTo>
                  <a:pt x="574066" y="496014"/>
                  <a:pt x="572539" y="497310"/>
                  <a:pt x="571623" y="498072"/>
                </a:cubicBezTo>
                <a:lnTo>
                  <a:pt x="456779" y="592016"/>
                </a:lnTo>
                <a:cubicBezTo>
                  <a:pt x="446089" y="600785"/>
                  <a:pt x="432726" y="605589"/>
                  <a:pt x="419058" y="605589"/>
                </a:cubicBezTo>
                <a:cubicBezTo>
                  <a:pt x="403709" y="605589"/>
                  <a:pt x="389125" y="599793"/>
                  <a:pt x="377976" y="589271"/>
                </a:cubicBezTo>
                <a:cubicBezTo>
                  <a:pt x="372173" y="583780"/>
                  <a:pt x="367592" y="577375"/>
                  <a:pt x="364385" y="570131"/>
                </a:cubicBezTo>
                <a:cubicBezTo>
                  <a:pt x="361025" y="562506"/>
                  <a:pt x="359345" y="554423"/>
                  <a:pt x="359345" y="545959"/>
                </a:cubicBezTo>
                <a:lnTo>
                  <a:pt x="359345" y="535665"/>
                </a:lnTo>
                <a:lnTo>
                  <a:pt x="59713" y="535665"/>
                </a:lnTo>
                <a:cubicBezTo>
                  <a:pt x="27336" y="535665"/>
                  <a:pt x="1069" y="509358"/>
                  <a:pt x="1069" y="477027"/>
                </a:cubicBezTo>
                <a:lnTo>
                  <a:pt x="1069" y="338857"/>
                </a:lnTo>
                <a:cubicBezTo>
                  <a:pt x="1069" y="330621"/>
                  <a:pt x="2749" y="322615"/>
                  <a:pt x="6032" y="315142"/>
                </a:cubicBezTo>
                <a:cubicBezTo>
                  <a:pt x="9163" y="308051"/>
                  <a:pt x="13668" y="301722"/>
                  <a:pt x="19395" y="296308"/>
                </a:cubicBezTo>
                <a:cubicBezTo>
                  <a:pt x="30314" y="285937"/>
                  <a:pt x="44746" y="280218"/>
                  <a:pt x="59789" y="280218"/>
                </a:cubicBezTo>
                <a:close/>
                <a:moveTo>
                  <a:pt x="59757" y="279792"/>
                </a:moveTo>
                <a:cubicBezTo>
                  <a:pt x="44559" y="279792"/>
                  <a:pt x="30049" y="285510"/>
                  <a:pt x="18975" y="295955"/>
                </a:cubicBezTo>
                <a:cubicBezTo>
                  <a:pt x="13248" y="301367"/>
                  <a:pt x="8742" y="307771"/>
                  <a:pt x="5534" y="315014"/>
                </a:cubicBezTo>
                <a:cubicBezTo>
                  <a:pt x="2174" y="322562"/>
                  <a:pt x="494" y="330567"/>
                  <a:pt x="494" y="338877"/>
                </a:cubicBezTo>
                <a:lnTo>
                  <a:pt x="494" y="477021"/>
                </a:lnTo>
                <a:cubicBezTo>
                  <a:pt x="494" y="509574"/>
                  <a:pt x="27070" y="536105"/>
                  <a:pt x="59680" y="536105"/>
                </a:cubicBezTo>
                <a:lnTo>
                  <a:pt x="358818" y="536105"/>
                </a:lnTo>
                <a:lnTo>
                  <a:pt x="358818" y="545940"/>
                </a:lnTo>
                <a:cubicBezTo>
                  <a:pt x="358818" y="554403"/>
                  <a:pt x="360575" y="562636"/>
                  <a:pt x="363935" y="570260"/>
                </a:cubicBezTo>
                <a:cubicBezTo>
                  <a:pt x="367143" y="577579"/>
                  <a:pt x="371801" y="584059"/>
                  <a:pt x="377605" y="589625"/>
                </a:cubicBezTo>
                <a:cubicBezTo>
                  <a:pt x="388908" y="600222"/>
                  <a:pt x="403571" y="606016"/>
                  <a:pt x="419074" y="606016"/>
                </a:cubicBezTo>
                <a:cubicBezTo>
                  <a:pt x="432820" y="606016"/>
                  <a:pt x="446338" y="601213"/>
                  <a:pt x="457106" y="592446"/>
                </a:cubicBezTo>
                <a:lnTo>
                  <a:pt x="571965" y="498444"/>
                </a:lnTo>
                <a:cubicBezTo>
                  <a:pt x="572958" y="497681"/>
                  <a:pt x="574409" y="496385"/>
                  <a:pt x="576089" y="494784"/>
                </a:cubicBezTo>
                <a:cubicBezTo>
                  <a:pt x="598389" y="472523"/>
                  <a:pt x="598465" y="436233"/>
                  <a:pt x="576165" y="413895"/>
                </a:cubicBezTo>
                <a:cubicBezTo>
                  <a:pt x="574409" y="412142"/>
                  <a:pt x="572805" y="410770"/>
                  <a:pt x="571736" y="409931"/>
                </a:cubicBezTo>
                <a:lnTo>
                  <a:pt x="455273" y="315777"/>
                </a:lnTo>
                <a:cubicBezTo>
                  <a:pt x="444734" y="307238"/>
                  <a:pt x="431522" y="302587"/>
                  <a:pt x="418081" y="302587"/>
                </a:cubicBezTo>
                <a:cubicBezTo>
                  <a:pt x="402883" y="302587"/>
                  <a:pt x="388373" y="308305"/>
                  <a:pt x="377300" y="318750"/>
                </a:cubicBezTo>
                <a:cubicBezTo>
                  <a:pt x="371572" y="324163"/>
                  <a:pt x="367066" y="330567"/>
                  <a:pt x="363859" y="337733"/>
                </a:cubicBezTo>
                <a:cubicBezTo>
                  <a:pt x="360499" y="345281"/>
                  <a:pt x="358818" y="353362"/>
                  <a:pt x="358818" y="361672"/>
                </a:cubicBezTo>
                <a:lnTo>
                  <a:pt x="358818" y="372422"/>
                </a:lnTo>
                <a:lnTo>
                  <a:pt x="164306" y="372422"/>
                </a:lnTo>
                <a:cubicBezTo>
                  <a:pt x="163771" y="364569"/>
                  <a:pt x="161709" y="356717"/>
                  <a:pt x="158273" y="349550"/>
                </a:cubicBezTo>
                <a:cubicBezTo>
                  <a:pt x="154225" y="341164"/>
                  <a:pt x="148192" y="333693"/>
                  <a:pt x="140937" y="327898"/>
                </a:cubicBezTo>
                <a:lnTo>
                  <a:pt x="96566" y="292676"/>
                </a:lnTo>
                <a:cubicBezTo>
                  <a:pt x="86104" y="284366"/>
                  <a:pt x="73045" y="279792"/>
                  <a:pt x="59757" y="279792"/>
                </a:cubicBezTo>
                <a:close/>
                <a:moveTo>
                  <a:pt x="59789" y="279227"/>
                </a:moveTo>
                <a:cubicBezTo>
                  <a:pt x="73152" y="279227"/>
                  <a:pt x="86362" y="283878"/>
                  <a:pt x="96899" y="292266"/>
                </a:cubicBezTo>
                <a:lnTo>
                  <a:pt x="141264" y="327495"/>
                </a:lnTo>
                <a:cubicBezTo>
                  <a:pt x="148594" y="333290"/>
                  <a:pt x="154627" y="340839"/>
                  <a:pt x="158750" y="349303"/>
                </a:cubicBezTo>
                <a:cubicBezTo>
                  <a:pt x="162110" y="356319"/>
                  <a:pt x="164172" y="364096"/>
                  <a:pt x="164782" y="371950"/>
                </a:cubicBezTo>
                <a:lnTo>
                  <a:pt x="358276" y="371950"/>
                </a:lnTo>
                <a:lnTo>
                  <a:pt x="358276" y="361656"/>
                </a:lnTo>
                <a:cubicBezTo>
                  <a:pt x="358276" y="353268"/>
                  <a:pt x="360032" y="345186"/>
                  <a:pt x="363392" y="337560"/>
                </a:cubicBezTo>
                <a:cubicBezTo>
                  <a:pt x="366599" y="330316"/>
                  <a:pt x="371180" y="323835"/>
                  <a:pt x="376984" y="318345"/>
                </a:cubicBezTo>
                <a:cubicBezTo>
                  <a:pt x="388132" y="307822"/>
                  <a:pt x="402717" y="302027"/>
                  <a:pt x="418065" y="302027"/>
                </a:cubicBezTo>
                <a:cubicBezTo>
                  <a:pt x="431657" y="302027"/>
                  <a:pt x="444943" y="306754"/>
                  <a:pt x="455557" y="315371"/>
                </a:cubicBezTo>
                <a:lnTo>
                  <a:pt x="572004" y="409543"/>
                </a:lnTo>
                <a:cubicBezTo>
                  <a:pt x="573073" y="410382"/>
                  <a:pt x="574677" y="411754"/>
                  <a:pt x="576510" y="413584"/>
                </a:cubicBezTo>
                <a:cubicBezTo>
                  <a:pt x="598959" y="436079"/>
                  <a:pt x="598959" y="472680"/>
                  <a:pt x="576357" y="495099"/>
                </a:cubicBezTo>
                <a:cubicBezTo>
                  <a:pt x="574753" y="496776"/>
                  <a:pt x="573226" y="498072"/>
                  <a:pt x="572233" y="498835"/>
                </a:cubicBezTo>
                <a:lnTo>
                  <a:pt x="457390" y="592855"/>
                </a:lnTo>
                <a:cubicBezTo>
                  <a:pt x="446547" y="601700"/>
                  <a:pt x="432955" y="606580"/>
                  <a:pt x="419058" y="606580"/>
                </a:cubicBezTo>
                <a:cubicBezTo>
                  <a:pt x="403480" y="606580"/>
                  <a:pt x="388590" y="600709"/>
                  <a:pt x="377289" y="589957"/>
                </a:cubicBezTo>
                <a:cubicBezTo>
                  <a:pt x="371333" y="584467"/>
                  <a:pt x="366752" y="577909"/>
                  <a:pt x="363468" y="570512"/>
                </a:cubicBezTo>
                <a:cubicBezTo>
                  <a:pt x="360032" y="562811"/>
                  <a:pt x="358276" y="554499"/>
                  <a:pt x="358276" y="545959"/>
                </a:cubicBezTo>
                <a:lnTo>
                  <a:pt x="358276" y="536656"/>
                </a:lnTo>
                <a:lnTo>
                  <a:pt x="59713" y="536656"/>
                </a:lnTo>
                <a:cubicBezTo>
                  <a:pt x="26802" y="536656"/>
                  <a:pt x="0" y="509892"/>
                  <a:pt x="0" y="477027"/>
                </a:cubicBezTo>
                <a:lnTo>
                  <a:pt x="0" y="338857"/>
                </a:lnTo>
                <a:cubicBezTo>
                  <a:pt x="0" y="330469"/>
                  <a:pt x="1756" y="322386"/>
                  <a:pt x="5116" y="314761"/>
                </a:cubicBezTo>
                <a:cubicBezTo>
                  <a:pt x="8323" y="307517"/>
                  <a:pt x="12905" y="301035"/>
                  <a:pt x="18632" y="295621"/>
                </a:cubicBezTo>
                <a:cubicBezTo>
                  <a:pt x="29856" y="285022"/>
                  <a:pt x="44441" y="279227"/>
                  <a:pt x="59789" y="279227"/>
                </a:cubicBezTo>
                <a:close/>
                <a:moveTo>
                  <a:pt x="174327" y="44608"/>
                </a:moveTo>
                <a:cubicBezTo>
                  <a:pt x="170661" y="44608"/>
                  <a:pt x="167225" y="45828"/>
                  <a:pt x="164247" y="48192"/>
                </a:cubicBezTo>
                <a:lnTo>
                  <a:pt x="49403" y="142211"/>
                </a:lnTo>
                <a:cubicBezTo>
                  <a:pt x="49098" y="142440"/>
                  <a:pt x="48793" y="142745"/>
                  <a:pt x="48487" y="142974"/>
                </a:cubicBezTo>
                <a:cubicBezTo>
                  <a:pt x="43371" y="148083"/>
                  <a:pt x="43371" y="156394"/>
                  <a:pt x="48487" y="161580"/>
                </a:cubicBezTo>
                <a:cubicBezTo>
                  <a:pt x="48793" y="161885"/>
                  <a:pt x="49098" y="162113"/>
                  <a:pt x="49480" y="162418"/>
                </a:cubicBezTo>
                <a:lnTo>
                  <a:pt x="165851" y="256590"/>
                </a:lnTo>
                <a:cubicBezTo>
                  <a:pt x="168600" y="258802"/>
                  <a:pt x="171883" y="259946"/>
                  <a:pt x="175319" y="259946"/>
                </a:cubicBezTo>
                <a:cubicBezTo>
                  <a:pt x="182573" y="259946"/>
                  <a:pt x="190438" y="254227"/>
                  <a:pt x="190438" y="244924"/>
                </a:cubicBezTo>
                <a:lnTo>
                  <a:pt x="190438" y="206111"/>
                </a:lnTo>
                <a:cubicBezTo>
                  <a:pt x="190438" y="197266"/>
                  <a:pt x="197616" y="190098"/>
                  <a:pt x="206550" y="190098"/>
                </a:cubicBezTo>
                <a:lnTo>
                  <a:pt x="456931" y="190098"/>
                </a:lnTo>
                <a:cubicBezTo>
                  <a:pt x="465788" y="190098"/>
                  <a:pt x="473042" y="197266"/>
                  <a:pt x="473042" y="206111"/>
                </a:cubicBezTo>
                <a:lnTo>
                  <a:pt x="473042" y="229978"/>
                </a:lnTo>
                <a:cubicBezTo>
                  <a:pt x="473042" y="235545"/>
                  <a:pt x="475562" y="240730"/>
                  <a:pt x="479915" y="244238"/>
                </a:cubicBezTo>
                <a:lnTo>
                  <a:pt x="524279" y="279466"/>
                </a:lnTo>
                <a:cubicBezTo>
                  <a:pt x="526952" y="281601"/>
                  <a:pt x="530235" y="282745"/>
                  <a:pt x="533595" y="282745"/>
                </a:cubicBezTo>
                <a:cubicBezTo>
                  <a:pt x="540849" y="282745"/>
                  <a:pt x="548714" y="277026"/>
                  <a:pt x="548714" y="267723"/>
                </a:cubicBezTo>
                <a:lnTo>
                  <a:pt x="548714" y="129553"/>
                </a:lnTo>
                <a:cubicBezTo>
                  <a:pt x="548714" y="121242"/>
                  <a:pt x="541995" y="114532"/>
                  <a:pt x="533671" y="114532"/>
                </a:cubicBezTo>
                <a:lnTo>
                  <a:pt x="206550" y="114532"/>
                </a:lnTo>
                <a:cubicBezTo>
                  <a:pt x="197616" y="114532"/>
                  <a:pt x="190438" y="107288"/>
                  <a:pt x="190438" y="98442"/>
                </a:cubicBezTo>
                <a:lnTo>
                  <a:pt x="190438" y="60621"/>
                </a:lnTo>
                <a:cubicBezTo>
                  <a:pt x="190438" y="50708"/>
                  <a:pt x="182115" y="44608"/>
                  <a:pt x="174327" y="44608"/>
                </a:cubicBezTo>
                <a:close/>
                <a:moveTo>
                  <a:pt x="174289" y="44097"/>
                </a:moveTo>
                <a:cubicBezTo>
                  <a:pt x="182842" y="44097"/>
                  <a:pt x="190936" y="50806"/>
                  <a:pt x="190936" y="60641"/>
                </a:cubicBezTo>
                <a:lnTo>
                  <a:pt x="190936" y="98455"/>
                </a:lnTo>
                <a:cubicBezTo>
                  <a:pt x="190936" y="107070"/>
                  <a:pt x="197885" y="114008"/>
                  <a:pt x="206513" y="114008"/>
                </a:cubicBezTo>
                <a:lnTo>
                  <a:pt x="533641" y="114008"/>
                </a:lnTo>
                <a:cubicBezTo>
                  <a:pt x="542193" y="114008"/>
                  <a:pt x="549218" y="120945"/>
                  <a:pt x="549218" y="129560"/>
                </a:cubicBezTo>
                <a:lnTo>
                  <a:pt x="549218" y="267704"/>
                </a:lnTo>
                <a:cubicBezTo>
                  <a:pt x="549218" y="276929"/>
                  <a:pt x="541582" y="283257"/>
                  <a:pt x="533564" y="283257"/>
                </a:cubicBezTo>
                <a:cubicBezTo>
                  <a:pt x="530281" y="283257"/>
                  <a:pt x="526845" y="282190"/>
                  <a:pt x="523943" y="279826"/>
                </a:cubicBezTo>
                <a:lnTo>
                  <a:pt x="479578" y="244604"/>
                </a:lnTo>
                <a:cubicBezTo>
                  <a:pt x="475072" y="241021"/>
                  <a:pt x="472476" y="235684"/>
                  <a:pt x="472476" y="229966"/>
                </a:cubicBezTo>
                <a:lnTo>
                  <a:pt x="472476" y="206104"/>
                </a:lnTo>
                <a:cubicBezTo>
                  <a:pt x="472476" y="197565"/>
                  <a:pt x="465527" y="190551"/>
                  <a:pt x="456899" y="190551"/>
                </a:cubicBezTo>
                <a:lnTo>
                  <a:pt x="206513" y="190551"/>
                </a:lnTo>
                <a:cubicBezTo>
                  <a:pt x="197885" y="190551"/>
                  <a:pt x="190936" y="197565"/>
                  <a:pt x="190936" y="206104"/>
                </a:cubicBezTo>
                <a:lnTo>
                  <a:pt x="190936" y="244909"/>
                </a:lnTo>
                <a:cubicBezTo>
                  <a:pt x="190936" y="254134"/>
                  <a:pt x="183300" y="260462"/>
                  <a:pt x="175282" y="260462"/>
                </a:cubicBezTo>
                <a:cubicBezTo>
                  <a:pt x="171922" y="260462"/>
                  <a:pt x="168486" y="259394"/>
                  <a:pt x="165508" y="256955"/>
                </a:cubicBezTo>
                <a:lnTo>
                  <a:pt x="49058" y="162800"/>
                </a:lnTo>
                <a:cubicBezTo>
                  <a:pt x="48753" y="162495"/>
                  <a:pt x="48371" y="162190"/>
                  <a:pt x="48066" y="161885"/>
                </a:cubicBezTo>
                <a:cubicBezTo>
                  <a:pt x="42797" y="156625"/>
                  <a:pt x="42797" y="147934"/>
                  <a:pt x="48142" y="142673"/>
                </a:cubicBezTo>
                <a:cubicBezTo>
                  <a:pt x="48448" y="142368"/>
                  <a:pt x="48753" y="142063"/>
                  <a:pt x="49058" y="141835"/>
                </a:cubicBezTo>
                <a:lnTo>
                  <a:pt x="163904" y="47833"/>
                </a:lnTo>
                <a:cubicBezTo>
                  <a:pt x="167111" y="45241"/>
                  <a:pt x="170777" y="44097"/>
                  <a:pt x="174289" y="44097"/>
                </a:cubicBezTo>
                <a:close/>
                <a:moveTo>
                  <a:pt x="174327" y="43540"/>
                </a:moveTo>
                <a:cubicBezTo>
                  <a:pt x="170432" y="43540"/>
                  <a:pt x="166767" y="44913"/>
                  <a:pt x="163636" y="47429"/>
                </a:cubicBezTo>
                <a:lnTo>
                  <a:pt x="48793" y="141449"/>
                </a:lnTo>
                <a:cubicBezTo>
                  <a:pt x="48411" y="141678"/>
                  <a:pt x="48105" y="141983"/>
                  <a:pt x="47800" y="142288"/>
                </a:cubicBezTo>
                <a:cubicBezTo>
                  <a:pt x="42302" y="147778"/>
                  <a:pt x="42226" y="156776"/>
                  <a:pt x="47800" y="162266"/>
                </a:cubicBezTo>
                <a:cubicBezTo>
                  <a:pt x="48105" y="162647"/>
                  <a:pt x="48487" y="162876"/>
                  <a:pt x="48793" y="163181"/>
                </a:cubicBezTo>
                <a:lnTo>
                  <a:pt x="165240" y="257353"/>
                </a:lnTo>
                <a:cubicBezTo>
                  <a:pt x="168141" y="259717"/>
                  <a:pt x="171654" y="261013"/>
                  <a:pt x="175319" y="261013"/>
                </a:cubicBezTo>
                <a:cubicBezTo>
                  <a:pt x="183031" y="261013"/>
                  <a:pt x="191431" y="254837"/>
                  <a:pt x="191431" y="244924"/>
                </a:cubicBezTo>
                <a:lnTo>
                  <a:pt x="191431" y="206111"/>
                </a:lnTo>
                <a:cubicBezTo>
                  <a:pt x="191431" y="197876"/>
                  <a:pt x="198227" y="191089"/>
                  <a:pt x="206550" y="191089"/>
                </a:cubicBezTo>
                <a:lnTo>
                  <a:pt x="456931" y="191089"/>
                </a:lnTo>
                <a:cubicBezTo>
                  <a:pt x="465254" y="191089"/>
                  <a:pt x="472050" y="197876"/>
                  <a:pt x="472050" y="206111"/>
                </a:cubicBezTo>
                <a:lnTo>
                  <a:pt x="472050" y="229978"/>
                </a:lnTo>
                <a:cubicBezTo>
                  <a:pt x="472050" y="235850"/>
                  <a:pt x="474646" y="241340"/>
                  <a:pt x="479304" y="245000"/>
                </a:cubicBezTo>
                <a:lnTo>
                  <a:pt x="523668" y="280229"/>
                </a:lnTo>
                <a:cubicBezTo>
                  <a:pt x="526570" y="282593"/>
                  <a:pt x="530006" y="283813"/>
                  <a:pt x="533595" y="283813"/>
                </a:cubicBezTo>
                <a:cubicBezTo>
                  <a:pt x="541384" y="283813"/>
                  <a:pt x="549707" y="277636"/>
                  <a:pt x="549707" y="267723"/>
                </a:cubicBezTo>
                <a:lnTo>
                  <a:pt x="549707" y="129553"/>
                </a:lnTo>
                <a:cubicBezTo>
                  <a:pt x="549707" y="120708"/>
                  <a:pt x="542529" y="113464"/>
                  <a:pt x="533671" y="113464"/>
                </a:cubicBezTo>
                <a:lnTo>
                  <a:pt x="206550" y="113464"/>
                </a:lnTo>
                <a:cubicBezTo>
                  <a:pt x="198227" y="113464"/>
                  <a:pt x="191431" y="106754"/>
                  <a:pt x="191431" y="98442"/>
                </a:cubicBezTo>
                <a:lnTo>
                  <a:pt x="191431" y="60621"/>
                </a:lnTo>
                <a:cubicBezTo>
                  <a:pt x="191431" y="50098"/>
                  <a:pt x="182573" y="43540"/>
                  <a:pt x="174327" y="43540"/>
                </a:cubicBezTo>
                <a:close/>
                <a:moveTo>
                  <a:pt x="174327" y="991"/>
                </a:moveTo>
                <a:cubicBezTo>
                  <a:pt x="189675" y="991"/>
                  <a:pt x="204259" y="6786"/>
                  <a:pt x="215408" y="17309"/>
                </a:cubicBezTo>
                <a:cubicBezTo>
                  <a:pt x="221211" y="22800"/>
                  <a:pt x="225792" y="29205"/>
                  <a:pt x="228999" y="36449"/>
                </a:cubicBezTo>
                <a:cubicBezTo>
                  <a:pt x="232359" y="44074"/>
                  <a:pt x="234039" y="52157"/>
                  <a:pt x="234039" y="60621"/>
                </a:cubicBezTo>
                <a:lnTo>
                  <a:pt x="234039" y="70915"/>
                </a:lnTo>
                <a:lnTo>
                  <a:pt x="533671" y="70915"/>
                </a:lnTo>
                <a:cubicBezTo>
                  <a:pt x="565971" y="70915"/>
                  <a:pt x="592315" y="97222"/>
                  <a:pt x="592315" y="129553"/>
                </a:cubicBezTo>
                <a:lnTo>
                  <a:pt x="592315" y="267723"/>
                </a:lnTo>
                <a:cubicBezTo>
                  <a:pt x="592315" y="275959"/>
                  <a:pt x="590635" y="283965"/>
                  <a:pt x="587352" y="291438"/>
                </a:cubicBezTo>
                <a:cubicBezTo>
                  <a:pt x="584221" y="298529"/>
                  <a:pt x="579716" y="304858"/>
                  <a:pt x="573989" y="310272"/>
                </a:cubicBezTo>
                <a:cubicBezTo>
                  <a:pt x="562993" y="320643"/>
                  <a:pt x="548638" y="326285"/>
                  <a:pt x="533595" y="326285"/>
                </a:cubicBezTo>
                <a:cubicBezTo>
                  <a:pt x="520461" y="326285"/>
                  <a:pt x="507480" y="321787"/>
                  <a:pt x="497095" y="313551"/>
                </a:cubicBezTo>
                <a:lnTo>
                  <a:pt x="452731" y="278323"/>
                </a:lnTo>
                <a:cubicBezTo>
                  <a:pt x="445477" y="272527"/>
                  <a:pt x="439597" y="265131"/>
                  <a:pt x="435550" y="256819"/>
                </a:cubicBezTo>
                <a:cubicBezTo>
                  <a:pt x="432190" y="249804"/>
                  <a:pt x="430129" y="241950"/>
                  <a:pt x="429594" y="234096"/>
                </a:cubicBezTo>
                <a:lnTo>
                  <a:pt x="429518" y="233638"/>
                </a:lnTo>
                <a:lnTo>
                  <a:pt x="234039" y="233638"/>
                </a:lnTo>
                <a:lnTo>
                  <a:pt x="234039" y="244924"/>
                </a:lnTo>
                <a:cubicBezTo>
                  <a:pt x="234039" y="253159"/>
                  <a:pt x="232359" y="261166"/>
                  <a:pt x="229076" y="268638"/>
                </a:cubicBezTo>
                <a:cubicBezTo>
                  <a:pt x="225945" y="275730"/>
                  <a:pt x="221440" y="282059"/>
                  <a:pt x="215713" y="287473"/>
                </a:cubicBezTo>
                <a:cubicBezTo>
                  <a:pt x="204717" y="297843"/>
                  <a:pt x="190362" y="303562"/>
                  <a:pt x="175319" y="303562"/>
                </a:cubicBezTo>
                <a:cubicBezTo>
                  <a:pt x="161956" y="303562"/>
                  <a:pt x="148899" y="298911"/>
                  <a:pt x="138438" y="290447"/>
                </a:cubicBezTo>
                <a:lnTo>
                  <a:pt x="21991" y="196275"/>
                </a:lnTo>
                <a:cubicBezTo>
                  <a:pt x="20922" y="195436"/>
                  <a:pt x="19394" y="194063"/>
                  <a:pt x="17562" y="192309"/>
                </a:cubicBezTo>
                <a:cubicBezTo>
                  <a:pt x="-4506" y="170196"/>
                  <a:pt x="-4430" y="134205"/>
                  <a:pt x="17714" y="112168"/>
                </a:cubicBezTo>
                <a:cubicBezTo>
                  <a:pt x="19394" y="110490"/>
                  <a:pt x="20845" y="109270"/>
                  <a:pt x="21762" y="108508"/>
                </a:cubicBezTo>
                <a:lnTo>
                  <a:pt x="136605" y="14564"/>
                </a:lnTo>
                <a:cubicBezTo>
                  <a:pt x="147296" y="5795"/>
                  <a:pt x="160658" y="991"/>
                  <a:pt x="174327" y="991"/>
                </a:cubicBezTo>
                <a:close/>
                <a:moveTo>
                  <a:pt x="174289" y="565"/>
                </a:moveTo>
                <a:cubicBezTo>
                  <a:pt x="160544" y="565"/>
                  <a:pt x="147029" y="5368"/>
                  <a:pt x="136262" y="14135"/>
                </a:cubicBezTo>
                <a:lnTo>
                  <a:pt x="21416" y="108137"/>
                </a:lnTo>
                <a:cubicBezTo>
                  <a:pt x="20423" y="108900"/>
                  <a:pt x="18973" y="110120"/>
                  <a:pt x="17293" y="111797"/>
                </a:cubicBezTo>
                <a:cubicBezTo>
                  <a:pt x="-5005" y="134058"/>
                  <a:pt x="-5081" y="170348"/>
                  <a:pt x="17216" y="192686"/>
                </a:cubicBezTo>
                <a:cubicBezTo>
                  <a:pt x="18973" y="194439"/>
                  <a:pt x="20576" y="195811"/>
                  <a:pt x="21645" y="196650"/>
                </a:cubicBezTo>
                <a:lnTo>
                  <a:pt x="138095" y="290805"/>
                </a:lnTo>
                <a:cubicBezTo>
                  <a:pt x="148632" y="299343"/>
                  <a:pt x="161843" y="303994"/>
                  <a:pt x="175282" y="303994"/>
                </a:cubicBezTo>
                <a:cubicBezTo>
                  <a:pt x="190478" y="303994"/>
                  <a:pt x="204986" y="298276"/>
                  <a:pt x="216058" y="287831"/>
                </a:cubicBezTo>
                <a:cubicBezTo>
                  <a:pt x="221785" y="282418"/>
                  <a:pt x="226291" y="276014"/>
                  <a:pt x="229498" y="268848"/>
                </a:cubicBezTo>
                <a:cubicBezTo>
                  <a:pt x="232858" y="261300"/>
                  <a:pt x="234538" y="253219"/>
                  <a:pt x="234538" y="244909"/>
                </a:cubicBezTo>
                <a:lnTo>
                  <a:pt x="234538" y="234159"/>
                </a:lnTo>
                <a:lnTo>
                  <a:pt x="429027" y="234159"/>
                </a:lnTo>
                <a:cubicBezTo>
                  <a:pt x="429562" y="242012"/>
                  <a:pt x="431623" y="249864"/>
                  <a:pt x="435060" y="257031"/>
                </a:cubicBezTo>
                <a:cubicBezTo>
                  <a:pt x="439107" y="265417"/>
                  <a:pt x="445139" y="272888"/>
                  <a:pt x="452393" y="278683"/>
                </a:cubicBezTo>
                <a:lnTo>
                  <a:pt x="496759" y="313905"/>
                </a:lnTo>
                <a:cubicBezTo>
                  <a:pt x="507220" y="322215"/>
                  <a:pt x="520278" y="326789"/>
                  <a:pt x="533564" y="326789"/>
                </a:cubicBezTo>
                <a:cubicBezTo>
                  <a:pt x="548760" y="326789"/>
                  <a:pt x="563269" y="321071"/>
                  <a:pt x="574341" y="310550"/>
                </a:cubicBezTo>
                <a:cubicBezTo>
                  <a:pt x="580068" y="305137"/>
                  <a:pt x="584573" y="298810"/>
                  <a:pt x="587780" y="291567"/>
                </a:cubicBezTo>
                <a:cubicBezTo>
                  <a:pt x="591140" y="284019"/>
                  <a:pt x="592820" y="276014"/>
                  <a:pt x="592820" y="267704"/>
                </a:cubicBezTo>
                <a:lnTo>
                  <a:pt x="592820" y="129560"/>
                </a:lnTo>
                <a:cubicBezTo>
                  <a:pt x="592820" y="97007"/>
                  <a:pt x="566247" y="70476"/>
                  <a:pt x="533641" y="70476"/>
                </a:cubicBezTo>
                <a:lnTo>
                  <a:pt x="234538" y="70476"/>
                </a:lnTo>
                <a:lnTo>
                  <a:pt x="234538" y="60641"/>
                </a:lnTo>
                <a:cubicBezTo>
                  <a:pt x="234538" y="52102"/>
                  <a:pt x="232781" y="43945"/>
                  <a:pt x="229421" y="36321"/>
                </a:cubicBezTo>
                <a:cubicBezTo>
                  <a:pt x="226138" y="29002"/>
                  <a:pt x="221556" y="22522"/>
                  <a:pt x="215753" y="16956"/>
                </a:cubicBezTo>
                <a:cubicBezTo>
                  <a:pt x="204452" y="6359"/>
                  <a:pt x="189790" y="565"/>
                  <a:pt x="174289" y="565"/>
                </a:cubicBezTo>
                <a:close/>
                <a:moveTo>
                  <a:pt x="174327" y="0"/>
                </a:moveTo>
                <a:cubicBezTo>
                  <a:pt x="189904" y="0"/>
                  <a:pt x="204794" y="5871"/>
                  <a:pt x="216095" y="16623"/>
                </a:cubicBezTo>
                <a:cubicBezTo>
                  <a:pt x="221974" y="22113"/>
                  <a:pt x="226632" y="28671"/>
                  <a:pt x="229916" y="36068"/>
                </a:cubicBezTo>
                <a:cubicBezTo>
                  <a:pt x="233352" y="43769"/>
                  <a:pt x="235108" y="52081"/>
                  <a:pt x="235108" y="60621"/>
                </a:cubicBezTo>
                <a:lnTo>
                  <a:pt x="235108" y="69924"/>
                </a:lnTo>
                <a:lnTo>
                  <a:pt x="533671" y="69924"/>
                </a:lnTo>
                <a:cubicBezTo>
                  <a:pt x="566582" y="69924"/>
                  <a:pt x="593384" y="96688"/>
                  <a:pt x="593384" y="129553"/>
                </a:cubicBezTo>
                <a:lnTo>
                  <a:pt x="593384" y="267723"/>
                </a:lnTo>
                <a:cubicBezTo>
                  <a:pt x="593384" y="276111"/>
                  <a:pt x="591628" y="284194"/>
                  <a:pt x="588268" y="291819"/>
                </a:cubicBezTo>
                <a:cubicBezTo>
                  <a:pt x="585061" y="299063"/>
                  <a:pt x="580479" y="305545"/>
                  <a:pt x="574752" y="310959"/>
                </a:cubicBezTo>
                <a:cubicBezTo>
                  <a:pt x="563528" y="321558"/>
                  <a:pt x="548943" y="327353"/>
                  <a:pt x="533595" y="327353"/>
                </a:cubicBezTo>
                <a:cubicBezTo>
                  <a:pt x="520232" y="327353"/>
                  <a:pt x="507022" y="322702"/>
                  <a:pt x="496485" y="314314"/>
                </a:cubicBezTo>
                <a:lnTo>
                  <a:pt x="452120" y="279085"/>
                </a:lnTo>
                <a:cubicBezTo>
                  <a:pt x="444790" y="273290"/>
                  <a:pt x="438757" y="265665"/>
                  <a:pt x="434634" y="257277"/>
                </a:cubicBezTo>
                <a:cubicBezTo>
                  <a:pt x="431274" y="250261"/>
                  <a:pt x="429136" y="242407"/>
                  <a:pt x="428602" y="234630"/>
                </a:cubicBezTo>
                <a:lnTo>
                  <a:pt x="235108" y="234630"/>
                </a:lnTo>
                <a:lnTo>
                  <a:pt x="235108" y="244924"/>
                </a:lnTo>
                <a:cubicBezTo>
                  <a:pt x="235108" y="253312"/>
                  <a:pt x="233352" y="261394"/>
                  <a:pt x="229992" y="269020"/>
                </a:cubicBezTo>
                <a:cubicBezTo>
                  <a:pt x="226785" y="276264"/>
                  <a:pt x="222204" y="282745"/>
                  <a:pt x="216400" y="288235"/>
                </a:cubicBezTo>
                <a:cubicBezTo>
                  <a:pt x="205252" y="298758"/>
                  <a:pt x="190667" y="304553"/>
                  <a:pt x="175319" y="304553"/>
                </a:cubicBezTo>
                <a:cubicBezTo>
                  <a:pt x="161727" y="304553"/>
                  <a:pt x="148441" y="299826"/>
                  <a:pt x="137827" y="291209"/>
                </a:cubicBezTo>
                <a:lnTo>
                  <a:pt x="21380" y="197037"/>
                </a:lnTo>
                <a:cubicBezTo>
                  <a:pt x="20311" y="196198"/>
                  <a:pt x="18707" y="194826"/>
                  <a:pt x="16875" y="192996"/>
                </a:cubicBezTo>
                <a:cubicBezTo>
                  <a:pt x="-5575" y="170501"/>
                  <a:pt x="-5575" y="133900"/>
                  <a:pt x="17027" y="111405"/>
                </a:cubicBezTo>
                <a:cubicBezTo>
                  <a:pt x="18707" y="109804"/>
                  <a:pt x="20158" y="108508"/>
                  <a:pt x="21151" y="107745"/>
                </a:cubicBezTo>
                <a:lnTo>
                  <a:pt x="135994" y="13725"/>
                </a:lnTo>
                <a:cubicBezTo>
                  <a:pt x="146837" y="4880"/>
                  <a:pt x="160429" y="0"/>
                  <a:pt x="17432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9" name="îŝḷîḓé-Rectangle 14"/>
          <p:cNvSpPr/>
          <p:nvPr/>
        </p:nvSpPr>
        <p:spPr>
          <a:xfrm>
            <a:off x="8630304" y="2959130"/>
            <a:ext cx="267944" cy="265525"/>
          </a:xfrm>
          <a:custGeom>
            <a:avLst/>
            <a:gdLst>
              <a:gd name="connsiteX0" fmla="*/ 373273 h 605239"/>
              <a:gd name="connsiteY0" fmla="*/ 373273 h 605239"/>
              <a:gd name="connsiteX1" fmla="*/ 373273 h 605239"/>
              <a:gd name="connsiteY1" fmla="*/ 373273 h 605239"/>
              <a:gd name="connsiteX2" fmla="*/ 373273 h 605239"/>
              <a:gd name="connsiteY2" fmla="*/ 373273 h 605239"/>
              <a:gd name="connsiteX3" fmla="*/ 373273 h 605239"/>
              <a:gd name="connsiteY3" fmla="*/ 373273 h 605239"/>
              <a:gd name="connsiteX4" fmla="*/ 373273 h 605239"/>
              <a:gd name="connsiteY4" fmla="*/ 373273 h 605239"/>
              <a:gd name="connsiteX5" fmla="*/ 373273 h 605239"/>
              <a:gd name="connsiteY5" fmla="*/ 373273 h 605239"/>
              <a:gd name="connsiteX6" fmla="*/ 373273 h 605239"/>
              <a:gd name="connsiteY6" fmla="*/ 373273 h 605239"/>
              <a:gd name="connsiteX7" fmla="*/ 373273 h 605239"/>
              <a:gd name="connsiteY7" fmla="*/ 373273 h 605239"/>
              <a:gd name="connsiteX8" fmla="*/ 373273 h 605239"/>
              <a:gd name="connsiteY8" fmla="*/ 373273 h 605239"/>
              <a:gd name="connsiteX9" fmla="*/ 373273 h 605239"/>
              <a:gd name="connsiteY9" fmla="*/ 373273 h 605239"/>
              <a:gd name="connsiteX10" fmla="*/ 373273 h 605239"/>
              <a:gd name="connsiteY10" fmla="*/ 373273 h 605239"/>
              <a:gd name="connsiteX11" fmla="*/ 373273 h 605239"/>
              <a:gd name="connsiteY11" fmla="*/ 373273 h 605239"/>
              <a:gd name="connsiteX12" fmla="*/ 373273 h 605239"/>
              <a:gd name="connsiteY12" fmla="*/ 373273 h 605239"/>
              <a:gd name="connsiteX13" fmla="*/ 373273 h 605239"/>
              <a:gd name="connsiteY13" fmla="*/ 373273 h 605239"/>
              <a:gd name="connsiteX14" fmla="*/ 373273 h 605239"/>
              <a:gd name="connsiteY14" fmla="*/ 373273 h 605239"/>
              <a:gd name="connsiteX15" fmla="*/ 373273 h 605239"/>
              <a:gd name="connsiteY15" fmla="*/ 373273 h 605239"/>
              <a:gd name="connsiteX16" fmla="*/ 373273 h 605239"/>
              <a:gd name="connsiteY16" fmla="*/ 373273 h 605239"/>
              <a:gd name="connsiteX17" fmla="*/ 373273 h 605239"/>
              <a:gd name="connsiteY17" fmla="*/ 373273 h 605239"/>
              <a:gd name="connsiteX18" fmla="*/ 373273 h 605239"/>
              <a:gd name="connsiteY18" fmla="*/ 373273 h 605239"/>
              <a:gd name="connsiteX19" fmla="*/ 373273 h 605239"/>
              <a:gd name="connsiteY19" fmla="*/ 373273 h 605239"/>
              <a:gd name="connsiteX20" fmla="*/ 373273 h 605239"/>
              <a:gd name="connsiteY20" fmla="*/ 373273 h 605239"/>
              <a:gd name="connsiteX21" fmla="*/ 373273 h 605239"/>
              <a:gd name="connsiteY21" fmla="*/ 373273 h 605239"/>
              <a:gd name="connsiteX22" fmla="*/ 373273 h 605239"/>
              <a:gd name="connsiteY22" fmla="*/ 373273 h 605239"/>
              <a:gd name="connsiteX23" fmla="*/ 373273 h 605239"/>
              <a:gd name="connsiteY23" fmla="*/ 373273 h 605239"/>
              <a:gd name="connsiteX24" fmla="*/ 373273 h 605239"/>
              <a:gd name="connsiteY24" fmla="*/ 373273 h 605239"/>
              <a:gd name="connsiteX25" fmla="*/ 373273 h 605239"/>
              <a:gd name="connsiteY25" fmla="*/ 373273 h 605239"/>
              <a:gd name="connsiteX26" fmla="*/ 373273 h 605239"/>
              <a:gd name="connsiteY26" fmla="*/ 373273 h 605239"/>
              <a:gd name="connsiteX27" fmla="*/ 373273 h 605239"/>
              <a:gd name="connsiteY27" fmla="*/ 373273 h 605239"/>
              <a:gd name="connsiteX28" fmla="*/ 373273 h 605239"/>
              <a:gd name="connsiteY28" fmla="*/ 373273 h 605239"/>
              <a:gd name="connsiteX29" fmla="*/ 373273 h 605239"/>
              <a:gd name="connsiteY29" fmla="*/ 373273 h 605239"/>
              <a:gd name="connsiteX30" fmla="*/ 373273 h 605239"/>
              <a:gd name="connsiteY30" fmla="*/ 373273 h 605239"/>
              <a:gd name="connsiteX31" fmla="*/ 373273 h 605239"/>
              <a:gd name="connsiteY31" fmla="*/ 373273 h 605239"/>
              <a:gd name="connsiteX32" fmla="*/ 373273 h 605239"/>
              <a:gd name="connsiteY32" fmla="*/ 373273 h 605239"/>
              <a:gd name="connsiteX33" fmla="*/ 373273 h 605239"/>
              <a:gd name="connsiteY33" fmla="*/ 373273 h 605239"/>
              <a:gd name="connsiteX34" fmla="*/ 373273 h 605239"/>
              <a:gd name="connsiteY34" fmla="*/ 373273 h 605239"/>
              <a:gd name="connsiteX35" fmla="*/ 373273 h 605239"/>
              <a:gd name="connsiteY35" fmla="*/ 373273 h 605239"/>
              <a:gd name="connsiteX36" fmla="*/ 373273 h 605239"/>
              <a:gd name="connsiteY36" fmla="*/ 373273 h 605239"/>
              <a:gd name="connsiteX37" fmla="*/ 373273 h 605239"/>
              <a:gd name="connsiteY37" fmla="*/ 373273 h 605239"/>
              <a:gd name="connsiteX38" fmla="*/ 373273 h 605239"/>
              <a:gd name="connsiteY38" fmla="*/ 373273 h 605239"/>
              <a:gd name="connsiteX39" fmla="*/ 373273 h 605239"/>
              <a:gd name="connsiteY39" fmla="*/ 373273 h 605239"/>
              <a:gd name="connsiteX40" fmla="*/ 373273 h 605239"/>
              <a:gd name="connsiteY40" fmla="*/ 373273 h 605239"/>
              <a:gd name="connsiteX41" fmla="*/ 373273 h 605239"/>
              <a:gd name="connsiteY41" fmla="*/ 373273 h 605239"/>
              <a:gd name="connsiteX42" fmla="*/ 373273 h 605239"/>
              <a:gd name="connsiteY42" fmla="*/ 373273 h 605239"/>
              <a:gd name="connsiteX43" fmla="*/ 373273 h 605239"/>
              <a:gd name="connsiteY43" fmla="*/ 373273 h 605239"/>
              <a:gd name="connsiteX44" fmla="*/ 373273 h 605239"/>
              <a:gd name="connsiteY44" fmla="*/ 373273 h 605239"/>
              <a:gd name="connsiteX45" fmla="*/ 373273 h 605239"/>
              <a:gd name="connsiteY45" fmla="*/ 373273 h 605239"/>
              <a:gd name="connsiteX46" fmla="*/ 373273 h 605239"/>
              <a:gd name="connsiteY46" fmla="*/ 373273 h 605239"/>
              <a:gd name="connsiteX47" fmla="*/ 373273 h 605239"/>
              <a:gd name="connsiteY47" fmla="*/ 373273 h 605239"/>
              <a:gd name="connsiteX48" fmla="*/ 373273 h 605239"/>
              <a:gd name="connsiteY48" fmla="*/ 373273 h 605239"/>
              <a:gd name="connsiteX49" fmla="*/ 373273 h 605239"/>
              <a:gd name="connsiteY49" fmla="*/ 373273 h 605239"/>
              <a:gd name="connsiteX50" fmla="*/ 373273 h 605239"/>
              <a:gd name="connsiteY50" fmla="*/ 373273 h 605239"/>
              <a:gd name="connsiteX51" fmla="*/ 373273 h 605239"/>
              <a:gd name="connsiteY51" fmla="*/ 373273 h 605239"/>
              <a:gd name="connsiteX52" fmla="*/ 373273 h 605239"/>
              <a:gd name="connsiteY52" fmla="*/ 373273 h 605239"/>
              <a:gd name="connsiteX53" fmla="*/ 373273 h 605239"/>
              <a:gd name="connsiteY53" fmla="*/ 373273 h 605239"/>
              <a:gd name="connsiteX54" fmla="*/ 373273 h 605239"/>
              <a:gd name="connsiteY54" fmla="*/ 373273 h 605239"/>
              <a:gd name="connsiteX55" fmla="*/ 373273 h 605239"/>
              <a:gd name="connsiteY55" fmla="*/ 373273 h 605239"/>
              <a:gd name="connsiteX56" fmla="*/ 373273 h 605239"/>
              <a:gd name="connsiteY56" fmla="*/ 373273 h 605239"/>
              <a:gd name="connsiteX57" fmla="*/ 373273 h 605239"/>
              <a:gd name="connsiteY57" fmla="*/ 373273 h 605239"/>
              <a:gd name="connsiteX58" fmla="*/ 373273 h 605239"/>
              <a:gd name="connsiteY58" fmla="*/ 373273 h 605239"/>
              <a:gd name="connsiteX59" fmla="*/ 373273 h 605239"/>
              <a:gd name="connsiteY59" fmla="*/ 373273 h 605239"/>
              <a:gd name="connsiteX60" fmla="*/ 373273 h 605239"/>
              <a:gd name="connsiteY60" fmla="*/ 373273 h 605239"/>
              <a:gd name="connsiteX61" fmla="*/ 373273 h 605239"/>
              <a:gd name="connsiteY61" fmla="*/ 373273 h 605239"/>
              <a:gd name="connsiteX62" fmla="*/ 373273 h 605239"/>
              <a:gd name="connsiteY62" fmla="*/ 373273 h 605239"/>
              <a:gd name="connsiteX63" fmla="*/ 373273 h 605239"/>
              <a:gd name="connsiteY63" fmla="*/ 373273 h 605239"/>
              <a:gd name="connsiteX64" fmla="*/ 373273 h 605239"/>
              <a:gd name="connsiteY64" fmla="*/ 373273 h 605239"/>
              <a:gd name="connsiteX65" fmla="*/ 373273 h 605239"/>
              <a:gd name="connsiteY65" fmla="*/ 373273 h 605239"/>
              <a:gd name="connsiteX66" fmla="*/ 373273 h 605239"/>
              <a:gd name="connsiteY66" fmla="*/ 373273 h 605239"/>
              <a:gd name="connsiteX67" fmla="*/ 373273 h 605239"/>
              <a:gd name="connsiteY67" fmla="*/ 373273 h 605239"/>
              <a:gd name="connsiteX68" fmla="*/ 373273 h 605239"/>
              <a:gd name="connsiteY68" fmla="*/ 373273 h 605239"/>
              <a:gd name="connsiteX69" fmla="*/ 373273 h 605239"/>
              <a:gd name="connsiteY69" fmla="*/ 373273 h 605239"/>
              <a:gd name="connsiteX70" fmla="*/ 373273 h 605239"/>
              <a:gd name="connsiteY70" fmla="*/ 373273 h 605239"/>
              <a:gd name="connsiteX71" fmla="*/ 373273 h 605239"/>
              <a:gd name="connsiteY71" fmla="*/ 373273 h 605239"/>
              <a:gd name="connsiteX72" fmla="*/ 373273 h 605239"/>
              <a:gd name="connsiteY72" fmla="*/ 373273 h 605239"/>
              <a:gd name="connsiteX73" fmla="*/ 373273 h 605239"/>
              <a:gd name="connsiteY73" fmla="*/ 373273 h 605239"/>
              <a:gd name="connsiteX74" fmla="*/ 373273 h 605239"/>
              <a:gd name="connsiteY74" fmla="*/ 373273 h 605239"/>
              <a:gd name="connsiteX75" fmla="*/ 373273 h 605239"/>
              <a:gd name="connsiteY75" fmla="*/ 373273 h 605239"/>
              <a:gd name="connsiteX76" fmla="*/ 373273 h 605239"/>
              <a:gd name="connsiteY76" fmla="*/ 373273 h 605239"/>
              <a:gd name="connsiteX77" fmla="*/ 373273 h 605239"/>
              <a:gd name="connsiteY77" fmla="*/ 373273 h 605239"/>
              <a:gd name="connsiteX78" fmla="*/ 373273 h 605239"/>
              <a:gd name="connsiteY78" fmla="*/ 373273 h 605239"/>
              <a:gd name="connsiteX79" fmla="*/ 373273 h 605239"/>
              <a:gd name="connsiteY79" fmla="*/ 373273 h 605239"/>
              <a:gd name="connsiteX80" fmla="*/ 373273 h 605239"/>
              <a:gd name="connsiteY80" fmla="*/ 373273 h 605239"/>
              <a:gd name="connsiteX81" fmla="*/ 373273 h 605239"/>
              <a:gd name="connsiteY81" fmla="*/ 373273 h 605239"/>
              <a:gd name="connsiteX82" fmla="*/ 373273 h 605239"/>
              <a:gd name="connsiteY82" fmla="*/ 373273 h 605239"/>
              <a:gd name="connsiteX83" fmla="*/ 373273 h 605239"/>
              <a:gd name="connsiteY83" fmla="*/ 373273 h 605239"/>
              <a:gd name="connsiteX84" fmla="*/ 373273 h 605239"/>
              <a:gd name="connsiteY84" fmla="*/ 373273 h 605239"/>
              <a:gd name="connsiteX85" fmla="*/ 373273 h 605239"/>
              <a:gd name="connsiteY85" fmla="*/ 373273 h 605239"/>
              <a:gd name="connsiteX86" fmla="*/ 373273 h 605239"/>
              <a:gd name="connsiteY86" fmla="*/ 373273 h 605239"/>
              <a:gd name="connsiteX87" fmla="*/ 373273 h 605239"/>
              <a:gd name="connsiteY87" fmla="*/ 373273 h 605239"/>
              <a:gd name="connsiteX88" fmla="*/ 373273 h 605239"/>
              <a:gd name="connsiteY88" fmla="*/ 373273 h 605239"/>
              <a:gd name="connsiteX89" fmla="*/ 373273 h 605239"/>
              <a:gd name="connsiteY89" fmla="*/ 373273 h 605239"/>
              <a:gd name="connsiteX90" fmla="*/ 373273 h 605239"/>
              <a:gd name="connsiteY90" fmla="*/ 373273 h 605239"/>
              <a:gd name="connsiteX91" fmla="*/ 373273 h 605239"/>
              <a:gd name="connsiteY91" fmla="*/ 373273 h 605239"/>
              <a:gd name="connsiteX92" fmla="*/ 373273 h 605239"/>
              <a:gd name="connsiteY92" fmla="*/ 373273 h 605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78425" h="573203">
                <a:moveTo>
                  <a:pt x="35688" y="330987"/>
                </a:moveTo>
                <a:cubicBezTo>
                  <a:pt x="32039" y="330987"/>
                  <a:pt x="29102" y="334008"/>
                  <a:pt x="29102" y="337651"/>
                </a:cubicBezTo>
                <a:lnTo>
                  <a:pt x="29102" y="484438"/>
                </a:lnTo>
                <a:cubicBezTo>
                  <a:pt x="29102" y="488081"/>
                  <a:pt x="32039" y="491102"/>
                  <a:pt x="35688" y="491102"/>
                </a:cubicBezTo>
                <a:lnTo>
                  <a:pt x="240293" y="491102"/>
                </a:lnTo>
                <a:cubicBezTo>
                  <a:pt x="243942" y="491102"/>
                  <a:pt x="246968" y="488081"/>
                  <a:pt x="246968" y="484438"/>
                </a:cubicBezTo>
                <a:lnTo>
                  <a:pt x="246968" y="337651"/>
                </a:lnTo>
                <a:cubicBezTo>
                  <a:pt x="246968" y="334008"/>
                  <a:pt x="243942" y="330987"/>
                  <a:pt x="240293" y="330987"/>
                </a:cubicBezTo>
                <a:close/>
                <a:moveTo>
                  <a:pt x="440550" y="305700"/>
                </a:moveTo>
                <a:cubicBezTo>
                  <a:pt x="444243" y="305700"/>
                  <a:pt x="447936" y="307122"/>
                  <a:pt x="450784" y="309967"/>
                </a:cubicBezTo>
                <a:lnTo>
                  <a:pt x="487627" y="346765"/>
                </a:lnTo>
                <a:cubicBezTo>
                  <a:pt x="493323" y="352454"/>
                  <a:pt x="493323" y="361520"/>
                  <a:pt x="487627" y="367209"/>
                </a:cubicBezTo>
                <a:cubicBezTo>
                  <a:pt x="484780" y="370053"/>
                  <a:pt x="481042" y="371475"/>
                  <a:pt x="477304" y="371475"/>
                </a:cubicBezTo>
                <a:cubicBezTo>
                  <a:pt x="473477" y="371475"/>
                  <a:pt x="469829" y="370053"/>
                  <a:pt x="466981" y="367209"/>
                </a:cubicBezTo>
                <a:lnTo>
                  <a:pt x="454967" y="355298"/>
                </a:lnTo>
                <a:lnTo>
                  <a:pt x="454967" y="470137"/>
                </a:lnTo>
                <a:cubicBezTo>
                  <a:pt x="454967" y="478137"/>
                  <a:pt x="448470" y="484714"/>
                  <a:pt x="440372" y="484714"/>
                </a:cubicBezTo>
                <a:lnTo>
                  <a:pt x="328329" y="484714"/>
                </a:lnTo>
                <a:cubicBezTo>
                  <a:pt x="320320" y="484714"/>
                  <a:pt x="313734" y="478137"/>
                  <a:pt x="313734" y="470137"/>
                </a:cubicBezTo>
                <a:cubicBezTo>
                  <a:pt x="313734" y="462049"/>
                  <a:pt x="320320" y="455560"/>
                  <a:pt x="328329" y="455560"/>
                </a:cubicBezTo>
                <a:lnTo>
                  <a:pt x="328329" y="455649"/>
                </a:lnTo>
                <a:lnTo>
                  <a:pt x="426044" y="455649"/>
                </a:lnTo>
                <a:lnTo>
                  <a:pt x="426044" y="355298"/>
                </a:lnTo>
                <a:lnTo>
                  <a:pt x="414030" y="367209"/>
                </a:lnTo>
                <a:cubicBezTo>
                  <a:pt x="408334" y="372897"/>
                  <a:pt x="399168" y="372897"/>
                  <a:pt x="393472" y="367209"/>
                </a:cubicBezTo>
                <a:cubicBezTo>
                  <a:pt x="387777" y="361520"/>
                  <a:pt x="387777" y="352454"/>
                  <a:pt x="393472" y="346765"/>
                </a:cubicBezTo>
                <a:lnTo>
                  <a:pt x="430316" y="309967"/>
                </a:lnTo>
                <a:cubicBezTo>
                  <a:pt x="433163" y="307122"/>
                  <a:pt x="436856" y="305700"/>
                  <a:pt x="440550" y="305700"/>
                </a:cubicBezTo>
                <a:close/>
                <a:moveTo>
                  <a:pt x="35688" y="302020"/>
                </a:moveTo>
                <a:lnTo>
                  <a:pt x="240293" y="302020"/>
                </a:lnTo>
                <a:cubicBezTo>
                  <a:pt x="259961" y="302020"/>
                  <a:pt x="275981" y="318014"/>
                  <a:pt x="275981" y="337651"/>
                </a:cubicBezTo>
                <a:lnTo>
                  <a:pt x="275981" y="484438"/>
                </a:lnTo>
                <a:cubicBezTo>
                  <a:pt x="275981" y="504075"/>
                  <a:pt x="259961" y="520068"/>
                  <a:pt x="240293" y="520068"/>
                </a:cubicBezTo>
                <a:lnTo>
                  <a:pt x="152631" y="520068"/>
                </a:lnTo>
                <a:lnTo>
                  <a:pt x="152631" y="544059"/>
                </a:lnTo>
                <a:lnTo>
                  <a:pt x="179152" y="544059"/>
                </a:lnTo>
                <a:cubicBezTo>
                  <a:pt x="187251" y="544059"/>
                  <a:pt x="193747" y="550545"/>
                  <a:pt x="193747" y="558631"/>
                </a:cubicBezTo>
                <a:cubicBezTo>
                  <a:pt x="193747" y="566628"/>
                  <a:pt x="187251" y="573203"/>
                  <a:pt x="179152" y="573203"/>
                </a:cubicBezTo>
                <a:lnTo>
                  <a:pt x="96829" y="573203"/>
                </a:lnTo>
                <a:cubicBezTo>
                  <a:pt x="88730" y="573203"/>
                  <a:pt x="82234" y="566628"/>
                  <a:pt x="82234" y="558631"/>
                </a:cubicBezTo>
                <a:cubicBezTo>
                  <a:pt x="82234" y="550545"/>
                  <a:pt x="88730" y="544059"/>
                  <a:pt x="96829" y="544059"/>
                </a:cubicBezTo>
                <a:lnTo>
                  <a:pt x="123439" y="544059"/>
                </a:lnTo>
                <a:lnTo>
                  <a:pt x="123439" y="520068"/>
                </a:lnTo>
                <a:lnTo>
                  <a:pt x="35688" y="520068"/>
                </a:lnTo>
                <a:cubicBezTo>
                  <a:pt x="16020" y="520068"/>
                  <a:pt x="0" y="504075"/>
                  <a:pt x="0" y="484438"/>
                </a:cubicBezTo>
                <a:lnTo>
                  <a:pt x="0" y="337651"/>
                </a:lnTo>
                <a:cubicBezTo>
                  <a:pt x="0" y="318014"/>
                  <a:pt x="16020" y="302020"/>
                  <a:pt x="35688" y="302020"/>
                </a:cubicBezTo>
                <a:close/>
                <a:moveTo>
                  <a:pt x="138020" y="94487"/>
                </a:moveTo>
                <a:lnTo>
                  <a:pt x="250020" y="94487"/>
                </a:lnTo>
                <a:cubicBezTo>
                  <a:pt x="258122" y="94487"/>
                  <a:pt x="264621" y="100974"/>
                  <a:pt x="264621" y="109060"/>
                </a:cubicBezTo>
                <a:cubicBezTo>
                  <a:pt x="264621" y="117147"/>
                  <a:pt x="258122" y="123634"/>
                  <a:pt x="250020" y="123634"/>
                </a:cubicBezTo>
                <a:lnTo>
                  <a:pt x="250020" y="123545"/>
                </a:lnTo>
                <a:lnTo>
                  <a:pt x="152710" y="123545"/>
                </a:lnTo>
                <a:lnTo>
                  <a:pt x="152710" y="223873"/>
                </a:lnTo>
                <a:lnTo>
                  <a:pt x="164729" y="211876"/>
                </a:lnTo>
                <a:cubicBezTo>
                  <a:pt x="170427" y="206189"/>
                  <a:pt x="179508" y="206189"/>
                  <a:pt x="185206" y="211876"/>
                </a:cubicBezTo>
                <a:cubicBezTo>
                  <a:pt x="190904" y="217563"/>
                  <a:pt x="190904" y="226716"/>
                  <a:pt x="185206" y="232404"/>
                </a:cubicBezTo>
                <a:lnTo>
                  <a:pt x="148436" y="269104"/>
                </a:lnTo>
                <a:cubicBezTo>
                  <a:pt x="145588" y="271948"/>
                  <a:pt x="141759" y="273370"/>
                  <a:pt x="138109" y="273370"/>
                </a:cubicBezTo>
                <a:cubicBezTo>
                  <a:pt x="134281" y="273370"/>
                  <a:pt x="130630" y="271948"/>
                  <a:pt x="127781" y="269104"/>
                </a:cubicBezTo>
                <a:lnTo>
                  <a:pt x="91012" y="232404"/>
                </a:lnTo>
                <a:cubicBezTo>
                  <a:pt x="85314" y="226716"/>
                  <a:pt x="85314" y="217563"/>
                  <a:pt x="91012" y="211876"/>
                </a:cubicBezTo>
                <a:cubicBezTo>
                  <a:pt x="96710" y="206189"/>
                  <a:pt x="105791" y="206189"/>
                  <a:pt x="111489" y="211876"/>
                </a:cubicBezTo>
                <a:lnTo>
                  <a:pt x="123508" y="223873"/>
                </a:lnTo>
                <a:lnTo>
                  <a:pt x="123508" y="109060"/>
                </a:lnTo>
                <a:cubicBezTo>
                  <a:pt x="123508" y="100974"/>
                  <a:pt x="129918" y="94487"/>
                  <a:pt x="138020" y="94487"/>
                </a:cubicBezTo>
                <a:close/>
                <a:moveTo>
                  <a:pt x="338148" y="29153"/>
                </a:moveTo>
                <a:cubicBezTo>
                  <a:pt x="334410" y="29153"/>
                  <a:pt x="331473" y="32176"/>
                  <a:pt x="331473" y="35820"/>
                </a:cubicBezTo>
                <a:lnTo>
                  <a:pt x="331473" y="182566"/>
                </a:lnTo>
                <a:cubicBezTo>
                  <a:pt x="331473" y="186210"/>
                  <a:pt x="334410" y="189143"/>
                  <a:pt x="338148" y="189143"/>
                </a:cubicBezTo>
                <a:lnTo>
                  <a:pt x="542650" y="189143"/>
                </a:lnTo>
                <a:cubicBezTo>
                  <a:pt x="546388" y="189143"/>
                  <a:pt x="549325" y="186210"/>
                  <a:pt x="549325" y="182566"/>
                </a:cubicBezTo>
                <a:lnTo>
                  <a:pt x="549325" y="35820"/>
                </a:lnTo>
                <a:cubicBezTo>
                  <a:pt x="549325" y="32176"/>
                  <a:pt x="546388" y="29153"/>
                  <a:pt x="542650" y="29153"/>
                </a:cubicBezTo>
                <a:close/>
                <a:moveTo>
                  <a:pt x="338148" y="0"/>
                </a:moveTo>
                <a:lnTo>
                  <a:pt x="542650" y="0"/>
                </a:lnTo>
                <a:cubicBezTo>
                  <a:pt x="562407" y="0"/>
                  <a:pt x="578425" y="16177"/>
                  <a:pt x="578425" y="35820"/>
                </a:cubicBezTo>
                <a:lnTo>
                  <a:pt x="578425" y="182388"/>
                </a:lnTo>
                <a:cubicBezTo>
                  <a:pt x="578425" y="202120"/>
                  <a:pt x="562407" y="218119"/>
                  <a:pt x="542650" y="218119"/>
                </a:cubicBezTo>
                <a:lnTo>
                  <a:pt x="454994" y="218119"/>
                </a:lnTo>
                <a:lnTo>
                  <a:pt x="454994" y="242029"/>
                </a:lnTo>
                <a:lnTo>
                  <a:pt x="481602" y="242029"/>
                </a:lnTo>
                <a:cubicBezTo>
                  <a:pt x="489611" y="242029"/>
                  <a:pt x="496197" y="248518"/>
                  <a:pt x="496197" y="256606"/>
                </a:cubicBezTo>
                <a:cubicBezTo>
                  <a:pt x="496197" y="264694"/>
                  <a:pt x="489611" y="271183"/>
                  <a:pt x="481602" y="271183"/>
                </a:cubicBezTo>
                <a:lnTo>
                  <a:pt x="399196" y="271183"/>
                </a:lnTo>
                <a:cubicBezTo>
                  <a:pt x="391187" y="271183"/>
                  <a:pt x="384601" y="264694"/>
                  <a:pt x="384601" y="256606"/>
                </a:cubicBezTo>
                <a:cubicBezTo>
                  <a:pt x="384601" y="248518"/>
                  <a:pt x="391187" y="242029"/>
                  <a:pt x="399196" y="242029"/>
                </a:cubicBezTo>
                <a:lnTo>
                  <a:pt x="425804" y="242029"/>
                </a:lnTo>
                <a:lnTo>
                  <a:pt x="425804" y="218119"/>
                </a:lnTo>
                <a:lnTo>
                  <a:pt x="338148" y="218119"/>
                </a:lnTo>
                <a:cubicBezTo>
                  <a:pt x="318391" y="218119"/>
                  <a:pt x="302373" y="202120"/>
                  <a:pt x="302373" y="182388"/>
                </a:cubicBezTo>
                <a:lnTo>
                  <a:pt x="302373" y="35731"/>
                </a:lnTo>
                <a:cubicBezTo>
                  <a:pt x="302373" y="15999"/>
                  <a:pt x="318391" y="0"/>
                  <a:pt x="33814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0" name="îŝḷîḓé-Rectangle 15"/>
          <p:cNvSpPr/>
          <p:nvPr/>
        </p:nvSpPr>
        <p:spPr>
          <a:xfrm>
            <a:off x="8630304" y="4029575"/>
            <a:ext cx="267944" cy="247127"/>
          </a:xfrm>
          <a:custGeom>
            <a:avLst/>
            <a:gdLst>
              <a:gd name="connsiteX0" fmla="*/ 176147 w 578111"/>
              <a:gd name="connsiteY0" fmla="*/ 221031 h 533197"/>
              <a:gd name="connsiteX1" fmla="*/ 212154 w 578111"/>
              <a:gd name="connsiteY1" fmla="*/ 256947 h 533197"/>
              <a:gd name="connsiteX2" fmla="*/ 212154 w 578111"/>
              <a:gd name="connsiteY2" fmla="*/ 348118 h 533197"/>
              <a:gd name="connsiteX3" fmla="*/ 176147 w 578111"/>
              <a:gd name="connsiteY3" fmla="*/ 384955 h 533197"/>
              <a:gd name="connsiteX4" fmla="*/ 139217 w 578111"/>
              <a:gd name="connsiteY4" fmla="*/ 348118 h 533197"/>
              <a:gd name="connsiteX5" fmla="*/ 139217 w 578111"/>
              <a:gd name="connsiteY5" fmla="*/ 256947 h 533197"/>
              <a:gd name="connsiteX6" fmla="*/ 176147 w 578111"/>
              <a:gd name="connsiteY6" fmla="*/ 221031 h 533197"/>
              <a:gd name="connsiteX7" fmla="*/ 267503 w 578111"/>
              <a:gd name="connsiteY7" fmla="*/ 184193 h 533197"/>
              <a:gd name="connsiteX8" fmla="*/ 303437 w 578111"/>
              <a:gd name="connsiteY8" fmla="*/ 221030 h 533197"/>
              <a:gd name="connsiteX9" fmla="*/ 303437 w 578111"/>
              <a:gd name="connsiteY9" fmla="*/ 348119 h 533197"/>
              <a:gd name="connsiteX10" fmla="*/ 267503 w 578111"/>
              <a:gd name="connsiteY10" fmla="*/ 384956 h 533197"/>
              <a:gd name="connsiteX11" fmla="*/ 230648 w 578111"/>
              <a:gd name="connsiteY11" fmla="*/ 348119 h 533197"/>
              <a:gd name="connsiteX12" fmla="*/ 230648 w 578111"/>
              <a:gd name="connsiteY12" fmla="*/ 221030 h 533197"/>
              <a:gd name="connsiteX13" fmla="*/ 267503 w 578111"/>
              <a:gd name="connsiteY13" fmla="*/ 184193 h 533197"/>
              <a:gd name="connsiteX14" fmla="*/ 357937 w 578111"/>
              <a:gd name="connsiteY14" fmla="*/ 148390 h 533197"/>
              <a:gd name="connsiteX15" fmla="*/ 394867 w 578111"/>
              <a:gd name="connsiteY15" fmla="*/ 184289 h 533197"/>
              <a:gd name="connsiteX16" fmla="*/ 394867 w 578111"/>
              <a:gd name="connsiteY16" fmla="*/ 348136 h 533197"/>
              <a:gd name="connsiteX17" fmla="*/ 357937 w 578111"/>
              <a:gd name="connsiteY17" fmla="*/ 384955 h 533197"/>
              <a:gd name="connsiteX18" fmla="*/ 321930 w 578111"/>
              <a:gd name="connsiteY18" fmla="*/ 348136 h 533197"/>
              <a:gd name="connsiteX19" fmla="*/ 321930 w 578111"/>
              <a:gd name="connsiteY19" fmla="*/ 184289 h 533197"/>
              <a:gd name="connsiteX20" fmla="*/ 357937 w 578111"/>
              <a:gd name="connsiteY20" fmla="*/ 148390 h 533197"/>
              <a:gd name="connsiteX21" fmla="*/ 267469 w 578111"/>
              <a:gd name="connsiteY21" fmla="*/ 0 h 533197"/>
              <a:gd name="connsiteX22" fmla="*/ 529404 w 578111"/>
              <a:gd name="connsiteY22" fmla="*/ 218252 h 533197"/>
              <a:gd name="connsiteX23" fmla="*/ 566296 w 578111"/>
              <a:gd name="connsiteY23" fmla="*/ 218252 h 533197"/>
              <a:gd name="connsiteX24" fmla="*/ 576441 w 578111"/>
              <a:gd name="connsiteY24" fmla="*/ 224698 h 533197"/>
              <a:gd name="connsiteX25" fmla="*/ 575519 w 578111"/>
              <a:gd name="connsiteY25" fmla="*/ 237590 h 533197"/>
              <a:gd name="connsiteX26" fmla="*/ 514647 w 578111"/>
              <a:gd name="connsiteY26" fmla="*/ 310341 h 533197"/>
              <a:gd name="connsiteX27" fmla="*/ 505424 w 578111"/>
              <a:gd name="connsiteY27" fmla="*/ 314945 h 533197"/>
              <a:gd name="connsiteX28" fmla="*/ 496201 w 578111"/>
              <a:gd name="connsiteY28" fmla="*/ 310341 h 533197"/>
              <a:gd name="connsiteX29" fmla="*/ 435328 w 578111"/>
              <a:gd name="connsiteY29" fmla="*/ 237590 h 533197"/>
              <a:gd name="connsiteX30" fmla="*/ 433484 w 578111"/>
              <a:gd name="connsiteY30" fmla="*/ 224698 h 533197"/>
              <a:gd name="connsiteX31" fmla="*/ 444551 w 578111"/>
              <a:gd name="connsiteY31" fmla="*/ 218252 h 533197"/>
              <a:gd name="connsiteX32" fmla="*/ 480521 w 578111"/>
              <a:gd name="connsiteY32" fmla="*/ 218252 h 533197"/>
              <a:gd name="connsiteX33" fmla="*/ 267469 w 578111"/>
              <a:gd name="connsiteY33" fmla="*/ 47886 h 533197"/>
              <a:gd name="connsiteX34" fmla="*/ 48882 w 578111"/>
              <a:gd name="connsiteY34" fmla="*/ 266138 h 533197"/>
              <a:gd name="connsiteX35" fmla="*/ 267469 w 578111"/>
              <a:gd name="connsiteY35" fmla="*/ 484390 h 533197"/>
              <a:gd name="connsiteX36" fmla="*/ 456541 w 578111"/>
              <a:gd name="connsiteY36" fmla="*/ 375724 h 533197"/>
              <a:gd name="connsiteX37" fmla="*/ 489744 w 578111"/>
              <a:gd name="connsiteY37" fmla="*/ 366515 h 533197"/>
              <a:gd name="connsiteX38" fmla="*/ 498967 w 578111"/>
              <a:gd name="connsiteY38" fmla="*/ 399668 h 533197"/>
              <a:gd name="connsiteX39" fmla="*/ 267469 w 578111"/>
              <a:gd name="connsiteY39" fmla="*/ 533197 h 533197"/>
              <a:gd name="connsiteX40" fmla="*/ 0 w 578111"/>
              <a:gd name="connsiteY40" fmla="*/ 266138 h 533197"/>
              <a:gd name="connsiteX41" fmla="*/ 267469 w 578111"/>
              <a:gd name="connsiteY41" fmla="*/ 0 h 533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578111" h="533197">
                <a:moveTo>
                  <a:pt x="176147" y="221031"/>
                </a:moveTo>
                <a:cubicBezTo>
                  <a:pt x="196459" y="221031"/>
                  <a:pt x="212154" y="237608"/>
                  <a:pt x="212154" y="256947"/>
                </a:cubicBezTo>
                <a:lnTo>
                  <a:pt x="212154" y="348118"/>
                </a:lnTo>
                <a:cubicBezTo>
                  <a:pt x="212154" y="368378"/>
                  <a:pt x="196459" y="384955"/>
                  <a:pt x="176147" y="384955"/>
                </a:cubicBezTo>
                <a:cubicBezTo>
                  <a:pt x="155836" y="384955"/>
                  <a:pt x="139217" y="368378"/>
                  <a:pt x="139217" y="348118"/>
                </a:cubicBezTo>
                <a:lnTo>
                  <a:pt x="139217" y="256947"/>
                </a:lnTo>
                <a:cubicBezTo>
                  <a:pt x="139217" y="237608"/>
                  <a:pt x="155836" y="221031"/>
                  <a:pt x="176147" y="221031"/>
                </a:cubicBezTo>
                <a:close/>
                <a:moveTo>
                  <a:pt x="267503" y="184193"/>
                </a:moveTo>
                <a:cubicBezTo>
                  <a:pt x="286852" y="184193"/>
                  <a:pt x="303437" y="200770"/>
                  <a:pt x="303437" y="221030"/>
                </a:cubicBezTo>
                <a:lnTo>
                  <a:pt x="303437" y="348119"/>
                </a:lnTo>
                <a:cubicBezTo>
                  <a:pt x="303437" y="368379"/>
                  <a:pt x="287774" y="384956"/>
                  <a:pt x="267503" y="384956"/>
                </a:cubicBezTo>
                <a:cubicBezTo>
                  <a:pt x="247233" y="384956"/>
                  <a:pt x="230648" y="368379"/>
                  <a:pt x="230648" y="348119"/>
                </a:cubicBezTo>
                <a:lnTo>
                  <a:pt x="230648" y="221030"/>
                </a:lnTo>
                <a:cubicBezTo>
                  <a:pt x="230648" y="200770"/>
                  <a:pt x="247233" y="184193"/>
                  <a:pt x="267503" y="184193"/>
                </a:cubicBezTo>
                <a:close/>
                <a:moveTo>
                  <a:pt x="357937" y="148390"/>
                </a:moveTo>
                <a:cubicBezTo>
                  <a:pt x="378249" y="148390"/>
                  <a:pt x="394867" y="164959"/>
                  <a:pt x="394867" y="184289"/>
                </a:cubicBezTo>
                <a:lnTo>
                  <a:pt x="394867" y="348136"/>
                </a:lnTo>
                <a:cubicBezTo>
                  <a:pt x="394867" y="368386"/>
                  <a:pt x="378249" y="384955"/>
                  <a:pt x="357937" y="384955"/>
                </a:cubicBezTo>
                <a:cubicBezTo>
                  <a:pt x="338549" y="384955"/>
                  <a:pt x="321930" y="368386"/>
                  <a:pt x="321930" y="348136"/>
                </a:cubicBezTo>
                <a:lnTo>
                  <a:pt x="321930" y="184289"/>
                </a:lnTo>
                <a:cubicBezTo>
                  <a:pt x="321930" y="164959"/>
                  <a:pt x="338549" y="148390"/>
                  <a:pt x="357937" y="148390"/>
                </a:cubicBezTo>
                <a:close/>
                <a:moveTo>
                  <a:pt x="267469" y="0"/>
                </a:moveTo>
                <a:cubicBezTo>
                  <a:pt x="397514" y="0"/>
                  <a:pt x="507268" y="93931"/>
                  <a:pt x="529404" y="218252"/>
                </a:cubicBezTo>
                <a:lnTo>
                  <a:pt x="566296" y="218252"/>
                </a:lnTo>
                <a:cubicBezTo>
                  <a:pt x="570907" y="218252"/>
                  <a:pt x="574597" y="221014"/>
                  <a:pt x="576441" y="224698"/>
                </a:cubicBezTo>
                <a:cubicBezTo>
                  <a:pt x="579208" y="229302"/>
                  <a:pt x="578286" y="233907"/>
                  <a:pt x="575519" y="237590"/>
                </a:cubicBezTo>
                <a:lnTo>
                  <a:pt x="514647" y="310341"/>
                </a:lnTo>
                <a:cubicBezTo>
                  <a:pt x="511880" y="313104"/>
                  <a:pt x="509113" y="314945"/>
                  <a:pt x="505424" y="314945"/>
                </a:cubicBezTo>
                <a:cubicBezTo>
                  <a:pt x="501734" y="314945"/>
                  <a:pt x="498045" y="313104"/>
                  <a:pt x="496201" y="310341"/>
                </a:cubicBezTo>
                <a:lnTo>
                  <a:pt x="435328" y="237590"/>
                </a:lnTo>
                <a:cubicBezTo>
                  <a:pt x="431639" y="233907"/>
                  <a:pt x="431639" y="229302"/>
                  <a:pt x="433484" y="224698"/>
                </a:cubicBezTo>
                <a:cubicBezTo>
                  <a:pt x="435328" y="221014"/>
                  <a:pt x="439940" y="218252"/>
                  <a:pt x="444551" y="218252"/>
                </a:cubicBezTo>
                <a:lnTo>
                  <a:pt x="480521" y="218252"/>
                </a:lnTo>
                <a:cubicBezTo>
                  <a:pt x="458386" y="120637"/>
                  <a:pt x="370767" y="47886"/>
                  <a:pt x="267469" y="47886"/>
                </a:cubicBezTo>
                <a:cubicBezTo>
                  <a:pt x="146647" y="47886"/>
                  <a:pt x="48882" y="146422"/>
                  <a:pt x="48882" y="266138"/>
                </a:cubicBezTo>
                <a:cubicBezTo>
                  <a:pt x="48882" y="386775"/>
                  <a:pt x="146647" y="484390"/>
                  <a:pt x="267469" y="484390"/>
                </a:cubicBezTo>
                <a:cubicBezTo>
                  <a:pt x="344942" y="484390"/>
                  <a:pt x="417805" y="442949"/>
                  <a:pt x="456541" y="375724"/>
                </a:cubicBezTo>
                <a:cubicBezTo>
                  <a:pt x="462998" y="363753"/>
                  <a:pt x="477754" y="360069"/>
                  <a:pt x="489744" y="366515"/>
                </a:cubicBezTo>
                <a:cubicBezTo>
                  <a:pt x="501734" y="373883"/>
                  <a:pt x="505424" y="388617"/>
                  <a:pt x="498967" y="399668"/>
                </a:cubicBezTo>
                <a:cubicBezTo>
                  <a:pt x="451008" y="482548"/>
                  <a:pt x="362466" y="533197"/>
                  <a:pt x="267469" y="533197"/>
                </a:cubicBezTo>
                <a:cubicBezTo>
                  <a:pt x="119900" y="533197"/>
                  <a:pt x="0" y="413481"/>
                  <a:pt x="0" y="266138"/>
                </a:cubicBezTo>
                <a:cubicBezTo>
                  <a:pt x="0" y="119716"/>
                  <a:pt x="119900" y="0"/>
                  <a:pt x="2674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</a:p>
        </p:txBody>
      </p:sp>
      <p:sp>
        <p:nvSpPr>
          <p:cNvPr id="13" name="文本框 30"/>
          <p:cNvSpPr txBox="1"/>
          <p:nvPr/>
        </p:nvSpPr>
        <p:spPr>
          <a:xfrm>
            <a:off x="4107180" y="888365"/>
            <a:ext cx="7404100" cy="50812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fontAlgn="auto">
              <a:lnSpc>
                <a:spcPct val="100000"/>
              </a:lnSpc>
            </a:pPr>
            <a:r>
              <a:rPr lang="zh-CN" altLang="en-US" sz="24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Traditionally</a:t>
            </a:r>
            <a:r>
              <a:rPr lang="zh-CN" alt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, go is played with 181 black and 180 white </a:t>
            </a: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stones</a:t>
            </a:r>
            <a:r>
              <a:rPr lang="zh-CN" alt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 (flat, round pieces called stones) on a square wooden board checkered by 19 vertical lines and 19 horizontal lines to form 361 intersections</a:t>
            </a:r>
            <a:r>
              <a:rPr lang="en-US" altLang="zh-CN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.</a:t>
            </a:r>
            <a:endParaRPr lang="zh-CN" altLang="en-US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24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M</a:t>
            </a:r>
            <a:r>
              <a:rPr lang="zh-CN" altLang="en-US" sz="24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ore recently</a:t>
            </a:r>
            <a:r>
              <a:rPr lang="zh-CN" alt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, it has been played electronically on computers and on the Internet. </a:t>
            </a:r>
            <a:endParaRPr lang="zh-CN" altLang="en-US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100000"/>
              </a:lnSpc>
            </a:pPr>
            <a:endParaRPr lang="zh-CN" altLang="en-US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100000"/>
              </a:lnSpc>
            </a:pPr>
            <a:r>
              <a:rPr lang="en-US" altLang="zh-CN" sz="24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Basic rules:</a:t>
            </a:r>
            <a:endParaRPr lang="zh-CN" altLang="en-US" sz="2400" b="1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100000"/>
              </a:lnSpc>
            </a:pPr>
            <a:r>
              <a:rPr lang="zh-CN" alt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Each player in turn (black moves first) places a stone on the point of intersection of any two lines, after which that stone cannot be moved. </a:t>
            </a:r>
            <a:endParaRPr lang="zh-CN" altLang="en-US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  <a:p>
            <a:pPr indent="0" fontAlgn="auto">
              <a:lnSpc>
                <a:spcPct val="100000"/>
              </a:lnSpc>
            </a:pPr>
            <a:r>
              <a:rPr lang="zh-CN" altLang="en-US" sz="2400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  <a:sym typeface="+mn-lt"/>
              </a:rPr>
              <a:t>Players try to conquer territory by completely enclosing vacant points with boundaries made of their own stones. </a:t>
            </a:r>
            <a:endParaRPr lang="zh-CN" altLang="en-US" sz="2400" dirty="0">
              <a:latin typeface="Times New Roman" panose="02020603050405020304" charset="0"/>
              <a:ea typeface="楷体" panose="02010609060101010101" pitchFamily="49" charset="-122"/>
              <a:cs typeface="Times New Roman" panose="02020603050405020304" charset="0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"/>
          <a:srcRect t="3869" b="778"/>
          <a:stretch>
            <a:fillRect/>
          </a:stretch>
        </p:blipFill>
        <p:spPr>
          <a:xfrm>
            <a:off x="561043" y="1543800"/>
            <a:ext cx="2995316" cy="273315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0365" y="237316"/>
            <a:ext cx="11611223" cy="6394303"/>
          </a:xfrm>
          <a:prstGeom prst="rect">
            <a:avLst/>
          </a:prstGeom>
          <a:noFill/>
          <a:ln w="76200"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18"/>
          <p:cNvSpPr txBox="1"/>
          <p:nvPr>
            <p:custDataLst>
              <p:tags r:id="rId1"/>
            </p:custDataLst>
          </p:nvPr>
        </p:nvSpPr>
        <p:spPr>
          <a:xfrm>
            <a:off x="5664200" y="2512060"/>
            <a:ext cx="4959985" cy="163893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altLang="zh-CN" sz="28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Strategy 1: </a:t>
            </a:r>
            <a:r>
              <a:rPr lang="zh-CN" altLang="en-US" sz="2800" b="1" dirty="0">
                <a:latin typeface="Times New Roman" panose="02020603050405020304" charset="0"/>
                <a:ea typeface="楷体" panose="02010609060101010101" pitchFamily="49" charset="-122"/>
                <a:cs typeface="Times New Roman" panose="02020603050405020304" charset="0"/>
              </a:rPr>
              <a:t>Try to control more area on the board than your opponent.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sz="20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890" y="1362710"/>
            <a:ext cx="4378960" cy="393763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488.25,&quot;left&quot;:32.81251968503937,&quot;top&quot;:25.875039370078742,&quot;width&quot;:894.3750393700788}"/>
</p:tagLst>
</file>

<file path=ppt/tags/tag10.xml><?xml version="1.0" encoding="utf-8"?>
<p:tagLst xmlns:p="http://schemas.openxmlformats.org/presentationml/2006/main">
  <p:tag name="KSO_WM_DIAGRAM_VIRTUALLY_FRAME" val="{&quot;height&quot;:696.8250393700788,&quot;left&quot;:32.81251968503937,&quot;top&quot;:-182.7,&quot;width&quot;:894.3750393700788}"/>
</p:tagLst>
</file>

<file path=ppt/tags/tag11.xml><?xml version="1.0" encoding="utf-8"?>
<p:tagLst xmlns:p="http://schemas.openxmlformats.org/presentationml/2006/main">
  <p:tag name="KSO_WM_DIAGRAM_VIRTUALLY_FRAME" val="{&quot;height&quot;:696.8250393700788,&quot;left&quot;:32.81251968503937,&quot;top&quot;:-182.7,&quot;width&quot;:894.3750393700788}"/>
</p:tagLst>
</file>

<file path=ppt/tags/tag12.xml><?xml version="1.0" encoding="utf-8"?>
<p:tagLst xmlns:p="http://schemas.openxmlformats.org/presentationml/2006/main">
  <p:tag name="KSO_WM_DIAGRAM_VIRTUALLY_FRAME" val="{&quot;height&quot;:696.8250393700788,&quot;left&quot;:32.81251968503937,&quot;top&quot;:-182.7,&quot;width&quot;:894.3750393700788}"/>
</p:tagLst>
</file>

<file path=ppt/tags/tag13.xml><?xml version="1.0" encoding="utf-8"?>
<p:tagLst xmlns:p="http://schemas.openxmlformats.org/presentationml/2006/main">
  <p:tag name="KSO_WM_DIAGRAM_VIRTUALLY_FRAME" val="{&quot;height&quot;:696.8250393700788,&quot;left&quot;:32.81251968503937,&quot;top&quot;:-182.7,&quot;width&quot;:894.3750393700788}"/>
</p:tagLst>
</file>

<file path=ppt/tags/tag14.xml><?xml version="1.0" encoding="utf-8"?>
<p:tagLst xmlns:p="http://schemas.openxmlformats.org/presentationml/2006/main">
  <p:tag name="KSO_WM_DIAGRAM_VIRTUALLY_FRAME" val="{&quot;height&quot;:696.8250393700788,&quot;left&quot;:32.81251968503937,&quot;top&quot;:-182.7,&quot;width&quot;:894.3750393700788}"/>
</p:tagLst>
</file>

<file path=ppt/tags/tag15.xml><?xml version="1.0" encoding="utf-8"?>
<p:tagLst xmlns:p="http://schemas.openxmlformats.org/presentationml/2006/main">
  <p:tag name="KSO_WM_DIAGRAM_VIRTUALLY_FRAME" val="{&quot;height&quot;:696.8250393700788,&quot;left&quot;:32.81251968503937,&quot;top&quot;:-182.7,&quot;width&quot;:894.3750393700788}"/>
</p:tagLst>
</file>

<file path=ppt/tags/tag16.xml><?xml version="1.0" encoding="utf-8"?>
<p:tagLst xmlns:p="http://schemas.openxmlformats.org/presentationml/2006/main">
  <p:tag name="commondata" val="eyJjb3VudCI6MjcsImhkaWQiOiIxMDY1N2Y0YTVkMDg0YTBhMjg4YzZiMWRkNDg4Nzk0NyIsInVzZXJDb3VudCI6MX0="/>
</p:tagLst>
</file>

<file path=ppt/tags/tag2.xml><?xml version="1.0" encoding="utf-8"?>
<p:tagLst xmlns:p="http://schemas.openxmlformats.org/presentationml/2006/main">
  <p:tag name="KSO_WM_DIAGRAM_VIRTUALLY_FRAME" val="{&quot;height&quot;:488.25,&quot;left&quot;:32.81251968503937,&quot;top&quot;:25.875039370078742,&quot;width&quot;:894.3750393700788}"/>
</p:tagLst>
</file>

<file path=ppt/tags/tag3.xml><?xml version="1.0" encoding="utf-8"?>
<p:tagLst xmlns:p="http://schemas.openxmlformats.org/presentationml/2006/main">
  <p:tag name="KSO_WM_DIAGRAM_VIRTUALLY_FRAME" val="{&quot;height&quot;:488.25,&quot;left&quot;:32.81251968503937,&quot;top&quot;:25.875039370078742,&quot;width&quot;:894.3750393700788}"/>
</p:tagLst>
</file>

<file path=ppt/tags/tag4.xml><?xml version="1.0" encoding="utf-8"?>
<p:tagLst xmlns:p="http://schemas.openxmlformats.org/presentationml/2006/main">
  <p:tag name="KSO_WM_DIAGRAM_VIRTUALLY_FRAME" val="{&quot;height&quot;:488.25,&quot;left&quot;:32.81251968503937,&quot;top&quot;:25.875039370078742,&quot;width&quot;:894.3750393700788}"/>
</p:tagLst>
</file>

<file path=ppt/tags/tag5.xml><?xml version="1.0" encoding="utf-8"?>
<p:tagLst xmlns:p="http://schemas.openxmlformats.org/presentationml/2006/main">
  <p:tag name="KSO_WM_DIAGRAM_VIRTUALLY_FRAME" val="{&quot;height&quot;:488.25,&quot;left&quot;:32.81251968503937,&quot;top&quot;:25.875039370078742,&quot;width&quot;:894.3750393700788}"/>
</p:tagLst>
</file>

<file path=ppt/tags/tag6.xml><?xml version="1.0" encoding="utf-8"?>
<p:tagLst xmlns:p="http://schemas.openxmlformats.org/presentationml/2006/main">
  <p:tag name="KSO_WM_DIAGRAM_VIRTUALLY_FRAME" val="{&quot;height&quot;:696.8250393700788,&quot;left&quot;:32.81251968503937,&quot;top&quot;:-182.7,&quot;width&quot;:894.3750393700788}"/>
</p:tagLst>
</file>

<file path=ppt/tags/tag7.xml><?xml version="1.0" encoding="utf-8"?>
<p:tagLst xmlns:p="http://schemas.openxmlformats.org/presentationml/2006/main">
  <p:tag name="KSO_WM_DIAGRAM_VIRTUALLY_FRAME" val="{&quot;height&quot;:696.8250393700788,&quot;left&quot;:32.81251968503937,&quot;top&quot;:-182.7,&quot;width&quot;:894.3750393700788}"/>
</p:tagLst>
</file>

<file path=ppt/tags/tag8.xml><?xml version="1.0" encoding="utf-8"?>
<p:tagLst xmlns:p="http://schemas.openxmlformats.org/presentationml/2006/main">
  <p:tag name="KSO_WM_DIAGRAM_VIRTUALLY_FRAME" val="{&quot;height&quot;:696.8250393700788,&quot;left&quot;:32.81251968503937,&quot;top&quot;:-182.7,&quot;width&quot;:894.3750393700788}"/>
</p:tagLst>
</file>

<file path=ppt/tags/tag9.xml><?xml version="1.0" encoding="utf-8"?>
<p:tagLst xmlns:p="http://schemas.openxmlformats.org/presentationml/2006/main">
  <p:tag name="KSO_WM_DIAGRAM_VIRTUALLY_FRAME" val="{&quot;height&quot;:696.8250393700788,&quot;left&quot;:32.81251968503937,&quot;top&quot;:-182.7,&quot;width&quot;:894.3750393700788}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3542</Words>
  <Application>WPS 演示</Application>
  <PresentationFormat>宽屏</PresentationFormat>
  <Paragraphs>127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22</vt:i4>
      </vt:variant>
    </vt:vector>
  </HeadingPairs>
  <TitlesOfParts>
    <vt:vector size="36" baseType="lpstr">
      <vt:lpstr>Arial</vt:lpstr>
      <vt:lpstr>宋体</vt:lpstr>
      <vt:lpstr>Wingdings</vt:lpstr>
      <vt:lpstr>Chiller</vt:lpstr>
      <vt:lpstr>文悦古典明朝体 (非商业使用) W5</vt:lpstr>
      <vt:lpstr>Cambria</vt:lpstr>
      <vt:lpstr>楷体</vt:lpstr>
      <vt:lpstr>Times New Roman</vt:lpstr>
      <vt:lpstr>Wingdings</vt:lpstr>
      <vt:lpstr>微软雅黑</vt:lpstr>
      <vt:lpstr>Arial Unicode MS</vt:lpstr>
      <vt:lpstr>Calibri Light</vt:lpstr>
      <vt:lpstr>Calibri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刘丹</dc:creator>
  <cp:lastModifiedBy>pengyixin</cp:lastModifiedBy>
  <cp:revision>34</cp:revision>
  <dcterms:created xsi:type="dcterms:W3CDTF">2019-02-06T12:44:00Z</dcterms:created>
  <dcterms:modified xsi:type="dcterms:W3CDTF">2024-09-19T04:50:29Z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KSOTemplateUUID">
    <vt:lpwstr>v1.0_mb_jhTD1qrIG98IXNjcP8euEg==</vt:lpwstr>
  </property>
  <property fmtid="{D5CDD505-2E9C-101B-9397-08002B2CF9AE}" pid="4" name="ICV">
    <vt:lpwstr>997B0667F29846BC98E3E20DBFE274A4_13</vt:lpwstr>
  </property>
</Properties>
</file>