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35" r:id="rId4"/>
    <p:sldId id="602" r:id="rId6"/>
    <p:sldId id="490" r:id="rId7"/>
    <p:sldId id="492" r:id="rId8"/>
    <p:sldId id="331" r:id="rId9"/>
    <p:sldId id="495" r:id="rId10"/>
    <p:sldId id="497" r:id="rId11"/>
    <p:sldId id="530" r:id="rId12"/>
    <p:sldId id="531" r:id="rId13"/>
    <p:sldId id="260" r:id="rId14"/>
    <p:sldId id="534"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1919"/>
    <a:srgbClr val="FFFFFF"/>
    <a:srgbClr val="000000"/>
    <a:srgbClr val="87021D"/>
    <a:srgbClr val="11193E"/>
    <a:srgbClr val="E7DFCA"/>
    <a:srgbClr val="9D1816"/>
    <a:srgbClr val="373737"/>
    <a:srgbClr val="F9F9F5"/>
    <a:srgbClr val="F4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9" autoAdjust="0"/>
    <p:restoredTop sz="94660"/>
  </p:normalViewPr>
  <p:slideViewPr>
    <p:cSldViewPr>
      <p:cViewPr>
        <p:scale>
          <a:sx n="75" d="100"/>
          <a:sy n="75" d="100"/>
        </p:scale>
        <p:origin x="-2694" y="-1212"/>
      </p:cViewPr>
      <p:guideLst>
        <p:guide orient="horz" pos="601"/>
        <p:guide orient="horz" pos="2902"/>
        <p:guide orient="horz" pos="2799"/>
        <p:guide pos="351"/>
        <p:guide pos="5419"/>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36号-正文宋楷" pitchFamily="2" charset="-122"/>
                <a:ea typeface="字魂36号-正文宋楷" pitchFamily="2" charset="-122"/>
              </a:defRPr>
            </a:lvl1pPr>
          </a:lstStyle>
          <a:p>
            <a:endParaRPr lang="zh-CN" altLang="en-US" dirty="0"/>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36号-正文宋楷" pitchFamily="2" charset="-122"/>
                <a:ea typeface="字魂36号-正文宋楷" pitchFamily="2" charset="-122"/>
              </a:defRPr>
            </a:lvl1pPr>
          </a:lstStyle>
          <a:p>
            <a:fld id="{36835A8F-90AD-4E51-B95F-F87E74063FF8}" type="datetimeFigureOut">
              <a:rPr lang="zh-CN" altLang="en-US" smtClean="0"/>
            </a:fld>
            <a:endParaRPr lang="zh-CN" altLang="en-US" dirty="0"/>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36号-正文宋楷" pitchFamily="2" charset="-122"/>
                <a:ea typeface="字魂36号-正文宋楷" pitchFamily="2" charset="-122"/>
              </a:defRPr>
            </a:lvl1pPr>
          </a:lstStyle>
          <a:p>
            <a:endParaRPr lang="zh-CN" altLang="en-US" dirty="0"/>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36号-正文宋楷" pitchFamily="2" charset="-122"/>
                <a:ea typeface="字魂36号-正文宋楷" pitchFamily="2" charset="-122"/>
              </a:defRPr>
            </a:lvl1pPr>
          </a:lstStyle>
          <a:p>
            <a:fld id="{E7C916AC-93EC-4A37-A5CB-30C5EFD0BB8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36号-正文宋楷" pitchFamily="2" charset="-122"/>
        <a:ea typeface="字魂36号-正文宋楷" pitchFamily="2" charset="-122"/>
        <a:cs typeface="+mn-cs"/>
      </a:defRPr>
    </a:lvl1pPr>
    <a:lvl2pPr marL="457200" algn="l" defTabSz="914400" rtl="0" eaLnBrk="1" latinLnBrk="0" hangingPunct="1">
      <a:defRPr sz="1200" kern="1200">
        <a:solidFill>
          <a:schemeClr val="tx1"/>
        </a:solidFill>
        <a:latin typeface="字魂36号-正文宋楷" pitchFamily="2" charset="-122"/>
        <a:ea typeface="字魂36号-正文宋楷" pitchFamily="2" charset="-122"/>
        <a:cs typeface="+mn-cs"/>
      </a:defRPr>
    </a:lvl2pPr>
    <a:lvl3pPr marL="914400" algn="l" defTabSz="914400" rtl="0" eaLnBrk="1" latinLnBrk="0" hangingPunct="1">
      <a:defRPr sz="1200" kern="1200">
        <a:solidFill>
          <a:schemeClr val="tx1"/>
        </a:solidFill>
        <a:latin typeface="字魂36号-正文宋楷" pitchFamily="2" charset="-122"/>
        <a:ea typeface="字魂36号-正文宋楷" pitchFamily="2" charset="-122"/>
        <a:cs typeface="+mn-cs"/>
      </a:defRPr>
    </a:lvl3pPr>
    <a:lvl4pPr marL="1371600" algn="l" defTabSz="914400" rtl="0" eaLnBrk="1" latinLnBrk="0" hangingPunct="1">
      <a:defRPr sz="1200" kern="1200">
        <a:solidFill>
          <a:schemeClr val="tx1"/>
        </a:solidFill>
        <a:latin typeface="字魂36号-正文宋楷" pitchFamily="2" charset="-122"/>
        <a:ea typeface="字魂36号-正文宋楷" pitchFamily="2" charset="-122"/>
        <a:cs typeface="+mn-cs"/>
      </a:defRPr>
    </a:lvl4pPr>
    <a:lvl5pPr marL="1828800" algn="l" defTabSz="914400" rtl="0" eaLnBrk="1" latinLnBrk="0" hangingPunct="1">
      <a:defRPr sz="1200" kern="1200">
        <a:solidFill>
          <a:schemeClr val="tx1"/>
        </a:solidFill>
        <a:latin typeface="字魂36号-正文宋楷" pitchFamily="2" charset="-122"/>
        <a:ea typeface="字魂36号-正文宋楷"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7D9BB5D0-35E4-459D-AEF3-FE4D7C45CC19}" type="slidenum">
              <a:rPr lang="zh-CN" altLang="en-US" smtClean="0"/>
            </a:fld>
            <a:endParaRPr lang="zh-CN" altLang="en-US"/>
          </a:p>
        </p:txBody>
      </p:sp>
      <p:sp>
        <p:nvSpPr>
          <p:cNvPr id="11" name="TextBox 10"/>
          <p:cNvSpPr txBox="1"/>
          <p:nvPr userDrawn="1"/>
        </p:nvSpPr>
        <p:spPr>
          <a:xfrm>
            <a:off x="1547664" y="5002244"/>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13.jpe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045 (1)"/>
          <p:cNvPicPr>
            <a:picLocks noChangeAspect="1"/>
          </p:cNvPicPr>
          <p:nvPr/>
        </p:nvPicPr>
        <p:blipFill>
          <a:blip r:embed="rId1" cstate="screen"/>
          <a:stretch>
            <a:fillRect/>
          </a:stretch>
        </p:blipFill>
        <p:spPr>
          <a:xfrm rot="5400000">
            <a:off x="1983581" y="-1994535"/>
            <a:ext cx="5176838" cy="9144000"/>
          </a:xfrm>
          <a:prstGeom prst="rect">
            <a:avLst/>
          </a:prstGeom>
        </p:spPr>
      </p:pic>
      <p:pic>
        <p:nvPicPr>
          <p:cNvPr id="4" name="图片 3" descr="3045 (2)"/>
          <p:cNvPicPr>
            <a:picLocks noChangeAspect="1"/>
          </p:cNvPicPr>
          <p:nvPr/>
        </p:nvPicPr>
        <p:blipFill>
          <a:blip r:embed="rId2" cstate="screen"/>
          <a:srcRect/>
          <a:stretch>
            <a:fillRect/>
          </a:stretch>
        </p:blipFill>
        <p:spPr>
          <a:xfrm>
            <a:off x="0" y="2466023"/>
            <a:ext cx="1633538" cy="660083"/>
          </a:xfrm>
          <a:prstGeom prst="rect">
            <a:avLst/>
          </a:prstGeom>
        </p:spPr>
      </p:pic>
      <p:pic>
        <p:nvPicPr>
          <p:cNvPr id="5" name="图片 4" descr="3045 (2)"/>
          <p:cNvPicPr>
            <a:picLocks noChangeAspect="1"/>
          </p:cNvPicPr>
          <p:nvPr/>
        </p:nvPicPr>
        <p:blipFill>
          <a:blip r:embed="rId3" cstate="screen"/>
          <a:srcRect/>
          <a:stretch>
            <a:fillRect/>
          </a:stretch>
        </p:blipFill>
        <p:spPr>
          <a:xfrm>
            <a:off x="7692866" y="2240280"/>
            <a:ext cx="1451134" cy="662940"/>
          </a:xfrm>
          <a:prstGeom prst="rect">
            <a:avLst/>
          </a:prstGeom>
        </p:spPr>
      </p:pic>
      <p:sp>
        <p:nvSpPr>
          <p:cNvPr id="25" name="文本框 24"/>
          <p:cNvSpPr txBox="1"/>
          <p:nvPr/>
        </p:nvSpPr>
        <p:spPr>
          <a:xfrm>
            <a:off x="5102860" y="2982595"/>
            <a:ext cx="1780540" cy="337185"/>
          </a:xfrm>
          <a:prstGeom prst="rect">
            <a:avLst/>
          </a:prstGeom>
          <a:noFill/>
        </p:spPr>
        <p:txBody>
          <a:bodyPr wrap="square" rtlCol="0">
            <a:spAutoFit/>
          </a:bodyPr>
          <a:lstStyle/>
          <a:p>
            <a:pPr algn="l"/>
            <a:r>
              <a:rPr lang="en-US" sz="1600" b="1" i="1" dirty="0">
                <a:solidFill>
                  <a:schemeClr val="accent2">
                    <a:lumMod val="50000"/>
                  </a:schemeClr>
                </a:solidFill>
                <a:latin typeface="Times New Roman" panose="02020603050405020304" charset="0"/>
                <a:cs typeface="Times New Roman" panose="02020603050405020304" charset="0"/>
                <a:sym typeface="+mn-lt"/>
              </a:rPr>
              <a:t>By: Xie Xiaoying</a:t>
            </a:r>
            <a:endParaRPr lang="en-US" sz="1600" b="1" i="1" dirty="0">
              <a:solidFill>
                <a:schemeClr val="accent2">
                  <a:lumMod val="50000"/>
                </a:schemeClr>
              </a:solidFill>
              <a:latin typeface="Times New Roman" panose="02020603050405020304" charset="0"/>
              <a:cs typeface="Times New Roman" panose="02020603050405020304" charset="0"/>
              <a:sym typeface="+mn-lt"/>
            </a:endParaRPr>
          </a:p>
        </p:txBody>
      </p:sp>
      <p:pic>
        <p:nvPicPr>
          <p:cNvPr id="12" name="图片 11"/>
          <p:cNvPicPr>
            <a:picLocks noChangeAspect="1"/>
          </p:cNvPicPr>
          <p:nvPr/>
        </p:nvPicPr>
        <p:blipFill>
          <a:blip r:embed="rId4" cstate="screen"/>
          <a:stretch>
            <a:fillRect/>
          </a:stretch>
        </p:blipFill>
        <p:spPr>
          <a:xfrm>
            <a:off x="6403975" y="1647825"/>
            <a:ext cx="2165350" cy="3495675"/>
          </a:xfrm>
          <a:prstGeom prst="rect">
            <a:avLst/>
          </a:prstGeom>
        </p:spPr>
      </p:pic>
      <p:sp>
        <p:nvSpPr>
          <p:cNvPr id="3" name="文本框 2"/>
          <p:cNvSpPr txBox="1"/>
          <p:nvPr/>
        </p:nvSpPr>
        <p:spPr>
          <a:xfrm>
            <a:off x="2146935" y="1808480"/>
            <a:ext cx="4772660" cy="1014730"/>
          </a:xfrm>
          <a:prstGeom prst="rect">
            <a:avLst/>
          </a:prstGeom>
          <a:noFill/>
          <a:effectLst>
            <a:softEdge rad="342900"/>
          </a:effectLst>
        </p:spPr>
        <p:txBody>
          <a:bodyPr wrap="square" rtlCol="0">
            <a:spAutoFit/>
          </a:bodyPr>
          <a:p>
            <a:r>
              <a:rPr lang="en-US" altLang="zh-CN" sz="6000" b="1">
                <a:solidFill>
                  <a:schemeClr val="accent2">
                    <a:lumMod val="50000"/>
                  </a:schemeClr>
                </a:solidFill>
                <a:effectLst>
                  <a:outerShdw blurRad="60007" dist="200025" dir="15000000" sy="30000" kx="-1800000" algn="bl" rotWithShape="0">
                    <a:prstClr val="black">
                      <a:alpha val="32000"/>
                    </a:prstClr>
                  </a:outerShdw>
                </a:effectLst>
                <a:latin typeface="Times New Roman" panose="02020603050405020304" charset="0"/>
                <a:cs typeface="Times New Roman" panose="02020603050405020304" charset="0"/>
              </a:rPr>
              <a:t>Peking Opera</a:t>
            </a:r>
            <a:endParaRPr lang="en-US" altLang="zh-CN" sz="6000" b="1">
              <a:solidFill>
                <a:schemeClr val="accent2">
                  <a:lumMod val="50000"/>
                </a:schemeClr>
              </a:solidFill>
              <a:effectLst>
                <a:outerShdw blurRad="60007" dist="200025" dir="15000000" sy="30000" kx="-1800000" algn="bl" rotWithShape="0">
                  <a:prstClr val="black">
                    <a:alpha val="32000"/>
                  </a:prst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7" name="矩形 6"/>
          <p:cNvSpPr/>
          <p:nvPr/>
        </p:nvSpPr>
        <p:spPr>
          <a:xfrm>
            <a:off x="0" y="900113"/>
            <a:ext cx="9144000" cy="1671637"/>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TextBox 12"/>
          <p:cNvSpPr txBox="1"/>
          <p:nvPr/>
        </p:nvSpPr>
        <p:spPr>
          <a:xfrm>
            <a:off x="107504" y="4876006"/>
            <a:ext cx="1440159" cy="123111"/>
          </a:xfrm>
          <a:prstGeom prst="rect">
            <a:avLst/>
          </a:prstGeom>
          <a:noFill/>
        </p:spPr>
        <p:txBody>
          <a:bodyPr wrap="square" rtlCol="0">
            <a:spAutoFit/>
          </a:bodyPr>
          <a:lstStyle/>
          <a:p>
            <a:pPr>
              <a:lnSpc>
                <a:spcPct val="200000"/>
              </a:lnSpc>
            </a:pPr>
            <a:r>
              <a:rPr lang="zh-CN" altLang="en-US" sz="100" dirty="0">
                <a:solidFill>
                  <a:srgbClr val="E7DFCA"/>
                </a:solidFill>
                <a:ea typeface="微软雅黑" panose="020B0503020204020204" pitchFamily="34" charset="-122"/>
              </a:rPr>
              <a:t>节</a:t>
            </a:r>
            <a:r>
              <a:rPr lang="zh-CN" altLang="en-US" sz="100" dirty="0" smtClean="0">
                <a:solidFill>
                  <a:srgbClr val="E7DFCA"/>
                </a:solidFill>
                <a:ea typeface="微软雅黑" panose="020B0503020204020204" pitchFamily="34" charset="-122"/>
              </a:rPr>
              <a:t>日</a:t>
            </a:r>
            <a:r>
              <a:rPr lang="en-US" altLang="zh-CN" sz="100" dirty="0" smtClean="0">
                <a:solidFill>
                  <a:srgbClr val="E7DFCA"/>
                </a:solidFill>
                <a:ea typeface="微软雅黑" panose="020B0503020204020204" pitchFamily="34" charset="-122"/>
              </a:rPr>
              <a:t>PPT</a:t>
            </a:r>
            <a:r>
              <a:rPr lang="zh-CN" altLang="en-US" sz="100" dirty="0" smtClean="0">
                <a:solidFill>
                  <a:srgbClr val="E7DFCA"/>
                </a:solidFill>
                <a:ea typeface="微软雅黑" panose="020B0503020204020204" pitchFamily="34" charset="-122"/>
              </a:rPr>
              <a:t>模板 </a:t>
            </a:r>
            <a:r>
              <a:rPr lang="en-US" altLang="zh-CN" sz="100" dirty="0">
                <a:solidFill>
                  <a:srgbClr val="E7DFCA"/>
                </a:solidFill>
                <a:ea typeface="微软雅黑" panose="020B0503020204020204" pitchFamily="34" charset="-122"/>
              </a:rPr>
              <a:t>http://www.1ppt.com/jieri/</a:t>
            </a:r>
            <a:endParaRPr lang="en-US" altLang="zh-CN" sz="100" dirty="0" smtClean="0">
              <a:solidFill>
                <a:srgbClr val="E7DFCA"/>
              </a:solidFill>
              <a:ea typeface="微软雅黑" panose="020B0503020204020204" pitchFamily="34" charset="-122"/>
            </a:endParaRPr>
          </a:p>
        </p:txBody>
      </p:sp>
      <p:sp>
        <p:nvSpPr>
          <p:cNvPr id="16" name="矩形 15"/>
          <p:cNvSpPr/>
          <p:nvPr/>
        </p:nvSpPr>
        <p:spPr>
          <a:xfrm>
            <a:off x="6545580" y="267970"/>
            <a:ext cx="2340000" cy="39600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sp>
        <p:nvSpPr>
          <p:cNvPr id="3" name="文本框 2"/>
          <p:cNvSpPr txBox="1"/>
          <p:nvPr/>
        </p:nvSpPr>
        <p:spPr>
          <a:xfrm>
            <a:off x="6509385" y="281940"/>
            <a:ext cx="2411730" cy="368300"/>
          </a:xfrm>
          <a:prstGeom prst="rect">
            <a:avLst/>
          </a:prstGeom>
          <a:noFill/>
        </p:spPr>
        <p:txBody>
          <a:bodyPr wrap="square" rtlCol="0">
            <a:spAutoFit/>
          </a:bodyPr>
          <a:p>
            <a:pPr algn="ctr"/>
            <a:r>
              <a:rPr lang="en-US" altLang="zh-CN">
                <a:solidFill>
                  <a:schemeClr val="bg1"/>
                </a:solidFill>
              </a:rPr>
              <a:t>III.Significance</a:t>
            </a:r>
            <a:endParaRPr lang="en-US" altLang="zh-CN">
              <a:solidFill>
                <a:schemeClr val="bg1"/>
              </a:solidFill>
            </a:endParaRPr>
          </a:p>
        </p:txBody>
      </p:sp>
      <p:sp>
        <p:nvSpPr>
          <p:cNvPr id="6" name="文本框 5"/>
          <p:cNvSpPr txBox="1"/>
          <p:nvPr/>
        </p:nvSpPr>
        <p:spPr>
          <a:xfrm>
            <a:off x="316865" y="1023620"/>
            <a:ext cx="5683250" cy="1424940"/>
          </a:xfrm>
          <a:prstGeom prst="rect">
            <a:avLst/>
          </a:prstGeom>
          <a:noFill/>
        </p:spPr>
        <p:txBody>
          <a:bodyPr wrap="square" rtlCol="0">
            <a:spAutoFit/>
          </a:bodyPr>
          <a:p>
            <a:pPr fontAlgn="auto">
              <a:lnSpc>
                <a:spcPts val="2600"/>
              </a:lnSpc>
            </a:pPr>
            <a:r>
              <a:rPr lang="en-US" altLang="zh-CN" sz="1600">
                <a:solidFill>
                  <a:schemeClr val="bg1"/>
                </a:solidFill>
                <a:latin typeface="Times New Roman" panose="02020603050405020304" charset="0"/>
                <a:cs typeface="Times New Roman" panose="02020603050405020304" charset="0"/>
              </a:rPr>
              <a:t>      Known as the </a:t>
            </a:r>
            <a:r>
              <a:rPr lang="en-US" altLang="zh-CN" sz="1600" b="1">
                <a:solidFill>
                  <a:schemeClr val="bg1"/>
                </a:solidFill>
                <a:latin typeface="Times New Roman" panose="02020603050405020304" charset="0"/>
                <a:cs typeface="Times New Roman" panose="02020603050405020304" charset="0"/>
              </a:rPr>
              <a:t>quintessence</a:t>
            </a:r>
            <a:r>
              <a:rPr lang="en-US" altLang="zh-CN" sz="1600">
                <a:solidFill>
                  <a:schemeClr val="bg1"/>
                </a:solidFill>
                <a:latin typeface="Times New Roman" panose="02020603050405020304" charset="0"/>
                <a:cs typeface="Times New Roman" panose="02020603050405020304" charset="0"/>
              </a:rPr>
              <a:t> of Chinese culture, Peking Opera ranks the </a:t>
            </a:r>
            <a:r>
              <a:rPr lang="en-US" altLang="zh-CN" sz="1600" b="1">
                <a:solidFill>
                  <a:schemeClr val="bg1"/>
                </a:solidFill>
                <a:latin typeface="Times New Roman" panose="02020603050405020304" charset="0"/>
                <a:cs typeface="Times New Roman" panose="02020603050405020304" charset="0"/>
              </a:rPr>
              <a:t>top</a:t>
            </a:r>
            <a:r>
              <a:rPr lang="en-US" altLang="zh-CN" sz="1600">
                <a:solidFill>
                  <a:schemeClr val="bg1"/>
                </a:solidFill>
                <a:latin typeface="Times New Roman" panose="02020603050405020304" charset="0"/>
                <a:cs typeface="Times New Roman" panose="02020603050405020304" charset="0"/>
              </a:rPr>
              <a:t> of the Five Major Operas in China. It is an </a:t>
            </a:r>
            <a:r>
              <a:rPr lang="en-US" altLang="zh-CN" sz="1600" u="sng">
                <a:solidFill>
                  <a:schemeClr val="bg1"/>
                </a:solidFill>
                <a:latin typeface="Times New Roman" panose="02020603050405020304" charset="0"/>
                <a:cs typeface="Times New Roman" panose="02020603050405020304" charset="0"/>
              </a:rPr>
              <a:t>intangible cultural heritage</a:t>
            </a:r>
            <a:r>
              <a:rPr lang="en-US" altLang="zh-CN" sz="1600">
                <a:solidFill>
                  <a:schemeClr val="bg1"/>
                </a:solidFill>
                <a:latin typeface="Times New Roman" panose="02020603050405020304" charset="0"/>
                <a:cs typeface="Times New Roman" panose="02020603050405020304" charset="0"/>
              </a:rPr>
              <a:t> of China and the world with profound cultural heritage. </a:t>
            </a:r>
            <a:endParaRPr lang="en-US" altLang="zh-CN" sz="1600">
              <a:solidFill>
                <a:schemeClr val="bg1"/>
              </a:solidFill>
              <a:latin typeface="Times New Roman" panose="02020603050405020304" charset="0"/>
              <a:cs typeface="Times New Roman" panose="02020603050405020304" charset="0"/>
            </a:endParaRPr>
          </a:p>
        </p:txBody>
      </p:sp>
      <p:sp>
        <p:nvSpPr>
          <p:cNvPr id="17" name="文本框 16"/>
          <p:cNvSpPr txBox="1"/>
          <p:nvPr/>
        </p:nvSpPr>
        <p:spPr>
          <a:xfrm>
            <a:off x="3344545" y="2755900"/>
            <a:ext cx="5799455" cy="2014855"/>
          </a:xfrm>
          <a:prstGeom prst="rect">
            <a:avLst/>
          </a:prstGeom>
          <a:noFill/>
        </p:spPr>
        <p:txBody>
          <a:bodyPr wrap="square" rtlCol="0">
            <a:spAutoFit/>
          </a:bodyPr>
          <a:p>
            <a:pPr fontAlgn="auto">
              <a:lnSpc>
                <a:spcPts val="2500"/>
              </a:lnSpc>
            </a:pPr>
            <a:r>
              <a:rPr lang="en-US" altLang="zh-CN" sz="1600">
                <a:solidFill>
                  <a:schemeClr val="bg1"/>
                </a:solidFill>
                <a:latin typeface="Times New Roman" panose="02020603050405020304" charset="0"/>
                <a:cs typeface="Times New Roman" panose="02020603050405020304" charset="0"/>
              </a:rPr>
              <a:t>     </a:t>
            </a:r>
            <a:r>
              <a:rPr lang="en-US" altLang="zh-CN" sz="1600">
                <a:solidFill>
                  <a:schemeClr val="tx1">
                    <a:lumMod val="75000"/>
                    <a:lumOff val="25000"/>
                  </a:schemeClr>
                </a:solidFill>
                <a:latin typeface="Times New Roman" panose="02020603050405020304" charset="0"/>
                <a:cs typeface="Times New Roman" panose="02020603050405020304" charset="0"/>
              </a:rPr>
              <a:t> Compared with Kun Opera which caters for the taste of literati and officials, Peking Opera, the product of specific regional culture, is closer to the taste of the </a:t>
            </a:r>
            <a:r>
              <a:rPr lang="en-US" altLang="zh-CN" sz="1600" u="sng">
                <a:solidFill>
                  <a:schemeClr val="tx1">
                    <a:lumMod val="75000"/>
                    <a:lumOff val="25000"/>
                  </a:schemeClr>
                </a:solidFill>
                <a:latin typeface="Times New Roman" panose="02020603050405020304" charset="0"/>
                <a:cs typeface="Times New Roman" panose="02020603050405020304" charset="0"/>
              </a:rPr>
              <a:t>lower class</a:t>
            </a:r>
            <a:r>
              <a:rPr lang="en-US" altLang="zh-CN" sz="1600">
                <a:solidFill>
                  <a:schemeClr val="tx1">
                    <a:lumMod val="75000"/>
                    <a:lumOff val="25000"/>
                  </a:schemeClr>
                </a:solidFill>
                <a:latin typeface="Times New Roman" panose="02020603050405020304" charset="0"/>
                <a:cs typeface="Times New Roman" panose="02020603050405020304" charset="0"/>
              </a:rPr>
              <a:t> and the </a:t>
            </a:r>
            <a:r>
              <a:rPr lang="en-US" altLang="zh-CN" sz="1600" u="sng">
                <a:solidFill>
                  <a:schemeClr val="tx1">
                    <a:lumMod val="75000"/>
                    <a:lumOff val="25000"/>
                  </a:schemeClr>
                </a:solidFill>
                <a:latin typeface="Times New Roman" panose="02020603050405020304" charset="0"/>
                <a:cs typeface="Times New Roman" panose="02020603050405020304" charset="0"/>
              </a:rPr>
              <a:t>common people</a:t>
            </a:r>
            <a:r>
              <a:rPr lang="en-US" altLang="zh-CN" sz="1600">
                <a:solidFill>
                  <a:schemeClr val="tx1">
                    <a:lumMod val="75000"/>
                    <a:lumOff val="25000"/>
                  </a:schemeClr>
                </a:solidFill>
                <a:latin typeface="Times New Roman" panose="02020603050405020304" charset="0"/>
                <a:cs typeface="Times New Roman" panose="02020603050405020304" charset="0"/>
              </a:rPr>
              <a:t>. </a:t>
            </a:r>
            <a:endParaRPr lang="en-US" altLang="zh-CN" sz="1600">
              <a:solidFill>
                <a:schemeClr val="tx1">
                  <a:lumMod val="75000"/>
                  <a:lumOff val="25000"/>
                </a:schemeClr>
              </a:solidFill>
              <a:latin typeface="Times New Roman" panose="02020603050405020304" charset="0"/>
              <a:cs typeface="Times New Roman" panose="02020603050405020304" charset="0"/>
            </a:endParaRPr>
          </a:p>
          <a:p>
            <a:pPr fontAlgn="auto">
              <a:lnSpc>
                <a:spcPts val="2500"/>
              </a:lnSpc>
            </a:pPr>
            <a:r>
              <a:rPr lang="en-US" altLang="zh-CN" sz="1600">
                <a:solidFill>
                  <a:schemeClr val="tx1">
                    <a:lumMod val="75000"/>
                    <a:lumOff val="25000"/>
                  </a:schemeClr>
                </a:solidFill>
                <a:latin typeface="Times New Roman" panose="02020603050405020304" charset="0"/>
                <a:cs typeface="Times New Roman" panose="02020603050405020304" charset="0"/>
              </a:rPr>
              <a:t>      Having absorbed the strengths of other local operas through the reform and creation of numerous artists, Peking Opera now occupies an important position in the treasure house of world culture and art. </a:t>
            </a:r>
            <a:endParaRPr lang="en-US" altLang="zh-CN" sz="1600">
              <a:solidFill>
                <a:schemeClr val="tx1">
                  <a:lumMod val="75000"/>
                  <a:lumOff val="25000"/>
                </a:schemeClr>
              </a:solidFill>
              <a:latin typeface="Times New Roman" panose="02020603050405020304" charset="0"/>
              <a:cs typeface="Times New Roman" panose="02020603050405020304" charset="0"/>
            </a:endParaRPr>
          </a:p>
        </p:txBody>
      </p:sp>
      <p:pic>
        <p:nvPicPr>
          <p:cNvPr id="5" name="图片 4" descr="34C1AA9855EFA192711C0F1308A7F27E"/>
          <p:cNvPicPr>
            <a:picLocks noChangeAspect="1"/>
          </p:cNvPicPr>
          <p:nvPr/>
        </p:nvPicPr>
        <p:blipFill>
          <a:blip r:embed="rId1"/>
          <a:srcRect b="3222"/>
          <a:stretch>
            <a:fillRect/>
          </a:stretch>
        </p:blipFill>
        <p:spPr>
          <a:xfrm>
            <a:off x="6158230" y="900430"/>
            <a:ext cx="2670810" cy="1671320"/>
          </a:xfrm>
          <a:prstGeom prst="rect">
            <a:avLst/>
          </a:prstGeom>
        </p:spPr>
      </p:pic>
      <p:pic>
        <p:nvPicPr>
          <p:cNvPr id="9" name="图片 8" descr="F2A4E8F8AD801057164F6DE18309441D"/>
          <p:cNvPicPr>
            <a:picLocks noChangeAspect="1"/>
          </p:cNvPicPr>
          <p:nvPr/>
        </p:nvPicPr>
        <p:blipFill>
          <a:blip r:embed="rId2"/>
          <a:stretch>
            <a:fillRect/>
          </a:stretch>
        </p:blipFill>
        <p:spPr>
          <a:xfrm>
            <a:off x="260985" y="2755900"/>
            <a:ext cx="3037205" cy="2154555"/>
          </a:xfrm>
          <a:prstGeom prst="rect">
            <a:avLst/>
          </a:prstGeom>
          <a:effectLst>
            <a:softEdge rad="31750"/>
          </a:effectLst>
        </p:spPr>
      </p:pic>
      <p:sp>
        <p:nvSpPr>
          <p:cNvPr id="2" name="文本框 1"/>
          <p:cNvSpPr txBox="1"/>
          <p:nvPr/>
        </p:nvSpPr>
        <p:spPr>
          <a:xfrm>
            <a:off x="1379220" y="1332230"/>
            <a:ext cx="2567305" cy="245110"/>
          </a:xfrm>
          <a:prstGeom prst="rect">
            <a:avLst/>
          </a:prstGeom>
          <a:noFill/>
        </p:spPr>
        <p:txBody>
          <a:bodyPr wrap="square" rtlCol="0">
            <a:spAutoFit/>
          </a:bodyPr>
          <a:p>
            <a:pPr algn="ctr"/>
            <a:r>
              <a:rPr lang="en-US" altLang="zh-CN" sz="1000">
                <a:solidFill>
                  <a:schemeClr val="bg1"/>
                </a:solidFill>
              </a:rPr>
              <a:t>(</a:t>
            </a:r>
            <a:r>
              <a:rPr lang="zh-CN" altLang="en-US" sz="1000">
                <a:solidFill>
                  <a:schemeClr val="bg1"/>
                </a:solidFill>
              </a:rPr>
              <a:t>京剧、越剧、黄梅戏、评剧、豫剧</a:t>
            </a:r>
            <a:r>
              <a:rPr lang="en-US" altLang="zh-CN" sz="1000">
                <a:solidFill>
                  <a:schemeClr val="bg1"/>
                </a:solidFill>
              </a:rPr>
              <a:t>)</a:t>
            </a:r>
            <a:endParaRPr lang="en-US" altLang="zh-CN" sz="1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500"/>
                            </p:stCondLst>
                            <p:childTnLst>
                              <p:par>
                                <p:cTn id="13" presetID="20" presetClass="entr" presetSubtype="0" fill="hold" grpId="0" nodeType="afterEffect">
                                  <p:stCondLst>
                                    <p:cond delay="0"/>
                                  </p:stCondLst>
                                  <p:childTnLst>
                                    <p:set>
                                      <p:cBhvr>
                                        <p:cTn id="14" dur="1000" fill="hold">
                                          <p:stCondLst>
                                            <p:cond delay="0"/>
                                          </p:stCondLst>
                                        </p:cTn>
                                        <p:tgtEl>
                                          <p:spTgt spid="17"/>
                                        </p:tgtEl>
                                        <p:attrNameLst>
                                          <p:attrName>style.visibility</p:attrName>
                                        </p:attrNameLst>
                                      </p:cBhvr>
                                      <p:to>
                                        <p:strVal val="visible"/>
                                      </p:to>
                                    </p:set>
                                    <p:animEffect transition="in" filter="wedge">
                                      <p:cBhvr>
                                        <p:cTn id="15" dur="1000"/>
                                        <p:tgtEl>
                                          <p:spTgt spid="17"/>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7" grpId="0"/>
      <p:bldP spid="17"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045 (1)"/>
          <p:cNvPicPr>
            <a:picLocks noChangeAspect="1"/>
          </p:cNvPicPr>
          <p:nvPr/>
        </p:nvPicPr>
        <p:blipFill>
          <a:blip r:embed="rId1" cstate="screen"/>
          <a:stretch>
            <a:fillRect/>
          </a:stretch>
        </p:blipFill>
        <p:spPr>
          <a:xfrm rot="5400000">
            <a:off x="1983581" y="-1994535"/>
            <a:ext cx="5176838" cy="9144000"/>
          </a:xfrm>
          <a:prstGeom prst="rect">
            <a:avLst/>
          </a:prstGeom>
        </p:spPr>
      </p:pic>
      <p:pic>
        <p:nvPicPr>
          <p:cNvPr id="4" name="图片 3" descr="3045 (2)"/>
          <p:cNvPicPr>
            <a:picLocks noChangeAspect="1"/>
          </p:cNvPicPr>
          <p:nvPr/>
        </p:nvPicPr>
        <p:blipFill>
          <a:blip r:embed="rId2" cstate="screen"/>
          <a:srcRect/>
          <a:stretch>
            <a:fillRect/>
          </a:stretch>
        </p:blipFill>
        <p:spPr>
          <a:xfrm>
            <a:off x="0" y="2466023"/>
            <a:ext cx="1633538" cy="660083"/>
          </a:xfrm>
          <a:prstGeom prst="rect">
            <a:avLst/>
          </a:prstGeom>
        </p:spPr>
      </p:pic>
      <p:pic>
        <p:nvPicPr>
          <p:cNvPr id="5" name="图片 4" descr="3045 (2)"/>
          <p:cNvPicPr>
            <a:picLocks noChangeAspect="1"/>
          </p:cNvPicPr>
          <p:nvPr/>
        </p:nvPicPr>
        <p:blipFill>
          <a:blip r:embed="rId3" cstate="screen"/>
          <a:srcRect/>
          <a:stretch>
            <a:fillRect/>
          </a:stretch>
        </p:blipFill>
        <p:spPr>
          <a:xfrm>
            <a:off x="7692866" y="2240280"/>
            <a:ext cx="1451134" cy="662940"/>
          </a:xfrm>
          <a:prstGeom prst="rect">
            <a:avLst/>
          </a:prstGeom>
        </p:spPr>
      </p:pic>
      <p:sp>
        <p:nvSpPr>
          <p:cNvPr id="6" name="文本框 5"/>
          <p:cNvSpPr txBox="1"/>
          <p:nvPr/>
        </p:nvSpPr>
        <p:spPr>
          <a:xfrm>
            <a:off x="1730375" y="2359025"/>
            <a:ext cx="5683250" cy="424815"/>
          </a:xfrm>
          <a:prstGeom prst="rect">
            <a:avLst/>
          </a:prstGeom>
          <a:noFill/>
        </p:spPr>
        <p:txBody>
          <a:bodyPr wrap="square" rtlCol="0">
            <a:spAutoFit/>
          </a:bodyPr>
          <a:p>
            <a:pPr fontAlgn="auto">
              <a:lnSpc>
                <a:spcPts val="2600"/>
              </a:lnSpc>
            </a:pPr>
            <a:r>
              <a:rPr lang="en-US" altLang="zh-CN" sz="4400" b="1">
                <a:solidFill>
                  <a:schemeClr val="tx1">
                    <a:lumMod val="75000"/>
                    <a:lumOff val="25000"/>
                  </a:schemeClr>
                </a:solidFill>
                <a:latin typeface="Times New Roman" panose="02020603050405020304" charset="0"/>
                <a:cs typeface="Times New Roman" panose="02020603050405020304" charset="0"/>
              </a:rPr>
              <a:t>Thanks for Listening!</a:t>
            </a:r>
            <a:endParaRPr lang="en-US" altLang="zh-CN" sz="4400" b="1">
              <a:solidFill>
                <a:schemeClr val="tx1">
                  <a:lumMod val="75000"/>
                  <a:lumOff val="25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8" name="矩形 7"/>
          <p:cNvSpPr/>
          <p:nvPr/>
        </p:nvSpPr>
        <p:spPr>
          <a:xfrm>
            <a:off x="11311" y="0"/>
            <a:ext cx="3419872" cy="5144141"/>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1" cstate="screen">
            <a:clrChange>
              <a:clrFrom>
                <a:srgbClr val="000000"/>
              </a:clrFrom>
              <a:clrTo>
                <a:srgbClr val="000000">
                  <a:alpha val="0"/>
                </a:srgbClr>
              </a:clrTo>
            </a:clrChange>
          </a:blip>
          <a:stretch>
            <a:fillRect/>
          </a:stretch>
        </p:blipFill>
        <p:spPr>
          <a:xfrm>
            <a:off x="-822885" y="784418"/>
            <a:ext cx="5328592" cy="3763046"/>
          </a:xfrm>
          <a:prstGeom prst="rect">
            <a:avLst/>
          </a:prstGeom>
        </p:spPr>
      </p:pic>
      <p:sp>
        <p:nvSpPr>
          <p:cNvPr id="9" name="图文框 8"/>
          <p:cNvSpPr/>
          <p:nvPr/>
        </p:nvSpPr>
        <p:spPr>
          <a:xfrm>
            <a:off x="410141" y="895376"/>
            <a:ext cx="2622767" cy="3420380"/>
          </a:xfrm>
          <a:prstGeom prst="frame">
            <a:avLst>
              <a:gd name="adj1" fmla="val 6242"/>
            </a:avLst>
          </a:prstGeom>
          <a:solidFill>
            <a:srgbClr val="F9F9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KSO_Shape"/>
          <p:cNvSpPr/>
          <p:nvPr/>
        </p:nvSpPr>
        <p:spPr bwMode="auto">
          <a:xfrm>
            <a:off x="3780790" y="1194435"/>
            <a:ext cx="772160" cy="723265"/>
          </a:xfrm>
          <a:custGeom>
            <a:avLst/>
            <a:gdLst>
              <a:gd name="T0" fmla="*/ 255795 w 184"/>
              <a:gd name="T1" fmla="*/ 146862 h 172"/>
              <a:gd name="T2" fmla="*/ 443879 w 184"/>
              <a:gd name="T3" fmla="*/ 305022 h 172"/>
              <a:gd name="T4" fmla="*/ 432594 w 184"/>
              <a:gd name="T5" fmla="*/ 312553 h 172"/>
              <a:gd name="T6" fmla="*/ 425070 w 184"/>
              <a:gd name="T7" fmla="*/ 338913 h 172"/>
              <a:gd name="T8" fmla="*/ 319743 w 184"/>
              <a:gd name="T9" fmla="*/ 365273 h 172"/>
              <a:gd name="T10" fmla="*/ 300935 w 184"/>
              <a:gd name="T11" fmla="*/ 357741 h 172"/>
              <a:gd name="T12" fmla="*/ 289650 w 184"/>
              <a:gd name="T13" fmla="*/ 316319 h 172"/>
              <a:gd name="T14" fmla="*/ 315982 w 184"/>
              <a:gd name="T15" fmla="*/ 331381 h 172"/>
              <a:gd name="T16" fmla="*/ 312220 w 184"/>
              <a:gd name="T17" fmla="*/ 308787 h 172"/>
              <a:gd name="T18" fmla="*/ 312220 w 184"/>
              <a:gd name="T19" fmla="*/ 342678 h 172"/>
              <a:gd name="T20" fmla="*/ 342313 w 184"/>
              <a:gd name="T21" fmla="*/ 335147 h 172"/>
              <a:gd name="T22" fmla="*/ 346075 w 184"/>
              <a:gd name="T23" fmla="*/ 297490 h 172"/>
              <a:gd name="T24" fmla="*/ 394977 w 184"/>
              <a:gd name="T25" fmla="*/ 286193 h 172"/>
              <a:gd name="T26" fmla="*/ 451402 w 184"/>
              <a:gd name="T27" fmla="*/ 293724 h 172"/>
              <a:gd name="T28" fmla="*/ 353598 w 184"/>
              <a:gd name="T29" fmla="*/ 169456 h 172"/>
              <a:gd name="T30" fmla="*/ 477734 w 184"/>
              <a:gd name="T31" fmla="*/ 161925 h 172"/>
              <a:gd name="T32" fmla="*/ 308458 w 184"/>
              <a:gd name="T33" fmla="*/ 94142 h 172"/>
              <a:gd name="T34" fmla="*/ 218178 w 184"/>
              <a:gd name="T35" fmla="*/ 116737 h 172"/>
              <a:gd name="T36" fmla="*/ 255795 w 184"/>
              <a:gd name="T37" fmla="*/ 75314 h 172"/>
              <a:gd name="T38" fmla="*/ 206893 w 184"/>
              <a:gd name="T39" fmla="*/ 75314 h 172"/>
              <a:gd name="T40" fmla="*/ 135421 w 184"/>
              <a:gd name="T41" fmla="*/ 105440 h 172"/>
              <a:gd name="T42" fmla="*/ 274603 w 184"/>
              <a:gd name="T43" fmla="*/ 30126 h 172"/>
              <a:gd name="T44" fmla="*/ 165514 w 184"/>
              <a:gd name="T45" fmla="*/ 64017 h 172"/>
              <a:gd name="T46" fmla="*/ 15047 w 184"/>
              <a:gd name="T47" fmla="*/ 402930 h 172"/>
              <a:gd name="T48" fmla="*/ 157991 w 184"/>
              <a:gd name="T49" fmla="*/ 594980 h 172"/>
              <a:gd name="T50" fmla="*/ 357360 w 184"/>
              <a:gd name="T51" fmla="*/ 640169 h 172"/>
              <a:gd name="T52" fmla="*/ 609393 w 184"/>
              <a:gd name="T53" fmla="*/ 538495 h 172"/>
              <a:gd name="T54" fmla="*/ 605631 w 184"/>
              <a:gd name="T55" fmla="*/ 120502 h 172"/>
              <a:gd name="T56" fmla="*/ 673342 w 184"/>
              <a:gd name="T57" fmla="*/ 391633 h 172"/>
              <a:gd name="T58" fmla="*/ 473972 w 184"/>
              <a:gd name="T59" fmla="*/ 598746 h 172"/>
              <a:gd name="T60" fmla="*/ 669580 w 184"/>
              <a:gd name="T61" fmla="*/ 387867 h 172"/>
              <a:gd name="T62" fmla="*/ 639486 w 184"/>
              <a:gd name="T63" fmla="*/ 222176 h 172"/>
              <a:gd name="T64" fmla="*/ 462687 w 184"/>
              <a:gd name="T65" fmla="*/ 48954 h 172"/>
              <a:gd name="T66" fmla="*/ 297173 w 184"/>
              <a:gd name="T67" fmla="*/ 0 h 172"/>
              <a:gd name="T68" fmla="*/ 583061 w 184"/>
              <a:gd name="T69" fmla="*/ 289959 h 172"/>
              <a:gd name="T70" fmla="*/ 564253 w 184"/>
              <a:gd name="T71" fmla="*/ 278662 h 172"/>
              <a:gd name="T72" fmla="*/ 270841 w 184"/>
              <a:gd name="T73" fmla="*/ 52720 h 172"/>
              <a:gd name="T74" fmla="*/ 428832 w 184"/>
              <a:gd name="T75" fmla="*/ 146862 h 172"/>
              <a:gd name="T76" fmla="*/ 161752 w 184"/>
              <a:gd name="T77" fmla="*/ 75314 h 172"/>
              <a:gd name="T78" fmla="*/ 560491 w 184"/>
              <a:gd name="T79" fmla="*/ 75314 h 172"/>
              <a:gd name="T80" fmla="*/ 150467 w 184"/>
              <a:gd name="T81" fmla="*/ 124268 h 172"/>
              <a:gd name="T82" fmla="*/ 537921 w 184"/>
              <a:gd name="T83" fmla="*/ 259833 h 172"/>
              <a:gd name="T84" fmla="*/ 507827 w 184"/>
              <a:gd name="T85" fmla="*/ 433055 h 172"/>
              <a:gd name="T86" fmla="*/ 545444 w 184"/>
              <a:gd name="T87" fmla="*/ 323850 h 172"/>
              <a:gd name="T88" fmla="*/ 526636 w 184"/>
              <a:gd name="T89" fmla="*/ 256067 h 172"/>
              <a:gd name="T90" fmla="*/ 447640 w 184"/>
              <a:gd name="T91" fmla="*/ 320084 h 172"/>
              <a:gd name="T92" fmla="*/ 650771 w 184"/>
              <a:gd name="T93" fmla="*/ 429290 h 172"/>
              <a:gd name="T94" fmla="*/ 425070 w 184"/>
              <a:gd name="T95" fmla="*/ 346444 h 172"/>
              <a:gd name="T96" fmla="*/ 496542 w 184"/>
              <a:gd name="T97" fmla="*/ 583683 h 172"/>
              <a:gd name="T98" fmla="*/ 432594 w 184"/>
              <a:gd name="T99" fmla="*/ 621340 h 172"/>
              <a:gd name="T100" fmla="*/ 244510 w 184"/>
              <a:gd name="T101" fmla="*/ 625106 h 172"/>
              <a:gd name="T102" fmla="*/ 312220 w 184"/>
              <a:gd name="T103" fmla="*/ 361507 h 172"/>
              <a:gd name="T104" fmla="*/ 154229 w 184"/>
              <a:gd name="T105" fmla="*/ 587449 h 172"/>
              <a:gd name="T106" fmla="*/ 94042 w 184"/>
              <a:gd name="T107" fmla="*/ 519666 h 172"/>
              <a:gd name="T108" fmla="*/ 308458 w 184"/>
              <a:gd name="T109" fmla="*/ 308787 h 172"/>
              <a:gd name="T110" fmla="*/ 285888 w 184"/>
              <a:gd name="T111" fmla="*/ 320084 h 172"/>
              <a:gd name="T112" fmla="*/ 60187 w 184"/>
              <a:gd name="T113" fmla="*/ 184519 h 172"/>
              <a:gd name="T114" fmla="*/ 33855 w 184"/>
              <a:gd name="T115" fmla="*/ 263599 h 172"/>
              <a:gd name="T116" fmla="*/ 94042 w 184"/>
              <a:gd name="T117" fmla="*/ 237239 h 172"/>
              <a:gd name="T118" fmla="*/ 131659 w 184"/>
              <a:gd name="T119" fmla="*/ 176988 h 172"/>
              <a:gd name="T120" fmla="*/ 112851 w 184"/>
              <a:gd name="T121" fmla="*/ 131799 h 172"/>
              <a:gd name="T122" fmla="*/ 327267 w 184"/>
              <a:gd name="T123" fmla="*/ 97908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 h="172">
                <a:moveTo>
                  <a:pt x="41" y="33"/>
                </a:moveTo>
                <a:cubicBezTo>
                  <a:pt x="42" y="34"/>
                  <a:pt x="42" y="34"/>
                  <a:pt x="42" y="34"/>
                </a:cubicBezTo>
                <a:cubicBezTo>
                  <a:pt x="43" y="34"/>
                  <a:pt x="41" y="33"/>
                  <a:pt x="44" y="34"/>
                </a:cubicBezTo>
                <a:cubicBezTo>
                  <a:pt x="44" y="33"/>
                  <a:pt x="43" y="33"/>
                  <a:pt x="44" y="33"/>
                </a:cubicBezTo>
                <a:cubicBezTo>
                  <a:pt x="44" y="33"/>
                  <a:pt x="44" y="33"/>
                  <a:pt x="44" y="33"/>
                </a:cubicBezTo>
                <a:cubicBezTo>
                  <a:pt x="44" y="32"/>
                  <a:pt x="45" y="32"/>
                  <a:pt x="45" y="33"/>
                </a:cubicBezTo>
                <a:cubicBezTo>
                  <a:pt x="45" y="33"/>
                  <a:pt x="45" y="33"/>
                  <a:pt x="45" y="33"/>
                </a:cubicBezTo>
                <a:cubicBezTo>
                  <a:pt x="45" y="33"/>
                  <a:pt x="44" y="33"/>
                  <a:pt x="44" y="34"/>
                </a:cubicBezTo>
                <a:cubicBezTo>
                  <a:pt x="45" y="33"/>
                  <a:pt x="45" y="33"/>
                  <a:pt x="46" y="33"/>
                </a:cubicBezTo>
                <a:cubicBezTo>
                  <a:pt x="45" y="33"/>
                  <a:pt x="45" y="33"/>
                  <a:pt x="45" y="33"/>
                </a:cubicBezTo>
                <a:cubicBezTo>
                  <a:pt x="45" y="33"/>
                  <a:pt x="45" y="32"/>
                  <a:pt x="46" y="32"/>
                </a:cubicBezTo>
                <a:cubicBezTo>
                  <a:pt x="46" y="33"/>
                  <a:pt x="46" y="33"/>
                  <a:pt x="46" y="33"/>
                </a:cubicBezTo>
                <a:cubicBezTo>
                  <a:pt x="46" y="33"/>
                  <a:pt x="46" y="32"/>
                  <a:pt x="46" y="32"/>
                </a:cubicBezTo>
                <a:cubicBezTo>
                  <a:pt x="46" y="32"/>
                  <a:pt x="47" y="32"/>
                  <a:pt x="48" y="32"/>
                </a:cubicBezTo>
                <a:cubicBezTo>
                  <a:pt x="49" y="33"/>
                  <a:pt x="50" y="31"/>
                  <a:pt x="51" y="33"/>
                </a:cubicBezTo>
                <a:cubicBezTo>
                  <a:pt x="52" y="32"/>
                  <a:pt x="53" y="32"/>
                  <a:pt x="54" y="33"/>
                </a:cubicBezTo>
                <a:cubicBezTo>
                  <a:pt x="54" y="33"/>
                  <a:pt x="54" y="33"/>
                  <a:pt x="54" y="33"/>
                </a:cubicBezTo>
                <a:cubicBezTo>
                  <a:pt x="55" y="34"/>
                  <a:pt x="57" y="32"/>
                  <a:pt x="58" y="33"/>
                </a:cubicBezTo>
                <a:cubicBezTo>
                  <a:pt x="58" y="33"/>
                  <a:pt x="57" y="33"/>
                  <a:pt x="57" y="33"/>
                </a:cubicBezTo>
                <a:cubicBezTo>
                  <a:pt x="59" y="33"/>
                  <a:pt x="61" y="35"/>
                  <a:pt x="62" y="35"/>
                </a:cubicBezTo>
                <a:cubicBezTo>
                  <a:pt x="62" y="35"/>
                  <a:pt x="62" y="35"/>
                  <a:pt x="62" y="35"/>
                </a:cubicBezTo>
                <a:cubicBezTo>
                  <a:pt x="62" y="35"/>
                  <a:pt x="63" y="36"/>
                  <a:pt x="64" y="36"/>
                </a:cubicBezTo>
                <a:cubicBezTo>
                  <a:pt x="64" y="36"/>
                  <a:pt x="64" y="36"/>
                  <a:pt x="64" y="37"/>
                </a:cubicBezTo>
                <a:cubicBezTo>
                  <a:pt x="65" y="36"/>
                  <a:pt x="66" y="37"/>
                  <a:pt x="67" y="38"/>
                </a:cubicBezTo>
                <a:cubicBezTo>
                  <a:pt x="67" y="38"/>
                  <a:pt x="67" y="38"/>
                  <a:pt x="67" y="38"/>
                </a:cubicBezTo>
                <a:cubicBezTo>
                  <a:pt x="68" y="38"/>
                  <a:pt x="68" y="38"/>
                  <a:pt x="68" y="38"/>
                </a:cubicBezTo>
                <a:cubicBezTo>
                  <a:pt x="68" y="38"/>
                  <a:pt x="68" y="38"/>
                  <a:pt x="68" y="39"/>
                </a:cubicBezTo>
                <a:cubicBezTo>
                  <a:pt x="70" y="39"/>
                  <a:pt x="71" y="40"/>
                  <a:pt x="73" y="40"/>
                </a:cubicBezTo>
                <a:cubicBezTo>
                  <a:pt x="72" y="40"/>
                  <a:pt x="73" y="40"/>
                  <a:pt x="73" y="40"/>
                </a:cubicBezTo>
                <a:cubicBezTo>
                  <a:pt x="73" y="40"/>
                  <a:pt x="73" y="40"/>
                  <a:pt x="73" y="40"/>
                </a:cubicBezTo>
                <a:cubicBezTo>
                  <a:pt x="75" y="42"/>
                  <a:pt x="81" y="43"/>
                  <a:pt x="82" y="45"/>
                </a:cubicBezTo>
                <a:cubicBezTo>
                  <a:pt x="82" y="44"/>
                  <a:pt x="83" y="44"/>
                  <a:pt x="83" y="45"/>
                </a:cubicBezTo>
                <a:cubicBezTo>
                  <a:pt x="83" y="46"/>
                  <a:pt x="83" y="45"/>
                  <a:pt x="83" y="46"/>
                </a:cubicBezTo>
                <a:cubicBezTo>
                  <a:pt x="87" y="48"/>
                  <a:pt x="91" y="51"/>
                  <a:pt x="96" y="54"/>
                </a:cubicBezTo>
                <a:cubicBezTo>
                  <a:pt x="96" y="54"/>
                  <a:pt x="95" y="53"/>
                  <a:pt x="95" y="53"/>
                </a:cubicBezTo>
                <a:cubicBezTo>
                  <a:pt x="97" y="55"/>
                  <a:pt x="98" y="56"/>
                  <a:pt x="100" y="57"/>
                </a:cubicBezTo>
                <a:cubicBezTo>
                  <a:pt x="101" y="59"/>
                  <a:pt x="104" y="61"/>
                  <a:pt x="105" y="61"/>
                </a:cubicBezTo>
                <a:cubicBezTo>
                  <a:pt x="105" y="61"/>
                  <a:pt x="104" y="60"/>
                  <a:pt x="105" y="61"/>
                </a:cubicBezTo>
                <a:cubicBezTo>
                  <a:pt x="106" y="63"/>
                  <a:pt x="107" y="64"/>
                  <a:pt x="109" y="66"/>
                </a:cubicBezTo>
                <a:cubicBezTo>
                  <a:pt x="109" y="67"/>
                  <a:pt x="110" y="68"/>
                  <a:pt x="110" y="67"/>
                </a:cubicBezTo>
                <a:cubicBezTo>
                  <a:pt x="110" y="67"/>
                  <a:pt x="110" y="67"/>
                  <a:pt x="109" y="67"/>
                </a:cubicBezTo>
                <a:cubicBezTo>
                  <a:pt x="109" y="67"/>
                  <a:pt x="109" y="66"/>
                  <a:pt x="109" y="66"/>
                </a:cubicBezTo>
                <a:cubicBezTo>
                  <a:pt x="110" y="67"/>
                  <a:pt x="112" y="69"/>
                  <a:pt x="111" y="68"/>
                </a:cubicBezTo>
                <a:cubicBezTo>
                  <a:pt x="113" y="70"/>
                  <a:pt x="113" y="71"/>
                  <a:pt x="115" y="72"/>
                </a:cubicBezTo>
                <a:cubicBezTo>
                  <a:pt x="114" y="74"/>
                  <a:pt x="116" y="75"/>
                  <a:pt x="116" y="76"/>
                </a:cubicBezTo>
                <a:cubicBezTo>
                  <a:pt x="116" y="76"/>
                  <a:pt x="117" y="76"/>
                  <a:pt x="117" y="77"/>
                </a:cubicBezTo>
                <a:cubicBezTo>
                  <a:pt x="116" y="76"/>
                  <a:pt x="115" y="76"/>
                  <a:pt x="114" y="75"/>
                </a:cubicBezTo>
                <a:cubicBezTo>
                  <a:pt x="115" y="76"/>
                  <a:pt x="115" y="76"/>
                  <a:pt x="115" y="76"/>
                </a:cubicBezTo>
                <a:cubicBezTo>
                  <a:pt x="116" y="76"/>
                  <a:pt x="116" y="77"/>
                  <a:pt x="116" y="78"/>
                </a:cubicBezTo>
                <a:cubicBezTo>
                  <a:pt x="116" y="77"/>
                  <a:pt x="116" y="78"/>
                  <a:pt x="116" y="78"/>
                </a:cubicBezTo>
                <a:cubicBezTo>
                  <a:pt x="117" y="78"/>
                  <a:pt x="116" y="78"/>
                  <a:pt x="117" y="78"/>
                </a:cubicBezTo>
                <a:cubicBezTo>
                  <a:pt x="117" y="78"/>
                  <a:pt x="118" y="79"/>
                  <a:pt x="118" y="80"/>
                </a:cubicBezTo>
                <a:cubicBezTo>
                  <a:pt x="117" y="80"/>
                  <a:pt x="117" y="80"/>
                  <a:pt x="117" y="80"/>
                </a:cubicBezTo>
                <a:cubicBezTo>
                  <a:pt x="118" y="80"/>
                  <a:pt x="117" y="81"/>
                  <a:pt x="118" y="81"/>
                </a:cubicBezTo>
                <a:cubicBezTo>
                  <a:pt x="118" y="80"/>
                  <a:pt x="117" y="80"/>
                  <a:pt x="118" y="80"/>
                </a:cubicBezTo>
                <a:cubicBezTo>
                  <a:pt x="118" y="81"/>
                  <a:pt x="118" y="81"/>
                  <a:pt x="118" y="81"/>
                </a:cubicBezTo>
                <a:cubicBezTo>
                  <a:pt x="118" y="81"/>
                  <a:pt x="118" y="81"/>
                  <a:pt x="118" y="81"/>
                </a:cubicBezTo>
                <a:cubicBezTo>
                  <a:pt x="118" y="82"/>
                  <a:pt x="118" y="81"/>
                  <a:pt x="118" y="82"/>
                </a:cubicBezTo>
                <a:cubicBezTo>
                  <a:pt x="118" y="83"/>
                  <a:pt x="118" y="83"/>
                  <a:pt x="118" y="84"/>
                </a:cubicBezTo>
                <a:cubicBezTo>
                  <a:pt x="119" y="84"/>
                  <a:pt x="119" y="84"/>
                  <a:pt x="119" y="85"/>
                </a:cubicBezTo>
                <a:cubicBezTo>
                  <a:pt x="119" y="85"/>
                  <a:pt x="118" y="85"/>
                  <a:pt x="118" y="85"/>
                </a:cubicBezTo>
                <a:cubicBezTo>
                  <a:pt x="118" y="85"/>
                  <a:pt x="118" y="85"/>
                  <a:pt x="118" y="85"/>
                </a:cubicBezTo>
                <a:cubicBezTo>
                  <a:pt x="118" y="85"/>
                  <a:pt x="118" y="85"/>
                  <a:pt x="117" y="86"/>
                </a:cubicBezTo>
                <a:cubicBezTo>
                  <a:pt x="118" y="86"/>
                  <a:pt x="118" y="86"/>
                  <a:pt x="117" y="86"/>
                </a:cubicBezTo>
                <a:cubicBezTo>
                  <a:pt x="117" y="86"/>
                  <a:pt x="117" y="86"/>
                  <a:pt x="117" y="86"/>
                </a:cubicBezTo>
                <a:cubicBezTo>
                  <a:pt x="117" y="86"/>
                  <a:pt x="117" y="85"/>
                  <a:pt x="116" y="85"/>
                </a:cubicBezTo>
                <a:cubicBezTo>
                  <a:pt x="117" y="85"/>
                  <a:pt x="117" y="85"/>
                  <a:pt x="117" y="85"/>
                </a:cubicBezTo>
                <a:cubicBezTo>
                  <a:pt x="116" y="85"/>
                  <a:pt x="116" y="85"/>
                  <a:pt x="116" y="85"/>
                </a:cubicBezTo>
                <a:cubicBezTo>
                  <a:pt x="117" y="84"/>
                  <a:pt x="115" y="84"/>
                  <a:pt x="116" y="84"/>
                </a:cubicBezTo>
                <a:cubicBezTo>
                  <a:pt x="116" y="84"/>
                  <a:pt x="116" y="84"/>
                  <a:pt x="116" y="84"/>
                </a:cubicBezTo>
                <a:cubicBezTo>
                  <a:pt x="116" y="84"/>
                  <a:pt x="116" y="84"/>
                  <a:pt x="116" y="83"/>
                </a:cubicBezTo>
                <a:cubicBezTo>
                  <a:pt x="114" y="82"/>
                  <a:pt x="115" y="81"/>
                  <a:pt x="112" y="78"/>
                </a:cubicBezTo>
                <a:cubicBezTo>
                  <a:pt x="113" y="78"/>
                  <a:pt x="113" y="79"/>
                  <a:pt x="113" y="80"/>
                </a:cubicBezTo>
                <a:cubicBezTo>
                  <a:pt x="113" y="79"/>
                  <a:pt x="113" y="79"/>
                  <a:pt x="113" y="79"/>
                </a:cubicBezTo>
                <a:cubicBezTo>
                  <a:pt x="113" y="79"/>
                  <a:pt x="113" y="79"/>
                  <a:pt x="113" y="80"/>
                </a:cubicBezTo>
                <a:cubicBezTo>
                  <a:pt x="112" y="79"/>
                  <a:pt x="112" y="78"/>
                  <a:pt x="112" y="78"/>
                </a:cubicBezTo>
                <a:cubicBezTo>
                  <a:pt x="113" y="79"/>
                  <a:pt x="112" y="79"/>
                  <a:pt x="112" y="79"/>
                </a:cubicBezTo>
                <a:cubicBezTo>
                  <a:pt x="112" y="79"/>
                  <a:pt x="112" y="79"/>
                  <a:pt x="112" y="80"/>
                </a:cubicBezTo>
                <a:cubicBezTo>
                  <a:pt x="112" y="80"/>
                  <a:pt x="112" y="80"/>
                  <a:pt x="112" y="79"/>
                </a:cubicBezTo>
                <a:cubicBezTo>
                  <a:pt x="112" y="80"/>
                  <a:pt x="112" y="80"/>
                  <a:pt x="112" y="80"/>
                </a:cubicBezTo>
                <a:cubicBezTo>
                  <a:pt x="115" y="81"/>
                  <a:pt x="114" y="83"/>
                  <a:pt x="115" y="83"/>
                </a:cubicBezTo>
                <a:cubicBezTo>
                  <a:pt x="114" y="84"/>
                  <a:pt x="115" y="84"/>
                  <a:pt x="115" y="84"/>
                </a:cubicBezTo>
                <a:cubicBezTo>
                  <a:pt x="115" y="84"/>
                  <a:pt x="115" y="84"/>
                  <a:pt x="115" y="84"/>
                </a:cubicBezTo>
                <a:cubicBezTo>
                  <a:pt x="116" y="84"/>
                  <a:pt x="115" y="85"/>
                  <a:pt x="115" y="85"/>
                </a:cubicBezTo>
                <a:cubicBezTo>
                  <a:pt x="115" y="85"/>
                  <a:pt x="116" y="86"/>
                  <a:pt x="116" y="86"/>
                </a:cubicBezTo>
                <a:cubicBezTo>
                  <a:pt x="116" y="86"/>
                  <a:pt x="116" y="86"/>
                  <a:pt x="116" y="86"/>
                </a:cubicBezTo>
                <a:cubicBezTo>
                  <a:pt x="116" y="86"/>
                  <a:pt x="116" y="86"/>
                  <a:pt x="116" y="86"/>
                </a:cubicBezTo>
                <a:cubicBezTo>
                  <a:pt x="115" y="86"/>
                  <a:pt x="116" y="86"/>
                  <a:pt x="116" y="86"/>
                </a:cubicBezTo>
                <a:cubicBezTo>
                  <a:pt x="115" y="86"/>
                  <a:pt x="116" y="86"/>
                  <a:pt x="115" y="86"/>
                </a:cubicBezTo>
                <a:cubicBezTo>
                  <a:pt x="116" y="86"/>
                  <a:pt x="116" y="86"/>
                  <a:pt x="116" y="86"/>
                </a:cubicBezTo>
                <a:cubicBezTo>
                  <a:pt x="115" y="86"/>
                  <a:pt x="115" y="86"/>
                  <a:pt x="115" y="87"/>
                </a:cubicBezTo>
                <a:cubicBezTo>
                  <a:pt x="116" y="87"/>
                  <a:pt x="116" y="87"/>
                  <a:pt x="116" y="87"/>
                </a:cubicBezTo>
                <a:cubicBezTo>
                  <a:pt x="117" y="87"/>
                  <a:pt x="117" y="87"/>
                  <a:pt x="117" y="87"/>
                </a:cubicBezTo>
                <a:cubicBezTo>
                  <a:pt x="117" y="87"/>
                  <a:pt x="117" y="87"/>
                  <a:pt x="118" y="87"/>
                </a:cubicBezTo>
                <a:cubicBezTo>
                  <a:pt x="117" y="87"/>
                  <a:pt x="117" y="87"/>
                  <a:pt x="117" y="87"/>
                </a:cubicBezTo>
                <a:cubicBezTo>
                  <a:pt x="117" y="87"/>
                  <a:pt x="117" y="87"/>
                  <a:pt x="118" y="87"/>
                </a:cubicBezTo>
                <a:cubicBezTo>
                  <a:pt x="117" y="88"/>
                  <a:pt x="118" y="88"/>
                  <a:pt x="117" y="88"/>
                </a:cubicBezTo>
                <a:cubicBezTo>
                  <a:pt x="118" y="88"/>
                  <a:pt x="117" y="87"/>
                  <a:pt x="117" y="88"/>
                </a:cubicBezTo>
                <a:cubicBezTo>
                  <a:pt x="117" y="87"/>
                  <a:pt x="117" y="87"/>
                  <a:pt x="116" y="87"/>
                </a:cubicBezTo>
                <a:cubicBezTo>
                  <a:pt x="117" y="88"/>
                  <a:pt x="117" y="87"/>
                  <a:pt x="117" y="88"/>
                </a:cubicBezTo>
                <a:cubicBezTo>
                  <a:pt x="117" y="88"/>
                  <a:pt x="117" y="88"/>
                  <a:pt x="117" y="88"/>
                </a:cubicBezTo>
                <a:cubicBezTo>
                  <a:pt x="117" y="88"/>
                  <a:pt x="117" y="88"/>
                  <a:pt x="116" y="88"/>
                </a:cubicBezTo>
                <a:cubicBezTo>
                  <a:pt x="116" y="88"/>
                  <a:pt x="116" y="89"/>
                  <a:pt x="115" y="88"/>
                </a:cubicBezTo>
                <a:cubicBezTo>
                  <a:pt x="115" y="89"/>
                  <a:pt x="115" y="90"/>
                  <a:pt x="114" y="91"/>
                </a:cubicBezTo>
                <a:cubicBezTo>
                  <a:pt x="114" y="90"/>
                  <a:pt x="114" y="90"/>
                  <a:pt x="114" y="90"/>
                </a:cubicBezTo>
                <a:cubicBezTo>
                  <a:pt x="114" y="90"/>
                  <a:pt x="114" y="91"/>
                  <a:pt x="114" y="91"/>
                </a:cubicBezTo>
                <a:cubicBezTo>
                  <a:pt x="113" y="91"/>
                  <a:pt x="114" y="91"/>
                  <a:pt x="113" y="91"/>
                </a:cubicBezTo>
                <a:cubicBezTo>
                  <a:pt x="114" y="91"/>
                  <a:pt x="113" y="91"/>
                  <a:pt x="113" y="90"/>
                </a:cubicBezTo>
                <a:cubicBezTo>
                  <a:pt x="113" y="91"/>
                  <a:pt x="113" y="91"/>
                  <a:pt x="113" y="91"/>
                </a:cubicBezTo>
                <a:cubicBezTo>
                  <a:pt x="113" y="91"/>
                  <a:pt x="113" y="91"/>
                  <a:pt x="114" y="91"/>
                </a:cubicBezTo>
                <a:cubicBezTo>
                  <a:pt x="113" y="91"/>
                  <a:pt x="113" y="91"/>
                  <a:pt x="113" y="92"/>
                </a:cubicBezTo>
                <a:cubicBezTo>
                  <a:pt x="113" y="91"/>
                  <a:pt x="113" y="93"/>
                  <a:pt x="112" y="93"/>
                </a:cubicBezTo>
                <a:cubicBezTo>
                  <a:pt x="112" y="92"/>
                  <a:pt x="112" y="92"/>
                  <a:pt x="112" y="92"/>
                </a:cubicBezTo>
                <a:cubicBezTo>
                  <a:pt x="111" y="92"/>
                  <a:pt x="112" y="93"/>
                  <a:pt x="112" y="93"/>
                </a:cubicBezTo>
                <a:cubicBezTo>
                  <a:pt x="112" y="93"/>
                  <a:pt x="112" y="93"/>
                  <a:pt x="112" y="93"/>
                </a:cubicBezTo>
                <a:cubicBezTo>
                  <a:pt x="112" y="94"/>
                  <a:pt x="110" y="94"/>
                  <a:pt x="110" y="94"/>
                </a:cubicBezTo>
                <a:cubicBezTo>
                  <a:pt x="110" y="94"/>
                  <a:pt x="110" y="94"/>
                  <a:pt x="110" y="94"/>
                </a:cubicBezTo>
                <a:cubicBezTo>
                  <a:pt x="108" y="95"/>
                  <a:pt x="107" y="96"/>
                  <a:pt x="105" y="97"/>
                </a:cubicBezTo>
                <a:cubicBezTo>
                  <a:pt x="105" y="97"/>
                  <a:pt x="105" y="96"/>
                  <a:pt x="105" y="96"/>
                </a:cubicBezTo>
                <a:cubicBezTo>
                  <a:pt x="104" y="97"/>
                  <a:pt x="101" y="100"/>
                  <a:pt x="101" y="98"/>
                </a:cubicBezTo>
                <a:cubicBezTo>
                  <a:pt x="101" y="98"/>
                  <a:pt x="101" y="98"/>
                  <a:pt x="101" y="98"/>
                </a:cubicBezTo>
                <a:cubicBezTo>
                  <a:pt x="101" y="98"/>
                  <a:pt x="101" y="98"/>
                  <a:pt x="101" y="98"/>
                </a:cubicBezTo>
                <a:cubicBezTo>
                  <a:pt x="101" y="98"/>
                  <a:pt x="100" y="98"/>
                  <a:pt x="99" y="99"/>
                </a:cubicBezTo>
                <a:cubicBezTo>
                  <a:pt x="99" y="98"/>
                  <a:pt x="99" y="98"/>
                  <a:pt x="99" y="98"/>
                </a:cubicBezTo>
                <a:cubicBezTo>
                  <a:pt x="98" y="99"/>
                  <a:pt x="97" y="98"/>
                  <a:pt x="96" y="99"/>
                </a:cubicBezTo>
                <a:cubicBezTo>
                  <a:pt x="96" y="98"/>
                  <a:pt x="97" y="98"/>
                  <a:pt x="97" y="98"/>
                </a:cubicBezTo>
                <a:cubicBezTo>
                  <a:pt x="96" y="99"/>
                  <a:pt x="93" y="99"/>
                  <a:pt x="92" y="99"/>
                </a:cubicBezTo>
                <a:cubicBezTo>
                  <a:pt x="92" y="99"/>
                  <a:pt x="92" y="99"/>
                  <a:pt x="92" y="99"/>
                </a:cubicBezTo>
                <a:cubicBezTo>
                  <a:pt x="91" y="99"/>
                  <a:pt x="89" y="99"/>
                  <a:pt x="87" y="99"/>
                </a:cubicBezTo>
                <a:cubicBezTo>
                  <a:pt x="88" y="99"/>
                  <a:pt x="87" y="99"/>
                  <a:pt x="87" y="99"/>
                </a:cubicBezTo>
                <a:cubicBezTo>
                  <a:pt x="88" y="98"/>
                  <a:pt x="89" y="99"/>
                  <a:pt x="90" y="98"/>
                </a:cubicBezTo>
                <a:cubicBezTo>
                  <a:pt x="90" y="97"/>
                  <a:pt x="90" y="97"/>
                  <a:pt x="90" y="97"/>
                </a:cubicBezTo>
                <a:cubicBezTo>
                  <a:pt x="90" y="98"/>
                  <a:pt x="88" y="97"/>
                  <a:pt x="88" y="98"/>
                </a:cubicBezTo>
                <a:cubicBezTo>
                  <a:pt x="88" y="98"/>
                  <a:pt x="87" y="98"/>
                  <a:pt x="87" y="97"/>
                </a:cubicBezTo>
                <a:cubicBezTo>
                  <a:pt x="87" y="98"/>
                  <a:pt x="85" y="98"/>
                  <a:pt x="85" y="97"/>
                </a:cubicBezTo>
                <a:cubicBezTo>
                  <a:pt x="84" y="98"/>
                  <a:pt x="84" y="97"/>
                  <a:pt x="83" y="97"/>
                </a:cubicBezTo>
                <a:cubicBezTo>
                  <a:pt x="84" y="97"/>
                  <a:pt x="84" y="96"/>
                  <a:pt x="84" y="96"/>
                </a:cubicBezTo>
                <a:cubicBezTo>
                  <a:pt x="84" y="97"/>
                  <a:pt x="84" y="97"/>
                  <a:pt x="84" y="97"/>
                </a:cubicBezTo>
                <a:cubicBezTo>
                  <a:pt x="84" y="96"/>
                  <a:pt x="85" y="97"/>
                  <a:pt x="85" y="96"/>
                </a:cubicBezTo>
                <a:cubicBezTo>
                  <a:pt x="85" y="96"/>
                  <a:pt x="85" y="96"/>
                  <a:pt x="85" y="96"/>
                </a:cubicBezTo>
                <a:cubicBezTo>
                  <a:pt x="85" y="96"/>
                  <a:pt x="85" y="96"/>
                  <a:pt x="84" y="96"/>
                </a:cubicBezTo>
                <a:cubicBezTo>
                  <a:pt x="84" y="96"/>
                  <a:pt x="84" y="95"/>
                  <a:pt x="84" y="96"/>
                </a:cubicBezTo>
                <a:cubicBezTo>
                  <a:pt x="84" y="95"/>
                  <a:pt x="84" y="96"/>
                  <a:pt x="84" y="95"/>
                </a:cubicBezTo>
                <a:cubicBezTo>
                  <a:pt x="84" y="95"/>
                  <a:pt x="85" y="95"/>
                  <a:pt x="85" y="95"/>
                </a:cubicBezTo>
                <a:cubicBezTo>
                  <a:pt x="85" y="94"/>
                  <a:pt x="85" y="94"/>
                  <a:pt x="84" y="94"/>
                </a:cubicBezTo>
                <a:cubicBezTo>
                  <a:pt x="84" y="94"/>
                  <a:pt x="85" y="94"/>
                  <a:pt x="85" y="94"/>
                </a:cubicBezTo>
                <a:cubicBezTo>
                  <a:pt x="84" y="94"/>
                  <a:pt x="84" y="94"/>
                  <a:pt x="84" y="93"/>
                </a:cubicBezTo>
                <a:cubicBezTo>
                  <a:pt x="84" y="93"/>
                  <a:pt x="84" y="93"/>
                  <a:pt x="83" y="93"/>
                </a:cubicBezTo>
                <a:cubicBezTo>
                  <a:pt x="84" y="92"/>
                  <a:pt x="83" y="92"/>
                  <a:pt x="82" y="92"/>
                </a:cubicBezTo>
                <a:cubicBezTo>
                  <a:pt x="82" y="92"/>
                  <a:pt x="82" y="92"/>
                  <a:pt x="82" y="92"/>
                </a:cubicBezTo>
                <a:cubicBezTo>
                  <a:pt x="82" y="92"/>
                  <a:pt x="82" y="92"/>
                  <a:pt x="82" y="91"/>
                </a:cubicBezTo>
                <a:cubicBezTo>
                  <a:pt x="82" y="91"/>
                  <a:pt x="81" y="92"/>
                  <a:pt x="81" y="92"/>
                </a:cubicBezTo>
                <a:cubicBezTo>
                  <a:pt x="81" y="91"/>
                  <a:pt x="82" y="91"/>
                  <a:pt x="82" y="90"/>
                </a:cubicBezTo>
                <a:cubicBezTo>
                  <a:pt x="81" y="91"/>
                  <a:pt x="80" y="90"/>
                  <a:pt x="81" y="90"/>
                </a:cubicBezTo>
                <a:cubicBezTo>
                  <a:pt x="81" y="90"/>
                  <a:pt x="80" y="90"/>
                  <a:pt x="81" y="89"/>
                </a:cubicBezTo>
                <a:cubicBezTo>
                  <a:pt x="80" y="89"/>
                  <a:pt x="80" y="89"/>
                  <a:pt x="80" y="89"/>
                </a:cubicBezTo>
                <a:cubicBezTo>
                  <a:pt x="79" y="90"/>
                  <a:pt x="78" y="90"/>
                  <a:pt x="78" y="91"/>
                </a:cubicBezTo>
                <a:cubicBezTo>
                  <a:pt x="78" y="91"/>
                  <a:pt x="79" y="91"/>
                  <a:pt x="78" y="92"/>
                </a:cubicBezTo>
                <a:cubicBezTo>
                  <a:pt x="78" y="92"/>
                  <a:pt x="79" y="92"/>
                  <a:pt x="79" y="93"/>
                </a:cubicBezTo>
                <a:cubicBezTo>
                  <a:pt x="80" y="92"/>
                  <a:pt x="80" y="94"/>
                  <a:pt x="81" y="94"/>
                </a:cubicBezTo>
                <a:cubicBezTo>
                  <a:pt x="80" y="95"/>
                  <a:pt x="81" y="94"/>
                  <a:pt x="81" y="95"/>
                </a:cubicBezTo>
                <a:cubicBezTo>
                  <a:pt x="80" y="95"/>
                  <a:pt x="80" y="95"/>
                  <a:pt x="80" y="95"/>
                </a:cubicBezTo>
                <a:cubicBezTo>
                  <a:pt x="80" y="94"/>
                  <a:pt x="80" y="94"/>
                  <a:pt x="80" y="94"/>
                </a:cubicBezTo>
                <a:cubicBezTo>
                  <a:pt x="80" y="94"/>
                  <a:pt x="79" y="94"/>
                  <a:pt x="80" y="94"/>
                </a:cubicBezTo>
                <a:cubicBezTo>
                  <a:pt x="79" y="94"/>
                  <a:pt x="80" y="94"/>
                  <a:pt x="80" y="94"/>
                </a:cubicBezTo>
                <a:cubicBezTo>
                  <a:pt x="79" y="94"/>
                  <a:pt x="79" y="94"/>
                  <a:pt x="78" y="94"/>
                </a:cubicBezTo>
                <a:cubicBezTo>
                  <a:pt x="79" y="93"/>
                  <a:pt x="78" y="93"/>
                  <a:pt x="77" y="93"/>
                </a:cubicBezTo>
                <a:cubicBezTo>
                  <a:pt x="78" y="92"/>
                  <a:pt x="78" y="92"/>
                  <a:pt x="78" y="92"/>
                </a:cubicBezTo>
                <a:cubicBezTo>
                  <a:pt x="77" y="92"/>
                  <a:pt x="76" y="91"/>
                  <a:pt x="76" y="90"/>
                </a:cubicBezTo>
                <a:cubicBezTo>
                  <a:pt x="75" y="91"/>
                  <a:pt x="76" y="89"/>
                  <a:pt x="75" y="89"/>
                </a:cubicBezTo>
                <a:cubicBezTo>
                  <a:pt x="75" y="89"/>
                  <a:pt x="75" y="90"/>
                  <a:pt x="75" y="90"/>
                </a:cubicBezTo>
                <a:cubicBezTo>
                  <a:pt x="75" y="90"/>
                  <a:pt x="75" y="90"/>
                  <a:pt x="75" y="90"/>
                </a:cubicBezTo>
                <a:cubicBezTo>
                  <a:pt x="75" y="89"/>
                  <a:pt x="75" y="89"/>
                  <a:pt x="75" y="89"/>
                </a:cubicBezTo>
                <a:cubicBezTo>
                  <a:pt x="75" y="89"/>
                  <a:pt x="75" y="89"/>
                  <a:pt x="75" y="89"/>
                </a:cubicBezTo>
                <a:cubicBezTo>
                  <a:pt x="74" y="88"/>
                  <a:pt x="74" y="88"/>
                  <a:pt x="74" y="88"/>
                </a:cubicBezTo>
                <a:cubicBezTo>
                  <a:pt x="74" y="88"/>
                  <a:pt x="74" y="87"/>
                  <a:pt x="74" y="87"/>
                </a:cubicBezTo>
                <a:cubicBezTo>
                  <a:pt x="74" y="87"/>
                  <a:pt x="74" y="87"/>
                  <a:pt x="74" y="87"/>
                </a:cubicBezTo>
                <a:cubicBezTo>
                  <a:pt x="73" y="88"/>
                  <a:pt x="74" y="87"/>
                  <a:pt x="74" y="88"/>
                </a:cubicBezTo>
                <a:cubicBezTo>
                  <a:pt x="73" y="87"/>
                  <a:pt x="74" y="87"/>
                  <a:pt x="73" y="87"/>
                </a:cubicBezTo>
                <a:cubicBezTo>
                  <a:pt x="73" y="87"/>
                  <a:pt x="73" y="87"/>
                  <a:pt x="73" y="86"/>
                </a:cubicBezTo>
                <a:cubicBezTo>
                  <a:pt x="73" y="87"/>
                  <a:pt x="73" y="87"/>
                  <a:pt x="73" y="87"/>
                </a:cubicBezTo>
                <a:cubicBezTo>
                  <a:pt x="74" y="86"/>
                  <a:pt x="74" y="87"/>
                  <a:pt x="74" y="87"/>
                </a:cubicBezTo>
                <a:cubicBezTo>
                  <a:pt x="74" y="86"/>
                  <a:pt x="75" y="86"/>
                  <a:pt x="74" y="86"/>
                </a:cubicBezTo>
                <a:cubicBezTo>
                  <a:pt x="74" y="85"/>
                  <a:pt x="75" y="85"/>
                  <a:pt x="75" y="85"/>
                </a:cubicBezTo>
                <a:cubicBezTo>
                  <a:pt x="75" y="85"/>
                  <a:pt x="75" y="85"/>
                  <a:pt x="76" y="85"/>
                </a:cubicBezTo>
                <a:cubicBezTo>
                  <a:pt x="76" y="85"/>
                  <a:pt x="75" y="85"/>
                  <a:pt x="76" y="85"/>
                </a:cubicBezTo>
                <a:cubicBezTo>
                  <a:pt x="76" y="85"/>
                  <a:pt x="76" y="85"/>
                  <a:pt x="76" y="84"/>
                </a:cubicBezTo>
                <a:cubicBezTo>
                  <a:pt x="76" y="84"/>
                  <a:pt x="76" y="84"/>
                  <a:pt x="76" y="84"/>
                </a:cubicBezTo>
                <a:cubicBezTo>
                  <a:pt x="76" y="85"/>
                  <a:pt x="77" y="84"/>
                  <a:pt x="77" y="84"/>
                </a:cubicBezTo>
                <a:cubicBezTo>
                  <a:pt x="77" y="84"/>
                  <a:pt x="77" y="84"/>
                  <a:pt x="78" y="84"/>
                </a:cubicBezTo>
                <a:cubicBezTo>
                  <a:pt x="78" y="84"/>
                  <a:pt x="78" y="84"/>
                  <a:pt x="78" y="84"/>
                </a:cubicBezTo>
                <a:cubicBezTo>
                  <a:pt x="79" y="84"/>
                  <a:pt x="78" y="84"/>
                  <a:pt x="78" y="84"/>
                </a:cubicBezTo>
                <a:cubicBezTo>
                  <a:pt x="78" y="84"/>
                  <a:pt x="78" y="84"/>
                  <a:pt x="78" y="84"/>
                </a:cubicBezTo>
                <a:cubicBezTo>
                  <a:pt x="78" y="84"/>
                  <a:pt x="77" y="84"/>
                  <a:pt x="77" y="84"/>
                </a:cubicBezTo>
                <a:cubicBezTo>
                  <a:pt x="78" y="84"/>
                  <a:pt x="78" y="84"/>
                  <a:pt x="78" y="84"/>
                </a:cubicBezTo>
                <a:cubicBezTo>
                  <a:pt x="78" y="84"/>
                  <a:pt x="79" y="84"/>
                  <a:pt x="78" y="84"/>
                </a:cubicBezTo>
                <a:cubicBezTo>
                  <a:pt x="78" y="84"/>
                  <a:pt x="79" y="84"/>
                  <a:pt x="79" y="84"/>
                </a:cubicBezTo>
                <a:cubicBezTo>
                  <a:pt x="78" y="85"/>
                  <a:pt x="79" y="86"/>
                  <a:pt x="79" y="86"/>
                </a:cubicBezTo>
                <a:cubicBezTo>
                  <a:pt x="79" y="86"/>
                  <a:pt x="79" y="86"/>
                  <a:pt x="79" y="86"/>
                </a:cubicBezTo>
                <a:cubicBezTo>
                  <a:pt x="79" y="86"/>
                  <a:pt x="79" y="86"/>
                  <a:pt x="79" y="86"/>
                </a:cubicBezTo>
                <a:cubicBezTo>
                  <a:pt x="79" y="86"/>
                  <a:pt x="80" y="86"/>
                  <a:pt x="79" y="87"/>
                </a:cubicBezTo>
                <a:cubicBezTo>
                  <a:pt x="79" y="87"/>
                  <a:pt x="79" y="87"/>
                  <a:pt x="79" y="87"/>
                </a:cubicBezTo>
                <a:cubicBezTo>
                  <a:pt x="80" y="87"/>
                  <a:pt x="80" y="87"/>
                  <a:pt x="80" y="87"/>
                </a:cubicBezTo>
                <a:cubicBezTo>
                  <a:pt x="80" y="87"/>
                  <a:pt x="80" y="87"/>
                  <a:pt x="80" y="87"/>
                </a:cubicBezTo>
                <a:cubicBezTo>
                  <a:pt x="80" y="88"/>
                  <a:pt x="81" y="88"/>
                  <a:pt x="81" y="89"/>
                </a:cubicBezTo>
                <a:cubicBezTo>
                  <a:pt x="83" y="88"/>
                  <a:pt x="82" y="92"/>
                  <a:pt x="84" y="90"/>
                </a:cubicBezTo>
                <a:cubicBezTo>
                  <a:pt x="84" y="91"/>
                  <a:pt x="84" y="91"/>
                  <a:pt x="84" y="91"/>
                </a:cubicBezTo>
                <a:cubicBezTo>
                  <a:pt x="84" y="91"/>
                  <a:pt x="84" y="91"/>
                  <a:pt x="83" y="91"/>
                </a:cubicBezTo>
                <a:cubicBezTo>
                  <a:pt x="84" y="91"/>
                  <a:pt x="84" y="91"/>
                  <a:pt x="84" y="92"/>
                </a:cubicBezTo>
                <a:cubicBezTo>
                  <a:pt x="84" y="91"/>
                  <a:pt x="84" y="91"/>
                  <a:pt x="84" y="90"/>
                </a:cubicBezTo>
                <a:cubicBezTo>
                  <a:pt x="84" y="90"/>
                  <a:pt x="84" y="90"/>
                  <a:pt x="85" y="90"/>
                </a:cubicBezTo>
                <a:cubicBezTo>
                  <a:pt x="85" y="90"/>
                  <a:pt x="84" y="90"/>
                  <a:pt x="84" y="90"/>
                </a:cubicBezTo>
                <a:cubicBezTo>
                  <a:pt x="84" y="90"/>
                  <a:pt x="84" y="90"/>
                  <a:pt x="84" y="90"/>
                </a:cubicBezTo>
                <a:cubicBezTo>
                  <a:pt x="84" y="90"/>
                  <a:pt x="84" y="90"/>
                  <a:pt x="84" y="89"/>
                </a:cubicBezTo>
                <a:cubicBezTo>
                  <a:pt x="84" y="89"/>
                  <a:pt x="83" y="89"/>
                  <a:pt x="83" y="88"/>
                </a:cubicBezTo>
                <a:cubicBezTo>
                  <a:pt x="83" y="89"/>
                  <a:pt x="83" y="89"/>
                  <a:pt x="84" y="88"/>
                </a:cubicBezTo>
                <a:cubicBezTo>
                  <a:pt x="83" y="88"/>
                  <a:pt x="82" y="87"/>
                  <a:pt x="81" y="86"/>
                </a:cubicBezTo>
                <a:cubicBezTo>
                  <a:pt x="81" y="86"/>
                  <a:pt x="81" y="86"/>
                  <a:pt x="81" y="86"/>
                </a:cubicBezTo>
                <a:cubicBezTo>
                  <a:pt x="81" y="86"/>
                  <a:pt x="81" y="85"/>
                  <a:pt x="80" y="85"/>
                </a:cubicBezTo>
                <a:cubicBezTo>
                  <a:pt x="80" y="85"/>
                  <a:pt x="81" y="85"/>
                  <a:pt x="81" y="85"/>
                </a:cubicBezTo>
                <a:cubicBezTo>
                  <a:pt x="80" y="85"/>
                  <a:pt x="80" y="85"/>
                  <a:pt x="80" y="85"/>
                </a:cubicBezTo>
                <a:cubicBezTo>
                  <a:pt x="80" y="85"/>
                  <a:pt x="80" y="84"/>
                  <a:pt x="80" y="84"/>
                </a:cubicBezTo>
                <a:cubicBezTo>
                  <a:pt x="80" y="84"/>
                  <a:pt x="80" y="84"/>
                  <a:pt x="80" y="84"/>
                </a:cubicBezTo>
                <a:cubicBezTo>
                  <a:pt x="80" y="84"/>
                  <a:pt x="80" y="84"/>
                  <a:pt x="80" y="84"/>
                </a:cubicBezTo>
                <a:cubicBezTo>
                  <a:pt x="80" y="84"/>
                  <a:pt x="80" y="84"/>
                  <a:pt x="79" y="84"/>
                </a:cubicBezTo>
                <a:cubicBezTo>
                  <a:pt x="80" y="84"/>
                  <a:pt x="80" y="84"/>
                  <a:pt x="80" y="84"/>
                </a:cubicBezTo>
                <a:cubicBezTo>
                  <a:pt x="79" y="84"/>
                  <a:pt x="80" y="83"/>
                  <a:pt x="80" y="83"/>
                </a:cubicBezTo>
                <a:cubicBezTo>
                  <a:pt x="80" y="83"/>
                  <a:pt x="80" y="83"/>
                  <a:pt x="80" y="83"/>
                </a:cubicBezTo>
                <a:cubicBezTo>
                  <a:pt x="80" y="83"/>
                  <a:pt x="80" y="83"/>
                  <a:pt x="80" y="83"/>
                </a:cubicBezTo>
                <a:cubicBezTo>
                  <a:pt x="80" y="83"/>
                  <a:pt x="80" y="83"/>
                  <a:pt x="80" y="83"/>
                </a:cubicBezTo>
                <a:cubicBezTo>
                  <a:pt x="81" y="83"/>
                  <a:pt x="80" y="83"/>
                  <a:pt x="80" y="83"/>
                </a:cubicBezTo>
                <a:cubicBezTo>
                  <a:pt x="81" y="83"/>
                  <a:pt x="81" y="83"/>
                  <a:pt x="81" y="83"/>
                </a:cubicBezTo>
                <a:cubicBezTo>
                  <a:pt x="82" y="83"/>
                  <a:pt x="81" y="83"/>
                  <a:pt x="82" y="82"/>
                </a:cubicBezTo>
                <a:cubicBezTo>
                  <a:pt x="82" y="82"/>
                  <a:pt x="82" y="82"/>
                  <a:pt x="82" y="82"/>
                </a:cubicBezTo>
                <a:cubicBezTo>
                  <a:pt x="82" y="82"/>
                  <a:pt x="82" y="82"/>
                  <a:pt x="82" y="82"/>
                </a:cubicBezTo>
                <a:cubicBezTo>
                  <a:pt x="83" y="82"/>
                  <a:pt x="82" y="82"/>
                  <a:pt x="82" y="82"/>
                </a:cubicBezTo>
                <a:cubicBezTo>
                  <a:pt x="82" y="82"/>
                  <a:pt x="82" y="82"/>
                  <a:pt x="83" y="82"/>
                </a:cubicBezTo>
                <a:cubicBezTo>
                  <a:pt x="83" y="82"/>
                  <a:pt x="83" y="82"/>
                  <a:pt x="83" y="82"/>
                </a:cubicBezTo>
                <a:cubicBezTo>
                  <a:pt x="83" y="82"/>
                  <a:pt x="82" y="83"/>
                  <a:pt x="83" y="82"/>
                </a:cubicBezTo>
                <a:cubicBezTo>
                  <a:pt x="83" y="82"/>
                  <a:pt x="82" y="83"/>
                  <a:pt x="83" y="83"/>
                </a:cubicBezTo>
                <a:cubicBezTo>
                  <a:pt x="83" y="83"/>
                  <a:pt x="83" y="82"/>
                  <a:pt x="84" y="82"/>
                </a:cubicBezTo>
                <a:cubicBezTo>
                  <a:pt x="84" y="82"/>
                  <a:pt x="84" y="82"/>
                  <a:pt x="84" y="82"/>
                </a:cubicBezTo>
                <a:cubicBezTo>
                  <a:pt x="83" y="82"/>
                  <a:pt x="83" y="82"/>
                  <a:pt x="83" y="82"/>
                </a:cubicBezTo>
                <a:cubicBezTo>
                  <a:pt x="83" y="82"/>
                  <a:pt x="83" y="82"/>
                  <a:pt x="83" y="82"/>
                </a:cubicBezTo>
                <a:cubicBezTo>
                  <a:pt x="83" y="82"/>
                  <a:pt x="83" y="82"/>
                  <a:pt x="83" y="82"/>
                </a:cubicBezTo>
                <a:cubicBezTo>
                  <a:pt x="83" y="82"/>
                  <a:pt x="84" y="81"/>
                  <a:pt x="84" y="82"/>
                </a:cubicBezTo>
                <a:cubicBezTo>
                  <a:pt x="83" y="82"/>
                  <a:pt x="83" y="82"/>
                  <a:pt x="83" y="82"/>
                </a:cubicBezTo>
                <a:cubicBezTo>
                  <a:pt x="83" y="82"/>
                  <a:pt x="83" y="82"/>
                  <a:pt x="83" y="82"/>
                </a:cubicBezTo>
                <a:cubicBezTo>
                  <a:pt x="83" y="82"/>
                  <a:pt x="84" y="82"/>
                  <a:pt x="84" y="82"/>
                </a:cubicBezTo>
                <a:cubicBezTo>
                  <a:pt x="84" y="82"/>
                  <a:pt x="83" y="82"/>
                  <a:pt x="83" y="82"/>
                </a:cubicBezTo>
                <a:cubicBezTo>
                  <a:pt x="84" y="82"/>
                  <a:pt x="83" y="83"/>
                  <a:pt x="84" y="84"/>
                </a:cubicBezTo>
                <a:cubicBezTo>
                  <a:pt x="84" y="84"/>
                  <a:pt x="84" y="84"/>
                  <a:pt x="84" y="84"/>
                </a:cubicBezTo>
                <a:cubicBezTo>
                  <a:pt x="83" y="84"/>
                  <a:pt x="84" y="85"/>
                  <a:pt x="83" y="85"/>
                </a:cubicBezTo>
                <a:cubicBezTo>
                  <a:pt x="83" y="85"/>
                  <a:pt x="84" y="85"/>
                  <a:pt x="83" y="85"/>
                </a:cubicBezTo>
                <a:cubicBezTo>
                  <a:pt x="83" y="85"/>
                  <a:pt x="83" y="85"/>
                  <a:pt x="83" y="85"/>
                </a:cubicBezTo>
                <a:cubicBezTo>
                  <a:pt x="83" y="85"/>
                  <a:pt x="83" y="85"/>
                  <a:pt x="83" y="85"/>
                </a:cubicBezTo>
                <a:cubicBezTo>
                  <a:pt x="83" y="85"/>
                  <a:pt x="83" y="85"/>
                  <a:pt x="83" y="86"/>
                </a:cubicBezTo>
                <a:cubicBezTo>
                  <a:pt x="83" y="86"/>
                  <a:pt x="83" y="86"/>
                  <a:pt x="83" y="86"/>
                </a:cubicBezTo>
                <a:cubicBezTo>
                  <a:pt x="83" y="87"/>
                  <a:pt x="83" y="87"/>
                  <a:pt x="83" y="88"/>
                </a:cubicBezTo>
                <a:cubicBezTo>
                  <a:pt x="83" y="88"/>
                  <a:pt x="83" y="88"/>
                  <a:pt x="83" y="88"/>
                </a:cubicBezTo>
                <a:cubicBezTo>
                  <a:pt x="83" y="88"/>
                  <a:pt x="83" y="88"/>
                  <a:pt x="83" y="89"/>
                </a:cubicBezTo>
                <a:cubicBezTo>
                  <a:pt x="83" y="88"/>
                  <a:pt x="84" y="88"/>
                  <a:pt x="84" y="88"/>
                </a:cubicBezTo>
                <a:cubicBezTo>
                  <a:pt x="84" y="89"/>
                  <a:pt x="84" y="89"/>
                  <a:pt x="83" y="89"/>
                </a:cubicBezTo>
                <a:cubicBezTo>
                  <a:pt x="83" y="89"/>
                  <a:pt x="84" y="89"/>
                  <a:pt x="83" y="89"/>
                </a:cubicBezTo>
                <a:cubicBezTo>
                  <a:pt x="83" y="89"/>
                  <a:pt x="83" y="89"/>
                  <a:pt x="82" y="89"/>
                </a:cubicBezTo>
                <a:cubicBezTo>
                  <a:pt x="83" y="89"/>
                  <a:pt x="83" y="89"/>
                  <a:pt x="83" y="90"/>
                </a:cubicBezTo>
                <a:cubicBezTo>
                  <a:pt x="83" y="89"/>
                  <a:pt x="83" y="90"/>
                  <a:pt x="84" y="90"/>
                </a:cubicBezTo>
                <a:cubicBezTo>
                  <a:pt x="83" y="90"/>
                  <a:pt x="83" y="90"/>
                  <a:pt x="83" y="90"/>
                </a:cubicBezTo>
                <a:cubicBezTo>
                  <a:pt x="83" y="90"/>
                  <a:pt x="82" y="90"/>
                  <a:pt x="82" y="90"/>
                </a:cubicBezTo>
                <a:cubicBezTo>
                  <a:pt x="82" y="90"/>
                  <a:pt x="83" y="90"/>
                  <a:pt x="83" y="91"/>
                </a:cubicBezTo>
                <a:cubicBezTo>
                  <a:pt x="83" y="91"/>
                  <a:pt x="83" y="90"/>
                  <a:pt x="84" y="90"/>
                </a:cubicBezTo>
                <a:cubicBezTo>
                  <a:pt x="84" y="91"/>
                  <a:pt x="83" y="91"/>
                  <a:pt x="83" y="91"/>
                </a:cubicBezTo>
                <a:cubicBezTo>
                  <a:pt x="83" y="91"/>
                  <a:pt x="83" y="91"/>
                  <a:pt x="83" y="91"/>
                </a:cubicBezTo>
                <a:cubicBezTo>
                  <a:pt x="82" y="91"/>
                  <a:pt x="82" y="92"/>
                  <a:pt x="82" y="92"/>
                </a:cubicBezTo>
                <a:cubicBezTo>
                  <a:pt x="82" y="91"/>
                  <a:pt x="82" y="92"/>
                  <a:pt x="82" y="91"/>
                </a:cubicBezTo>
                <a:cubicBezTo>
                  <a:pt x="82" y="91"/>
                  <a:pt x="82" y="91"/>
                  <a:pt x="82" y="91"/>
                </a:cubicBezTo>
                <a:cubicBezTo>
                  <a:pt x="82" y="92"/>
                  <a:pt x="82" y="92"/>
                  <a:pt x="82" y="92"/>
                </a:cubicBezTo>
                <a:cubicBezTo>
                  <a:pt x="82" y="92"/>
                  <a:pt x="83" y="92"/>
                  <a:pt x="82" y="92"/>
                </a:cubicBezTo>
                <a:cubicBezTo>
                  <a:pt x="83" y="92"/>
                  <a:pt x="83" y="92"/>
                  <a:pt x="83" y="92"/>
                </a:cubicBezTo>
                <a:cubicBezTo>
                  <a:pt x="83" y="92"/>
                  <a:pt x="83" y="92"/>
                  <a:pt x="83" y="92"/>
                </a:cubicBezTo>
                <a:cubicBezTo>
                  <a:pt x="83" y="91"/>
                  <a:pt x="83" y="91"/>
                  <a:pt x="83" y="91"/>
                </a:cubicBezTo>
                <a:cubicBezTo>
                  <a:pt x="84" y="92"/>
                  <a:pt x="84" y="92"/>
                  <a:pt x="84" y="92"/>
                </a:cubicBezTo>
                <a:cubicBezTo>
                  <a:pt x="84" y="92"/>
                  <a:pt x="84" y="92"/>
                  <a:pt x="84" y="91"/>
                </a:cubicBezTo>
                <a:cubicBezTo>
                  <a:pt x="85" y="92"/>
                  <a:pt x="85" y="91"/>
                  <a:pt x="86" y="91"/>
                </a:cubicBezTo>
                <a:cubicBezTo>
                  <a:pt x="86" y="92"/>
                  <a:pt x="86" y="91"/>
                  <a:pt x="86" y="91"/>
                </a:cubicBezTo>
                <a:cubicBezTo>
                  <a:pt x="86" y="91"/>
                  <a:pt x="87" y="90"/>
                  <a:pt x="87" y="91"/>
                </a:cubicBezTo>
                <a:cubicBezTo>
                  <a:pt x="87" y="91"/>
                  <a:pt x="86" y="90"/>
                  <a:pt x="87" y="90"/>
                </a:cubicBezTo>
                <a:cubicBezTo>
                  <a:pt x="87" y="90"/>
                  <a:pt x="87" y="91"/>
                  <a:pt x="87" y="90"/>
                </a:cubicBezTo>
                <a:cubicBezTo>
                  <a:pt x="87" y="91"/>
                  <a:pt x="88" y="91"/>
                  <a:pt x="88" y="91"/>
                </a:cubicBezTo>
                <a:cubicBezTo>
                  <a:pt x="88" y="91"/>
                  <a:pt x="87" y="90"/>
                  <a:pt x="88" y="90"/>
                </a:cubicBezTo>
                <a:cubicBezTo>
                  <a:pt x="88" y="90"/>
                  <a:pt x="88" y="90"/>
                  <a:pt x="88" y="90"/>
                </a:cubicBezTo>
                <a:cubicBezTo>
                  <a:pt x="88" y="90"/>
                  <a:pt x="88" y="90"/>
                  <a:pt x="88" y="91"/>
                </a:cubicBezTo>
                <a:cubicBezTo>
                  <a:pt x="88" y="90"/>
                  <a:pt x="88" y="91"/>
                  <a:pt x="88" y="91"/>
                </a:cubicBezTo>
                <a:cubicBezTo>
                  <a:pt x="89" y="91"/>
                  <a:pt x="89" y="91"/>
                  <a:pt x="89" y="91"/>
                </a:cubicBezTo>
                <a:cubicBezTo>
                  <a:pt x="89" y="91"/>
                  <a:pt x="88" y="90"/>
                  <a:pt x="88" y="90"/>
                </a:cubicBezTo>
                <a:cubicBezTo>
                  <a:pt x="88" y="90"/>
                  <a:pt x="88" y="89"/>
                  <a:pt x="87" y="89"/>
                </a:cubicBezTo>
                <a:cubicBezTo>
                  <a:pt x="88" y="88"/>
                  <a:pt x="90" y="88"/>
                  <a:pt x="91" y="89"/>
                </a:cubicBezTo>
                <a:cubicBezTo>
                  <a:pt x="92" y="89"/>
                  <a:pt x="92" y="90"/>
                  <a:pt x="92" y="90"/>
                </a:cubicBezTo>
                <a:cubicBezTo>
                  <a:pt x="91" y="87"/>
                  <a:pt x="94" y="90"/>
                  <a:pt x="94" y="88"/>
                </a:cubicBezTo>
                <a:cubicBezTo>
                  <a:pt x="94" y="87"/>
                  <a:pt x="94" y="87"/>
                  <a:pt x="93" y="87"/>
                </a:cubicBezTo>
                <a:cubicBezTo>
                  <a:pt x="94" y="87"/>
                  <a:pt x="94" y="86"/>
                  <a:pt x="94" y="85"/>
                </a:cubicBezTo>
                <a:cubicBezTo>
                  <a:pt x="94" y="85"/>
                  <a:pt x="94" y="85"/>
                  <a:pt x="94" y="85"/>
                </a:cubicBezTo>
                <a:cubicBezTo>
                  <a:pt x="94" y="85"/>
                  <a:pt x="94" y="85"/>
                  <a:pt x="94" y="85"/>
                </a:cubicBezTo>
                <a:cubicBezTo>
                  <a:pt x="94" y="85"/>
                  <a:pt x="94" y="85"/>
                  <a:pt x="94" y="84"/>
                </a:cubicBezTo>
                <a:cubicBezTo>
                  <a:pt x="94" y="84"/>
                  <a:pt x="94" y="83"/>
                  <a:pt x="95" y="83"/>
                </a:cubicBezTo>
                <a:cubicBezTo>
                  <a:pt x="94" y="82"/>
                  <a:pt x="94" y="82"/>
                  <a:pt x="94" y="81"/>
                </a:cubicBezTo>
                <a:cubicBezTo>
                  <a:pt x="94" y="82"/>
                  <a:pt x="95" y="81"/>
                  <a:pt x="94" y="81"/>
                </a:cubicBezTo>
                <a:cubicBezTo>
                  <a:pt x="94" y="81"/>
                  <a:pt x="94" y="81"/>
                  <a:pt x="94" y="81"/>
                </a:cubicBezTo>
                <a:cubicBezTo>
                  <a:pt x="94" y="81"/>
                  <a:pt x="95" y="82"/>
                  <a:pt x="95" y="82"/>
                </a:cubicBezTo>
                <a:cubicBezTo>
                  <a:pt x="95" y="81"/>
                  <a:pt x="94" y="81"/>
                  <a:pt x="94" y="80"/>
                </a:cubicBezTo>
                <a:cubicBezTo>
                  <a:pt x="94" y="80"/>
                  <a:pt x="94" y="80"/>
                  <a:pt x="94" y="80"/>
                </a:cubicBezTo>
                <a:cubicBezTo>
                  <a:pt x="94" y="79"/>
                  <a:pt x="94" y="79"/>
                  <a:pt x="94" y="79"/>
                </a:cubicBezTo>
                <a:cubicBezTo>
                  <a:pt x="94" y="79"/>
                  <a:pt x="94" y="79"/>
                  <a:pt x="94" y="78"/>
                </a:cubicBezTo>
                <a:cubicBezTo>
                  <a:pt x="94" y="78"/>
                  <a:pt x="94" y="78"/>
                  <a:pt x="95" y="79"/>
                </a:cubicBezTo>
                <a:cubicBezTo>
                  <a:pt x="95" y="78"/>
                  <a:pt x="95" y="77"/>
                  <a:pt x="95" y="78"/>
                </a:cubicBezTo>
                <a:cubicBezTo>
                  <a:pt x="95" y="78"/>
                  <a:pt x="95" y="78"/>
                  <a:pt x="95" y="79"/>
                </a:cubicBezTo>
                <a:cubicBezTo>
                  <a:pt x="95" y="79"/>
                  <a:pt x="95" y="78"/>
                  <a:pt x="94" y="79"/>
                </a:cubicBezTo>
                <a:cubicBezTo>
                  <a:pt x="95" y="80"/>
                  <a:pt x="95" y="80"/>
                  <a:pt x="94" y="80"/>
                </a:cubicBezTo>
                <a:cubicBezTo>
                  <a:pt x="95" y="81"/>
                  <a:pt x="95" y="80"/>
                  <a:pt x="94" y="79"/>
                </a:cubicBezTo>
                <a:cubicBezTo>
                  <a:pt x="94" y="80"/>
                  <a:pt x="96" y="80"/>
                  <a:pt x="93" y="79"/>
                </a:cubicBezTo>
                <a:cubicBezTo>
                  <a:pt x="93" y="79"/>
                  <a:pt x="93" y="79"/>
                  <a:pt x="93" y="79"/>
                </a:cubicBezTo>
                <a:cubicBezTo>
                  <a:pt x="93" y="79"/>
                  <a:pt x="93" y="79"/>
                  <a:pt x="93" y="79"/>
                </a:cubicBezTo>
                <a:cubicBezTo>
                  <a:pt x="92" y="79"/>
                  <a:pt x="93" y="78"/>
                  <a:pt x="92" y="80"/>
                </a:cubicBezTo>
                <a:cubicBezTo>
                  <a:pt x="92" y="80"/>
                  <a:pt x="92" y="79"/>
                  <a:pt x="92" y="79"/>
                </a:cubicBezTo>
                <a:cubicBezTo>
                  <a:pt x="92" y="79"/>
                  <a:pt x="92" y="79"/>
                  <a:pt x="92" y="80"/>
                </a:cubicBezTo>
                <a:cubicBezTo>
                  <a:pt x="92" y="81"/>
                  <a:pt x="92" y="82"/>
                  <a:pt x="92" y="83"/>
                </a:cubicBezTo>
                <a:cubicBezTo>
                  <a:pt x="91" y="84"/>
                  <a:pt x="91" y="84"/>
                  <a:pt x="91" y="84"/>
                </a:cubicBezTo>
                <a:cubicBezTo>
                  <a:pt x="90" y="84"/>
                  <a:pt x="91" y="81"/>
                  <a:pt x="91" y="81"/>
                </a:cubicBezTo>
                <a:cubicBezTo>
                  <a:pt x="92" y="80"/>
                  <a:pt x="93" y="79"/>
                  <a:pt x="93" y="78"/>
                </a:cubicBezTo>
                <a:cubicBezTo>
                  <a:pt x="93" y="78"/>
                  <a:pt x="93" y="78"/>
                  <a:pt x="94" y="78"/>
                </a:cubicBezTo>
                <a:cubicBezTo>
                  <a:pt x="94" y="77"/>
                  <a:pt x="95" y="76"/>
                  <a:pt x="95" y="76"/>
                </a:cubicBezTo>
                <a:cubicBezTo>
                  <a:pt x="95" y="75"/>
                  <a:pt x="95" y="76"/>
                  <a:pt x="95" y="75"/>
                </a:cubicBezTo>
                <a:cubicBezTo>
                  <a:pt x="95" y="75"/>
                  <a:pt x="96" y="75"/>
                  <a:pt x="96" y="75"/>
                </a:cubicBezTo>
                <a:cubicBezTo>
                  <a:pt x="96" y="75"/>
                  <a:pt x="96" y="75"/>
                  <a:pt x="96" y="74"/>
                </a:cubicBezTo>
                <a:cubicBezTo>
                  <a:pt x="98" y="72"/>
                  <a:pt x="99" y="70"/>
                  <a:pt x="100" y="66"/>
                </a:cubicBezTo>
                <a:cubicBezTo>
                  <a:pt x="99" y="66"/>
                  <a:pt x="100" y="64"/>
                  <a:pt x="99" y="63"/>
                </a:cubicBezTo>
                <a:cubicBezTo>
                  <a:pt x="100" y="63"/>
                  <a:pt x="99" y="62"/>
                  <a:pt x="100" y="61"/>
                </a:cubicBezTo>
                <a:cubicBezTo>
                  <a:pt x="100" y="61"/>
                  <a:pt x="99" y="61"/>
                  <a:pt x="100" y="61"/>
                </a:cubicBezTo>
                <a:cubicBezTo>
                  <a:pt x="100" y="61"/>
                  <a:pt x="100" y="61"/>
                  <a:pt x="100" y="61"/>
                </a:cubicBezTo>
                <a:cubicBezTo>
                  <a:pt x="99" y="61"/>
                  <a:pt x="100" y="60"/>
                  <a:pt x="100" y="60"/>
                </a:cubicBezTo>
                <a:cubicBezTo>
                  <a:pt x="100" y="59"/>
                  <a:pt x="100" y="57"/>
                  <a:pt x="100" y="56"/>
                </a:cubicBezTo>
                <a:cubicBezTo>
                  <a:pt x="101" y="56"/>
                  <a:pt x="102" y="58"/>
                  <a:pt x="103" y="58"/>
                </a:cubicBezTo>
                <a:cubicBezTo>
                  <a:pt x="103" y="59"/>
                  <a:pt x="104" y="59"/>
                  <a:pt x="104" y="60"/>
                </a:cubicBezTo>
                <a:cubicBezTo>
                  <a:pt x="103" y="60"/>
                  <a:pt x="103" y="60"/>
                  <a:pt x="103" y="60"/>
                </a:cubicBezTo>
                <a:cubicBezTo>
                  <a:pt x="103" y="61"/>
                  <a:pt x="104" y="62"/>
                  <a:pt x="105" y="63"/>
                </a:cubicBezTo>
                <a:cubicBezTo>
                  <a:pt x="104" y="64"/>
                  <a:pt x="106" y="64"/>
                  <a:pt x="106" y="65"/>
                </a:cubicBezTo>
                <a:cubicBezTo>
                  <a:pt x="106" y="66"/>
                  <a:pt x="106" y="65"/>
                  <a:pt x="105" y="66"/>
                </a:cubicBezTo>
                <a:cubicBezTo>
                  <a:pt x="107" y="66"/>
                  <a:pt x="108" y="68"/>
                  <a:pt x="108" y="69"/>
                </a:cubicBezTo>
                <a:cubicBezTo>
                  <a:pt x="107" y="71"/>
                  <a:pt x="109" y="73"/>
                  <a:pt x="107" y="74"/>
                </a:cubicBezTo>
                <a:cubicBezTo>
                  <a:pt x="108" y="75"/>
                  <a:pt x="108" y="75"/>
                  <a:pt x="107" y="76"/>
                </a:cubicBezTo>
                <a:cubicBezTo>
                  <a:pt x="107" y="76"/>
                  <a:pt x="106" y="76"/>
                  <a:pt x="105" y="76"/>
                </a:cubicBezTo>
                <a:cubicBezTo>
                  <a:pt x="105" y="77"/>
                  <a:pt x="105" y="78"/>
                  <a:pt x="105" y="79"/>
                </a:cubicBezTo>
                <a:cubicBezTo>
                  <a:pt x="105" y="78"/>
                  <a:pt x="106" y="79"/>
                  <a:pt x="106" y="79"/>
                </a:cubicBezTo>
                <a:cubicBezTo>
                  <a:pt x="106" y="79"/>
                  <a:pt x="105" y="79"/>
                  <a:pt x="105" y="79"/>
                </a:cubicBezTo>
                <a:cubicBezTo>
                  <a:pt x="105" y="80"/>
                  <a:pt x="104" y="80"/>
                  <a:pt x="103" y="81"/>
                </a:cubicBezTo>
                <a:cubicBezTo>
                  <a:pt x="103" y="81"/>
                  <a:pt x="104" y="81"/>
                  <a:pt x="103" y="82"/>
                </a:cubicBezTo>
                <a:cubicBezTo>
                  <a:pt x="103" y="82"/>
                  <a:pt x="103" y="81"/>
                  <a:pt x="103" y="81"/>
                </a:cubicBezTo>
                <a:cubicBezTo>
                  <a:pt x="103" y="82"/>
                  <a:pt x="102" y="82"/>
                  <a:pt x="102" y="82"/>
                </a:cubicBezTo>
                <a:cubicBezTo>
                  <a:pt x="103" y="82"/>
                  <a:pt x="103" y="82"/>
                  <a:pt x="103" y="83"/>
                </a:cubicBezTo>
                <a:cubicBezTo>
                  <a:pt x="103" y="83"/>
                  <a:pt x="103" y="82"/>
                  <a:pt x="104" y="82"/>
                </a:cubicBezTo>
                <a:cubicBezTo>
                  <a:pt x="104" y="84"/>
                  <a:pt x="102" y="85"/>
                  <a:pt x="104" y="86"/>
                </a:cubicBezTo>
                <a:cubicBezTo>
                  <a:pt x="104" y="86"/>
                  <a:pt x="104" y="85"/>
                  <a:pt x="104" y="85"/>
                </a:cubicBezTo>
                <a:cubicBezTo>
                  <a:pt x="105" y="84"/>
                  <a:pt x="105" y="83"/>
                  <a:pt x="106" y="82"/>
                </a:cubicBezTo>
                <a:cubicBezTo>
                  <a:pt x="106" y="82"/>
                  <a:pt x="106" y="82"/>
                  <a:pt x="106" y="82"/>
                </a:cubicBezTo>
                <a:cubicBezTo>
                  <a:pt x="106" y="81"/>
                  <a:pt x="106" y="81"/>
                  <a:pt x="106" y="81"/>
                </a:cubicBezTo>
                <a:cubicBezTo>
                  <a:pt x="106" y="81"/>
                  <a:pt x="106" y="80"/>
                  <a:pt x="106" y="80"/>
                </a:cubicBezTo>
                <a:cubicBezTo>
                  <a:pt x="106" y="80"/>
                  <a:pt x="106" y="79"/>
                  <a:pt x="107" y="79"/>
                </a:cubicBezTo>
                <a:cubicBezTo>
                  <a:pt x="107" y="79"/>
                  <a:pt x="107" y="79"/>
                  <a:pt x="108" y="79"/>
                </a:cubicBezTo>
                <a:cubicBezTo>
                  <a:pt x="108" y="79"/>
                  <a:pt x="108" y="79"/>
                  <a:pt x="108" y="79"/>
                </a:cubicBezTo>
                <a:cubicBezTo>
                  <a:pt x="108" y="80"/>
                  <a:pt x="108" y="82"/>
                  <a:pt x="108" y="83"/>
                </a:cubicBezTo>
                <a:cubicBezTo>
                  <a:pt x="109" y="82"/>
                  <a:pt x="109" y="81"/>
                  <a:pt x="109" y="80"/>
                </a:cubicBezTo>
                <a:cubicBezTo>
                  <a:pt x="111" y="80"/>
                  <a:pt x="111" y="79"/>
                  <a:pt x="111" y="78"/>
                </a:cubicBezTo>
                <a:cubicBezTo>
                  <a:pt x="111" y="78"/>
                  <a:pt x="111" y="78"/>
                  <a:pt x="111" y="78"/>
                </a:cubicBezTo>
                <a:cubicBezTo>
                  <a:pt x="112" y="77"/>
                  <a:pt x="113" y="75"/>
                  <a:pt x="115" y="75"/>
                </a:cubicBezTo>
                <a:cubicBezTo>
                  <a:pt x="115" y="76"/>
                  <a:pt x="117" y="76"/>
                  <a:pt x="117" y="78"/>
                </a:cubicBezTo>
                <a:cubicBezTo>
                  <a:pt x="118" y="77"/>
                  <a:pt x="118" y="78"/>
                  <a:pt x="119" y="78"/>
                </a:cubicBezTo>
                <a:cubicBezTo>
                  <a:pt x="119" y="78"/>
                  <a:pt x="119" y="77"/>
                  <a:pt x="119" y="77"/>
                </a:cubicBezTo>
                <a:cubicBezTo>
                  <a:pt x="120" y="77"/>
                  <a:pt x="120" y="77"/>
                  <a:pt x="120" y="78"/>
                </a:cubicBezTo>
                <a:cubicBezTo>
                  <a:pt x="123" y="78"/>
                  <a:pt x="121" y="76"/>
                  <a:pt x="123" y="75"/>
                </a:cubicBezTo>
                <a:cubicBezTo>
                  <a:pt x="124" y="76"/>
                  <a:pt x="124" y="79"/>
                  <a:pt x="125" y="80"/>
                </a:cubicBezTo>
                <a:cubicBezTo>
                  <a:pt x="125" y="79"/>
                  <a:pt x="126" y="78"/>
                  <a:pt x="126" y="79"/>
                </a:cubicBezTo>
                <a:cubicBezTo>
                  <a:pt x="127" y="78"/>
                  <a:pt x="128" y="77"/>
                  <a:pt x="128" y="76"/>
                </a:cubicBezTo>
                <a:cubicBezTo>
                  <a:pt x="127" y="74"/>
                  <a:pt x="125" y="75"/>
                  <a:pt x="123" y="73"/>
                </a:cubicBezTo>
                <a:cubicBezTo>
                  <a:pt x="125" y="71"/>
                  <a:pt x="122" y="66"/>
                  <a:pt x="122" y="64"/>
                </a:cubicBezTo>
                <a:cubicBezTo>
                  <a:pt x="122" y="65"/>
                  <a:pt x="122" y="65"/>
                  <a:pt x="122" y="65"/>
                </a:cubicBezTo>
                <a:cubicBezTo>
                  <a:pt x="121" y="64"/>
                  <a:pt x="121" y="64"/>
                  <a:pt x="121" y="63"/>
                </a:cubicBezTo>
                <a:cubicBezTo>
                  <a:pt x="120" y="64"/>
                  <a:pt x="120" y="63"/>
                  <a:pt x="120" y="63"/>
                </a:cubicBezTo>
                <a:cubicBezTo>
                  <a:pt x="120" y="63"/>
                  <a:pt x="120" y="63"/>
                  <a:pt x="119" y="63"/>
                </a:cubicBezTo>
                <a:cubicBezTo>
                  <a:pt x="118" y="61"/>
                  <a:pt x="116" y="60"/>
                  <a:pt x="114" y="59"/>
                </a:cubicBezTo>
                <a:cubicBezTo>
                  <a:pt x="114" y="59"/>
                  <a:pt x="114" y="59"/>
                  <a:pt x="113" y="59"/>
                </a:cubicBezTo>
                <a:cubicBezTo>
                  <a:pt x="111" y="56"/>
                  <a:pt x="108" y="55"/>
                  <a:pt x="105" y="54"/>
                </a:cubicBezTo>
                <a:cubicBezTo>
                  <a:pt x="105" y="54"/>
                  <a:pt x="105" y="55"/>
                  <a:pt x="105" y="55"/>
                </a:cubicBezTo>
                <a:cubicBezTo>
                  <a:pt x="105" y="54"/>
                  <a:pt x="104" y="54"/>
                  <a:pt x="103" y="53"/>
                </a:cubicBezTo>
                <a:cubicBezTo>
                  <a:pt x="103" y="54"/>
                  <a:pt x="103" y="54"/>
                  <a:pt x="103" y="54"/>
                </a:cubicBezTo>
                <a:cubicBezTo>
                  <a:pt x="101" y="53"/>
                  <a:pt x="98" y="53"/>
                  <a:pt x="98" y="51"/>
                </a:cubicBezTo>
                <a:cubicBezTo>
                  <a:pt x="98" y="51"/>
                  <a:pt x="98" y="51"/>
                  <a:pt x="98" y="50"/>
                </a:cubicBezTo>
                <a:cubicBezTo>
                  <a:pt x="98" y="50"/>
                  <a:pt x="98" y="50"/>
                  <a:pt x="98" y="49"/>
                </a:cubicBezTo>
                <a:cubicBezTo>
                  <a:pt x="97" y="49"/>
                  <a:pt x="97" y="48"/>
                  <a:pt x="97" y="48"/>
                </a:cubicBezTo>
                <a:cubicBezTo>
                  <a:pt x="97" y="48"/>
                  <a:pt x="97" y="47"/>
                  <a:pt x="97" y="47"/>
                </a:cubicBezTo>
                <a:cubicBezTo>
                  <a:pt x="96" y="47"/>
                  <a:pt x="97" y="47"/>
                  <a:pt x="96" y="47"/>
                </a:cubicBezTo>
                <a:cubicBezTo>
                  <a:pt x="96" y="47"/>
                  <a:pt x="96" y="47"/>
                  <a:pt x="96" y="47"/>
                </a:cubicBezTo>
                <a:cubicBezTo>
                  <a:pt x="96" y="47"/>
                  <a:pt x="97" y="47"/>
                  <a:pt x="97" y="47"/>
                </a:cubicBezTo>
                <a:cubicBezTo>
                  <a:pt x="95" y="47"/>
                  <a:pt x="96" y="46"/>
                  <a:pt x="96" y="45"/>
                </a:cubicBezTo>
                <a:cubicBezTo>
                  <a:pt x="95" y="45"/>
                  <a:pt x="96" y="46"/>
                  <a:pt x="94" y="46"/>
                </a:cubicBezTo>
                <a:cubicBezTo>
                  <a:pt x="95" y="46"/>
                  <a:pt x="94" y="46"/>
                  <a:pt x="94" y="45"/>
                </a:cubicBezTo>
                <a:cubicBezTo>
                  <a:pt x="95" y="45"/>
                  <a:pt x="95" y="45"/>
                  <a:pt x="95" y="45"/>
                </a:cubicBezTo>
                <a:cubicBezTo>
                  <a:pt x="95" y="45"/>
                  <a:pt x="95" y="45"/>
                  <a:pt x="95" y="44"/>
                </a:cubicBezTo>
                <a:cubicBezTo>
                  <a:pt x="94" y="44"/>
                  <a:pt x="94" y="44"/>
                  <a:pt x="94" y="45"/>
                </a:cubicBezTo>
                <a:cubicBezTo>
                  <a:pt x="95" y="44"/>
                  <a:pt x="93" y="45"/>
                  <a:pt x="93" y="44"/>
                </a:cubicBezTo>
                <a:cubicBezTo>
                  <a:pt x="95" y="44"/>
                  <a:pt x="96" y="44"/>
                  <a:pt x="97" y="44"/>
                </a:cubicBezTo>
                <a:cubicBezTo>
                  <a:pt x="98" y="45"/>
                  <a:pt x="100" y="44"/>
                  <a:pt x="100" y="46"/>
                </a:cubicBezTo>
                <a:cubicBezTo>
                  <a:pt x="100" y="46"/>
                  <a:pt x="100" y="46"/>
                  <a:pt x="99" y="46"/>
                </a:cubicBezTo>
                <a:cubicBezTo>
                  <a:pt x="100" y="46"/>
                  <a:pt x="100" y="46"/>
                  <a:pt x="100" y="47"/>
                </a:cubicBezTo>
                <a:cubicBezTo>
                  <a:pt x="102" y="47"/>
                  <a:pt x="102" y="49"/>
                  <a:pt x="103" y="50"/>
                </a:cubicBezTo>
                <a:cubicBezTo>
                  <a:pt x="104" y="50"/>
                  <a:pt x="105" y="50"/>
                  <a:pt x="105" y="50"/>
                </a:cubicBezTo>
                <a:cubicBezTo>
                  <a:pt x="106" y="50"/>
                  <a:pt x="106" y="50"/>
                  <a:pt x="107" y="50"/>
                </a:cubicBezTo>
                <a:cubicBezTo>
                  <a:pt x="107" y="49"/>
                  <a:pt x="109" y="50"/>
                  <a:pt x="109" y="48"/>
                </a:cubicBezTo>
                <a:cubicBezTo>
                  <a:pt x="109" y="49"/>
                  <a:pt x="109" y="49"/>
                  <a:pt x="110" y="49"/>
                </a:cubicBezTo>
                <a:cubicBezTo>
                  <a:pt x="110" y="48"/>
                  <a:pt x="109" y="48"/>
                  <a:pt x="109" y="48"/>
                </a:cubicBezTo>
                <a:cubicBezTo>
                  <a:pt x="109" y="48"/>
                  <a:pt x="110" y="48"/>
                  <a:pt x="110" y="48"/>
                </a:cubicBezTo>
                <a:cubicBezTo>
                  <a:pt x="110" y="47"/>
                  <a:pt x="108" y="46"/>
                  <a:pt x="108" y="44"/>
                </a:cubicBezTo>
                <a:cubicBezTo>
                  <a:pt x="111" y="45"/>
                  <a:pt x="112" y="48"/>
                  <a:pt x="114" y="49"/>
                </a:cubicBezTo>
                <a:cubicBezTo>
                  <a:pt x="114" y="49"/>
                  <a:pt x="114" y="49"/>
                  <a:pt x="114" y="49"/>
                </a:cubicBezTo>
                <a:cubicBezTo>
                  <a:pt x="116" y="51"/>
                  <a:pt x="117" y="49"/>
                  <a:pt x="119" y="51"/>
                </a:cubicBezTo>
                <a:cubicBezTo>
                  <a:pt x="120" y="51"/>
                  <a:pt x="122" y="52"/>
                  <a:pt x="123" y="53"/>
                </a:cubicBezTo>
                <a:cubicBezTo>
                  <a:pt x="123" y="53"/>
                  <a:pt x="125" y="54"/>
                  <a:pt x="125" y="54"/>
                </a:cubicBezTo>
                <a:cubicBezTo>
                  <a:pt x="128" y="57"/>
                  <a:pt x="127" y="52"/>
                  <a:pt x="128" y="52"/>
                </a:cubicBezTo>
                <a:cubicBezTo>
                  <a:pt x="128" y="51"/>
                  <a:pt x="128" y="50"/>
                  <a:pt x="128" y="49"/>
                </a:cubicBezTo>
                <a:cubicBezTo>
                  <a:pt x="129" y="49"/>
                  <a:pt x="129" y="49"/>
                  <a:pt x="129" y="49"/>
                </a:cubicBezTo>
                <a:cubicBezTo>
                  <a:pt x="129" y="49"/>
                  <a:pt x="129" y="49"/>
                  <a:pt x="129" y="49"/>
                </a:cubicBezTo>
                <a:cubicBezTo>
                  <a:pt x="130" y="49"/>
                  <a:pt x="131" y="49"/>
                  <a:pt x="130" y="48"/>
                </a:cubicBezTo>
                <a:cubicBezTo>
                  <a:pt x="128" y="46"/>
                  <a:pt x="127" y="44"/>
                  <a:pt x="127" y="43"/>
                </a:cubicBezTo>
                <a:cubicBezTo>
                  <a:pt x="127" y="43"/>
                  <a:pt x="127" y="42"/>
                  <a:pt x="128" y="43"/>
                </a:cubicBezTo>
                <a:cubicBezTo>
                  <a:pt x="129" y="43"/>
                  <a:pt x="127" y="42"/>
                  <a:pt x="127" y="41"/>
                </a:cubicBezTo>
                <a:cubicBezTo>
                  <a:pt x="129" y="43"/>
                  <a:pt x="128" y="44"/>
                  <a:pt x="129" y="45"/>
                </a:cubicBezTo>
                <a:cubicBezTo>
                  <a:pt x="129" y="45"/>
                  <a:pt x="130" y="45"/>
                  <a:pt x="130" y="45"/>
                </a:cubicBezTo>
                <a:cubicBezTo>
                  <a:pt x="130" y="44"/>
                  <a:pt x="129" y="45"/>
                  <a:pt x="129" y="44"/>
                </a:cubicBezTo>
                <a:cubicBezTo>
                  <a:pt x="130" y="44"/>
                  <a:pt x="129" y="43"/>
                  <a:pt x="129" y="43"/>
                </a:cubicBezTo>
                <a:cubicBezTo>
                  <a:pt x="128" y="42"/>
                  <a:pt x="129" y="42"/>
                  <a:pt x="128" y="41"/>
                </a:cubicBezTo>
                <a:cubicBezTo>
                  <a:pt x="128" y="41"/>
                  <a:pt x="126" y="41"/>
                  <a:pt x="126" y="40"/>
                </a:cubicBezTo>
                <a:cubicBezTo>
                  <a:pt x="128" y="41"/>
                  <a:pt x="126" y="39"/>
                  <a:pt x="127" y="40"/>
                </a:cubicBezTo>
                <a:cubicBezTo>
                  <a:pt x="126" y="38"/>
                  <a:pt x="125" y="38"/>
                  <a:pt x="124" y="37"/>
                </a:cubicBezTo>
                <a:cubicBezTo>
                  <a:pt x="125" y="37"/>
                  <a:pt x="126" y="37"/>
                  <a:pt x="126" y="37"/>
                </a:cubicBezTo>
                <a:cubicBezTo>
                  <a:pt x="125" y="36"/>
                  <a:pt x="126" y="36"/>
                  <a:pt x="126" y="36"/>
                </a:cubicBezTo>
                <a:cubicBezTo>
                  <a:pt x="123" y="33"/>
                  <a:pt x="122" y="31"/>
                  <a:pt x="118" y="29"/>
                </a:cubicBezTo>
                <a:cubicBezTo>
                  <a:pt x="119" y="29"/>
                  <a:pt x="122" y="30"/>
                  <a:pt x="125" y="32"/>
                </a:cubicBezTo>
                <a:cubicBezTo>
                  <a:pt x="125" y="32"/>
                  <a:pt x="126" y="32"/>
                  <a:pt x="126" y="31"/>
                </a:cubicBezTo>
                <a:cubicBezTo>
                  <a:pt x="124" y="29"/>
                  <a:pt x="120" y="26"/>
                  <a:pt x="116" y="25"/>
                </a:cubicBezTo>
                <a:cubicBezTo>
                  <a:pt x="114" y="23"/>
                  <a:pt x="109" y="23"/>
                  <a:pt x="105" y="22"/>
                </a:cubicBezTo>
                <a:cubicBezTo>
                  <a:pt x="105" y="22"/>
                  <a:pt x="104" y="22"/>
                  <a:pt x="104" y="22"/>
                </a:cubicBezTo>
                <a:cubicBezTo>
                  <a:pt x="102" y="21"/>
                  <a:pt x="102" y="21"/>
                  <a:pt x="101" y="21"/>
                </a:cubicBezTo>
                <a:cubicBezTo>
                  <a:pt x="100" y="21"/>
                  <a:pt x="99" y="22"/>
                  <a:pt x="98" y="22"/>
                </a:cubicBezTo>
                <a:cubicBezTo>
                  <a:pt x="93" y="22"/>
                  <a:pt x="89" y="23"/>
                  <a:pt x="83" y="23"/>
                </a:cubicBezTo>
                <a:cubicBezTo>
                  <a:pt x="83" y="23"/>
                  <a:pt x="84" y="23"/>
                  <a:pt x="83" y="23"/>
                </a:cubicBezTo>
                <a:cubicBezTo>
                  <a:pt x="82" y="24"/>
                  <a:pt x="78" y="24"/>
                  <a:pt x="77" y="25"/>
                </a:cubicBezTo>
                <a:cubicBezTo>
                  <a:pt x="82" y="24"/>
                  <a:pt x="86" y="23"/>
                  <a:pt x="91" y="23"/>
                </a:cubicBezTo>
                <a:cubicBezTo>
                  <a:pt x="91" y="23"/>
                  <a:pt x="92" y="23"/>
                  <a:pt x="92" y="24"/>
                </a:cubicBezTo>
                <a:cubicBezTo>
                  <a:pt x="89" y="23"/>
                  <a:pt x="85" y="26"/>
                  <a:pt x="85" y="25"/>
                </a:cubicBezTo>
                <a:cubicBezTo>
                  <a:pt x="85" y="25"/>
                  <a:pt x="84" y="25"/>
                  <a:pt x="82" y="25"/>
                </a:cubicBezTo>
                <a:cubicBezTo>
                  <a:pt x="82" y="27"/>
                  <a:pt x="80" y="26"/>
                  <a:pt x="78" y="26"/>
                </a:cubicBezTo>
                <a:cubicBezTo>
                  <a:pt x="78" y="27"/>
                  <a:pt x="77" y="27"/>
                  <a:pt x="77" y="27"/>
                </a:cubicBezTo>
                <a:cubicBezTo>
                  <a:pt x="77" y="28"/>
                  <a:pt x="78" y="27"/>
                  <a:pt x="78" y="28"/>
                </a:cubicBezTo>
                <a:cubicBezTo>
                  <a:pt x="77" y="29"/>
                  <a:pt x="75" y="29"/>
                  <a:pt x="73" y="30"/>
                </a:cubicBezTo>
                <a:cubicBezTo>
                  <a:pt x="72" y="30"/>
                  <a:pt x="72" y="30"/>
                  <a:pt x="73" y="30"/>
                </a:cubicBezTo>
                <a:cubicBezTo>
                  <a:pt x="72" y="30"/>
                  <a:pt x="70" y="31"/>
                  <a:pt x="70" y="30"/>
                </a:cubicBezTo>
                <a:cubicBezTo>
                  <a:pt x="71" y="30"/>
                  <a:pt x="71" y="30"/>
                  <a:pt x="71" y="30"/>
                </a:cubicBezTo>
                <a:cubicBezTo>
                  <a:pt x="72" y="29"/>
                  <a:pt x="71" y="29"/>
                  <a:pt x="70" y="29"/>
                </a:cubicBezTo>
                <a:cubicBezTo>
                  <a:pt x="71" y="29"/>
                  <a:pt x="71" y="28"/>
                  <a:pt x="72" y="27"/>
                </a:cubicBezTo>
                <a:cubicBezTo>
                  <a:pt x="71" y="28"/>
                  <a:pt x="71" y="28"/>
                  <a:pt x="70" y="28"/>
                </a:cubicBezTo>
                <a:cubicBezTo>
                  <a:pt x="71" y="27"/>
                  <a:pt x="71" y="27"/>
                  <a:pt x="71" y="26"/>
                </a:cubicBezTo>
                <a:cubicBezTo>
                  <a:pt x="70" y="27"/>
                  <a:pt x="69" y="27"/>
                  <a:pt x="68" y="28"/>
                </a:cubicBezTo>
                <a:cubicBezTo>
                  <a:pt x="68" y="28"/>
                  <a:pt x="66" y="29"/>
                  <a:pt x="66" y="29"/>
                </a:cubicBezTo>
                <a:cubicBezTo>
                  <a:pt x="66" y="28"/>
                  <a:pt x="67" y="28"/>
                  <a:pt x="67" y="28"/>
                </a:cubicBezTo>
                <a:cubicBezTo>
                  <a:pt x="67" y="27"/>
                  <a:pt x="68" y="27"/>
                  <a:pt x="68" y="27"/>
                </a:cubicBezTo>
                <a:cubicBezTo>
                  <a:pt x="67" y="27"/>
                  <a:pt x="65" y="30"/>
                  <a:pt x="63" y="29"/>
                </a:cubicBezTo>
                <a:cubicBezTo>
                  <a:pt x="65" y="28"/>
                  <a:pt x="65" y="28"/>
                  <a:pt x="67" y="27"/>
                </a:cubicBezTo>
                <a:cubicBezTo>
                  <a:pt x="67" y="25"/>
                  <a:pt x="64" y="26"/>
                  <a:pt x="62" y="27"/>
                </a:cubicBezTo>
                <a:cubicBezTo>
                  <a:pt x="59" y="28"/>
                  <a:pt x="56" y="29"/>
                  <a:pt x="54" y="30"/>
                </a:cubicBezTo>
                <a:cubicBezTo>
                  <a:pt x="55" y="30"/>
                  <a:pt x="57" y="29"/>
                  <a:pt x="57" y="29"/>
                </a:cubicBezTo>
                <a:cubicBezTo>
                  <a:pt x="57" y="30"/>
                  <a:pt x="56" y="30"/>
                  <a:pt x="56" y="31"/>
                </a:cubicBezTo>
                <a:cubicBezTo>
                  <a:pt x="57" y="30"/>
                  <a:pt x="57" y="30"/>
                  <a:pt x="58" y="30"/>
                </a:cubicBezTo>
                <a:cubicBezTo>
                  <a:pt x="58" y="30"/>
                  <a:pt x="58" y="30"/>
                  <a:pt x="58" y="30"/>
                </a:cubicBezTo>
                <a:cubicBezTo>
                  <a:pt x="57" y="31"/>
                  <a:pt x="55" y="31"/>
                  <a:pt x="55" y="31"/>
                </a:cubicBezTo>
                <a:cubicBezTo>
                  <a:pt x="55" y="31"/>
                  <a:pt x="54" y="31"/>
                  <a:pt x="54" y="31"/>
                </a:cubicBezTo>
                <a:cubicBezTo>
                  <a:pt x="55" y="31"/>
                  <a:pt x="55" y="32"/>
                  <a:pt x="55" y="32"/>
                </a:cubicBezTo>
                <a:cubicBezTo>
                  <a:pt x="57" y="31"/>
                  <a:pt x="57" y="31"/>
                  <a:pt x="58" y="31"/>
                </a:cubicBezTo>
                <a:cubicBezTo>
                  <a:pt x="57" y="33"/>
                  <a:pt x="55" y="33"/>
                  <a:pt x="54" y="35"/>
                </a:cubicBezTo>
                <a:cubicBezTo>
                  <a:pt x="53" y="34"/>
                  <a:pt x="52" y="35"/>
                  <a:pt x="51" y="36"/>
                </a:cubicBezTo>
                <a:cubicBezTo>
                  <a:pt x="52" y="35"/>
                  <a:pt x="52" y="36"/>
                  <a:pt x="52" y="36"/>
                </a:cubicBezTo>
                <a:cubicBezTo>
                  <a:pt x="48" y="38"/>
                  <a:pt x="46" y="39"/>
                  <a:pt x="43" y="42"/>
                </a:cubicBezTo>
                <a:cubicBezTo>
                  <a:pt x="44" y="41"/>
                  <a:pt x="44" y="40"/>
                  <a:pt x="45" y="39"/>
                </a:cubicBezTo>
                <a:cubicBezTo>
                  <a:pt x="45" y="40"/>
                  <a:pt x="44" y="40"/>
                  <a:pt x="43" y="40"/>
                </a:cubicBezTo>
                <a:cubicBezTo>
                  <a:pt x="44" y="39"/>
                  <a:pt x="44" y="38"/>
                  <a:pt x="44" y="38"/>
                </a:cubicBezTo>
                <a:cubicBezTo>
                  <a:pt x="45" y="37"/>
                  <a:pt x="46" y="36"/>
                  <a:pt x="48" y="35"/>
                </a:cubicBezTo>
                <a:cubicBezTo>
                  <a:pt x="47" y="35"/>
                  <a:pt x="46" y="36"/>
                  <a:pt x="45" y="37"/>
                </a:cubicBezTo>
                <a:cubicBezTo>
                  <a:pt x="45" y="37"/>
                  <a:pt x="45" y="37"/>
                  <a:pt x="45" y="37"/>
                </a:cubicBezTo>
                <a:cubicBezTo>
                  <a:pt x="45" y="35"/>
                  <a:pt x="44" y="35"/>
                  <a:pt x="43" y="34"/>
                </a:cubicBezTo>
                <a:cubicBezTo>
                  <a:pt x="48" y="30"/>
                  <a:pt x="53" y="28"/>
                  <a:pt x="58" y="25"/>
                </a:cubicBezTo>
                <a:cubicBezTo>
                  <a:pt x="60" y="24"/>
                  <a:pt x="63" y="24"/>
                  <a:pt x="66" y="22"/>
                </a:cubicBezTo>
                <a:cubicBezTo>
                  <a:pt x="66" y="23"/>
                  <a:pt x="67" y="22"/>
                  <a:pt x="67" y="23"/>
                </a:cubicBezTo>
                <a:cubicBezTo>
                  <a:pt x="69" y="21"/>
                  <a:pt x="72" y="21"/>
                  <a:pt x="73" y="21"/>
                </a:cubicBezTo>
                <a:cubicBezTo>
                  <a:pt x="73" y="20"/>
                  <a:pt x="76" y="20"/>
                  <a:pt x="77" y="20"/>
                </a:cubicBezTo>
                <a:cubicBezTo>
                  <a:pt x="77" y="20"/>
                  <a:pt x="77" y="20"/>
                  <a:pt x="77" y="20"/>
                </a:cubicBezTo>
                <a:cubicBezTo>
                  <a:pt x="79" y="19"/>
                  <a:pt x="81" y="20"/>
                  <a:pt x="84" y="19"/>
                </a:cubicBezTo>
                <a:cubicBezTo>
                  <a:pt x="83" y="19"/>
                  <a:pt x="85" y="18"/>
                  <a:pt x="83" y="19"/>
                </a:cubicBezTo>
                <a:cubicBezTo>
                  <a:pt x="82" y="19"/>
                  <a:pt x="84" y="19"/>
                  <a:pt x="83" y="19"/>
                </a:cubicBezTo>
                <a:cubicBezTo>
                  <a:pt x="83" y="18"/>
                  <a:pt x="80" y="19"/>
                  <a:pt x="79" y="19"/>
                </a:cubicBezTo>
                <a:cubicBezTo>
                  <a:pt x="77" y="20"/>
                  <a:pt x="75" y="19"/>
                  <a:pt x="73" y="20"/>
                </a:cubicBezTo>
                <a:cubicBezTo>
                  <a:pt x="73" y="20"/>
                  <a:pt x="72" y="19"/>
                  <a:pt x="71" y="20"/>
                </a:cubicBezTo>
                <a:cubicBezTo>
                  <a:pt x="73" y="19"/>
                  <a:pt x="71" y="20"/>
                  <a:pt x="71" y="21"/>
                </a:cubicBezTo>
                <a:cubicBezTo>
                  <a:pt x="70" y="21"/>
                  <a:pt x="68" y="21"/>
                  <a:pt x="66" y="22"/>
                </a:cubicBezTo>
                <a:cubicBezTo>
                  <a:pt x="67" y="21"/>
                  <a:pt x="67" y="21"/>
                  <a:pt x="68" y="21"/>
                </a:cubicBezTo>
                <a:cubicBezTo>
                  <a:pt x="68" y="20"/>
                  <a:pt x="68" y="21"/>
                  <a:pt x="68" y="20"/>
                </a:cubicBezTo>
                <a:cubicBezTo>
                  <a:pt x="66" y="20"/>
                  <a:pt x="66" y="21"/>
                  <a:pt x="66" y="21"/>
                </a:cubicBezTo>
                <a:cubicBezTo>
                  <a:pt x="66" y="20"/>
                  <a:pt x="62" y="22"/>
                  <a:pt x="61" y="22"/>
                </a:cubicBezTo>
                <a:cubicBezTo>
                  <a:pt x="61" y="23"/>
                  <a:pt x="61" y="23"/>
                  <a:pt x="61" y="23"/>
                </a:cubicBezTo>
                <a:cubicBezTo>
                  <a:pt x="61" y="23"/>
                  <a:pt x="61" y="23"/>
                  <a:pt x="60" y="23"/>
                </a:cubicBezTo>
                <a:cubicBezTo>
                  <a:pt x="55" y="25"/>
                  <a:pt x="51" y="28"/>
                  <a:pt x="46" y="31"/>
                </a:cubicBezTo>
                <a:cubicBezTo>
                  <a:pt x="45" y="33"/>
                  <a:pt x="41" y="36"/>
                  <a:pt x="40" y="35"/>
                </a:cubicBezTo>
                <a:cubicBezTo>
                  <a:pt x="34" y="39"/>
                  <a:pt x="30" y="44"/>
                  <a:pt x="25" y="51"/>
                </a:cubicBezTo>
                <a:cubicBezTo>
                  <a:pt x="24" y="53"/>
                  <a:pt x="22" y="56"/>
                  <a:pt x="20" y="58"/>
                </a:cubicBezTo>
                <a:cubicBezTo>
                  <a:pt x="21" y="58"/>
                  <a:pt x="20" y="59"/>
                  <a:pt x="20" y="59"/>
                </a:cubicBezTo>
                <a:cubicBezTo>
                  <a:pt x="18" y="61"/>
                  <a:pt x="20" y="57"/>
                  <a:pt x="21" y="55"/>
                </a:cubicBezTo>
                <a:cubicBezTo>
                  <a:pt x="20" y="57"/>
                  <a:pt x="20" y="55"/>
                  <a:pt x="20" y="54"/>
                </a:cubicBezTo>
                <a:cubicBezTo>
                  <a:pt x="22" y="51"/>
                  <a:pt x="24" y="48"/>
                  <a:pt x="26" y="45"/>
                </a:cubicBezTo>
                <a:cubicBezTo>
                  <a:pt x="26" y="44"/>
                  <a:pt x="27" y="44"/>
                  <a:pt x="27" y="44"/>
                </a:cubicBezTo>
                <a:cubicBezTo>
                  <a:pt x="28" y="42"/>
                  <a:pt x="29" y="41"/>
                  <a:pt x="31" y="40"/>
                </a:cubicBezTo>
                <a:cubicBezTo>
                  <a:pt x="31" y="39"/>
                  <a:pt x="31" y="38"/>
                  <a:pt x="32" y="38"/>
                </a:cubicBezTo>
                <a:cubicBezTo>
                  <a:pt x="33" y="37"/>
                  <a:pt x="34" y="37"/>
                  <a:pt x="35" y="36"/>
                </a:cubicBezTo>
                <a:cubicBezTo>
                  <a:pt x="35" y="36"/>
                  <a:pt x="36" y="35"/>
                  <a:pt x="36" y="34"/>
                </a:cubicBezTo>
                <a:cubicBezTo>
                  <a:pt x="36" y="34"/>
                  <a:pt x="36" y="35"/>
                  <a:pt x="36" y="35"/>
                </a:cubicBezTo>
                <a:cubicBezTo>
                  <a:pt x="37" y="34"/>
                  <a:pt x="37" y="34"/>
                  <a:pt x="37" y="33"/>
                </a:cubicBezTo>
                <a:cubicBezTo>
                  <a:pt x="37" y="33"/>
                  <a:pt x="38" y="33"/>
                  <a:pt x="38" y="33"/>
                </a:cubicBezTo>
                <a:cubicBezTo>
                  <a:pt x="39" y="33"/>
                  <a:pt x="40" y="31"/>
                  <a:pt x="41" y="30"/>
                </a:cubicBezTo>
                <a:cubicBezTo>
                  <a:pt x="42" y="30"/>
                  <a:pt x="40" y="31"/>
                  <a:pt x="41" y="31"/>
                </a:cubicBezTo>
                <a:cubicBezTo>
                  <a:pt x="41" y="30"/>
                  <a:pt x="42" y="29"/>
                  <a:pt x="42" y="29"/>
                </a:cubicBezTo>
                <a:cubicBezTo>
                  <a:pt x="44" y="29"/>
                  <a:pt x="45" y="27"/>
                  <a:pt x="45" y="28"/>
                </a:cubicBezTo>
                <a:cubicBezTo>
                  <a:pt x="47" y="26"/>
                  <a:pt x="50" y="24"/>
                  <a:pt x="52" y="23"/>
                </a:cubicBezTo>
                <a:cubicBezTo>
                  <a:pt x="52" y="23"/>
                  <a:pt x="52" y="23"/>
                  <a:pt x="51" y="23"/>
                </a:cubicBezTo>
                <a:cubicBezTo>
                  <a:pt x="54" y="21"/>
                  <a:pt x="54" y="21"/>
                  <a:pt x="55" y="20"/>
                </a:cubicBezTo>
                <a:cubicBezTo>
                  <a:pt x="55" y="20"/>
                  <a:pt x="55" y="20"/>
                  <a:pt x="55" y="20"/>
                </a:cubicBezTo>
                <a:cubicBezTo>
                  <a:pt x="58" y="19"/>
                  <a:pt x="61" y="17"/>
                  <a:pt x="64" y="17"/>
                </a:cubicBezTo>
                <a:cubicBezTo>
                  <a:pt x="64" y="16"/>
                  <a:pt x="64" y="16"/>
                  <a:pt x="64" y="16"/>
                </a:cubicBezTo>
                <a:cubicBezTo>
                  <a:pt x="65" y="16"/>
                  <a:pt x="65" y="16"/>
                  <a:pt x="66" y="15"/>
                </a:cubicBezTo>
                <a:cubicBezTo>
                  <a:pt x="66" y="15"/>
                  <a:pt x="66" y="16"/>
                  <a:pt x="67" y="15"/>
                </a:cubicBezTo>
                <a:cubicBezTo>
                  <a:pt x="66" y="15"/>
                  <a:pt x="68" y="14"/>
                  <a:pt x="69" y="14"/>
                </a:cubicBezTo>
                <a:cubicBezTo>
                  <a:pt x="69" y="14"/>
                  <a:pt x="70" y="14"/>
                  <a:pt x="70" y="14"/>
                </a:cubicBezTo>
                <a:cubicBezTo>
                  <a:pt x="70" y="15"/>
                  <a:pt x="69" y="15"/>
                  <a:pt x="69" y="15"/>
                </a:cubicBezTo>
                <a:cubicBezTo>
                  <a:pt x="71" y="14"/>
                  <a:pt x="71" y="14"/>
                  <a:pt x="71" y="13"/>
                </a:cubicBezTo>
                <a:cubicBezTo>
                  <a:pt x="70" y="13"/>
                  <a:pt x="69" y="14"/>
                  <a:pt x="68" y="14"/>
                </a:cubicBezTo>
                <a:cubicBezTo>
                  <a:pt x="67" y="15"/>
                  <a:pt x="64" y="15"/>
                  <a:pt x="63" y="15"/>
                </a:cubicBezTo>
                <a:cubicBezTo>
                  <a:pt x="63" y="15"/>
                  <a:pt x="63" y="15"/>
                  <a:pt x="63" y="15"/>
                </a:cubicBezTo>
                <a:cubicBezTo>
                  <a:pt x="64" y="15"/>
                  <a:pt x="64" y="15"/>
                  <a:pt x="64" y="15"/>
                </a:cubicBezTo>
                <a:cubicBezTo>
                  <a:pt x="65" y="14"/>
                  <a:pt x="68" y="13"/>
                  <a:pt x="70" y="13"/>
                </a:cubicBezTo>
                <a:cubicBezTo>
                  <a:pt x="69" y="12"/>
                  <a:pt x="71" y="12"/>
                  <a:pt x="71" y="11"/>
                </a:cubicBezTo>
                <a:cubicBezTo>
                  <a:pt x="68" y="12"/>
                  <a:pt x="65" y="13"/>
                  <a:pt x="63" y="14"/>
                </a:cubicBezTo>
                <a:cubicBezTo>
                  <a:pt x="64" y="14"/>
                  <a:pt x="62" y="15"/>
                  <a:pt x="62" y="15"/>
                </a:cubicBezTo>
                <a:cubicBezTo>
                  <a:pt x="61" y="15"/>
                  <a:pt x="59" y="15"/>
                  <a:pt x="59" y="16"/>
                </a:cubicBezTo>
                <a:cubicBezTo>
                  <a:pt x="60" y="16"/>
                  <a:pt x="60" y="16"/>
                  <a:pt x="60" y="16"/>
                </a:cubicBezTo>
                <a:cubicBezTo>
                  <a:pt x="58" y="16"/>
                  <a:pt x="56" y="17"/>
                  <a:pt x="55" y="18"/>
                </a:cubicBezTo>
                <a:cubicBezTo>
                  <a:pt x="56" y="17"/>
                  <a:pt x="55" y="17"/>
                  <a:pt x="57" y="16"/>
                </a:cubicBezTo>
                <a:cubicBezTo>
                  <a:pt x="55" y="17"/>
                  <a:pt x="55" y="17"/>
                  <a:pt x="54" y="18"/>
                </a:cubicBezTo>
                <a:cubicBezTo>
                  <a:pt x="54" y="18"/>
                  <a:pt x="54" y="18"/>
                  <a:pt x="54" y="18"/>
                </a:cubicBezTo>
                <a:cubicBezTo>
                  <a:pt x="51" y="19"/>
                  <a:pt x="46" y="21"/>
                  <a:pt x="43" y="24"/>
                </a:cubicBezTo>
                <a:cubicBezTo>
                  <a:pt x="43" y="24"/>
                  <a:pt x="43" y="23"/>
                  <a:pt x="43" y="24"/>
                </a:cubicBezTo>
                <a:cubicBezTo>
                  <a:pt x="40" y="26"/>
                  <a:pt x="35" y="28"/>
                  <a:pt x="34" y="30"/>
                </a:cubicBezTo>
                <a:cubicBezTo>
                  <a:pt x="34" y="30"/>
                  <a:pt x="35" y="29"/>
                  <a:pt x="36" y="28"/>
                </a:cubicBezTo>
                <a:cubicBezTo>
                  <a:pt x="35" y="28"/>
                  <a:pt x="34" y="30"/>
                  <a:pt x="33" y="30"/>
                </a:cubicBezTo>
                <a:cubicBezTo>
                  <a:pt x="33" y="30"/>
                  <a:pt x="33" y="30"/>
                  <a:pt x="33" y="30"/>
                </a:cubicBezTo>
                <a:cubicBezTo>
                  <a:pt x="32" y="31"/>
                  <a:pt x="32" y="32"/>
                  <a:pt x="31" y="33"/>
                </a:cubicBezTo>
                <a:cubicBezTo>
                  <a:pt x="30" y="34"/>
                  <a:pt x="29" y="34"/>
                  <a:pt x="27" y="36"/>
                </a:cubicBezTo>
                <a:cubicBezTo>
                  <a:pt x="28" y="36"/>
                  <a:pt x="25" y="38"/>
                  <a:pt x="25" y="39"/>
                </a:cubicBezTo>
                <a:cubicBezTo>
                  <a:pt x="28" y="36"/>
                  <a:pt x="23" y="43"/>
                  <a:pt x="22" y="42"/>
                </a:cubicBezTo>
                <a:cubicBezTo>
                  <a:pt x="23" y="41"/>
                  <a:pt x="23" y="41"/>
                  <a:pt x="23" y="40"/>
                </a:cubicBezTo>
                <a:cubicBezTo>
                  <a:pt x="22" y="42"/>
                  <a:pt x="22" y="41"/>
                  <a:pt x="22" y="41"/>
                </a:cubicBezTo>
                <a:cubicBezTo>
                  <a:pt x="21" y="42"/>
                  <a:pt x="20" y="42"/>
                  <a:pt x="19" y="43"/>
                </a:cubicBezTo>
                <a:cubicBezTo>
                  <a:pt x="20" y="43"/>
                  <a:pt x="21" y="42"/>
                  <a:pt x="21" y="42"/>
                </a:cubicBezTo>
                <a:cubicBezTo>
                  <a:pt x="21" y="42"/>
                  <a:pt x="21" y="43"/>
                  <a:pt x="21" y="43"/>
                </a:cubicBezTo>
                <a:cubicBezTo>
                  <a:pt x="20" y="43"/>
                  <a:pt x="19" y="43"/>
                  <a:pt x="19" y="44"/>
                </a:cubicBezTo>
                <a:cubicBezTo>
                  <a:pt x="19" y="44"/>
                  <a:pt x="19" y="44"/>
                  <a:pt x="18" y="44"/>
                </a:cubicBezTo>
                <a:cubicBezTo>
                  <a:pt x="22" y="39"/>
                  <a:pt x="23" y="37"/>
                  <a:pt x="28" y="34"/>
                </a:cubicBezTo>
                <a:cubicBezTo>
                  <a:pt x="30" y="31"/>
                  <a:pt x="33" y="30"/>
                  <a:pt x="35" y="27"/>
                </a:cubicBezTo>
                <a:cubicBezTo>
                  <a:pt x="35" y="27"/>
                  <a:pt x="36" y="26"/>
                  <a:pt x="36" y="27"/>
                </a:cubicBezTo>
                <a:cubicBezTo>
                  <a:pt x="39" y="24"/>
                  <a:pt x="44" y="22"/>
                  <a:pt x="46" y="20"/>
                </a:cubicBezTo>
                <a:cubicBezTo>
                  <a:pt x="45" y="20"/>
                  <a:pt x="44" y="21"/>
                  <a:pt x="44" y="21"/>
                </a:cubicBezTo>
                <a:cubicBezTo>
                  <a:pt x="45" y="20"/>
                  <a:pt x="49" y="17"/>
                  <a:pt x="48" y="19"/>
                </a:cubicBezTo>
                <a:cubicBezTo>
                  <a:pt x="49" y="18"/>
                  <a:pt x="50" y="18"/>
                  <a:pt x="51" y="17"/>
                </a:cubicBezTo>
                <a:cubicBezTo>
                  <a:pt x="51" y="16"/>
                  <a:pt x="49" y="18"/>
                  <a:pt x="49" y="18"/>
                </a:cubicBezTo>
                <a:cubicBezTo>
                  <a:pt x="50" y="17"/>
                  <a:pt x="53" y="15"/>
                  <a:pt x="55" y="15"/>
                </a:cubicBezTo>
                <a:cubicBezTo>
                  <a:pt x="60" y="12"/>
                  <a:pt x="65" y="10"/>
                  <a:pt x="69" y="10"/>
                </a:cubicBezTo>
                <a:cubicBezTo>
                  <a:pt x="69" y="9"/>
                  <a:pt x="70" y="10"/>
                  <a:pt x="70" y="10"/>
                </a:cubicBezTo>
                <a:cubicBezTo>
                  <a:pt x="71" y="9"/>
                  <a:pt x="70" y="9"/>
                  <a:pt x="70" y="9"/>
                </a:cubicBezTo>
                <a:cubicBezTo>
                  <a:pt x="71" y="9"/>
                  <a:pt x="71" y="9"/>
                  <a:pt x="71" y="9"/>
                </a:cubicBezTo>
                <a:cubicBezTo>
                  <a:pt x="72" y="8"/>
                  <a:pt x="72" y="9"/>
                  <a:pt x="73" y="8"/>
                </a:cubicBezTo>
                <a:cubicBezTo>
                  <a:pt x="74" y="8"/>
                  <a:pt x="75" y="8"/>
                  <a:pt x="77" y="7"/>
                </a:cubicBezTo>
                <a:cubicBezTo>
                  <a:pt x="77" y="8"/>
                  <a:pt x="80" y="7"/>
                  <a:pt x="81" y="7"/>
                </a:cubicBezTo>
                <a:cubicBezTo>
                  <a:pt x="87" y="6"/>
                  <a:pt x="96" y="6"/>
                  <a:pt x="102" y="7"/>
                </a:cubicBezTo>
                <a:cubicBezTo>
                  <a:pt x="98" y="6"/>
                  <a:pt x="96" y="6"/>
                  <a:pt x="93" y="5"/>
                </a:cubicBezTo>
                <a:cubicBezTo>
                  <a:pt x="88" y="6"/>
                  <a:pt x="82" y="6"/>
                  <a:pt x="77" y="7"/>
                </a:cubicBezTo>
                <a:cubicBezTo>
                  <a:pt x="77" y="7"/>
                  <a:pt x="77" y="7"/>
                  <a:pt x="76" y="7"/>
                </a:cubicBezTo>
                <a:cubicBezTo>
                  <a:pt x="77" y="6"/>
                  <a:pt x="78" y="6"/>
                  <a:pt x="78" y="6"/>
                </a:cubicBezTo>
                <a:cubicBezTo>
                  <a:pt x="77" y="6"/>
                  <a:pt x="73" y="8"/>
                  <a:pt x="70" y="7"/>
                </a:cubicBezTo>
                <a:cubicBezTo>
                  <a:pt x="70" y="8"/>
                  <a:pt x="69" y="8"/>
                  <a:pt x="68" y="8"/>
                </a:cubicBezTo>
                <a:cubicBezTo>
                  <a:pt x="68" y="10"/>
                  <a:pt x="63" y="11"/>
                  <a:pt x="61" y="12"/>
                </a:cubicBezTo>
                <a:cubicBezTo>
                  <a:pt x="61" y="12"/>
                  <a:pt x="64" y="11"/>
                  <a:pt x="63" y="11"/>
                </a:cubicBezTo>
                <a:cubicBezTo>
                  <a:pt x="62" y="11"/>
                  <a:pt x="61" y="12"/>
                  <a:pt x="60" y="11"/>
                </a:cubicBezTo>
                <a:cubicBezTo>
                  <a:pt x="61" y="11"/>
                  <a:pt x="62" y="11"/>
                  <a:pt x="62" y="10"/>
                </a:cubicBezTo>
                <a:cubicBezTo>
                  <a:pt x="61" y="11"/>
                  <a:pt x="59" y="12"/>
                  <a:pt x="59" y="11"/>
                </a:cubicBezTo>
                <a:cubicBezTo>
                  <a:pt x="58" y="11"/>
                  <a:pt x="60" y="11"/>
                  <a:pt x="59" y="11"/>
                </a:cubicBezTo>
                <a:cubicBezTo>
                  <a:pt x="58" y="11"/>
                  <a:pt x="58" y="11"/>
                  <a:pt x="58" y="12"/>
                </a:cubicBezTo>
                <a:cubicBezTo>
                  <a:pt x="57" y="11"/>
                  <a:pt x="58" y="11"/>
                  <a:pt x="58" y="10"/>
                </a:cubicBezTo>
                <a:cubicBezTo>
                  <a:pt x="57" y="11"/>
                  <a:pt x="57" y="11"/>
                  <a:pt x="57" y="11"/>
                </a:cubicBezTo>
                <a:cubicBezTo>
                  <a:pt x="56" y="11"/>
                  <a:pt x="58" y="10"/>
                  <a:pt x="57" y="11"/>
                </a:cubicBezTo>
                <a:cubicBezTo>
                  <a:pt x="55" y="11"/>
                  <a:pt x="54" y="12"/>
                  <a:pt x="53" y="12"/>
                </a:cubicBezTo>
                <a:cubicBezTo>
                  <a:pt x="53" y="12"/>
                  <a:pt x="53" y="12"/>
                  <a:pt x="54" y="12"/>
                </a:cubicBezTo>
                <a:cubicBezTo>
                  <a:pt x="53" y="12"/>
                  <a:pt x="53" y="13"/>
                  <a:pt x="52" y="13"/>
                </a:cubicBezTo>
                <a:cubicBezTo>
                  <a:pt x="52" y="13"/>
                  <a:pt x="53" y="12"/>
                  <a:pt x="53" y="12"/>
                </a:cubicBezTo>
                <a:cubicBezTo>
                  <a:pt x="51" y="13"/>
                  <a:pt x="48" y="14"/>
                  <a:pt x="47" y="14"/>
                </a:cubicBezTo>
                <a:cubicBezTo>
                  <a:pt x="46" y="15"/>
                  <a:pt x="48" y="15"/>
                  <a:pt x="47" y="15"/>
                </a:cubicBezTo>
                <a:cubicBezTo>
                  <a:pt x="45" y="16"/>
                  <a:pt x="45" y="16"/>
                  <a:pt x="44" y="16"/>
                </a:cubicBezTo>
                <a:cubicBezTo>
                  <a:pt x="44" y="17"/>
                  <a:pt x="45" y="17"/>
                  <a:pt x="44" y="17"/>
                </a:cubicBezTo>
                <a:cubicBezTo>
                  <a:pt x="43" y="18"/>
                  <a:pt x="41" y="19"/>
                  <a:pt x="41" y="18"/>
                </a:cubicBezTo>
                <a:cubicBezTo>
                  <a:pt x="41" y="18"/>
                  <a:pt x="43" y="17"/>
                  <a:pt x="42" y="17"/>
                </a:cubicBezTo>
                <a:cubicBezTo>
                  <a:pt x="41" y="18"/>
                  <a:pt x="40" y="19"/>
                  <a:pt x="39" y="20"/>
                </a:cubicBezTo>
                <a:cubicBezTo>
                  <a:pt x="38" y="21"/>
                  <a:pt x="39" y="19"/>
                  <a:pt x="38" y="20"/>
                </a:cubicBezTo>
                <a:cubicBezTo>
                  <a:pt x="37" y="20"/>
                  <a:pt x="38" y="20"/>
                  <a:pt x="38" y="21"/>
                </a:cubicBezTo>
                <a:cubicBezTo>
                  <a:pt x="37" y="21"/>
                  <a:pt x="34" y="23"/>
                  <a:pt x="35" y="22"/>
                </a:cubicBezTo>
                <a:cubicBezTo>
                  <a:pt x="34" y="23"/>
                  <a:pt x="34" y="23"/>
                  <a:pt x="32" y="24"/>
                </a:cubicBezTo>
                <a:cubicBezTo>
                  <a:pt x="32" y="25"/>
                  <a:pt x="33" y="25"/>
                  <a:pt x="32" y="25"/>
                </a:cubicBezTo>
                <a:cubicBezTo>
                  <a:pt x="27" y="29"/>
                  <a:pt x="24" y="33"/>
                  <a:pt x="20" y="37"/>
                </a:cubicBezTo>
                <a:cubicBezTo>
                  <a:pt x="20" y="37"/>
                  <a:pt x="20" y="37"/>
                  <a:pt x="20" y="37"/>
                </a:cubicBezTo>
                <a:cubicBezTo>
                  <a:pt x="18" y="39"/>
                  <a:pt x="17" y="40"/>
                  <a:pt x="17" y="42"/>
                </a:cubicBezTo>
                <a:cubicBezTo>
                  <a:pt x="16" y="42"/>
                  <a:pt x="16" y="41"/>
                  <a:pt x="17" y="41"/>
                </a:cubicBezTo>
                <a:cubicBezTo>
                  <a:pt x="16" y="43"/>
                  <a:pt x="14" y="44"/>
                  <a:pt x="13" y="45"/>
                </a:cubicBezTo>
                <a:cubicBezTo>
                  <a:pt x="13" y="44"/>
                  <a:pt x="15" y="43"/>
                  <a:pt x="14" y="42"/>
                </a:cubicBezTo>
                <a:cubicBezTo>
                  <a:pt x="13" y="44"/>
                  <a:pt x="13" y="46"/>
                  <a:pt x="11" y="49"/>
                </a:cubicBezTo>
                <a:cubicBezTo>
                  <a:pt x="11" y="49"/>
                  <a:pt x="12" y="48"/>
                  <a:pt x="12" y="49"/>
                </a:cubicBezTo>
                <a:cubicBezTo>
                  <a:pt x="11" y="50"/>
                  <a:pt x="11" y="50"/>
                  <a:pt x="11" y="51"/>
                </a:cubicBezTo>
                <a:cubicBezTo>
                  <a:pt x="10" y="51"/>
                  <a:pt x="9" y="52"/>
                  <a:pt x="9" y="53"/>
                </a:cubicBezTo>
                <a:cubicBezTo>
                  <a:pt x="8" y="56"/>
                  <a:pt x="5" y="59"/>
                  <a:pt x="5" y="63"/>
                </a:cubicBezTo>
                <a:cubicBezTo>
                  <a:pt x="2" y="69"/>
                  <a:pt x="0" y="82"/>
                  <a:pt x="1" y="88"/>
                </a:cubicBezTo>
                <a:cubicBezTo>
                  <a:pt x="1" y="89"/>
                  <a:pt x="1" y="91"/>
                  <a:pt x="1" y="91"/>
                </a:cubicBezTo>
                <a:cubicBezTo>
                  <a:pt x="2" y="94"/>
                  <a:pt x="1" y="95"/>
                  <a:pt x="2" y="97"/>
                </a:cubicBezTo>
                <a:cubicBezTo>
                  <a:pt x="2" y="97"/>
                  <a:pt x="2" y="96"/>
                  <a:pt x="2" y="96"/>
                </a:cubicBezTo>
                <a:cubicBezTo>
                  <a:pt x="2" y="97"/>
                  <a:pt x="2" y="97"/>
                  <a:pt x="3" y="99"/>
                </a:cubicBezTo>
                <a:cubicBezTo>
                  <a:pt x="3" y="100"/>
                  <a:pt x="2" y="99"/>
                  <a:pt x="3" y="100"/>
                </a:cubicBezTo>
                <a:cubicBezTo>
                  <a:pt x="4" y="102"/>
                  <a:pt x="4" y="105"/>
                  <a:pt x="4" y="108"/>
                </a:cubicBezTo>
                <a:cubicBezTo>
                  <a:pt x="5" y="108"/>
                  <a:pt x="4" y="107"/>
                  <a:pt x="4" y="107"/>
                </a:cubicBezTo>
                <a:cubicBezTo>
                  <a:pt x="5" y="108"/>
                  <a:pt x="6" y="111"/>
                  <a:pt x="6" y="112"/>
                </a:cubicBezTo>
                <a:cubicBezTo>
                  <a:pt x="5" y="111"/>
                  <a:pt x="6" y="110"/>
                  <a:pt x="5" y="110"/>
                </a:cubicBezTo>
                <a:cubicBezTo>
                  <a:pt x="5" y="110"/>
                  <a:pt x="5" y="110"/>
                  <a:pt x="5" y="111"/>
                </a:cubicBezTo>
                <a:cubicBezTo>
                  <a:pt x="7" y="115"/>
                  <a:pt x="10" y="121"/>
                  <a:pt x="11" y="123"/>
                </a:cubicBezTo>
                <a:cubicBezTo>
                  <a:pt x="12" y="124"/>
                  <a:pt x="12" y="124"/>
                  <a:pt x="13" y="125"/>
                </a:cubicBezTo>
                <a:cubicBezTo>
                  <a:pt x="13" y="126"/>
                  <a:pt x="13" y="127"/>
                  <a:pt x="15" y="128"/>
                </a:cubicBezTo>
                <a:cubicBezTo>
                  <a:pt x="14" y="128"/>
                  <a:pt x="15" y="129"/>
                  <a:pt x="16" y="130"/>
                </a:cubicBezTo>
                <a:cubicBezTo>
                  <a:pt x="16" y="130"/>
                  <a:pt x="18" y="133"/>
                  <a:pt x="19" y="134"/>
                </a:cubicBezTo>
                <a:cubicBezTo>
                  <a:pt x="18" y="135"/>
                  <a:pt x="17" y="132"/>
                  <a:pt x="17" y="133"/>
                </a:cubicBezTo>
                <a:cubicBezTo>
                  <a:pt x="18" y="134"/>
                  <a:pt x="18" y="134"/>
                  <a:pt x="19" y="135"/>
                </a:cubicBezTo>
                <a:cubicBezTo>
                  <a:pt x="19" y="135"/>
                  <a:pt x="21" y="137"/>
                  <a:pt x="21" y="137"/>
                </a:cubicBezTo>
                <a:cubicBezTo>
                  <a:pt x="20" y="137"/>
                  <a:pt x="19" y="135"/>
                  <a:pt x="18" y="135"/>
                </a:cubicBezTo>
                <a:cubicBezTo>
                  <a:pt x="20" y="137"/>
                  <a:pt x="23" y="140"/>
                  <a:pt x="22" y="140"/>
                </a:cubicBezTo>
                <a:cubicBezTo>
                  <a:pt x="22" y="140"/>
                  <a:pt x="23" y="141"/>
                  <a:pt x="23" y="141"/>
                </a:cubicBezTo>
                <a:cubicBezTo>
                  <a:pt x="21" y="140"/>
                  <a:pt x="21" y="141"/>
                  <a:pt x="20" y="140"/>
                </a:cubicBezTo>
                <a:cubicBezTo>
                  <a:pt x="25" y="143"/>
                  <a:pt x="26" y="147"/>
                  <a:pt x="31" y="149"/>
                </a:cubicBezTo>
                <a:cubicBezTo>
                  <a:pt x="30" y="149"/>
                  <a:pt x="30" y="149"/>
                  <a:pt x="30" y="149"/>
                </a:cubicBezTo>
                <a:cubicBezTo>
                  <a:pt x="31" y="150"/>
                  <a:pt x="31" y="149"/>
                  <a:pt x="32" y="150"/>
                </a:cubicBezTo>
                <a:cubicBezTo>
                  <a:pt x="32" y="150"/>
                  <a:pt x="32" y="151"/>
                  <a:pt x="32" y="151"/>
                </a:cubicBezTo>
                <a:cubicBezTo>
                  <a:pt x="33" y="152"/>
                  <a:pt x="34" y="152"/>
                  <a:pt x="34" y="152"/>
                </a:cubicBezTo>
                <a:cubicBezTo>
                  <a:pt x="33" y="151"/>
                  <a:pt x="33" y="151"/>
                  <a:pt x="33" y="150"/>
                </a:cubicBezTo>
                <a:cubicBezTo>
                  <a:pt x="35" y="152"/>
                  <a:pt x="36" y="152"/>
                  <a:pt x="37" y="154"/>
                </a:cubicBezTo>
                <a:cubicBezTo>
                  <a:pt x="36" y="153"/>
                  <a:pt x="36" y="154"/>
                  <a:pt x="35" y="153"/>
                </a:cubicBezTo>
                <a:cubicBezTo>
                  <a:pt x="35" y="153"/>
                  <a:pt x="35" y="154"/>
                  <a:pt x="36" y="154"/>
                </a:cubicBezTo>
                <a:cubicBezTo>
                  <a:pt x="36" y="154"/>
                  <a:pt x="36" y="154"/>
                  <a:pt x="37" y="154"/>
                </a:cubicBezTo>
                <a:cubicBezTo>
                  <a:pt x="36" y="155"/>
                  <a:pt x="40" y="158"/>
                  <a:pt x="42" y="159"/>
                </a:cubicBezTo>
                <a:cubicBezTo>
                  <a:pt x="43" y="159"/>
                  <a:pt x="41" y="158"/>
                  <a:pt x="42" y="158"/>
                </a:cubicBezTo>
                <a:cubicBezTo>
                  <a:pt x="42" y="158"/>
                  <a:pt x="43" y="159"/>
                  <a:pt x="44" y="159"/>
                </a:cubicBezTo>
                <a:cubicBezTo>
                  <a:pt x="43" y="159"/>
                  <a:pt x="43" y="159"/>
                  <a:pt x="43" y="160"/>
                </a:cubicBezTo>
                <a:cubicBezTo>
                  <a:pt x="44" y="161"/>
                  <a:pt x="44" y="160"/>
                  <a:pt x="45" y="160"/>
                </a:cubicBezTo>
                <a:cubicBezTo>
                  <a:pt x="44" y="161"/>
                  <a:pt x="47" y="162"/>
                  <a:pt x="47" y="162"/>
                </a:cubicBezTo>
                <a:cubicBezTo>
                  <a:pt x="49" y="162"/>
                  <a:pt x="49" y="163"/>
                  <a:pt x="48" y="163"/>
                </a:cubicBezTo>
                <a:cubicBezTo>
                  <a:pt x="50" y="164"/>
                  <a:pt x="51" y="164"/>
                  <a:pt x="52" y="164"/>
                </a:cubicBezTo>
                <a:cubicBezTo>
                  <a:pt x="53" y="165"/>
                  <a:pt x="52" y="164"/>
                  <a:pt x="52" y="165"/>
                </a:cubicBezTo>
                <a:cubicBezTo>
                  <a:pt x="54" y="165"/>
                  <a:pt x="53" y="165"/>
                  <a:pt x="55" y="166"/>
                </a:cubicBezTo>
                <a:cubicBezTo>
                  <a:pt x="55" y="166"/>
                  <a:pt x="56" y="166"/>
                  <a:pt x="56" y="166"/>
                </a:cubicBezTo>
                <a:cubicBezTo>
                  <a:pt x="57" y="167"/>
                  <a:pt x="58" y="167"/>
                  <a:pt x="57" y="167"/>
                </a:cubicBezTo>
                <a:cubicBezTo>
                  <a:pt x="61" y="169"/>
                  <a:pt x="63" y="167"/>
                  <a:pt x="65" y="168"/>
                </a:cubicBezTo>
                <a:cubicBezTo>
                  <a:pt x="66" y="167"/>
                  <a:pt x="67" y="168"/>
                  <a:pt x="69" y="169"/>
                </a:cubicBezTo>
                <a:cubicBezTo>
                  <a:pt x="69" y="169"/>
                  <a:pt x="68" y="168"/>
                  <a:pt x="69" y="168"/>
                </a:cubicBezTo>
                <a:cubicBezTo>
                  <a:pt x="70" y="169"/>
                  <a:pt x="71" y="169"/>
                  <a:pt x="73" y="169"/>
                </a:cubicBezTo>
                <a:cubicBezTo>
                  <a:pt x="73" y="170"/>
                  <a:pt x="72" y="169"/>
                  <a:pt x="72" y="170"/>
                </a:cubicBezTo>
                <a:cubicBezTo>
                  <a:pt x="73" y="170"/>
                  <a:pt x="74" y="170"/>
                  <a:pt x="74" y="170"/>
                </a:cubicBezTo>
                <a:cubicBezTo>
                  <a:pt x="73" y="170"/>
                  <a:pt x="73" y="170"/>
                  <a:pt x="73" y="169"/>
                </a:cubicBezTo>
                <a:cubicBezTo>
                  <a:pt x="74" y="169"/>
                  <a:pt x="74" y="169"/>
                  <a:pt x="75" y="170"/>
                </a:cubicBezTo>
                <a:cubicBezTo>
                  <a:pt x="75" y="170"/>
                  <a:pt x="75" y="170"/>
                  <a:pt x="75" y="170"/>
                </a:cubicBezTo>
                <a:cubicBezTo>
                  <a:pt x="79" y="170"/>
                  <a:pt x="83" y="171"/>
                  <a:pt x="85" y="170"/>
                </a:cubicBezTo>
                <a:cubicBezTo>
                  <a:pt x="86" y="170"/>
                  <a:pt x="85" y="171"/>
                  <a:pt x="86" y="171"/>
                </a:cubicBezTo>
                <a:cubicBezTo>
                  <a:pt x="86" y="170"/>
                  <a:pt x="86" y="170"/>
                  <a:pt x="86" y="170"/>
                </a:cubicBezTo>
                <a:cubicBezTo>
                  <a:pt x="87" y="170"/>
                  <a:pt x="91" y="171"/>
                  <a:pt x="89" y="170"/>
                </a:cubicBezTo>
                <a:cubicBezTo>
                  <a:pt x="91" y="170"/>
                  <a:pt x="91" y="171"/>
                  <a:pt x="92" y="170"/>
                </a:cubicBezTo>
                <a:cubicBezTo>
                  <a:pt x="91" y="170"/>
                  <a:pt x="91" y="170"/>
                  <a:pt x="92" y="170"/>
                </a:cubicBezTo>
                <a:cubicBezTo>
                  <a:pt x="92" y="170"/>
                  <a:pt x="92" y="171"/>
                  <a:pt x="93" y="170"/>
                </a:cubicBezTo>
                <a:cubicBezTo>
                  <a:pt x="93" y="170"/>
                  <a:pt x="94" y="170"/>
                  <a:pt x="95" y="170"/>
                </a:cubicBezTo>
                <a:cubicBezTo>
                  <a:pt x="94" y="170"/>
                  <a:pt x="96" y="170"/>
                  <a:pt x="97" y="170"/>
                </a:cubicBezTo>
                <a:cubicBezTo>
                  <a:pt x="97" y="170"/>
                  <a:pt x="96" y="170"/>
                  <a:pt x="96" y="170"/>
                </a:cubicBezTo>
                <a:cubicBezTo>
                  <a:pt x="97" y="170"/>
                  <a:pt x="99" y="169"/>
                  <a:pt x="99" y="170"/>
                </a:cubicBezTo>
                <a:cubicBezTo>
                  <a:pt x="99" y="170"/>
                  <a:pt x="98" y="170"/>
                  <a:pt x="98" y="170"/>
                </a:cubicBezTo>
                <a:cubicBezTo>
                  <a:pt x="99" y="170"/>
                  <a:pt x="100" y="170"/>
                  <a:pt x="101" y="169"/>
                </a:cubicBezTo>
                <a:cubicBezTo>
                  <a:pt x="102" y="170"/>
                  <a:pt x="104" y="168"/>
                  <a:pt x="105" y="169"/>
                </a:cubicBezTo>
                <a:cubicBezTo>
                  <a:pt x="102" y="169"/>
                  <a:pt x="100" y="171"/>
                  <a:pt x="98" y="170"/>
                </a:cubicBezTo>
                <a:cubicBezTo>
                  <a:pt x="98" y="171"/>
                  <a:pt x="97" y="171"/>
                  <a:pt x="96" y="171"/>
                </a:cubicBezTo>
                <a:cubicBezTo>
                  <a:pt x="96" y="171"/>
                  <a:pt x="95" y="171"/>
                  <a:pt x="95" y="172"/>
                </a:cubicBezTo>
                <a:cubicBezTo>
                  <a:pt x="97" y="172"/>
                  <a:pt x="96" y="171"/>
                  <a:pt x="96" y="171"/>
                </a:cubicBezTo>
                <a:cubicBezTo>
                  <a:pt x="97" y="171"/>
                  <a:pt x="98" y="171"/>
                  <a:pt x="97" y="172"/>
                </a:cubicBezTo>
                <a:cubicBezTo>
                  <a:pt x="97" y="172"/>
                  <a:pt x="96" y="172"/>
                  <a:pt x="96" y="172"/>
                </a:cubicBezTo>
                <a:cubicBezTo>
                  <a:pt x="98" y="172"/>
                  <a:pt x="99" y="172"/>
                  <a:pt x="99" y="172"/>
                </a:cubicBezTo>
                <a:cubicBezTo>
                  <a:pt x="101" y="172"/>
                  <a:pt x="102" y="172"/>
                  <a:pt x="106" y="171"/>
                </a:cubicBezTo>
                <a:cubicBezTo>
                  <a:pt x="107" y="171"/>
                  <a:pt x="106" y="171"/>
                  <a:pt x="107" y="170"/>
                </a:cubicBezTo>
                <a:cubicBezTo>
                  <a:pt x="112" y="170"/>
                  <a:pt x="116" y="168"/>
                  <a:pt x="119" y="167"/>
                </a:cubicBezTo>
                <a:cubicBezTo>
                  <a:pt x="120" y="167"/>
                  <a:pt x="118" y="167"/>
                  <a:pt x="120" y="166"/>
                </a:cubicBezTo>
                <a:cubicBezTo>
                  <a:pt x="121" y="166"/>
                  <a:pt x="121" y="166"/>
                  <a:pt x="121" y="167"/>
                </a:cubicBezTo>
                <a:cubicBezTo>
                  <a:pt x="124" y="165"/>
                  <a:pt x="126" y="165"/>
                  <a:pt x="129" y="164"/>
                </a:cubicBezTo>
                <a:cubicBezTo>
                  <a:pt x="130" y="162"/>
                  <a:pt x="135" y="161"/>
                  <a:pt x="137" y="159"/>
                </a:cubicBezTo>
                <a:cubicBezTo>
                  <a:pt x="135" y="160"/>
                  <a:pt x="133" y="161"/>
                  <a:pt x="132" y="161"/>
                </a:cubicBezTo>
                <a:cubicBezTo>
                  <a:pt x="133" y="160"/>
                  <a:pt x="137" y="158"/>
                  <a:pt x="137" y="159"/>
                </a:cubicBezTo>
                <a:cubicBezTo>
                  <a:pt x="139" y="158"/>
                  <a:pt x="141" y="158"/>
                  <a:pt x="141" y="157"/>
                </a:cubicBezTo>
                <a:cubicBezTo>
                  <a:pt x="142" y="158"/>
                  <a:pt x="145" y="156"/>
                  <a:pt x="147" y="154"/>
                </a:cubicBezTo>
                <a:cubicBezTo>
                  <a:pt x="147" y="154"/>
                  <a:pt x="148" y="154"/>
                  <a:pt x="148" y="153"/>
                </a:cubicBezTo>
                <a:cubicBezTo>
                  <a:pt x="153" y="150"/>
                  <a:pt x="158" y="147"/>
                  <a:pt x="161" y="143"/>
                </a:cubicBezTo>
                <a:cubicBezTo>
                  <a:pt x="161" y="143"/>
                  <a:pt x="161" y="143"/>
                  <a:pt x="162" y="143"/>
                </a:cubicBezTo>
                <a:cubicBezTo>
                  <a:pt x="161" y="142"/>
                  <a:pt x="161" y="142"/>
                  <a:pt x="162" y="141"/>
                </a:cubicBezTo>
                <a:cubicBezTo>
                  <a:pt x="162" y="141"/>
                  <a:pt x="162" y="142"/>
                  <a:pt x="163" y="141"/>
                </a:cubicBezTo>
                <a:cubicBezTo>
                  <a:pt x="163" y="141"/>
                  <a:pt x="163" y="140"/>
                  <a:pt x="164" y="140"/>
                </a:cubicBezTo>
                <a:cubicBezTo>
                  <a:pt x="164" y="139"/>
                  <a:pt x="163" y="140"/>
                  <a:pt x="164" y="139"/>
                </a:cubicBezTo>
                <a:cubicBezTo>
                  <a:pt x="164" y="139"/>
                  <a:pt x="165" y="138"/>
                  <a:pt x="165" y="138"/>
                </a:cubicBezTo>
                <a:cubicBezTo>
                  <a:pt x="165" y="138"/>
                  <a:pt x="165" y="139"/>
                  <a:pt x="165" y="139"/>
                </a:cubicBezTo>
                <a:cubicBezTo>
                  <a:pt x="166" y="138"/>
                  <a:pt x="166" y="138"/>
                  <a:pt x="167" y="136"/>
                </a:cubicBezTo>
                <a:cubicBezTo>
                  <a:pt x="167" y="136"/>
                  <a:pt x="166" y="137"/>
                  <a:pt x="166" y="137"/>
                </a:cubicBezTo>
                <a:cubicBezTo>
                  <a:pt x="170" y="129"/>
                  <a:pt x="177" y="120"/>
                  <a:pt x="180" y="110"/>
                </a:cubicBezTo>
                <a:cubicBezTo>
                  <a:pt x="180" y="110"/>
                  <a:pt x="179" y="113"/>
                  <a:pt x="180" y="112"/>
                </a:cubicBezTo>
                <a:cubicBezTo>
                  <a:pt x="181" y="107"/>
                  <a:pt x="181" y="106"/>
                  <a:pt x="182" y="103"/>
                </a:cubicBezTo>
                <a:cubicBezTo>
                  <a:pt x="183" y="102"/>
                  <a:pt x="182" y="101"/>
                  <a:pt x="182" y="100"/>
                </a:cubicBezTo>
                <a:cubicBezTo>
                  <a:pt x="183" y="99"/>
                  <a:pt x="183" y="94"/>
                  <a:pt x="184" y="92"/>
                </a:cubicBezTo>
                <a:cubicBezTo>
                  <a:pt x="183" y="92"/>
                  <a:pt x="184" y="90"/>
                  <a:pt x="183" y="89"/>
                </a:cubicBezTo>
                <a:cubicBezTo>
                  <a:pt x="184" y="89"/>
                  <a:pt x="184" y="88"/>
                  <a:pt x="184" y="88"/>
                </a:cubicBezTo>
                <a:cubicBezTo>
                  <a:pt x="184" y="87"/>
                  <a:pt x="184" y="85"/>
                  <a:pt x="184" y="84"/>
                </a:cubicBezTo>
                <a:cubicBezTo>
                  <a:pt x="184" y="84"/>
                  <a:pt x="184" y="82"/>
                  <a:pt x="184" y="81"/>
                </a:cubicBezTo>
                <a:cubicBezTo>
                  <a:pt x="184" y="80"/>
                  <a:pt x="184" y="81"/>
                  <a:pt x="183" y="80"/>
                </a:cubicBezTo>
                <a:cubicBezTo>
                  <a:pt x="184" y="78"/>
                  <a:pt x="182" y="75"/>
                  <a:pt x="183" y="74"/>
                </a:cubicBezTo>
                <a:cubicBezTo>
                  <a:pt x="182" y="73"/>
                  <a:pt x="181" y="67"/>
                  <a:pt x="182" y="66"/>
                </a:cubicBezTo>
                <a:cubicBezTo>
                  <a:pt x="181" y="66"/>
                  <a:pt x="179" y="61"/>
                  <a:pt x="180" y="61"/>
                </a:cubicBezTo>
                <a:cubicBezTo>
                  <a:pt x="179" y="59"/>
                  <a:pt x="178" y="59"/>
                  <a:pt x="177" y="57"/>
                </a:cubicBezTo>
                <a:cubicBezTo>
                  <a:pt x="177" y="57"/>
                  <a:pt x="178" y="58"/>
                  <a:pt x="178" y="58"/>
                </a:cubicBezTo>
                <a:cubicBezTo>
                  <a:pt x="175" y="50"/>
                  <a:pt x="171" y="46"/>
                  <a:pt x="167" y="39"/>
                </a:cubicBezTo>
                <a:cubicBezTo>
                  <a:pt x="167" y="39"/>
                  <a:pt x="167" y="39"/>
                  <a:pt x="167" y="39"/>
                </a:cubicBezTo>
                <a:cubicBezTo>
                  <a:pt x="166" y="36"/>
                  <a:pt x="161" y="33"/>
                  <a:pt x="163" y="32"/>
                </a:cubicBezTo>
                <a:cubicBezTo>
                  <a:pt x="162" y="31"/>
                  <a:pt x="162" y="33"/>
                  <a:pt x="161" y="32"/>
                </a:cubicBezTo>
                <a:cubicBezTo>
                  <a:pt x="159" y="29"/>
                  <a:pt x="157" y="28"/>
                  <a:pt x="156" y="26"/>
                </a:cubicBezTo>
                <a:cubicBezTo>
                  <a:pt x="155" y="25"/>
                  <a:pt x="154" y="24"/>
                  <a:pt x="152" y="23"/>
                </a:cubicBezTo>
                <a:cubicBezTo>
                  <a:pt x="152" y="22"/>
                  <a:pt x="153" y="23"/>
                  <a:pt x="153" y="23"/>
                </a:cubicBezTo>
                <a:cubicBezTo>
                  <a:pt x="151" y="21"/>
                  <a:pt x="150" y="20"/>
                  <a:pt x="149" y="18"/>
                </a:cubicBezTo>
                <a:cubicBezTo>
                  <a:pt x="148" y="19"/>
                  <a:pt x="147" y="17"/>
                  <a:pt x="147" y="18"/>
                </a:cubicBezTo>
                <a:cubicBezTo>
                  <a:pt x="148" y="19"/>
                  <a:pt x="149" y="20"/>
                  <a:pt x="149" y="21"/>
                </a:cubicBezTo>
                <a:cubicBezTo>
                  <a:pt x="148" y="21"/>
                  <a:pt x="148" y="20"/>
                  <a:pt x="148" y="20"/>
                </a:cubicBezTo>
                <a:cubicBezTo>
                  <a:pt x="149" y="22"/>
                  <a:pt x="151" y="23"/>
                  <a:pt x="153" y="25"/>
                </a:cubicBezTo>
                <a:cubicBezTo>
                  <a:pt x="153" y="25"/>
                  <a:pt x="153" y="25"/>
                  <a:pt x="153" y="25"/>
                </a:cubicBezTo>
                <a:cubicBezTo>
                  <a:pt x="154" y="26"/>
                  <a:pt x="155" y="27"/>
                  <a:pt x="156" y="28"/>
                </a:cubicBezTo>
                <a:cubicBezTo>
                  <a:pt x="159" y="32"/>
                  <a:pt x="165" y="37"/>
                  <a:pt x="167" y="43"/>
                </a:cubicBezTo>
                <a:cubicBezTo>
                  <a:pt x="169" y="44"/>
                  <a:pt x="171" y="47"/>
                  <a:pt x="173" y="50"/>
                </a:cubicBezTo>
                <a:cubicBezTo>
                  <a:pt x="172" y="50"/>
                  <a:pt x="170" y="46"/>
                  <a:pt x="169" y="46"/>
                </a:cubicBezTo>
                <a:cubicBezTo>
                  <a:pt x="170" y="48"/>
                  <a:pt x="174" y="54"/>
                  <a:pt x="173" y="54"/>
                </a:cubicBezTo>
                <a:cubicBezTo>
                  <a:pt x="173" y="54"/>
                  <a:pt x="174" y="53"/>
                  <a:pt x="174" y="54"/>
                </a:cubicBezTo>
                <a:cubicBezTo>
                  <a:pt x="175" y="55"/>
                  <a:pt x="174" y="55"/>
                  <a:pt x="175" y="56"/>
                </a:cubicBezTo>
                <a:cubicBezTo>
                  <a:pt x="176" y="56"/>
                  <a:pt x="178" y="62"/>
                  <a:pt x="178" y="65"/>
                </a:cubicBezTo>
                <a:cubicBezTo>
                  <a:pt x="178" y="64"/>
                  <a:pt x="178" y="64"/>
                  <a:pt x="178" y="64"/>
                </a:cubicBezTo>
                <a:cubicBezTo>
                  <a:pt x="178" y="65"/>
                  <a:pt x="180" y="67"/>
                  <a:pt x="180" y="69"/>
                </a:cubicBezTo>
                <a:cubicBezTo>
                  <a:pt x="180" y="68"/>
                  <a:pt x="179" y="67"/>
                  <a:pt x="179" y="67"/>
                </a:cubicBezTo>
                <a:cubicBezTo>
                  <a:pt x="179" y="69"/>
                  <a:pt x="180" y="69"/>
                  <a:pt x="180" y="70"/>
                </a:cubicBezTo>
                <a:cubicBezTo>
                  <a:pt x="180" y="71"/>
                  <a:pt x="180" y="69"/>
                  <a:pt x="180" y="69"/>
                </a:cubicBezTo>
                <a:cubicBezTo>
                  <a:pt x="181" y="73"/>
                  <a:pt x="181" y="79"/>
                  <a:pt x="182" y="82"/>
                </a:cubicBezTo>
                <a:cubicBezTo>
                  <a:pt x="182" y="83"/>
                  <a:pt x="182" y="81"/>
                  <a:pt x="182" y="81"/>
                </a:cubicBezTo>
                <a:cubicBezTo>
                  <a:pt x="182" y="82"/>
                  <a:pt x="182" y="84"/>
                  <a:pt x="182" y="84"/>
                </a:cubicBezTo>
                <a:cubicBezTo>
                  <a:pt x="182" y="84"/>
                  <a:pt x="182" y="83"/>
                  <a:pt x="182" y="83"/>
                </a:cubicBezTo>
                <a:cubicBezTo>
                  <a:pt x="182" y="90"/>
                  <a:pt x="182" y="96"/>
                  <a:pt x="179" y="104"/>
                </a:cubicBezTo>
                <a:cubicBezTo>
                  <a:pt x="178" y="105"/>
                  <a:pt x="177" y="111"/>
                  <a:pt x="176" y="113"/>
                </a:cubicBezTo>
                <a:cubicBezTo>
                  <a:pt x="175" y="116"/>
                  <a:pt x="173" y="120"/>
                  <a:pt x="171" y="124"/>
                </a:cubicBezTo>
                <a:cubicBezTo>
                  <a:pt x="167" y="130"/>
                  <a:pt x="163" y="134"/>
                  <a:pt x="160" y="138"/>
                </a:cubicBezTo>
                <a:cubicBezTo>
                  <a:pt x="159" y="138"/>
                  <a:pt x="159" y="138"/>
                  <a:pt x="159" y="139"/>
                </a:cubicBezTo>
                <a:cubicBezTo>
                  <a:pt x="159" y="139"/>
                  <a:pt x="159" y="139"/>
                  <a:pt x="159" y="139"/>
                </a:cubicBezTo>
                <a:cubicBezTo>
                  <a:pt x="158" y="140"/>
                  <a:pt x="156" y="141"/>
                  <a:pt x="156" y="141"/>
                </a:cubicBezTo>
                <a:cubicBezTo>
                  <a:pt x="155" y="142"/>
                  <a:pt x="155" y="142"/>
                  <a:pt x="155" y="143"/>
                </a:cubicBezTo>
                <a:cubicBezTo>
                  <a:pt x="155" y="142"/>
                  <a:pt x="156" y="141"/>
                  <a:pt x="157" y="141"/>
                </a:cubicBezTo>
                <a:cubicBezTo>
                  <a:pt x="156" y="142"/>
                  <a:pt x="156" y="142"/>
                  <a:pt x="155" y="143"/>
                </a:cubicBezTo>
                <a:cubicBezTo>
                  <a:pt x="154" y="143"/>
                  <a:pt x="155" y="143"/>
                  <a:pt x="153" y="144"/>
                </a:cubicBezTo>
                <a:cubicBezTo>
                  <a:pt x="153" y="144"/>
                  <a:pt x="153" y="144"/>
                  <a:pt x="153" y="143"/>
                </a:cubicBezTo>
                <a:cubicBezTo>
                  <a:pt x="152" y="145"/>
                  <a:pt x="150" y="146"/>
                  <a:pt x="149" y="147"/>
                </a:cubicBezTo>
                <a:cubicBezTo>
                  <a:pt x="151" y="146"/>
                  <a:pt x="151" y="146"/>
                  <a:pt x="152" y="145"/>
                </a:cubicBezTo>
                <a:cubicBezTo>
                  <a:pt x="151" y="146"/>
                  <a:pt x="150" y="146"/>
                  <a:pt x="149" y="148"/>
                </a:cubicBezTo>
                <a:cubicBezTo>
                  <a:pt x="149" y="148"/>
                  <a:pt x="150" y="147"/>
                  <a:pt x="149" y="147"/>
                </a:cubicBezTo>
                <a:cubicBezTo>
                  <a:pt x="148" y="149"/>
                  <a:pt x="145" y="149"/>
                  <a:pt x="143" y="151"/>
                </a:cubicBezTo>
                <a:cubicBezTo>
                  <a:pt x="144" y="150"/>
                  <a:pt x="145" y="150"/>
                  <a:pt x="144" y="150"/>
                </a:cubicBezTo>
                <a:cubicBezTo>
                  <a:pt x="143" y="151"/>
                  <a:pt x="143" y="151"/>
                  <a:pt x="142" y="151"/>
                </a:cubicBezTo>
                <a:cubicBezTo>
                  <a:pt x="142" y="153"/>
                  <a:pt x="139" y="153"/>
                  <a:pt x="138" y="154"/>
                </a:cubicBezTo>
                <a:cubicBezTo>
                  <a:pt x="137" y="155"/>
                  <a:pt x="137" y="154"/>
                  <a:pt x="137" y="154"/>
                </a:cubicBezTo>
                <a:cubicBezTo>
                  <a:pt x="136" y="155"/>
                  <a:pt x="134" y="157"/>
                  <a:pt x="133" y="157"/>
                </a:cubicBezTo>
                <a:cubicBezTo>
                  <a:pt x="132" y="156"/>
                  <a:pt x="134" y="156"/>
                  <a:pt x="134" y="156"/>
                </a:cubicBezTo>
                <a:cubicBezTo>
                  <a:pt x="131" y="157"/>
                  <a:pt x="130" y="158"/>
                  <a:pt x="129" y="159"/>
                </a:cubicBezTo>
                <a:cubicBezTo>
                  <a:pt x="128" y="159"/>
                  <a:pt x="128" y="159"/>
                  <a:pt x="128" y="159"/>
                </a:cubicBezTo>
                <a:cubicBezTo>
                  <a:pt x="129" y="159"/>
                  <a:pt x="126" y="161"/>
                  <a:pt x="125" y="161"/>
                </a:cubicBezTo>
                <a:cubicBezTo>
                  <a:pt x="124" y="161"/>
                  <a:pt x="124" y="160"/>
                  <a:pt x="125" y="160"/>
                </a:cubicBezTo>
                <a:cubicBezTo>
                  <a:pt x="125" y="160"/>
                  <a:pt x="126" y="160"/>
                  <a:pt x="126" y="159"/>
                </a:cubicBezTo>
                <a:cubicBezTo>
                  <a:pt x="125" y="159"/>
                  <a:pt x="127" y="158"/>
                  <a:pt x="127" y="158"/>
                </a:cubicBezTo>
                <a:cubicBezTo>
                  <a:pt x="128" y="158"/>
                  <a:pt x="128" y="158"/>
                  <a:pt x="128" y="158"/>
                </a:cubicBezTo>
                <a:cubicBezTo>
                  <a:pt x="130" y="157"/>
                  <a:pt x="133" y="156"/>
                  <a:pt x="135" y="155"/>
                </a:cubicBezTo>
                <a:cubicBezTo>
                  <a:pt x="135" y="155"/>
                  <a:pt x="135" y="155"/>
                  <a:pt x="135" y="155"/>
                </a:cubicBezTo>
                <a:cubicBezTo>
                  <a:pt x="134" y="155"/>
                  <a:pt x="136" y="155"/>
                  <a:pt x="136" y="154"/>
                </a:cubicBezTo>
                <a:cubicBezTo>
                  <a:pt x="135" y="155"/>
                  <a:pt x="136" y="153"/>
                  <a:pt x="137" y="153"/>
                </a:cubicBezTo>
                <a:cubicBezTo>
                  <a:pt x="137" y="153"/>
                  <a:pt x="137" y="153"/>
                  <a:pt x="137" y="153"/>
                </a:cubicBezTo>
                <a:cubicBezTo>
                  <a:pt x="138" y="152"/>
                  <a:pt x="140" y="152"/>
                  <a:pt x="140" y="151"/>
                </a:cubicBezTo>
                <a:cubicBezTo>
                  <a:pt x="141" y="151"/>
                  <a:pt x="140" y="152"/>
                  <a:pt x="141" y="151"/>
                </a:cubicBezTo>
                <a:cubicBezTo>
                  <a:pt x="141" y="151"/>
                  <a:pt x="141" y="151"/>
                  <a:pt x="141" y="151"/>
                </a:cubicBezTo>
                <a:cubicBezTo>
                  <a:pt x="142" y="150"/>
                  <a:pt x="145" y="148"/>
                  <a:pt x="146" y="147"/>
                </a:cubicBezTo>
                <a:cubicBezTo>
                  <a:pt x="146" y="147"/>
                  <a:pt x="144" y="147"/>
                  <a:pt x="146" y="146"/>
                </a:cubicBezTo>
                <a:cubicBezTo>
                  <a:pt x="146" y="147"/>
                  <a:pt x="149" y="144"/>
                  <a:pt x="150" y="145"/>
                </a:cubicBezTo>
                <a:cubicBezTo>
                  <a:pt x="152" y="142"/>
                  <a:pt x="154" y="142"/>
                  <a:pt x="155" y="139"/>
                </a:cubicBezTo>
                <a:cubicBezTo>
                  <a:pt x="156" y="139"/>
                  <a:pt x="157" y="138"/>
                  <a:pt x="157" y="138"/>
                </a:cubicBezTo>
                <a:cubicBezTo>
                  <a:pt x="157" y="138"/>
                  <a:pt x="156" y="139"/>
                  <a:pt x="157" y="138"/>
                </a:cubicBezTo>
                <a:cubicBezTo>
                  <a:pt x="161" y="135"/>
                  <a:pt x="166" y="129"/>
                  <a:pt x="170" y="124"/>
                </a:cubicBezTo>
                <a:cubicBezTo>
                  <a:pt x="169" y="124"/>
                  <a:pt x="169" y="124"/>
                  <a:pt x="169" y="124"/>
                </a:cubicBezTo>
                <a:cubicBezTo>
                  <a:pt x="170" y="123"/>
                  <a:pt x="170" y="123"/>
                  <a:pt x="170" y="123"/>
                </a:cubicBezTo>
                <a:cubicBezTo>
                  <a:pt x="170" y="123"/>
                  <a:pt x="170" y="123"/>
                  <a:pt x="170" y="123"/>
                </a:cubicBezTo>
                <a:cubicBezTo>
                  <a:pt x="170" y="122"/>
                  <a:pt x="172" y="120"/>
                  <a:pt x="172" y="120"/>
                </a:cubicBezTo>
                <a:cubicBezTo>
                  <a:pt x="172" y="120"/>
                  <a:pt x="173" y="119"/>
                  <a:pt x="173" y="119"/>
                </a:cubicBezTo>
                <a:cubicBezTo>
                  <a:pt x="173" y="118"/>
                  <a:pt x="173" y="119"/>
                  <a:pt x="173" y="117"/>
                </a:cubicBezTo>
                <a:cubicBezTo>
                  <a:pt x="173" y="118"/>
                  <a:pt x="172" y="119"/>
                  <a:pt x="172" y="119"/>
                </a:cubicBezTo>
                <a:cubicBezTo>
                  <a:pt x="173" y="115"/>
                  <a:pt x="176" y="111"/>
                  <a:pt x="177" y="107"/>
                </a:cubicBezTo>
                <a:cubicBezTo>
                  <a:pt x="177" y="106"/>
                  <a:pt x="176" y="108"/>
                  <a:pt x="176" y="107"/>
                </a:cubicBezTo>
                <a:cubicBezTo>
                  <a:pt x="177" y="106"/>
                  <a:pt x="177" y="104"/>
                  <a:pt x="178" y="103"/>
                </a:cubicBezTo>
                <a:cubicBezTo>
                  <a:pt x="178" y="104"/>
                  <a:pt x="177" y="108"/>
                  <a:pt x="178" y="106"/>
                </a:cubicBezTo>
                <a:cubicBezTo>
                  <a:pt x="178" y="104"/>
                  <a:pt x="177" y="102"/>
                  <a:pt x="179" y="100"/>
                </a:cubicBezTo>
                <a:cubicBezTo>
                  <a:pt x="177" y="100"/>
                  <a:pt x="179" y="94"/>
                  <a:pt x="178" y="92"/>
                </a:cubicBezTo>
                <a:cubicBezTo>
                  <a:pt x="179" y="91"/>
                  <a:pt x="179" y="89"/>
                  <a:pt x="179" y="87"/>
                </a:cubicBezTo>
                <a:cubicBezTo>
                  <a:pt x="178" y="90"/>
                  <a:pt x="178" y="93"/>
                  <a:pt x="177" y="94"/>
                </a:cubicBezTo>
                <a:cubicBezTo>
                  <a:pt x="177" y="93"/>
                  <a:pt x="177" y="92"/>
                  <a:pt x="177" y="92"/>
                </a:cubicBezTo>
                <a:cubicBezTo>
                  <a:pt x="176" y="95"/>
                  <a:pt x="177" y="94"/>
                  <a:pt x="177" y="96"/>
                </a:cubicBezTo>
                <a:cubicBezTo>
                  <a:pt x="177" y="96"/>
                  <a:pt x="177" y="94"/>
                  <a:pt x="178" y="94"/>
                </a:cubicBezTo>
                <a:cubicBezTo>
                  <a:pt x="178" y="97"/>
                  <a:pt x="177" y="100"/>
                  <a:pt x="176" y="102"/>
                </a:cubicBezTo>
                <a:cubicBezTo>
                  <a:pt x="177" y="101"/>
                  <a:pt x="176" y="102"/>
                  <a:pt x="176" y="101"/>
                </a:cubicBezTo>
                <a:cubicBezTo>
                  <a:pt x="176" y="100"/>
                  <a:pt x="177" y="98"/>
                  <a:pt x="177" y="98"/>
                </a:cubicBezTo>
                <a:cubicBezTo>
                  <a:pt x="176" y="98"/>
                  <a:pt x="176" y="93"/>
                  <a:pt x="177" y="90"/>
                </a:cubicBezTo>
                <a:cubicBezTo>
                  <a:pt x="176" y="89"/>
                  <a:pt x="177" y="87"/>
                  <a:pt x="177" y="86"/>
                </a:cubicBezTo>
                <a:cubicBezTo>
                  <a:pt x="177" y="87"/>
                  <a:pt x="177" y="86"/>
                  <a:pt x="177" y="85"/>
                </a:cubicBezTo>
                <a:cubicBezTo>
                  <a:pt x="177" y="85"/>
                  <a:pt x="177" y="81"/>
                  <a:pt x="177" y="83"/>
                </a:cubicBezTo>
                <a:cubicBezTo>
                  <a:pt x="176" y="82"/>
                  <a:pt x="177" y="81"/>
                  <a:pt x="177" y="81"/>
                </a:cubicBezTo>
                <a:cubicBezTo>
                  <a:pt x="177" y="80"/>
                  <a:pt x="176" y="79"/>
                  <a:pt x="176" y="78"/>
                </a:cubicBezTo>
                <a:cubicBezTo>
                  <a:pt x="176" y="78"/>
                  <a:pt x="176" y="78"/>
                  <a:pt x="176" y="77"/>
                </a:cubicBezTo>
                <a:cubicBezTo>
                  <a:pt x="176" y="76"/>
                  <a:pt x="176" y="77"/>
                  <a:pt x="176" y="77"/>
                </a:cubicBezTo>
                <a:cubicBezTo>
                  <a:pt x="176" y="76"/>
                  <a:pt x="176" y="76"/>
                  <a:pt x="176" y="76"/>
                </a:cubicBezTo>
                <a:cubicBezTo>
                  <a:pt x="175" y="75"/>
                  <a:pt x="175" y="71"/>
                  <a:pt x="175" y="71"/>
                </a:cubicBezTo>
                <a:cubicBezTo>
                  <a:pt x="175" y="71"/>
                  <a:pt x="175" y="72"/>
                  <a:pt x="175" y="72"/>
                </a:cubicBezTo>
                <a:cubicBezTo>
                  <a:pt x="174" y="70"/>
                  <a:pt x="174" y="68"/>
                  <a:pt x="174" y="67"/>
                </a:cubicBezTo>
                <a:cubicBezTo>
                  <a:pt x="173" y="67"/>
                  <a:pt x="174" y="66"/>
                  <a:pt x="173" y="65"/>
                </a:cubicBezTo>
                <a:cubicBezTo>
                  <a:pt x="172" y="64"/>
                  <a:pt x="170" y="59"/>
                  <a:pt x="171" y="59"/>
                </a:cubicBezTo>
                <a:cubicBezTo>
                  <a:pt x="170" y="58"/>
                  <a:pt x="169" y="57"/>
                  <a:pt x="169" y="56"/>
                </a:cubicBezTo>
                <a:cubicBezTo>
                  <a:pt x="168" y="55"/>
                  <a:pt x="170" y="58"/>
                  <a:pt x="170" y="59"/>
                </a:cubicBezTo>
                <a:cubicBezTo>
                  <a:pt x="169" y="58"/>
                  <a:pt x="168" y="55"/>
                  <a:pt x="167" y="54"/>
                </a:cubicBezTo>
                <a:cubicBezTo>
                  <a:pt x="167" y="53"/>
                  <a:pt x="167" y="52"/>
                  <a:pt x="168" y="52"/>
                </a:cubicBezTo>
                <a:cubicBezTo>
                  <a:pt x="167" y="51"/>
                  <a:pt x="167" y="52"/>
                  <a:pt x="166" y="51"/>
                </a:cubicBezTo>
                <a:cubicBezTo>
                  <a:pt x="166" y="51"/>
                  <a:pt x="167" y="52"/>
                  <a:pt x="167" y="52"/>
                </a:cubicBezTo>
                <a:cubicBezTo>
                  <a:pt x="165" y="51"/>
                  <a:pt x="164" y="49"/>
                  <a:pt x="165" y="49"/>
                </a:cubicBezTo>
                <a:cubicBezTo>
                  <a:pt x="165" y="49"/>
                  <a:pt x="166" y="49"/>
                  <a:pt x="166" y="49"/>
                </a:cubicBezTo>
                <a:cubicBezTo>
                  <a:pt x="165" y="49"/>
                  <a:pt x="164" y="47"/>
                  <a:pt x="163" y="47"/>
                </a:cubicBezTo>
                <a:cubicBezTo>
                  <a:pt x="164" y="48"/>
                  <a:pt x="164" y="47"/>
                  <a:pt x="165" y="48"/>
                </a:cubicBezTo>
                <a:cubicBezTo>
                  <a:pt x="165" y="49"/>
                  <a:pt x="164" y="48"/>
                  <a:pt x="164" y="49"/>
                </a:cubicBezTo>
                <a:cubicBezTo>
                  <a:pt x="163" y="48"/>
                  <a:pt x="163" y="47"/>
                  <a:pt x="162" y="46"/>
                </a:cubicBezTo>
                <a:cubicBezTo>
                  <a:pt x="162" y="46"/>
                  <a:pt x="163" y="47"/>
                  <a:pt x="163" y="46"/>
                </a:cubicBezTo>
                <a:cubicBezTo>
                  <a:pt x="162" y="45"/>
                  <a:pt x="162" y="46"/>
                  <a:pt x="162" y="45"/>
                </a:cubicBezTo>
                <a:cubicBezTo>
                  <a:pt x="161" y="45"/>
                  <a:pt x="161" y="44"/>
                  <a:pt x="161" y="44"/>
                </a:cubicBezTo>
                <a:cubicBezTo>
                  <a:pt x="159" y="42"/>
                  <a:pt x="158" y="40"/>
                  <a:pt x="156" y="38"/>
                </a:cubicBezTo>
                <a:cubicBezTo>
                  <a:pt x="155" y="38"/>
                  <a:pt x="157" y="39"/>
                  <a:pt x="157" y="40"/>
                </a:cubicBezTo>
                <a:cubicBezTo>
                  <a:pt x="154" y="38"/>
                  <a:pt x="152" y="35"/>
                  <a:pt x="149" y="33"/>
                </a:cubicBezTo>
                <a:cubicBezTo>
                  <a:pt x="149" y="33"/>
                  <a:pt x="150" y="33"/>
                  <a:pt x="150" y="33"/>
                </a:cubicBezTo>
                <a:cubicBezTo>
                  <a:pt x="148" y="32"/>
                  <a:pt x="148" y="31"/>
                  <a:pt x="147" y="31"/>
                </a:cubicBezTo>
                <a:cubicBezTo>
                  <a:pt x="145" y="28"/>
                  <a:pt x="138" y="22"/>
                  <a:pt x="136" y="19"/>
                </a:cubicBezTo>
                <a:cubicBezTo>
                  <a:pt x="134" y="18"/>
                  <a:pt x="132" y="17"/>
                  <a:pt x="131" y="15"/>
                </a:cubicBezTo>
                <a:cubicBezTo>
                  <a:pt x="130" y="15"/>
                  <a:pt x="128" y="13"/>
                  <a:pt x="127" y="13"/>
                </a:cubicBezTo>
                <a:cubicBezTo>
                  <a:pt x="127" y="13"/>
                  <a:pt x="127" y="13"/>
                  <a:pt x="127" y="13"/>
                </a:cubicBezTo>
                <a:cubicBezTo>
                  <a:pt x="124" y="10"/>
                  <a:pt x="121" y="10"/>
                  <a:pt x="117" y="7"/>
                </a:cubicBezTo>
                <a:cubicBezTo>
                  <a:pt x="117" y="7"/>
                  <a:pt x="120" y="8"/>
                  <a:pt x="119" y="9"/>
                </a:cubicBezTo>
                <a:cubicBezTo>
                  <a:pt x="121" y="11"/>
                  <a:pt x="122" y="11"/>
                  <a:pt x="124" y="13"/>
                </a:cubicBezTo>
                <a:cubicBezTo>
                  <a:pt x="123" y="13"/>
                  <a:pt x="123" y="12"/>
                  <a:pt x="123" y="13"/>
                </a:cubicBezTo>
                <a:cubicBezTo>
                  <a:pt x="123" y="13"/>
                  <a:pt x="123" y="13"/>
                  <a:pt x="123" y="13"/>
                </a:cubicBezTo>
                <a:cubicBezTo>
                  <a:pt x="122" y="12"/>
                  <a:pt x="122" y="12"/>
                  <a:pt x="121" y="12"/>
                </a:cubicBezTo>
                <a:cubicBezTo>
                  <a:pt x="123" y="13"/>
                  <a:pt x="125" y="14"/>
                  <a:pt x="126" y="16"/>
                </a:cubicBezTo>
                <a:cubicBezTo>
                  <a:pt x="125" y="16"/>
                  <a:pt x="123" y="13"/>
                  <a:pt x="122" y="14"/>
                </a:cubicBezTo>
                <a:cubicBezTo>
                  <a:pt x="123" y="15"/>
                  <a:pt x="124" y="16"/>
                  <a:pt x="126" y="17"/>
                </a:cubicBezTo>
                <a:cubicBezTo>
                  <a:pt x="125" y="17"/>
                  <a:pt x="126" y="18"/>
                  <a:pt x="126" y="18"/>
                </a:cubicBezTo>
                <a:cubicBezTo>
                  <a:pt x="125" y="18"/>
                  <a:pt x="124" y="17"/>
                  <a:pt x="124" y="16"/>
                </a:cubicBezTo>
                <a:cubicBezTo>
                  <a:pt x="124" y="17"/>
                  <a:pt x="124" y="17"/>
                  <a:pt x="124" y="17"/>
                </a:cubicBezTo>
                <a:cubicBezTo>
                  <a:pt x="123" y="16"/>
                  <a:pt x="123" y="16"/>
                  <a:pt x="122" y="16"/>
                </a:cubicBezTo>
                <a:cubicBezTo>
                  <a:pt x="122" y="16"/>
                  <a:pt x="123" y="16"/>
                  <a:pt x="123" y="16"/>
                </a:cubicBezTo>
                <a:cubicBezTo>
                  <a:pt x="122" y="15"/>
                  <a:pt x="120" y="15"/>
                  <a:pt x="120" y="14"/>
                </a:cubicBezTo>
                <a:cubicBezTo>
                  <a:pt x="119" y="14"/>
                  <a:pt x="120" y="14"/>
                  <a:pt x="119" y="14"/>
                </a:cubicBezTo>
                <a:cubicBezTo>
                  <a:pt x="119" y="14"/>
                  <a:pt x="118" y="14"/>
                  <a:pt x="118" y="14"/>
                </a:cubicBezTo>
                <a:cubicBezTo>
                  <a:pt x="118" y="13"/>
                  <a:pt x="118" y="13"/>
                  <a:pt x="118" y="13"/>
                </a:cubicBezTo>
                <a:cubicBezTo>
                  <a:pt x="117" y="13"/>
                  <a:pt x="116" y="12"/>
                  <a:pt x="115" y="12"/>
                </a:cubicBezTo>
                <a:cubicBezTo>
                  <a:pt x="115" y="12"/>
                  <a:pt x="112" y="10"/>
                  <a:pt x="111" y="10"/>
                </a:cubicBezTo>
                <a:cubicBezTo>
                  <a:pt x="112" y="11"/>
                  <a:pt x="114" y="11"/>
                  <a:pt x="115" y="13"/>
                </a:cubicBezTo>
                <a:cubicBezTo>
                  <a:pt x="118" y="15"/>
                  <a:pt x="121" y="17"/>
                  <a:pt x="123" y="18"/>
                </a:cubicBezTo>
                <a:cubicBezTo>
                  <a:pt x="124" y="19"/>
                  <a:pt x="125" y="21"/>
                  <a:pt x="126" y="21"/>
                </a:cubicBezTo>
                <a:cubicBezTo>
                  <a:pt x="127" y="22"/>
                  <a:pt x="129" y="23"/>
                  <a:pt x="129" y="24"/>
                </a:cubicBezTo>
                <a:cubicBezTo>
                  <a:pt x="129" y="23"/>
                  <a:pt x="128" y="23"/>
                  <a:pt x="127" y="22"/>
                </a:cubicBezTo>
                <a:cubicBezTo>
                  <a:pt x="127" y="22"/>
                  <a:pt x="127" y="23"/>
                  <a:pt x="127" y="22"/>
                </a:cubicBezTo>
                <a:cubicBezTo>
                  <a:pt x="117" y="14"/>
                  <a:pt x="104" y="9"/>
                  <a:pt x="91" y="3"/>
                </a:cubicBezTo>
                <a:cubicBezTo>
                  <a:pt x="91" y="4"/>
                  <a:pt x="87" y="2"/>
                  <a:pt x="86" y="1"/>
                </a:cubicBezTo>
                <a:cubicBezTo>
                  <a:pt x="85" y="1"/>
                  <a:pt x="84" y="0"/>
                  <a:pt x="83" y="1"/>
                </a:cubicBezTo>
                <a:cubicBezTo>
                  <a:pt x="84" y="1"/>
                  <a:pt x="86" y="1"/>
                  <a:pt x="86" y="2"/>
                </a:cubicBezTo>
                <a:cubicBezTo>
                  <a:pt x="85" y="2"/>
                  <a:pt x="86" y="3"/>
                  <a:pt x="85" y="3"/>
                </a:cubicBezTo>
                <a:cubicBezTo>
                  <a:pt x="82" y="2"/>
                  <a:pt x="81" y="0"/>
                  <a:pt x="79" y="0"/>
                </a:cubicBezTo>
                <a:cubicBezTo>
                  <a:pt x="81" y="1"/>
                  <a:pt x="81" y="2"/>
                  <a:pt x="84" y="3"/>
                </a:cubicBezTo>
                <a:cubicBezTo>
                  <a:pt x="84" y="3"/>
                  <a:pt x="83" y="4"/>
                  <a:pt x="84" y="4"/>
                </a:cubicBezTo>
                <a:cubicBezTo>
                  <a:pt x="84" y="3"/>
                  <a:pt x="85" y="4"/>
                  <a:pt x="86" y="4"/>
                </a:cubicBezTo>
                <a:cubicBezTo>
                  <a:pt x="86" y="4"/>
                  <a:pt x="86" y="5"/>
                  <a:pt x="86" y="5"/>
                </a:cubicBezTo>
                <a:cubicBezTo>
                  <a:pt x="85" y="5"/>
                  <a:pt x="84" y="5"/>
                  <a:pt x="82" y="5"/>
                </a:cubicBezTo>
                <a:cubicBezTo>
                  <a:pt x="82" y="5"/>
                  <a:pt x="83" y="6"/>
                  <a:pt x="84" y="6"/>
                </a:cubicBezTo>
                <a:cubicBezTo>
                  <a:pt x="87" y="8"/>
                  <a:pt x="94" y="10"/>
                  <a:pt x="97" y="12"/>
                </a:cubicBezTo>
                <a:cubicBezTo>
                  <a:pt x="98" y="12"/>
                  <a:pt x="97" y="13"/>
                  <a:pt x="98" y="13"/>
                </a:cubicBezTo>
                <a:cubicBezTo>
                  <a:pt x="100" y="14"/>
                  <a:pt x="103" y="15"/>
                  <a:pt x="105" y="17"/>
                </a:cubicBezTo>
                <a:cubicBezTo>
                  <a:pt x="106" y="17"/>
                  <a:pt x="107" y="18"/>
                  <a:pt x="108" y="19"/>
                </a:cubicBezTo>
                <a:cubicBezTo>
                  <a:pt x="109" y="19"/>
                  <a:pt x="109" y="19"/>
                  <a:pt x="110" y="20"/>
                </a:cubicBezTo>
                <a:cubicBezTo>
                  <a:pt x="109" y="20"/>
                  <a:pt x="110" y="20"/>
                  <a:pt x="110" y="20"/>
                </a:cubicBezTo>
                <a:cubicBezTo>
                  <a:pt x="109" y="20"/>
                  <a:pt x="108" y="19"/>
                  <a:pt x="108" y="19"/>
                </a:cubicBezTo>
                <a:cubicBezTo>
                  <a:pt x="108" y="20"/>
                  <a:pt x="109" y="20"/>
                  <a:pt x="109" y="21"/>
                </a:cubicBezTo>
                <a:cubicBezTo>
                  <a:pt x="107" y="20"/>
                  <a:pt x="106" y="20"/>
                  <a:pt x="105" y="19"/>
                </a:cubicBezTo>
                <a:cubicBezTo>
                  <a:pt x="105" y="20"/>
                  <a:pt x="105" y="20"/>
                  <a:pt x="106" y="20"/>
                </a:cubicBezTo>
                <a:cubicBezTo>
                  <a:pt x="107" y="20"/>
                  <a:pt x="109" y="21"/>
                  <a:pt x="110" y="21"/>
                </a:cubicBezTo>
                <a:cubicBezTo>
                  <a:pt x="111" y="21"/>
                  <a:pt x="111" y="22"/>
                  <a:pt x="110" y="22"/>
                </a:cubicBezTo>
                <a:cubicBezTo>
                  <a:pt x="111" y="24"/>
                  <a:pt x="114" y="25"/>
                  <a:pt x="115" y="26"/>
                </a:cubicBezTo>
                <a:cubicBezTo>
                  <a:pt x="115" y="27"/>
                  <a:pt x="114" y="26"/>
                  <a:pt x="114" y="26"/>
                </a:cubicBezTo>
                <a:cubicBezTo>
                  <a:pt x="115" y="27"/>
                  <a:pt x="113" y="26"/>
                  <a:pt x="113" y="27"/>
                </a:cubicBezTo>
                <a:cubicBezTo>
                  <a:pt x="115" y="27"/>
                  <a:pt x="116" y="28"/>
                  <a:pt x="118" y="29"/>
                </a:cubicBezTo>
                <a:cubicBezTo>
                  <a:pt x="126" y="38"/>
                  <a:pt x="138" y="46"/>
                  <a:pt x="144" y="57"/>
                </a:cubicBezTo>
                <a:cubicBezTo>
                  <a:pt x="147" y="59"/>
                  <a:pt x="149" y="63"/>
                  <a:pt x="150" y="65"/>
                </a:cubicBezTo>
                <a:cubicBezTo>
                  <a:pt x="151" y="66"/>
                  <a:pt x="153" y="69"/>
                  <a:pt x="153" y="70"/>
                </a:cubicBezTo>
                <a:cubicBezTo>
                  <a:pt x="154" y="71"/>
                  <a:pt x="155" y="75"/>
                  <a:pt x="155" y="76"/>
                </a:cubicBezTo>
                <a:cubicBezTo>
                  <a:pt x="155" y="75"/>
                  <a:pt x="155" y="76"/>
                  <a:pt x="155" y="77"/>
                </a:cubicBezTo>
                <a:cubicBezTo>
                  <a:pt x="154" y="74"/>
                  <a:pt x="154" y="73"/>
                  <a:pt x="153" y="73"/>
                </a:cubicBezTo>
                <a:cubicBezTo>
                  <a:pt x="153" y="72"/>
                  <a:pt x="153" y="72"/>
                  <a:pt x="153" y="72"/>
                </a:cubicBezTo>
                <a:cubicBezTo>
                  <a:pt x="153" y="72"/>
                  <a:pt x="153" y="72"/>
                  <a:pt x="153" y="72"/>
                </a:cubicBezTo>
                <a:cubicBezTo>
                  <a:pt x="153" y="71"/>
                  <a:pt x="152" y="73"/>
                  <a:pt x="152" y="72"/>
                </a:cubicBezTo>
                <a:cubicBezTo>
                  <a:pt x="153" y="71"/>
                  <a:pt x="151" y="70"/>
                  <a:pt x="152" y="70"/>
                </a:cubicBezTo>
                <a:cubicBezTo>
                  <a:pt x="153" y="71"/>
                  <a:pt x="152" y="71"/>
                  <a:pt x="153" y="71"/>
                </a:cubicBezTo>
                <a:cubicBezTo>
                  <a:pt x="152" y="69"/>
                  <a:pt x="151" y="67"/>
                  <a:pt x="150" y="66"/>
                </a:cubicBezTo>
                <a:cubicBezTo>
                  <a:pt x="150" y="67"/>
                  <a:pt x="152" y="68"/>
                  <a:pt x="152" y="69"/>
                </a:cubicBezTo>
                <a:cubicBezTo>
                  <a:pt x="152" y="70"/>
                  <a:pt x="152" y="70"/>
                  <a:pt x="151" y="70"/>
                </a:cubicBezTo>
                <a:cubicBezTo>
                  <a:pt x="152" y="72"/>
                  <a:pt x="152" y="73"/>
                  <a:pt x="152" y="73"/>
                </a:cubicBezTo>
                <a:cubicBezTo>
                  <a:pt x="150" y="70"/>
                  <a:pt x="152" y="71"/>
                  <a:pt x="151" y="69"/>
                </a:cubicBezTo>
                <a:cubicBezTo>
                  <a:pt x="151" y="69"/>
                  <a:pt x="151" y="69"/>
                  <a:pt x="151" y="69"/>
                </a:cubicBezTo>
                <a:cubicBezTo>
                  <a:pt x="150" y="67"/>
                  <a:pt x="150" y="66"/>
                  <a:pt x="149" y="65"/>
                </a:cubicBezTo>
                <a:cubicBezTo>
                  <a:pt x="149" y="64"/>
                  <a:pt x="149" y="62"/>
                  <a:pt x="148" y="63"/>
                </a:cubicBezTo>
                <a:cubicBezTo>
                  <a:pt x="148" y="64"/>
                  <a:pt x="149" y="65"/>
                  <a:pt x="148" y="66"/>
                </a:cubicBezTo>
                <a:cubicBezTo>
                  <a:pt x="149" y="68"/>
                  <a:pt x="151" y="68"/>
                  <a:pt x="151" y="70"/>
                </a:cubicBezTo>
                <a:cubicBezTo>
                  <a:pt x="150" y="69"/>
                  <a:pt x="150" y="68"/>
                  <a:pt x="149" y="68"/>
                </a:cubicBezTo>
                <a:cubicBezTo>
                  <a:pt x="149" y="69"/>
                  <a:pt x="150" y="69"/>
                  <a:pt x="150" y="70"/>
                </a:cubicBezTo>
                <a:cubicBezTo>
                  <a:pt x="150" y="70"/>
                  <a:pt x="150" y="69"/>
                  <a:pt x="150" y="69"/>
                </a:cubicBezTo>
                <a:cubicBezTo>
                  <a:pt x="150" y="70"/>
                  <a:pt x="151" y="72"/>
                  <a:pt x="151" y="73"/>
                </a:cubicBezTo>
                <a:cubicBezTo>
                  <a:pt x="150" y="71"/>
                  <a:pt x="149" y="69"/>
                  <a:pt x="148" y="68"/>
                </a:cubicBezTo>
                <a:cubicBezTo>
                  <a:pt x="149" y="68"/>
                  <a:pt x="149" y="68"/>
                  <a:pt x="149" y="68"/>
                </a:cubicBezTo>
                <a:cubicBezTo>
                  <a:pt x="148" y="68"/>
                  <a:pt x="148" y="68"/>
                  <a:pt x="148" y="68"/>
                </a:cubicBezTo>
                <a:cubicBezTo>
                  <a:pt x="149" y="70"/>
                  <a:pt x="150" y="71"/>
                  <a:pt x="150" y="72"/>
                </a:cubicBezTo>
                <a:cubicBezTo>
                  <a:pt x="149" y="71"/>
                  <a:pt x="148" y="71"/>
                  <a:pt x="149" y="70"/>
                </a:cubicBezTo>
                <a:cubicBezTo>
                  <a:pt x="148" y="70"/>
                  <a:pt x="147" y="67"/>
                  <a:pt x="146" y="66"/>
                </a:cubicBezTo>
                <a:cubicBezTo>
                  <a:pt x="147" y="70"/>
                  <a:pt x="149" y="71"/>
                  <a:pt x="150" y="74"/>
                </a:cubicBezTo>
                <a:cubicBezTo>
                  <a:pt x="150" y="75"/>
                  <a:pt x="149" y="73"/>
                  <a:pt x="149" y="74"/>
                </a:cubicBezTo>
                <a:cubicBezTo>
                  <a:pt x="151" y="77"/>
                  <a:pt x="150" y="82"/>
                  <a:pt x="151" y="85"/>
                </a:cubicBezTo>
                <a:cubicBezTo>
                  <a:pt x="150" y="82"/>
                  <a:pt x="149" y="79"/>
                  <a:pt x="149" y="77"/>
                </a:cubicBezTo>
                <a:cubicBezTo>
                  <a:pt x="149" y="76"/>
                  <a:pt x="149" y="78"/>
                  <a:pt x="149" y="77"/>
                </a:cubicBezTo>
                <a:cubicBezTo>
                  <a:pt x="149" y="75"/>
                  <a:pt x="147" y="71"/>
                  <a:pt x="145" y="69"/>
                </a:cubicBezTo>
                <a:cubicBezTo>
                  <a:pt x="146" y="69"/>
                  <a:pt x="146" y="69"/>
                  <a:pt x="146" y="69"/>
                </a:cubicBezTo>
                <a:cubicBezTo>
                  <a:pt x="144" y="68"/>
                  <a:pt x="144" y="65"/>
                  <a:pt x="143" y="64"/>
                </a:cubicBezTo>
                <a:cubicBezTo>
                  <a:pt x="143" y="64"/>
                  <a:pt x="143" y="64"/>
                  <a:pt x="143" y="65"/>
                </a:cubicBezTo>
                <a:cubicBezTo>
                  <a:pt x="141" y="61"/>
                  <a:pt x="138" y="58"/>
                  <a:pt x="136" y="56"/>
                </a:cubicBezTo>
                <a:cubicBezTo>
                  <a:pt x="136" y="55"/>
                  <a:pt x="136" y="55"/>
                  <a:pt x="136" y="55"/>
                </a:cubicBezTo>
                <a:cubicBezTo>
                  <a:pt x="134" y="53"/>
                  <a:pt x="129" y="49"/>
                  <a:pt x="127" y="46"/>
                </a:cubicBezTo>
                <a:cubicBezTo>
                  <a:pt x="127" y="46"/>
                  <a:pt x="127" y="46"/>
                  <a:pt x="126" y="46"/>
                </a:cubicBezTo>
                <a:cubicBezTo>
                  <a:pt x="119" y="38"/>
                  <a:pt x="109" y="33"/>
                  <a:pt x="101" y="27"/>
                </a:cubicBezTo>
                <a:cubicBezTo>
                  <a:pt x="102" y="27"/>
                  <a:pt x="102" y="28"/>
                  <a:pt x="102" y="28"/>
                </a:cubicBezTo>
                <a:cubicBezTo>
                  <a:pt x="99" y="25"/>
                  <a:pt x="95" y="23"/>
                  <a:pt x="92" y="22"/>
                </a:cubicBezTo>
                <a:cubicBezTo>
                  <a:pt x="91" y="21"/>
                  <a:pt x="91" y="21"/>
                  <a:pt x="91" y="20"/>
                </a:cubicBezTo>
                <a:cubicBezTo>
                  <a:pt x="91" y="21"/>
                  <a:pt x="91" y="21"/>
                  <a:pt x="91" y="21"/>
                </a:cubicBezTo>
                <a:cubicBezTo>
                  <a:pt x="90" y="20"/>
                  <a:pt x="87" y="19"/>
                  <a:pt x="85" y="18"/>
                </a:cubicBezTo>
                <a:cubicBezTo>
                  <a:pt x="86" y="18"/>
                  <a:pt x="86" y="18"/>
                  <a:pt x="86" y="18"/>
                </a:cubicBezTo>
                <a:cubicBezTo>
                  <a:pt x="84" y="18"/>
                  <a:pt x="82" y="17"/>
                  <a:pt x="81" y="16"/>
                </a:cubicBezTo>
                <a:cubicBezTo>
                  <a:pt x="81" y="17"/>
                  <a:pt x="81" y="17"/>
                  <a:pt x="81" y="17"/>
                </a:cubicBezTo>
                <a:cubicBezTo>
                  <a:pt x="80" y="17"/>
                  <a:pt x="79" y="16"/>
                  <a:pt x="79" y="16"/>
                </a:cubicBezTo>
                <a:cubicBezTo>
                  <a:pt x="79" y="16"/>
                  <a:pt x="78" y="15"/>
                  <a:pt x="78" y="15"/>
                </a:cubicBezTo>
                <a:cubicBezTo>
                  <a:pt x="77" y="15"/>
                  <a:pt x="77" y="15"/>
                  <a:pt x="77" y="15"/>
                </a:cubicBezTo>
                <a:cubicBezTo>
                  <a:pt x="69" y="12"/>
                  <a:pt x="57" y="9"/>
                  <a:pt x="48" y="11"/>
                </a:cubicBezTo>
                <a:cubicBezTo>
                  <a:pt x="55" y="10"/>
                  <a:pt x="63" y="12"/>
                  <a:pt x="71" y="13"/>
                </a:cubicBezTo>
                <a:cubicBezTo>
                  <a:pt x="71" y="14"/>
                  <a:pt x="72" y="14"/>
                  <a:pt x="72" y="14"/>
                </a:cubicBezTo>
                <a:cubicBezTo>
                  <a:pt x="76" y="15"/>
                  <a:pt x="81" y="18"/>
                  <a:pt x="85" y="19"/>
                </a:cubicBezTo>
                <a:cubicBezTo>
                  <a:pt x="85" y="19"/>
                  <a:pt x="85" y="20"/>
                  <a:pt x="85" y="20"/>
                </a:cubicBezTo>
                <a:cubicBezTo>
                  <a:pt x="85" y="19"/>
                  <a:pt x="86" y="19"/>
                  <a:pt x="86" y="19"/>
                </a:cubicBezTo>
                <a:cubicBezTo>
                  <a:pt x="87" y="20"/>
                  <a:pt x="88" y="20"/>
                  <a:pt x="89" y="21"/>
                </a:cubicBezTo>
                <a:cubicBezTo>
                  <a:pt x="90" y="21"/>
                  <a:pt x="92" y="23"/>
                  <a:pt x="92" y="23"/>
                </a:cubicBezTo>
                <a:cubicBezTo>
                  <a:pt x="93" y="23"/>
                  <a:pt x="93" y="23"/>
                  <a:pt x="93" y="23"/>
                </a:cubicBezTo>
                <a:cubicBezTo>
                  <a:pt x="93" y="24"/>
                  <a:pt x="94" y="24"/>
                  <a:pt x="94" y="24"/>
                </a:cubicBezTo>
                <a:cubicBezTo>
                  <a:pt x="95" y="24"/>
                  <a:pt x="96" y="25"/>
                  <a:pt x="97" y="25"/>
                </a:cubicBezTo>
                <a:cubicBezTo>
                  <a:pt x="97" y="26"/>
                  <a:pt x="98" y="26"/>
                  <a:pt x="99" y="27"/>
                </a:cubicBezTo>
                <a:cubicBezTo>
                  <a:pt x="100" y="27"/>
                  <a:pt x="99" y="27"/>
                  <a:pt x="100" y="27"/>
                </a:cubicBezTo>
                <a:cubicBezTo>
                  <a:pt x="105" y="30"/>
                  <a:pt x="109" y="33"/>
                  <a:pt x="114" y="38"/>
                </a:cubicBezTo>
                <a:cubicBezTo>
                  <a:pt x="114" y="37"/>
                  <a:pt x="114" y="37"/>
                  <a:pt x="114" y="37"/>
                </a:cubicBezTo>
                <a:cubicBezTo>
                  <a:pt x="114" y="38"/>
                  <a:pt x="114" y="37"/>
                  <a:pt x="115" y="38"/>
                </a:cubicBezTo>
                <a:cubicBezTo>
                  <a:pt x="115" y="38"/>
                  <a:pt x="115" y="38"/>
                  <a:pt x="114" y="38"/>
                </a:cubicBezTo>
                <a:cubicBezTo>
                  <a:pt x="115" y="39"/>
                  <a:pt x="116" y="40"/>
                  <a:pt x="117" y="41"/>
                </a:cubicBezTo>
                <a:cubicBezTo>
                  <a:pt x="118" y="41"/>
                  <a:pt x="117" y="40"/>
                  <a:pt x="117" y="40"/>
                </a:cubicBezTo>
                <a:cubicBezTo>
                  <a:pt x="118" y="40"/>
                  <a:pt x="118" y="40"/>
                  <a:pt x="118" y="41"/>
                </a:cubicBezTo>
                <a:cubicBezTo>
                  <a:pt x="118" y="41"/>
                  <a:pt x="118" y="40"/>
                  <a:pt x="117" y="41"/>
                </a:cubicBezTo>
                <a:cubicBezTo>
                  <a:pt x="118" y="42"/>
                  <a:pt x="118" y="41"/>
                  <a:pt x="119" y="42"/>
                </a:cubicBezTo>
                <a:cubicBezTo>
                  <a:pt x="118" y="42"/>
                  <a:pt x="120" y="43"/>
                  <a:pt x="120" y="43"/>
                </a:cubicBezTo>
                <a:cubicBezTo>
                  <a:pt x="121" y="43"/>
                  <a:pt x="121" y="43"/>
                  <a:pt x="121" y="43"/>
                </a:cubicBezTo>
                <a:cubicBezTo>
                  <a:pt x="121" y="43"/>
                  <a:pt x="122" y="44"/>
                  <a:pt x="122" y="44"/>
                </a:cubicBezTo>
                <a:cubicBezTo>
                  <a:pt x="122" y="44"/>
                  <a:pt x="122" y="44"/>
                  <a:pt x="122" y="44"/>
                </a:cubicBezTo>
                <a:cubicBezTo>
                  <a:pt x="122" y="44"/>
                  <a:pt x="124" y="45"/>
                  <a:pt x="124" y="46"/>
                </a:cubicBezTo>
                <a:cubicBezTo>
                  <a:pt x="123" y="45"/>
                  <a:pt x="122" y="45"/>
                  <a:pt x="121" y="44"/>
                </a:cubicBezTo>
                <a:cubicBezTo>
                  <a:pt x="121" y="45"/>
                  <a:pt x="125" y="47"/>
                  <a:pt x="125" y="48"/>
                </a:cubicBezTo>
                <a:cubicBezTo>
                  <a:pt x="121" y="45"/>
                  <a:pt x="118" y="42"/>
                  <a:pt x="114" y="39"/>
                </a:cubicBezTo>
                <a:cubicBezTo>
                  <a:pt x="114" y="39"/>
                  <a:pt x="114" y="39"/>
                  <a:pt x="114" y="39"/>
                </a:cubicBezTo>
                <a:cubicBezTo>
                  <a:pt x="113" y="39"/>
                  <a:pt x="113" y="38"/>
                  <a:pt x="113" y="38"/>
                </a:cubicBezTo>
                <a:cubicBezTo>
                  <a:pt x="113" y="38"/>
                  <a:pt x="113" y="39"/>
                  <a:pt x="114" y="38"/>
                </a:cubicBezTo>
                <a:cubicBezTo>
                  <a:pt x="113" y="37"/>
                  <a:pt x="111" y="36"/>
                  <a:pt x="110" y="36"/>
                </a:cubicBezTo>
                <a:cubicBezTo>
                  <a:pt x="111" y="36"/>
                  <a:pt x="111" y="37"/>
                  <a:pt x="111" y="37"/>
                </a:cubicBezTo>
                <a:cubicBezTo>
                  <a:pt x="108" y="34"/>
                  <a:pt x="103" y="32"/>
                  <a:pt x="100" y="30"/>
                </a:cubicBezTo>
                <a:cubicBezTo>
                  <a:pt x="96" y="27"/>
                  <a:pt x="92" y="24"/>
                  <a:pt x="87" y="21"/>
                </a:cubicBezTo>
                <a:cubicBezTo>
                  <a:pt x="87" y="21"/>
                  <a:pt x="87" y="21"/>
                  <a:pt x="87" y="21"/>
                </a:cubicBezTo>
                <a:cubicBezTo>
                  <a:pt x="85" y="21"/>
                  <a:pt x="83" y="19"/>
                  <a:pt x="81" y="19"/>
                </a:cubicBezTo>
                <a:cubicBezTo>
                  <a:pt x="81" y="19"/>
                  <a:pt x="80" y="18"/>
                  <a:pt x="80" y="18"/>
                </a:cubicBezTo>
                <a:cubicBezTo>
                  <a:pt x="80" y="18"/>
                  <a:pt x="79" y="17"/>
                  <a:pt x="79" y="18"/>
                </a:cubicBezTo>
                <a:cubicBezTo>
                  <a:pt x="80" y="18"/>
                  <a:pt x="80" y="18"/>
                  <a:pt x="80" y="19"/>
                </a:cubicBezTo>
                <a:cubicBezTo>
                  <a:pt x="79" y="18"/>
                  <a:pt x="76" y="17"/>
                  <a:pt x="75" y="16"/>
                </a:cubicBezTo>
                <a:cubicBezTo>
                  <a:pt x="73" y="16"/>
                  <a:pt x="70" y="15"/>
                  <a:pt x="68" y="15"/>
                </a:cubicBezTo>
                <a:cubicBezTo>
                  <a:pt x="69" y="16"/>
                  <a:pt x="72" y="16"/>
                  <a:pt x="72" y="17"/>
                </a:cubicBezTo>
                <a:cubicBezTo>
                  <a:pt x="71" y="16"/>
                  <a:pt x="69" y="17"/>
                  <a:pt x="68" y="16"/>
                </a:cubicBezTo>
                <a:cubicBezTo>
                  <a:pt x="68" y="17"/>
                  <a:pt x="67" y="17"/>
                  <a:pt x="67" y="16"/>
                </a:cubicBezTo>
                <a:cubicBezTo>
                  <a:pt x="65" y="17"/>
                  <a:pt x="62" y="15"/>
                  <a:pt x="61" y="16"/>
                </a:cubicBezTo>
                <a:cubicBezTo>
                  <a:pt x="60" y="15"/>
                  <a:pt x="60" y="15"/>
                  <a:pt x="59" y="15"/>
                </a:cubicBezTo>
                <a:cubicBezTo>
                  <a:pt x="59" y="15"/>
                  <a:pt x="60" y="15"/>
                  <a:pt x="59" y="15"/>
                </a:cubicBezTo>
                <a:cubicBezTo>
                  <a:pt x="59" y="16"/>
                  <a:pt x="60" y="15"/>
                  <a:pt x="60" y="16"/>
                </a:cubicBezTo>
                <a:cubicBezTo>
                  <a:pt x="56" y="16"/>
                  <a:pt x="53" y="16"/>
                  <a:pt x="49" y="16"/>
                </a:cubicBezTo>
                <a:cubicBezTo>
                  <a:pt x="49" y="18"/>
                  <a:pt x="47" y="17"/>
                  <a:pt x="47" y="17"/>
                </a:cubicBezTo>
                <a:cubicBezTo>
                  <a:pt x="47" y="18"/>
                  <a:pt x="45" y="18"/>
                  <a:pt x="44" y="18"/>
                </a:cubicBezTo>
                <a:cubicBezTo>
                  <a:pt x="43" y="18"/>
                  <a:pt x="41" y="19"/>
                  <a:pt x="41" y="20"/>
                </a:cubicBezTo>
                <a:cubicBezTo>
                  <a:pt x="42" y="20"/>
                  <a:pt x="42" y="19"/>
                  <a:pt x="43" y="19"/>
                </a:cubicBezTo>
                <a:cubicBezTo>
                  <a:pt x="43" y="20"/>
                  <a:pt x="43" y="20"/>
                  <a:pt x="43" y="20"/>
                </a:cubicBezTo>
                <a:cubicBezTo>
                  <a:pt x="43" y="20"/>
                  <a:pt x="42" y="20"/>
                  <a:pt x="42" y="21"/>
                </a:cubicBezTo>
                <a:cubicBezTo>
                  <a:pt x="43" y="20"/>
                  <a:pt x="44" y="20"/>
                  <a:pt x="44" y="20"/>
                </a:cubicBezTo>
                <a:cubicBezTo>
                  <a:pt x="44" y="21"/>
                  <a:pt x="43" y="22"/>
                  <a:pt x="42" y="22"/>
                </a:cubicBezTo>
                <a:cubicBezTo>
                  <a:pt x="41" y="23"/>
                  <a:pt x="40" y="23"/>
                  <a:pt x="39" y="24"/>
                </a:cubicBezTo>
                <a:cubicBezTo>
                  <a:pt x="40" y="24"/>
                  <a:pt x="39" y="25"/>
                  <a:pt x="38" y="26"/>
                </a:cubicBezTo>
                <a:cubicBezTo>
                  <a:pt x="38" y="27"/>
                  <a:pt x="39" y="26"/>
                  <a:pt x="38" y="27"/>
                </a:cubicBezTo>
                <a:cubicBezTo>
                  <a:pt x="38" y="27"/>
                  <a:pt x="38" y="27"/>
                  <a:pt x="39" y="27"/>
                </a:cubicBezTo>
                <a:cubicBezTo>
                  <a:pt x="39" y="28"/>
                  <a:pt x="39" y="28"/>
                  <a:pt x="38" y="29"/>
                </a:cubicBezTo>
                <a:cubicBezTo>
                  <a:pt x="38" y="29"/>
                  <a:pt x="38" y="29"/>
                  <a:pt x="38" y="28"/>
                </a:cubicBezTo>
                <a:cubicBezTo>
                  <a:pt x="38" y="29"/>
                  <a:pt x="38" y="30"/>
                  <a:pt x="38" y="30"/>
                </a:cubicBezTo>
                <a:cubicBezTo>
                  <a:pt x="37" y="30"/>
                  <a:pt x="38" y="30"/>
                  <a:pt x="38" y="30"/>
                </a:cubicBezTo>
                <a:cubicBezTo>
                  <a:pt x="37" y="31"/>
                  <a:pt x="37" y="31"/>
                  <a:pt x="38" y="31"/>
                </a:cubicBezTo>
                <a:cubicBezTo>
                  <a:pt x="38" y="31"/>
                  <a:pt x="37" y="31"/>
                  <a:pt x="38" y="31"/>
                </a:cubicBezTo>
                <a:cubicBezTo>
                  <a:pt x="38" y="32"/>
                  <a:pt x="38" y="31"/>
                  <a:pt x="38" y="32"/>
                </a:cubicBezTo>
                <a:cubicBezTo>
                  <a:pt x="39" y="32"/>
                  <a:pt x="38" y="31"/>
                  <a:pt x="39" y="31"/>
                </a:cubicBezTo>
                <a:cubicBezTo>
                  <a:pt x="39" y="32"/>
                  <a:pt x="39" y="32"/>
                  <a:pt x="39" y="32"/>
                </a:cubicBezTo>
                <a:cubicBezTo>
                  <a:pt x="39" y="32"/>
                  <a:pt x="39" y="32"/>
                  <a:pt x="40" y="32"/>
                </a:cubicBezTo>
                <a:cubicBezTo>
                  <a:pt x="40" y="32"/>
                  <a:pt x="40" y="32"/>
                  <a:pt x="40" y="32"/>
                </a:cubicBezTo>
                <a:cubicBezTo>
                  <a:pt x="40" y="32"/>
                  <a:pt x="39" y="32"/>
                  <a:pt x="39" y="32"/>
                </a:cubicBezTo>
                <a:cubicBezTo>
                  <a:pt x="39" y="32"/>
                  <a:pt x="39" y="31"/>
                  <a:pt x="40" y="31"/>
                </a:cubicBezTo>
                <a:cubicBezTo>
                  <a:pt x="40" y="32"/>
                  <a:pt x="40" y="33"/>
                  <a:pt x="40" y="33"/>
                </a:cubicBezTo>
                <a:cubicBezTo>
                  <a:pt x="40" y="33"/>
                  <a:pt x="40" y="33"/>
                  <a:pt x="40" y="33"/>
                </a:cubicBezTo>
                <a:cubicBezTo>
                  <a:pt x="40" y="33"/>
                  <a:pt x="40" y="33"/>
                  <a:pt x="40" y="33"/>
                </a:cubicBezTo>
                <a:cubicBezTo>
                  <a:pt x="40" y="33"/>
                  <a:pt x="40" y="33"/>
                  <a:pt x="41" y="33"/>
                </a:cubicBezTo>
                <a:cubicBezTo>
                  <a:pt x="41" y="33"/>
                  <a:pt x="40" y="33"/>
                  <a:pt x="41" y="33"/>
                </a:cubicBezTo>
                <a:cubicBezTo>
                  <a:pt x="41" y="33"/>
                  <a:pt x="41" y="33"/>
                  <a:pt x="41" y="33"/>
                </a:cubicBezTo>
                <a:close/>
                <a:moveTo>
                  <a:pt x="149" y="20"/>
                </a:moveTo>
                <a:cubicBezTo>
                  <a:pt x="150" y="20"/>
                  <a:pt x="150" y="21"/>
                  <a:pt x="150" y="21"/>
                </a:cubicBezTo>
                <a:cubicBezTo>
                  <a:pt x="150" y="21"/>
                  <a:pt x="149" y="20"/>
                  <a:pt x="149" y="20"/>
                </a:cubicBezTo>
                <a:close/>
                <a:moveTo>
                  <a:pt x="180" y="63"/>
                </a:moveTo>
                <a:cubicBezTo>
                  <a:pt x="180" y="64"/>
                  <a:pt x="181" y="65"/>
                  <a:pt x="181" y="67"/>
                </a:cubicBezTo>
                <a:cubicBezTo>
                  <a:pt x="181" y="66"/>
                  <a:pt x="181" y="66"/>
                  <a:pt x="181" y="66"/>
                </a:cubicBezTo>
                <a:cubicBezTo>
                  <a:pt x="181" y="65"/>
                  <a:pt x="180" y="64"/>
                  <a:pt x="180" y="64"/>
                </a:cubicBezTo>
                <a:cubicBezTo>
                  <a:pt x="180" y="64"/>
                  <a:pt x="180" y="64"/>
                  <a:pt x="180" y="63"/>
                </a:cubicBezTo>
                <a:close/>
                <a:moveTo>
                  <a:pt x="99" y="172"/>
                </a:moveTo>
                <a:cubicBezTo>
                  <a:pt x="99" y="171"/>
                  <a:pt x="98" y="171"/>
                  <a:pt x="98" y="171"/>
                </a:cubicBezTo>
                <a:cubicBezTo>
                  <a:pt x="98" y="171"/>
                  <a:pt x="99" y="171"/>
                  <a:pt x="100" y="171"/>
                </a:cubicBezTo>
                <a:cubicBezTo>
                  <a:pt x="99" y="171"/>
                  <a:pt x="100" y="171"/>
                  <a:pt x="99" y="172"/>
                </a:cubicBezTo>
                <a:cubicBezTo>
                  <a:pt x="100" y="172"/>
                  <a:pt x="102" y="171"/>
                  <a:pt x="101" y="172"/>
                </a:cubicBezTo>
                <a:cubicBezTo>
                  <a:pt x="101" y="171"/>
                  <a:pt x="100" y="172"/>
                  <a:pt x="99" y="172"/>
                </a:cubicBezTo>
                <a:close/>
                <a:moveTo>
                  <a:pt x="64" y="26"/>
                </a:moveTo>
                <a:cubicBezTo>
                  <a:pt x="64" y="26"/>
                  <a:pt x="65" y="26"/>
                  <a:pt x="65" y="26"/>
                </a:cubicBezTo>
                <a:cubicBezTo>
                  <a:pt x="65" y="26"/>
                  <a:pt x="65" y="26"/>
                  <a:pt x="65" y="26"/>
                </a:cubicBezTo>
                <a:cubicBezTo>
                  <a:pt x="65" y="26"/>
                  <a:pt x="65" y="26"/>
                  <a:pt x="64" y="26"/>
                </a:cubicBezTo>
                <a:cubicBezTo>
                  <a:pt x="64" y="26"/>
                  <a:pt x="64" y="26"/>
                  <a:pt x="64" y="26"/>
                </a:cubicBezTo>
                <a:close/>
                <a:moveTo>
                  <a:pt x="95" y="77"/>
                </a:moveTo>
                <a:cubicBezTo>
                  <a:pt x="95" y="78"/>
                  <a:pt x="95" y="77"/>
                  <a:pt x="95" y="77"/>
                </a:cubicBezTo>
                <a:cubicBezTo>
                  <a:pt x="95" y="78"/>
                  <a:pt x="95" y="78"/>
                  <a:pt x="95" y="77"/>
                </a:cubicBezTo>
                <a:close/>
                <a:moveTo>
                  <a:pt x="117" y="88"/>
                </a:moveTo>
                <a:cubicBezTo>
                  <a:pt x="117" y="88"/>
                  <a:pt x="117" y="88"/>
                  <a:pt x="117" y="89"/>
                </a:cubicBezTo>
                <a:cubicBezTo>
                  <a:pt x="117" y="88"/>
                  <a:pt x="117" y="88"/>
                  <a:pt x="117" y="88"/>
                </a:cubicBezTo>
                <a:close/>
                <a:moveTo>
                  <a:pt x="41" y="33"/>
                </a:move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lose/>
                <a:moveTo>
                  <a:pt x="39" y="27"/>
                </a:moveTo>
                <a:cubicBezTo>
                  <a:pt x="39" y="27"/>
                  <a:pt x="39" y="27"/>
                  <a:pt x="40" y="26"/>
                </a:cubicBezTo>
                <a:cubicBezTo>
                  <a:pt x="40" y="27"/>
                  <a:pt x="40" y="27"/>
                  <a:pt x="39" y="27"/>
                </a:cubicBezTo>
                <a:cubicBezTo>
                  <a:pt x="39" y="27"/>
                  <a:pt x="39" y="27"/>
                  <a:pt x="39" y="27"/>
                </a:cubicBezTo>
                <a:close/>
                <a:moveTo>
                  <a:pt x="44" y="20"/>
                </a:moveTo>
                <a:cubicBezTo>
                  <a:pt x="44" y="19"/>
                  <a:pt x="45" y="19"/>
                  <a:pt x="45" y="19"/>
                </a:cubicBezTo>
                <a:cubicBezTo>
                  <a:pt x="44" y="19"/>
                  <a:pt x="45" y="20"/>
                  <a:pt x="44" y="20"/>
                </a:cubicBezTo>
                <a:close/>
                <a:moveTo>
                  <a:pt x="62" y="34"/>
                </a:moveTo>
                <a:cubicBezTo>
                  <a:pt x="61" y="34"/>
                  <a:pt x="63" y="34"/>
                  <a:pt x="63" y="35"/>
                </a:cubicBezTo>
                <a:cubicBezTo>
                  <a:pt x="62" y="35"/>
                  <a:pt x="62" y="34"/>
                  <a:pt x="62" y="34"/>
                </a:cubicBezTo>
                <a:close/>
                <a:moveTo>
                  <a:pt x="66" y="36"/>
                </a:moveTo>
                <a:cubicBezTo>
                  <a:pt x="65" y="36"/>
                  <a:pt x="66" y="36"/>
                  <a:pt x="66" y="36"/>
                </a:cubicBezTo>
                <a:cubicBezTo>
                  <a:pt x="66" y="36"/>
                  <a:pt x="68" y="36"/>
                  <a:pt x="67" y="37"/>
                </a:cubicBezTo>
                <a:cubicBezTo>
                  <a:pt x="67" y="36"/>
                  <a:pt x="66" y="36"/>
                  <a:pt x="66" y="36"/>
                </a:cubicBezTo>
                <a:close/>
                <a:moveTo>
                  <a:pt x="128" y="14"/>
                </a:moveTo>
                <a:cubicBezTo>
                  <a:pt x="128" y="14"/>
                  <a:pt x="130" y="15"/>
                  <a:pt x="130" y="15"/>
                </a:cubicBezTo>
                <a:cubicBezTo>
                  <a:pt x="129" y="15"/>
                  <a:pt x="128" y="14"/>
                  <a:pt x="128" y="14"/>
                </a:cubicBezTo>
                <a:close/>
                <a:moveTo>
                  <a:pt x="119" y="42"/>
                </a:moveTo>
                <a:cubicBezTo>
                  <a:pt x="120" y="41"/>
                  <a:pt x="120" y="43"/>
                  <a:pt x="121" y="43"/>
                </a:cubicBezTo>
                <a:cubicBezTo>
                  <a:pt x="120" y="43"/>
                  <a:pt x="119" y="42"/>
                  <a:pt x="119" y="42"/>
                </a:cubicBezTo>
                <a:close/>
                <a:moveTo>
                  <a:pt x="138" y="61"/>
                </a:moveTo>
                <a:cubicBezTo>
                  <a:pt x="138" y="62"/>
                  <a:pt x="137" y="60"/>
                  <a:pt x="137" y="60"/>
                </a:cubicBezTo>
                <a:cubicBezTo>
                  <a:pt x="137" y="61"/>
                  <a:pt x="137" y="61"/>
                  <a:pt x="137" y="61"/>
                </a:cubicBezTo>
                <a:cubicBezTo>
                  <a:pt x="140" y="62"/>
                  <a:pt x="141" y="67"/>
                  <a:pt x="143" y="69"/>
                </a:cubicBezTo>
                <a:cubicBezTo>
                  <a:pt x="144" y="72"/>
                  <a:pt x="146" y="74"/>
                  <a:pt x="146" y="76"/>
                </a:cubicBezTo>
                <a:cubicBezTo>
                  <a:pt x="146" y="76"/>
                  <a:pt x="146" y="76"/>
                  <a:pt x="146" y="76"/>
                </a:cubicBezTo>
                <a:cubicBezTo>
                  <a:pt x="146" y="77"/>
                  <a:pt x="146" y="78"/>
                  <a:pt x="146" y="79"/>
                </a:cubicBezTo>
                <a:cubicBezTo>
                  <a:pt x="146" y="79"/>
                  <a:pt x="146" y="79"/>
                  <a:pt x="146" y="80"/>
                </a:cubicBezTo>
                <a:cubicBezTo>
                  <a:pt x="146" y="79"/>
                  <a:pt x="146" y="80"/>
                  <a:pt x="145" y="80"/>
                </a:cubicBezTo>
                <a:cubicBezTo>
                  <a:pt x="145" y="79"/>
                  <a:pt x="146" y="79"/>
                  <a:pt x="146" y="79"/>
                </a:cubicBezTo>
                <a:cubicBezTo>
                  <a:pt x="145" y="79"/>
                  <a:pt x="145" y="79"/>
                  <a:pt x="145" y="78"/>
                </a:cubicBezTo>
                <a:cubicBezTo>
                  <a:pt x="145" y="78"/>
                  <a:pt x="145" y="78"/>
                  <a:pt x="145" y="77"/>
                </a:cubicBezTo>
                <a:cubicBezTo>
                  <a:pt x="145" y="77"/>
                  <a:pt x="145" y="77"/>
                  <a:pt x="145" y="77"/>
                </a:cubicBezTo>
                <a:cubicBezTo>
                  <a:pt x="144" y="77"/>
                  <a:pt x="145" y="79"/>
                  <a:pt x="144" y="79"/>
                </a:cubicBezTo>
                <a:cubicBezTo>
                  <a:pt x="144" y="78"/>
                  <a:pt x="144" y="78"/>
                  <a:pt x="144" y="77"/>
                </a:cubicBezTo>
                <a:cubicBezTo>
                  <a:pt x="144" y="78"/>
                  <a:pt x="144" y="78"/>
                  <a:pt x="144" y="79"/>
                </a:cubicBezTo>
                <a:cubicBezTo>
                  <a:pt x="145" y="81"/>
                  <a:pt x="146" y="80"/>
                  <a:pt x="147" y="82"/>
                </a:cubicBezTo>
                <a:cubicBezTo>
                  <a:pt x="147" y="82"/>
                  <a:pt x="147" y="81"/>
                  <a:pt x="147" y="81"/>
                </a:cubicBezTo>
                <a:cubicBezTo>
                  <a:pt x="148" y="82"/>
                  <a:pt x="147" y="84"/>
                  <a:pt x="148" y="85"/>
                </a:cubicBezTo>
                <a:cubicBezTo>
                  <a:pt x="148" y="86"/>
                  <a:pt x="148" y="86"/>
                  <a:pt x="148" y="86"/>
                </a:cubicBezTo>
                <a:cubicBezTo>
                  <a:pt x="148" y="87"/>
                  <a:pt x="148" y="88"/>
                  <a:pt x="148" y="88"/>
                </a:cubicBezTo>
                <a:cubicBezTo>
                  <a:pt x="148" y="89"/>
                  <a:pt x="148" y="89"/>
                  <a:pt x="148" y="89"/>
                </a:cubicBezTo>
                <a:cubicBezTo>
                  <a:pt x="147" y="91"/>
                  <a:pt x="148" y="94"/>
                  <a:pt x="147" y="95"/>
                </a:cubicBezTo>
                <a:cubicBezTo>
                  <a:pt x="147" y="96"/>
                  <a:pt x="146" y="99"/>
                  <a:pt x="146" y="100"/>
                </a:cubicBezTo>
                <a:cubicBezTo>
                  <a:pt x="146" y="101"/>
                  <a:pt x="144" y="105"/>
                  <a:pt x="142" y="106"/>
                </a:cubicBezTo>
                <a:cubicBezTo>
                  <a:pt x="141" y="108"/>
                  <a:pt x="142" y="108"/>
                  <a:pt x="141" y="109"/>
                </a:cubicBezTo>
                <a:cubicBezTo>
                  <a:pt x="141" y="109"/>
                  <a:pt x="142" y="108"/>
                  <a:pt x="142" y="108"/>
                </a:cubicBezTo>
                <a:cubicBezTo>
                  <a:pt x="142" y="108"/>
                  <a:pt x="142" y="109"/>
                  <a:pt x="141" y="110"/>
                </a:cubicBezTo>
                <a:cubicBezTo>
                  <a:pt x="141" y="110"/>
                  <a:pt x="141" y="110"/>
                  <a:pt x="141" y="110"/>
                </a:cubicBezTo>
                <a:cubicBezTo>
                  <a:pt x="139" y="112"/>
                  <a:pt x="137" y="116"/>
                  <a:pt x="134" y="117"/>
                </a:cubicBezTo>
                <a:cubicBezTo>
                  <a:pt x="134" y="116"/>
                  <a:pt x="135" y="116"/>
                  <a:pt x="135" y="115"/>
                </a:cubicBezTo>
                <a:cubicBezTo>
                  <a:pt x="135" y="116"/>
                  <a:pt x="132" y="117"/>
                  <a:pt x="133" y="118"/>
                </a:cubicBezTo>
                <a:cubicBezTo>
                  <a:pt x="132" y="118"/>
                  <a:pt x="132" y="118"/>
                  <a:pt x="132" y="118"/>
                </a:cubicBezTo>
                <a:cubicBezTo>
                  <a:pt x="131" y="118"/>
                  <a:pt x="131" y="117"/>
                  <a:pt x="132" y="117"/>
                </a:cubicBezTo>
                <a:cubicBezTo>
                  <a:pt x="132" y="117"/>
                  <a:pt x="131" y="118"/>
                  <a:pt x="131" y="117"/>
                </a:cubicBezTo>
                <a:cubicBezTo>
                  <a:pt x="132" y="116"/>
                  <a:pt x="133" y="116"/>
                  <a:pt x="134" y="115"/>
                </a:cubicBezTo>
                <a:cubicBezTo>
                  <a:pt x="134" y="115"/>
                  <a:pt x="133" y="115"/>
                  <a:pt x="132" y="116"/>
                </a:cubicBezTo>
                <a:cubicBezTo>
                  <a:pt x="134" y="114"/>
                  <a:pt x="135" y="112"/>
                  <a:pt x="138" y="110"/>
                </a:cubicBezTo>
                <a:cubicBezTo>
                  <a:pt x="137" y="109"/>
                  <a:pt x="137" y="110"/>
                  <a:pt x="136" y="110"/>
                </a:cubicBezTo>
                <a:cubicBezTo>
                  <a:pt x="138" y="109"/>
                  <a:pt x="138" y="107"/>
                  <a:pt x="139" y="106"/>
                </a:cubicBezTo>
                <a:cubicBezTo>
                  <a:pt x="139" y="106"/>
                  <a:pt x="139" y="106"/>
                  <a:pt x="139" y="106"/>
                </a:cubicBezTo>
                <a:cubicBezTo>
                  <a:pt x="140" y="106"/>
                  <a:pt x="139" y="106"/>
                  <a:pt x="139" y="107"/>
                </a:cubicBezTo>
                <a:cubicBezTo>
                  <a:pt x="140" y="106"/>
                  <a:pt x="140" y="106"/>
                  <a:pt x="139" y="105"/>
                </a:cubicBezTo>
                <a:cubicBezTo>
                  <a:pt x="140" y="105"/>
                  <a:pt x="140" y="104"/>
                  <a:pt x="140" y="104"/>
                </a:cubicBezTo>
                <a:cubicBezTo>
                  <a:pt x="140" y="104"/>
                  <a:pt x="140" y="104"/>
                  <a:pt x="140" y="105"/>
                </a:cubicBezTo>
                <a:cubicBezTo>
                  <a:pt x="141" y="105"/>
                  <a:pt x="141" y="103"/>
                  <a:pt x="141" y="102"/>
                </a:cubicBezTo>
                <a:cubicBezTo>
                  <a:pt x="141" y="101"/>
                  <a:pt x="142" y="102"/>
                  <a:pt x="142" y="102"/>
                </a:cubicBezTo>
                <a:cubicBezTo>
                  <a:pt x="142" y="101"/>
                  <a:pt x="144" y="96"/>
                  <a:pt x="144" y="96"/>
                </a:cubicBezTo>
                <a:cubicBezTo>
                  <a:pt x="144" y="95"/>
                  <a:pt x="144" y="95"/>
                  <a:pt x="144" y="95"/>
                </a:cubicBezTo>
                <a:cubicBezTo>
                  <a:pt x="144" y="94"/>
                  <a:pt x="144" y="94"/>
                  <a:pt x="144" y="94"/>
                </a:cubicBezTo>
                <a:cubicBezTo>
                  <a:pt x="144" y="93"/>
                  <a:pt x="145" y="92"/>
                  <a:pt x="145" y="91"/>
                </a:cubicBezTo>
                <a:cubicBezTo>
                  <a:pt x="145" y="90"/>
                  <a:pt x="145" y="91"/>
                  <a:pt x="145" y="91"/>
                </a:cubicBezTo>
                <a:cubicBezTo>
                  <a:pt x="145" y="90"/>
                  <a:pt x="145" y="90"/>
                  <a:pt x="145" y="90"/>
                </a:cubicBezTo>
                <a:cubicBezTo>
                  <a:pt x="145" y="90"/>
                  <a:pt x="145" y="90"/>
                  <a:pt x="145" y="89"/>
                </a:cubicBezTo>
                <a:cubicBezTo>
                  <a:pt x="145" y="89"/>
                  <a:pt x="146" y="89"/>
                  <a:pt x="146" y="89"/>
                </a:cubicBezTo>
                <a:cubicBezTo>
                  <a:pt x="146" y="89"/>
                  <a:pt x="146" y="89"/>
                  <a:pt x="145" y="89"/>
                </a:cubicBezTo>
                <a:cubicBezTo>
                  <a:pt x="145" y="88"/>
                  <a:pt x="146" y="88"/>
                  <a:pt x="146" y="87"/>
                </a:cubicBezTo>
                <a:cubicBezTo>
                  <a:pt x="145" y="88"/>
                  <a:pt x="144" y="86"/>
                  <a:pt x="145" y="86"/>
                </a:cubicBezTo>
                <a:cubicBezTo>
                  <a:pt x="145" y="86"/>
                  <a:pt x="145" y="87"/>
                  <a:pt x="145" y="87"/>
                </a:cubicBezTo>
                <a:cubicBezTo>
                  <a:pt x="145" y="87"/>
                  <a:pt x="145" y="86"/>
                  <a:pt x="146" y="87"/>
                </a:cubicBezTo>
                <a:cubicBezTo>
                  <a:pt x="145" y="86"/>
                  <a:pt x="146" y="86"/>
                  <a:pt x="146" y="85"/>
                </a:cubicBezTo>
                <a:cubicBezTo>
                  <a:pt x="145" y="85"/>
                  <a:pt x="145" y="84"/>
                  <a:pt x="144" y="85"/>
                </a:cubicBezTo>
                <a:cubicBezTo>
                  <a:pt x="145" y="84"/>
                  <a:pt x="145" y="83"/>
                  <a:pt x="145" y="83"/>
                </a:cubicBezTo>
                <a:cubicBezTo>
                  <a:pt x="145" y="83"/>
                  <a:pt x="145" y="83"/>
                  <a:pt x="145" y="84"/>
                </a:cubicBezTo>
                <a:cubicBezTo>
                  <a:pt x="145" y="84"/>
                  <a:pt x="146" y="84"/>
                  <a:pt x="146" y="83"/>
                </a:cubicBezTo>
                <a:cubicBezTo>
                  <a:pt x="146" y="83"/>
                  <a:pt x="146" y="84"/>
                  <a:pt x="146" y="83"/>
                </a:cubicBezTo>
                <a:cubicBezTo>
                  <a:pt x="146" y="83"/>
                  <a:pt x="146" y="82"/>
                  <a:pt x="146" y="82"/>
                </a:cubicBezTo>
                <a:cubicBezTo>
                  <a:pt x="146" y="81"/>
                  <a:pt x="146" y="82"/>
                  <a:pt x="146" y="82"/>
                </a:cubicBezTo>
                <a:cubicBezTo>
                  <a:pt x="146" y="80"/>
                  <a:pt x="145" y="81"/>
                  <a:pt x="144" y="80"/>
                </a:cubicBezTo>
                <a:cubicBezTo>
                  <a:pt x="144" y="80"/>
                  <a:pt x="144" y="80"/>
                  <a:pt x="144" y="80"/>
                </a:cubicBezTo>
                <a:cubicBezTo>
                  <a:pt x="143" y="79"/>
                  <a:pt x="143" y="75"/>
                  <a:pt x="142" y="73"/>
                </a:cubicBezTo>
                <a:cubicBezTo>
                  <a:pt x="142" y="73"/>
                  <a:pt x="142" y="73"/>
                  <a:pt x="142" y="72"/>
                </a:cubicBezTo>
                <a:cubicBezTo>
                  <a:pt x="142" y="72"/>
                  <a:pt x="143" y="72"/>
                  <a:pt x="143" y="73"/>
                </a:cubicBezTo>
                <a:cubicBezTo>
                  <a:pt x="143" y="73"/>
                  <a:pt x="143" y="73"/>
                  <a:pt x="143" y="73"/>
                </a:cubicBezTo>
                <a:cubicBezTo>
                  <a:pt x="143" y="74"/>
                  <a:pt x="143" y="76"/>
                  <a:pt x="144" y="77"/>
                </a:cubicBezTo>
                <a:cubicBezTo>
                  <a:pt x="143" y="75"/>
                  <a:pt x="143" y="74"/>
                  <a:pt x="143" y="72"/>
                </a:cubicBezTo>
                <a:cubicBezTo>
                  <a:pt x="144" y="72"/>
                  <a:pt x="143" y="72"/>
                  <a:pt x="144" y="72"/>
                </a:cubicBezTo>
                <a:cubicBezTo>
                  <a:pt x="143" y="71"/>
                  <a:pt x="143" y="73"/>
                  <a:pt x="143" y="72"/>
                </a:cubicBezTo>
                <a:cubicBezTo>
                  <a:pt x="143" y="71"/>
                  <a:pt x="142" y="70"/>
                  <a:pt x="142" y="69"/>
                </a:cubicBezTo>
                <a:cubicBezTo>
                  <a:pt x="142" y="69"/>
                  <a:pt x="141" y="69"/>
                  <a:pt x="142" y="70"/>
                </a:cubicBezTo>
                <a:cubicBezTo>
                  <a:pt x="141" y="69"/>
                  <a:pt x="142" y="69"/>
                  <a:pt x="141" y="68"/>
                </a:cubicBezTo>
                <a:cubicBezTo>
                  <a:pt x="141" y="68"/>
                  <a:pt x="141" y="69"/>
                  <a:pt x="141" y="69"/>
                </a:cubicBezTo>
                <a:cubicBezTo>
                  <a:pt x="141" y="69"/>
                  <a:pt x="141" y="68"/>
                  <a:pt x="141" y="68"/>
                </a:cubicBezTo>
                <a:cubicBezTo>
                  <a:pt x="141" y="68"/>
                  <a:pt x="141" y="68"/>
                  <a:pt x="141" y="69"/>
                </a:cubicBezTo>
                <a:cubicBezTo>
                  <a:pt x="140" y="69"/>
                  <a:pt x="140" y="68"/>
                  <a:pt x="140" y="68"/>
                </a:cubicBezTo>
                <a:cubicBezTo>
                  <a:pt x="140" y="67"/>
                  <a:pt x="140" y="66"/>
                  <a:pt x="139" y="66"/>
                </a:cubicBezTo>
                <a:cubicBezTo>
                  <a:pt x="138" y="63"/>
                  <a:pt x="136" y="61"/>
                  <a:pt x="135" y="58"/>
                </a:cubicBezTo>
                <a:cubicBezTo>
                  <a:pt x="135" y="58"/>
                  <a:pt x="135" y="58"/>
                  <a:pt x="135" y="58"/>
                </a:cubicBezTo>
                <a:cubicBezTo>
                  <a:pt x="133" y="57"/>
                  <a:pt x="132" y="55"/>
                  <a:pt x="131" y="53"/>
                </a:cubicBezTo>
                <a:cubicBezTo>
                  <a:pt x="132" y="54"/>
                  <a:pt x="134" y="57"/>
                  <a:pt x="135" y="58"/>
                </a:cubicBezTo>
                <a:cubicBezTo>
                  <a:pt x="136" y="59"/>
                  <a:pt x="137" y="60"/>
                  <a:pt x="138" y="61"/>
                </a:cubicBezTo>
                <a:close/>
                <a:moveTo>
                  <a:pt x="126" y="49"/>
                </a:moveTo>
                <a:cubicBezTo>
                  <a:pt x="128" y="49"/>
                  <a:pt x="129" y="52"/>
                  <a:pt x="131" y="53"/>
                </a:cubicBezTo>
                <a:cubicBezTo>
                  <a:pt x="129" y="53"/>
                  <a:pt x="127" y="50"/>
                  <a:pt x="126" y="49"/>
                </a:cubicBezTo>
                <a:close/>
                <a:moveTo>
                  <a:pt x="115" y="73"/>
                </a:moveTo>
                <a:cubicBezTo>
                  <a:pt x="116" y="73"/>
                  <a:pt x="116" y="74"/>
                  <a:pt x="117" y="75"/>
                </a:cubicBezTo>
                <a:cubicBezTo>
                  <a:pt x="116" y="75"/>
                  <a:pt x="115" y="74"/>
                  <a:pt x="115" y="73"/>
                </a:cubicBezTo>
                <a:close/>
                <a:moveTo>
                  <a:pt x="146" y="78"/>
                </a:moveTo>
                <a:cubicBezTo>
                  <a:pt x="147" y="78"/>
                  <a:pt x="147" y="78"/>
                  <a:pt x="147" y="79"/>
                </a:cubicBezTo>
                <a:cubicBezTo>
                  <a:pt x="147" y="79"/>
                  <a:pt x="147" y="79"/>
                  <a:pt x="147" y="79"/>
                </a:cubicBezTo>
                <a:lnTo>
                  <a:pt x="146" y="78"/>
                </a:lnTo>
                <a:close/>
                <a:moveTo>
                  <a:pt x="116" y="85"/>
                </a:moveTo>
                <a:cubicBezTo>
                  <a:pt x="116" y="85"/>
                  <a:pt x="116" y="85"/>
                  <a:pt x="116" y="85"/>
                </a:cubicBezTo>
                <a:cubicBezTo>
                  <a:pt x="116" y="85"/>
                  <a:pt x="116" y="85"/>
                  <a:pt x="116" y="85"/>
                </a:cubicBezTo>
                <a:close/>
                <a:moveTo>
                  <a:pt x="145" y="81"/>
                </a:moveTo>
                <a:cubicBezTo>
                  <a:pt x="145" y="82"/>
                  <a:pt x="144" y="82"/>
                  <a:pt x="144" y="81"/>
                </a:cubicBezTo>
                <a:cubicBezTo>
                  <a:pt x="144" y="81"/>
                  <a:pt x="145" y="81"/>
                  <a:pt x="145" y="81"/>
                </a:cubicBezTo>
                <a:close/>
                <a:moveTo>
                  <a:pt x="145" y="82"/>
                </a:moveTo>
                <a:cubicBezTo>
                  <a:pt x="145" y="82"/>
                  <a:pt x="145" y="82"/>
                  <a:pt x="145" y="82"/>
                </a:cubicBezTo>
                <a:cubicBezTo>
                  <a:pt x="145" y="82"/>
                  <a:pt x="145" y="83"/>
                  <a:pt x="144" y="83"/>
                </a:cubicBezTo>
                <a:cubicBezTo>
                  <a:pt x="144" y="82"/>
                  <a:pt x="145" y="82"/>
                  <a:pt x="145" y="82"/>
                </a:cubicBezTo>
                <a:close/>
                <a:moveTo>
                  <a:pt x="119" y="85"/>
                </a:moveTo>
                <a:cubicBezTo>
                  <a:pt x="119" y="85"/>
                  <a:pt x="119" y="85"/>
                  <a:pt x="119" y="85"/>
                </a:cubicBezTo>
                <a:cubicBezTo>
                  <a:pt x="119" y="85"/>
                  <a:pt x="119" y="85"/>
                  <a:pt x="119" y="85"/>
                </a:cubicBezTo>
                <a:close/>
                <a:moveTo>
                  <a:pt x="117" y="86"/>
                </a:moveTo>
                <a:cubicBezTo>
                  <a:pt x="117" y="86"/>
                  <a:pt x="117" y="86"/>
                  <a:pt x="117" y="86"/>
                </a:cubicBezTo>
                <a:cubicBezTo>
                  <a:pt x="117" y="86"/>
                  <a:pt x="116" y="86"/>
                  <a:pt x="117" y="86"/>
                </a:cubicBezTo>
                <a:close/>
                <a:moveTo>
                  <a:pt x="150" y="89"/>
                </a:moveTo>
                <a:cubicBezTo>
                  <a:pt x="151" y="89"/>
                  <a:pt x="150" y="90"/>
                  <a:pt x="150" y="91"/>
                </a:cubicBezTo>
                <a:cubicBezTo>
                  <a:pt x="150" y="91"/>
                  <a:pt x="150" y="90"/>
                  <a:pt x="150" y="89"/>
                </a:cubicBezTo>
                <a:close/>
                <a:moveTo>
                  <a:pt x="116" y="86"/>
                </a:moveTo>
                <a:cubicBezTo>
                  <a:pt x="117" y="86"/>
                  <a:pt x="116" y="86"/>
                  <a:pt x="116" y="86"/>
                </a:cubicBezTo>
                <a:cubicBezTo>
                  <a:pt x="116" y="86"/>
                  <a:pt x="116" y="86"/>
                  <a:pt x="116" y="86"/>
                </a:cubicBezTo>
                <a:cubicBezTo>
                  <a:pt x="116" y="86"/>
                  <a:pt x="116" y="86"/>
                  <a:pt x="116" y="86"/>
                </a:cubicBezTo>
                <a:close/>
                <a:moveTo>
                  <a:pt x="178" y="99"/>
                </a:moveTo>
                <a:cubicBezTo>
                  <a:pt x="178" y="99"/>
                  <a:pt x="178" y="100"/>
                  <a:pt x="178" y="100"/>
                </a:cubicBezTo>
                <a:cubicBezTo>
                  <a:pt x="178" y="101"/>
                  <a:pt x="177" y="100"/>
                  <a:pt x="177" y="102"/>
                </a:cubicBezTo>
                <a:cubicBezTo>
                  <a:pt x="177" y="102"/>
                  <a:pt x="177" y="100"/>
                  <a:pt x="178" y="99"/>
                </a:cubicBezTo>
                <a:close/>
                <a:moveTo>
                  <a:pt x="176" y="103"/>
                </a:moveTo>
                <a:cubicBezTo>
                  <a:pt x="176" y="105"/>
                  <a:pt x="176" y="106"/>
                  <a:pt x="175" y="108"/>
                </a:cubicBezTo>
                <a:cubicBezTo>
                  <a:pt x="174" y="107"/>
                  <a:pt x="176" y="104"/>
                  <a:pt x="176" y="103"/>
                </a:cubicBezTo>
                <a:close/>
                <a:moveTo>
                  <a:pt x="180" y="105"/>
                </a:moveTo>
                <a:cubicBezTo>
                  <a:pt x="179" y="106"/>
                  <a:pt x="179" y="108"/>
                  <a:pt x="179" y="108"/>
                </a:cubicBezTo>
                <a:cubicBezTo>
                  <a:pt x="178" y="108"/>
                  <a:pt x="179" y="104"/>
                  <a:pt x="180" y="105"/>
                </a:cubicBezTo>
                <a:close/>
                <a:moveTo>
                  <a:pt x="176" y="105"/>
                </a:moveTo>
                <a:cubicBezTo>
                  <a:pt x="177" y="105"/>
                  <a:pt x="176" y="106"/>
                  <a:pt x="176" y="107"/>
                </a:cubicBezTo>
                <a:cubicBezTo>
                  <a:pt x="176" y="106"/>
                  <a:pt x="176" y="105"/>
                  <a:pt x="176" y="105"/>
                </a:cubicBezTo>
                <a:close/>
                <a:moveTo>
                  <a:pt x="174" y="111"/>
                </a:moveTo>
                <a:cubicBezTo>
                  <a:pt x="174" y="112"/>
                  <a:pt x="174" y="113"/>
                  <a:pt x="173" y="114"/>
                </a:cubicBezTo>
                <a:cubicBezTo>
                  <a:pt x="172" y="114"/>
                  <a:pt x="173" y="113"/>
                  <a:pt x="174" y="112"/>
                </a:cubicBezTo>
                <a:cubicBezTo>
                  <a:pt x="173" y="112"/>
                  <a:pt x="173" y="114"/>
                  <a:pt x="173" y="114"/>
                </a:cubicBezTo>
                <a:cubicBezTo>
                  <a:pt x="173" y="113"/>
                  <a:pt x="173" y="112"/>
                  <a:pt x="174" y="111"/>
                </a:cubicBezTo>
                <a:close/>
                <a:moveTo>
                  <a:pt x="168" y="123"/>
                </a:moveTo>
                <a:cubicBezTo>
                  <a:pt x="169" y="124"/>
                  <a:pt x="167" y="126"/>
                  <a:pt x="166" y="127"/>
                </a:cubicBezTo>
                <a:cubicBezTo>
                  <a:pt x="166" y="126"/>
                  <a:pt x="168" y="125"/>
                  <a:pt x="168" y="123"/>
                </a:cubicBezTo>
                <a:close/>
                <a:moveTo>
                  <a:pt x="167" y="124"/>
                </a:moveTo>
                <a:cubicBezTo>
                  <a:pt x="167" y="125"/>
                  <a:pt x="165" y="127"/>
                  <a:pt x="165" y="127"/>
                </a:cubicBezTo>
                <a:cubicBezTo>
                  <a:pt x="165" y="127"/>
                  <a:pt x="166" y="126"/>
                  <a:pt x="165" y="126"/>
                </a:cubicBezTo>
                <a:cubicBezTo>
                  <a:pt x="166" y="126"/>
                  <a:pt x="166" y="125"/>
                  <a:pt x="167" y="124"/>
                </a:cubicBezTo>
                <a:close/>
                <a:moveTo>
                  <a:pt x="142" y="109"/>
                </a:moveTo>
                <a:cubicBezTo>
                  <a:pt x="142" y="111"/>
                  <a:pt x="141" y="112"/>
                  <a:pt x="140" y="113"/>
                </a:cubicBezTo>
                <a:cubicBezTo>
                  <a:pt x="140" y="113"/>
                  <a:pt x="140" y="113"/>
                  <a:pt x="140" y="112"/>
                </a:cubicBezTo>
                <a:cubicBezTo>
                  <a:pt x="141" y="111"/>
                  <a:pt x="141" y="110"/>
                  <a:pt x="142" y="109"/>
                </a:cubicBezTo>
                <a:close/>
                <a:moveTo>
                  <a:pt x="166" y="127"/>
                </a:moveTo>
                <a:cubicBezTo>
                  <a:pt x="166" y="128"/>
                  <a:pt x="164" y="131"/>
                  <a:pt x="163" y="131"/>
                </a:cubicBezTo>
                <a:cubicBezTo>
                  <a:pt x="164" y="130"/>
                  <a:pt x="165" y="128"/>
                  <a:pt x="166" y="127"/>
                </a:cubicBezTo>
                <a:close/>
                <a:moveTo>
                  <a:pt x="164" y="128"/>
                </a:moveTo>
                <a:cubicBezTo>
                  <a:pt x="164" y="128"/>
                  <a:pt x="163" y="129"/>
                  <a:pt x="163" y="130"/>
                </a:cubicBezTo>
                <a:cubicBezTo>
                  <a:pt x="163" y="129"/>
                  <a:pt x="163" y="129"/>
                  <a:pt x="164" y="128"/>
                </a:cubicBezTo>
                <a:close/>
                <a:moveTo>
                  <a:pt x="163" y="130"/>
                </a:moveTo>
                <a:cubicBezTo>
                  <a:pt x="162" y="131"/>
                  <a:pt x="161" y="133"/>
                  <a:pt x="159" y="134"/>
                </a:cubicBezTo>
                <a:cubicBezTo>
                  <a:pt x="159" y="133"/>
                  <a:pt x="162" y="131"/>
                  <a:pt x="161" y="131"/>
                </a:cubicBezTo>
                <a:cubicBezTo>
                  <a:pt x="162" y="130"/>
                  <a:pt x="162" y="130"/>
                  <a:pt x="162" y="130"/>
                </a:cubicBezTo>
                <a:cubicBezTo>
                  <a:pt x="162" y="130"/>
                  <a:pt x="162" y="131"/>
                  <a:pt x="163" y="130"/>
                </a:cubicBezTo>
                <a:close/>
                <a:moveTo>
                  <a:pt x="114" y="92"/>
                </a:moveTo>
                <a:cubicBezTo>
                  <a:pt x="114" y="92"/>
                  <a:pt x="114" y="92"/>
                  <a:pt x="113" y="92"/>
                </a:cubicBezTo>
                <a:cubicBezTo>
                  <a:pt x="113" y="92"/>
                  <a:pt x="113" y="92"/>
                  <a:pt x="114" y="92"/>
                </a:cubicBezTo>
                <a:close/>
                <a:moveTo>
                  <a:pt x="157" y="136"/>
                </a:moveTo>
                <a:cubicBezTo>
                  <a:pt x="155" y="139"/>
                  <a:pt x="152" y="141"/>
                  <a:pt x="149" y="144"/>
                </a:cubicBezTo>
                <a:cubicBezTo>
                  <a:pt x="149" y="144"/>
                  <a:pt x="150" y="143"/>
                  <a:pt x="151" y="142"/>
                </a:cubicBezTo>
                <a:cubicBezTo>
                  <a:pt x="151" y="143"/>
                  <a:pt x="149" y="144"/>
                  <a:pt x="148" y="145"/>
                </a:cubicBezTo>
                <a:cubicBezTo>
                  <a:pt x="147" y="145"/>
                  <a:pt x="148" y="144"/>
                  <a:pt x="148" y="144"/>
                </a:cubicBezTo>
                <a:cubicBezTo>
                  <a:pt x="151" y="141"/>
                  <a:pt x="153" y="139"/>
                  <a:pt x="157" y="136"/>
                </a:cubicBezTo>
                <a:close/>
                <a:moveTo>
                  <a:pt x="131" y="117"/>
                </a:moveTo>
                <a:cubicBezTo>
                  <a:pt x="131" y="118"/>
                  <a:pt x="130" y="119"/>
                  <a:pt x="129" y="119"/>
                </a:cubicBezTo>
                <a:cubicBezTo>
                  <a:pt x="129" y="119"/>
                  <a:pt x="130" y="118"/>
                  <a:pt x="131" y="117"/>
                </a:cubicBezTo>
                <a:close/>
                <a:moveTo>
                  <a:pt x="129" y="120"/>
                </a:moveTo>
                <a:cubicBezTo>
                  <a:pt x="130" y="121"/>
                  <a:pt x="126" y="122"/>
                  <a:pt x="129" y="121"/>
                </a:cubicBezTo>
                <a:cubicBezTo>
                  <a:pt x="129" y="121"/>
                  <a:pt x="129" y="120"/>
                  <a:pt x="129" y="120"/>
                </a:cubicBezTo>
                <a:close/>
                <a:moveTo>
                  <a:pt x="144" y="147"/>
                </a:moveTo>
                <a:cubicBezTo>
                  <a:pt x="145" y="147"/>
                  <a:pt x="143" y="148"/>
                  <a:pt x="143" y="149"/>
                </a:cubicBezTo>
                <a:cubicBezTo>
                  <a:pt x="143" y="148"/>
                  <a:pt x="143" y="148"/>
                  <a:pt x="144" y="147"/>
                </a:cubicBezTo>
                <a:close/>
                <a:moveTo>
                  <a:pt x="142" y="148"/>
                </a:moveTo>
                <a:cubicBezTo>
                  <a:pt x="142" y="149"/>
                  <a:pt x="141" y="149"/>
                  <a:pt x="141" y="150"/>
                </a:cubicBezTo>
                <a:cubicBezTo>
                  <a:pt x="141" y="149"/>
                  <a:pt x="141" y="149"/>
                  <a:pt x="141" y="149"/>
                </a:cubicBezTo>
                <a:lnTo>
                  <a:pt x="142" y="148"/>
                </a:lnTo>
                <a:close/>
                <a:moveTo>
                  <a:pt x="136" y="154"/>
                </a:moveTo>
                <a:cubicBezTo>
                  <a:pt x="136" y="154"/>
                  <a:pt x="135" y="155"/>
                  <a:pt x="134" y="154"/>
                </a:cubicBezTo>
                <a:cubicBezTo>
                  <a:pt x="134" y="155"/>
                  <a:pt x="134" y="155"/>
                  <a:pt x="134" y="155"/>
                </a:cubicBezTo>
                <a:cubicBezTo>
                  <a:pt x="133" y="155"/>
                  <a:pt x="134" y="155"/>
                  <a:pt x="134" y="154"/>
                </a:cubicBezTo>
                <a:cubicBezTo>
                  <a:pt x="134" y="154"/>
                  <a:pt x="135" y="154"/>
                  <a:pt x="136" y="154"/>
                </a:cubicBezTo>
                <a:close/>
                <a:moveTo>
                  <a:pt x="132" y="155"/>
                </a:moveTo>
                <a:cubicBezTo>
                  <a:pt x="132" y="155"/>
                  <a:pt x="132" y="155"/>
                  <a:pt x="132" y="155"/>
                </a:cubicBezTo>
                <a:cubicBezTo>
                  <a:pt x="133" y="156"/>
                  <a:pt x="131" y="156"/>
                  <a:pt x="131" y="156"/>
                </a:cubicBezTo>
                <a:cubicBezTo>
                  <a:pt x="131" y="156"/>
                  <a:pt x="131" y="155"/>
                  <a:pt x="132" y="155"/>
                </a:cubicBezTo>
                <a:close/>
                <a:moveTo>
                  <a:pt x="125" y="159"/>
                </a:moveTo>
                <a:cubicBezTo>
                  <a:pt x="125" y="160"/>
                  <a:pt x="124" y="160"/>
                  <a:pt x="123" y="161"/>
                </a:cubicBezTo>
                <a:cubicBezTo>
                  <a:pt x="123" y="160"/>
                  <a:pt x="125" y="160"/>
                  <a:pt x="125" y="159"/>
                </a:cubicBezTo>
                <a:close/>
                <a:moveTo>
                  <a:pt x="126" y="165"/>
                </a:moveTo>
                <a:cubicBezTo>
                  <a:pt x="125" y="165"/>
                  <a:pt x="124" y="165"/>
                  <a:pt x="124" y="164"/>
                </a:cubicBezTo>
                <a:cubicBezTo>
                  <a:pt x="124" y="164"/>
                  <a:pt x="126" y="164"/>
                  <a:pt x="126" y="165"/>
                </a:cubicBezTo>
                <a:close/>
                <a:moveTo>
                  <a:pt x="124" y="161"/>
                </a:moveTo>
                <a:cubicBezTo>
                  <a:pt x="124" y="161"/>
                  <a:pt x="122" y="162"/>
                  <a:pt x="124" y="161"/>
                </a:cubicBezTo>
                <a:cubicBezTo>
                  <a:pt x="124" y="162"/>
                  <a:pt x="122" y="162"/>
                  <a:pt x="121" y="163"/>
                </a:cubicBezTo>
                <a:cubicBezTo>
                  <a:pt x="122" y="162"/>
                  <a:pt x="122" y="162"/>
                  <a:pt x="124" y="161"/>
                </a:cubicBezTo>
                <a:close/>
                <a:moveTo>
                  <a:pt x="101" y="98"/>
                </a:moveTo>
                <a:cubicBezTo>
                  <a:pt x="100" y="99"/>
                  <a:pt x="101" y="99"/>
                  <a:pt x="101" y="99"/>
                </a:cubicBezTo>
                <a:cubicBezTo>
                  <a:pt x="100" y="99"/>
                  <a:pt x="100" y="99"/>
                  <a:pt x="99" y="99"/>
                </a:cubicBezTo>
                <a:cubicBezTo>
                  <a:pt x="99" y="99"/>
                  <a:pt x="100" y="99"/>
                  <a:pt x="101" y="98"/>
                </a:cubicBezTo>
                <a:close/>
                <a:moveTo>
                  <a:pt x="123" y="165"/>
                </a:moveTo>
                <a:cubicBezTo>
                  <a:pt x="124" y="165"/>
                  <a:pt x="120" y="166"/>
                  <a:pt x="121" y="165"/>
                </a:cubicBezTo>
                <a:cubicBezTo>
                  <a:pt x="122" y="165"/>
                  <a:pt x="122" y="165"/>
                  <a:pt x="123" y="165"/>
                </a:cubicBezTo>
                <a:close/>
                <a:moveTo>
                  <a:pt x="121" y="161"/>
                </a:moveTo>
                <a:cubicBezTo>
                  <a:pt x="121" y="162"/>
                  <a:pt x="119" y="162"/>
                  <a:pt x="118" y="162"/>
                </a:cubicBezTo>
                <a:cubicBezTo>
                  <a:pt x="119" y="162"/>
                  <a:pt x="120" y="162"/>
                  <a:pt x="121" y="161"/>
                </a:cubicBezTo>
                <a:close/>
                <a:moveTo>
                  <a:pt x="99" y="99"/>
                </a:moveTo>
                <a:cubicBezTo>
                  <a:pt x="99" y="100"/>
                  <a:pt x="98" y="100"/>
                  <a:pt x="98" y="99"/>
                </a:cubicBezTo>
                <a:cubicBezTo>
                  <a:pt x="98" y="99"/>
                  <a:pt x="98" y="99"/>
                  <a:pt x="99" y="99"/>
                </a:cubicBezTo>
                <a:close/>
                <a:moveTo>
                  <a:pt x="116" y="164"/>
                </a:moveTo>
                <a:cubicBezTo>
                  <a:pt x="116" y="165"/>
                  <a:pt x="115" y="165"/>
                  <a:pt x="115" y="165"/>
                </a:cubicBezTo>
                <a:cubicBezTo>
                  <a:pt x="115" y="165"/>
                  <a:pt x="115" y="165"/>
                  <a:pt x="116" y="164"/>
                </a:cubicBezTo>
                <a:close/>
                <a:moveTo>
                  <a:pt x="110" y="167"/>
                </a:moveTo>
                <a:cubicBezTo>
                  <a:pt x="107" y="168"/>
                  <a:pt x="105" y="169"/>
                  <a:pt x="104" y="169"/>
                </a:cubicBezTo>
                <a:cubicBezTo>
                  <a:pt x="103" y="168"/>
                  <a:pt x="104" y="168"/>
                  <a:pt x="104" y="168"/>
                </a:cubicBezTo>
                <a:cubicBezTo>
                  <a:pt x="104" y="168"/>
                  <a:pt x="106" y="167"/>
                  <a:pt x="106" y="168"/>
                </a:cubicBezTo>
                <a:cubicBezTo>
                  <a:pt x="106" y="167"/>
                  <a:pt x="108" y="167"/>
                  <a:pt x="110" y="167"/>
                </a:cubicBezTo>
                <a:close/>
                <a:moveTo>
                  <a:pt x="109" y="167"/>
                </a:moveTo>
                <a:cubicBezTo>
                  <a:pt x="108" y="167"/>
                  <a:pt x="108" y="166"/>
                  <a:pt x="110" y="166"/>
                </a:cubicBezTo>
                <a:cubicBezTo>
                  <a:pt x="109" y="167"/>
                  <a:pt x="111" y="166"/>
                  <a:pt x="112" y="167"/>
                </a:cubicBezTo>
                <a:cubicBezTo>
                  <a:pt x="110" y="167"/>
                  <a:pt x="110" y="167"/>
                  <a:pt x="109" y="167"/>
                </a:cubicBezTo>
                <a:close/>
                <a:moveTo>
                  <a:pt x="106" y="171"/>
                </a:moveTo>
                <a:cubicBezTo>
                  <a:pt x="105" y="171"/>
                  <a:pt x="104" y="171"/>
                  <a:pt x="103" y="171"/>
                </a:cubicBezTo>
                <a:cubicBezTo>
                  <a:pt x="104" y="171"/>
                  <a:pt x="104" y="171"/>
                  <a:pt x="106" y="171"/>
                </a:cubicBezTo>
                <a:close/>
                <a:moveTo>
                  <a:pt x="87" y="98"/>
                </a:moveTo>
                <a:cubicBezTo>
                  <a:pt x="87" y="99"/>
                  <a:pt x="87" y="99"/>
                  <a:pt x="87" y="99"/>
                </a:cubicBezTo>
                <a:cubicBezTo>
                  <a:pt x="87" y="99"/>
                  <a:pt x="86" y="98"/>
                  <a:pt x="86" y="99"/>
                </a:cubicBezTo>
                <a:cubicBezTo>
                  <a:pt x="86" y="98"/>
                  <a:pt x="87" y="98"/>
                  <a:pt x="87" y="98"/>
                </a:cubicBezTo>
                <a:close/>
                <a:moveTo>
                  <a:pt x="79" y="168"/>
                </a:moveTo>
                <a:cubicBezTo>
                  <a:pt x="78" y="169"/>
                  <a:pt x="76" y="168"/>
                  <a:pt x="75" y="169"/>
                </a:cubicBezTo>
                <a:cubicBezTo>
                  <a:pt x="73" y="168"/>
                  <a:pt x="73" y="168"/>
                  <a:pt x="71" y="168"/>
                </a:cubicBezTo>
                <a:cubicBezTo>
                  <a:pt x="71" y="167"/>
                  <a:pt x="71" y="167"/>
                  <a:pt x="71" y="167"/>
                </a:cubicBezTo>
                <a:cubicBezTo>
                  <a:pt x="73" y="168"/>
                  <a:pt x="76" y="168"/>
                  <a:pt x="79" y="168"/>
                </a:cubicBezTo>
                <a:close/>
                <a:moveTo>
                  <a:pt x="85" y="98"/>
                </a:moveTo>
                <a:cubicBezTo>
                  <a:pt x="85" y="98"/>
                  <a:pt x="85" y="98"/>
                  <a:pt x="85" y="98"/>
                </a:cubicBezTo>
                <a:cubicBezTo>
                  <a:pt x="85" y="98"/>
                  <a:pt x="86" y="98"/>
                  <a:pt x="85" y="98"/>
                </a:cubicBezTo>
                <a:close/>
                <a:moveTo>
                  <a:pt x="71" y="168"/>
                </a:moveTo>
                <a:cubicBezTo>
                  <a:pt x="69" y="168"/>
                  <a:pt x="66" y="167"/>
                  <a:pt x="65" y="166"/>
                </a:cubicBezTo>
                <a:cubicBezTo>
                  <a:pt x="63" y="167"/>
                  <a:pt x="61" y="167"/>
                  <a:pt x="59" y="165"/>
                </a:cubicBezTo>
                <a:cubicBezTo>
                  <a:pt x="60" y="165"/>
                  <a:pt x="62" y="166"/>
                  <a:pt x="63" y="165"/>
                </a:cubicBezTo>
                <a:cubicBezTo>
                  <a:pt x="67" y="167"/>
                  <a:pt x="69" y="167"/>
                  <a:pt x="71" y="168"/>
                </a:cubicBezTo>
                <a:close/>
                <a:moveTo>
                  <a:pt x="70" y="165"/>
                </a:moveTo>
                <a:cubicBezTo>
                  <a:pt x="70" y="166"/>
                  <a:pt x="68" y="165"/>
                  <a:pt x="68" y="165"/>
                </a:cubicBezTo>
                <a:cubicBezTo>
                  <a:pt x="68" y="165"/>
                  <a:pt x="69" y="165"/>
                  <a:pt x="70" y="165"/>
                </a:cubicBezTo>
                <a:cubicBezTo>
                  <a:pt x="70" y="165"/>
                  <a:pt x="70" y="165"/>
                  <a:pt x="70" y="165"/>
                </a:cubicBezTo>
                <a:close/>
                <a:moveTo>
                  <a:pt x="67" y="164"/>
                </a:moveTo>
                <a:cubicBezTo>
                  <a:pt x="66" y="165"/>
                  <a:pt x="65" y="164"/>
                  <a:pt x="64" y="164"/>
                </a:cubicBezTo>
                <a:cubicBezTo>
                  <a:pt x="64" y="163"/>
                  <a:pt x="63" y="163"/>
                  <a:pt x="63" y="163"/>
                </a:cubicBezTo>
                <a:cubicBezTo>
                  <a:pt x="65" y="163"/>
                  <a:pt x="66" y="164"/>
                  <a:pt x="67" y="164"/>
                </a:cubicBezTo>
                <a:close/>
                <a:moveTo>
                  <a:pt x="84" y="94"/>
                </a:moveTo>
                <a:cubicBezTo>
                  <a:pt x="84" y="95"/>
                  <a:pt x="84" y="95"/>
                  <a:pt x="84" y="95"/>
                </a:cubicBezTo>
                <a:cubicBezTo>
                  <a:pt x="84" y="94"/>
                  <a:pt x="84" y="95"/>
                  <a:pt x="84" y="94"/>
                </a:cubicBezTo>
                <a:close/>
                <a:moveTo>
                  <a:pt x="62" y="167"/>
                </a:moveTo>
                <a:cubicBezTo>
                  <a:pt x="62" y="168"/>
                  <a:pt x="60" y="167"/>
                  <a:pt x="59" y="167"/>
                </a:cubicBezTo>
                <a:cubicBezTo>
                  <a:pt x="60" y="167"/>
                  <a:pt x="59" y="166"/>
                  <a:pt x="58" y="166"/>
                </a:cubicBezTo>
                <a:cubicBezTo>
                  <a:pt x="59" y="166"/>
                  <a:pt x="61" y="167"/>
                  <a:pt x="62" y="167"/>
                </a:cubicBezTo>
                <a:close/>
                <a:moveTo>
                  <a:pt x="60" y="165"/>
                </a:moveTo>
                <a:cubicBezTo>
                  <a:pt x="60" y="165"/>
                  <a:pt x="60" y="165"/>
                  <a:pt x="60" y="165"/>
                </a:cubicBezTo>
                <a:cubicBezTo>
                  <a:pt x="58" y="164"/>
                  <a:pt x="58" y="164"/>
                  <a:pt x="58" y="164"/>
                </a:cubicBezTo>
                <a:cubicBezTo>
                  <a:pt x="58" y="164"/>
                  <a:pt x="60" y="164"/>
                  <a:pt x="60" y="165"/>
                </a:cubicBezTo>
                <a:close/>
                <a:moveTo>
                  <a:pt x="84" y="94"/>
                </a:moveTo>
                <a:cubicBezTo>
                  <a:pt x="83" y="94"/>
                  <a:pt x="84" y="94"/>
                  <a:pt x="83" y="94"/>
                </a:cubicBezTo>
                <a:cubicBezTo>
                  <a:pt x="84" y="94"/>
                  <a:pt x="84" y="94"/>
                  <a:pt x="84" y="94"/>
                </a:cubicBezTo>
                <a:close/>
                <a:moveTo>
                  <a:pt x="83" y="96"/>
                </a:moveTo>
                <a:cubicBezTo>
                  <a:pt x="83" y="96"/>
                  <a:pt x="83" y="96"/>
                  <a:pt x="83" y="96"/>
                </a:cubicBezTo>
                <a:cubicBezTo>
                  <a:pt x="83" y="95"/>
                  <a:pt x="83" y="96"/>
                  <a:pt x="83" y="96"/>
                </a:cubicBezTo>
                <a:close/>
                <a:moveTo>
                  <a:pt x="82" y="97"/>
                </a:moveTo>
                <a:cubicBezTo>
                  <a:pt x="82" y="97"/>
                  <a:pt x="82" y="97"/>
                  <a:pt x="82" y="97"/>
                </a:cubicBezTo>
                <a:cubicBezTo>
                  <a:pt x="82" y="96"/>
                  <a:pt x="82" y="96"/>
                  <a:pt x="82" y="97"/>
                </a:cubicBezTo>
                <a:close/>
                <a:moveTo>
                  <a:pt x="82" y="96"/>
                </a:moveTo>
                <a:cubicBezTo>
                  <a:pt x="82" y="96"/>
                  <a:pt x="82" y="96"/>
                  <a:pt x="82" y="96"/>
                </a:cubicBezTo>
                <a:cubicBezTo>
                  <a:pt x="82" y="96"/>
                  <a:pt x="82" y="96"/>
                  <a:pt x="82" y="97"/>
                </a:cubicBezTo>
                <a:cubicBezTo>
                  <a:pt x="82" y="97"/>
                  <a:pt x="82" y="97"/>
                  <a:pt x="81" y="97"/>
                </a:cubicBezTo>
                <a:cubicBezTo>
                  <a:pt x="81" y="97"/>
                  <a:pt x="81" y="96"/>
                  <a:pt x="81" y="96"/>
                </a:cubicBezTo>
                <a:cubicBezTo>
                  <a:pt x="82" y="96"/>
                  <a:pt x="82" y="96"/>
                  <a:pt x="82" y="96"/>
                </a:cubicBezTo>
                <a:close/>
                <a:moveTo>
                  <a:pt x="48" y="162"/>
                </a:moveTo>
                <a:cubicBezTo>
                  <a:pt x="48" y="162"/>
                  <a:pt x="47" y="161"/>
                  <a:pt x="47" y="161"/>
                </a:cubicBezTo>
                <a:cubicBezTo>
                  <a:pt x="46" y="161"/>
                  <a:pt x="48" y="161"/>
                  <a:pt x="47" y="161"/>
                </a:cubicBezTo>
                <a:cubicBezTo>
                  <a:pt x="47" y="161"/>
                  <a:pt x="48" y="162"/>
                  <a:pt x="48" y="162"/>
                </a:cubicBezTo>
                <a:cubicBezTo>
                  <a:pt x="47" y="162"/>
                  <a:pt x="47" y="162"/>
                  <a:pt x="46" y="161"/>
                </a:cubicBezTo>
                <a:cubicBezTo>
                  <a:pt x="46" y="161"/>
                  <a:pt x="47" y="162"/>
                  <a:pt x="48" y="162"/>
                </a:cubicBezTo>
                <a:close/>
                <a:moveTo>
                  <a:pt x="83" y="93"/>
                </a:moveTo>
                <a:cubicBezTo>
                  <a:pt x="83" y="93"/>
                  <a:pt x="82" y="93"/>
                  <a:pt x="83" y="93"/>
                </a:cubicBezTo>
                <a:cubicBezTo>
                  <a:pt x="83" y="93"/>
                  <a:pt x="83" y="93"/>
                  <a:pt x="83" y="93"/>
                </a:cubicBezTo>
                <a:close/>
                <a:moveTo>
                  <a:pt x="81" y="96"/>
                </a:moveTo>
                <a:cubicBezTo>
                  <a:pt x="81" y="96"/>
                  <a:pt x="81" y="96"/>
                  <a:pt x="81" y="96"/>
                </a:cubicBezTo>
                <a:cubicBezTo>
                  <a:pt x="81" y="96"/>
                  <a:pt x="81" y="96"/>
                  <a:pt x="81" y="95"/>
                </a:cubicBezTo>
                <a:cubicBezTo>
                  <a:pt x="81" y="95"/>
                  <a:pt x="81" y="95"/>
                  <a:pt x="81" y="96"/>
                </a:cubicBezTo>
                <a:close/>
                <a:moveTo>
                  <a:pt x="42" y="157"/>
                </a:moveTo>
                <a:cubicBezTo>
                  <a:pt x="42" y="157"/>
                  <a:pt x="42" y="157"/>
                  <a:pt x="41" y="158"/>
                </a:cubicBezTo>
                <a:cubicBezTo>
                  <a:pt x="41" y="157"/>
                  <a:pt x="41" y="157"/>
                  <a:pt x="41" y="157"/>
                </a:cubicBezTo>
                <a:cubicBezTo>
                  <a:pt x="41" y="157"/>
                  <a:pt x="41" y="156"/>
                  <a:pt x="41" y="156"/>
                </a:cubicBezTo>
                <a:cubicBezTo>
                  <a:pt x="41" y="156"/>
                  <a:pt x="41" y="157"/>
                  <a:pt x="42" y="157"/>
                </a:cubicBezTo>
                <a:cubicBezTo>
                  <a:pt x="42" y="157"/>
                  <a:pt x="42" y="157"/>
                  <a:pt x="42" y="157"/>
                </a:cubicBezTo>
                <a:close/>
                <a:moveTo>
                  <a:pt x="39" y="156"/>
                </a:moveTo>
                <a:cubicBezTo>
                  <a:pt x="39" y="156"/>
                  <a:pt x="39" y="156"/>
                  <a:pt x="40" y="156"/>
                </a:cubicBezTo>
                <a:cubicBezTo>
                  <a:pt x="41" y="156"/>
                  <a:pt x="41" y="157"/>
                  <a:pt x="39" y="156"/>
                </a:cubicBezTo>
                <a:close/>
                <a:moveTo>
                  <a:pt x="81" y="93"/>
                </a:moveTo>
                <a:cubicBezTo>
                  <a:pt x="81" y="93"/>
                  <a:pt x="80" y="93"/>
                  <a:pt x="81" y="93"/>
                </a:cubicBezTo>
                <a:cubicBezTo>
                  <a:pt x="80" y="93"/>
                  <a:pt x="81" y="93"/>
                  <a:pt x="80" y="93"/>
                </a:cubicBezTo>
                <a:cubicBezTo>
                  <a:pt x="80" y="93"/>
                  <a:pt x="80" y="93"/>
                  <a:pt x="80" y="93"/>
                </a:cubicBezTo>
                <a:cubicBezTo>
                  <a:pt x="81" y="92"/>
                  <a:pt x="80" y="93"/>
                  <a:pt x="81" y="93"/>
                </a:cubicBezTo>
                <a:close/>
                <a:moveTo>
                  <a:pt x="37" y="148"/>
                </a:moveTo>
                <a:cubicBezTo>
                  <a:pt x="34" y="147"/>
                  <a:pt x="29" y="143"/>
                  <a:pt x="27" y="141"/>
                </a:cubicBezTo>
                <a:cubicBezTo>
                  <a:pt x="29" y="141"/>
                  <a:pt x="34" y="146"/>
                  <a:pt x="37" y="148"/>
                </a:cubicBezTo>
                <a:close/>
                <a:moveTo>
                  <a:pt x="33" y="147"/>
                </a:moveTo>
                <a:cubicBezTo>
                  <a:pt x="33" y="147"/>
                  <a:pt x="33" y="147"/>
                  <a:pt x="33" y="147"/>
                </a:cubicBezTo>
                <a:cubicBezTo>
                  <a:pt x="32" y="146"/>
                  <a:pt x="31" y="146"/>
                  <a:pt x="31" y="145"/>
                </a:cubicBezTo>
                <a:cubicBezTo>
                  <a:pt x="32" y="145"/>
                  <a:pt x="32" y="146"/>
                  <a:pt x="33" y="147"/>
                </a:cubicBezTo>
                <a:close/>
                <a:moveTo>
                  <a:pt x="31" y="145"/>
                </a:moveTo>
                <a:cubicBezTo>
                  <a:pt x="31" y="146"/>
                  <a:pt x="31" y="146"/>
                  <a:pt x="31" y="146"/>
                </a:cubicBezTo>
                <a:cubicBezTo>
                  <a:pt x="30" y="145"/>
                  <a:pt x="29" y="144"/>
                  <a:pt x="30" y="144"/>
                </a:cubicBezTo>
                <a:lnTo>
                  <a:pt x="31" y="145"/>
                </a:lnTo>
                <a:close/>
                <a:moveTo>
                  <a:pt x="28" y="146"/>
                </a:moveTo>
                <a:cubicBezTo>
                  <a:pt x="28" y="146"/>
                  <a:pt x="28" y="146"/>
                  <a:pt x="28" y="146"/>
                </a:cubicBezTo>
                <a:cubicBezTo>
                  <a:pt x="26" y="145"/>
                  <a:pt x="28" y="145"/>
                  <a:pt x="27" y="144"/>
                </a:cubicBezTo>
                <a:cubicBezTo>
                  <a:pt x="27" y="144"/>
                  <a:pt x="28" y="145"/>
                  <a:pt x="28" y="145"/>
                </a:cubicBezTo>
                <a:cubicBezTo>
                  <a:pt x="28" y="145"/>
                  <a:pt x="28" y="145"/>
                  <a:pt x="28" y="146"/>
                </a:cubicBezTo>
                <a:close/>
                <a:moveTo>
                  <a:pt x="25" y="138"/>
                </a:moveTo>
                <a:cubicBezTo>
                  <a:pt x="25" y="139"/>
                  <a:pt x="23" y="137"/>
                  <a:pt x="23" y="137"/>
                </a:cubicBezTo>
                <a:cubicBezTo>
                  <a:pt x="24" y="136"/>
                  <a:pt x="24" y="138"/>
                  <a:pt x="25" y="138"/>
                </a:cubicBezTo>
                <a:close/>
                <a:moveTo>
                  <a:pt x="80" y="84"/>
                </a:moveTo>
                <a:cubicBezTo>
                  <a:pt x="79" y="84"/>
                  <a:pt x="79" y="84"/>
                  <a:pt x="79" y="84"/>
                </a:cubicBezTo>
                <a:cubicBezTo>
                  <a:pt x="80" y="84"/>
                  <a:pt x="79" y="84"/>
                  <a:pt x="80" y="84"/>
                </a:cubicBezTo>
                <a:close/>
                <a:moveTo>
                  <a:pt x="5" y="87"/>
                </a:moveTo>
                <a:cubicBezTo>
                  <a:pt x="6" y="83"/>
                  <a:pt x="7" y="86"/>
                  <a:pt x="7" y="91"/>
                </a:cubicBezTo>
                <a:cubicBezTo>
                  <a:pt x="7" y="91"/>
                  <a:pt x="7" y="90"/>
                  <a:pt x="7" y="89"/>
                </a:cubicBezTo>
                <a:cubicBezTo>
                  <a:pt x="7" y="88"/>
                  <a:pt x="7" y="91"/>
                  <a:pt x="8" y="91"/>
                </a:cubicBezTo>
                <a:cubicBezTo>
                  <a:pt x="8" y="92"/>
                  <a:pt x="7" y="91"/>
                  <a:pt x="7" y="91"/>
                </a:cubicBezTo>
                <a:cubicBezTo>
                  <a:pt x="8" y="96"/>
                  <a:pt x="8" y="96"/>
                  <a:pt x="9" y="100"/>
                </a:cubicBezTo>
                <a:cubicBezTo>
                  <a:pt x="9" y="101"/>
                  <a:pt x="9" y="103"/>
                  <a:pt x="9" y="104"/>
                </a:cubicBezTo>
                <a:cubicBezTo>
                  <a:pt x="10" y="105"/>
                  <a:pt x="9" y="102"/>
                  <a:pt x="10" y="103"/>
                </a:cubicBezTo>
                <a:cubicBezTo>
                  <a:pt x="10" y="106"/>
                  <a:pt x="10" y="106"/>
                  <a:pt x="11" y="109"/>
                </a:cubicBezTo>
                <a:cubicBezTo>
                  <a:pt x="12" y="109"/>
                  <a:pt x="10" y="106"/>
                  <a:pt x="11" y="107"/>
                </a:cubicBezTo>
                <a:cubicBezTo>
                  <a:pt x="11" y="109"/>
                  <a:pt x="12" y="110"/>
                  <a:pt x="13" y="111"/>
                </a:cubicBezTo>
                <a:cubicBezTo>
                  <a:pt x="13" y="112"/>
                  <a:pt x="12" y="112"/>
                  <a:pt x="12" y="111"/>
                </a:cubicBezTo>
                <a:cubicBezTo>
                  <a:pt x="12" y="112"/>
                  <a:pt x="13" y="112"/>
                  <a:pt x="13" y="112"/>
                </a:cubicBezTo>
                <a:cubicBezTo>
                  <a:pt x="14" y="114"/>
                  <a:pt x="14" y="114"/>
                  <a:pt x="14" y="115"/>
                </a:cubicBezTo>
                <a:cubicBezTo>
                  <a:pt x="12" y="114"/>
                  <a:pt x="10" y="107"/>
                  <a:pt x="9" y="104"/>
                </a:cubicBezTo>
                <a:cubicBezTo>
                  <a:pt x="8" y="99"/>
                  <a:pt x="7" y="95"/>
                  <a:pt x="6" y="89"/>
                </a:cubicBezTo>
                <a:cubicBezTo>
                  <a:pt x="6" y="89"/>
                  <a:pt x="6" y="90"/>
                  <a:pt x="6" y="91"/>
                </a:cubicBezTo>
                <a:cubicBezTo>
                  <a:pt x="6" y="91"/>
                  <a:pt x="6" y="88"/>
                  <a:pt x="6" y="88"/>
                </a:cubicBezTo>
                <a:cubicBezTo>
                  <a:pt x="6" y="87"/>
                  <a:pt x="6" y="86"/>
                  <a:pt x="5" y="87"/>
                </a:cubicBezTo>
                <a:close/>
                <a:moveTo>
                  <a:pt x="82" y="82"/>
                </a:moveTo>
                <a:cubicBezTo>
                  <a:pt x="82" y="82"/>
                  <a:pt x="82" y="82"/>
                  <a:pt x="82" y="82"/>
                </a:cubicBezTo>
                <a:cubicBezTo>
                  <a:pt x="82" y="82"/>
                  <a:pt x="82" y="82"/>
                  <a:pt x="82" y="82"/>
                </a:cubicBezTo>
                <a:close/>
                <a:moveTo>
                  <a:pt x="83" y="82"/>
                </a:moveTo>
                <a:cubicBezTo>
                  <a:pt x="83" y="82"/>
                  <a:pt x="83" y="82"/>
                  <a:pt x="83" y="82"/>
                </a:cubicBezTo>
                <a:close/>
                <a:moveTo>
                  <a:pt x="73" y="86"/>
                </a:moveTo>
                <a:cubicBezTo>
                  <a:pt x="73" y="86"/>
                  <a:pt x="72" y="86"/>
                  <a:pt x="73" y="85"/>
                </a:cubicBezTo>
                <a:cubicBezTo>
                  <a:pt x="73" y="86"/>
                  <a:pt x="73" y="86"/>
                  <a:pt x="73" y="86"/>
                </a:cubicBezTo>
                <a:close/>
                <a:moveTo>
                  <a:pt x="82" y="82"/>
                </a:moveTo>
                <a:cubicBezTo>
                  <a:pt x="81" y="83"/>
                  <a:pt x="82" y="83"/>
                  <a:pt x="82" y="83"/>
                </a:cubicBezTo>
                <a:cubicBezTo>
                  <a:pt x="82" y="83"/>
                  <a:pt x="83" y="83"/>
                  <a:pt x="83" y="83"/>
                </a:cubicBezTo>
                <a:cubicBezTo>
                  <a:pt x="83" y="83"/>
                  <a:pt x="82" y="83"/>
                  <a:pt x="83" y="82"/>
                </a:cubicBezTo>
                <a:cubicBezTo>
                  <a:pt x="82" y="82"/>
                  <a:pt x="82" y="83"/>
                  <a:pt x="82" y="82"/>
                </a:cubicBezTo>
                <a:close/>
                <a:moveTo>
                  <a:pt x="13" y="107"/>
                </a:moveTo>
                <a:cubicBezTo>
                  <a:pt x="12" y="107"/>
                  <a:pt x="12" y="105"/>
                  <a:pt x="11" y="105"/>
                </a:cubicBezTo>
                <a:cubicBezTo>
                  <a:pt x="12" y="105"/>
                  <a:pt x="12" y="106"/>
                  <a:pt x="13" y="107"/>
                </a:cubicBezTo>
                <a:close/>
                <a:moveTo>
                  <a:pt x="77" y="84"/>
                </a:moveTo>
                <a:cubicBezTo>
                  <a:pt x="76" y="84"/>
                  <a:pt x="76" y="84"/>
                  <a:pt x="76" y="85"/>
                </a:cubicBezTo>
                <a:cubicBezTo>
                  <a:pt x="76" y="85"/>
                  <a:pt x="76" y="84"/>
                  <a:pt x="76" y="84"/>
                </a:cubicBezTo>
                <a:cubicBezTo>
                  <a:pt x="77" y="84"/>
                  <a:pt x="77" y="84"/>
                  <a:pt x="77" y="84"/>
                </a:cubicBezTo>
                <a:close/>
                <a:moveTo>
                  <a:pt x="75" y="85"/>
                </a:moveTo>
                <a:cubicBezTo>
                  <a:pt x="75" y="85"/>
                  <a:pt x="75" y="85"/>
                  <a:pt x="75" y="85"/>
                </a:cubicBezTo>
                <a:cubicBezTo>
                  <a:pt x="74" y="85"/>
                  <a:pt x="75" y="85"/>
                  <a:pt x="75" y="85"/>
                </a:cubicBezTo>
                <a:cubicBezTo>
                  <a:pt x="75" y="85"/>
                  <a:pt x="75" y="85"/>
                  <a:pt x="75" y="85"/>
                </a:cubicBezTo>
                <a:close/>
                <a:moveTo>
                  <a:pt x="75" y="85"/>
                </a:moveTo>
                <a:cubicBezTo>
                  <a:pt x="75" y="85"/>
                  <a:pt x="75" y="85"/>
                  <a:pt x="75" y="86"/>
                </a:cubicBezTo>
                <a:cubicBezTo>
                  <a:pt x="75" y="86"/>
                  <a:pt x="75" y="86"/>
                  <a:pt x="76" y="86"/>
                </a:cubicBezTo>
                <a:cubicBezTo>
                  <a:pt x="75" y="85"/>
                  <a:pt x="75" y="85"/>
                  <a:pt x="76" y="85"/>
                </a:cubicBezTo>
                <a:cubicBezTo>
                  <a:pt x="76" y="85"/>
                  <a:pt x="75" y="85"/>
                  <a:pt x="75" y="85"/>
                </a:cubicBezTo>
                <a:cubicBezTo>
                  <a:pt x="75" y="85"/>
                  <a:pt x="75" y="85"/>
                  <a:pt x="76" y="85"/>
                </a:cubicBezTo>
                <a:cubicBezTo>
                  <a:pt x="76" y="85"/>
                  <a:pt x="75" y="85"/>
                  <a:pt x="75" y="85"/>
                </a:cubicBezTo>
                <a:close/>
                <a:moveTo>
                  <a:pt x="12" y="99"/>
                </a:moveTo>
                <a:cubicBezTo>
                  <a:pt x="11" y="99"/>
                  <a:pt x="11" y="98"/>
                  <a:pt x="11" y="97"/>
                </a:cubicBezTo>
                <a:cubicBezTo>
                  <a:pt x="11" y="97"/>
                  <a:pt x="11" y="98"/>
                  <a:pt x="12" y="99"/>
                </a:cubicBezTo>
                <a:close/>
                <a:moveTo>
                  <a:pt x="15" y="94"/>
                </a:moveTo>
                <a:cubicBezTo>
                  <a:pt x="13" y="90"/>
                  <a:pt x="14" y="82"/>
                  <a:pt x="15" y="78"/>
                </a:cubicBezTo>
                <a:cubicBezTo>
                  <a:pt x="15" y="77"/>
                  <a:pt x="14" y="78"/>
                  <a:pt x="14" y="79"/>
                </a:cubicBezTo>
                <a:cubicBezTo>
                  <a:pt x="14" y="78"/>
                  <a:pt x="14" y="77"/>
                  <a:pt x="14" y="76"/>
                </a:cubicBezTo>
                <a:cubicBezTo>
                  <a:pt x="14" y="76"/>
                  <a:pt x="14" y="77"/>
                  <a:pt x="15" y="77"/>
                </a:cubicBezTo>
                <a:cubicBezTo>
                  <a:pt x="15" y="77"/>
                  <a:pt x="15" y="75"/>
                  <a:pt x="15" y="74"/>
                </a:cubicBezTo>
                <a:cubicBezTo>
                  <a:pt x="16" y="80"/>
                  <a:pt x="14" y="86"/>
                  <a:pt x="15" y="94"/>
                </a:cubicBezTo>
                <a:cubicBezTo>
                  <a:pt x="15" y="94"/>
                  <a:pt x="15" y="94"/>
                  <a:pt x="15" y="94"/>
                </a:cubicBezTo>
                <a:close/>
                <a:moveTo>
                  <a:pt x="6" y="95"/>
                </a:moveTo>
                <a:cubicBezTo>
                  <a:pt x="6" y="94"/>
                  <a:pt x="6" y="93"/>
                  <a:pt x="5" y="92"/>
                </a:cubicBezTo>
                <a:cubicBezTo>
                  <a:pt x="6" y="92"/>
                  <a:pt x="6" y="92"/>
                  <a:pt x="6" y="92"/>
                </a:cubicBezTo>
                <a:cubicBezTo>
                  <a:pt x="6" y="93"/>
                  <a:pt x="6" y="93"/>
                  <a:pt x="6" y="95"/>
                </a:cubicBezTo>
                <a:close/>
                <a:moveTo>
                  <a:pt x="76" y="86"/>
                </a:moveTo>
                <a:cubicBezTo>
                  <a:pt x="75" y="86"/>
                  <a:pt x="75" y="86"/>
                  <a:pt x="75" y="86"/>
                </a:cubicBezTo>
                <a:cubicBezTo>
                  <a:pt x="75" y="86"/>
                  <a:pt x="75" y="86"/>
                  <a:pt x="76" y="86"/>
                </a:cubicBezTo>
                <a:cubicBezTo>
                  <a:pt x="75" y="86"/>
                  <a:pt x="76" y="86"/>
                  <a:pt x="76" y="86"/>
                </a:cubicBezTo>
                <a:close/>
                <a:moveTo>
                  <a:pt x="7" y="84"/>
                </a:moveTo>
                <a:cubicBezTo>
                  <a:pt x="7" y="84"/>
                  <a:pt x="7" y="84"/>
                  <a:pt x="6" y="84"/>
                </a:cubicBezTo>
                <a:cubicBezTo>
                  <a:pt x="6" y="81"/>
                  <a:pt x="7" y="80"/>
                  <a:pt x="7" y="77"/>
                </a:cubicBezTo>
                <a:cubicBezTo>
                  <a:pt x="8" y="79"/>
                  <a:pt x="7" y="82"/>
                  <a:pt x="7" y="84"/>
                </a:cubicBezTo>
                <a:close/>
                <a:moveTo>
                  <a:pt x="6" y="70"/>
                </a:moveTo>
                <a:cubicBezTo>
                  <a:pt x="6" y="72"/>
                  <a:pt x="6" y="72"/>
                  <a:pt x="6" y="72"/>
                </a:cubicBezTo>
                <a:cubicBezTo>
                  <a:pt x="7" y="64"/>
                  <a:pt x="11" y="55"/>
                  <a:pt x="16" y="49"/>
                </a:cubicBezTo>
                <a:cubicBezTo>
                  <a:pt x="16" y="48"/>
                  <a:pt x="15" y="48"/>
                  <a:pt x="16" y="48"/>
                </a:cubicBezTo>
                <a:cubicBezTo>
                  <a:pt x="16" y="47"/>
                  <a:pt x="17" y="47"/>
                  <a:pt x="17" y="46"/>
                </a:cubicBezTo>
                <a:cubicBezTo>
                  <a:pt x="18" y="46"/>
                  <a:pt x="16" y="48"/>
                  <a:pt x="16" y="49"/>
                </a:cubicBezTo>
                <a:cubicBezTo>
                  <a:pt x="16" y="49"/>
                  <a:pt x="16" y="49"/>
                  <a:pt x="16" y="49"/>
                </a:cubicBezTo>
                <a:cubicBezTo>
                  <a:pt x="15" y="52"/>
                  <a:pt x="11" y="58"/>
                  <a:pt x="9" y="65"/>
                </a:cubicBezTo>
                <a:cubicBezTo>
                  <a:pt x="9" y="66"/>
                  <a:pt x="8" y="67"/>
                  <a:pt x="8" y="68"/>
                </a:cubicBezTo>
                <a:cubicBezTo>
                  <a:pt x="7" y="69"/>
                  <a:pt x="8" y="68"/>
                  <a:pt x="8" y="68"/>
                </a:cubicBezTo>
                <a:cubicBezTo>
                  <a:pt x="8" y="69"/>
                  <a:pt x="7" y="70"/>
                  <a:pt x="8" y="71"/>
                </a:cubicBezTo>
                <a:cubicBezTo>
                  <a:pt x="7" y="72"/>
                  <a:pt x="7" y="71"/>
                  <a:pt x="7" y="71"/>
                </a:cubicBezTo>
                <a:cubicBezTo>
                  <a:pt x="7" y="74"/>
                  <a:pt x="6" y="75"/>
                  <a:pt x="6" y="77"/>
                </a:cubicBezTo>
                <a:cubicBezTo>
                  <a:pt x="6" y="77"/>
                  <a:pt x="6" y="75"/>
                  <a:pt x="7" y="74"/>
                </a:cubicBezTo>
                <a:cubicBezTo>
                  <a:pt x="7" y="76"/>
                  <a:pt x="6" y="79"/>
                  <a:pt x="6" y="81"/>
                </a:cubicBezTo>
                <a:cubicBezTo>
                  <a:pt x="5" y="81"/>
                  <a:pt x="5" y="78"/>
                  <a:pt x="5" y="81"/>
                </a:cubicBezTo>
                <a:cubicBezTo>
                  <a:pt x="4" y="79"/>
                  <a:pt x="6" y="73"/>
                  <a:pt x="6" y="72"/>
                </a:cubicBezTo>
                <a:cubicBezTo>
                  <a:pt x="5" y="76"/>
                  <a:pt x="5" y="83"/>
                  <a:pt x="4" y="85"/>
                </a:cubicBezTo>
                <a:cubicBezTo>
                  <a:pt x="3" y="79"/>
                  <a:pt x="5" y="75"/>
                  <a:pt x="6" y="70"/>
                </a:cubicBezTo>
                <a:close/>
                <a:moveTo>
                  <a:pt x="10" y="83"/>
                </a:moveTo>
                <a:cubicBezTo>
                  <a:pt x="10" y="83"/>
                  <a:pt x="9" y="82"/>
                  <a:pt x="10" y="81"/>
                </a:cubicBezTo>
                <a:cubicBezTo>
                  <a:pt x="10" y="81"/>
                  <a:pt x="10" y="82"/>
                  <a:pt x="10" y="83"/>
                </a:cubicBezTo>
                <a:close/>
                <a:moveTo>
                  <a:pt x="10" y="79"/>
                </a:moveTo>
                <a:cubicBezTo>
                  <a:pt x="10" y="79"/>
                  <a:pt x="10" y="79"/>
                  <a:pt x="10" y="79"/>
                </a:cubicBezTo>
                <a:cubicBezTo>
                  <a:pt x="11" y="73"/>
                  <a:pt x="11" y="73"/>
                  <a:pt x="12" y="68"/>
                </a:cubicBezTo>
                <a:cubicBezTo>
                  <a:pt x="14" y="67"/>
                  <a:pt x="11" y="76"/>
                  <a:pt x="11" y="79"/>
                </a:cubicBezTo>
                <a:cubicBezTo>
                  <a:pt x="10" y="81"/>
                  <a:pt x="10" y="81"/>
                  <a:pt x="10" y="79"/>
                </a:cubicBezTo>
                <a:close/>
                <a:moveTo>
                  <a:pt x="8" y="76"/>
                </a:moveTo>
                <a:cubicBezTo>
                  <a:pt x="7" y="75"/>
                  <a:pt x="8" y="74"/>
                  <a:pt x="7" y="74"/>
                </a:cubicBezTo>
                <a:cubicBezTo>
                  <a:pt x="8" y="73"/>
                  <a:pt x="8" y="70"/>
                  <a:pt x="9" y="70"/>
                </a:cubicBezTo>
                <a:cubicBezTo>
                  <a:pt x="8" y="72"/>
                  <a:pt x="9" y="73"/>
                  <a:pt x="8" y="76"/>
                </a:cubicBezTo>
                <a:close/>
                <a:moveTo>
                  <a:pt x="19" y="62"/>
                </a:moveTo>
                <a:cubicBezTo>
                  <a:pt x="19" y="62"/>
                  <a:pt x="19" y="62"/>
                  <a:pt x="19" y="61"/>
                </a:cubicBezTo>
                <a:cubicBezTo>
                  <a:pt x="19" y="62"/>
                  <a:pt x="19" y="62"/>
                  <a:pt x="19" y="63"/>
                </a:cubicBezTo>
                <a:cubicBezTo>
                  <a:pt x="19" y="62"/>
                  <a:pt x="20" y="60"/>
                  <a:pt x="20" y="60"/>
                </a:cubicBezTo>
                <a:cubicBezTo>
                  <a:pt x="20" y="61"/>
                  <a:pt x="19" y="65"/>
                  <a:pt x="19" y="66"/>
                </a:cubicBezTo>
                <a:cubicBezTo>
                  <a:pt x="18" y="67"/>
                  <a:pt x="18" y="66"/>
                  <a:pt x="18" y="66"/>
                </a:cubicBezTo>
                <a:cubicBezTo>
                  <a:pt x="17" y="66"/>
                  <a:pt x="17" y="67"/>
                  <a:pt x="17" y="67"/>
                </a:cubicBezTo>
                <a:cubicBezTo>
                  <a:pt x="17" y="68"/>
                  <a:pt x="18" y="66"/>
                  <a:pt x="18" y="67"/>
                </a:cubicBezTo>
                <a:cubicBezTo>
                  <a:pt x="17" y="69"/>
                  <a:pt x="17" y="70"/>
                  <a:pt x="17" y="72"/>
                </a:cubicBezTo>
                <a:cubicBezTo>
                  <a:pt x="16" y="73"/>
                  <a:pt x="16" y="71"/>
                  <a:pt x="16" y="74"/>
                </a:cubicBezTo>
                <a:cubicBezTo>
                  <a:pt x="15" y="74"/>
                  <a:pt x="16" y="71"/>
                  <a:pt x="16" y="70"/>
                </a:cubicBezTo>
                <a:cubicBezTo>
                  <a:pt x="15" y="71"/>
                  <a:pt x="16" y="75"/>
                  <a:pt x="15" y="75"/>
                </a:cubicBezTo>
                <a:cubicBezTo>
                  <a:pt x="16" y="70"/>
                  <a:pt x="17" y="64"/>
                  <a:pt x="20" y="60"/>
                </a:cubicBezTo>
                <a:cubicBezTo>
                  <a:pt x="20" y="61"/>
                  <a:pt x="19" y="61"/>
                  <a:pt x="19" y="62"/>
                </a:cubicBezTo>
                <a:close/>
                <a:moveTo>
                  <a:pt x="10" y="70"/>
                </a:moveTo>
                <a:cubicBezTo>
                  <a:pt x="10" y="72"/>
                  <a:pt x="10" y="69"/>
                  <a:pt x="9" y="70"/>
                </a:cubicBezTo>
                <a:cubicBezTo>
                  <a:pt x="9" y="70"/>
                  <a:pt x="10" y="69"/>
                  <a:pt x="10" y="69"/>
                </a:cubicBezTo>
                <a:cubicBezTo>
                  <a:pt x="10" y="69"/>
                  <a:pt x="10" y="70"/>
                  <a:pt x="10" y="70"/>
                </a:cubicBezTo>
                <a:close/>
                <a:moveTo>
                  <a:pt x="10" y="68"/>
                </a:moveTo>
                <a:cubicBezTo>
                  <a:pt x="10" y="65"/>
                  <a:pt x="13" y="58"/>
                  <a:pt x="13" y="60"/>
                </a:cubicBezTo>
                <a:cubicBezTo>
                  <a:pt x="12" y="62"/>
                  <a:pt x="11" y="65"/>
                  <a:pt x="10" y="68"/>
                </a:cubicBezTo>
                <a:close/>
                <a:moveTo>
                  <a:pt x="24" y="66"/>
                </a:moveTo>
                <a:cubicBezTo>
                  <a:pt x="23" y="66"/>
                  <a:pt x="23" y="65"/>
                  <a:pt x="23" y="66"/>
                </a:cubicBezTo>
                <a:cubicBezTo>
                  <a:pt x="23" y="65"/>
                  <a:pt x="24" y="63"/>
                  <a:pt x="25" y="62"/>
                </a:cubicBezTo>
                <a:cubicBezTo>
                  <a:pt x="25" y="63"/>
                  <a:pt x="23" y="65"/>
                  <a:pt x="24" y="66"/>
                </a:cubicBezTo>
                <a:close/>
                <a:moveTo>
                  <a:pt x="25" y="63"/>
                </a:moveTo>
                <a:cubicBezTo>
                  <a:pt x="26" y="61"/>
                  <a:pt x="26" y="61"/>
                  <a:pt x="26" y="61"/>
                </a:cubicBezTo>
                <a:cubicBezTo>
                  <a:pt x="26" y="61"/>
                  <a:pt x="26" y="61"/>
                  <a:pt x="26" y="61"/>
                </a:cubicBezTo>
                <a:cubicBezTo>
                  <a:pt x="26" y="61"/>
                  <a:pt x="26" y="62"/>
                  <a:pt x="26" y="62"/>
                </a:cubicBezTo>
                <a:cubicBezTo>
                  <a:pt x="26" y="63"/>
                  <a:pt x="25" y="63"/>
                  <a:pt x="25" y="63"/>
                </a:cubicBezTo>
                <a:close/>
                <a:moveTo>
                  <a:pt x="13" y="59"/>
                </a:moveTo>
                <a:cubicBezTo>
                  <a:pt x="14" y="56"/>
                  <a:pt x="17" y="51"/>
                  <a:pt x="19" y="47"/>
                </a:cubicBezTo>
                <a:cubicBezTo>
                  <a:pt x="19" y="50"/>
                  <a:pt x="16" y="54"/>
                  <a:pt x="14" y="58"/>
                </a:cubicBezTo>
                <a:cubicBezTo>
                  <a:pt x="14" y="57"/>
                  <a:pt x="14" y="58"/>
                  <a:pt x="13" y="59"/>
                </a:cubicBezTo>
                <a:close/>
                <a:moveTo>
                  <a:pt x="31" y="55"/>
                </a:moveTo>
                <a:cubicBezTo>
                  <a:pt x="32" y="54"/>
                  <a:pt x="32" y="52"/>
                  <a:pt x="33" y="52"/>
                </a:cubicBezTo>
                <a:cubicBezTo>
                  <a:pt x="33" y="52"/>
                  <a:pt x="34" y="51"/>
                  <a:pt x="34" y="51"/>
                </a:cubicBezTo>
                <a:cubicBezTo>
                  <a:pt x="35" y="51"/>
                  <a:pt x="35" y="50"/>
                  <a:pt x="35" y="51"/>
                </a:cubicBezTo>
                <a:cubicBezTo>
                  <a:pt x="35" y="51"/>
                  <a:pt x="35" y="51"/>
                  <a:pt x="34" y="51"/>
                </a:cubicBezTo>
                <a:cubicBezTo>
                  <a:pt x="34" y="52"/>
                  <a:pt x="34" y="52"/>
                  <a:pt x="35" y="51"/>
                </a:cubicBezTo>
                <a:cubicBezTo>
                  <a:pt x="33" y="54"/>
                  <a:pt x="32" y="55"/>
                  <a:pt x="30" y="57"/>
                </a:cubicBezTo>
                <a:cubicBezTo>
                  <a:pt x="30" y="57"/>
                  <a:pt x="30" y="56"/>
                  <a:pt x="31" y="55"/>
                </a:cubicBezTo>
                <a:cubicBezTo>
                  <a:pt x="30" y="55"/>
                  <a:pt x="30" y="56"/>
                  <a:pt x="30" y="57"/>
                </a:cubicBezTo>
                <a:cubicBezTo>
                  <a:pt x="30" y="57"/>
                  <a:pt x="29" y="58"/>
                  <a:pt x="29" y="57"/>
                </a:cubicBezTo>
                <a:cubicBezTo>
                  <a:pt x="28" y="57"/>
                  <a:pt x="30" y="56"/>
                  <a:pt x="30" y="55"/>
                </a:cubicBezTo>
                <a:cubicBezTo>
                  <a:pt x="29" y="56"/>
                  <a:pt x="28" y="58"/>
                  <a:pt x="28" y="59"/>
                </a:cubicBezTo>
                <a:cubicBezTo>
                  <a:pt x="28" y="59"/>
                  <a:pt x="29" y="58"/>
                  <a:pt x="28" y="60"/>
                </a:cubicBezTo>
                <a:cubicBezTo>
                  <a:pt x="27" y="59"/>
                  <a:pt x="26" y="60"/>
                  <a:pt x="25" y="62"/>
                </a:cubicBezTo>
                <a:cubicBezTo>
                  <a:pt x="25" y="62"/>
                  <a:pt x="25" y="61"/>
                  <a:pt x="25" y="61"/>
                </a:cubicBezTo>
                <a:cubicBezTo>
                  <a:pt x="27" y="58"/>
                  <a:pt x="30" y="51"/>
                  <a:pt x="33" y="48"/>
                </a:cubicBezTo>
                <a:cubicBezTo>
                  <a:pt x="34" y="48"/>
                  <a:pt x="33" y="49"/>
                  <a:pt x="34" y="49"/>
                </a:cubicBezTo>
                <a:cubicBezTo>
                  <a:pt x="34" y="48"/>
                  <a:pt x="34" y="48"/>
                  <a:pt x="35" y="47"/>
                </a:cubicBezTo>
                <a:cubicBezTo>
                  <a:pt x="35" y="47"/>
                  <a:pt x="35" y="47"/>
                  <a:pt x="35" y="47"/>
                </a:cubicBezTo>
                <a:cubicBezTo>
                  <a:pt x="36" y="47"/>
                  <a:pt x="35" y="47"/>
                  <a:pt x="36" y="46"/>
                </a:cubicBezTo>
                <a:cubicBezTo>
                  <a:pt x="36" y="46"/>
                  <a:pt x="35" y="46"/>
                  <a:pt x="36" y="46"/>
                </a:cubicBezTo>
                <a:cubicBezTo>
                  <a:pt x="37" y="45"/>
                  <a:pt x="37" y="45"/>
                  <a:pt x="37" y="45"/>
                </a:cubicBezTo>
                <a:cubicBezTo>
                  <a:pt x="37" y="45"/>
                  <a:pt x="37" y="45"/>
                  <a:pt x="37" y="45"/>
                </a:cubicBezTo>
                <a:cubicBezTo>
                  <a:pt x="37" y="45"/>
                  <a:pt x="37" y="46"/>
                  <a:pt x="36" y="47"/>
                </a:cubicBezTo>
                <a:cubicBezTo>
                  <a:pt x="37" y="46"/>
                  <a:pt x="37" y="47"/>
                  <a:pt x="37" y="47"/>
                </a:cubicBezTo>
                <a:cubicBezTo>
                  <a:pt x="36" y="47"/>
                  <a:pt x="36" y="48"/>
                  <a:pt x="35" y="48"/>
                </a:cubicBezTo>
                <a:cubicBezTo>
                  <a:pt x="35" y="49"/>
                  <a:pt x="35" y="49"/>
                  <a:pt x="35" y="49"/>
                </a:cubicBezTo>
                <a:cubicBezTo>
                  <a:pt x="34" y="51"/>
                  <a:pt x="32" y="52"/>
                  <a:pt x="31" y="55"/>
                </a:cubicBezTo>
                <a:close/>
                <a:moveTo>
                  <a:pt x="20" y="45"/>
                </a:moveTo>
                <a:cubicBezTo>
                  <a:pt x="20" y="45"/>
                  <a:pt x="20" y="46"/>
                  <a:pt x="20" y="46"/>
                </a:cubicBezTo>
                <a:cubicBezTo>
                  <a:pt x="18" y="48"/>
                  <a:pt x="18" y="48"/>
                  <a:pt x="17" y="50"/>
                </a:cubicBezTo>
                <a:cubicBezTo>
                  <a:pt x="19" y="49"/>
                  <a:pt x="15" y="55"/>
                  <a:pt x="14" y="55"/>
                </a:cubicBezTo>
                <a:cubicBezTo>
                  <a:pt x="15" y="51"/>
                  <a:pt x="19" y="48"/>
                  <a:pt x="20" y="45"/>
                </a:cubicBezTo>
                <a:close/>
                <a:moveTo>
                  <a:pt x="18" y="46"/>
                </a:moveTo>
                <a:cubicBezTo>
                  <a:pt x="18" y="46"/>
                  <a:pt x="19" y="45"/>
                  <a:pt x="19" y="45"/>
                </a:cubicBezTo>
                <a:cubicBezTo>
                  <a:pt x="20" y="45"/>
                  <a:pt x="19" y="46"/>
                  <a:pt x="18" y="46"/>
                </a:cubicBezTo>
                <a:close/>
                <a:moveTo>
                  <a:pt x="21" y="45"/>
                </a:moveTo>
                <a:cubicBezTo>
                  <a:pt x="20" y="45"/>
                  <a:pt x="20" y="44"/>
                  <a:pt x="21" y="43"/>
                </a:cubicBezTo>
                <a:cubicBezTo>
                  <a:pt x="22" y="43"/>
                  <a:pt x="21" y="44"/>
                  <a:pt x="21" y="44"/>
                </a:cubicBezTo>
                <a:cubicBezTo>
                  <a:pt x="24" y="42"/>
                  <a:pt x="25" y="40"/>
                  <a:pt x="27" y="39"/>
                </a:cubicBezTo>
                <a:cubicBezTo>
                  <a:pt x="25" y="41"/>
                  <a:pt x="24" y="42"/>
                  <a:pt x="23" y="44"/>
                </a:cubicBezTo>
                <a:cubicBezTo>
                  <a:pt x="23" y="44"/>
                  <a:pt x="23" y="44"/>
                  <a:pt x="22" y="45"/>
                </a:cubicBezTo>
                <a:cubicBezTo>
                  <a:pt x="22" y="44"/>
                  <a:pt x="23" y="44"/>
                  <a:pt x="23" y="43"/>
                </a:cubicBezTo>
                <a:cubicBezTo>
                  <a:pt x="23" y="43"/>
                  <a:pt x="22" y="44"/>
                  <a:pt x="21" y="45"/>
                </a:cubicBezTo>
                <a:close/>
                <a:moveTo>
                  <a:pt x="28" y="36"/>
                </a:moveTo>
                <a:cubicBezTo>
                  <a:pt x="28" y="36"/>
                  <a:pt x="30" y="34"/>
                  <a:pt x="30" y="35"/>
                </a:cubicBezTo>
                <a:cubicBezTo>
                  <a:pt x="30" y="35"/>
                  <a:pt x="29" y="36"/>
                  <a:pt x="29" y="36"/>
                </a:cubicBezTo>
                <a:cubicBezTo>
                  <a:pt x="29" y="36"/>
                  <a:pt x="29" y="36"/>
                  <a:pt x="28" y="36"/>
                </a:cubicBezTo>
                <a:close/>
                <a:moveTo>
                  <a:pt x="86" y="91"/>
                </a:moveTo>
                <a:cubicBezTo>
                  <a:pt x="85" y="90"/>
                  <a:pt x="86" y="91"/>
                  <a:pt x="86" y="90"/>
                </a:cubicBezTo>
                <a:cubicBezTo>
                  <a:pt x="86" y="91"/>
                  <a:pt x="86" y="91"/>
                  <a:pt x="86" y="91"/>
                </a:cubicBezTo>
                <a:cubicBezTo>
                  <a:pt x="86" y="91"/>
                  <a:pt x="86" y="90"/>
                  <a:pt x="86" y="91"/>
                </a:cubicBezTo>
                <a:close/>
                <a:moveTo>
                  <a:pt x="87" y="88"/>
                </a:moveTo>
                <a:cubicBezTo>
                  <a:pt x="87" y="87"/>
                  <a:pt x="88" y="88"/>
                  <a:pt x="88" y="87"/>
                </a:cubicBezTo>
                <a:cubicBezTo>
                  <a:pt x="88" y="86"/>
                  <a:pt x="88" y="87"/>
                  <a:pt x="88" y="87"/>
                </a:cubicBezTo>
                <a:cubicBezTo>
                  <a:pt x="89" y="87"/>
                  <a:pt x="88" y="87"/>
                  <a:pt x="89" y="87"/>
                </a:cubicBezTo>
                <a:cubicBezTo>
                  <a:pt x="88" y="88"/>
                  <a:pt x="88" y="88"/>
                  <a:pt x="88" y="88"/>
                </a:cubicBezTo>
                <a:cubicBezTo>
                  <a:pt x="88" y="88"/>
                  <a:pt x="88" y="88"/>
                  <a:pt x="87" y="88"/>
                </a:cubicBezTo>
                <a:cubicBezTo>
                  <a:pt x="87" y="88"/>
                  <a:pt x="87" y="88"/>
                  <a:pt x="87" y="88"/>
                </a:cubicBezTo>
                <a:close/>
                <a:moveTo>
                  <a:pt x="50" y="24"/>
                </a:moveTo>
                <a:cubicBezTo>
                  <a:pt x="49" y="24"/>
                  <a:pt x="51" y="23"/>
                  <a:pt x="51" y="23"/>
                </a:cubicBezTo>
                <a:cubicBezTo>
                  <a:pt x="51" y="23"/>
                  <a:pt x="50" y="24"/>
                  <a:pt x="50" y="24"/>
                </a:cubicBezTo>
                <a:close/>
                <a:moveTo>
                  <a:pt x="49" y="21"/>
                </a:moveTo>
                <a:cubicBezTo>
                  <a:pt x="49" y="20"/>
                  <a:pt x="51" y="20"/>
                  <a:pt x="51" y="19"/>
                </a:cubicBezTo>
                <a:cubicBezTo>
                  <a:pt x="51" y="20"/>
                  <a:pt x="50" y="20"/>
                  <a:pt x="49" y="21"/>
                </a:cubicBezTo>
                <a:close/>
                <a:moveTo>
                  <a:pt x="61" y="17"/>
                </a:moveTo>
                <a:cubicBezTo>
                  <a:pt x="60" y="17"/>
                  <a:pt x="62" y="16"/>
                  <a:pt x="63" y="16"/>
                </a:cubicBezTo>
                <a:cubicBezTo>
                  <a:pt x="63" y="16"/>
                  <a:pt x="61" y="16"/>
                  <a:pt x="61" y="17"/>
                </a:cubicBezTo>
                <a:close/>
                <a:moveTo>
                  <a:pt x="91" y="77"/>
                </a:moveTo>
                <a:cubicBezTo>
                  <a:pt x="91" y="76"/>
                  <a:pt x="91" y="76"/>
                  <a:pt x="91" y="76"/>
                </a:cubicBezTo>
                <a:cubicBezTo>
                  <a:pt x="92" y="75"/>
                  <a:pt x="92" y="77"/>
                  <a:pt x="92" y="78"/>
                </a:cubicBezTo>
                <a:cubicBezTo>
                  <a:pt x="92" y="78"/>
                  <a:pt x="91" y="78"/>
                  <a:pt x="91" y="77"/>
                </a:cubicBezTo>
                <a:close/>
                <a:moveTo>
                  <a:pt x="87" y="26"/>
                </a:moveTo>
                <a:cubicBezTo>
                  <a:pt x="86" y="25"/>
                  <a:pt x="87" y="25"/>
                  <a:pt x="88" y="25"/>
                </a:cubicBezTo>
                <a:cubicBezTo>
                  <a:pt x="88" y="25"/>
                  <a:pt x="88" y="25"/>
                  <a:pt x="88" y="26"/>
                </a:cubicBezTo>
                <a:cubicBezTo>
                  <a:pt x="88" y="26"/>
                  <a:pt x="87" y="26"/>
                  <a:pt x="87" y="26"/>
                </a:cubicBezTo>
                <a:close/>
                <a:moveTo>
                  <a:pt x="94" y="74"/>
                </a:moveTo>
                <a:cubicBezTo>
                  <a:pt x="94" y="74"/>
                  <a:pt x="94" y="74"/>
                  <a:pt x="95" y="73"/>
                </a:cubicBezTo>
                <a:cubicBezTo>
                  <a:pt x="95" y="72"/>
                  <a:pt x="95" y="72"/>
                  <a:pt x="95" y="71"/>
                </a:cubicBezTo>
                <a:cubicBezTo>
                  <a:pt x="95" y="71"/>
                  <a:pt x="95" y="72"/>
                  <a:pt x="95" y="72"/>
                </a:cubicBezTo>
                <a:cubicBezTo>
                  <a:pt x="95" y="73"/>
                  <a:pt x="95" y="73"/>
                  <a:pt x="94" y="74"/>
                </a:cubicBezTo>
                <a:cubicBezTo>
                  <a:pt x="94" y="74"/>
                  <a:pt x="94" y="74"/>
                  <a:pt x="94" y="75"/>
                </a:cubicBezTo>
                <a:lnTo>
                  <a:pt x="94" y="74"/>
                </a:lnTo>
                <a:close/>
                <a:moveTo>
                  <a:pt x="104" y="46"/>
                </a:moveTo>
                <a:cubicBezTo>
                  <a:pt x="104" y="46"/>
                  <a:pt x="105" y="46"/>
                  <a:pt x="105" y="46"/>
                </a:cubicBezTo>
                <a:cubicBezTo>
                  <a:pt x="105" y="46"/>
                  <a:pt x="104" y="46"/>
                  <a:pt x="104" y="46"/>
                </a:cubicBezTo>
                <a:cubicBezTo>
                  <a:pt x="104" y="46"/>
                  <a:pt x="104" y="46"/>
                  <a:pt x="104" y="46"/>
                </a:cubicBezTo>
                <a:close/>
                <a:moveTo>
                  <a:pt x="95" y="73"/>
                </a:moveTo>
                <a:cubicBezTo>
                  <a:pt x="95" y="73"/>
                  <a:pt x="95" y="73"/>
                  <a:pt x="95" y="73"/>
                </a:cubicBezTo>
                <a:cubicBezTo>
                  <a:pt x="95" y="73"/>
                  <a:pt x="95" y="73"/>
                  <a:pt x="95" y="74"/>
                </a:cubicBezTo>
                <a:cubicBezTo>
                  <a:pt x="95" y="73"/>
                  <a:pt x="95" y="73"/>
                  <a:pt x="95" y="73"/>
                </a:cubicBezTo>
                <a:close/>
                <a:moveTo>
                  <a:pt x="115" y="27"/>
                </a:moveTo>
                <a:cubicBezTo>
                  <a:pt x="115" y="27"/>
                  <a:pt x="117" y="28"/>
                  <a:pt x="117" y="28"/>
                </a:cubicBezTo>
                <a:cubicBezTo>
                  <a:pt x="116" y="28"/>
                  <a:pt x="115" y="28"/>
                  <a:pt x="115" y="27"/>
                </a:cubicBezTo>
                <a:close/>
                <a:moveTo>
                  <a:pt x="125" y="36"/>
                </a:moveTo>
                <a:cubicBezTo>
                  <a:pt x="125" y="36"/>
                  <a:pt x="125" y="36"/>
                  <a:pt x="125" y="36"/>
                </a:cubicBezTo>
                <a:cubicBezTo>
                  <a:pt x="125" y="36"/>
                  <a:pt x="126" y="37"/>
                  <a:pt x="124" y="36"/>
                </a:cubicBezTo>
                <a:cubicBezTo>
                  <a:pt x="125" y="36"/>
                  <a:pt x="124" y="36"/>
                  <a:pt x="125" y="36"/>
                </a:cubicBezTo>
                <a:close/>
              </a:path>
            </a:pathLst>
          </a:custGeom>
          <a:solidFill>
            <a:srgbClr val="301919"/>
          </a:solidFill>
          <a:ln>
            <a:noFill/>
          </a:ln>
        </p:spPr>
        <p:txBody>
          <a:bodyPr anchor="ctr" anchorCtr="1"/>
          <a:p>
            <a:endParaRPr lang="zh-CN" altLang="en-US"/>
          </a:p>
        </p:txBody>
      </p:sp>
      <p:sp>
        <p:nvSpPr>
          <p:cNvPr id="7" name="KSO_Shape"/>
          <p:cNvSpPr/>
          <p:nvPr/>
        </p:nvSpPr>
        <p:spPr bwMode="auto">
          <a:xfrm>
            <a:off x="4666615" y="1145540"/>
            <a:ext cx="4194000" cy="820800"/>
          </a:xfrm>
          <a:custGeom>
            <a:avLst/>
            <a:gdLst>
              <a:gd name="T0" fmla="*/ 1323566 w 373"/>
              <a:gd name="T1" fmla="*/ 135467 h 54"/>
              <a:gd name="T2" fmla="*/ 1278316 w 373"/>
              <a:gd name="T3" fmla="*/ 139230 h 54"/>
              <a:gd name="T4" fmla="*/ 1214212 w 373"/>
              <a:gd name="T5" fmla="*/ 150519 h 54"/>
              <a:gd name="T6" fmla="*/ 1055836 w 373"/>
              <a:gd name="T7" fmla="*/ 154281 h 54"/>
              <a:gd name="T8" fmla="*/ 871065 w 373"/>
              <a:gd name="T9" fmla="*/ 135467 h 54"/>
              <a:gd name="T10" fmla="*/ 803190 w 373"/>
              <a:gd name="T11" fmla="*/ 150519 h 54"/>
              <a:gd name="T12" fmla="*/ 690065 w 373"/>
              <a:gd name="T13" fmla="*/ 158044 h 54"/>
              <a:gd name="T14" fmla="*/ 659898 w 373"/>
              <a:gd name="T15" fmla="*/ 173096 h 54"/>
              <a:gd name="T16" fmla="*/ 607106 w 373"/>
              <a:gd name="T17" fmla="*/ 191911 h 54"/>
              <a:gd name="T18" fmla="*/ 573168 w 373"/>
              <a:gd name="T19" fmla="*/ 184385 h 54"/>
              <a:gd name="T20" fmla="*/ 452501 w 373"/>
              <a:gd name="T21" fmla="*/ 191911 h 54"/>
              <a:gd name="T22" fmla="*/ 422335 w 373"/>
              <a:gd name="T23" fmla="*/ 188148 h 54"/>
              <a:gd name="T24" fmla="*/ 248876 w 373"/>
              <a:gd name="T25" fmla="*/ 191911 h 54"/>
              <a:gd name="T26" fmla="*/ 241334 w 373"/>
              <a:gd name="T27" fmla="*/ 158044 h 54"/>
              <a:gd name="T28" fmla="*/ 196084 w 373"/>
              <a:gd name="T29" fmla="*/ 150519 h 54"/>
              <a:gd name="T30" fmla="*/ 105584 w 373"/>
              <a:gd name="T31" fmla="*/ 142993 h 54"/>
              <a:gd name="T32" fmla="*/ 45250 w 373"/>
              <a:gd name="T33" fmla="*/ 112889 h 54"/>
              <a:gd name="T34" fmla="*/ 33938 w 373"/>
              <a:gd name="T35" fmla="*/ 67733 h 54"/>
              <a:gd name="T36" fmla="*/ 154605 w 373"/>
              <a:gd name="T37" fmla="*/ 41393 h 54"/>
              <a:gd name="T38" fmla="*/ 233792 w 373"/>
              <a:gd name="T39" fmla="*/ 45156 h 54"/>
              <a:gd name="T40" fmla="*/ 294126 w 373"/>
              <a:gd name="T41" fmla="*/ 37630 h 54"/>
              <a:gd name="T42" fmla="*/ 358230 w 373"/>
              <a:gd name="T43" fmla="*/ 41393 h 54"/>
              <a:gd name="T44" fmla="*/ 407251 w 373"/>
              <a:gd name="T45" fmla="*/ 37630 h 54"/>
              <a:gd name="T46" fmla="*/ 463814 w 373"/>
              <a:gd name="T47" fmla="*/ 30104 h 54"/>
              <a:gd name="T48" fmla="*/ 588252 w 373"/>
              <a:gd name="T49" fmla="*/ 11289 h 54"/>
              <a:gd name="T50" fmla="*/ 633502 w 373"/>
              <a:gd name="T51" fmla="*/ 11289 h 54"/>
              <a:gd name="T52" fmla="*/ 686294 w 373"/>
              <a:gd name="T53" fmla="*/ 30104 h 54"/>
              <a:gd name="T54" fmla="*/ 731544 w 373"/>
              <a:gd name="T55" fmla="*/ 3763 h 54"/>
              <a:gd name="T56" fmla="*/ 697606 w 373"/>
              <a:gd name="T57" fmla="*/ 33867 h 54"/>
              <a:gd name="T58" fmla="*/ 901232 w 373"/>
              <a:gd name="T59" fmla="*/ 18815 h 54"/>
              <a:gd name="T60" fmla="*/ 920086 w 373"/>
              <a:gd name="T61" fmla="*/ 30104 h 54"/>
              <a:gd name="T62" fmla="*/ 1014357 w 373"/>
              <a:gd name="T63" fmla="*/ 26341 h 54"/>
              <a:gd name="T64" fmla="*/ 1097316 w 373"/>
              <a:gd name="T65" fmla="*/ 30104 h 54"/>
              <a:gd name="T66" fmla="*/ 1168962 w 373"/>
              <a:gd name="T67" fmla="*/ 30104 h 54"/>
              <a:gd name="T68" fmla="*/ 1180274 w 373"/>
              <a:gd name="T69" fmla="*/ 37630 h 54"/>
              <a:gd name="T70" fmla="*/ 1244379 w 373"/>
              <a:gd name="T71" fmla="*/ 56444 h 54"/>
              <a:gd name="T72" fmla="*/ 1327337 w 373"/>
              <a:gd name="T73" fmla="*/ 82785 h 54"/>
              <a:gd name="T74" fmla="*/ 1376358 w 373"/>
              <a:gd name="T75" fmla="*/ 90311 h 54"/>
              <a:gd name="T76" fmla="*/ 1357504 w 373"/>
              <a:gd name="T77" fmla="*/ 94074 h 54"/>
              <a:gd name="T78" fmla="*/ 1346191 w 373"/>
              <a:gd name="T79" fmla="*/ 86548 h 54"/>
              <a:gd name="T80" fmla="*/ 1334879 w 373"/>
              <a:gd name="T81" fmla="*/ 109126 h 54"/>
              <a:gd name="T82" fmla="*/ 1376358 w 373"/>
              <a:gd name="T83" fmla="*/ 120415 h 54"/>
              <a:gd name="T84" fmla="*/ 897461 w 373"/>
              <a:gd name="T85" fmla="*/ 22578 h 54"/>
              <a:gd name="T86" fmla="*/ 1316025 w 373"/>
              <a:gd name="T87" fmla="*/ 97837 h 54"/>
              <a:gd name="T88" fmla="*/ 1293400 w 373"/>
              <a:gd name="T89" fmla="*/ 60207 h 54"/>
              <a:gd name="T90" fmla="*/ 1255691 w 373"/>
              <a:gd name="T91" fmla="*/ 67733 h 54"/>
              <a:gd name="T92" fmla="*/ 1251920 w 373"/>
              <a:gd name="T93" fmla="*/ 135467 h 54"/>
              <a:gd name="T94" fmla="*/ 946482 w 373"/>
              <a:gd name="T95" fmla="*/ 22578 h 54"/>
              <a:gd name="T96" fmla="*/ 901232 w 373"/>
              <a:gd name="T97" fmla="*/ 37630 h 54"/>
              <a:gd name="T98" fmla="*/ 825815 w 373"/>
              <a:gd name="T99" fmla="*/ 18815 h 54"/>
              <a:gd name="T100" fmla="*/ 784336 w 373"/>
              <a:gd name="T101" fmla="*/ 22578 h 54"/>
              <a:gd name="T102" fmla="*/ 833357 w 373"/>
              <a:gd name="T103" fmla="*/ 22578 h 54"/>
              <a:gd name="T104" fmla="*/ 724002 w 373"/>
              <a:gd name="T105" fmla="*/ 150519 h 54"/>
              <a:gd name="T106" fmla="*/ 697606 w 373"/>
              <a:gd name="T107" fmla="*/ 150519 h 54"/>
              <a:gd name="T108" fmla="*/ 678752 w 373"/>
              <a:gd name="T109" fmla="*/ 30104 h 54"/>
              <a:gd name="T110" fmla="*/ 633502 w 373"/>
              <a:gd name="T111" fmla="*/ 176859 h 54"/>
              <a:gd name="T112" fmla="*/ 633502 w 373"/>
              <a:gd name="T113" fmla="*/ 176859 h 54"/>
              <a:gd name="T114" fmla="*/ 588252 w 373"/>
              <a:gd name="T115" fmla="*/ 173096 h 54"/>
              <a:gd name="T116" fmla="*/ 426105 w 373"/>
              <a:gd name="T117" fmla="*/ 41393 h 54"/>
              <a:gd name="T118" fmla="*/ 267730 w 373"/>
              <a:gd name="T119" fmla="*/ 154281 h 54"/>
              <a:gd name="T120" fmla="*/ 241334 w 373"/>
              <a:gd name="T121" fmla="*/ 150519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54">
                <a:moveTo>
                  <a:pt x="368" y="33"/>
                </a:moveTo>
                <a:cubicBezTo>
                  <a:pt x="368" y="32"/>
                  <a:pt x="367" y="33"/>
                  <a:pt x="367" y="32"/>
                </a:cubicBezTo>
                <a:cubicBezTo>
                  <a:pt x="364" y="32"/>
                  <a:pt x="361" y="34"/>
                  <a:pt x="361" y="35"/>
                </a:cubicBezTo>
                <a:cubicBezTo>
                  <a:pt x="360" y="35"/>
                  <a:pt x="359" y="34"/>
                  <a:pt x="357" y="35"/>
                </a:cubicBezTo>
                <a:cubicBezTo>
                  <a:pt x="356" y="35"/>
                  <a:pt x="358" y="34"/>
                  <a:pt x="357" y="34"/>
                </a:cubicBezTo>
                <a:cubicBezTo>
                  <a:pt x="357" y="34"/>
                  <a:pt x="357" y="34"/>
                  <a:pt x="356" y="34"/>
                </a:cubicBezTo>
                <a:cubicBezTo>
                  <a:pt x="355" y="34"/>
                  <a:pt x="357" y="35"/>
                  <a:pt x="354" y="35"/>
                </a:cubicBezTo>
                <a:cubicBezTo>
                  <a:pt x="354" y="35"/>
                  <a:pt x="355" y="35"/>
                  <a:pt x="354" y="35"/>
                </a:cubicBezTo>
                <a:cubicBezTo>
                  <a:pt x="352" y="35"/>
                  <a:pt x="351" y="35"/>
                  <a:pt x="351" y="36"/>
                </a:cubicBezTo>
                <a:cubicBezTo>
                  <a:pt x="350" y="36"/>
                  <a:pt x="350" y="36"/>
                  <a:pt x="349" y="36"/>
                </a:cubicBezTo>
                <a:cubicBezTo>
                  <a:pt x="349" y="37"/>
                  <a:pt x="349" y="38"/>
                  <a:pt x="348" y="38"/>
                </a:cubicBezTo>
                <a:cubicBezTo>
                  <a:pt x="346" y="38"/>
                  <a:pt x="348" y="38"/>
                  <a:pt x="349" y="38"/>
                </a:cubicBezTo>
                <a:cubicBezTo>
                  <a:pt x="349" y="37"/>
                  <a:pt x="347" y="38"/>
                  <a:pt x="347" y="37"/>
                </a:cubicBezTo>
                <a:cubicBezTo>
                  <a:pt x="346" y="37"/>
                  <a:pt x="347" y="38"/>
                  <a:pt x="346" y="38"/>
                </a:cubicBezTo>
                <a:cubicBezTo>
                  <a:pt x="345" y="39"/>
                  <a:pt x="342" y="38"/>
                  <a:pt x="341" y="39"/>
                </a:cubicBezTo>
                <a:cubicBezTo>
                  <a:pt x="340" y="39"/>
                  <a:pt x="340" y="38"/>
                  <a:pt x="341" y="38"/>
                </a:cubicBezTo>
                <a:cubicBezTo>
                  <a:pt x="339" y="38"/>
                  <a:pt x="340" y="38"/>
                  <a:pt x="340" y="39"/>
                </a:cubicBezTo>
                <a:cubicBezTo>
                  <a:pt x="339" y="38"/>
                  <a:pt x="338" y="38"/>
                  <a:pt x="339" y="37"/>
                </a:cubicBezTo>
                <a:cubicBezTo>
                  <a:pt x="337" y="37"/>
                  <a:pt x="338" y="38"/>
                  <a:pt x="338" y="39"/>
                </a:cubicBezTo>
                <a:cubicBezTo>
                  <a:pt x="336" y="38"/>
                  <a:pt x="334" y="39"/>
                  <a:pt x="334" y="41"/>
                </a:cubicBezTo>
                <a:cubicBezTo>
                  <a:pt x="333" y="40"/>
                  <a:pt x="331" y="40"/>
                  <a:pt x="331" y="39"/>
                </a:cubicBezTo>
                <a:cubicBezTo>
                  <a:pt x="330" y="39"/>
                  <a:pt x="329" y="39"/>
                  <a:pt x="329" y="40"/>
                </a:cubicBezTo>
                <a:cubicBezTo>
                  <a:pt x="328" y="40"/>
                  <a:pt x="330" y="39"/>
                  <a:pt x="329" y="39"/>
                </a:cubicBezTo>
                <a:cubicBezTo>
                  <a:pt x="327" y="39"/>
                  <a:pt x="328" y="40"/>
                  <a:pt x="326" y="40"/>
                </a:cubicBezTo>
                <a:cubicBezTo>
                  <a:pt x="326" y="38"/>
                  <a:pt x="324" y="39"/>
                  <a:pt x="323" y="38"/>
                </a:cubicBezTo>
                <a:cubicBezTo>
                  <a:pt x="321" y="39"/>
                  <a:pt x="324" y="41"/>
                  <a:pt x="320" y="41"/>
                </a:cubicBezTo>
                <a:cubicBezTo>
                  <a:pt x="321" y="41"/>
                  <a:pt x="322" y="41"/>
                  <a:pt x="322" y="40"/>
                </a:cubicBezTo>
                <a:cubicBezTo>
                  <a:pt x="318" y="40"/>
                  <a:pt x="315" y="41"/>
                  <a:pt x="313" y="42"/>
                </a:cubicBezTo>
                <a:cubicBezTo>
                  <a:pt x="314" y="41"/>
                  <a:pt x="311" y="40"/>
                  <a:pt x="308" y="40"/>
                </a:cubicBezTo>
                <a:cubicBezTo>
                  <a:pt x="307" y="41"/>
                  <a:pt x="306" y="41"/>
                  <a:pt x="304" y="41"/>
                </a:cubicBezTo>
                <a:cubicBezTo>
                  <a:pt x="305" y="42"/>
                  <a:pt x="304" y="42"/>
                  <a:pt x="304" y="43"/>
                </a:cubicBezTo>
                <a:cubicBezTo>
                  <a:pt x="303" y="43"/>
                  <a:pt x="300" y="43"/>
                  <a:pt x="299" y="42"/>
                </a:cubicBezTo>
                <a:cubicBezTo>
                  <a:pt x="295" y="42"/>
                  <a:pt x="293" y="43"/>
                  <a:pt x="289" y="43"/>
                </a:cubicBezTo>
                <a:cubicBezTo>
                  <a:pt x="291" y="42"/>
                  <a:pt x="294" y="43"/>
                  <a:pt x="295" y="42"/>
                </a:cubicBezTo>
                <a:cubicBezTo>
                  <a:pt x="295" y="41"/>
                  <a:pt x="295" y="41"/>
                  <a:pt x="294" y="41"/>
                </a:cubicBezTo>
                <a:cubicBezTo>
                  <a:pt x="289" y="41"/>
                  <a:pt x="286" y="43"/>
                  <a:pt x="280" y="41"/>
                </a:cubicBezTo>
                <a:cubicBezTo>
                  <a:pt x="278" y="42"/>
                  <a:pt x="278" y="42"/>
                  <a:pt x="277" y="43"/>
                </a:cubicBezTo>
                <a:cubicBezTo>
                  <a:pt x="270" y="42"/>
                  <a:pt x="270" y="47"/>
                  <a:pt x="262" y="46"/>
                </a:cubicBezTo>
                <a:cubicBezTo>
                  <a:pt x="260" y="43"/>
                  <a:pt x="257" y="40"/>
                  <a:pt x="253" y="40"/>
                </a:cubicBezTo>
                <a:cubicBezTo>
                  <a:pt x="253" y="38"/>
                  <a:pt x="250" y="38"/>
                  <a:pt x="248" y="38"/>
                </a:cubicBezTo>
                <a:cubicBezTo>
                  <a:pt x="246" y="38"/>
                  <a:pt x="245" y="37"/>
                  <a:pt x="242" y="37"/>
                </a:cubicBezTo>
                <a:cubicBezTo>
                  <a:pt x="240" y="36"/>
                  <a:pt x="235" y="36"/>
                  <a:pt x="234" y="35"/>
                </a:cubicBezTo>
                <a:cubicBezTo>
                  <a:pt x="232" y="35"/>
                  <a:pt x="235" y="37"/>
                  <a:pt x="234" y="38"/>
                </a:cubicBezTo>
                <a:cubicBezTo>
                  <a:pt x="233" y="38"/>
                  <a:pt x="233" y="37"/>
                  <a:pt x="233" y="36"/>
                </a:cubicBezTo>
                <a:cubicBezTo>
                  <a:pt x="233" y="36"/>
                  <a:pt x="231" y="36"/>
                  <a:pt x="231" y="36"/>
                </a:cubicBezTo>
                <a:cubicBezTo>
                  <a:pt x="230" y="36"/>
                  <a:pt x="230" y="36"/>
                  <a:pt x="230" y="36"/>
                </a:cubicBezTo>
                <a:cubicBezTo>
                  <a:pt x="230" y="37"/>
                  <a:pt x="232" y="37"/>
                  <a:pt x="231" y="38"/>
                </a:cubicBezTo>
                <a:cubicBezTo>
                  <a:pt x="229" y="38"/>
                  <a:pt x="230" y="37"/>
                  <a:pt x="228" y="36"/>
                </a:cubicBezTo>
                <a:cubicBezTo>
                  <a:pt x="228" y="36"/>
                  <a:pt x="229" y="37"/>
                  <a:pt x="228" y="38"/>
                </a:cubicBezTo>
                <a:cubicBezTo>
                  <a:pt x="227" y="38"/>
                  <a:pt x="227" y="37"/>
                  <a:pt x="228" y="37"/>
                </a:cubicBezTo>
                <a:cubicBezTo>
                  <a:pt x="228" y="37"/>
                  <a:pt x="227" y="37"/>
                  <a:pt x="228" y="36"/>
                </a:cubicBezTo>
                <a:cubicBezTo>
                  <a:pt x="226" y="37"/>
                  <a:pt x="220" y="37"/>
                  <a:pt x="218" y="39"/>
                </a:cubicBezTo>
                <a:cubicBezTo>
                  <a:pt x="217" y="39"/>
                  <a:pt x="216" y="39"/>
                  <a:pt x="215" y="38"/>
                </a:cubicBezTo>
                <a:cubicBezTo>
                  <a:pt x="214" y="39"/>
                  <a:pt x="214" y="40"/>
                  <a:pt x="213" y="40"/>
                </a:cubicBezTo>
                <a:cubicBezTo>
                  <a:pt x="214" y="39"/>
                  <a:pt x="214" y="38"/>
                  <a:pt x="215" y="37"/>
                </a:cubicBezTo>
                <a:cubicBezTo>
                  <a:pt x="210" y="35"/>
                  <a:pt x="205" y="38"/>
                  <a:pt x="202" y="39"/>
                </a:cubicBezTo>
                <a:cubicBezTo>
                  <a:pt x="197" y="37"/>
                  <a:pt x="194" y="40"/>
                  <a:pt x="192" y="41"/>
                </a:cubicBezTo>
                <a:cubicBezTo>
                  <a:pt x="192" y="42"/>
                  <a:pt x="193" y="41"/>
                  <a:pt x="194" y="41"/>
                </a:cubicBezTo>
                <a:cubicBezTo>
                  <a:pt x="193" y="42"/>
                  <a:pt x="191" y="42"/>
                  <a:pt x="189" y="42"/>
                </a:cubicBezTo>
                <a:cubicBezTo>
                  <a:pt x="188" y="41"/>
                  <a:pt x="190" y="42"/>
                  <a:pt x="190" y="41"/>
                </a:cubicBezTo>
                <a:cubicBezTo>
                  <a:pt x="190" y="40"/>
                  <a:pt x="188" y="41"/>
                  <a:pt x="187" y="41"/>
                </a:cubicBezTo>
                <a:cubicBezTo>
                  <a:pt x="186" y="42"/>
                  <a:pt x="188" y="43"/>
                  <a:pt x="188" y="44"/>
                </a:cubicBezTo>
                <a:cubicBezTo>
                  <a:pt x="186" y="43"/>
                  <a:pt x="187" y="42"/>
                  <a:pt x="183" y="42"/>
                </a:cubicBezTo>
                <a:cubicBezTo>
                  <a:pt x="182" y="43"/>
                  <a:pt x="183" y="43"/>
                  <a:pt x="182" y="44"/>
                </a:cubicBezTo>
                <a:cubicBezTo>
                  <a:pt x="181" y="44"/>
                  <a:pt x="182" y="43"/>
                  <a:pt x="182" y="42"/>
                </a:cubicBezTo>
                <a:cubicBezTo>
                  <a:pt x="181" y="43"/>
                  <a:pt x="181" y="43"/>
                  <a:pt x="180" y="43"/>
                </a:cubicBezTo>
                <a:cubicBezTo>
                  <a:pt x="180" y="43"/>
                  <a:pt x="181" y="43"/>
                  <a:pt x="180" y="44"/>
                </a:cubicBezTo>
                <a:cubicBezTo>
                  <a:pt x="179" y="44"/>
                  <a:pt x="179" y="44"/>
                  <a:pt x="179" y="45"/>
                </a:cubicBezTo>
                <a:cubicBezTo>
                  <a:pt x="178" y="44"/>
                  <a:pt x="179" y="43"/>
                  <a:pt x="179" y="43"/>
                </a:cubicBezTo>
                <a:cubicBezTo>
                  <a:pt x="177" y="43"/>
                  <a:pt x="176" y="43"/>
                  <a:pt x="175" y="44"/>
                </a:cubicBezTo>
                <a:cubicBezTo>
                  <a:pt x="175" y="44"/>
                  <a:pt x="176" y="44"/>
                  <a:pt x="178" y="44"/>
                </a:cubicBezTo>
                <a:cubicBezTo>
                  <a:pt x="176" y="44"/>
                  <a:pt x="175" y="45"/>
                  <a:pt x="175" y="46"/>
                </a:cubicBezTo>
                <a:cubicBezTo>
                  <a:pt x="175" y="46"/>
                  <a:pt x="175" y="45"/>
                  <a:pt x="174" y="45"/>
                </a:cubicBezTo>
                <a:cubicBezTo>
                  <a:pt x="173" y="46"/>
                  <a:pt x="174" y="46"/>
                  <a:pt x="174" y="47"/>
                </a:cubicBezTo>
                <a:cubicBezTo>
                  <a:pt x="173" y="47"/>
                  <a:pt x="173" y="47"/>
                  <a:pt x="172" y="47"/>
                </a:cubicBezTo>
                <a:cubicBezTo>
                  <a:pt x="174" y="46"/>
                  <a:pt x="174" y="45"/>
                  <a:pt x="173" y="44"/>
                </a:cubicBezTo>
                <a:cubicBezTo>
                  <a:pt x="172" y="45"/>
                  <a:pt x="172" y="45"/>
                  <a:pt x="172" y="46"/>
                </a:cubicBezTo>
                <a:cubicBezTo>
                  <a:pt x="172" y="46"/>
                  <a:pt x="172" y="45"/>
                  <a:pt x="172" y="45"/>
                </a:cubicBezTo>
                <a:cubicBezTo>
                  <a:pt x="171" y="47"/>
                  <a:pt x="171" y="48"/>
                  <a:pt x="171" y="50"/>
                </a:cubicBezTo>
                <a:cubicBezTo>
                  <a:pt x="168" y="51"/>
                  <a:pt x="163" y="51"/>
                  <a:pt x="161" y="52"/>
                </a:cubicBezTo>
                <a:cubicBezTo>
                  <a:pt x="160" y="52"/>
                  <a:pt x="161" y="52"/>
                  <a:pt x="161" y="51"/>
                </a:cubicBezTo>
                <a:cubicBezTo>
                  <a:pt x="160" y="51"/>
                  <a:pt x="158" y="51"/>
                  <a:pt x="157" y="51"/>
                </a:cubicBezTo>
                <a:cubicBezTo>
                  <a:pt x="157" y="51"/>
                  <a:pt x="157" y="50"/>
                  <a:pt x="158" y="50"/>
                </a:cubicBezTo>
                <a:cubicBezTo>
                  <a:pt x="158" y="50"/>
                  <a:pt x="158" y="50"/>
                  <a:pt x="157" y="50"/>
                </a:cubicBezTo>
                <a:cubicBezTo>
                  <a:pt x="156" y="50"/>
                  <a:pt x="155" y="51"/>
                  <a:pt x="154" y="51"/>
                </a:cubicBezTo>
                <a:cubicBezTo>
                  <a:pt x="154" y="52"/>
                  <a:pt x="154" y="53"/>
                  <a:pt x="153" y="54"/>
                </a:cubicBezTo>
                <a:cubicBezTo>
                  <a:pt x="152" y="54"/>
                  <a:pt x="152" y="54"/>
                  <a:pt x="151" y="54"/>
                </a:cubicBezTo>
                <a:cubicBezTo>
                  <a:pt x="150" y="54"/>
                  <a:pt x="152" y="54"/>
                  <a:pt x="152" y="54"/>
                </a:cubicBezTo>
                <a:cubicBezTo>
                  <a:pt x="151" y="53"/>
                  <a:pt x="149" y="53"/>
                  <a:pt x="149" y="53"/>
                </a:cubicBezTo>
                <a:cubicBezTo>
                  <a:pt x="149" y="53"/>
                  <a:pt x="150" y="50"/>
                  <a:pt x="152" y="49"/>
                </a:cubicBezTo>
                <a:cubicBezTo>
                  <a:pt x="151" y="49"/>
                  <a:pt x="150" y="49"/>
                  <a:pt x="148" y="49"/>
                </a:cubicBezTo>
                <a:cubicBezTo>
                  <a:pt x="148" y="50"/>
                  <a:pt x="147" y="51"/>
                  <a:pt x="147" y="51"/>
                </a:cubicBezTo>
                <a:cubicBezTo>
                  <a:pt x="145" y="51"/>
                  <a:pt x="143" y="52"/>
                  <a:pt x="140" y="52"/>
                </a:cubicBezTo>
                <a:cubicBezTo>
                  <a:pt x="141" y="52"/>
                  <a:pt x="142" y="52"/>
                  <a:pt x="143" y="52"/>
                </a:cubicBezTo>
                <a:cubicBezTo>
                  <a:pt x="143" y="51"/>
                  <a:pt x="143" y="51"/>
                  <a:pt x="143" y="51"/>
                </a:cubicBezTo>
                <a:cubicBezTo>
                  <a:pt x="140" y="51"/>
                  <a:pt x="137" y="51"/>
                  <a:pt x="135" y="52"/>
                </a:cubicBezTo>
                <a:cubicBezTo>
                  <a:pt x="134" y="52"/>
                  <a:pt x="134" y="51"/>
                  <a:pt x="135" y="51"/>
                </a:cubicBezTo>
                <a:cubicBezTo>
                  <a:pt x="131" y="51"/>
                  <a:pt x="128" y="50"/>
                  <a:pt x="125" y="51"/>
                </a:cubicBezTo>
                <a:cubicBezTo>
                  <a:pt x="124" y="51"/>
                  <a:pt x="120" y="52"/>
                  <a:pt x="120" y="51"/>
                </a:cubicBezTo>
                <a:cubicBezTo>
                  <a:pt x="122" y="51"/>
                  <a:pt x="123" y="51"/>
                  <a:pt x="125" y="50"/>
                </a:cubicBezTo>
                <a:cubicBezTo>
                  <a:pt x="125" y="50"/>
                  <a:pt x="124" y="50"/>
                  <a:pt x="124" y="49"/>
                </a:cubicBezTo>
                <a:cubicBezTo>
                  <a:pt x="121" y="49"/>
                  <a:pt x="120" y="50"/>
                  <a:pt x="118" y="51"/>
                </a:cubicBezTo>
                <a:cubicBezTo>
                  <a:pt x="117" y="50"/>
                  <a:pt x="119" y="50"/>
                  <a:pt x="118" y="49"/>
                </a:cubicBezTo>
                <a:cubicBezTo>
                  <a:pt x="117" y="50"/>
                  <a:pt x="116" y="50"/>
                  <a:pt x="116" y="50"/>
                </a:cubicBezTo>
                <a:cubicBezTo>
                  <a:pt x="115" y="50"/>
                  <a:pt x="118" y="49"/>
                  <a:pt x="116" y="49"/>
                </a:cubicBezTo>
                <a:cubicBezTo>
                  <a:pt x="116" y="50"/>
                  <a:pt x="114" y="50"/>
                  <a:pt x="115" y="51"/>
                </a:cubicBezTo>
                <a:cubicBezTo>
                  <a:pt x="114" y="52"/>
                  <a:pt x="114" y="51"/>
                  <a:pt x="114" y="50"/>
                </a:cubicBezTo>
                <a:cubicBezTo>
                  <a:pt x="113" y="50"/>
                  <a:pt x="113" y="51"/>
                  <a:pt x="112" y="50"/>
                </a:cubicBezTo>
                <a:cubicBezTo>
                  <a:pt x="112" y="51"/>
                  <a:pt x="111" y="52"/>
                  <a:pt x="109" y="52"/>
                </a:cubicBezTo>
                <a:cubicBezTo>
                  <a:pt x="112" y="51"/>
                  <a:pt x="110" y="50"/>
                  <a:pt x="111" y="49"/>
                </a:cubicBezTo>
                <a:cubicBezTo>
                  <a:pt x="110" y="50"/>
                  <a:pt x="107" y="49"/>
                  <a:pt x="107" y="51"/>
                </a:cubicBezTo>
                <a:cubicBezTo>
                  <a:pt x="104" y="50"/>
                  <a:pt x="95" y="48"/>
                  <a:pt x="93" y="51"/>
                </a:cubicBezTo>
                <a:cubicBezTo>
                  <a:pt x="91" y="50"/>
                  <a:pt x="90" y="52"/>
                  <a:pt x="86" y="52"/>
                </a:cubicBezTo>
                <a:cubicBezTo>
                  <a:pt x="87" y="51"/>
                  <a:pt x="89" y="51"/>
                  <a:pt x="90" y="50"/>
                </a:cubicBezTo>
                <a:cubicBezTo>
                  <a:pt x="89" y="50"/>
                  <a:pt x="87" y="48"/>
                  <a:pt x="86" y="50"/>
                </a:cubicBezTo>
                <a:cubicBezTo>
                  <a:pt x="87" y="48"/>
                  <a:pt x="80" y="47"/>
                  <a:pt x="75" y="47"/>
                </a:cubicBezTo>
                <a:cubicBezTo>
                  <a:pt x="74" y="49"/>
                  <a:pt x="71" y="51"/>
                  <a:pt x="66" y="51"/>
                </a:cubicBezTo>
                <a:cubicBezTo>
                  <a:pt x="66" y="51"/>
                  <a:pt x="68" y="51"/>
                  <a:pt x="68" y="51"/>
                </a:cubicBezTo>
                <a:cubicBezTo>
                  <a:pt x="68" y="50"/>
                  <a:pt x="65" y="51"/>
                  <a:pt x="65" y="50"/>
                </a:cubicBezTo>
                <a:cubicBezTo>
                  <a:pt x="67" y="50"/>
                  <a:pt x="69" y="50"/>
                  <a:pt x="71" y="49"/>
                </a:cubicBezTo>
                <a:cubicBezTo>
                  <a:pt x="70" y="49"/>
                  <a:pt x="68" y="50"/>
                  <a:pt x="66" y="49"/>
                </a:cubicBezTo>
                <a:cubicBezTo>
                  <a:pt x="68" y="49"/>
                  <a:pt x="71" y="49"/>
                  <a:pt x="73" y="48"/>
                </a:cubicBezTo>
                <a:cubicBezTo>
                  <a:pt x="73" y="48"/>
                  <a:pt x="72" y="47"/>
                  <a:pt x="73" y="47"/>
                </a:cubicBezTo>
                <a:cubicBezTo>
                  <a:pt x="71" y="46"/>
                  <a:pt x="68" y="45"/>
                  <a:pt x="67" y="43"/>
                </a:cubicBezTo>
                <a:cubicBezTo>
                  <a:pt x="67" y="43"/>
                  <a:pt x="65" y="43"/>
                  <a:pt x="64" y="43"/>
                </a:cubicBezTo>
                <a:cubicBezTo>
                  <a:pt x="64" y="43"/>
                  <a:pt x="66" y="42"/>
                  <a:pt x="64" y="42"/>
                </a:cubicBezTo>
                <a:cubicBezTo>
                  <a:pt x="63" y="42"/>
                  <a:pt x="63" y="43"/>
                  <a:pt x="61" y="44"/>
                </a:cubicBezTo>
                <a:cubicBezTo>
                  <a:pt x="62" y="43"/>
                  <a:pt x="63" y="42"/>
                  <a:pt x="64" y="42"/>
                </a:cubicBezTo>
                <a:cubicBezTo>
                  <a:pt x="64" y="41"/>
                  <a:pt x="63" y="41"/>
                  <a:pt x="62" y="41"/>
                </a:cubicBezTo>
                <a:cubicBezTo>
                  <a:pt x="63" y="41"/>
                  <a:pt x="64" y="40"/>
                  <a:pt x="63" y="39"/>
                </a:cubicBezTo>
                <a:cubicBezTo>
                  <a:pt x="62" y="39"/>
                  <a:pt x="63" y="40"/>
                  <a:pt x="62" y="41"/>
                </a:cubicBezTo>
                <a:cubicBezTo>
                  <a:pt x="60" y="41"/>
                  <a:pt x="58" y="40"/>
                  <a:pt x="56" y="40"/>
                </a:cubicBezTo>
                <a:cubicBezTo>
                  <a:pt x="54" y="40"/>
                  <a:pt x="56" y="41"/>
                  <a:pt x="56" y="41"/>
                </a:cubicBezTo>
                <a:cubicBezTo>
                  <a:pt x="55" y="42"/>
                  <a:pt x="55" y="40"/>
                  <a:pt x="55" y="40"/>
                </a:cubicBezTo>
                <a:cubicBezTo>
                  <a:pt x="54" y="40"/>
                  <a:pt x="53" y="40"/>
                  <a:pt x="52" y="40"/>
                </a:cubicBezTo>
                <a:cubicBezTo>
                  <a:pt x="53" y="42"/>
                  <a:pt x="50" y="42"/>
                  <a:pt x="46" y="42"/>
                </a:cubicBezTo>
                <a:cubicBezTo>
                  <a:pt x="47" y="41"/>
                  <a:pt x="44" y="41"/>
                  <a:pt x="42" y="41"/>
                </a:cubicBezTo>
                <a:cubicBezTo>
                  <a:pt x="42" y="41"/>
                  <a:pt x="41" y="42"/>
                  <a:pt x="41" y="43"/>
                </a:cubicBezTo>
                <a:cubicBezTo>
                  <a:pt x="38" y="42"/>
                  <a:pt x="39" y="41"/>
                  <a:pt x="40" y="40"/>
                </a:cubicBezTo>
                <a:cubicBezTo>
                  <a:pt x="38" y="40"/>
                  <a:pt x="37" y="40"/>
                  <a:pt x="36" y="40"/>
                </a:cubicBezTo>
                <a:cubicBezTo>
                  <a:pt x="38" y="40"/>
                  <a:pt x="34" y="41"/>
                  <a:pt x="36" y="41"/>
                </a:cubicBezTo>
                <a:cubicBezTo>
                  <a:pt x="34" y="42"/>
                  <a:pt x="31" y="43"/>
                  <a:pt x="29" y="43"/>
                </a:cubicBezTo>
                <a:cubicBezTo>
                  <a:pt x="30" y="42"/>
                  <a:pt x="31" y="42"/>
                  <a:pt x="31" y="41"/>
                </a:cubicBezTo>
                <a:cubicBezTo>
                  <a:pt x="29" y="41"/>
                  <a:pt x="32" y="38"/>
                  <a:pt x="28" y="38"/>
                </a:cubicBezTo>
                <a:cubicBezTo>
                  <a:pt x="30" y="37"/>
                  <a:pt x="26" y="38"/>
                  <a:pt x="26" y="37"/>
                </a:cubicBezTo>
                <a:cubicBezTo>
                  <a:pt x="28" y="38"/>
                  <a:pt x="32" y="38"/>
                  <a:pt x="35" y="38"/>
                </a:cubicBezTo>
                <a:cubicBezTo>
                  <a:pt x="36" y="38"/>
                  <a:pt x="36" y="39"/>
                  <a:pt x="36" y="39"/>
                </a:cubicBezTo>
                <a:cubicBezTo>
                  <a:pt x="41" y="39"/>
                  <a:pt x="41" y="38"/>
                  <a:pt x="42" y="36"/>
                </a:cubicBezTo>
                <a:cubicBezTo>
                  <a:pt x="37" y="35"/>
                  <a:pt x="33" y="34"/>
                  <a:pt x="27" y="33"/>
                </a:cubicBezTo>
                <a:cubicBezTo>
                  <a:pt x="25" y="33"/>
                  <a:pt x="26" y="35"/>
                  <a:pt x="25" y="36"/>
                </a:cubicBezTo>
                <a:cubicBezTo>
                  <a:pt x="22" y="34"/>
                  <a:pt x="24" y="32"/>
                  <a:pt x="20" y="32"/>
                </a:cubicBezTo>
                <a:cubicBezTo>
                  <a:pt x="18" y="32"/>
                  <a:pt x="18" y="32"/>
                  <a:pt x="16" y="32"/>
                </a:cubicBezTo>
                <a:cubicBezTo>
                  <a:pt x="15" y="31"/>
                  <a:pt x="11" y="32"/>
                  <a:pt x="12" y="30"/>
                </a:cubicBezTo>
                <a:cubicBezTo>
                  <a:pt x="11" y="30"/>
                  <a:pt x="11" y="30"/>
                  <a:pt x="10" y="31"/>
                </a:cubicBezTo>
                <a:cubicBezTo>
                  <a:pt x="11" y="30"/>
                  <a:pt x="9" y="29"/>
                  <a:pt x="8" y="28"/>
                </a:cubicBezTo>
                <a:cubicBezTo>
                  <a:pt x="4" y="28"/>
                  <a:pt x="3" y="26"/>
                  <a:pt x="0" y="26"/>
                </a:cubicBezTo>
                <a:cubicBezTo>
                  <a:pt x="1" y="25"/>
                  <a:pt x="1" y="24"/>
                  <a:pt x="3" y="25"/>
                </a:cubicBezTo>
                <a:cubicBezTo>
                  <a:pt x="0" y="22"/>
                  <a:pt x="8" y="23"/>
                  <a:pt x="8" y="21"/>
                </a:cubicBezTo>
                <a:cubicBezTo>
                  <a:pt x="12" y="21"/>
                  <a:pt x="11" y="19"/>
                  <a:pt x="13" y="19"/>
                </a:cubicBezTo>
                <a:cubicBezTo>
                  <a:pt x="11" y="18"/>
                  <a:pt x="8" y="19"/>
                  <a:pt x="6" y="20"/>
                </a:cubicBezTo>
                <a:cubicBezTo>
                  <a:pt x="6" y="19"/>
                  <a:pt x="8" y="19"/>
                  <a:pt x="9" y="19"/>
                </a:cubicBezTo>
                <a:cubicBezTo>
                  <a:pt x="9" y="19"/>
                  <a:pt x="9" y="18"/>
                  <a:pt x="9" y="18"/>
                </a:cubicBezTo>
                <a:cubicBezTo>
                  <a:pt x="11" y="18"/>
                  <a:pt x="12" y="18"/>
                  <a:pt x="14" y="18"/>
                </a:cubicBezTo>
                <a:cubicBezTo>
                  <a:pt x="16" y="17"/>
                  <a:pt x="15" y="15"/>
                  <a:pt x="19" y="15"/>
                </a:cubicBezTo>
                <a:cubicBezTo>
                  <a:pt x="21" y="15"/>
                  <a:pt x="26" y="14"/>
                  <a:pt x="28" y="15"/>
                </a:cubicBezTo>
                <a:cubicBezTo>
                  <a:pt x="26" y="15"/>
                  <a:pt x="28" y="16"/>
                  <a:pt x="29" y="16"/>
                </a:cubicBezTo>
                <a:cubicBezTo>
                  <a:pt x="30" y="16"/>
                  <a:pt x="30" y="16"/>
                  <a:pt x="31" y="16"/>
                </a:cubicBezTo>
                <a:cubicBezTo>
                  <a:pt x="32" y="14"/>
                  <a:pt x="33" y="13"/>
                  <a:pt x="32" y="12"/>
                </a:cubicBezTo>
                <a:cubicBezTo>
                  <a:pt x="28" y="12"/>
                  <a:pt x="28" y="13"/>
                  <a:pt x="28" y="15"/>
                </a:cubicBezTo>
                <a:cubicBezTo>
                  <a:pt x="26" y="12"/>
                  <a:pt x="34" y="10"/>
                  <a:pt x="37" y="12"/>
                </a:cubicBezTo>
                <a:cubicBezTo>
                  <a:pt x="38" y="12"/>
                  <a:pt x="39" y="11"/>
                  <a:pt x="41" y="11"/>
                </a:cubicBezTo>
                <a:cubicBezTo>
                  <a:pt x="43" y="12"/>
                  <a:pt x="46" y="12"/>
                  <a:pt x="48" y="12"/>
                </a:cubicBezTo>
                <a:cubicBezTo>
                  <a:pt x="49" y="12"/>
                  <a:pt x="53" y="12"/>
                  <a:pt x="54" y="11"/>
                </a:cubicBezTo>
                <a:cubicBezTo>
                  <a:pt x="54" y="10"/>
                  <a:pt x="51" y="9"/>
                  <a:pt x="53" y="9"/>
                </a:cubicBezTo>
                <a:cubicBezTo>
                  <a:pt x="55" y="9"/>
                  <a:pt x="55" y="11"/>
                  <a:pt x="56" y="10"/>
                </a:cubicBezTo>
                <a:cubicBezTo>
                  <a:pt x="57" y="11"/>
                  <a:pt x="55" y="12"/>
                  <a:pt x="57" y="13"/>
                </a:cubicBezTo>
                <a:cubicBezTo>
                  <a:pt x="58" y="13"/>
                  <a:pt x="60" y="13"/>
                  <a:pt x="61" y="12"/>
                </a:cubicBezTo>
                <a:cubicBezTo>
                  <a:pt x="60" y="12"/>
                  <a:pt x="58" y="12"/>
                  <a:pt x="58" y="13"/>
                </a:cubicBezTo>
                <a:cubicBezTo>
                  <a:pt x="57" y="12"/>
                  <a:pt x="60" y="12"/>
                  <a:pt x="60" y="11"/>
                </a:cubicBezTo>
                <a:cubicBezTo>
                  <a:pt x="60" y="12"/>
                  <a:pt x="60" y="12"/>
                  <a:pt x="62" y="12"/>
                </a:cubicBezTo>
                <a:cubicBezTo>
                  <a:pt x="62" y="12"/>
                  <a:pt x="62" y="11"/>
                  <a:pt x="61" y="11"/>
                </a:cubicBezTo>
                <a:cubicBezTo>
                  <a:pt x="61" y="11"/>
                  <a:pt x="63" y="11"/>
                  <a:pt x="64" y="11"/>
                </a:cubicBezTo>
                <a:cubicBezTo>
                  <a:pt x="63" y="10"/>
                  <a:pt x="64" y="10"/>
                  <a:pt x="64" y="9"/>
                </a:cubicBezTo>
                <a:cubicBezTo>
                  <a:pt x="65" y="9"/>
                  <a:pt x="64" y="10"/>
                  <a:pt x="64" y="11"/>
                </a:cubicBezTo>
                <a:cubicBezTo>
                  <a:pt x="66" y="11"/>
                  <a:pt x="70" y="13"/>
                  <a:pt x="72" y="11"/>
                </a:cubicBezTo>
                <a:cubicBezTo>
                  <a:pt x="71" y="11"/>
                  <a:pt x="69" y="11"/>
                  <a:pt x="69" y="9"/>
                </a:cubicBezTo>
                <a:cubicBezTo>
                  <a:pt x="70" y="10"/>
                  <a:pt x="71" y="10"/>
                  <a:pt x="72" y="11"/>
                </a:cubicBezTo>
                <a:cubicBezTo>
                  <a:pt x="74" y="11"/>
                  <a:pt x="73" y="10"/>
                  <a:pt x="73" y="10"/>
                </a:cubicBezTo>
                <a:cubicBezTo>
                  <a:pt x="75" y="9"/>
                  <a:pt x="75" y="10"/>
                  <a:pt x="78" y="10"/>
                </a:cubicBezTo>
                <a:cubicBezTo>
                  <a:pt x="79" y="9"/>
                  <a:pt x="78" y="7"/>
                  <a:pt x="80" y="7"/>
                </a:cubicBezTo>
                <a:cubicBezTo>
                  <a:pt x="80" y="8"/>
                  <a:pt x="79" y="9"/>
                  <a:pt x="79" y="10"/>
                </a:cubicBezTo>
                <a:cubicBezTo>
                  <a:pt x="80" y="10"/>
                  <a:pt x="82" y="11"/>
                  <a:pt x="82" y="12"/>
                </a:cubicBezTo>
                <a:cubicBezTo>
                  <a:pt x="84" y="11"/>
                  <a:pt x="84" y="12"/>
                  <a:pt x="86" y="12"/>
                </a:cubicBezTo>
                <a:cubicBezTo>
                  <a:pt x="86" y="11"/>
                  <a:pt x="85" y="11"/>
                  <a:pt x="83" y="11"/>
                </a:cubicBezTo>
                <a:cubicBezTo>
                  <a:pt x="83" y="10"/>
                  <a:pt x="83" y="10"/>
                  <a:pt x="83" y="9"/>
                </a:cubicBezTo>
                <a:cubicBezTo>
                  <a:pt x="84" y="10"/>
                  <a:pt x="84" y="9"/>
                  <a:pt x="86" y="9"/>
                </a:cubicBezTo>
                <a:cubicBezTo>
                  <a:pt x="83" y="10"/>
                  <a:pt x="86" y="11"/>
                  <a:pt x="86" y="12"/>
                </a:cubicBezTo>
                <a:cubicBezTo>
                  <a:pt x="89" y="12"/>
                  <a:pt x="93" y="13"/>
                  <a:pt x="95" y="11"/>
                </a:cubicBezTo>
                <a:cubicBezTo>
                  <a:pt x="96" y="12"/>
                  <a:pt x="96" y="12"/>
                  <a:pt x="96" y="12"/>
                </a:cubicBezTo>
                <a:cubicBezTo>
                  <a:pt x="97" y="12"/>
                  <a:pt x="101" y="12"/>
                  <a:pt x="102" y="11"/>
                </a:cubicBezTo>
                <a:cubicBezTo>
                  <a:pt x="100" y="11"/>
                  <a:pt x="101" y="9"/>
                  <a:pt x="103" y="9"/>
                </a:cubicBezTo>
                <a:cubicBezTo>
                  <a:pt x="103" y="8"/>
                  <a:pt x="102" y="8"/>
                  <a:pt x="102" y="7"/>
                </a:cubicBezTo>
                <a:cubicBezTo>
                  <a:pt x="104" y="8"/>
                  <a:pt x="103" y="9"/>
                  <a:pt x="105" y="10"/>
                </a:cubicBezTo>
                <a:cubicBezTo>
                  <a:pt x="105" y="9"/>
                  <a:pt x="104" y="7"/>
                  <a:pt x="106" y="6"/>
                </a:cubicBezTo>
                <a:cubicBezTo>
                  <a:pt x="107" y="6"/>
                  <a:pt x="108" y="7"/>
                  <a:pt x="109" y="6"/>
                </a:cubicBezTo>
                <a:cubicBezTo>
                  <a:pt x="109" y="8"/>
                  <a:pt x="106" y="8"/>
                  <a:pt x="105" y="9"/>
                </a:cubicBezTo>
                <a:cubicBezTo>
                  <a:pt x="106" y="9"/>
                  <a:pt x="108" y="9"/>
                  <a:pt x="108" y="10"/>
                </a:cubicBezTo>
                <a:cubicBezTo>
                  <a:pt x="109" y="10"/>
                  <a:pt x="111" y="10"/>
                  <a:pt x="110" y="10"/>
                </a:cubicBezTo>
                <a:cubicBezTo>
                  <a:pt x="110" y="9"/>
                  <a:pt x="112" y="10"/>
                  <a:pt x="112" y="10"/>
                </a:cubicBezTo>
                <a:cubicBezTo>
                  <a:pt x="113" y="10"/>
                  <a:pt x="114" y="10"/>
                  <a:pt x="116" y="10"/>
                </a:cubicBezTo>
                <a:cubicBezTo>
                  <a:pt x="116" y="9"/>
                  <a:pt x="114" y="8"/>
                  <a:pt x="116" y="8"/>
                </a:cubicBezTo>
                <a:cubicBezTo>
                  <a:pt x="116" y="9"/>
                  <a:pt x="116" y="9"/>
                  <a:pt x="116" y="9"/>
                </a:cubicBezTo>
                <a:cubicBezTo>
                  <a:pt x="119" y="8"/>
                  <a:pt x="119" y="10"/>
                  <a:pt x="122" y="9"/>
                </a:cubicBezTo>
                <a:cubicBezTo>
                  <a:pt x="122" y="8"/>
                  <a:pt x="121" y="8"/>
                  <a:pt x="121" y="7"/>
                </a:cubicBezTo>
                <a:cubicBezTo>
                  <a:pt x="122" y="7"/>
                  <a:pt x="123" y="8"/>
                  <a:pt x="124" y="8"/>
                </a:cubicBezTo>
                <a:cubicBezTo>
                  <a:pt x="124" y="8"/>
                  <a:pt x="123" y="8"/>
                  <a:pt x="123" y="8"/>
                </a:cubicBezTo>
                <a:cubicBezTo>
                  <a:pt x="126" y="8"/>
                  <a:pt x="125" y="7"/>
                  <a:pt x="126" y="6"/>
                </a:cubicBezTo>
                <a:cubicBezTo>
                  <a:pt x="127" y="6"/>
                  <a:pt x="125" y="7"/>
                  <a:pt x="127" y="7"/>
                </a:cubicBezTo>
                <a:cubicBezTo>
                  <a:pt x="129" y="7"/>
                  <a:pt x="128" y="6"/>
                  <a:pt x="129" y="6"/>
                </a:cubicBezTo>
                <a:cubicBezTo>
                  <a:pt x="129" y="5"/>
                  <a:pt x="128" y="6"/>
                  <a:pt x="128" y="5"/>
                </a:cubicBezTo>
                <a:cubicBezTo>
                  <a:pt x="129" y="5"/>
                  <a:pt x="130" y="4"/>
                  <a:pt x="131" y="3"/>
                </a:cubicBezTo>
                <a:cubicBezTo>
                  <a:pt x="133" y="3"/>
                  <a:pt x="135" y="4"/>
                  <a:pt x="135" y="5"/>
                </a:cubicBezTo>
                <a:cubicBezTo>
                  <a:pt x="142" y="4"/>
                  <a:pt x="145" y="6"/>
                  <a:pt x="150" y="5"/>
                </a:cubicBezTo>
                <a:cubicBezTo>
                  <a:pt x="150" y="5"/>
                  <a:pt x="151" y="4"/>
                  <a:pt x="151" y="4"/>
                </a:cubicBezTo>
                <a:cubicBezTo>
                  <a:pt x="154" y="4"/>
                  <a:pt x="155" y="4"/>
                  <a:pt x="156" y="3"/>
                </a:cubicBezTo>
                <a:cubicBezTo>
                  <a:pt x="157" y="3"/>
                  <a:pt x="156" y="4"/>
                  <a:pt x="156" y="5"/>
                </a:cubicBezTo>
                <a:cubicBezTo>
                  <a:pt x="157" y="4"/>
                  <a:pt x="157" y="4"/>
                  <a:pt x="158" y="3"/>
                </a:cubicBezTo>
                <a:cubicBezTo>
                  <a:pt x="159" y="4"/>
                  <a:pt x="157" y="4"/>
                  <a:pt x="158" y="4"/>
                </a:cubicBezTo>
                <a:cubicBezTo>
                  <a:pt x="160" y="4"/>
                  <a:pt x="159" y="4"/>
                  <a:pt x="160" y="3"/>
                </a:cubicBezTo>
                <a:cubicBezTo>
                  <a:pt x="162" y="4"/>
                  <a:pt x="159" y="4"/>
                  <a:pt x="160" y="4"/>
                </a:cubicBezTo>
                <a:cubicBezTo>
                  <a:pt x="160" y="5"/>
                  <a:pt x="161" y="5"/>
                  <a:pt x="161" y="5"/>
                </a:cubicBezTo>
                <a:cubicBezTo>
                  <a:pt x="163" y="4"/>
                  <a:pt x="164" y="3"/>
                  <a:pt x="166" y="2"/>
                </a:cubicBezTo>
                <a:cubicBezTo>
                  <a:pt x="167" y="2"/>
                  <a:pt x="167" y="2"/>
                  <a:pt x="168" y="2"/>
                </a:cubicBezTo>
                <a:cubicBezTo>
                  <a:pt x="167" y="3"/>
                  <a:pt x="170" y="2"/>
                  <a:pt x="168" y="3"/>
                </a:cubicBezTo>
                <a:cubicBezTo>
                  <a:pt x="170" y="4"/>
                  <a:pt x="172" y="3"/>
                  <a:pt x="173" y="3"/>
                </a:cubicBezTo>
                <a:cubicBezTo>
                  <a:pt x="173" y="3"/>
                  <a:pt x="173" y="4"/>
                  <a:pt x="173" y="4"/>
                </a:cubicBezTo>
                <a:cubicBezTo>
                  <a:pt x="175" y="3"/>
                  <a:pt x="176" y="5"/>
                  <a:pt x="178" y="4"/>
                </a:cubicBezTo>
                <a:cubicBezTo>
                  <a:pt x="178" y="5"/>
                  <a:pt x="176" y="4"/>
                  <a:pt x="176" y="5"/>
                </a:cubicBezTo>
                <a:cubicBezTo>
                  <a:pt x="175" y="5"/>
                  <a:pt x="177" y="5"/>
                  <a:pt x="177" y="6"/>
                </a:cubicBezTo>
                <a:cubicBezTo>
                  <a:pt x="177" y="4"/>
                  <a:pt x="183" y="2"/>
                  <a:pt x="187" y="3"/>
                </a:cubicBezTo>
                <a:cubicBezTo>
                  <a:pt x="186" y="4"/>
                  <a:pt x="187" y="4"/>
                  <a:pt x="185" y="4"/>
                </a:cubicBezTo>
                <a:cubicBezTo>
                  <a:pt x="185" y="4"/>
                  <a:pt x="186" y="4"/>
                  <a:pt x="186" y="4"/>
                </a:cubicBezTo>
                <a:cubicBezTo>
                  <a:pt x="181" y="4"/>
                  <a:pt x="178" y="6"/>
                  <a:pt x="182" y="8"/>
                </a:cubicBezTo>
                <a:cubicBezTo>
                  <a:pt x="183" y="8"/>
                  <a:pt x="183" y="7"/>
                  <a:pt x="182" y="6"/>
                </a:cubicBezTo>
                <a:cubicBezTo>
                  <a:pt x="184" y="6"/>
                  <a:pt x="184" y="5"/>
                  <a:pt x="186" y="5"/>
                </a:cubicBezTo>
                <a:cubicBezTo>
                  <a:pt x="186" y="6"/>
                  <a:pt x="185" y="6"/>
                  <a:pt x="185" y="6"/>
                </a:cubicBezTo>
                <a:cubicBezTo>
                  <a:pt x="185" y="6"/>
                  <a:pt x="187" y="5"/>
                  <a:pt x="187" y="5"/>
                </a:cubicBezTo>
                <a:cubicBezTo>
                  <a:pt x="188" y="5"/>
                  <a:pt x="186" y="5"/>
                  <a:pt x="187" y="6"/>
                </a:cubicBezTo>
                <a:cubicBezTo>
                  <a:pt x="188" y="6"/>
                  <a:pt x="189" y="5"/>
                  <a:pt x="190" y="5"/>
                </a:cubicBezTo>
                <a:cubicBezTo>
                  <a:pt x="189" y="4"/>
                  <a:pt x="189" y="4"/>
                  <a:pt x="188" y="3"/>
                </a:cubicBezTo>
                <a:cubicBezTo>
                  <a:pt x="189" y="3"/>
                  <a:pt x="190" y="3"/>
                  <a:pt x="191" y="2"/>
                </a:cubicBezTo>
                <a:cubicBezTo>
                  <a:pt x="190" y="1"/>
                  <a:pt x="192" y="1"/>
                  <a:pt x="194" y="1"/>
                </a:cubicBezTo>
                <a:cubicBezTo>
                  <a:pt x="194" y="1"/>
                  <a:pt x="193" y="1"/>
                  <a:pt x="193" y="2"/>
                </a:cubicBezTo>
                <a:cubicBezTo>
                  <a:pt x="194" y="2"/>
                  <a:pt x="193" y="3"/>
                  <a:pt x="195" y="3"/>
                </a:cubicBezTo>
                <a:cubicBezTo>
                  <a:pt x="193" y="4"/>
                  <a:pt x="192" y="6"/>
                  <a:pt x="189" y="5"/>
                </a:cubicBezTo>
                <a:cubicBezTo>
                  <a:pt x="188" y="6"/>
                  <a:pt x="187" y="7"/>
                  <a:pt x="187" y="8"/>
                </a:cubicBezTo>
                <a:cubicBezTo>
                  <a:pt x="186" y="8"/>
                  <a:pt x="186" y="7"/>
                  <a:pt x="185" y="7"/>
                </a:cubicBezTo>
                <a:cubicBezTo>
                  <a:pt x="184" y="7"/>
                  <a:pt x="186" y="8"/>
                  <a:pt x="185" y="8"/>
                </a:cubicBezTo>
                <a:cubicBezTo>
                  <a:pt x="184" y="8"/>
                  <a:pt x="185" y="7"/>
                  <a:pt x="184" y="7"/>
                </a:cubicBezTo>
                <a:cubicBezTo>
                  <a:pt x="183" y="7"/>
                  <a:pt x="184" y="8"/>
                  <a:pt x="182" y="8"/>
                </a:cubicBezTo>
                <a:cubicBezTo>
                  <a:pt x="183" y="8"/>
                  <a:pt x="184" y="9"/>
                  <a:pt x="185" y="9"/>
                </a:cubicBezTo>
                <a:cubicBezTo>
                  <a:pt x="187" y="8"/>
                  <a:pt x="189" y="8"/>
                  <a:pt x="190" y="6"/>
                </a:cubicBezTo>
                <a:cubicBezTo>
                  <a:pt x="192" y="6"/>
                  <a:pt x="193" y="7"/>
                  <a:pt x="195" y="7"/>
                </a:cubicBezTo>
                <a:cubicBezTo>
                  <a:pt x="196" y="6"/>
                  <a:pt x="198" y="5"/>
                  <a:pt x="200" y="6"/>
                </a:cubicBezTo>
                <a:cubicBezTo>
                  <a:pt x="200" y="6"/>
                  <a:pt x="199" y="6"/>
                  <a:pt x="199" y="6"/>
                </a:cubicBezTo>
                <a:cubicBezTo>
                  <a:pt x="204" y="7"/>
                  <a:pt x="208" y="3"/>
                  <a:pt x="209" y="2"/>
                </a:cubicBezTo>
                <a:cubicBezTo>
                  <a:pt x="211" y="0"/>
                  <a:pt x="212" y="1"/>
                  <a:pt x="215" y="1"/>
                </a:cubicBezTo>
                <a:cubicBezTo>
                  <a:pt x="216" y="2"/>
                  <a:pt x="217" y="3"/>
                  <a:pt x="218" y="4"/>
                </a:cubicBezTo>
                <a:cubicBezTo>
                  <a:pt x="223" y="0"/>
                  <a:pt x="231" y="4"/>
                  <a:pt x="233" y="7"/>
                </a:cubicBezTo>
                <a:cubicBezTo>
                  <a:pt x="232" y="6"/>
                  <a:pt x="238" y="7"/>
                  <a:pt x="239" y="5"/>
                </a:cubicBezTo>
                <a:cubicBezTo>
                  <a:pt x="240" y="5"/>
                  <a:pt x="239" y="6"/>
                  <a:pt x="240" y="6"/>
                </a:cubicBezTo>
                <a:cubicBezTo>
                  <a:pt x="240" y="7"/>
                  <a:pt x="239" y="6"/>
                  <a:pt x="238" y="6"/>
                </a:cubicBezTo>
                <a:cubicBezTo>
                  <a:pt x="239" y="7"/>
                  <a:pt x="238" y="7"/>
                  <a:pt x="239" y="7"/>
                </a:cubicBezTo>
                <a:cubicBezTo>
                  <a:pt x="241" y="8"/>
                  <a:pt x="240" y="6"/>
                  <a:pt x="242" y="6"/>
                </a:cubicBezTo>
                <a:cubicBezTo>
                  <a:pt x="242" y="7"/>
                  <a:pt x="241" y="7"/>
                  <a:pt x="241" y="7"/>
                </a:cubicBezTo>
                <a:cubicBezTo>
                  <a:pt x="242" y="7"/>
                  <a:pt x="242" y="7"/>
                  <a:pt x="242" y="7"/>
                </a:cubicBezTo>
                <a:cubicBezTo>
                  <a:pt x="244" y="8"/>
                  <a:pt x="243" y="6"/>
                  <a:pt x="245" y="6"/>
                </a:cubicBezTo>
                <a:cubicBezTo>
                  <a:pt x="245" y="7"/>
                  <a:pt x="244" y="7"/>
                  <a:pt x="244" y="7"/>
                </a:cubicBezTo>
                <a:cubicBezTo>
                  <a:pt x="244" y="7"/>
                  <a:pt x="244" y="7"/>
                  <a:pt x="244" y="8"/>
                </a:cubicBezTo>
                <a:cubicBezTo>
                  <a:pt x="248" y="7"/>
                  <a:pt x="249" y="5"/>
                  <a:pt x="252" y="5"/>
                </a:cubicBezTo>
                <a:cubicBezTo>
                  <a:pt x="255" y="6"/>
                  <a:pt x="260" y="6"/>
                  <a:pt x="261" y="7"/>
                </a:cubicBezTo>
                <a:cubicBezTo>
                  <a:pt x="262" y="7"/>
                  <a:pt x="263" y="6"/>
                  <a:pt x="264" y="7"/>
                </a:cubicBezTo>
                <a:cubicBezTo>
                  <a:pt x="267" y="7"/>
                  <a:pt x="266" y="5"/>
                  <a:pt x="270" y="5"/>
                </a:cubicBezTo>
                <a:cubicBezTo>
                  <a:pt x="269" y="5"/>
                  <a:pt x="268" y="5"/>
                  <a:pt x="268" y="5"/>
                </a:cubicBezTo>
                <a:cubicBezTo>
                  <a:pt x="268" y="6"/>
                  <a:pt x="269" y="5"/>
                  <a:pt x="270" y="5"/>
                </a:cubicBezTo>
                <a:cubicBezTo>
                  <a:pt x="268" y="6"/>
                  <a:pt x="267" y="6"/>
                  <a:pt x="266" y="7"/>
                </a:cubicBezTo>
                <a:cubicBezTo>
                  <a:pt x="266" y="7"/>
                  <a:pt x="267" y="7"/>
                  <a:pt x="267" y="7"/>
                </a:cubicBezTo>
                <a:cubicBezTo>
                  <a:pt x="268" y="7"/>
                  <a:pt x="268" y="7"/>
                  <a:pt x="269" y="7"/>
                </a:cubicBezTo>
                <a:cubicBezTo>
                  <a:pt x="271" y="8"/>
                  <a:pt x="272" y="8"/>
                  <a:pt x="273" y="7"/>
                </a:cubicBezTo>
                <a:cubicBezTo>
                  <a:pt x="274" y="7"/>
                  <a:pt x="272" y="7"/>
                  <a:pt x="272" y="7"/>
                </a:cubicBezTo>
                <a:cubicBezTo>
                  <a:pt x="273" y="8"/>
                  <a:pt x="273" y="8"/>
                  <a:pt x="273" y="8"/>
                </a:cubicBezTo>
                <a:cubicBezTo>
                  <a:pt x="274" y="8"/>
                  <a:pt x="274" y="8"/>
                  <a:pt x="274" y="7"/>
                </a:cubicBezTo>
                <a:cubicBezTo>
                  <a:pt x="275" y="8"/>
                  <a:pt x="275" y="8"/>
                  <a:pt x="275" y="8"/>
                </a:cubicBezTo>
                <a:cubicBezTo>
                  <a:pt x="276" y="8"/>
                  <a:pt x="277" y="8"/>
                  <a:pt x="278" y="9"/>
                </a:cubicBezTo>
                <a:cubicBezTo>
                  <a:pt x="281" y="8"/>
                  <a:pt x="283" y="6"/>
                  <a:pt x="285" y="6"/>
                </a:cubicBezTo>
                <a:cubicBezTo>
                  <a:pt x="286" y="6"/>
                  <a:pt x="286" y="6"/>
                  <a:pt x="286" y="7"/>
                </a:cubicBezTo>
                <a:cubicBezTo>
                  <a:pt x="287" y="6"/>
                  <a:pt x="290" y="7"/>
                  <a:pt x="291" y="8"/>
                </a:cubicBezTo>
                <a:cubicBezTo>
                  <a:pt x="290" y="8"/>
                  <a:pt x="289" y="7"/>
                  <a:pt x="287" y="7"/>
                </a:cubicBezTo>
                <a:cubicBezTo>
                  <a:pt x="286" y="7"/>
                  <a:pt x="286" y="8"/>
                  <a:pt x="286" y="8"/>
                </a:cubicBezTo>
                <a:cubicBezTo>
                  <a:pt x="288" y="9"/>
                  <a:pt x="291" y="9"/>
                  <a:pt x="292" y="11"/>
                </a:cubicBezTo>
                <a:cubicBezTo>
                  <a:pt x="293" y="10"/>
                  <a:pt x="294" y="9"/>
                  <a:pt x="292" y="10"/>
                </a:cubicBezTo>
                <a:cubicBezTo>
                  <a:pt x="294" y="9"/>
                  <a:pt x="296" y="9"/>
                  <a:pt x="300" y="9"/>
                </a:cubicBezTo>
                <a:cubicBezTo>
                  <a:pt x="301" y="9"/>
                  <a:pt x="302" y="7"/>
                  <a:pt x="304" y="8"/>
                </a:cubicBezTo>
                <a:cubicBezTo>
                  <a:pt x="304" y="9"/>
                  <a:pt x="302" y="9"/>
                  <a:pt x="302" y="10"/>
                </a:cubicBezTo>
                <a:cubicBezTo>
                  <a:pt x="305" y="9"/>
                  <a:pt x="306" y="7"/>
                  <a:pt x="310" y="7"/>
                </a:cubicBezTo>
                <a:cubicBezTo>
                  <a:pt x="310" y="7"/>
                  <a:pt x="310" y="8"/>
                  <a:pt x="310" y="8"/>
                </a:cubicBezTo>
                <a:cubicBezTo>
                  <a:pt x="305" y="8"/>
                  <a:pt x="303" y="10"/>
                  <a:pt x="302" y="11"/>
                </a:cubicBezTo>
                <a:cubicBezTo>
                  <a:pt x="304" y="11"/>
                  <a:pt x="305" y="11"/>
                  <a:pt x="303" y="12"/>
                </a:cubicBezTo>
                <a:cubicBezTo>
                  <a:pt x="307" y="12"/>
                  <a:pt x="307" y="10"/>
                  <a:pt x="310" y="10"/>
                </a:cubicBezTo>
                <a:cubicBezTo>
                  <a:pt x="310" y="10"/>
                  <a:pt x="310" y="10"/>
                  <a:pt x="309" y="10"/>
                </a:cubicBezTo>
                <a:cubicBezTo>
                  <a:pt x="309" y="10"/>
                  <a:pt x="310" y="10"/>
                  <a:pt x="310" y="10"/>
                </a:cubicBezTo>
                <a:cubicBezTo>
                  <a:pt x="311" y="10"/>
                  <a:pt x="311" y="10"/>
                  <a:pt x="312" y="10"/>
                </a:cubicBezTo>
                <a:cubicBezTo>
                  <a:pt x="313" y="10"/>
                  <a:pt x="313" y="10"/>
                  <a:pt x="313" y="11"/>
                </a:cubicBezTo>
                <a:cubicBezTo>
                  <a:pt x="314" y="11"/>
                  <a:pt x="313" y="10"/>
                  <a:pt x="314" y="10"/>
                </a:cubicBezTo>
                <a:cubicBezTo>
                  <a:pt x="314" y="10"/>
                  <a:pt x="313" y="10"/>
                  <a:pt x="313" y="10"/>
                </a:cubicBezTo>
                <a:cubicBezTo>
                  <a:pt x="315" y="10"/>
                  <a:pt x="319" y="10"/>
                  <a:pt x="322" y="10"/>
                </a:cubicBezTo>
                <a:cubicBezTo>
                  <a:pt x="322" y="11"/>
                  <a:pt x="319" y="12"/>
                  <a:pt x="321" y="12"/>
                </a:cubicBezTo>
                <a:cubicBezTo>
                  <a:pt x="321" y="13"/>
                  <a:pt x="320" y="12"/>
                  <a:pt x="319" y="12"/>
                </a:cubicBezTo>
                <a:cubicBezTo>
                  <a:pt x="321" y="13"/>
                  <a:pt x="323" y="13"/>
                  <a:pt x="324" y="15"/>
                </a:cubicBezTo>
                <a:cubicBezTo>
                  <a:pt x="325" y="14"/>
                  <a:pt x="326" y="14"/>
                  <a:pt x="326" y="14"/>
                </a:cubicBezTo>
                <a:cubicBezTo>
                  <a:pt x="326" y="14"/>
                  <a:pt x="325" y="14"/>
                  <a:pt x="325" y="14"/>
                </a:cubicBezTo>
                <a:cubicBezTo>
                  <a:pt x="326" y="13"/>
                  <a:pt x="328" y="14"/>
                  <a:pt x="329" y="15"/>
                </a:cubicBezTo>
                <a:cubicBezTo>
                  <a:pt x="330" y="15"/>
                  <a:pt x="330" y="14"/>
                  <a:pt x="330" y="14"/>
                </a:cubicBezTo>
                <a:cubicBezTo>
                  <a:pt x="331" y="14"/>
                  <a:pt x="330" y="15"/>
                  <a:pt x="330" y="15"/>
                </a:cubicBezTo>
                <a:cubicBezTo>
                  <a:pt x="330" y="15"/>
                  <a:pt x="331" y="15"/>
                  <a:pt x="332" y="15"/>
                </a:cubicBezTo>
                <a:cubicBezTo>
                  <a:pt x="330" y="16"/>
                  <a:pt x="331" y="16"/>
                  <a:pt x="331" y="17"/>
                </a:cubicBezTo>
                <a:cubicBezTo>
                  <a:pt x="332" y="17"/>
                  <a:pt x="334" y="16"/>
                  <a:pt x="333" y="15"/>
                </a:cubicBezTo>
                <a:cubicBezTo>
                  <a:pt x="331" y="15"/>
                  <a:pt x="334" y="15"/>
                  <a:pt x="333" y="16"/>
                </a:cubicBezTo>
                <a:cubicBezTo>
                  <a:pt x="334" y="14"/>
                  <a:pt x="332" y="13"/>
                  <a:pt x="331" y="12"/>
                </a:cubicBezTo>
                <a:cubicBezTo>
                  <a:pt x="332" y="12"/>
                  <a:pt x="333" y="12"/>
                  <a:pt x="333" y="11"/>
                </a:cubicBezTo>
                <a:cubicBezTo>
                  <a:pt x="334" y="11"/>
                  <a:pt x="335" y="11"/>
                  <a:pt x="335" y="12"/>
                </a:cubicBezTo>
                <a:cubicBezTo>
                  <a:pt x="341" y="11"/>
                  <a:pt x="344" y="14"/>
                  <a:pt x="344" y="16"/>
                </a:cubicBezTo>
                <a:cubicBezTo>
                  <a:pt x="347" y="18"/>
                  <a:pt x="349" y="20"/>
                  <a:pt x="352" y="22"/>
                </a:cubicBezTo>
                <a:cubicBezTo>
                  <a:pt x="352" y="22"/>
                  <a:pt x="353" y="22"/>
                  <a:pt x="354" y="22"/>
                </a:cubicBezTo>
                <a:cubicBezTo>
                  <a:pt x="354" y="21"/>
                  <a:pt x="353" y="21"/>
                  <a:pt x="353" y="20"/>
                </a:cubicBezTo>
                <a:cubicBezTo>
                  <a:pt x="354" y="20"/>
                  <a:pt x="355" y="20"/>
                  <a:pt x="355" y="20"/>
                </a:cubicBezTo>
                <a:cubicBezTo>
                  <a:pt x="356" y="22"/>
                  <a:pt x="361" y="22"/>
                  <a:pt x="363" y="22"/>
                </a:cubicBezTo>
                <a:cubicBezTo>
                  <a:pt x="365" y="22"/>
                  <a:pt x="363" y="24"/>
                  <a:pt x="364" y="24"/>
                </a:cubicBezTo>
                <a:cubicBezTo>
                  <a:pt x="362" y="24"/>
                  <a:pt x="363" y="22"/>
                  <a:pt x="360" y="22"/>
                </a:cubicBezTo>
                <a:cubicBezTo>
                  <a:pt x="359" y="22"/>
                  <a:pt x="360" y="23"/>
                  <a:pt x="360" y="23"/>
                </a:cubicBezTo>
                <a:cubicBezTo>
                  <a:pt x="362" y="23"/>
                  <a:pt x="363" y="24"/>
                  <a:pt x="363" y="25"/>
                </a:cubicBezTo>
                <a:cubicBezTo>
                  <a:pt x="364" y="25"/>
                  <a:pt x="365" y="25"/>
                  <a:pt x="365" y="24"/>
                </a:cubicBezTo>
                <a:cubicBezTo>
                  <a:pt x="366" y="25"/>
                  <a:pt x="367" y="26"/>
                  <a:pt x="365" y="25"/>
                </a:cubicBezTo>
                <a:cubicBezTo>
                  <a:pt x="365" y="25"/>
                  <a:pt x="366" y="25"/>
                  <a:pt x="365" y="25"/>
                </a:cubicBezTo>
                <a:cubicBezTo>
                  <a:pt x="365" y="25"/>
                  <a:pt x="364" y="26"/>
                  <a:pt x="365" y="26"/>
                </a:cubicBezTo>
                <a:cubicBezTo>
                  <a:pt x="365" y="26"/>
                  <a:pt x="364" y="25"/>
                  <a:pt x="363" y="26"/>
                </a:cubicBezTo>
                <a:cubicBezTo>
                  <a:pt x="364" y="25"/>
                  <a:pt x="363" y="25"/>
                  <a:pt x="361" y="25"/>
                </a:cubicBezTo>
                <a:cubicBezTo>
                  <a:pt x="361" y="25"/>
                  <a:pt x="363" y="25"/>
                  <a:pt x="362" y="26"/>
                </a:cubicBezTo>
                <a:cubicBezTo>
                  <a:pt x="361" y="26"/>
                  <a:pt x="361" y="25"/>
                  <a:pt x="361" y="25"/>
                </a:cubicBezTo>
                <a:cubicBezTo>
                  <a:pt x="360" y="25"/>
                  <a:pt x="361" y="26"/>
                  <a:pt x="361" y="26"/>
                </a:cubicBezTo>
                <a:cubicBezTo>
                  <a:pt x="360" y="26"/>
                  <a:pt x="360" y="26"/>
                  <a:pt x="360" y="25"/>
                </a:cubicBezTo>
                <a:cubicBezTo>
                  <a:pt x="359" y="25"/>
                  <a:pt x="358" y="27"/>
                  <a:pt x="359" y="26"/>
                </a:cubicBezTo>
                <a:cubicBezTo>
                  <a:pt x="357" y="26"/>
                  <a:pt x="357" y="27"/>
                  <a:pt x="357" y="27"/>
                </a:cubicBezTo>
                <a:cubicBezTo>
                  <a:pt x="356" y="27"/>
                  <a:pt x="355" y="27"/>
                  <a:pt x="355" y="26"/>
                </a:cubicBezTo>
                <a:cubicBezTo>
                  <a:pt x="358" y="27"/>
                  <a:pt x="359" y="23"/>
                  <a:pt x="356" y="24"/>
                </a:cubicBezTo>
                <a:cubicBezTo>
                  <a:pt x="355" y="24"/>
                  <a:pt x="357" y="23"/>
                  <a:pt x="359" y="23"/>
                </a:cubicBezTo>
                <a:cubicBezTo>
                  <a:pt x="359" y="24"/>
                  <a:pt x="358" y="24"/>
                  <a:pt x="358" y="25"/>
                </a:cubicBezTo>
                <a:cubicBezTo>
                  <a:pt x="361" y="24"/>
                  <a:pt x="358" y="23"/>
                  <a:pt x="359" y="22"/>
                </a:cubicBezTo>
                <a:cubicBezTo>
                  <a:pt x="357" y="22"/>
                  <a:pt x="357" y="23"/>
                  <a:pt x="357" y="22"/>
                </a:cubicBezTo>
                <a:cubicBezTo>
                  <a:pt x="357" y="22"/>
                  <a:pt x="357" y="23"/>
                  <a:pt x="357" y="23"/>
                </a:cubicBezTo>
                <a:cubicBezTo>
                  <a:pt x="359" y="23"/>
                  <a:pt x="356" y="22"/>
                  <a:pt x="358" y="23"/>
                </a:cubicBezTo>
                <a:cubicBezTo>
                  <a:pt x="359" y="23"/>
                  <a:pt x="357" y="23"/>
                  <a:pt x="357" y="23"/>
                </a:cubicBezTo>
                <a:cubicBezTo>
                  <a:pt x="356" y="23"/>
                  <a:pt x="356" y="23"/>
                  <a:pt x="356" y="22"/>
                </a:cubicBezTo>
                <a:cubicBezTo>
                  <a:pt x="354" y="23"/>
                  <a:pt x="354" y="22"/>
                  <a:pt x="353" y="23"/>
                </a:cubicBezTo>
                <a:cubicBezTo>
                  <a:pt x="354" y="23"/>
                  <a:pt x="354" y="24"/>
                  <a:pt x="355" y="24"/>
                </a:cubicBezTo>
                <a:cubicBezTo>
                  <a:pt x="355" y="25"/>
                  <a:pt x="355" y="25"/>
                  <a:pt x="355" y="25"/>
                </a:cubicBezTo>
                <a:cubicBezTo>
                  <a:pt x="354" y="25"/>
                  <a:pt x="355" y="25"/>
                  <a:pt x="354" y="24"/>
                </a:cubicBezTo>
                <a:cubicBezTo>
                  <a:pt x="355" y="26"/>
                  <a:pt x="352" y="28"/>
                  <a:pt x="354" y="30"/>
                </a:cubicBezTo>
                <a:cubicBezTo>
                  <a:pt x="356" y="30"/>
                  <a:pt x="354" y="29"/>
                  <a:pt x="354" y="29"/>
                </a:cubicBezTo>
                <a:cubicBezTo>
                  <a:pt x="354" y="29"/>
                  <a:pt x="354" y="29"/>
                  <a:pt x="355" y="29"/>
                </a:cubicBezTo>
                <a:cubicBezTo>
                  <a:pt x="356" y="29"/>
                  <a:pt x="355" y="28"/>
                  <a:pt x="356" y="28"/>
                </a:cubicBezTo>
                <a:cubicBezTo>
                  <a:pt x="356" y="29"/>
                  <a:pt x="355" y="30"/>
                  <a:pt x="355" y="31"/>
                </a:cubicBezTo>
                <a:cubicBezTo>
                  <a:pt x="355" y="31"/>
                  <a:pt x="356" y="31"/>
                  <a:pt x="356" y="31"/>
                </a:cubicBezTo>
                <a:cubicBezTo>
                  <a:pt x="357" y="31"/>
                  <a:pt x="357" y="31"/>
                  <a:pt x="358" y="31"/>
                </a:cubicBezTo>
                <a:cubicBezTo>
                  <a:pt x="358" y="30"/>
                  <a:pt x="359" y="30"/>
                  <a:pt x="359" y="29"/>
                </a:cubicBezTo>
                <a:cubicBezTo>
                  <a:pt x="358" y="29"/>
                  <a:pt x="358" y="30"/>
                  <a:pt x="356" y="29"/>
                </a:cubicBezTo>
                <a:cubicBezTo>
                  <a:pt x="360" y="29"/>
                  <a:pt x="360" y="28"/>
                  <a:pt x="360" y="27"/>
                </a:cubicBezTo>
                <a:cubicBezTo>
                  <a:pt x="362" y="28"/>
                  <a:pt x="362" y="31"/>
                  <a:pt x="365" y="32"/>
                </a:cubicBezTo>
                <a:cubicBezTo>
                  <a:pt x="366" y="32"/>
                  <a:pt x="367" y="31"/>
                  <a:pt x="366" y="30"/>
                </a:cubicBezTo>
                <a:cubicBezTo>
                  <a:pt x="367" y="31"/>
                  <a:pt x="368" y="31"/>
                  <a:pt x="368" y="32"/>
                </a:cubicBezTo>
                <a:cubicBezTo>
                  <a:pt x="368" y="31"/>
                  <a:pt x="370" y="31"/>
                  <a:pt x="372" y="31"/>
                </a:cubicBezTo>
                <a:cubicBezTo>
                  <a:pt x="372" y="31"/>
                  <a:pt x="372" y="32"/>
                  <a:pt x="373" y="32"/>
                </a:cubicBezTo>
                <a:cubicBezTo>
                  <a:pt x="372" y="33"/>
                  <a:pt x="373" y="32"/>
                  <a:pt x="368" y="33"/>
                </a:cubicBezTo>
                <a:close/>
                <a:moveTo>
                  <a:pt x="233" y="36"/>
                </a:moveTo>
                <a:cubicBezTo>
                  <a:pt x="233" y="35"/>
                  <a:pt x="232" y="34"/>
                  <a:pt x="231" y="33"/>
                </a:cubicBezTo>
                <a:cubicBezTo>
                  <a:pt x="232" y="34"/>
                  <a:pt x="229" y="35"/>
                  <a:pt x="233" y="36"/>
                </a:cubicBezTo>
                <a:close/>
                <a:moveTo>
                  <a:pt x="238" y="6"/>
                </a:moveTo>
                <a:cubicBezTo>
                  <a:pt x="236" y="6"/>
                  <a:pt x="236" y="7"/>
                  <a:pt x="235" y="7"/>
                </a:cubicBezTo>
                <a:cubicBezTo>
                  <a:pt x="236" y="8"/>
                  <a:pt x="235" y="9"/>
                  <a:pt x="236" y="9"/>
                </a:cubicBezTo>
                <a:cubicBezTo>
                  <a:pt x="237" y="8"/>
                  <a:pt x="237" y="8"/>
                  <a:pt x="236" y="7"/>
                </a:cubicBezTo>
                <a:cubicBezTo>
                  <a:pt x="237" y="7"/>
                  <a:pt x="238" y="8"/>
                  <a:pt x="239" y="7"/>
                </a:cubicBezTo>
                <a:cubicBezTo>
                  <a:pt x="238" y="7"/>
                  <a:pt x="238" y="7"/>
                  <a:pt x="238" y="6"/>
                </a:cubicBezTo>
                <a:close/>
                <a:moveTo>
                  <a:pt x="351" y="28"/>
                </a:moveTo>
                <a:cubicBezTo>
                  <a:pt x="350" y="28"/>
                  <a:pt x="352" y="27"/>
                  <a:pt x="351" y="26"/>
                </a:cubicBezTo>
                <a:cubicBezTo>
                  <a:pt x="349" y="27"/>
                  <a:pt x="350" y="28"/>
                  <a:pt x="351" y="28"/>
                </a:cubicBezTo>
                <a:close/>
                <a:moveTo>
                  <a:pt x="349" y="26"/>
                </a:moveTo>
                <a:cubicBezTo>
                  <a:pt x="348" y="26"/>
                  <a:pt x="348" y="27"/>
                  <a:pt x="346" y="27"/>
                </a:cubicBezTo>
                <a:cubicBezTo>
                  <a:pt x="347" y="27"/>
                  <a:pt x="346" y="28"/>
                  <a:pt x="347" y="28"/>
                </a:cubicBezTo>
                <a:cubicBezTo>
                  <a:pt x="347" y="27"/>
                  <a:pt x="348" y="28"/>
                  <a:pt x="349" y="28"/>
                </a:cubicBezTo>
                <a:cubicBezTo>
                  <a:pt x="349" y="28"/>
                  <a:pt x="350" y="26"/>
                  <a:pt x="349" y="26"/>
                </a:cubicBezTo>
                <a:close/>
                <a:moveTo>
                  <a:pt x="341" y="38"/>
                </a:moveTo>
                <a:cubicBezTo>
                  <a:pt x="342" y="38"/>
                  <a:pt x="343" y="38"/>
                  <a:pt x="344" y="38"/>
                </a:cubicBezTo>
                <a:cubicBezTo>
                  <a:pt x="343" y="38"/>
                  <a:pt x="341" y="38"/>
                  <a:pt x="341" y="38"/>
                </a:cubicBezTo>
                <a:close/>
                <a:moveTo>
                  <a:pt x="337" y="12"/>
                </a:moveTo>
                <a:cubicBezTo>
                  <a:pt x="339" y="13"/>
                  <a:pt x="341" y="15"/>
                  <a:pt x="343" y="16"/>
                </a:cubicBezTo>
                <a:cubicBezTo>
                  <a:pt x="342" y="13"/>
                  <a:pt x="341" y="13"/>
                  <a:pt x="337" y="12"/>
                </a:cubicBezTo>
                <a:close/>
                <a:moveTo>
                  <a:pt x="338" y="14"/>
                </a:moveTo>
                <a:cubicBezTo>
                  <a:pt x="340" y="14"/>
                  <a:pt x="337" y="15"/>
                  <a:pt x="339" y="16"/>
                </a:cubicBezTo>
                <a:cubicBezTo>
                  <a:pt x="338" y="15"/>
                  <a:pt x="340" y="16"/>
                  <a:pt x="340" y="15"/>
                </a:cubicBezTo>
                <a:cubicBezTo>
                  <a:pt x="339" y="15"/>
                  <a:pt x="339" y="13"/>
                  <a:pt x="338" y="14"/>
                </a:cubicBezTo>
                <a:close/>
                <a:moveTo>
                  <a:pt x="336" y="14"/>
                </a:moveTo>
                <a:cubicBezTo>
                  <a:pt x="335" y="14"/>
                  <a:pt x="336" y="15"/>
                  <a:pt x="338" y="15"/>
                </a:cubicBezTo>
                <a:cubicBezTo>
                  <a:pt x="338" y="14"/>
                  <a:pt x="337" y="14"/>
                  <a:pt x="336" y="14"/>
                </a:cubicBezTo>
                <a:close/>
                <a:moveTo>
                  <a:pt x="333" y="18"/>
                </a:moveTo>
                <a:cubicBezTo>
                  <a:pt x="333" y="19"/>
                  <a:pt x="334" y="19"/>
                  <a:pt x="335" y="19"/>
                </a:cubicBezTo>
                <a:cubicBezTo>
                  <a:pt x="333" y="20"/>
                  <a:pt x="334" y="20"/>
                  <a:pt x="334" y="21"/>
                </a:cubicBezTo>
                <a:cubicBezTo>
                  <a:pt x="336" y="21"/>
                  <a:pt x="336" y="21"/>
                  <a:pt x="337" y="20"/>
                </a:cubicBezTo>
                <a:cubicBezTo>
                  <a:pt x="335" y="19"/>
                  <a:pt x="336" y="18"/>
                  <a:pt x="333" y="18"/>
                </a:cubicBezTo>
                <a:close/>
                <a:moveTo>
                  <a:pt x="335" y="16"/>
                </a:moveTo>
                <a:cubicBezTo>
                  <a:pt x="334" y="16"/>
                  <a:pt x="333" y="16"/>
                  <a:pt x="333" y="16"/>
                </a:cubicBezTo>
                <a:cubicBezTo>
                  <a:pt x="335" y="16"/>
                  <a:pt x="334" y="17"/>
                  <a:pt x="335" y="17"/>
                </a:cubicBezTo>
                <a:cubicBezTo>
                  <a:pt x="336" y="17"/>
                  <a:pt x="335" y="16"/>
                  <a:pt x="335" y="16"/>
                </a:cubicBezTo>
                <a:close/>
                <a:moveTo>
                  <a:pt x="332" y="36"/>
                </a:moveTo>
                <a:cubicBezTo>
                  <a:pt x="332" y="36"/>
                  <a:pt x="332" y="37"/>
                  <a:pt x="333" y="37"/>
                </a:cubicBezTo>
                <a:cubicBezTo>
                  <a:pt x="334" y="36"/>
                  <a:pt x="333" y="36"/>
                  <a:pt x="332" y="36"/>
                </a:cubicBezTo>
                <a:close/>
                <a:moveTo>
                  <a:pt x="254" y="7"/>
                </a:moveTo>
                <a:cubicBezTo>
                  <a:pt x="256" y="8"/>
                  <a:pt x="258" y="8"/>
                  <a:pt x="260" y="9"/>
                </a:cubicBezTo>
                <a:cubicBezTo>
                  <a:pt x="261" y="8"/>
                  <a:pt x="256" y="5"/>
                  <a:pt x="254" y="7"/>
                </a:cubicBezTo>
                <a:close/>
                <a:moveTo>
                  <a:pt x="251" y="6"/>
                </a:moveTo>
                <a:cubicBezTo>
                  <a:pt x="250" y="7"/>
                  <a:pt x="252" y="7"/>
                  <a:pt x="250" y="7"/>
                </a:cubicBezTo>
                <a:cubicBezTo>
                  <a:pt x="252" y="8"/>
                  <a:pt x="252" y="6"/>
                  <a:pt x="254" y="6"/>
                </a:cubicBezTo>
                <a:cubicBezTo>
                  <a:pt x="252" y="6"/>
                  <a:pt x="253" y="6"/>
                  <a:pt x="251" y="6"/>
                </a:cubicBezTo>
                <a:close/>
                <a:moveTo>
                  <a:pt x="239" y="36"/>
                </a:moveTo>
                <a:cubicBezTo>
                  <a:pt x="240" y="37"/>
                  <a:pt x="241" y="37"/>
                  <a:pt x="242" y="36"/>
                </a:cubicBezTo>
                <a:cubicBezTo>
                  <a:pt x="241" y="36"/>
                  <a:pt x="241" y="36"/>
                  <a:pt x="242" y="35"/>
                </a:cubicBezTo>
                <a:cubicBezTo>
                  <a:pt x="242" y="35"/>
                  <a:pt x="243" y="35"/>
                  <a:pt x="242" y="35"/>
                </a:cubicBezTo>
                <a:cubicBezTo>
                  <a:pt x="240" y="35"/>
                  <a:pt x="240" y="36"/>
                  <a:pt x="239" y="36"/>
                </a:cubicBezTo>
                <a:close/>
                <a:moveTo>
                  <a:pt x="238" y="9"/>
                </a:moveTo>
                <a:cubicBezTo>
                  <a:pt x="239" y="9"/>
                  <a:pt x="237" y="10"/>
                  <a:pt x="238" y="10"/>
                </a:cubicBezTo>
                <a:cubicBezTo>
                  <a:pt x="238" y="10"/>
                  <a:pt x="238" y="10"/>
                  <a:pt x="239" y="10"/>
                </a:cubicBezTo>
                <a:cubicBezTo>
                  <a:pt x="239" y="10"/>
                  <a:pt x="239" y="10"/>
                  <a:pt x="239" y="10"/>
                </a:cubicBezTo>
                <a:cubicBezTo>
                  <a:pt x="240" y="10"/>
                  <a:pt x="238" y="9"/>
                  <a:pt x="238" y="9"/>
                </a:cubicBezTo>
                <a:close/>
                <a:moveTo>
                  <a:pt x="235" y="34"/>
                </a:moveTo>
                <a:cubicBezTo>
                  <a:pt x="235" y="35"/>
                  <a:pt x="236" y="36"/>
                  <a:pt x="236" y="35"/>
                </a:cubicBezTo>
                <a:cubicBezTo>
                  <a:pt x="235" y="35"/>
                  <a:pt x="237" y="34"/>
                  <a:pt x="235" y="34"/>
                </a:cubicBezTo>
                <a:close/>
                <a:moveTo>
                  <a:pt x="227" y="6"/>
                </a:moveTo>
                <a:cubicBezTo>
                  <a:pt x="228" y="6"/>
                  <a:pt x="229" y="6"/>
                  <a:pt x="229" y="6"/>
                </a:cubicBezTo>
                <a:cubicBezTo>
                  <a:pt x="228" y="6"/>
                  <a:pt x="229" y="5"/>
                  <a:pt x="229" y="5"/>
                </a:cubicBezTo>
                <a:cubicBezTo>
                  <a:pt x="226" y="3"/>
                  <a:pt x="224" y="2"/>
                  <a:pt x="219" y="4"/>
                </a:cubicBezTo>
                <a:cubicBezTo>
                  <a:pt x="218" y="4"/>
                  <a:pt x="220" y="5"/>
                  <a:pt x="219" y="5"/>
                </a:cubicBezTo>
                <a:cubicBezTo>
                  <a:pt x="219" y="4"/>
                  <a:pt x="218" y="4"/>
                  <a:pt x="217" y="3"/>
                </a:cubicBezTo>
                <a:cubicBezTo>
                  <a:pt x="214" y="4"/>
                  <a:pt x="214" y="2"/>
                  <a:pt x="212" y="2"/>
                </a:cubicBezTo>
                <a:cubicBezTo>
                  <a:pt x="212" y="3"/>
                  <a:pt x="209" y="4"/>
                  <a:pt x="208" y="5"/>
                </a:cubicBezTo>
                <a:cubicBezTo>
                  <a:pt x="209" y="5"/>
                  <a:pt x="209" y="5"/>
                  <a:pt x="209" y="5"/>
                </a:cubicBezTo>
                <a:cubicBezTo>
                  <a:pt x="210" y="5"/>
                  <a:pt x="211" y="4"/>
                  <a:pt x="211" y="5"/>
                </a:cubicBezTo>
                <a:cubicBezTo>
                  <a:pt x="210" y="5"/>
                  <a:pt x="210" y="6"/>
                  <a:pt x="209" y="6"/>
                </a:cubicBezTo>
                <a:cubicBezTo>
                  <a:pt x="209" y="6"/>
                  <a:pt x="209" y="6"/>
                  <a:pt x="209" y="6"/>
                </a:cubicBezTo>
                <a:cubicBezTo>
                  <a:pt x="209" y="6"/>
                  <a:pt x="210" y="7"/>
                  <a:pt x="209" y="7"/>
                </a:cubicBezTo>
                <a:cubicBezTo>
                  <a:pt x="208" y="7"/>
                  <a:pt x="209" y="7"/>
                  <a:pt x="208" y="6"/>
                </a:cubicBezTo>
                <a:cubicBezTo>
                  <a:pt x="209" y="8"/>
                  <a:pt x="211" y="9"/>
                  <a:pt x="213" y="10"/>
                </a:cubicBezTo>
                <a:cubicBezTo>
                  <a:pt x="213" y="9"/>
                  <a:pt x="214" y="9"/>
                  <a:pt x="213" y="8"/>
                </a:cubicBezTo>
                <a:cubicBezTo>
                  <a:pt x="216" y="9"/>
                  <a:pt x="216" y="7"/>
                  <a:pt x="218" y="6"/>
                </a:cubicBezTo>
                <a:cubicBezTo>
                  <a:pt x="220" y="7"/>
                  <a:pt x="222" y="5"/>
                  <a:pt x="223" y="4"/>
                </a:cubicBezTo>
                <a:cubicBezTo>
                  <a:pt x="225" y="5"/>
                  <a:pt x="226" y="5"/>
                  <a:pt x="227" y="6"/>
                </a:cubicBezTo>
                <a:close/>
                <a:moveTo>
                  <a:pt x="227" y="13"/>
                </a:moveTo>
                <a:cubicBezTo>
                  <a:pt x="228" y="13"/>
                  <a:pt x="227" y="12"/>
                  <a:pt x="228" y="12"/>
                </a:cubicBezTo>
                <a:cubicBezTo>
                  <a:pt x="226" y="12"/>
                  <a:pt x="226" y="13"/>
                  <a:pt x="227" y="13"/>
                </a:cubicBezTo>
                <a:close/>
                <a:moveTo>
                  <a:pt x="221" y="6"/>
                </a:moveTo>
                <a:cubicBezTo>
                  <a:pt x="223" y="6"/>
                  <a:pt x="224" y="6"/>
                  <a:pt x="225" y="7"/>
                </a:cubicBezTo>
                <a:cubicBezTo>
                  <a:pt x="225" y="6"/>
                  <a:pt x="221" y="5"/>
                  <a:pt x="221" y="6"/>
                </a:cubicBezTo>
                <a:close/>
                <a:moveTo>
                  <a:pt x="222" y="7"/>
                </a:moveTo>
                <a:cubicBezTo>
                  <a:pt x="223" y="7"/>
                  <a:pt x="224" y="7"/>
                  <a:pt x="224" y="7"/>
                </a:cubicBezTo>
                <a:cubicBezTo>
                  <a:pt x="223" y="7"/>
                  <a:pt x="222" y="7"/>
                  <a:pt x="222" y="7"/>
                </a:cubicBezTo>
                <a:close/>
                <a:moveTo>
                  <a:pt x="219" y="15"/>
                </a:moveTo>
                <a:cubicBezTo>
                  <a:pt x="218" y="15"/>
                  <a:pt x="219" y="15"/>
                  <a:pt x="219" y="16"/>
                </a:cubicBezTo>
                <a:cubicBezTo>
                  <a:pt x="221" y="16"/>
                  <a:pt x="219" y="15"/>
                  <a:pt x="219" y="15"/>
                </a:cubicBezTo>
                <a:close/>
                <a:moveTo>
                  <a:pt x="192" y="40"/>
                </a:moveTo>
                <a:cubicBezTo>
                  <a:pt x="193" y="41"/>
                  <a:pt x="193" y="39"/>
                  <a:pt x="193" y="39"/>
                </a:cubicBezTo>
                <a:cubicBezTo>
                  <a:pt x="193" y="40"/>
                  <a:pt x="192" y="40"/>
                  <a:pt x="192" y="40"/>
                </a:cubicBezTo>
                <a:close/>
                <a:moveTo>
                  <a:pt x="189" y="39"/>
                </a:moveTo>
                <a:cubicBezTo>
                  <a:pt x="188" y="39"/>
                  <a:pt x="186" y="40"/>
                  <a:pt x="187" y="40"/>
                </a:cubicBezTo>
                <a:cubicBezTo>
                  <a:pt x="187" y="40"/>
                  <a:pt x="188" y="41"/>
                  <a:pt x="189" y="41"/>
                </a:cubicBezTo>
                <a:cubicBezTo>
                  <a:pt x="190" y="40"/>
                  <a:pt x="190" y="39"/>
                  <a:pt x="189" y="39"/>
                </a:cubicBezTo>
                <a:close/>
                <a:moveTo>
                  <a:pt x="183" y="41"/>
                </a:moveTo>
                <a:cubicBezTo>
                  <a:pt x="183" y="41"/>
                  <a:pt x="184" y="42"/>
                  <a:pt x="184" y="42"/>
                </a:cubicBezTo>
                <a:cubicBezTo>
                  <a:pt x="184" y="41"/>
                  <a:pt x="184" y="41"/>
                  <a:pt x="185" y="40"/>
                </a:cubicBezTo>
                <a:cubicBezTo>
                  <a:pt x="183" y="40"/>
                  <a:pt x="183" y="41"/>
                  <a:pt x="183" y="41"/>
                </a:cubicBezTo>
                <a:close/>
                <a:moveTo>
                  <a:pt x="179" y="10"/>
                </a:moveTo>
                <a:cubicBezTo>
                  <a:pt x="178" y="11"/>
                  <a:pt x="178" y="12"/>
                  <a:pt x="180" y="12"/>
                </a:cubicBezTo>
                <a:cubicBezTo>
                  <a:pt x="180" y="11"/>
                  <a:pt x="180" y="11"/>
                  <a:pt x="179" y="10"/>
                </a:cubicBezTo>
                <a:close/>
                <a:moveTo>
                  <a:pt x="177" y="7"/>
                </a:moveTo>
                <a:cubicBezTo>
                  <a:pt x="176" y="7"/>
                  <a:pt x="177" y="7"/>
                  <a:pt x="177" y="6"/>
                </a:cubicBezTo>
                <a:cubicBezTo>
                  <a:pt x="176" y="6"/>
                  <a:pt x="175" y="6"/>
                  <a:pt x="174" y="6"/>
                </a:cubicBezTo>
                <a:cubicBezTo>
                  <a:pt x="175" y="7"/>
                  <a:pt x="171" y="8"/>
                  <a:pt x="174" y="9"/>
                </a:cubicBezTo>
                <a:cubicBezTo>
                  <a:pt x="176" y="8"/>
                  <a:pt x="178" y="8"/>
                  <a:pt x="180" y="8"/>
                </a:cubicBezTo>
                <a:cubicBezTo>
                  <a:pt x="180" y="7"/>
                  <a:pt x="180" y="8"/>
                  <a:pt x="180" y="7"/>
                </a:cubicBezTo>
                <a:cubicBezTo>
                  <a:pt x="178" y="7"/>
                  <a:pt x="178" y="7"/>
                  <a:pt x="177" y="7"/>
                </a:cubicBezTo>
                <a:close/>
                <a:moveTo>
                  <a:pt x="177" y="41"/>
                </a:moveTo>
                <a:cubicBezTo>
                  <a:pt x="178" y="41"/>
                  <a:pt x="179" y="40"/>
                  <a:pt x="178" y="39"/>
                </a:cubicBezTo>
                <a:cubicBezTo>
                  <a:pt x="177" y="40"/>
                  <a:pt x="176" y="40"/>
                  <a:pt x="177" y="41"/>
                </a:cubicBezTo>
                <a:close/>
                <a:moveTo>
                  <a:pt x="171" y="5"/>
                </a:moveTo>
                <a:cubicBezTo>
                  <a:pt x="172" y="5"/>
                  <a:pt x="172" y="4"/>
                  <a:pt x="173" y="4"/>
                </a:cubicBezTo>
                <a:cubicBezTo>
                  <a:pt x="171" y="4"/>
                  <a:pt x="170" y="5"/>
                  <a:pt x="171" y="5"/>
                </a:cubicBezTo>
                <a:close/>
                <a:moveTo>
                  <a:pt x="168" y="47"/>
                </a:moveTo>
                <a:cubicBezTo>
                  <a:pt x="169" y="47"/>
                  <a:pt x="170" y="47"/>
                  <a:pt x="170" y="47"/>
                </a:cubicBezTo>
                <a:cubicBezTo>
                  <a:pt x="170" y="46"/>
                  <a:pt x="171" y="45"/>
                  <a:pt x="170" y="45"/>
                </a:cubicBezTo>
                <a:cubicBezTo>
                  <a:pt x="170" y="45"/>
                  <a:pt x="170" y="45"/>
                  <a:pt x="169" y="45"/>
                </a:cubicBezTo>
                <a:cubicBezTo>
                  <a:pt x="168" y="45"/>
                  <a:pt x="169" y="44"/>
                  <a:pt x="168" y="43"/>
                </a:cubicBezTo>
                <a:cubicBezTo>
                  <a:pt x="168" y="44"/>
                  <a:pt x="168" y="44"/>
                  <a:pt x="167" y="44"/>
                </a:cubicBezTo>
                <a:cubicBezTo>
                  <a:pt x="168" y="44"/>
                  <a:pt x="167" y="44"/>
                  <a:pt x="167" y="43"/>
                </a:cubicBezTo>
                <a:cubicBezTo>
                  <a:pt x="166" y="44"/>
                  <a:pt x="165" y="46"/>
                  <a:pt x="166" y="47"/>
                </a:cubicBezTo>
                <a:cubicBezTo>
                  <a:pt x="167" y="46"/>
                  <a:pt x="167" y="44"/>
                  <a:pt x="168" y="45"/>
                </a:cubicBezTo>
                <a:cubicBezTo>
                  <a:pt x="168" y="45"/>
                  <a:pt x="167" y="46"/>
                  <a:pt x="168" y="47"/>
                </a:cubicBezTo>
                <a:close/>
                <a:moveTo>
                  <a:pt x="165" y="48"/>
                </a:moveTo>
                <a:cubicBezTo>
                  <a:pt x="166" y="48"/>
                  <a:pt x="167" y="47"/>
                  <a:pt x="167" y="47"/>
                </a:cubicBezTo>
                <a:cubicBezTo>
                  <a:pt x="166" y="47"/>
                  <a:pt x="165" y="47"/>
                  <a:pt x="165" y="48"/>
                </a:cubicBezTo>
                <a:close/>
                <a:moveTo>
                  <a:pt x="164" y="6"/>
                </a:moveTo>
                <a:cubicBezTo>
                  <a:pt x="164" y="6"/>
                  <a:pt x="164" y="6"/>
                  <a:pt x="164" y="6"/>
                </a:cubicBezTo>
                <a:cubicBezTo>
                  <a:pt x="165" y="6"/>
                  <a:pt x="166" y="5"/>
                  <a:pt x="165" y="5"/>
                </a:cubicBezTo>
                <a:cubicBezTo>
                  <a:pt x="166" y="6"/>
                  <a:pt x="164" y="5"/>
                  <a:pt x="164" y="6"/>
                </a:cubicBezTo>
                <a:close/>
                <a:moveTo>
                  <a:pt x="160" y="45"/>
                </a:moveTo>
                <a:cubicBezTo>
                  <a:pt x="158" y="45"/>
                  <a:pt x="157" y="46"/>
                  <a:pt x="156" y="46"/>
                </a:cubicBezTo>
                <a:cubicBezTo>
                  <a:pt x="157" y="47"/>
                  <a:pt x="160" y="46"/>
                  <a:pt x="161" y="45"/>
                </a:cubicBezTo>
                <a:cubicBezTo>
                  <a:pt x="160" y="45"/>
                  <a:pt x="160" y="45"/>
                  <a:pt x="160" y="45"/>
                </a:cubicBezTo>
                <a:close/>
                <a:moveTo>
                  <a:pt x="155" y="5"/>
                </a:moveTo>
                <a:cubicBezTo>
                  <a:pt x="153" y="5"/>
                  <a:pt x="156" y="4"/>
                  <a:pt x="154" y="4"/>
                </a:cubicBezTo>
                <a:cubicBezTo>
                  <a:pt x="152" y="4"/>
                  <a:pt x="151" y="5"/>
                  <a:pt x="152" y="6"/>
                </a:cubicBezTo>
                <a:cubicBezTo>
                  <a:pt x="153" y="6"/>
                  <a:pt x="152" y="7"/>
                  <a:pt x="155" y="7"/>
                </a:cubicBezTo>
                <a:cubicBezTo>
                  <a:pt x="155" y="6"/>
                  <a:pt x="156" y="5"/>
                  <a:pt x="155" y="5"/>
                </a:cubicBezTo>
                <a:cubicBezTo>
                  <a:pt x="155" y="5"/>
                  <a:pt x="155" y="5"/>
                  <a:pt x="155" y="5"/>
                </a:cubicBezTo>
                <a:close/>
                <a:moveTo>
                  <a:pt x="113" y="11"/>
                </a:moveTo>
                <a:cubicBezTo>
                  <a:pt x="113" y="11"/>
                  <a:pt x="114" y="11"/>
                  <a:pt x="113" y="11"/>
                </a:cubicBezTo>
                <a:cubicBezTo>
                  <a:pt x="115" y="12"/>
                  <a:pt x="115" y="11"/>
                  <a:pt x="115" y="11"/>
                </a:cubicBezTo>
                <a:cubicBezTo>
                  <a:pt x="114" y="11"/>
                  <a:pt x="114" y="11"/>
                  <a:pt x="113" y="11"/>
                </a:cubicBezTo>
                <a:close/>
                <a:moveTo>
                  <a:pt x="112" y="49"/>
                </a:moveTo>
                <a:cubicBezTo>
                  <a:pt x="112" y="49"/>
                  <a:pt x="111" y="50"/>
                  <a:pt x="113" y="50"/>
                </a:cubicBezTo>
                <a:cubicBezTo>
                  <a:pt x="112" y="49"/>
                  <a:pt x="114" y="49"/>
                  <a:pt x="114" y="49"/>
                </a:cubicBezTo>
                <a:cubicBezTo>
                  <a:pt x="113" y="49"/>
                  <a:pt x="113" y="49"/>
                  <a:pt x="112" y="49"/>
                </a:cubicBezTo>
                <a:close/>
                <a:moveTo>
                  <a:pt x="71" y="39"/>
                </a:moveTo>
                <a:cubicBezTo>
                  <a:pt x="71" y="40"/>
                  <a:pt x="72" y="41"/>
                  <a:pt x="71" y="41"/>
                </a:cubicBezTo>
                <a:cubicBezTo>
                  <a:pt x="73" y="41"/>
                  <a:pt x="73" y="41"/>
                  <a:pt x="75" y="41"/>
                </a:cubicBezTo>
                <a:cubicBezTo>
                  <a:pt x="76" y="40"/>
                  <a:pt x="74" y="39"/>
                  <a:pt x="72" y="39"/>
                </a:cubicBezTo>
                <a:cubicBezTo>
                  <a:pt x="73" y="39"/>
                  <a:pt x="75" y="39"/>
                  <a:pt x="75" y="38"/>
                </a:cubicBezTo>
                <a:cubicBezTo>
                  <a:pt x="73" y="38"/>
                  <a:pt x="73" y="39"/>
                  <a:pt x="71" y="39"/>
                </a:cubicBezTo>
                <a:close/>
                <a:moveTo>
                  <a:pt x="70" y="42"/>
                </a:moveTo>
                <a:cubicBezTo>
                  <a:pt x="71" y="43"/>
                  <a:pt x="72" y="44"/>
                  <a:pt x="75" y="44"/>
                </a:cubicBezTo>
                <a:cubicBezTo>
                  <a:pt x="75" y="43"/>
                  <a:pt x="73" y="42"/>
                  <a:pt x="75" y="42"/>
                </a:cubicBezTo>
                <a:cubicBezTo>
                  <a:pt x="73" y="42"/>
                  <a:pt x="71" y="41"/>
                  <a:pt x="70" y="42"/>
                </a:cubicBezTo>
                <a:close/>
                <a:moveTo>
                  <a:pt x="64" y="40"/>
                </a:moveTo>
                <a:cubicBezTo>
                  <a:pt x="64" y="40"/>
                  <a:pt x="64" y="40"/>
                  <a:pt x="65" y="40"/>
                </a:cubicBezTo>
                <a:cubicBezTo>
                  <a:pt x="65" y="40"/>
                  <a:pt x="65" y="39"/>
                  <a:pt x="64" y="40"/>
                </a:cubicBezTo>
                <a:close/>
                <a:moveTo>
                  <a:pt x="58" y="14"/>
                </a:moveTo>
                <a:cubicBezTo>
                  <a:pt x="59" y="14"/>
                  <a:pt x="61" y="14"/>
                  <a:pt x="61" y="13"/>
                </a:cubicBezTo>
                <a:cubicBezTo>
                  <a:pt x="59" y="13"/>
                  <a:pt x="57" y="14"/>
                  <a:pt x="58" y="14"/>
                </a:cubicBezTo>
                <a:close/>
                <a:moveTo>
                  <a:pt x="36" y="35"/>
                </a:moveTo>
                <a:cubicBezTo>
                  <a:pt x="38" y="35"/>
                  <a:pt x="40" y="36"/>
                  <a:pt x="41" y="35"/>
                </a:cubicBezTo>
                <a:cubicBezTo>
                  <a:pt x="40" y="35"/>
                  <a:pt x="38" y="34"/>
                  <a:pt x="36" y="35"/>
                </a:cubicBezTo>
                <a:close/>
              </a:path>
            </a:pathLst>
          </a:custGeom>
          <a:solidFill>
            <a:srgbClr val="301919"/>
          </a:solidFill>
          <a:ln>
            <a:noFill/>
          </a:ln>
        </p:spPr>
        <p:txBody>
          <a:bodyPr anchor="ctr" anchorCtr="1"/>
          <a:p>
            <a:endParaRPr lang="zh-CN" altLang="en-US"/>
          </a:p>
        </p:txBody>
      </p:sp>
      <p:sp>
        <p:nvSpPr>
          <p:cNvPr id="4" name="KSO_Shape"/>
          <p:cNvSpPr/>
          <p:nvPr/>
        </p:nvSpPr>
        <p:spPr bwMode="auto">
          <a:xfrm>
            <a:off x="3780790" y="2244090"/>
            <a:ext cx="772160" cy="723265"/>
          </a:xfrm>
          <a:custGeom>
            <a:avLst/>
            <a:gdLst>
              <a:gd name="T0" fmla="*/ 255795 w 184"/>
              <a:gd name="T1" fmla="*/ 146862 h 172"/>
              <a:gd name="T2" fmla="*/ 443879 w 184"/>
              <a:gd name="T3" fmla="*/ 305022 h 172"/>
              <a:gd name="T4" fmla="*/ 432594 w 184"/>
              <a:gd name="T5" fmla="*/ 312553 h 172"/>
              <a:gd name="T6" fmla="*/ 425070 w 184"/>
              <a:gd name="T7" fmla="*/ 338913 h 172"/>
              <a:gd name="T8" fmla="*/ 319743 w 184"/>
              <a:gd name="T9" fmla="*/ 365273 h 172"/>
              <a:gd name="T10" fmla="*/ 300935 w 184"/>
              <a:gd name="T11" fmla="*/ 357741 h 172"/>
              <a:gd name="T12" fmla="*/ 289650 w 184"/>
              <a:gd name="T13" fmla="*/ 316319 h 172"/>
              <a:gd name="T14" fmla="*/ 315982 w 184"/>
              <a:gd name="T15" fmla="*/ 331381 h 172"/>
              <a:gd name="T16" fmla="*/ 312220 w 184"/>
              <a:gd name="T17" fmla="*/ 308787 h 172"/>
              <a:gd name="T18" fmla="*/ 312220 w 184"/>
              <a:gd name="T19" fmla="*/ 342678 h 172"/>
              <a:gd name="T20" fmla="*/ 342313 w 184"/>
              <a:gd name="T21" fmla="*/ 335147 h 172"/>
              <a:gd name="T22" fmla="*/ 346075 w 184"/>
              <a:gd name="T23" fmla="*/ 297490 h 172"/>
              <a:gd name="T24" fmla="*/ 394977 w 184"/>
              <a:gd name="T25" fmla="*/ 286193 h 172"/>
              <a:gd name="T26" fmla="*/ 451402 w 184"/>
              <a:gd name="T27" fmla="*/ 293724 h 172"/>
              <a:gd name="T28" fmla="*/ 353598 w 184"/>
              <a:gd name="T29" fmla="*/ 169456 h 172"/>
              <a:gd name="T30" fmla="*/ 477734 w 184"/>
              <a:gd name="T31" fmla="*/ 161925 h 172"/>
              <a:gd name="T32" fmla="*/ 308458 w 184"/>
              <a:gd name="T33" fmla="*/ 94142 h 172"/>
              <a:gd name="T34" fmla="*/ 218178 w 184"/>
              <a:gd name="T35" fmla="*/ 116737 h 172"/>
              <a:gd name="T36" fmla="*/ 255795 w 184"/>
              <a:gd name="T37" fmla="*/ 75314 h 172"/>
              <a:gd name="T38" fmla="*/ 206893 w 184"/>
              <a:gd name="T39" fmla="*/ 75314 h 172"/>
              <a:gd name="T40" fmla="*/ 135421 w 184"/>
              <a:gd name="T41" fmla="*/ 105440 h 172"/>
              <a:gd name="T42" fmla="*/ 274603 w 184"/>
              <a:gd name="T43" fmla="*/ 30126 h 172"/>
              <a:gd name="T44" fmla="*/ 165514 w 184"/>
              <a:gd name="T45" fmla="*/ 64017 h 172"/>
              <a:gd name="T46" fmla="*/ 15047 w 184"/>
              <a:gd name="T47" fmla="*/ 402930 h 172"/>
              <a:gd name="T48" fmla="*/ 157991 w 184"/>
              <a:gd name="T49" fmla="*/ 594980 h 172"/>
              <a:gd name="T50" fmla="*/ 357360 w 184"/>
              <a:gd name="T51" fmla="*/ 640169 h 172"/>
              <a:gd name="T52" fmla="*/ 609393 w 184"/>
              <a:gd name="T53" fmla="*/ 538495 h 172"/>
              <a:gd name="T54" fmla="*/ 605631 w 184"/>
              <a:gd name="T55" fmla="*/ 120502 h 172"/>
              <a:gd name="T56" fmla="*/ 673342 w 184"/>
              <a:gd name="T57" fmla="*/ 391633 h 172"/>
              <a:gd name="T58" fmla="*/ 473972 w 184"/>
              <a:gd name="T59" fmla="*/ 598746 h 172"/>
              <a:gd name="T60" fmla="*/ 669580 w 184"/>
              <a:gd name="T61" fmla="*/ 387867 h 172"/>
              <a:gd name="T62" fmla="*/ 639486 w 184"/>
              <a:gd name="T63" fmla="*/ 222176 h 172"/>
              <a:gd name="T64" fmla="*/ 462687 w 184"/>
              <a:gd name="T65" fmla="*/ 48954 h 172"/>
              <a:gd name="T66" fmla="*/ 297173 w 184"/>
              <a:gd name="T67" fmla="*/ 0 h 172"/>
              <a:gd name="T68" fmla="*/ 583061 w 184"/>
              <a:gd name="T69" fmla="*/ 289959 h 172"/>
              <a:gd name="T70" fmla="*/ 564253 w 184"/>
              <a:gd name="T71" fmla="*/ 278662 h 172"/>
              <a:gd name="T72" fmla="*/ 270841 w 184"/>
              <a:gd name="T73" fmla="*/ 52720 h 172"/>
              <a:gd name="T74" fmla="*/ 428832 w 184"/>
              <a:gd name="T75" fmla="*/ 146862 h 172"/>
              <a:gd name="T76" fmla="*/ 161752 w 184"/>
              <a:gd name="T77" fmla="*/ 75314 h 172"/>
              <a:gd name="T78" fmla="*/ 560491 w 184"/>
              <a:gd name="T79" fmla="*/ 75314 h 172"/>
              <a:gd name="T80" fmla="*/ 150467 w 184"/>
              <a:gd name="T81" fmla="*/ 124268 h 172"/>
              <a:gd name="T82" fmla="*/ 537921 w 184"/>
              <a:gd name="T83" fmla="*/ 259833 h 172"/>
              <a:gd name="T84" fmla="*/ 507827 w 184"/>
              <a:gd name="T85" fmla="*/ 433055 h 172"/>
              <a:gd name="T86" fmla="*/ 545444 w 184"/>
              <a:gd name="T87" fmla="*/ 323850 h 172"/>
              <a:gd name="T88" fmla="*/ 526636 w 184"/>
              <a:gd name="T89" fmla="*/ 256067 h 172"/>
              <a:gd name="T90" fmla="*/ 447640 w 184"/>
              <a:gd name="T91" fmla="*/ 320084 h 172"/>
              <a:gd name="T92" fmla="*/ 650771 w 184"/>
              <a:gd name="T93" fmla="*/ 429290 h 172"/>
              <a:gd name="T94" fmla="*/ 425070 w 184"/>
              <a:gd name="T95" fmla="*/ 346444 h 172"/>
              <a:gd name="T96" fmla="*/ 496542 w 184"/>
              <a:gd name="T97" fmla="*/ 583683 h 172"/>
              <a:gd name="T98" fmla="*/ 432594 w 184"/>
              <a:gd name="T99" fmla="*/ 621340 h 172"/>
              <a:gd name="T100" fmla="*/ 244510 w 184"/>
              <a:gd name="T101" fmla="*/ 625106 h 172"/>
              <a:gd name="T102" fmla="*/ 312220 w 184"/>
              <a:gd name="T103" fmla="*/ 361507 h 172"/>
              <a:gd name="T104" fmla="*/ 154229 w 184"/>
              <a:gd name="T105" fmla="*/ 587449 h 172"/>
              <a:gd name="T106" fmla="*/ 94042 w 184"/>
              <a:gd name="T107" fmla="*/ 519666 h 172"/>
              <a:gd name="T108" fmla="*/ 308458 w 184"/>
              <a:gd name="T109" fmla="*/ 308787 h 172"/>
              <a:gd name="T110" fmla="*/ 285888 w 184"/>
              <a:gd name="T111" fmla="*/ 320084 h 172"/>
              <a:gd name="T112" fmla="*/ 60187 w 184"/>
              <a:gd name="T113" fmla="*/ 184519 h 172"/>
              <a:gd name="T114" fmla="*/ 33855 w 184"/>
              <a:gd name="T115" fmla="*/ 263599 h 172"/>
              <a:gd name="T116" fmla="*/ 94042 w 184"/>
              <a:gd name="T117" fmla="*/ 237239 h 172"/>
              <a:gd name="T118" fmla="*/ 131659 w 184"/>
              <a:gd name="T119" fmla="*/ 176988 h 172"/>
              <a:gd name="T120" fmla="*/ 112851 w 184"/>
              <a:gd name="T121" fmla="*/ 131799 h 172"/>
              <a:gd name="T122" fmla="*/ 327267 w 184"/>
              <a:gd name="T123" fmla="*/ 97908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 h="172">
                <a:moveTo>
                  <a:pt x="41" y="33"/>
                </a:moveTo>
                <a:cubicBezTo>
                  <a:pt x="42" y="34"/>
                  <a:pt x="42" y="34"/>
                  <a:pt x="42" y="34"/>
                </a:cubicBezTo>
                <a:cubicBezTo>
                  <a:pt x="43" y="34"/>
                  <a:pt x="41" y="33"/>
                  <a:pt x="44" y="34"/>
                </a:cubicBezTo>
                <a:cubicBezTo>
                  <a:pt x="44" y="33"/>
                  <a:pt x="43" y="33"/>
                  <a:pt x="44" y="33"/>
                </a:cubicBezTo>
                <a:cubicBezTo>
                  <a:pt x="44" y="33"/>
                  <a:pt x="44" y="33"/>
                  <a:pt x="44" y="33"/>
                </a:cubicBezTo>
                <a:cubicBezTo>
                  <a:pt x="44" y="32"/>
                  <a:pt x="45" y="32"/>
                  <a:pt x="45" y="33"/>
                </a:cubicBezTo>
                <a:cubicBezTo>
                  <a:pt x="45" y="33"/>
                  <a:pt x="45" y="33"/>
                  <a:pt x="45" y="33"/>
                </a:cubicBezTo>
                <a:cubicBezTo>
                  <a:pt x="45" y="33"/>
                  <a:pt x="44" y="33"/>
                  <a:pt x="44" y="34"/>
                </a:cubicBezTo>
                <a:cubicBezTo>
                  <a:pt x="45" y="33"/>
                  <a:pt x="45" y="33"/>
                  <a:pt x="46" y="33"/>
                </a:cubicBezTo>
                <a:cubicBezTo>
                  <a:pt x="45" y="33"/>
                  <a:pt x="45" y="33"/>
                  <a:pt x="45" y="33"/>
                </a:cubicBezTo>
                <a:cubicBezTo>
                  <a:pt x="45" y="33"/>
                  <a:pt x="45" y="32"/>
                  <a:pt x="46" y="32"/>
                </a:cubicBezTo>
                <a:cubicBezTo>
                  <a:pt x="46" y="33"/>
                  <a:pt x="46" y="33"/>
                  <a:pt x="46" y="33"/>
                </a:cubicBezTo>
                <a:cubicBezTo>
                  <a:pt x="46" y="33"/>
                  <a:pt x="46" y="32"/>
                  <a:pt x="46" y="32"/>
                </a:cubicBezTo>
                <a:cubicBezTo>
                  <a:pt x="46" y="32"/>
                  <a:pt x="47" y="32"/>
                  <a:pt x="48" y="32"/>
                </a:cubicBezTo>
                <a:cubicBezTo>
                  <a:pt x="49" y="33"/>
                  <a:pt x="50" y="31"/>
                  <a:pt x="51" y="33"/>
                </a:cubicBezTo>
                <a:cubicBezTo>
                  <a:pt x="52" y="32"/>
                  <a:pt x="53" y="32"/>
                  <a:pt x="54" y="33"/>
                </a:cubicBezTo>
                <a:cubicBezTo>
                  <a:pt x="54" y="33"/>
                  <a:pt x="54" y="33"/>
                  <a:pt x="54" y="33"/>
                </a:cubicBezTo>
                <a:cubicBezTo>
                  <a:pt x="55" y="34"/>
                  <a:pt x="57" y="32"/>
                  <a:pt x="58" y="33"/>
                </a:cubicBezTo>
                <a:cubicBezTo>
                  <a:pt x="58" y="33"/>
                  <a:pt x="57" y="33"/>
                  <a:pt x="57" y="33"/>
                </a:cubicBezTo>
                <a:cubicBezTo>
                  <a:pt x="59" y="33"/>
                  <a:pt x="61" y="35"/>
                  <a:pt x="62" y="35"/>
                </a:cubicBezTo>
                <a:cubicBezTo>
                  <a:pt x="62" y="35"/>
                  <a:pt x="62" y="35"/>
                  <a:pt x="62" y="35"/>
                </a:cubicBezTo>
                <a:cubicBezTo>
                  <a:pt x="62" y="35"/>
                  <a:pt x="63" y="36"/>
                  <a:pt x="64" y="36"/>
                </a:cubicBezTo>
                <a:cubicBezTo>
                  <a:pt x="64" y="36"/>
                  <a:pt x="64" y="36"/>
                  <a:pt x="64" y="37"/>
                </a:cubicBezTo>
                <a:cubicBezTo>
                  <a:pt x="65" y="36"/>
                  <a:pt x="66" y="37"/>
                  <a:pt x="67" y="38"/>
                </a:cubicBezTo>
                <a:cubicBezTo>
                  <a:pt x="67" y="38"/>
                  <a:pt x="67" y="38"/>
                  <a:pt x="67" y="38"/>
                </a:cubicBezTo>
                <a:cubicBezTo>
                  <a:pt x="68" y="38"/>
                  <a:pt x="68" y="38"/>
                  <a:pt x="68" y="38"/>
                </a:cubicBezTo>
                <a:cubicBezTo>
                  <a:pt x="68" y="38"/>
                  <a:pt x="68" y="38"/>
                  <a:pt x="68" y="39"/>
                </a:cubicBezTo>
                <a:cubicBezTo>
                  <a:pt x="70" y="39"/>
                  <a:pt x="71" y="40"/>
                  <a:pt x="73" y="40"/>
                </a:cubicBezTo>
                <a:cubicBezTo>
                  <a:pt x="72" y="40"/>
                  <a:pt x="73" y="40"/>
                  <a:pt x="73" y="40"/>
                </a:cubicBezTo>
                <a:cubicBezTo>
                  <a:pt x="73" y="40"/>
                  <a:pt x="73" y="40"/>
                  <a:pt x="73" y="40"/>
                </a:cubicBezTo>
                <a:cubicBezTo>
                  <a:pt x="75" y="42"/>
                  <a:pt x="81" y="43"/>
                  <a:pt x="82" y="45"/>
                </a:cubicBezTo>
                <a:cubicBezTo>
                  <a:pt x="82" y="44"/>
                  <a:pt x="83" y="44"/>
                  <a:pt x="83" y="45"/>
                </a:cubicBezTo>
                <a:cubicBezTo>
                  <a:pt x="83" y="46"/>
                  <a:pt x="83" y="45"/>
                  <a:pt x="83" y="46"/>
                </a:cubicBezTo>
                <a:cubicBezTo>
                  <a:pt x="87" y="48"/>
                  <a:pt x="91" y="51"/>
                  <a:pt x="96" y="54"/>
                </a:cubicBezTo>
                <a:cubicBezTo>
                  <a:pt x="96" y="54"/>
                  <a:pt x="95" y="53"/>
                  <a:pt x="95" y="53"/>
                </a:cubicBezTo>
                <a:cubicBezTo>
                  <a:pt x="97" y="55"/>
                  <a:pt x="98" y="56"/>
                  <a:pt x="100" y="57"/>
                </a:cubicBezTo>
                <a:cubicBezTo>
                  <a:pt x="101" y="59"/>
                  <a:pt x="104" y="61"/>
                  <a:pt x="105" y="61"/>
                </a:cubicBezTo>
                <a:cubicBezTo>
                  <a:pt x="105" y="61"/>
                  <a:pt x="104" y="60"/>
                  <a:pt x="105" y="61"/>
                </a:cubicBezTo>
                <a:cubicBezTo>
                  <a:pt x="106" y="63"/>
                  <a:pt x="107" y="64"/>
                  <a:pt x="109" y="66"/>
                </a:cubicBezTo>
                <a:cubicBezTo>
                  <a:pt x="109" y="67"/>
                  <a:pt x="110" y="68"/>
                  <a:pt x="110" y="67"/>
                </a:cubicBezTo>
                <a:cubicBezTo>
                  <a:pt x="110" y="67"/>
                  <a:pt x="110" y="67"/>
                  <a:pt x="109" y="67"/>
                </a:cubicBezTo>
                <a:cubicBezTo>
                  <a:pt x="109" y="67"/>
                  <a:pt x="109" y="66"/>
                  <a:pt x="109" y="66"/>
                </a:cubicBezTo>
                <a:cubicBezTo>
                  <a:pt x="110" y="67"/>
                  <a:pt x="112" y="69"/>
                  <a:pt x="111" y="68"/>
                </a:cubicBezTo>
                <a:cubicBezTo>
                  <a:pt x="113" y="70"/>
                  <a:pt x="113" y="71"/>
                  <a:pt x="115" y="72"/>
                </a:cubicBezTo>
                <a:cubicBezTo>
                  <a:pt x="114" y="74"/>
                  <a:pt x="116" y="75"/>
                  <a:pt x="116" y="76"/>
                </a:cubicBezTo>
                <a:cubicBezTo>
                  <a:pt x="116" y="76"/>
                  <a:pt x="117" y="76"/>
                  <a:pt x="117" y="77"/>
                </a:cubicBezTo>
                <a:cubicBezTo>
                  <a:pt x="116" y="76"/>
                  <a:pt x="115" y="76"/>
                  <a:pt x="114" y="75"/>
                </a:cubicBezTo>
                <a:cubicBezTo>
                  <a:pt x="115" y="76"/>
                  <a:pt x="115" y="76"/>
                  <a:pt x="115" y="76"/>
                </a:cubicBezTo>
                <a:cubicBezTo>
                  <a:pt x="116" y="76"/>
                  <a:pt x="116" y="77"/>
                  <a:pt x="116" y="78"/>
                </a:cubicBezTo>
                <a:cubicBezTo>
                  <a:pt x="116" y="77"/>
                  <a:pt x="116" y="78"/>
                  <a:pt x="116" y="78"/>
                </a:cubicBezTo>
                <a:cubicBezTo>
                  <a:pt x="117" y="78"/>
                  <a:pt x="116" y="78"/>
                  <a:pt x="117" y="78"/>
                </a:cubicBezTo>
                <a:cubicBezTo>
                  <a:pt x="117" y="78"/>
                  <a:pt x="118" y="79"/>
                  <a:pt x="118" y="80"/>
                </a:cubicBezTo>
                <a:cubicBezTo>
                  <a:pt x="117" y="80"/>
                  <a:pt x="117" y="80"/>
                  <a:pt x="117" y="80"/>
                </a:cubicBezTo>
                <a:cubicBezTo>
                  <a:pt x="118" y="80"/>
                  <a:pt x="117" y="81"/>
                  <a:pt x="118" y="81"/>
                </a:cubicBezTo>
                <a:cubicBezTo>
                  <a:pt x="118" y="80"/>
                  <a:pt x="117" y="80"/>
                  <a:pt x="118" y="80"/>
                </a:cubicBezTo>
                <a:cubicBezTo>
                  <a:pt x="118" y="81"/>
                  <a:pt x="118" y="81"/>
                  <a:pt x="118" y="81"/>
                </a:cubicBezTo>
                <a:cubicBezTo>
                  <a:pt x="118" y="81"/>
                  <a:pt x="118" y="81"/>
                  <a:pt x="118" y="81"/>
                </a:cubicBezTo>
                <a:cubicBezTo>
                  <a:pt x="118" y="82"/>
                  <a:pt x="118" y="81"/>
                  <a:pt x="118" y="82"/>
                </a:cubicBezTo>
                <a:cubicBezTo>
                  <a:pt x="118" y="83"/>
                  <a:pt x="118" y="83"/>
                  <a:pt x="118" y="84"/>
                </a:cubicBezTo>
                <a:cubicBezTo>
                  <a:pt x="119" y="84"/>
                  <a:pt x="119" y="84"/>
                  <a:pt x="119" y="85"/>
                </a:cubicBezTo>
                <a:cubicBezTo>
                  <a:pt x="119" y="85"/>
                  <a:pt x="118" y="85"/>
                  <a:pt x="118" y="85"/>
                </a:cubicBezTo>
                <a:cubicBezTo>
                  <a:pt x="118" y="85"/>
                  <a:pt x="118" y="85"/>
                  <a:pt x="118" y="85"/>
                </a:cubicBezTo>
                <a:cubicBezTo>
                  <a:pt x="118" y="85"/>
                  <a:pt x="118" y="85"/>
                  <a:pt x="117" y="86"/>
                </a:cubicBezTo>
                <a:cubicBezTo>
                  <a:pt x="118" y="86"/>
                  <a:pt x="118" y="86"/>
                  <a:pt x="117" y="86"/>
                </a:cubicBezTo>
                <a:cubicBezTo>
                  <a:pt x="117" y="86"/>
                  <a:pt x="117" y="86"/>
                  <a:pt x="117" y="86"/>
                </a:cubicBezTo>
                <a:cubicBezTo>
                  <a:pt x="117" y="86"/>
                  <a:pt x="117" y="85"/>
                  <a:pt x="116" y="85"/>
                </a:cubicBezTo>
                <a:cubicBezTo>
                  <a:pt x="117" y="85"/>
                  <a:pt x="117" y="85"/>
                  <a:pt x="117" y="85"/>
                </a:cubicBezTo>
                <a:cubicBezTo>
                  <a:pt x="116" y="85"/>
                  <a:pt x="116" y="85"/>
                  <a:pt x="116" y="85"/>
                </a:cubicBezTo>
                <a:cubicBezTo>
                  <a:pt x="117" y="84"/>
                  <a:pt x="115" y="84"/>
                  <a:pt x="116" y="84"/>
                </a:cubicBezTo>
                <a:cubicBezTo>
                  <a:pt x="116" y="84"/>
                  <a:pt x="116" y="84"/>
                  <a:pt x="116" y="84"/>
                </a:cubicBezTo>
                <a:cubicBezTo>
                  <a:pt x="116" y="84"/>
                  <a:pt x="116" y="84"/>
                  <a:pt x="116" y="83"/>
                </a:cubicBezTo>
                <a:cubicBezTo>
                  <a:pt x="114" y="82"/>
                  <a:pt x="115" y="81"/>
                  <a:pt x="112" y="78"/>
                </a:cubicBezTo>
                <a:cubicBezTo>
                  <a:pt x="113" y="78"/>
                  <a:pt x="113" y="79"/>
                  <a:pt x="113" y="80"/>
                </a:cubicBezTo>
                <a:cubicBezTo>
                  <a:pt x="113" y="79"/>
                  <a:pt x="113" y="79"/>
                  <a:pt x="113" y="79"/>
                </a:cubicBezTo>
                <a:cubicBezTo>
                  <a:pt x="113" y="79"/>
                  <a:pt x="113" y="79"/>
                  <a:pt x="113" y="80"/>
                </a:cubicBezTo>
                <a:cubicBezTo>
                  <a:pt x="112" y="79"/>
                  <a:pt x="112" y="78"/>
                  <a:pt x="112" y="78"/>
                </a:cubicBezTo>
                <a:cubicBezTo>
                  <a:pt x="113" y="79"/>
                  <a:pt x="112" y="79"/>
                  <a:pt x="112" y="79"/>
                </a:cubicBezTo>
                <a:cubicBezTo>
                  <a:pt x="112" y="79"/>
                  <a:pt x="112" y="79"/>
                  <a:pt x="112" y="80"/>
                </a:cubicBezTo>
                <a:cubicBezTo>
                  <a:pt x="112" y="80"/>
                  <a:pt x="112" y="80"/>
                  <a:pt x="112" y="79"/>
                </a:cubicBezTo>
                <a:cubicBezTo>
                  <a:pt x="112" y="80"/>
                  <a:pt x="112" y="80"/>
                  <a:pt x="112" y="80"/>
                </a:cubicBezTo>
                <a:cubicBezTo>
                  <a:pt x="115" y="81"/>
                  <a:pt x="114" y="83"/>
                  <a:pt x="115" y="83"/>
                </a:cubicBezTo>
                <a:cubicBezTo>
                  <a:pt x="114" y="84"/>
                  <a:pt x="115" y="84"/>
                  <a:pt x="115" y="84"/>
                </a:cubicBezTo>
                <a:cubicBezTo>
                  <a:pt x="115" y="84"/>
                  <a:pt x="115" y="84"/>
                  <a:pt x="115" y="84"/>
                </a:cubicBezTo>
                <a:cubicBezTo>
                  <a:pt x="116" y="84"/>
                  <a:pt x="115" y="85"/>
                  <a:pt x="115" y="85"/>
                </a:cubicBezTo>
                <a:cubicBezTo>
                  <a:pt x="115" y="85"/>
                  <a:pt x="116" y="86"/>
                  <a:pt x="116" y="86"/>
                </a:cubicBezTo>
                <a:cubicBezTo>
                  <a:pt x="116" y="86"/>
                  <a:pt x="116" y="86"/>
                  <a:pt x="116" y="86"/>
                </a:cubicBezTo>
                <a:cubicBezTo>
                  <a:pt x="116" y="86"/>
                  <a:pt x="116" y="86"/>
                  <a:pt x="116" y="86"/>
                </a:cubicBezTo>
                <a:cubicBezTo>
                  <a:pt x="115" y="86"/>
                  <a:pt x="116" y="86"/>
                  <a:pt x="116" y="86"/>
                </a:cubicBezTo>
                <a:cubicBezTo>
                  <a:pt x="115" y="86"/>
                  <a:pt x="116" y="86"/>
                  <a:pt x="115" y="86"/>
                </a:cubicBezTo>
                <a:cubicBezTo>
                  <a:pt x="116" y="86"/>
                  <a:pt x="116" y="86"/>
                  <a:pt x="116" y="86"/>
                </a:cubicBezTo>
                <a:cubicBezTo>
                  <a:pt x="115" y="86"/>
                  <a:pt x="115" y="86"/>
                  <a:pt x="115" y="87"/>
                </a:cubicBezTo>
                <a:cubicBezTo>
                  <a:pt x="116" y="87"/>
                  <a:pt x="116" y="87"/>
                  <a:pt x="116" y="87"/>
                </a:cubicBezTo>
                <a:cubicBezTo>
                  <a:pt x="117" y="87"/>
                  <a:pt x="117" y="87"/>
                  <a:pt x="117" y="87"/>
                </a:cubicBezTo>
                <a:cubicBezTo>
                  <a:pt x="117" y="87"/>
                  <a:pt x="117" y="87"/>
                  <a:pt x="118" y="87"/>
                </a:cubicBezTo>
                <a:cubicBezTo>
                  <a:pt x="117" y="87"/>
                  <a:pt x="117" y="87"/>
                  <a:pt x="117" y="87"/>
                </a:cubicBezTo>
                <a:cubicBezTo>
                  <a:pt x="117" y="87"/>
                  <a:pt x="117" y="87"/>
                  <a:pt x="118" y="87"/>
                </a:cubicBezTo>
                <a:cubicBezTo>
                  <a:pt x="117" y="88"/>
                  <a:pt x="118" y="88"/>
                  <a:pt x="117" y="88"/>
                </a:cubicBezTo>
                <a:cubicBezTo>
                  <a:pt x="118" y="88"/>
                  <a:pt x="117" y="87"/>
                  <a:pt x="117" y="88"/>
                </a:cubicBezTo>
                <a:cubicBezTo>
                  <a:pt x="117" y="87"/>
                  <a:pt x="117" y="87"/>
                  <a:pt x="116" y="87"/>
                </a:cubicBezTo>
                <a:cubicBezTo>
                  <a:pt x="117" y="88"/>
                  <a:pt x="117" y="87"/>
                  <a:pt x="117" y="88"/>
                </a:cubicBezTo>
                <a:cubicBezTo>
                  <a:pt x="117" y="88"/>
                  <a:pt x="117" y="88"/>
                  <a:pt x="117" y="88"/>
                </a:cubicBezTo>
                <a:cubicBezTo>
                  <a:pt x="117" y="88"/>
                  <a:pt x="117" y="88"/>
                  <a:pt x="116" y="88"/>
                </a:cubicBezTo>
                <a:cubicBezTo>
                  <a:pt x="116" y="88"/>
                  <a:pt x="116" y="89"/>
                  <a:pt x="115" y="88"/>
                </a:cubicBezTo>
                <a:cubicBezTo>
                  <a:pt x="115" y="89"/>
                  <a:pt x="115" y="90"/>
                  <a:pt x="114" y="91"/>
                </a:cubicBezTo>
                <a:cubicBezTo>
                  <a:pt x="114" y="90"/>
                  <a:pt x="114" y="90"/>
                  <a:pt x="114" y="90"/>
                </a:cubicBezTo>
                <a:cubicBezTo>
                  <a:pt x="114" y="90"/>
                  <a:pt x="114" y="91"/>
                  <a:pt x="114" y="91"/>
                </a:cubicBezTo>
                <a:cubicBezTo>
                  <a:pt x="113" y="91"/>
                  <a:pt x="114" y="91"/>
                  <a:pt x="113" y="91"/>
                </a:cubicBezTo>
                <a:cubicBezTo>
                  <a:pt x="114" y="91"/>
                  <a:pt x="113" y="91"/>
                  <a:pt x="113" y="90"/>
                </a:cubicBezTo>
                <a:cubicBezTo>
                  <a:pt x="113" y="91"/>
                  <a:pt x="113" y="91"/>
                  <a:pt x="113" y="91"/>
                </a:cubicBezTo>
                <a:cubicBezTo>
                  <a:pt x="113" y="91"/>
                  <a:pt x="113" y="91"/>
                  <a:pt x="114" y="91"/>
                </a:cubicBezTo>
                <a:cubicBezTo>
                  <a:pt x="113" y="91"/>
                  <a:pt x="113" y="91"/>
                  <a:pt x="113" y="92"/>
                </a:cubicBezTo>
                <a:cubicBezTo>
                  <a:pt x="113" y="91"/>
                  <a:pt x="113" y="93"/>
                  <a:pt x="112" y="93"/>
                </a:cubicBezTo>
                <a:cubicBezTo>
                  <a:pt x="112" y="92"/>
                  <a:pt x="112" y="92"/>
                  <a:pt x="112" y="92"/>
                </a:cubicBezTo>
                <a:cubicBezTo>
                  <a:pt x="111" y="92"/>
                  <a:pt x="112" y="93"/>
                  <a:pt x="112" y="93"/>
                </a:cubicBezTo>
                <a:cubicBezTo>
                  <a:pt x="112" y="93"/>
                  <a:pt x="112" y="93"/>
                  <a:pt x="112" y="93"/>
                </a:cubicBezTo>
                <a:cubicBezTo>
                  <a:pt x="112" y="94"/>
                  <a:pt x="110" y="94"/>
                  <a:pt x="110" y="94"/>
                </a:cubicBezTo>
                <a:cubicBezTo>
                  <a:pt x="110" y="94"/>
                  <a:pt x="110" y="94"/>
                  <a:pt x="110" y="94"/>
                </a:cubicBezTo>
                <a:cubicBezTo>
                  <a:pt x="108" y="95"/>
                  <a:pt x="107" y="96"/>
                  <a:pt x="105" y="97"/>
                </a:cubicBezTo>
                <a:cubicBezTo>
                  <a:pt x="105" y="97"/>
                  <a:pt x="105" y="96"/>
                  <a:pt x="105" y="96"/>
                </a:cubicBezTo>
                <a:cubicBezTo>
                  <a:pt x="104" y="97"/>
                  <a:pt x="101" y="100"/>
                  <a:pt x="101" y="98"/>
                </a:cubicBezTo>
                <a:cubicBezTo>
                  <a:pt x="101" y="98"/>
                  <a:pt x="101" y="98"/>
                  <a:pt x="101" y="98"/>
                </a:cubicBezTo>
                <a:cubicBezTo>
                  <a:pt x="101" y="98"/>
                  <a:pt x="101" y="98"/>
                  <a:pt x="101" y="98"/>
                </a:cubicBezTo>
                <a:cubicBezTo>
                  <a:pt x="101" y="98"/>
                  <a:pt x="100" y="98"/>
                  <a:pt x="99" y="99"/>
                </a:cubicBezTo>
                <a:cubicBezTo>
                  <a:pt x="99" y="98"/>
                  <a:pt x="99" y="98"/>
                  <a:pt x="99" y="98"/>
                </a:cubicBezTo>
                <a:cubicBezTo>
                  <a:pt x="98" y="99"/>
                  <a:pt x="97" y="98"/>
                  <a:pt x="96" y="99"/>
                </a:cubicBezTo>
                <a:cubicBezTo>
                  <a:pt x="96" y="98"/>
                  <a:pt x="97" y="98"/>
                  <a:pt x="97" y="98"/>
                </a:cubicBezTo>
                <a:cubicBezTo>
                  <a:pt x="96" y="99"/>
                  <a:pt x="93" y="99"/>
                  <a:pt x="92" y="99"/>
                </a:cubicBezTo>
                <a:cubicBezTo>
                  <a:pt x="92" y="99"/>
                  <a:pt x="92" y="99"/>
                  <a:pt x="92" y="99"/>
                </a:cubicBezTo>
                <a:cubicBezTo>
                  <a:pt x="91" y="99"/>
                  <a:pt x="89" y="99"/>
                  <a:pt x="87" y="99"/>
                </a:cubicBezTo>
                <a:cubicBezTo>
                  <a:pt x="88" y="99"/>
                  <a:pt x="87" y="99"/>
                  <a:pt x="87" y="99"/>
                </a:cubicBezTo>
                <a:cubicBezTo>
                  <a:pt x="88" y="98"/>
                  <a:pt x="89" y="99"/>
                  <a:pt x="90" y="98"/>
                </a:cubicBezTo>
                <a:cubicBezTo>
                  <a:pt x="90" y="97"/>
                  <a:pt x="90" y="97"/>
                  <a:pt x="90" y="97"/>
                </a:cubicBezTo>
                <a:cubicBezTo>
                  <a:pt x="90" y="98"/>
                  <a:pt x="88" y="97"/>
                  <a:pt x="88" y="98"/>
                </a:cubicBezTo>
                <a:cubicBezTo>
                  <a:pt x="88" y="98"/>
                  <a:pt x="87" y="98"/>
                  <a:pt x="87" y="97"/>
                </a:cubicBezTo>
                <a:cubicBezTo>
                  <a:pt x="87" y="98"/>
                  <a:pt x="85" y="98"/>
                  <a:pt x="85" y="97"/>
                </a:cubicBezTo>
                <a:cubicBezTo>
                  <a:pt x="84" y="98"/>
                  <a:pt x="84" y="97"/>
                  <a:pt x="83" y="97"/>
                </a:cubicBezTo>
                <a:cubicBezTo>
                  <a:pt x="84" y="97"/>
                  <a:pt x="84" y="96"/>
                  <a:pt x="84" y="96"/>
                </a:cubicBezTo>
                <a:cubicBezTo>
                  <a:pt x="84" y="97"/>
                  <a:pt x="84" y="97"/>
                  <a:pt x="84" y="97"/>
                </a:cubicBezTo>
                <a:cubicBezTo>
                  <a:pt x="84" y="96"/>
                  <a:pt x="85" y="97"/>
                  <a:pt x="85" y="96"/>
                </a:cubicBezTo>
                <a:cubicBezTo>
                  <a:pt x="85" y="96"/>
                  <a:pt x="85" y="96"/>
                  <a:pt x="85" y="96"/>
                </a:cubicBezTo>
                <a:cubicBezTo>
                  <a:pt x="85" y="96"/>
                  <a:pt x="85" y="96"/>
                  <a:pt x="84" y="96"/>
                </a:cubicBezTo>
                <a:cubicBezTo>
                  <a:pt x="84" y="96"/>
                  <a:pt x="84" y="95"/>
                  <a:pt x="84" y="96"/>
                </a:cubicBezTo>
                <a:cubicBezTo>
                  <a:pt x="84" y="95"/>
                  <a:pt x="84" y="96"/>
                  <a:pt x="84" y="95"/>
                </a:cubicBezTo>
                <a:cubicBezTo>
                  <a:pt x="84" y="95"/>
                  <a:pt x="85" y="95"/>
                  <a:pt x="85" y="95"/>
                </a:cubicBezTo>
                <a:cubicBezTo>
                  <a:pt x="85" y="94"/>
                  <a:pt x="85" y="94"/>
                  <a:pt x="84" y="94"/>
                </a:cubicBezTo>
                <a:cubicBezTo>
                  <a:pt x="84" y="94"/>
                  <a:pt x="85" y="94"/>
                  <a:pt x="85" y="94"/>
                </a:cubicBezTo>
                <a:cubicBezTo>
                  <a:pt x="84" y="94"/>
                  <a:pt x="84" y="94"/>
                  <a:pt x="84" y="93"/>
                </a:cubicBezTo>
                <a:cubicBezTo>
                  <a:pt x="84" y="93"/>
                  <a:pt x="84" y="93"/>
                  <a:pt x="83" y="93"/>
                </a:cubicBezTo>
                <a:cubicBezTo>
                  <a:pt x="84" y="92"/>
                  <a:pt x="83" y="92"/>
                  <a:pt x="82" y="92"/>
                </a:cubicBezTo>
                <a:cubicBezTo>
                  <a:pt x="82" y="92"/>
                  <a:pt x="82" y="92"/>
                  <a:pt x="82" y="92"/>
                </a:cubicBezTo>
                <a:cubicBezTo>
                  <a:pt x="82" y="92"/>
                  <a:pt x="82" y="92"/>
                  <a:pt x="82" y="91"/>
                </a:cubicBezTo>
                <a:cubicBezTo>
                  <a:pt x="82" y="91"/>
                  <a:pt x="81" y="92"/>
                  <a:pt x="81" y="92"/>
                </a:cubicBezTo>
                <a:cubicBezTo>
                  <a:pt x="81" y="91"/>
                  <a:pt x="82" y="91"/>
                  <a:pt x="82" y="90"/>
                </a:cubicBezTo>
                <a:cubicBezTo>
                  <a:pt x="81" y="91"/>
                  <a:pt x="80" y="90"/>
                  <a:pt x="81" y="90"/>
                </a:cubicBezTo>
                <a:cubicBezTo>
                  <a:pt x="81" y="90"/>
                  <a:pt x="80" y="90"/>
                  <a:pt x="81" y="89"/>
                </a:cubicBezTo>
                <a:cubicBezTo>
                  <a:pt x="80" y="89"/>
                  <a:pt x="80" y="89"/>
                  <a:pt x="80" y="89"/>
                </a:cubicBezTo>
                <a:cubicBezTo>
                  <a:pt x="79" y="90"/>
                  <a:pt x="78" y="90"/>
                  <a:pt x="78" y="91"/>
                </a:cubicBezTo>
                <a:cubicBezTo>
                  <a:pt x="78" y="91"/>
                  <a:pt x="79" y="91"/>
                  <a:pt x="78" y="92"/>
                </a:cubicBezTo>
                <a:cubicBezTo>
                  <a:pt x="78" y="92"/>
                  <a:pt x="79" y="92"/>
                  <a:pt x="79" y="93"/>
                </a:cubicBezTo>
                <a:cubicBezTo>
                  <a:pt x="80" y="92"/>
                  <a:pt x="80" y="94"/>
                  <a:pt x="81" y="94"/>
                </a:cubicBezTo>
                <a:cubicBezTo>
                  <a:pt x="80" y="95"/>
                  <a:pt x="81" y="94"/>
                  <a:pt x="81" y="95"/>
                </a:cubicBezTo>
                <a:cubicBezTo>
                  <a:pt x="80" y="95"/>
                  <a:pt x="80" y="95"/>
                  <a:pt x="80" y="95"/>
                </a:cubicBezTo>
                <a:cubicBezTo>
                  <a:pt x="80" y="94"/>
                  <a:pt x="80" y="94"/>
                  <a:pt x="80" y="94"/>
                </a:cubicBezTo>
                <a:cubicBezTo>
                  <a:pt x="80" y="94"/>
                  <a:pt x="79" y="94"/>
                  <a:pt x="80" y="94"/>
                </a:cubicBezTo>
                <a:cubicBezTo>
                  <a:pt x="79" y="94"/>
                  <a:pt x="80" y="94"/>
                  <a:pt x="80" y="94"/>
                </a:cubicBezTo>
                <a:cubicBezTo>
                  <a:pt x="79" y="94"/>
                  <a:pt x="79" y="94"/>
                  <a:pt x="78" y="94"/>
                </a:cubicBezTo>
                <a:cubicBezTo>
                  <a:pt x="79" y="93"/>
                  <a:pt x="78" y="93"/>
                  <a:pt x="77" y="93"/>
                </a:cubicBezTo>
                <a:cubicBezTo>
                  <a:pt x="78" y="92"/>
                  <a:pt x="78" y="92"/>
                  <a:pt x="78" y="92"/>
                </a:cubicBezTo>
                <a:cubicBezTo>
                  <a:pt x="77" y="92"/>
                  <a:pt x="76" y="91"/>
                  <a:pt x="76" y="90"/>
                </a:cubicBezTo>
                <a:cubicBezTo>
                  <a:pt x="75" y="91"/>
                  <a:pt x="76" y="89"/>
                  <a:pt x="75" y="89"/>
                </a:cubicBezTo>
                <a:cubicBezTo>
                  <a:pt x="75" y="89"/>
                  <a:pt x="75" y="90"/>
                  <a:pt x="75" y="90"/>
                </a:cubicBezTo>
                <a:cubicBezTo>
                  <a:pt x="75" y="90"/>
                  <a:pt x="75" y="90"/>
                  <a:pt x="75" y="90"/>
                </a:cubicBezTo>
                <a:cubicBezTo>
                  <a:pt x="75" y="89"/>
                  <a:pt x="75" y="89"/>
                  <a:pt x="75" y="89"/>
                </a:cubicBezTo>
                <a:cubicBezTo>
                  <a:pt x="75" y="89"/>
                  <a:pt x="75" y="89"/>
                  <a:pt x="75" y="89"/>
                </a:cubicBezTo>
                <a:cubicBezTo>
                  <a:pt x="74" y="88"/>
                  <a:pt x="74" y="88"/>
                  <a:pt x="74" y="88"/>
                </a:cubicBezTo>
                <a:cubicBezTo>
                  <a:pt x="74" y="88"/>
                  <a:pt x="74" y="87"/>
                  <a:pt x="74" y="87"/>
                </a:cubicBezTo>
                <a:cubicBezTo>
                  <a:pt x="74" y="87"/>
                  <a:pt x="74" y="87"/>
                  <a:pt x="74" y="87"/>
                </a:cubicBezTo>
                <a:cubicBezTo>
                  <a:pt x="73" y="88"/>
                  <a:pt x="74" y="87"/>
                  <a:pt x="74" y="88"/>
                </a:cubicBezTo>
                <a:cubicBezTo>
                  <a:pt x="73" y="87"/>
                  <a:pt x="74" y="87"/>
                  <a:pt x="73" y="87"/>
                </a:cubicBezTo>
                <a:cubicBezTo>
                  <a:pt x="73" y="87"/>
                  <a:pt x="73" y="87"/>
                  <a:pt x="73" y="86"/>
                </a:cubicBezTo>
                <a:cubicBezTo>
                  <a:pt x="73" y="87"/>
                  <a:pt x="73" y="87"/>
                  <a:pt x="73" y="87"/>
                </a:cubicBezTo>
                <a:cubicBezTo>
                  <a:pt x="74" y="86"/>
                  <a:pt x="74" y="87"/>
                  <a:pt x="74" y="87"/>
                </a:cubicBezTo>
                <a:cubicBezTo>
                  <a:pt x="74" y="86"/>
                  <a:pt x="75" y="86"/>
                  <a:pt x="74" y="86"/>
                </a:cubicBezTo>
                <a:cubicBezTo>
                  <a:pt x="74" y="85"/>
                  <a:pt x="75" y="85"/>
                  <a:pt x="75" y="85"/>
                </a:cubicBezTo>
                <a:cubicBezTo>
                  <a:pt x="75" y="85"/>
                  <a:pt x="75" y="85"/>
                  <a:pt x="76" y="85"/>
                </a:cubicBezTo>
                <a:cubicBezTo>
                  <a:pt x="76" y="85"/>
                  <a:pt x="75" y="85"/>
                  <a:pt x="76" y="85"/>
                </a:cubicBezTo>
                <a:cubicBezTo>
                  <a:pt x="76" y="85"/>
                  <a:pt x="76" y="85"/>
                  <a:pt x="76" y="84"/>
                </a:cubicBezTo>
                <a:cubicBezTo>
                  <a:pt x="76" y="84"/>
                  <a:pt x="76" y="84"/>
                  <a:pt x="76" y="84"/>
                </a:cubicBezTo>
                <a:cubicBezTo>
                  <a:pt x="76" y="85"/>
                  <a:pt x="77" y="84"/>
                  <a:pt x="77" y="84"/>
                </a:cubicBezTo>
                <a:cubicBezTo>
                  <a:pt x="77" y="84"/>
                  <a:pt x="77" y="84"/>
                  <a:pt x="78" y="84"/>
                </a:cubicBezTo>
                <a:cubicBezTo>
                  <a:pt x="78" y="84"/>
                  <a:pt x="78" y="84"/>
                  <a:pt x="78" y="84"/>
                </a:cubicBezTo>
                <a:cubicBezTo>
                  <a:pt x="79" y="84"/>
                  <a:pt x="78" y="84"/>
                  <a:pt x="78" y="84"/>
                </a:cubicBezTo>
                <a:cubicBezTo>
                  <a:pt x="78" y="84"/>
                  <a:pt x="78" y="84"/>
                  <a:pt x="78" y="84"/>
                </a:cubicBezTo>
                <a:cubicBezTo>
                  <a:pt x="78" y="84"/>
                  <a:pt x="77" y="84"/>
                  <a:pt x="77" y="84"/>
                </a:cubicBezTo>
                <a:cubicBezTo>
                  <a:pt x="78" y="84"/>
                  <a:pt x="78" y="84"/>
                  <a:pt x="78" y="84"/>
                </a:cubicBezTo>
                <a:cubicBezTo>
                  <a:pt x="78" y="84"/>
                  <a:pt x="79" y="84"/>
                  <a:pt x="78" y="84"/>
                </a:cubicBezTo>
                <a:cubicBezTo>
                  <a:pt x="78" y="84"/>
                  <a:pt x="79" y="84"/>
                  <a:pt x="79" y="84"/>
                </a:cubicBezTo>
                <a:cubicBezTo>
                  <a:pt x="78" y="85"/>
                  <a:pt x="79" y="86"/>
                  <a:pt x="79" y="86"/>
                </a:cubicBezTo>
                <a:cubicBezTo>
                  <a:pt x="79" y="86"/>
                  <a:pt x="79" y="86"/>
                  <a:pt x="79" y="86"/>
                </a:cubicBezTo>
                <a:cubicBezTo>
                  <a:pt x="79" y="86"/>
                  <a:pt x="79" y="86"/>
                  <a:pt x="79" y="86"/>
                </a:cubicBezTo>
                <a:cubicBezTo>
                  <a:pt x="79" y="86"/>
                  <a:pt x="80" y="86"/>
                  <a:pt x="79" y="87"/>
                </a:cubicBezTo>
                <a:cubicBezTo>
                  <a:pt x="79" y="87"/>
                  <a:pt x="79" y="87"/>
                  <a:pt x="79" y="87"/>
                </a:cubicBezTo>
                <a:cubicBezTo>
                  <a:pt x="80" y="87"/>
                  <a:pt x="80" y="87"/>
                  <a:pt x="80" y="87"/>
                </a:cubicBezTo>
                <a:cubicBezTo>
                  <a:pt x="80" y="87"/>
                  <a:pt x="80" y="87"/>
                  <a:pt x="80" y="87"/>
                </a:cubicBezTo>
                <a:cubicBezTo>
                  <a:pt x="80" y="88"/>
                  <a:pt x="81" y="88"/>
                  <a:pt x="81" y="89"/>
                </a:cubicBezTo>
                <a:cubicBezTo>
                  <a:pt x="83" y="88"/>
                  <a:pt x="82" y="92"/>
                  <a:pt x="84" y="90"/>
                </a:cubicBezTo>
                <a:cubicBezTo>
                  <a:pt x="84" y="91"/>
                  <a:pt x="84" y="91"/>
                  <a:pt x="84" y="91"/>
                </a:cubicBezTo>
                <a:cubicBezTo>
                  <a:pt x="84" y="91"/>
                  <a:pt x="84" y="91"/>
                  <a:pt x="83" y="91"/>
                </a:cubicBezTo>
                <a:cubicBezTo>
                  <a:pt x="84" y="91"/>
                  <a:pt x="84" y="91"/>
                  <a:pt x="84" y="92"/>
                </a:cubicBezTo>
                <a:cubicBezTo>
                  <a:pt x="84" y="91"/>
                  <a:pt x="84" y="91"/>
                  <a:pt x="84" y="90"/>
                </a:cubicBezTo>
                <a:cubicBezTo>
                  <a:pt x="84" y="90"/>
                  <a:pt x="84" y="90"/>
                  <a:pt x="85" y="90"/>
                </a:cubicBezTo>
                <a:cubicBezTo>
                  <a:pt x="85" y="90"/>
                  <a:pt x="84" y="90"/>
                  <a:pt x="84" y="90"/>
                </a:cubicBezTo>
                <a:cubicBezTo>
                  <a:pt x="84" y="90"/>
                  <a:pt x="84" y="90"/>
                  <a:pt x="84" y="90"/>
                </a:cubicBezTo>
                <a:cubicBezTo>
                  <a:pt x="84" y="90"/>
                  <a:pt x="84" y="90"/>
                  <a:pt x="84" y="89"/>
                </a:cubicBezTo>
                <a:cubicBezTo>
                  <a:pt x="84" y="89"/>
                  <a:pt x="83" y="89"/>
                  <a:pt x="83" y="88"/>
                </a:cubicBezTo>
                <a:cubicBezTo>
                  <a:pt x="83" y="89"/>
                  <a:pt x="83" y="89"/>
                  <a:pt x="84" y="88"/>
                </a:cubicBezTo>
                <a:cubicBezTo>
                  <a:pt x="83" y="88"/>
                  <a:pt x="82" y="87"/>
                  <a:pt x="81" y="86"/>
                </a:cubicBezTo>
                <a:cubicBezTo>
                  <a:pt x="81" y="86"/>
                  <a:pt x="81" y="86"/>
                  <a:pt x="81" y="86"/>
                </a:cubicBezTo>
                <a:cubicBezTo>
                  <a:pt x="81" y="86"/>
                  <a:pt x="81" y="85"/>
                  <a:pt x="80" y="85"/>
                </a:cubicBezTo>
                <a:cubicBezTo>
                  <a:pt x="80" y="85"/>
                  <a:pt x="81" y="85"/>
                  <a:pt x="81" y="85"/>
                </a:cubicBezTo>
                <a:cubicBezTo>
                  <a:pt x="80" y="85"/>
                  <a:pt x="80" y="85"/>
                  <a:pt x="80" y="85"/>
                </a:cubicBezTo>
                <a:cubicBezTo>
                  <a:pt x="80" y="85"/>
                  <a:pt x="80" y="84"/>
                  <a:pt x="80" y="84"/>
                </a:cubicBezTo>
                <a:cubicBezTo>
                  <a:pt x="80" y="84"/>
                  <a:pt x="80" y="84"/>
                  <a:pt x="80" y="84"/>
                </a:cubicBezTo>
                <a:cubicBezTo>
                  <a:pt x="80" y="84"/>
                  <a:pt x="80" y="84"/>
                  <a:pt x="80" y="84"/>
                </a:cubicBezTo>
                <a:cubicBezTo>
                  <a:pt x="80" y="84"/>
                  <a:pt x="80" y="84"/>
                  <a:pt x="79" y="84"/>
                </a:cubicBezTo>
                <a:cubicBezTo>
                  <a:pt x="80" y="84"/>
                  <a:pt x="80" y="84"/>
                  <a:pt x="80" y="84"/>
                </a:cubicBezTo>
                <a:cubicBezTo>
                  <a:pt x="79" y="84"/>
                  <a:pt x="80" y="83"/>
                  <a:pt x="80" y="83"/>
                </a:cubicBezTo>
                <a:cubicBezTo>
                  <a:pt x="80" y="83"/>
                  <a:pt x="80" y="83"/>
                  <a:pt x="80" y="83"/>
                </a:cubicBezTo>
                <a:cubicBezTo>
                  <a:pt x="80" y="83"/>
                  <a:pt x="80" y="83"/>
                  <a:pt x="80" y="83"/>
                </a:cubicBezTo>
                <a:cubicBezTo>
                  <a:pt x="80" y="83"/>
                  <a:pt x="80" y="83"/>
                  <a:pt x="80" y="83"/>
                </a:cubicBezTo>
                <a:cubicBezTo>
                  <a:pt x="81" y="83"/>
                  <a:pt x="80" y="83"/>
                  <a:pt x="80" y="83"/>
                </a:cubicBezTo>
                <a:cubicBezTo>
                  <a:pt x="81" y="83"/>
                  <a:pt x="81" y="83"/>
                  <a:pt x="81" y="83"/>
                </a:cubicBezTo>
                <a:cubicBezTo>
                  <a:pt x="82" y="83"/>
                  <a:pt x="81" y="83"/>
                  <a:pt x="82" y="82"/>
                </a:cubicBezTo>
                <a:cubicBezTo>
                  <a:pt x="82" y="82"/>
                  <a:pt x="82" y="82"/>
                  <a:pt x="82" y="82"/>
                </a:cubicBezTo>
                <a:cubicBezTo>
                  <a:pt x="82" y="82"/>
                  <a:pt x="82" y="82"/>
                  <a:pt x="82" y="82"/>
                </a:cubicBezTo>
                <a:cubicBezTo>
                  <a:pt x="83" y="82"/>
                  <a:pt x="82" y="82"/>
                  <a:pt x="82" y="82"/>
                </a:cubicBezTo>
                <a:cubicBezTo>
                  <a:pt x="82" y="82"/>
                  <a:pt x="82" y="82"/>
                  <a:pt x="83" y="82"/>
                </a:cubicBezTo>
                <a:cubicBezTo>
                  <a:pt x="83" y="82"/>
                  <a:pt x="83" y="82"/>
                  <a:pt x="83" y="82"/>
                </a:cubicBezTo>
                <a:cubicBezTo>
                  <a:pt x="83" y="82"/>
                  <a:pt x="82" y="83"/>
                  <a:pt x="83" y="82"/>
                </a:cubicBezTo>
                <a:cubicBezTo>
                  <a:pt x="83" y="82"/>
                  <a:pt x="82" y="83"/>
                  <a:pt x="83" y="83"/>
                </a:cubicBezTo>
                <a:cubicBezTo>
                  <a:pt x="83" y="83"/>
                  <a:pt x="83" y="82"/>
                  <a:pt x="84" y="82"/>
                </a:cubicBezTo>
                <a:cubicBezTo>
                  <a:pt x="84" y="82"/>
                  <a:pt x="84" y="82"/>
                  <a:pt x="84" y="82"/>
                </a:cubicBezTo>
                <a:cubicBezTo>
                  <a:pt x="83" y="82"/>
                  <a:pt x="83" y="82"/>
                  <a:pt x="83" y="82"/>
                </a:cubicBezTo>
                <a:cubicBezTo>
                  <a:pt x="83" y="82"/>
                  <a:pt x="83" y="82"/>
                  <a:pt x="83" y="82"/>
                </a:cubicBezTo>
                <a:cubicBezTo>
                  <a:pt x="83" y="82"/>
                  <a:pt x="83" y="82"/>
                  <a:pt x="83" y="82"/>
                </a:cubicBezTo>
                <a:cubicBezTo>
                  <a:pt x="83" y="82"/>
                  <a:pt x="84" y="81"/>
                  <a:pt x="84" y="82"/>
                </a:cubicBezTo>
                <a:cubicBezTo>
                  <a:pt x="83" y="82"/>
                  <a:pt x="83" y="82"/>
                  <a:pt x="83" y="82"/>
                </a:cubicBezTo>
                <a:cubicBezTo>
                  <a:pt x="83" y="82"/>
                  <a:pt x="83" y="82"/>
                  <a:pt x="83" y="82"/>
                </a:cubicBezTo>
                <a:cubicBezTo>
                  <a:pt x="83" y="82"/>
                  <a:pt x="84" y="82"/>
                  <a:pt x="84" y="82"/>
                </a:cubicBezTo>
                <a:cubicBezTo>
                  <a:pt x="84" y="82"/>
                  <a:pt x="83" y="82"/>
                  <a:pt x="83" y="82"/>
                </a:cubicBezTo>
                <a:cubicBezTo>
                  <a:pt x="84" y="82"/>
                  <a:pt x="83" y="83"/>
                  <a:pt x="84" y="84"/>
                </a:cubicBezTo>
                <a:cubicBezTo>
                  <a:pt x="84" y="84"/>
                  <a:pt x="84" y="84"/>
                  <a:pt x="84" y="84"/>
                </a:cubicBezTo>
                <a:cubicBezTo>
                  <a:pt x="83" y="84"/>
                  <a:pt x="84" y="85"/>
                  <a:pt x="83" y="85"/>
                </a:cubicBezTo>
                <a:cubicBezTo>
                  <a:pt x="83" y="85"/>
                  <a:pt x="84" y="85"/>
                  <a:pt x="83" y="85"/>
                </a:cubicBezTo>
                <a:cubicBezTo>
                  <a:pt x="83" y="85"/>
                  <a:pt x="83" y="85"/>
                  <a:pt x="83" y="85"/>
                </a:cubicBezTo>
                <a:cubicBezTo>
                  <a:pt x="83" y="85"/>
                  <a:pt x="83" y="85"/>
                  <a:pt x="83" y="85"/>
                </a:cubicBezTo>
                <a:cubicBezTo>
                  <a:pt x="83" y="85"/>
                  <a:pt x="83" y="85"/>
                  <a:pt x="83" y="86"/>
                </a:cubicBezTo>
                <a:cubicBezTo>
                  <a:pt x="83" y="86"/>
                  <a:pt x="83" y="86"/>
                  <a:pt x="83" y="86"/>
                </a:cubicBezTo>
                <a:cubicBezTo>
                  <a:pt x="83" y="87"/>
                  <a:pt x="83" y="87"/>
                  <a:pt x="83" y="88"/>
                </a:cubicBezTo>
                <a:cubicBezTo>
                  <a:pt x="83" y="88"/>
                  <a:pt x="83" y="88"/>
                  <a:pt x="83" y="88"/>
                </a:cubicBezTo>
                <a:cubicBezTo>
                  <a:pt x="83" y="88"/>
                  <a:pt x="83" y="88"/>
                  <a:pt x="83" y="89"/>
                </a:cubicBezTo>
                <a:cubicBezTo>
                  <a:pt x="83" y="88"/>
                  <a:pt x="84" y="88"/>
                  <a:pt x="84" y="88"/>
                </a:cubicBezTo>
                <a:cubicBezTo>
                  <a:pt x="84" y="89"/>
                  <a:pt x="84" y="89"/>
                  <a:pt x="83" y="89"/>
                </a:cubicBezTo>
                <a:cubicBezTo>
                  <a:pt x="83" y="89"/>
                  <a:pt x="84" y="89"/>
                  <a:pt x="83" y="89"/>
                </a:cubicBezTo>
                <a:cubicBezTo>
                  <a:pt x="83" y="89"/>
                  <a:pt x="83" y="89"/>
                  <a:pt x="82" y="89"/>
                </a:cubicBezTo>
                <a:cubicBezTo>
                  <a:pt x="83" y="89"/>
                  <a:pt x="83" y="89"/>
                  <a:pt x="83" y="90"/>
                </a:cubicBezTo>
                <a:cubicBezTo>
                  <a:pt x="83" y="89"/>
                  <a:pt x="83" y="90"/>
                  <a:pt x="84" y="90"/>
                </a:cubicBezTo>
                <a:cubicBezTo>
                  <a:pt x="83" y="90"/>
                  <a:pt x="83" y="90"/>
                  <a:pt x="83" y="90"/>
                </a:cubicBezTo>
                <a:cubicBezTo>
                  <a:pt x="83" y="90"/>
                  <a:pt x="82" y="90"/>
                  <a:pt x="82" y="90"/>
                </a:cubicBezTo>
                <a:cubicBezTo>
                  <a:pt x="82" y="90"/>
                  <a:pt x="83" y="90"/>
                  <a:pt x="83" y="91"/>
                </a:cubicBezTo>
                <a:cubicBezTo>
                  <a:pt x="83" y="91"/>
                  <a:pt x="83" y="90"/>
                  <a:pt x="84" y="90"/>
                </a:cubicBezTo>
                <a:cubicBezTo>
                  <a:pt x="84" y="91"/>
                  <a:pt x="83" y="91"/>
                  <a:pt x="83" y="91"/>
                </a:cubicBezTo>
                <a:cubicBezTo>
                  <a:pt x="83" y="91"/>
                  <a:pt x="83" y="91"/>
                  <a:pt x="83" y="91"/>
                </a:cubicBezTo>
                <a:cubicBezTo>
                  <a:pt x="82" y="91"/>
                  <a:pt x="82" y="92"/>
                  <a:pt x="82" y="92"/>
                </a:cubicBezTo>
                <a:cubicBezTo>
                  <a:pt x="82" y="91"/>
                  <a:pt x="82" y="92"/>
                  <a:pt x="82" y="91"/>
                </a:cubicBezTo>
                <a:cubicBezTo>
                  <a:pt x="82" y="91"/>
                  <a:pt x="82" y="91"/>
                  <a:pt x="82" y="91"/>
                </a:cubicBezTo>
                <a:cubicBezTo>
                  <a:pt x="82" y="92"/>
                  <a:pt x="82" y="92"/>
                  <a:pt x="82" y="92"/>
                </a:cubicBezTo>
                <a:cubicBezTo>
                  <a:pt x="82" y="92"/>
                  <a:pt x="83" y="92"/>
                  <a:pt x="82" y="92"/>
                </a:cubicBezTo>
                <a:cubicBezTo>
                  <a:pt x="83" y="92"/>
                  <a:pt x="83" y="92"/>
                  <a:pt x="83" y="92"/>
                </a:cubicBezTo>
                <a:cubicBezTo>
                  <a:pt x="83" y="92"/>
                  <a:pt x="83" y="92"/>
                  <a:pt x="83" y="92"/>
                </a:cubicBezTo>
                <a:cubicBezTo>
                  <a:pt x="83" y="91"/>
                  <a:pt x="83" y="91"/>
                  <a:pt x="83" y="91"/>
                </a:cubicBezTo>
                <a:cubicBezTo>
                  <a:pt x="84" y="92"/>
                  <a:pt x="84" y="92"/>
                  <a:pt x="84" y="92"/>
                </a:cubicBezTo>
                <a:cubicBezTo>
                  <a:pt x="84" y="92"/>
                  <a:pt x="84" y="92"/>
                  <a:pt x="84" y="91"/>
                </a:cubicBezTo>
                <a:cubicBezTo>
                  <a:pt x="85" y="92"/>
                  <a:pt x="85" y="91"/>
                  <a:pt x="86" y="91"/>
                </a:cubicBezTo>
                <a:cubicBezTo>
                  <a:pt x="86" y="92"/>
                  <a:pt x="86" y="91"/>
                  <a:pt x="86" y="91"/>
                </a:cubicBezTo>
                <a:cubicBezTo>
                  <a:pt x="86" y="91"/>
                  <a:pt x="87" y="90"/>
                  <a:pt x="87" y="91"/>
                </a:cubicBezTo>
                <a:cubicBezTo>
                  <a:pt x="87" y="91"/>
                  <a:pt x="86" y="90"/>
                  <a:pt x="87" y="90"/>
                </a:cubicBezTo>
                <a:cubicBezTo>
                  <a:pt x="87" y="90"/>
                  <a:pt x="87" y="91"/>
                  <a:pt x="87" y="90"/>
                </a:cubicBezTo>
                <a:cubicBezTo>
                  <a:pt x="87" y="91"/>
                  <a:pt x="88" y="91"/>
                  <a:pt x="88" y="91"/>
                </a:cubicBezTo>
                <a:cubicBezTo>
                  <a:pt x="88" y="91"/>
                  <a:pt x="87" y="90"/>
                  <a:pt x="88" y="90"/>
                </a:cubicBezTo>
                <a:cubicBezTo>
                  <a:pt x="88" y="90"/>
                  <a:pt x="88" y="90"/>
                  <a:pt x="88" y="90"/>
                </a:cubicBezTo>
                <a:cubicBezTo>
                  <a:pt x="88" y="90"/>
                  <a:pt x="88" y="90"/>
                  <a:pt x="88" y="91"/>
                </a:cubicBezTo>
                <a:cubicBezTo>
                  <a:pt x="88" y="90"/>
                  <a:pt x="88" y="91"/>
                  <a:pt x="88" y="91"/>
                </a:cubicBezTo>
                <a:cubicBezTo>
                  <a:pt x="89" y="91"/>
                  <a:pt x="89" y="91"/>
                  <a:pt x="89" y="91"/>
                </a:cubicBezTo>
                <a:cubicBezTo>
                  <a:pt x="89" y="91"/>
                  <a:pt x="88" y="90"/>
                  <a:pt x="88" y="90"/>
                </a:cubicBezTo>
                <a:cubicBezTo>
                  <a:pt x="88" y="90"/>
                  <a:pt x="88" y="89"/>
                  <a:pt x="87" y="89"/>
                </a:cubicBezTo>
                <a:cubicBezTo>
                  <a:pt x="88" y="88"/>
                  <a:pt x="90" y="88"/>
                  <a:pt x="91" y="89"/>
                </a:cubicBezTo>
                <a:cubicBezTo>
                  <a:pt x="92" y="89"/>
                  <a:pt x="92" y="90"/>
                  <a:pt x="92" y="90"/>
                </a:cubicBezTo>
                <a:cubicBezTo>
                  <a:pt x="91" y="87"/>
                  <a:pt x="94" y="90"/>
                  <a:pt x="94" y="88"/>
                </a:cubicBezTo>
                <a:cubicBezTo>
                  <a:pt x="94" y="87"/>
                  <a:pt x="94" y="87"/>
                  <a:pt x="93" y="87"/>
                </a:cubicBezTo>
                <a:cubicBezTo>
                  <a:pt x="94" y="87"/>
                  <a:pt x="94" y="86"/>
                  <a:pt x="94" y="85"/>
                </a:cubicBezTo>
                <a:cubicBezTo>
                  <a:pt x="94" y="85"/>
                  <a:pt x="94" y="85"/>
                  <a:pt x="94" y="85"/>
                </a:cubicBezTo>
                <a:cubicBezTo>
                  <a:pt x="94" y="85"/>
                  <a:pt x="94" y="85"/>
                  <a:pt x="94" y="85"/>
                </a:cubicBezTo>
                <a:cubicBezTo>
                  <a:pt x="94" y="85"/>
                  <a:pt x="94" y="85"/>
                  <a:pt x="94" y="84"/>
                </a:cubicBezTo>
                <a:cubicBezTo>
                  <a:pt x="94" y="84"/>
                  <a:pt x="94" y="83"/>
                  <a:pt x="95" y="83"/>
                </a:cubicBezTo>
                <a:cubicBezTo>
                  <a:pt x="94" y="82"/>
                  <a:pt x="94" y="82"/>
                  <a:pt x="94" y="81"/>
                </a:cubicBezTo>
                <a:cubicBezTo>
                  <a:pt x="94" y="82"/>
                  <a:pt x="95" y="81"/>
                  <a:pt x="94" y="81"/>
                </a:cubicBezTo>
                <a:cubicBezTo>
                  <a:pt x="94" y="81"/>
                  <a:pt x="94" y="81"/>
                  <a:pt x="94" y="81"/>
                </a:cubicBezTo>
                <a:cubicBezTo>
                  <a:pt x="94" y="81"/>
                  <a:pt x="95" y="82"/>
                  <a:pt x="95" y="82"/>
                </a:cubicBezTo>
                <a:cubicBezTo>
                  <a:pt x="95" y="81"/>
                  <a:pt x="94" y="81"/>
                  <a:pt x="94" y="80"/>
                </a:cubicBezTo>
                <a:cubicBezTo>
                  <a:pt x="94" y="80"/>
                  <a:pt x="94" y="80"/>
                  <a:pt x="94" y="80"/>
                </a:cubicBezTo>
                <a:cubicBezTo>
                  <a:pt x="94" y="79"/>
                  <a:pt x="94" y="79"/>
                  <a:pt x="94" y="79"/>
                </a:cubicBezTo>
                <a:cubicBezTo>
                  <a:pt x="94" y="79"/>
                  <a:pt x="94" y="79"/>
                  <a:pt x="94" y="78"/>
                </a:cubicBezTo>
                <a:cubicBezTo>
                  <a:pt x="94" y="78"/>
                  <a:pt x="94" y="78"/>
                  <a:pt x="95" y="79"/>
                </a:cubicBezTo>
                <a:cubicBezTo>
                  <a:pt x="95" y="78"/>
                  <a:pt x="95" y="77"/>
                  <a:pt x="95" y="78"/>
                </a:cubicBezTo>
                <a:cubicBezTo>
                  <a:pt x="95" y="78"/>
                  <a:pt x="95" y="78"/>
                  <a:pt x="95" y="79"/>
                </a:cubicBezTo>
                <a:cubicBezTo>
                  <a:pt x="95" y="79"/>
                  <a:pt x="95" y="78"/>
                  <a:pt x="94" y="79"/>
                </a:cubicBezTo>
                <a:cubicBezTo>
                  <a:pt x="95" y="80"/>
                  <a:pt x="95" y="80"/>
                  <a:pt x="94" y="80"/>
                </a:cubicBezTo>
                <a:cubicBezTo>
                  <a:pt x="95" y="81"/>
                  <a:pt x="95" y="80"/>
                  <a:pt x="94" y="79"/>
                </a:cubicBezTo>
                <a:cubicBezTo>
                  <a:pt x="94" y="80"/>
                  <a:pt x="96" y="80"/>
                  <a:pt x="93" y="79"/>
                </a:cubicBezTo>
                <a:cubicBezTo>
                  <a:pt x="93" y="79"/>
                  <a:pt x="93" y="79"/>
                  <a:pt x="93" y="79"/>
                </a:cubicBezTo>
                <a:cubicBezTo>
                  <a:pt x="93" y="79"/>
                  <a:pt x="93" y="79"/>
                  <a:pt x="93" y="79"/>
                </a:cubicBezTo>
                <a:cubicBezTo>
                  <a:pt x="92" y="79"/>
                  <a:pt x="93" y="78"/>
                  <a:pt x="92" y="80"/>
                </a:cubicBezTo>
                <a:cubicBezTo>
                  <a:pt x="92" y="80"/>
                  <a:pt x="92" y="79"/>
                  <a:pt x="92" y="79"/>
                </a:cubicBezTo>
                <a:cubicBezTo>
                  <a:pt x="92" y="79"/>
                  <a:pt x="92" y="79"/>
                  <a:pt x="92" y="80"/>
                </a:cubicBezTo>
                <a:cubicBezTo>
                  <a:pt x="92" y="81"/>
                  <a:pt x="92" y="82"/>
                  <a:pt x="92" y="83"/>
                </a:cubicBezTo>
                <a:cubicBezTo>
                  <a:pt x="91" y="84"/>
                  <a:pt x="91" y="84"/>
                  <a:pt x="91" y="84"/>
                </a:cubicBezTo>
                <a:cubicBezTo>
                  <a:pt x="90" y="84"/>
                  <a:pt x="91" y="81"/>
                  <a:pt x="91" y="81"/>
                </a:cubicBezTo>
                <a:cubicBezTo>
                  <a:pt x="92" y="80"/>
                  <a:pt x="93" y="79"/>
                  <a:pt x="93" y="78"/>
                </a:cubicBezTo>
                <a:cubicBezTo>
                  <a:pt x="93" y="78"/>
                  <a:pt x="93" y="78"/>
                  <a:pt x="94" y="78"/>
                </a:cubicBezTo>
                <a:cubicBezTo>
                  <a:pt x="94" y="77"/>
                  <a:pt x="95" y="76"/>
                  <a:pt x="95" y="76"/>
                </a:cubicBezTo>
                <a:cubicBezTo>
                  <a:pt x="95" y="75"/>
                  <a:pt x="95" y="76"/>
                  <a:pt x="95" y="75"/>
                </a:cubicBezTo>
                <a:cubicBezTo>
                  <a:pt x="95" y="75"/>
                  <a:pt x="96" y="75"/>
                  <a:pt x="96" y="75"/>
                </a:cubicBezTo>
                <a:cubicBezTo>
                  <a:pt x="96" y="75"/>
                  <a:pt x="96" y="75"/>
                  <a:pt x="96" y="74"/>
                </a:cubicBezTo>
                <a:cubicBezTo>
                  <a:pt x="98" y="72"/>
                  <a:pt x="99" y="70"/>
                  <a:pt x="100" y="66"/>
                </a:cubicBezTo>
                <a:cubicBezTo>
                  <a:pt x="99" y="66"/>
                  <a:pt x="100" y="64"/>
                  <a:pt x="99" y="63"/>
                </a:cubicBezTo>
                <a:cubicBezTo>
                  <a:pt x="100" y="63"/>
                  <a:pt x="99" y="62"/>
                  <a:pt x="100" y="61"/>
                </a:cubicBezTo>
                <a:cubicBezTo>
                  <a:pt x="100" y="61"/>
                  <a:pt x="99" y="61"/>
                  <a:pt x="100" y="61"/>
                </a:cubicBezTo>
                <a:cubicBezTo>
                  <a:pt x="100" y="61"/>
                  <a:pt x="100" y="61"/>
                  <a:pt x="100" y="61"/>
                </a:cubicBezTo>
                <a:cubicBezTo>
                  <a:pt x="99" y="61"/>
                  <a:pt x="100" y="60"/>
                  <a:pt x="100" y="60"/>
                </a:cubicBezTo>
                <a:cubicBezTo>
                  <a:pt x="100" y="59"/>
                  <a:pt x="100" y="57"/>
                  <a:pt x="100" y="56"/>
                </a:cubicBezTo>
                <a:cubicBezTo>
                  <a:pt x="101" y="56"/>
                  <a:pt x="102" y="58"/>
                  <a:pt x="103" y="58"/>
                </a:cubicBezTo>
                <a:cubicBezTo>
                  <a:pt x="103" y="59"/>
                  <a:pt x="104" y="59"/>
                  <a:pt x="104" y="60"/>
                </a:cubicBezTo>
                <a:cubicBezTo>
                  <a:pt x="103" y="60"/>
                  <a:pt x="103" y="60"/>
                  <a:pt x="103" y="60"/>
                </a:cubicBezTo>
                <a:cubicBezTo>
                  <a:pt x="103" y="61"/>
                  <a:pt x="104" y="62"/>
                  <a:pt x="105" y="63"/>
                </a:cubicBezTo>
                <a:cubicBezTo>
                  <a:pt x="104" y="64"/>
                  <a:pt x="106" y="64"/>
                  <a:pt x="106" y="65"/>
                </a:cubicBezTo>
                <a:cubicBezTo>
                  <a:pt x="106" y="66"/>
                  <a:pt x="106" y="65"/>
                  <a:pt x="105" y="66"/>
                </a:cubicBezTo>
                <a:cubicBezTo>
                  <a:pt x="107" y="66"/>
                  <a:pt x="108" y="68"/>
                  <a:pt x="108" y="69"/>
                </a:cubicBezTo>
                <a:cubicBezTo>
                  <a:pt x="107" y="71"/>
                  <a:pt x="109" y="73"/>
                  <a:pt x="107" y="74"/>
                </a:cubicBezTo>
                <a:cubicBezTo>
                  <a:pt x="108" y="75"/>
                  <a:pt x="108" y="75"/>
                  <a:pt x="107" y="76"/>
                </a:cubicBezTo>
                <a:cubicBezTo>
                  <a:pt x="107" y="76"/>
                  <a:pt x="106" y="76"/>
                  <a:pt x="105" y="76"/>
                </a:cubicBezTo>
                <a:cubicBezTo>
                  <a:pt x="105" y="77"/>
                  <a:pt x="105" y="78"/>
                  <a:pt x="105" y="79"/>
                </a:cubicBezTo>
                <a:cubicBezTo>
                  <a:pt x="105" y="78"/>
                  <a:pt x="106" y="79"/>
                  <a:pt x="106" y="79"/>
                </a:cubicBezTo>
                <a:cubicBezTo>
                  <a:pt x="106" y="79"/>
                  <a:pt x="105" y="79"/>
                  <a:pt x="105" y="79"/>
                </a:cubicBezTo>
                <a:cubicBezTo>
                  <a:pt x="105" y="80"/>
                  <a:pt x="104" y="80"/>
                  <a:pt x="103" y="81"/>
                </a:cubicBezTo>
                <a:cubicBezTo>
                  <a:pt x="103" y="81"/>
                  <a:pt x="104" y="81"/>
                  <a:pt x="103" y="82"/>
                </a:cubicBezTo>
                <a:cubicBezTo>
                  <a:pt x="103" y="82"/>
                  <a:pt x="103" y="81"/>
                  <a:pt x="103" y="81"/>
                </a:cubicBezTo>
                <a:cubicBezTo>
                  <a:pt x="103" y="82"/>
                  <a:pt x="102" y="82"/>
                  <a:pt x="102" y="82"/>
                </a:cubicBezTo>
                <a:cubicBezTo>
                  <a:pt x="103" y="82"/>
                  <a:pt x="103" y="82"/>
                  <a:pt x="103" y="83"/>
                </a:cubicBezTo>
                <a:cubicBezTo>
                  <a:pt x="103" y="83"/>
                  <a:pt x="103" y="82"/>
                  <a:pt x="104" y="82"/>
                </a:cubicBezTo>
                <a:cubicBezTo>
                  <a:pt x="104" y="84"/>
                  <a:pt x="102" y="85"/>
                  <a:pt x="104" y="86"/>
                </a:cubicBezTo>
                <a:cubicBezTo>
                  <a:pt x="104" y="86"/>
                  <a:pt x="104" y="85"/>
                  <a:pt x="104" y="85"/>
                </a:cubicBezTo>
                <a:cubicBezTo>
                  <a:pt x="105" y="84"/>
                  <a:pt x="105" y="83"/>
                  <a:pt x="106" y="82"/>
                </a:cubicBezTo>
                <a:cubicBezTo>
                  <a:pt x="106" y="82"/>
                  <a:pt x="106" y="82"/>
                  <a:pt x="106" y="82"/>
                </a:cubicBezTo>
                <a:cubicBezTo>
                  <a:pt x="106" y="81"/>
                  <a:pt x="106" y="81"/>
                  <a:pt x="106" y="81"/>
                </a:cubicBezTo>
                <a:cubicBezTo>
                  <a:pt x="106" y="81"/>
                  <a:pt x="106" y="80"/>
                  <a:pt x="106" y="80"/>
                </a:cubicBezTo>
                <a:cubicBezTo>
                  <a:pt x="106" y="80"/>
                  <a:pt x="106" y="79"/>
                  <a:pt x="107" y="79"/>
                </a:cubicBezTo>
                <a:cubicBezTo>
                  <a:pt x="107" y="79"/>
                  <a:pt x="107" y="79"/>
                  <a:pt x="108" y="79"/>
                </a:cubicBezTo>
                <a:cubicBezTo>
                  <a:pt x="108" y="79"/>
                  <a:pt x="108" y="79"/>
                  <a:pt x="108" y="79"/>
                </a:cubicBezTo>
                <a:cubicBezTo>
                  <a:pt x="108" y="80"/>
                  <a:pt x="108" y="82"/>
                  <a:pt x="108" y="83"/>
                </a:cubicBezTo>
                <a:cubicBezTo>
                  <a:pt x="109" y="82"/>
                  <a:pt x="109" y="81"/>
                  <a:pt x="109" y="80"/>
                </a:cubicBezTo>
                <a:cubicBezTo>
                  <a:pt x="111" y="80"/>
                  <a:pt x="111" y="79"/>
                  <a:pt x="111" y="78"/>
                </a:cubicBezTo>
                <a:cubicBezTo>
                  <a:pt x="111" y="78"/>
                  <a:pt x="111" y="78"/>
                  <a:pt x="111" y="78"/>
                </a:cubicBezTo>
                <a:cubicBezTo>
                  <a:pt x="112" y="77"/>
                  <a:pt x="113" y="75"/>
                  <a:pt x="115" y="75"/>
                </a:cubicBezTo>
                <a:cubicBezTo>
                  <a:pt x="115" y="76"/>
                  <a:pt x="117" y="76"/>
                  <a:pt x="117" y="78"/>
                </a:cubicBezTo>
                <a:cubicBezTo>
                  <a:pt x="118" y="77"/>
                  <a:pt x="118" y="78"/>
                  <a:pt x="119" y="78"/>
                </a:cubicBezTo>
                <a:cubicBezTo>
                  <a:pt x="119" y="78"/>
                  <a:pt x="119" y="77"/>
                  <a:pt x="119" y="77"/>
                </a:cubicBezTo>
                <a:cubicBezTo>
                  <a:pt x="120" y="77"/>
                  <a:pt x="120" y="77"/>
                  <a:pt x="120" y="78"/>
                </a:cubicBezTo>
                <a:cubicBezTo>
                  <a:pt x="123" y="78"/>
                  <a:pt x="121" y="76"/>
                  <a:pt x="123" y="75"/>
                </a:cubicBezTo>
                <a:cubicBezTo>
                  <a:pt x="124" y="76"/>
                  <a:pt x="124" y="79"/>
                  <a:pt x="125" y="80"/>
                </a:cubicBezTo>
                <a:cubicBezTo>
                  <a:pt x="125" y="79"/>
                  <a:pt x="126" y="78"/>
                  <a:pt x="126" y="79"/>
                </a:cubicBezTo>
                <a:cubicBezTo>
                  <a:pt x="127" y="78"/>
                  <a:pt x="128" y="77"/>
                  <a:pt x="128" y="76"/>
                </a:cubicBezTo>
                <a:cubicBezTo>
                  <a:pt x="127" y="74"/>
                  <a:pt x="125" y="75"/>
                  <a:pt x="123" y="73"/>
                </a:cubicBezTo>
                <a:cubicBezTo>
                  <a:pt x="125" y="71"/>
                  <a:pt x="122" y="66"/>
                  <a:pt x="122" y="64"/>
                </a:cubicBezTo>
                <a:cubicBezTo>
                  <a:pt x="122" y="65"/>
                  <a:pt x="122" y="65"/>
                  <a:pt x="122" y="65"/>
                </a:cubicBezTo>
                <a:cubicBezTo>
                  <a:pt x="121" y="64"/>
                  <a:pt x="121" y="64"/>
                  <a:pt x="121" y="63"/>
                </a:cubicBezTo>
                <a:cubicBezTo>
                  <a:pt x="120" y="64"/>
                  <a:pt x="120" y="63"/>
                  <a:pt x="120" y="63"/>
                </a:cubicBezTo>
                <a:cubicBezTo>
                  <a:pt x="120" y="63"/>
                  <a:pt x="120" y="63"/>
                  <a:pt x="119" y="63"/>
                </a:cubicBezTo>
                <a:cubicBezTo>
                  <a:pt x="118" y="61"/>
                  <a:pt x="116" y="60"/>
                  <a:pt x="114" y="59"/>
                </a:cubicBezTo>
                <a:cubicBezTo>
                  <a:pt x="114" y="59"/>
                  <a:pt x="114" y="59"/>
                  <a:pt x="113" y="59"/>
                </a:cubicBezTo>
                <a:cubicBezTo>
                  <a:pt x="111" y="56"/>
                  <a:pt x="108" y="55"/>
                  <a:pt x="105" y="54"/>
                </a:cubicBezTo>
                <a:cubicBezTo>
                  <a:pt x="105" y="54"/>
                  <a:pt x="105" y="55"/>
                  <a:pt x="105" y="55"/>
                </a:cubicBezTo>
                <a:cubicBezTo>
                  <a:pt x="105" y="54"/>
                  <a:pt x="104" y="54"/>
                  <a:pt x="103" y="53"/>
                </a:cubicBezTo>
                <a:cubicBezTo>
                  <a:pt x="103" y="54"/>
                  <a:pt x="103" y="54"/>
                  <a:pt x="103" y="54"/>
                </a:cubicBezTo>
                <a:cubicBezTo>
                  <a:pt x="101" y="53"/>
                  <a:pt x="98" y="53"/>
                  <a:pt x="98" y="51"/>
                </a:cubicBezTo>
                <a:cubicBezTo>
                  <a:pt x="98" y="51"/>
                  <a:pt x="98" y="51"/>
                  <a:pt x="98" y="50"/>
                </a:cubicBezTo>
                <a:cubicBezTo>
                  <a:pt x="98" y="50"/>
                  <a:pt x="98" y="50"/>
                  <a:pt x="98" y="49"/>
                </a:cubicBezTo>
                <a:cubicBezTo>
                  <a:pt x="97" y="49"/>
                  <a:pt x="97" y="48"/>
                  <a:pt x="97" y="48"/>
                </a:cubicBezTo>
                <a:cubicBezTo>
                  <a:pt x="97" y="48"/>
                  <a:pt x="97" y="47"/>
                  <a:pt x="97" y="47"/>
                </a:cubicBezTo>
                <a:cubicBezTo>
                  <a:pt x="96" y="47"/>
                  <a:pt x="97" y="47"/>
                  <a:pt x="96" y="47"/>
                </a:cubicBezTo>
                <a:cubicBezTo>
                  <a:pt x="96" y="47"/>
                  <a:pt x="96" y="47"/>
                  <a:pt x="96" y="47"/>
                </a:cubicBezTo>
                <a:cubicBezTo>
                  <a:pt x="96" y="47"/>
                  <a:pt x="97" y="47"/>
                  <a:pt x="97" y="47"/>
                </a:cubicBezTo>
                <a:cubicBezTo>
                  <a:pt x="95" y="47"/>
                  <a:pt x="96" y="46"/>
                  <a:pt x="96" y="45"/>
                </a:cubicBezTo>
                <a:cubicBezTo>
                  <a:pt x="95" y="45"/>
                  <a:pt x="96" y="46"/>
                  <a:pt x="94" y="46"/>
                </a:cubicBezTo>
                <a:cubicBezTo>
                  <a:pt x="95" y="46"/>
                  <a:pt x="94" y="46"/>
                  <a:pt x="94" y="45"/>
                </a:cubicBezTo>
                <a:cubicBezTo>
                  <a:pt x="95" y="45"/>
                  <a:pt x="95" y="45"/>
                  <a:pt x="95" y="45"/>
                </a:cubicBezTo>
                <a:cubicBezTo>
                  <a:pt x="95" y="45"/>
                  <a:pt x="95" y="45"/>
                  <a:pt x="95" y="44"/>
                </a:cubicBezTo>
                <a:cubicBezTo>
                  <a:pt x="94" y="44"/>
                  <a:pt x="94" y="44"/>
                  <a:pt x="94" y="45"/>
                </a:cubicBezTo>
                <a:cubicBezTo>
                  <a:pt x="95" y="44"/>
                  <a:pt x="93" y="45"/>
                  <a:pt x="93" y="44"/>
                </a:cubicBezTo>
                <a:cubicBezTo>
                  <a:pt x="95" y="44"/>
                  <a:pt x="96" y="44"/>
                  <a:pt x="97" y="44"/>
                </a:cubicBezTo>
                <a:cubicBezTo>
                  <a:pt x="98" y="45"/>
                  <a:pt x="100" y="44"/>
                  <a:pt x="100" y="46"/>
                </a:cubicBezTo>
                <a:cubicBezTo>
                  <a:pt x="100" y="46"/>
                  <a:pt x="100" y="46"/>
                  <a:pt x="99" y="46"/>
                </a:cubicBezTo>
                <a:cubicBezTo>
                  <a:pt x="100" y="46"/>
                  <a:pt x="100" y="46"/>
                  <a:pt x="100" y="47"/>
                </a:cubicBezTo>
                <a:cubicBezTo>
                  <a:pt x="102" y="47"/>
                  <a:pt x="102" y="49"/>
                  <a:pt x="103" y="50"/>
                </a:cubicBezTo>
                <a:cubicBezTo>
                  <a:pt x="104" y="50"/>
                  <a:pt x="105" y="50"/>
                  <a:pt x="105" y="50"/>
                </a:cubicBezTo>
                <a:cubicBezTo>
                  <a:pt x="106" y="50"/>
                  <a:pt x="106" y="50"/>
                  <a:pt x="107" y="50"/>
                </a:cubicBezTo>
                <a:cubicBezTo>
                  <a:pt x="107" y="49"/>
                  <a:pt x="109" y="50"/>
                  <a:pt x="109" y="48"/>
                </a:cubicBezTo>
                <a:cubicBezTo>
                  <a:pt x="109" y="49"/>
                  <a:pt x="109" y="49"/>
                  <a:pt x="110" y="49"/>
                </a:cubicBezTo>
                <a:cubicBezTo>
                  <a:pt x="110" y="48"/>
                  <a:pt x="109" y="48"/>
                  <a:pt x="109" y="48"/>
                </a:cubicBezTo>
                <a:cubicBezTo>
                  <a:pt x="109" y="48"/>
                  <a:pt x="110" y="48"/>
                  <a:pt x="110" y="48"/>
                </a:cubicBezTo>
                <a:cubicBezTo>
                  <a:pt x="110" y="47"/>
                  <a:pt x="108" y="46"/>
                  <a:pt x="108" y="44"/>
                </a:cubicBezTo>
                <a:cubicBezTo>
                  <a:pt x="111" y="45"/>
                  <a:pt x="112" y="48"/>
                  <a:pt x="114" y="49"/>
                </a:cubicBezTo>
                <a:cubicBezTo>
                  <a:pt x="114" y="49"/>
                  <a:pt x="114" y="49"/>
                  <a:pt x="114" y="49"/>
                </a:cubicBezTo>
                <a:cubicBezTo>
                  <a:pt x="116" y="51"/>
                  <a:pt x="117" y="49"/>
                  <a:pt x="119" y="51"/>
                </a:cubicBezTo>
                <a:cubicBezTo>
                  <a:pt x="120" y="51"/>
                  <a:pt x="122" y="52"/>
                  <a:pt x="123" y="53"/>
                </a:cubicBezTo>
                <a:cubicBezTo>
                  <a:pt x="123" y="53"/>
                  <a:pt x="125" y="54"/>
                  <a:pt x="125" y="54"/>
                </a:cubicBezTo>
                <a:cubicBezTo>
                  <a:pt x="128" y="57"/>
                  <a:pt x="127" y="52"/>
                  <a:pt x="128" y="52"/>
                </a:cubicBezTo>
                <a:cubicBezTo>
                  <a:pt x="128" y="51"/>
                  <a:pt x="128" y="50"/>
                  <a:pt x="128" y="49"/>
                </a:cubicBezTo>
                <a:cubicBezTo>
                  <a:pt x="129" y="49"/>
                  <a:pt x="129" y="49"/>
                  <a:pt x="129" y="49"/>
                </a:cubicBezTo>
                <a:cubicBezTo>
                  <a:pt x="129" y="49"/>
                  <a:pt x="129" y="49"/>
                  <a:pt x="129" y="49"/>
                </a:cubicBezTo>
                <a:cubicBezTo>
                  <a:pt x="130" y="49"/>
                  <a:pt x="131" y="49"/>
                  <a:pt x="130" y="48"/>
                </a:cubicBezTo>
                <a:cubicBezTo>
                  <a:pt x="128" y="46"/>
                  <a:pt x="127" y="44"/>
                  <a:pt x="127" y="43"/>
                </a:cubicBezTo>
                <a:cubicBezTo>
                  <a:pt x="127" y="43"/>
                  <a:pt x="127" y="42"/>
                  <a:pt x="128" y="43"/>
                </a:cubicBezTo>
                <a:cubicBezTo>
                  <a:pt x="129" y="43"/>
                  <a:pt x="127" y="42"/>
                  <a:pt x="127" y="41"/>
                </a:cubicBezTo>
                <a:cubicBezTo>
                  <a:pt x="129" y="43"/>
                  <a:pt x="128" y="44"/>
                  <a:pt x="129" y="45"/>
                </a:cubicBezTo>
                <a:cubicBezTo>
                  <a:pt x="129" y="45"/>
                  <a:pt x="130" y="45"/>
                  <a:pt x="130" y="45"/>
                </a:cubicBezTo>
                <a:cubicBezTo>
                  <a:pt x="130" y="44"/>
                  <a:pt x="129" y="45"/>
                  <a:pt x="129" y="44"/>
                </a:cubicBezTo>
                <a:cubicBezTo>
                  <a:pt x="130" y="44"/>
                  <a:pt x="129" y="43"/>
                  <a:pt x="129" y="43"/>
                </a:cubicBezTo>
                <a:cubicBezTo>
                  <a:pt x="128" y="42"/>
                  <a:pt x="129" y="42"/>
                  <a:pt x="128" y="41"/>
                </a:cubicBezTo>
                <a:cubicBezTo>
                  <a:pt x="128" y="41"/>
                  <a:pt x="126" y="41"/>
                  <a:pt x="126" y="40"/>
                </a:cubicBezTo>
                <a:cubicBezTo>
                  <a:pt x="128" y="41"/>
                  <a:pt x="126" y="39"/>
                  <a:pt x="127" y="40"/>
                </a:cubicBezTo>
                <a:cubicBezTo>
                  <a:pt x="126" y="38"/>
                  <a:pt x="125" y="38"/>
                  <a:pt x="124" y="37"/>
                </a:cubicBezTo>
                <a:cubicBezTo>
                  <a:pt x="125" y="37"/>
                  <a:pt x="126" y="37"/>
                  <a:pt x="126" y="37"/>
                </a:cubicBezTo>
                <a:cubicBezTo>
                  <a:pt x="125" y="36"/>
                  <a:pt x="126" y="36"/>
                  <a:pt x="126" y="36"/>
                </a:cubicBezTo>
                <a:cubicBezTo>
                  <a:pt x="123" y="33"/>
                  <a:pt x="122" y="31"/>
                  <a:pt x="118" y="29"/>
                </a:cubicBezTo>
                <a:cubicBezTo>
                  <a:pt x="119" y="29"/>
                  <a:pt x="122" y="30"/>
                  <a:pt x="125" y="32"/>
                </a:cubicBezTo>
                <a:cubicBezTo>
                  <a:pt x="125" y="32"/>
                  <a:pt x="126" y="32"/>
                  <a:pt x="126" y="31"/>
                </a:cubicBezTo>
                <a:cubicBezTo>
                  <a:pt x="124" y="29"/>
                  <a:pt x="120" y="26"/>
                  <a:pt x="116" y="25"/>
                </a:cubicBezTo>
                <a:cubicBezTo>
                  <a:pt x="114" y="23"/>
                  <a:pt x="109" y="23"/>
                  <a:pt x="105" y="22"/>
                </a:cubicBezTo>
                <a:cubicBezTo>
                  <a:pt x="105" y="22"/>
                  <a:pt x="104" y="22"/>
                  <a:pt x="104" y="22"/>
                </a:cubicBezTo>
                <a:cubicBezTo>
                  <a:pt x="102" y="21"/>
                  <a:pt x="102" y="21"/>
                  <a:pt x="101" y="21"/>
                </a:cubicBezTo>
                <a:cubicBezTo>
                  <a:pt x="100" y="21"/>
                  <a:pt x="99" y="22"/>
                  <a:pt x="98" y="22"/>
                </a:cubicBezTo>
                <a:cubicBezTo>
                  <a:pt x="93" y="22"/>
                  <a:pt x="89" y="23"/>
                  <a:pt x="83" y="23"/>
                </a:cubicBezTo>
                <a:cubicBezTo>
                  <a:pt x="83" y="23"/>
                  <a:pt x="84" y="23"/>
                  <a:pt x="83" y="23"/>
                </a:cubicBezTo>
                <a:cubicBezTo>
                  <a:pt x="82" y="24"/>
                  <a:pt x="78" y="24"/>
                  <a:pt x="77" y="25"/>
                </a:cubicBezTo>
                <a:cubicBezTo>
                  <a:pt x="82" y="24"/>
                  <a:pt x="86" y="23"/>
                  <a:pt x="91" y="23"/>
                </a:cubicBezTo>
                <a:cubicBezTo>
                  <a:pt x="91" y="23"/>
                  <a:pt x="92" y="23"/>
                  <a:pt x="92" y="24"/>
                </a:cubicBezTo>
                <a:cubicBezTo>
                  <a:pt x="89" y="23"/>
                  <a:pt x="85" y="26"/>
                  <a:pt x="85" y="25"/>
                </a:cubicBezTo>
                <a:cubicBezTo>
                  <a:pt x="85" y="25"/>
                  <a:pt x="84" y="25"/>
                  <a:pt x="82" y="25"/>
                </a:cubicBezTo>
                <a:cubicBezTo>
                  <a:pt x="82" y="27"/>
                  <a:pt x="80" y="26"/>
                  <a:pt x="78" y="26"/>
                </a:cubicBezTo>
                <a:cubicBezTo>
                  <a:pt x="78" y="27"/>
                  <a:pt x="77" y="27"/>
                  <a:pt x="77" y="27"/>
                </a:cubicBezTo>
                <a:cubicBezTo>
                  <a:pt x="77" y="28"/>
                  <a:pt x="78" y="27"/>
                  <a:pt x="78" y="28"/>
                </a:cubicBezTo>
                <a:cubicBezTo>
                  <a:pt x="77" y="29"/>
                  <a:pt x="75" y="29"/>
                  <a:pt x="73" y="30"/>
                </a:cubicBezTo>
                <a:cubicBezTo>
                  <a:pt x="72" y="30"/>
                  <a:pt x="72" y="30"/>
                  <a:pt x="73" y="30"/>
                </a:cubicBezTo>
                <a:cubicBezTo>
                  <a:pt x="72" y="30"/>
                  <a:pt x="70" y="31"/>
                  <a:pt x="70" y="30"/>
                </a:cubicBezTo>
                <a:cubicBezTo>
                  <a:pt x="71" y="30"/>
                  <a:pt x="71" y="30"/>
                  <a:pt x="71" y="30"/>
                </a:cubicBezTo>
                <a:cubicBezTo>
                  <a:pt x="72" y="29"/>
                  <a:pt x="71" y="29"/>
                  <a:pt x="70" y="29"/>
                </a:cubicBezTo>
                <a:cubicBezTo>
                  <a:pt x="71" y="29"/>
                  <a:pt x="71" y="28"/>
                  <a:pt x="72" y="27"/>
                </a:cubicBezTo>
                <a:cubicBezTo>
                  <a:pt x="71" y="28"/>
                  <a:pt x="71" y="28"/>
                  <a:pt x="70" y="28"/>
                </a:cubicBezTo>
                <a:cubicBezTo>
                  <a:pt x="71" y="27"/>
                  <a:pt x="71" y="27"/>
                  <a:pt x="71" y="26"/>
                </a:cubicBezTo>
                <a:cubicBezTo>
                  <a:pt x="70" y="27"/>
                  <a:pt x="69" y="27"/>
                  <a:pt x="68" y="28"/>
                </a:cubicBezTo>
                <a:cubicBezTo>
                  <a:pt x="68" y="28"/>
                  <a:pt x="66" y="29"/>
                  <a:pt x="66" y="29"/>
                </a:cubicBezTo>
                <a:cubicBezTo>
                  <a:pt x="66" y="28"/>
                  <a:pt x="67" y="28"/>
                  <a:pt x="67" y="28"/>
                </a:cubicBezTo>
                <a:cubicBezTo>
                  <a:pt x="67" y="27"/>
                  <a:pt x="68" y="27"/>
                  <a:pt x="68" y="27"/>
                </a:cubicBezTo>
                <a:cubicBezTo>
                  <a:pt x="67" y="27"/>
                  <a:pt x="65" y="30"/>
                  <a:pt x="63" y="29"/>
                </a:cubicBezTo>
                <a:cubicBezTo>
                  <a:pt x="65" y="28"/>
                  <a:pt x="65" y="28"/>
                  <a:pt x="67" y="27"/>
                </a:cubicBezTo>
                <a:cubicBezTo>
                  <a:pt x="67" y="25"/>
                  <a:pt x="64" y="26"/>
                  <a:pt x="62" y="27"/>
                </a:cubicBezTo>
                <a:cubicBezTo>
                  <a:pt x="59" y="28"/>
                  <a:pt x="56" y="29"/>
                  <a:pt x="54" y="30"/>
                </a:cubicBezTo>
                <a:cubicBezTo>
                  <a:pt x="55" y="30"/>
                  <a:pt x="57" y="29"/>
                  <a:pt x="57" y="29"/>
                </a:cubicBezTo>
                <a:cubicBezTo>
                  <a:pt x="57" y="30"/>
                  <a:pt x="56" y="30"/>
                  <a:pt x="56" y="31"/>
                </a:cubicBezTo>
                <a:cubicBezTo>
                  <a:pt x="57" y="30"/>
                  <a:pt x="57" y="30"/>
                  <a:pt x="58" y="30"/>
                </a:cubicBezTo>
                <a:cubicBezTo>
                  <a:pt x="58" y="30"/>
                  <a:pt x="58" y="30"/>
                  <a:pt x="58" y="30"/>
                </a:cubicBezTo>
                <a:cubicBezTo>
                  <a:pt x="57" y="31"/>
                  <a:pt x="55" y="31"/>
                  <a:pt x="55" y="31"/>
                </a:cubicBezTo>
                <a:cubicBezTo>
                  <a:pt x="55" y="31"/>
                  <a:pt x="54" y="31"/>
                  <a:pt x="54" y="31"/>
                </a:cubicBezTo>
                <a:cubicBezTo>
                  <a:pt x="55" y="31"/>
                  <a:pt x="55" y="32"/>
                  <a:pt x="55" y="32"/>
                </a:cubicBezTo>
                <a:cubicBezTo>
                  <a:pt x="57" y="31"/>
                  <a:pt x="57" y="31"/>
                  <a:pt x="58" y="31"/>
                </a:cubicBezTo>
                <a:cubicBezTo>
                  <a:pt x="57" y="33"/>
                  <a:pt x="55" y="33"/>
                  <a:pt x="54" y="35"/>
                </a:cubicBezTo>
                <a:cubicBezTo>
                  <a:pt x="53" y="34"/>
                  <a:pt x="52" y="35"/>
                  <a:pt x="51" y="36"/>
                </a:cubicBezTo>
                <a:cubicBezTo>
                  <a:pt x="52" y="35"/>
                  <a:pt x="52" y="36"/>
                  <a:pt x="52" y="36"/>
                </a:cubicBezTo>
                <a:cubicBezTo>
                  <a:pt x="48" y="38"/>
                  <a:pt x="46" y="39"/>
                  <a:pt x="43" y="42"/>
                </a:cubicBezTo>
                <a:cubicBezTo>
                  <a:pt x="44" y="41"/>
                  <a:pt x="44" y="40"/>
                  <a:pt x="45" y="39"/>
                </a:cubicBezTo>
                <a:cubicBezTo>
                  <a:pt x="45" y="40"/>
                  <a:pt x="44" y="40"/>
                  <a:pt x="43" y="40"/>
                </a:cubicBezTo>
                <a:cubicBezTo>
                  <a:pt x="44" y="39"/>
                  <a:pt x="44" y="38"/>
                  <a:pt x="44" y="38"/>
                </a:cubicBezTo>
                <a:cubicBezTo>
                  <a:pt x="45" y="37"/>
                  <a:pt x="46" y="36"/>
                  <a:pt x="48" y="35"/>
                </a:cubicBezTo>
                <a:cubicBezTo>
                  <a:pt x="47" y="35"/>
                  <a:pt x="46" y="36"/>
                  <a:pt x="45" y="37"/>
                </a:cubicBezTo>
                <a:cubicBezTo>
                  <a:pt x="45" y="37"/>
                  <a:pt x="45" y="37"/>
                  <a:pt x="45" y="37"/>
                </a:cubicBezTo>
                <a:cubicBezTo>
                  <a:pt x="45" y="35"/>
                  <a:pt x="44" y="35"/>
                  <a:pt x="43" y="34"/>
                </a:cubicBezTo>
                <a:cubicBezTo>
                  <a:pt x="48" y="30"/>
                  <a:pt x="53" y="28"/>
                  <a:pt x="58" y="25"/>
                </a:cubicBezTo>
                <a:cubicBezTo>
                  <a:pt x="60" y="24"/>
                  <a:pt x="63" y="24"/>
                  <a:pt x="66" y="22"/>
                </a:cubicBezTo>
                <a:cubicBezTo>
                  <a:pt x="66" y="23"/>
                  <a:pt x="67" y="22"/>
                  <a:pt x="67" y="23"/>
                </a:cubicBezTo>
                <a:cubicBezTo>
                  <a:pt x="69" y="21"/>
                  <a:pt x="72" y="21"/>
                  <a:pt x="73" y="21"/>
                </a:cubicBezTo>
                <a:cubicBezTo>
                  <a:pt x="73" y="20"/>
                  <a:pt x="76" y="20"/>
                  <a:pt x="77" y="20"/>
                </a:cubicBezTo>
                <a:cubicBezTo>
                  <a:pt x="77" y="20"/>
                  <a:pt x="77" y="20"/>
                  <a:pt x="77" y="20"/>
                </a:cubicBezTo>
                <a:cubicBezTo>
                  <a:pt x="79" y="19"/>
                  <a:pt x="81" y="20"/>
                  <a:pt x="84" y="19"/>
                </a:cubicBezTo>
                <a:cubicBezTo>
                  <a:pt x="83" y="19"/>
                  <a:pt x="85" y="18"/>
                  <a:pt x="83" y="19"/>
                </a:cubicBezTo>
                <a:cubicBezTo>
                  <a:pt x="82" y="19"/>
                  <a:pt x="84" y="19"/>
                  <a:pt x="83" y="19"/>
                </a:cubicBezTo>
                <a:cubicBezTo>
                  <a:pt x="83" y="18"/>
                  <a:pt x="80" y="19"/>
                  <a:pt x="79" y="19"/>
                </a:cubicBezTo>
                <a:cubicBezTo>
                  <a:pt x="77" y="20"/>
                  <a:pt x="75" y="19"/>
                  <a:pt x="73" y="20"/>
                </a:cubicBezTo>
                <a:cubicBezTo>
                  <a:pt x="73" y="20"/>
                  <a:pt x="72" y="19"/>
                  <a:pt x="71" y="20"/>
                </a:cubicBezTo>
                <a:cubicBezTo>
                  <a:pt x="73" y="19"/>
                  <a:pt x="71" y="20"/>
                  <a:pt x="71" y="21"/>
                </a:cubicBezTo>
                <a:cubicBezTo>
                  <a:pt x="70" y="21"/>
                  <a:pt x="68" y="21"/>
                  <a:pt x="66" y="22"/>
                </a:cubicBezTo>
                <a:cubicBezTo>
                  <a:pt x="67" y="21"/>
                  <a:pt x="67" y="21"/>
                  <a:pt x="68" y="21"/>
                </a:cubicBezTo>
                <a:cubicBezTo>
                  <a:pt x="68" y="20"/>
                  <a:pt x="68" y="21"/>
                  <a:pt x="68" y="20"/>
                </a:cubicBezTo>
                <a:cubicBezTo>
                  <a:pt x="66" y="20"/>
                  <a:pt x="66" y="21"/>
                  <a:pt x="66" y="21"/>
                </a:cubicBezTo>
                <a:cubicBezTo>
                  <a:pt x="66" y="20"/>
                  <a:pt x="62" y="22"/>
                  <a:pt x="61" y="22"/>
                </a:cubicBezTo>
                <a:cubicBezTo>
                  <a:pt x="61" y="23"/>
                  <a:pt x="61" y="23"/>
                  <a:pt x="61" y="23"/>
                </a:cubicBezTo>
                <a:cubicBezTo>
                  <a:pt x="61" y="23"/>
                  <a:pt x="61" y="23"/>
                  <a:pt x="60" y="23"/>
                </a:cubicBezTo>
                <a:cubicBezTo>
                  <a:pt x="55" y="25"/>
                  <a:pt x="51" y="28"/>
                  <a:pt x="46" y="31"/>
                </a:cubicBezTo>
                <a:cubicBezTo>
                  <a:pt x="45" y="33"/>
                  <a:pt x="41" y="36"/>
                  <a:pt x="40" y="35"/>
                </a:cubicBezTo>
                <a:cubicBezTo>
                  <a:pt x="34" y="39"/>
                  <a:pt x="30" y="44"/>
                  <a:pt x="25" y="51"/>
                </a:cubicBezTo>
                <a:cubicBezTo>
                  <a:pt x="24" y="53"/>
                  <a:pt x="22" y="56"/>
                  <a:pt x="20" y="58"/>
                </a:cubicBezTo>
                <a:cubicBezTo>
                  <a:pt x="21" y="58"/>
                  <a:pt x="20" y="59"/>
                  <a:pt x="20" y="59"/>
                </a:cubicBezTo>
                <a:cubicBezTo>
                  <a:pt x="18" y="61"/>
                  <a:pt x="20" y="57"/>
                  <a:pt x="21" y="55"/>
                </a:cubicBezTo>
                <a:cubicBezTo>
                  <a:pt x="20" y="57"/>
                  <a:pt x="20" y="55"/>
                  <a:pt x="20" y="54"/>
                </a:cubicBezTo>
                <a:cubicBezTo>
                  <a:pt x="22" y="51"/>
                  <a:pt x="24" y="48"/>
                  <a:pt x="26" y="45"/>
                </a:cubicBezTo>
                <a:cubicBezTo>
                  <a:pt x="26" y="44"/>
                  <a:pt x="27" y="44"/>
                  <a:pt x="27" y="44"/>
                </a:cubicBezTo>
                <a:cubicBezTo>
                  <a:pt x="28" y="42"/>
                  <a:pt x="29" y="41"/>
                  <a:pt x="31" y="40"/>
                </a:cubicBezTo>
                <a:cubicBezTo>
                  <a:pt x="31" y="39"/>
                  <a:pt x="31" y="38"/>
                  <a:pt x="32" y="38"/>
                </a:cubicBezTo>
                <a:cubicBezTo>
                  <a:pt x="33" y="37"/>
                  <a:pt x="34" y="37"/>
                  <a:pt x="35" y="36"/>
                </a:cubicBezTo>
                <a:cubicBezTo>
                  <a:pt x="35" y="36"/>
                  <a:pt x="36" y="35"/>
                  <a:pt x="36" y="34"/>
                </a:cubicBezTo>
                <a:cubicBezTo>
                  <a:pt x="36" y="34"/>
                  <a:pt x="36" y="35"/>
                  <a:pt x="36" y="35"/>
                </a:cubicBezTo>
                <a:cubicBezTo>
                  <a:pt x="37" y="34"/>
                  <a:pt x="37" y="34"/>
                  <a:pt x="37" y="33"/>
                </a:cubicBezTo>
                <a:cubicBezTo>
                  <a:pt x="37" y="33"/>
                  <a:pt x="38" y="33"/>
                  <a:pt x="38" y="33"/>
                </a:cubicBezTo>
                <a:cubicBezTo>
                  <a:pt x="39" y="33"/>
                  <a:pt x="40" y="31"/>
                  <a:pt x="41" y="30"/>
                </a:cubicBezTo>
                <a:cubicBezTo>
                  <a:pt x="42" y="30"/>
                  <a:pt x="40" y="31"/>
                  <a:pt x="41" y="31"/>
                </a:cubicBezTo>
                <a:cubicBezTo>
                  <a:pt x="41" y="30"/>
                  <a:pt x="42" y="29"/>
                  <a:pt x="42" y="29"/>
                </a:cubicBezTo>
                <a:cubicBezTo>
                  <a:pt x="44" y="29"/>
                  <a:pt x="45" y="27"/>
                  <a:pt x="45" y="28"/>
                </a:cubicBezTo>
                <a:cubicBezTo>
                  <a:pt x="47" y="26"/>
                  <a:pt x="50" y="24"/>
                  <a:pt x="52" y="23"/>
                </a:cubicBezTo>
                <a:cubicBezTo>
                  <a:pt x="52" y="23"/>
                  <a:pt x="52" y="23"/>
                  <a:pt x="51" y="23"/>
                </a:cubicBezTo>
                <a:cubicBezTo>
                  <a:pt x="54" y="21"/>
                  <a:pt x="54" y="21"/>
                  <a:pt x="55" y="20"/>
                </a:cubicBezTo>
                <a:cubicBezTo>
                  <a:pt x="55" y="20"/>
                  <a:pt x="55" y="20"/>
                  <a:pt x="55" y="20"/>
                </a:cubicBezTo>
                <a:cubicBezTo>
                  <a:pt x="58" y="19"/>
                  <a:pt x="61" y="17"/>
                  <a:pt x="64" y="17"/>
                </a:cubicBezTo>
                <a:cubicBezTo>
                  <a:pt x="64" y="16"/>
                  <a:pt x="64" y="16"/>
                  <a:pt x="64" y="16"/>
                </a:cubicBezTo>
                <a:cubicBezTo>
                  <a:pt x="65" y="16"/>
                  <a:pt x="65" y="16"/>
                  <a:pt x="66" y="15"/>
                </a:cubicBezTo>
                <a:cubicBezTo>
                  <a:pt x="66" y="15"/>
                  <a:pt x="66" y="16"/>
                  <a:pt x="67" y="15"/>
                </a:cubicBezTo>
                <a:cubicBezTo>
                  <a:pt x="66" y="15"/>
                  <a:pt x="68" y="14"/>
                  <a:pt x="69" y="14"/>
                </a:cubicBezTo>
                <a:cubicBezTo>
                  <a:pt x="69" y="14"/>
                  <a:pt x="70" y="14"/>
                  <a:pt x="70" y="14"/>
                </a:cubicBezTo>
                <a:cubicBezTo>
                  <a:pt x="70" y="15"/>
                  <a:pt x="69" y="15"/>
                  <a:pt x="69" y="15"/>
                </a:cubicBezTo>
                <a:cubicBezTo>
                  <a:pt x="71" y="14"/>
                  <a:pt x="71" y="14"/>
                  <a:pt x="71" y="13"/>
                </a:cubicBezTo>
                <a:cubicBezTo>
                  <a:pt x="70" y="13"/>
                  <a:pt x="69" y="14"/>
                  <a:pt x="68" y="14"/>
                </a:cubicBezTo>
                <a:cubicBezTo>
                  <a:pt x="67" y="15"/>
                  <a:pt x="64" y="15"/>
                  <a:pt x="63" y="15"/>
                </a:cubicBezTo>
                <a:cubicBezTo>
                  <a:pt x="63" y="15"/>
                  <a:pt x="63" y="15"/>
                  <a:pt x="63" y="15"/>
                </a:cubicBezTo>
                <a:cubicBezTo>
                  <a:pt x="64" y="15"/>
                  <a:pt x="64" y="15"/>
                  <a:pt x="64" y="15"/>
                </a:cubicBezTo>
                <a:cubicBezTo>
                  <a:pt x="65" y="14"/>
                  <a:pt x="68" y="13"/>
                  <a:pt x="70" y="13"/>
                </a:cubicBezTo>
                <a:cubicBezTo>
                  <a:pt x="69" y="12"/>
                  <a:pt x="71" y="12"/>
                  <a:pt x="71" y="11"/>
                </a:cubicBezTo>
                <a:cubicBezTo>
                  <a:pt x="68" y="12"/>
                  <a:pt x="65" y="13"/>
                  <a:pt x="63" y="14"/>
                </a:cubicBezTo>
                <a:cubicBezTo>
                  <a:pt x="64" y="14"/>
                  <a:pt x="62" y="15"/>
                  <a:pt x="62" y="15"/>
                </a:cubicBezTo>
                <a:cubicBezTo>
                  <a:pt x="61" y="15"/>
                  <a:pt x="59" y="15"/>
                  <a:pt x="59" y="16"/>
                </a:cubicBezTo>
                <a:cubicBezTo>
                  <a:pt x="60" y="16"/>
                  <a:pt x="60" y="16"/>
                  <a:pt x="60" y="16"/>
                </a:cubicBezTo>
                <a:cubicBezTo>
                  <a:pt x="58" y="16"/>
                  <a:pt x="56" y="17"/>
                  <a:pt x="55" y="18"/>
                </a:cubicBezTo>
                <a:cubicBezTo>
                  <a:pt x="56" y="17"/>
                  <a:pt x="55" y="17"/>
                  <a:pt x="57" y="16"/>
                </a:cubicBezTo>
                <a:cubicBezTo>
                  <a:pt x="55" y="17"/>
                  <a:pt x="55" y="17"/>
                  <a:pt x="54" y="18"/>
                </a:cubicBezTo>
                <a:cubicBezTo>
                  <a:pt x="54" y="18"/>
                  <a:pt x="54" y="18"/>
                  <a:pt x="54" y="18"/>
                </a:cubicBezTo>
                <a:cubicBezTo>
                  <a:pt x="51" y="19"/>
                  <a:pt x="46" y="21"/>
                  <a:pt x="43" y="24"/>
                </a:cubicBezTo>
                <a:cubicBezTo>
                  <a:pt x="43" y="24"/>
                  <a:pt x="43" y="23"/>
                  <a:pt x="43" y="24"/>
                </a:cubicBezTo>
                <a:cubicBezTo>
                  <a:pt x="40" y="26"/>
                  <a:pt x="35" y="28"/>
                  <a:pt x="34" y="30"/>
                </a:cubicBezTo>
                <a:cubicBezTo>
                  <a:pt x="34" y="30"/>
                  <a:pt x="35" y="29"/>
                  <a:pt x="36" y="28"/>
                </a:cubicBezTo>
                <a:cubicBezTo>
                  <a:pt x="35" y="28"/>
                  <a:pt x="34" y="30"/>
                  <a:pt x="33" y="30"/>
                </a:cubicBezTo>
                <a:cubicBezTo>
                  <a:pt x="33" y="30"/>
                  <a:pt x="33" y="30"/>
                  <a:pt x="33" y="30"/>
                </a:cubicBezTo>
                <a:cubicBezTo>
                  <a:pt x="32" y="31"/>
                  <a:pt x="32" y="32"/>
                  <a:pt x="31" y="33"/>
                </a:cubicBezTo>
                <a:cubicBezTo>
                  <a:pt x="30" y="34"/>
                  <a:pt x="29" y="34"/>
                  <a:pt x="27" y="36"/>
                </a:cubicBezTo>
                <a:cubicBezTo>
                  <a:pt x="28" y="36"/>
                  <a:pt x="25" y="38"/>
                  <a:pt x="25" y="39"/>
                </a:cubicBezTo>
                <a:cubicBezTo>
                  <a:pt x="28" y="36"/>
                  <a:pt x="23" y="43"/>
                  <a:pt x="22" y="42"/>
                </a:cubicBezTo>
                <a:cubicBezTo>
                  <a:pt x="23" y="41"/>
                  <a:pt x="23" y="41"/>
                  <a:pt x="23" y="40"/>
                </a:cubicBezTo>
                <a:cubicBezTo>
                  <a:pt x="22" y="42"/>
                  <a:pt x="22" y="41"/>
                  <a:pt x="22" y="41"/>
                </a:cubicBezTo>
                <a:cubicBezTo>
                  <a:pt x="21" y="42"/>
                  <a:pt x="20" y="42"/>
                  <a:pt x="19" y="43"/>
                </a:cubicBezTo>
                <a:cubicBezTo>
                  <a:pt x="20" y="43"/>
                  <a:pt x="21" y="42"/>
                  <a:pt x="21" y="42"/>
                </a:cubicBezTo>
                <a:cubicBezTo>
                  <a:pt x="21" y="42"/>
                  <a:pt x="21" y="43"/>
                  <a:pt x="21" y="43"/>
                </a:cubicBezTo>
                <a:cubicBezTo>
                  <a:pt x="20" y="43"/>
                  <a:pt x="19" y="43"/>
                  <a:pt x="19" y="44"/>
                </a:cubicBezTo>
                <a:cubicBezTo>
                  <a:pt x="19" y="44"/>
                  <a:pt x="19" y="44"/>
                  <a:pt x="18" y="44"/>
                </a:cubicBezTo>
                <a:cubicBezTo>
                  <a:pt x="22" y="39"/>
                  <a:pt x="23" y="37"/>
                  <a:pt x="28" y="34"/>
                </a:cubicBezTo>
                <a:cubicBezTo>
                  <a:pt x="30" y="31"/>
                  <a:pt x="33" y="30"/>
                  <a:pt x="35" y="27"/>
                </a:cubicBezTo>
                <a:cubicBezTo>
                  <a:pt x="35" y="27"/>
                  <a:pt x="36" y="26"/>
                  <a:pt x="36" y="27"/>
                </a:cubicBezTo>
                <a:cubicBezTo>
                  <a:pt x="39" y="24"/>
                  <a:pt x="44" y="22"/>
                  <a:pt x="46" y="20"/>
                </a:cubicBezTo>
                <a:cubicBezTo>
                  <a:pt x="45" y="20"/>
                  <a:pt x="44" y="21"/>
                  <a:pt x="44" y="21"/>
                </a:cubicBezTo>
                <a:cubicBezTo>
                  <a:pt x="45" y="20"/>
                  <a:pt x="49" y="17"/>
                  <a:pt x="48" y="19"/>
                </a:cubicBezTo>
                <a:cubicBezTo>
                  <a:pt x="49" y="18"/>
                  <a:pt x="50" y="18"/>
                  <a:pt x="51" y="17"/>
                </a:cubicBezTo>
                <a:cubicBezTo>
                  <a:pt x="51" y="16"/>
                  <a:pt x="49" y="18"/>
                  <a:pt x="49" y="18"/>
                </a:cubicBezTo>
                <a:cubicBezTo>
                  <a:pt x="50" y="17"/>
                  <a:pt x="53" y="15"/>
                  <a:pt x="55" y="15"/>
                </a:cubicBezTo>
                <a:cubicBezTo>
                  <a:pt x="60" y="12"/>
                  <a:pt x="65" y="10"/>
                  <a:pt x="69" y="10"/>
                </a:cubicBezTo>
                <a:cubicBezTo>
                  <a:pt x="69" y="9"/>
                  <a:pt x="70" y="10"/>
                  <a:pt x="70" y="10"/>
                </a:cubicBezTo>
                <a:cubicBezTo>
                  <a:pt x="71" y="9"/>
                  <a:pt x="70" y="9"/>
                  <a:pt x="70" y="9"/>
                </a:cubicBezTo>
                <a:cubicBezTo>
                  <a:pt x="71" y="9"/>
                  <a:pt x="71" y="9"/>
                  <a:pt x="71" y="9"/>
                </a:cubicBezTo>
                <a:cubicBezTo>
                  <a:pt x="72" y="8"/>
                  <a:pt x="72" y="9"/>
                  <a:pt x="73" y="8"/>
                </a:cubicBezTo>
                <a:cubicBezTo>
                  <a:pt x="74" y="8"/>
                  <a:pt x="75" y="8"/>
                  <a:pt x="77" y="7"/>
                </a:cubicBezTo>
                <a:cubicBezTo>
                  <a:pt x="77" y="8"/>
                  <a:pt x="80" y="7"/>
                  <a:pt x="81" y="7"/>
                </a:cubicBezTo>
                <a:cubicBezTo>
                  <a:pt x="87" y="6"/>
                  <a:pt x="96" y="6"/>
                  <a:pt x="102" y="7"/>
                </a:cubicBezTo>
                <a:cubicBezTo>
                  <a:pt x="98" y="6"/>
                  <a:pt x="96" y="6"/>
                  <a:pt x="93" y="5"/>
                </a:cubicBezTo>
                <a:cubicBezTo>
                  <a:pt x="88" y="6"/>
                  <a:pt x="82" y="6"/>
                  <a:pt x="77" y="7"/>
                </a:cubicBezTo>
                <a:cubicBezTo>
                  <a:pt x="77" y="7"/>
                  <a:pt x="77" y="7"/>
                  <a:pt x="76" y="7"/>
                </a:cubicBezTo>
                <a:cubicBezTo>
                  <a:pt x="77" y="6"/>
                  <a:pt x="78" y="6"/>
                  <a:pt x="78" y="6"/>
                </a:cubicBezTo>
                <a:cubicBezTo>
                  <a:pt x="77" y="6"/>
                  <a:pt x="73" y="8"/>
                  <a:pt x="70" y="7"/>
                </a:cubicBezTo>
                <a:cubicBezTo>
                  <a:pt x="70" y="8"/>
                  <a:pt x="69" y="8"/>
                  <a:pt x="68" y="8"/>
                </a:cubicBezTo>
                <a:cubicBezTo>
                  <a:pt x="68" y="10"/>
                  <a:pt x="63" y="11"/>
                  <a:pt x="61" y="12"/>
                </a:cubicBezTo>
                <a:cubicBezTo>
                  <a:pt x="61" y="12"/>
                  <a:pt x="64" y="11"/>
                  <a:pt x="63" y="11"/>
                </a:cubicBezTo>
                <a:cubicBezTo>
                  <a:pt x="62" y="11"/>
                  <a:pt x="61" y="12"/>
                  <a:pt x="60" y="11"/>
                </a:cubicBezTo>
                <a:cubicBezTo>
                  <a:pt x="61" y="11"/>
                  <a:pt x="62" y="11"/>
                  <a:pt x="62" y="10"/>
                </a:cubicBezTo>
                <a:cubicBezTo>
                  <a:pt x="61" y="11"/>
                  <a:pt x="59" y="12"/>
                  <a:pt x="59" y="11"/>
                </a:cubicBezTo>
                <a:cubicBezTo>
                  <a:pt x="58" y="11"/>
                  <a:pt x="60" y="11"/>
                  <a:pt x="59" y="11"/>
                </a:cubicBezTo>
                <a:cubicBezTo>
                  <a:pt x="58" y="11"/>
                  <a:pt x="58" y="11"/>
                  <a:pt x="58" y="12"/>
                </a:cubicBezTo>
                <a:cubicBezTo>
                  <a:pt x="57" y="11"/>
                  <a:pt x="58" y="11"/>
                  <a:pt x="58" y="10"/>
                </a:cubicBezTo>
                <a:cubicBezTo>
                  <a:pt x="57" y="11"/>
                  <a:pt x="57" y="11"/>
                  <a:pt x="57" y="11"/>
                </a:cubicBezTo>
                <a:cubicBezTo>
                  <a:pt x="56" y="11"/>
                  <a:pt x="58" y="10"/>
                  <a:pt x="57" y="11"/>
                </a:cubicBezTo>
                <a:cubicBezTo>
                  <a:pt x="55" y="11"/>
                  <a:pt x="54" y="12"/>
                  <a:pt x="53" y="12"/>
                </a:cubicBezTo>
                <a:cubicBezTo>
                  <a:pt x="53" y="12"/>
                  <a:pt x="53" y="12"/>
                  <a:pt x="54" y="12"/>
                </a:cubicBezTo>
                <a:cubicBezTo>
                  <a:pt x="53" y="12"/>
                  <a:pt x="53" y="13"/>
                  <a:pt x="52" y="13"/>
                </a:cubicBezTo>
                <a:cubicBezTo>
                  <a:pt x="52" y="13"/>
                  <a:pt x="53" y="12"/>
                  <a:pt x="53" y="12"/>
                </a:cubicBezTo>
                <a:cubicBezTo>
                  <a:pt x="51" y="13"/>
                  <a:pt x="48" y="14"/>
                  <a:pt x="47" y="14"/>
                </a:cubicBezTo>
                <a:cubicBezTo>
                  <a:pt x="46" y="15"/>
                  <a:pt x="48" y="15"/>
                  <a:pt x="47" y="15"/>
                </a:cubicBezTo>
                <a:cubicBezTo>
                  <a:pt x="45" y="16"/>
                  <a:pt x="45" y="16"/>
                  <a:pt x="44" y="16"/>
                </a:cubicBezTo>
                <a:cubicBezTo>
                  <a:pt x="44" y="17"/>
                  <a:pt x="45" y="17"/>
                  <a:pt x="44" y="17"/>
                </a:cubicBezTo>
                <a:cubicBezTo>
                  <a:pt x="43" y="18"/>
                  <a:pt x="41" y="19"/>
                  <a:pt x="41" y="18"/>
                </a:cubicBezTo>
                <a:cubicBezTo>
                  <a:pt x="41" y="18"/>
                  <a:pt x="43" y="17"/>
                  <a:pt x="42" y="17"/>
                </a:cubicBezTo>
                <a:cubicBezTo>
                  <a:pt x="41" y="18"/>
                  <a:pt x="40" y="19"/>
                  <a:pt x="39" y="20"/>
                </a:cubicBezTo>
                <a:cubicBezTo>
                  <a:pt x="38" y="21"/>
                  <a:pt x="39" y="19"/>
                  <a:pt x="38" y="20"/>
                </a:cubicBezTo>
                <a:cubicBezTo>
                  <a:pt x="37" y="20"/>
                  <a:pt x="38" y="20"/>
                  <a:pt x="38" y="21"/>
                </a:cubicBezTo>
                <a:cubicBezTo>
                  <a:pt x="37" y="21"/>
                  <a:pt x="34" y="23"/>
                  <a:pt x="35" y="22"/>
                </a:cubicBezTo>
                <a:cubicBezTo>
                  <a:pt x="34" y="23"/>
                  <a:pt x="34" y="23"/>
                  <a:pt x="32" y="24"/>
                </a:cubicBezTo>
                <a:cubicBezTo>
                  <a:pt x="32" y="25"/>
                  <a:pt x="33" y="25"/>
                  <a:pt x="32" y="25"/>
                </a:cubicBezTo>
                <a:cubicBezTo>
                  <a:pt x="27" y="29"/>
                  <a:pt x="24" y="33"/>
                  <a:pt x="20" y="37"/>
                </a:cubicBezTo>
                <a:cubicBezTo>
                  <a:pt x="20" y="37"/>
                  <a:pt x="20" y="37"/>
                  <a:pt x="20" y="37"/>
                </a:cubicBezTo>
                <a:cubicBezTo>
                  <a:pt x="18" y="39"/>
                  <a:pt x="17" y="40"/>
                  <a:pt x="17" y="42"/>
                </a:cubicBezTo>
                <a:cubicBezTo>
                  <a:pt x="16" y="42"/>
                  <a:pt x="16" y="41"/>
                  <a:pt x="17" y="41"/>
                </a:cubicBezTo>
                <a:cubicBezTo>
                  <a:pt x="16" y="43"/>
                  <a:pt x="14" y="44"/>
                  <a:pt x="13" y="45"/>
                </a:cubicBezTo>
                <a:cubicBezTo>
                  <a:pt x="13" y="44"/>
                  <a:pt x="15" y="43"/>
                  <a:pt x="14" y="42"/>
                </a:cubicBezTo>
                <a:cubicBezTo>
                  <a:pt x="13" y="44"/>
                  <a:pt x="13" y="46"/>
                  <a:pt x="11" y="49"/>
                </a:cubicBezTo>
                <a:cubicBezTo>
                  <a:pt x="11" y="49"/>
                  <a:pt x="12" y="48"/>
                  <a:pt x="12" y="49"/>
                </a:cubicBezTo>
                <a:cubicBezTo>
                  <a:pt x="11" y="50"/>
                  <a:pt x="11" y="50"/>
                  <a:pt x="11" y="51"/>
                </a:cubicBezTo>
                <a:cubicBezTo>
                  <a:pt x="10" y="51"/>
                  <a:pt x="9" y="52"/>
                  <a:pt x="9" y="53"/>
                </a:cubicBezTo>
                <a:cubicBezTo>
                  <a:pt x="8" y="56"/>
                  <a:pt x="5" y="59"/>
                  <a:pt x="5" y="63"/>
                </a:cubicBezTo>
                <a:cubicBezTo>
                  <a:pt x="2" y="69"/>
                  <a:pt x="0" y="82"/>
                  <a:pt x="1" y="88"/>
                </a:cubicBezTo>
                <a:cubicBezTo>
                  <a:pt x="1" y="89"/>
                  <a:pt x="1" y="91"/>
                  <a:pt x="1" y="91"/>
                </a:cubicBezTo>
                <a:cubicBezTo>
                  <a:pt x="2" y="94"/>
                  <a:pt x="1" y="95"/>
                  <a:pt x="2" y="97"/>
                </a:cubicBezTo>
                <a:cubicBezTo>
                  <a:pt x="2" y="97"/>
                  <a:pt x="2" y="96"/>
                  <a:pt x="2" y="96"/>
                </a:cubicBezTo>
                <a:cubicBezTo>
                  <a:pt x="2" y="97"/>
                  <a:pt x="2" y="97"/>
                  <a:pt x="3" y="99"/>
                </a:cubicBezTo>
                <a:cubicBezTo>
                  <a:pt x="3" y="100"/>
                  <a:pt x="2" y="99"/>
                  <a:pt x="3" y="100"/>
                </a:cubicBezTo>
                <a:cubicBezTo>
                  <a:pt x="4" y="102"/>
                  <a:pt x="4" y="105"/>
                  <a:pt x="4" y="108"/>
                </a:cubicBezTo>
                <a:cubicBezTo>
                  <a:pt x="5" y="108"/>
                  <a:pt x="4" y="107"/>
                  <a:pt x="4" y="107"/>
                </a:cubicBezTo>
                <a:cubicBezTo>
                  <a:pt x="5" y="108"/>
                  <a:pt x="6" y="111"/>
                  <a:pt x="6" y="112"/>
                </a:cubicBezTo>
                <a:cubicBezTo>
                  <a:pt x="5" y="111"/>
                  <a:pt x="6" y="110"/>
                  <a:pt x="5" y="110"/>
                </a:cubicBezTo>
                <a:cubicBezTo>
                  <a:pt x="5" y="110"/>
                  <a:pt x="5" y="110"/>
                  <a:pt x="5" y="111"/>
                </a:cubicBezTo>
                <a:cubicBezTo>
                  <a:pt x="7" y="115"/>
                  <a:pt x="10" y="121"/>
                  <a:pt x="11" y="123"/>
                </a:cubicBezTo>
                <a:cubicBezTo>
                  <a:pt x="12" y="124"/>
                  <a:pt x="12" y="124"/>
                  <a:pt x="13" y="125"/>
                </a:cubicBezTo>
                <a:cubicBezTo>
                  <a:pt x="13" y="126"/>
                  <a:pt x="13" y="127"/>
                  <a:pt x="15" y="128"/>
                </a:cubicBezTo>
                <a:cubicBezTo>
                  <a:pt x="14" y="128"/>
                  <a:pt x="15" y="129"/>
                  <a:pt x="16" y="130"/>
                </a:cubicBezTo>
                <a:cubicBezTo>
                  <a:pt x="16" y="130"/>
                  <a:pt x="18" y="133"/>
                  <a:pt x="19" y="134"/>
                </a:cubicBezTo>
                <a:cubicBezTo>
                  <a:pt x="18" y="135"/>
                  <a:pt x="17" y="132"/>
                  <a:pt x="17" y="133"/>
                </a:cubicBezTo>
                <a:cubicBezTo>
                  <a:pt x="18" y="134"/>
                  <a:pt x="18" y="134"/>
                  <a:pt x="19" y="135"/>
                </a:cubicBezTo>
                <a:cubicBezTo>
                  <a:pt x="19" y="135"/>
                  <a:pt x="21" y="137"/>
                  <a:pt x="21" y="137"/>
                </a:cubicBezTo>
                <a:cubicBezTo>
                  <a:pt x="20" y="137"/>
                  <a:pt x="19" y="135"/>
                  <a:pt x="18" y="135"/>
                </a:cubicBezTo>
                <a:cubicBezTo>
                  <a:pt x="20" y="137"/>
                  <a:pt x="23" y="140"/>
                  <a:pt x="22" y="140"/>
                </a:cubicBezTo>
                <a:cubicBezTo>
                  <a:pt x="22" y="140"/>
                  <a:pt x="23" y="141"/>
                  <a:pt x="23" y="141"/>
                </a:cubicBezTo>
                <a:cubicBezTo>
                  <a:pt x="21" y="140"/>
                  <a:pt x="21" y="141"/>
                  <a:pt x="20" y="140"/>
                </a:cubicBezTo>
                <a:cubicBezTo>
                  <a:pt x="25" y="143"/>
                  <a:pt x="26" y="147"/>
                  <a:pt x="31" y="149"/>
                </a:cubicBezTo>
                <a:cubicBezTo>
                  <a:pt x="30" y="149"/>
                  <a:pt x="30" y="149"/>
                  <a:pt x="30" y="149"/>
                </a:cubicBezTo>
                <a:cubicBezTo>
                  <a:pt x="31" y="150"/>
                  <a:pt x="31" y="149"/>
                  <a:pt x="32" y="150"/>
                </a:cubicBezTo>
                <a:cubicBezTo>
                  <a:pt x="32" y="150"/>
                  <a:pt x="32" y="151"/>
                  <a:pt x="32" y="151"/>
                </a:cubicBezTo>
                <a:cubicBezTo>
                  <a:pt x="33" y="152"/>
                  <a:pt x="34" y="152"/>
                  <a:pt x="34" y="152"/>
                </a:cubicBezTo>
                <a:cubicBezTo>
                  <a:pt x="33" y="151"/>
                  <a:pt x="33" y="151"/>
                  <a:pt x="33" y="150"/>
                </a:cubicBezTo>
                <a:cubicBezTo>
                  <a:pt x="35" y="152"/>
                  <a:pt x="36" y="152"/>
                  <a:pt x="37" y="154"/>
                </a:cubicBezTo>
                <a:cubicBezTo>
                  <a:pt x="36" y="153"/>
                  <a:pt x="36" y="154"/>
                  <a:pt x="35" y="153"/>
                </a:cubicBezTo>
                <a:cubicBezTo>
                  <a:pt x="35" y="153"/>
                  <a:pt x="35" y="154"/>
                  <a:pt x="36" y="154"/>
                </a:cubicBezTo>
                <a:cubicBezTo>
                  <a:pt x="36" y="154"/>
                  <a:pt x="36" y="154"/>
                  <a:pt x="37" y="154"/>
                </a:cubicBezTo>
                <a:cubicBezTo>
                  <a:pt x="36" y="155"/>
                  <a:pt x="40" y="158"/>
                  <a:pt x="42" y="159"/>
                </a:cubicBezTo>
                <a:cubicBezTo>
                  <a:pt x="43" y="159"/>
                  <a:pt x="41" y="158"/>
                  <a:pt x="42" y="158"/>
                </a:cubicBezTo>
                <a:cubicBezTo>
                  <a:pt x="42" y="158"/>
                  <a:pt x="43" y="159"/>
                  <a:pt x="44" y="159"/>
                </a:cubicBezTo>
                <a:cubicBezTo>
                  <a:pt x="43" y="159"/>
                  <a:pt x="43" y="159"/>
                  <a:pt x="43" y="160"/>
                </a:cubicBezTo>
                <a:cubicBezTo>
                  <a:pt x="44" y="161"/>
                  <a:pt x="44" y="160"/>
                  <a:pt x="45" y="160"/>
                </a:cubicBezTo>
                <a:cubicBezTo>
                  <a:pt x="44" y="161"/>
                  <a:pt x="47" y="162"/>
                  <a:pt x="47" y="162"/>
                </a:cubicBezTo>
                <a:cubicBezTo>
                  <a:pt x="49" y="162"/>
                  <a:pt x="49" y="163"/>
                  <a:pt x="48" y="163"/>
                </a:cubicBezTo>
                <a:cubicBezTo>
                  <a:pt x="50" y="164"/>
                  <a:pt x="51" y="164"/>
                  <a:pt x="52" y="164"/>
                </a:cubicBezTo>
                <a:cubicBezTo>
                  <a:pt x="53" y="165"/>
                  <a:pt x="52" y="164"/>
                  <a:pt x="52" y="165"/>
                </a:cubicBezTo>
                <a:cubicBezTo>
                  <a:pt x="54" y="165"/>
                  <a:pt x="53" y="165"/>
                  <a:pt x="55" y="166"/>
                </a:cubicBezTo>
                <a:cubicBezTo>
                  <a:pt x="55" y="166"/>
                  <a:pt x="56" y="166"/>
                  <a:pt x="56" y="166"/>
                </a:cubicBezTo>
                <a:cubicBezTo>
                  <a:pt x="57" y="167"/>
                  <a:pt x="58" y="167"/>
                  <a:pt x="57" y="167"/>
                </a:cubicBezTo>
                <a:cubicBezTo>
                  <a:pt x="61" y="169"/>
                  <a:pt x="63" y="167"/>
                  <a:pt x="65" y="168"/>
                </a:cubicBezTo>
                <a:cubicBezTo>
                  <a:pt x="66" y="167"/>
                  <a:pt x="67" y="168"/>
                  <a:pt x="69" y="169"/>
                </a:cubicBezTo>
                <a:cubicBezTo>
                  <a:pt x="69" y="169"/>
                  <a:pt x="68" y="168"/>
                  <a:pt x="69" y="168"/>
                </a:cubicBezTo>
                <a:cubicBezTo>
                  <a:pt x="70" y="169"/>
                  <a:pt x="71" y="169"/>
                  <a:pt x="73" y="169"/>
                </a:cubicBezTo>
                <a:cubicBezTo>
                  <a:pt x="73" y="170"/>
                  <a:pt x="72" y="169"/>
                  <a:pt x="72" y="170"/>
                </a:cubicBezTo>
                <a:cubicBezTo>
                  <a:pt x="73" y="170"/>
                  <a:pt x="74" y="170"/>
                  <a:pt x="74" y="170"/>
                </a:cubicBezTo>
                <a:cubicBezTo>
                  <a:pt x="73" y="170"/>
                  <a:pt x="73" y="170"/>
                  <a:pt x="73" y="169"/>
                </a:cubicBezTo>
                <a:cubicBezTo>
                  <a:pt x="74" y="169"/>
                  <a:pt x="74" y="169"/>
                  <a:pt x="75" y="170"/>
                </a:cubicBezTo>
                <a:cubicBezTo>
                  <a:pt x="75" y="170"/>
                  <a:pt x="75" y="170"/>
                  <a:pt x="75" y="170"/>
                </a:cubicBezTo>
                <a:cubicBezTo>
                  <a:pt x="79" y="170"/>
                  <a:pt x="83" y="171"/>
                  <a:pt x="85" y="170"/>
                </a:cubicBezTo>
                <a:cubicBezTo>
                  <a:pt x="86" y="170"/>
                  <a:pt x="85" y="171"/>
                  <a:pt x="86" y="171"/>
                </a:cubicBezTo>
                <a:cubicBezTo>
                  <a:pt x="86" y="170"/>
                  <a:pt x="86" y="170"/>
                  <a:pt x="86" y="170"/>
                </a:cubicBezTo>
                <a:cubicBezTo>
                  <a:pt x="87" y="170"/>
                  <a:pt x="91" y="171"/>
                  <a:pt x="89" y="170"/>
                </a:cubicBezTo>
                <a:cubicBezTo>
                  <a:pt x="91" y="170"/>
                  <a:pt x="91" y="171"/>
                  <a:pt x="92" y="170"/>
                </a:cubicBezTo>
                <a:cubicBezTo>
                  <a:pt x="91" y="170"/>
                  <a:pt x="91" y="170"/>
                  <a:pt x="92" y="170"/>
                </a:cubicBezTo>
                <a:cubicBezTo>
                  <a:pt x="92" y="170"/>
                  <a:pt x="92" y="171"/>
                  <a:pt x="93" y="170"/>
                </a:cubicBezTo>
                <a:cubicBezTo>
                  <a:pt x="93" y="170"/>
                  <a:pt x="94" y="170"/>
                  <a:pt x="95" y="170"/>
                </a:cubicBezTo>
                <a:cubicBezTo>
                  <a:pt x="94" y="170"/>
                  <a:pt x="96" y="170"/>
                  <a:pt x="97" y="170"/>
                </a:cubicBezTo>
                <a:cubicBezTo>
                  <a:pt x="97" y="170"/>
                  <a:pt x="96" y="170"/>
                  <a:pt x="96" y="170"/>
                </a:cubicBezTo>
                <a:cubicBezTo>
                  <a:pt x="97" y="170"/>
                  <a:pt x="99" y="169"/>
                  <a:pt x="99" y="170"/>
                </a:cubicBezTo>
                <a:cubicBezTo>
                  <a:pt x="99" y="170"/>
                  <a:pt x="98" y="170"/>
                  <a:pt x="98" y="170"/>
                </a:cubicBezTo>
                <a:cubicBezTo>
                  <a:pt x="99" y="170"/>
                  <a:pt x="100" y="170"/>
                  <a:pt x="101" y="169"/>
                </a:cubicBezTo>
                <a:cubicBezTo>
                  <a:pt x="102" y="170"/>
                  <a:pt x="104" y="168"/>
                  <a:pt x="105" y="169"/>
                </a:cubicBezTo>
                <a:cubicBezTo>
                  <a:pt x="102" y="169"/>
                  <a:pt x="100" y="171"/>
                  <a:pt x="98" y="170"/>
                </a:cubicBezTo>
                <a:cubicBezTo>
                  <a:pt x="98" y="171"/>
                  <a:pt x="97" y="171"/>
                  <a:pt x="96" y="171"/>
                </a:cubicBezTo>
                <a:cubicBezTo>
                  <a:pt x="96" y="171"/>
                  <a:pt x="95" y="171"/>
                  <a:pt x="95" y="172"/>
                </a:cubicBezTo>
                <a:cubicBezTo>
                  <a:pt x="97" y="172"/>
                  <a:pt x="96" y="171"/>
                  <a:pt x="96" y="171"/>
                </a:cubicBezTo>
                <a:cubicBezTo>
                  <a:pt x="97" y="171"/>
                  <a:pt x="98" y="171"/>
                  <a:pt x="97" y="172"/>
                </a:cubicBezTo>
                <a:cubicBezTo>
                  <a:pt x="97" y="172"/>
                  <a:pt x="96" y="172"/>
                  <a:pt x="96" y="172"/>
                </a:cubicBezTo>
                <a:cubicBezTo>
                  <a:pt x="98" y="172"/>
                  <a:pt x="99" y="172"/>
                  <a:pt x="99" y="172"/>
                </a:cubicBezTo>
                <a:cubicBezTo>
                  <a:pt x="101" y="172"/>
                  <a:pt x="102" y="172"/>
                  <a:pt x="106" y="171"/>
                </a:cubicBezTo>
                <a:cubicBezTo>
                  <a:pt x="107" y="171"/>
                  <a:pt x="106" y="171"/>
                  <a:pt x="107" y="170"/>
                </a:cubicBezTo>
                <a:cubicBezTo>
                  <a:pt x="112" y="170"/>
                  <a:pt x="116" y="168"/>
                  <a:pt x="119" y="167"/>
                </a:cubicBezTo>
                <a:cubicBezTo>
                  <a:pt x="120" y="167"/>
                  <a:pt x="118" y="167"/>
                  <a:pt x="120" y="166"/>
                </a:cubicBezTo>
                <a:cubicBezTo>
                  <a:pt x="121" y="166"/>
                  <a:pt x="121" y="166"/>
                  <a:pt x="121" y="167"/>
                </a:cubicBezTo>
                <a:cubicBezTo>
                  <a:pt x="124" y="165"/>
                  <a:pt x="126" y="165"/>
                  <a:pt x="129" y="164"/>
                </a:cubicBezTo>
                <a:cubicBezTo>
                  <a:pt x="130" y="162"/>
                  <a:pt x="135" y="161"/>
                  <a:pt x="137" y="159"/>
                </a:cubicBezTo>
                <a:cubicBezTo>
                  <a:pt x="135" y="160"/>
                  <a:pt x="133" y="161"/>
                  <a:pt x="132" y="161"/>
                </a:cubicBezTo>
                <a:cubicBezTo>
                  <a:pt x="133" y="160"/>
                  <a:pt x="137" y="158"/>
                  <a:pt x="137" y="159"/>
                </a:cubicBezTo>
                <a:cubicBezTo>
                  <a:pt x="139" y="158"/>
                  <a:pt x="141" y="158"/>
                  <a:pt x="141" y="157"/>
                </a:cubicBezTo>
                <a:cubicBezTo>
                  <a:pt x="142" y="158"/>
                  <a:pt x="145" y="156"/>
                  <a:pt x="147" y="154"/>
                </a:cubicBezTo>
                <a:cubicBezTo>
                  <a:pt x="147" y="154"/>
                  <a:pt x="148" y="154"/>
                  <a:pt x="148" y="153"/>
                </a:cubicBezTo>
                <a:cubicBezTo>
                  <a:pt x="153" y="150"/>
                  <a:pt x="158" y="147"/>
                  <a:pt x="161" y="143"/>
                </a:cubicBezTo>
                <a:cubicBezTo>
                  <a:pt x="161" y="143"/>
                  <a:pt x="161" y="143"/>
                  <a:pt x="162" y="143"/>
                </a:cubicBezTo>
                <a:cubicBezTo>
                  <a:pt x="161" y="142"/>
                  <a:pt x="161" y="142"/>
                  <a:pt x="162" y="141"/>
                </a:cubicBezTo>
                <a:cubicBezTo>
                  <a:pt x="162" y="141"/>
                  <a:pt x="162" y="142"/>
                  <a:pt x="163" y="141"/>
                </a:cubicBezTo>
                <a:cubicBezTo>
                  <a:pt x="163" y="141"/>
                  <a:pt x="163" y="140"/>
                  <a:pt x="164" y="140"/>
                </a:cubicBezTo>
                <a:cubicBezTo>
                  <a:pt x="164" y="139"/>
                  <a:pt x="163" y="140"/>
                  <a:pt x="164" y="139"/>
                </a:cubicBezTo>
                <a:cubicBezTo>
                  <a:pt x="164" y="139"/>
                  <a:pt x="165" y="138"/>
                  <a:pt x="165" y="138"/>
                </a:cubicBezTo>
                <a:cubicBezTo>
                  <a:pt x="165" y="138"/>
                  <a:pt x="165" y="139"/>
                  <a:pt x="165" y="139"/>
                </a:cubicBezTo>
                <a:cubicBezTo>
                  <a:pt x="166" y="138"/>
                  <a:pt x="166" y="138"/>
                  <a:pt x="167" y="136"/>
                </a:cubicBezTo>
                <a:cubicBezTo>
                  <a:pt x="167" y="136"/>
                  <a:pt x="166" y="137"/>
                  <a:pt x="166" y="137"/>
                </a:cubicBezTo>
                <a:cubicBezTo>
                  <a:pt x="170" y="129"/>
                  <a:pt x="177" y="120"/>
                  <a:pt x="180" y="110"/>
                </a:cubicBezTo>
                <a:cubicBezTo>
                  <a:pt x="180" y="110"/>
                  <a:pt x="179" y="113"/>
                  <a:pt x="180" y="112"/>
                </a:cubicBezTo>
                <a:cubicBezTo>
                  <a:pt x="181" y="107"/>
                  <a:pt x="181" y="106"/>
                  <a:pt x="182" y="103"/>
                </a:cubicBezTo>
                <a:cubicBezTo>
                  <a:pt x="183" y="102"/>
                  <a:pt x="182" y="101"/>
                  <a:pt x="182" y="100"/>
                </a:cubicBezTo>
                <a:cubicBezTo>
                  <a:pt x="183" y="99"/>
                  <a:pt x="183" y="94"/>
                  <a:pt x="184" y="92"/>
                </a:cubicBezTo>
                <a:cubicBezTo>
                  <a:pt x="183" y="92"/>
                  <a:pt x="184" y="90"/>
                  <a:pt x="183" y="89"/>
                </a:cubicBezTo>
                <a:cubicBezTo>
                  <a:pt x="184" y="89"/>
                  <a:pt x="184" y="88"/>
                  <a:pt x="184" y="88"/>
                </a:cubicBezTo>
                <a:cubicBezTo>
                  <a:pt x="184" y="87"/>
                  <a:pt x="184" y="85"/>
                  <a:pt x="184" y="84"/>
                </a:cubicBezTo>
                <a:cubicBezTo>
                  <a:pt x="184" y="84"/>
                  <a:pt x="184" y="82"/>
                  <a:pt x="184" y="81"/>
                </a:cubicBezTo>
                <a:cubicBezTo>
                  <a:pt x="184" y="80"/>
                  <a:pt x="184" y="81"/>
                  <a:pt x="183" y="80"/>
                </a:cubicBezTo>
                <a:cubicBezTo>
                  <a:pt x="184" y="78"/>
                  <a:pt x="182" y="75"/>
                  <a:pt x="183" y="74"/>
                </a:cubicBezTo>
                <a:cubicBezTo>
                  <a:pt x="182" y="73"/>
                  <a:pt x="181" y="67"/>
                  <a:pt x="182" y="66"/>
                </a:cubicBezTo>
                <a:cubicBezTo>
                  <a:pt x="181" y="66"/>
                  <a:pt x="179" y="61"/>
                  <a:pt x="180" y="61"/>
                </a:cubicBezTo>
                <a:cubicBezTo>
                  <a:pt x="179" y="59"/>
                  <a:pt x="178" y="59"/>
                  <a:pt x="177" y="57"/>
                </a:cubicBezTo>
                <a:cubicBezTo>
                  <a:pt x="177" y="57"/>
                  <a:pt x="178" y="58"/>
                  <a:pt x="178" y="58"/>
                </a:cubicBezTo>
                <a:cubicBezTo>
                  <a:pt x="175" y="50"/>
                  <a:pt x="171" y="46"/>
                  <a:pt x="167" y="39"/>
                </a:cubicBezTo>
                <a:cubicBezTo>
                  <a:pt x="167" y="39"/>
                  <a:pt x="167" y="39"/>
                  <a:pt x="167" y="39"/>
                </a:cubicBezTo>
                <a:cubicBezTo>
                  <a:pt x="166" y="36"/>
                  <a:pt x="161" y="33"/>
                  <a:pt x="163" y="32"/>
                </a:cubicBezTo>
                <a:cubicBezTo>
                  <a:pt x="162" y="31"/>
                  <a:pt x="162" y="33"/>
                  <a:pt x="161" y="32"/>
                </a:cubicBezTo>
                <a:cubicBezTo>
                  <a:pt x="159" y="29"/>
                  <a:pt x="157" y="28"/>
                  <a:pt x="156" y="26"/>
                </a:cubicBezTo>
                <a:cubicBezTo>
                  <a:pt x="155" y="25"/>
                  <a:pt x="154" y="24"/>
                  <a:pt x="152" y="23"/>
                </a:cubicBezTo>
                <a:cubicBezTo>
                  <a:pt x="152" y="22"/>
                  <a:pt x="153" y="23"/>
                  <a:pt x="153" y="23"/>
                </a:cubicBezTo>
                <a:cubicBezTo>
                  <a:pt x="151" y="21"/>
                  <a:pt x="150" y="20"/>
                  <a:pt x="149" y="18"/>
                </a:cubicBezTo>
                <a:cubicBezTo>
                  <a:pt x="148" y="19"/>
                  <a:pt x="147" y="17"/>
                  <a:pt x="147" y="18"/>
                </a:cubicBezTo>
                <a:cubicBezTo>
                  <a:pt x="148" y="19"/>
                  <a:pt x="149" y="20"/>
                  <a:pt x="149" y="21"/>
                </a:cubicBezTo>
                <a:cubicBezTo>
                  <a:pt x="148" y="21"/>
                  <a:pt x="148" y="20"/>
                  <a:pt x="148" y="20"/>
                </a:cubicBezTo>
                <a:cubicBezTo>
                  <a:pt x="149" y="22"/>
                  <a:pt x="151" y="23"/>
                  <a:pt x="153" y="25"/>
                </a:cubicBezTo>
                <a:cubicBezTo>
                  <a:pt x="153" y="25"/>
                  <a:pt x="153" y="25"/>
                  <a:pt x="153" y="25"/>
                </a:cubicBezTo>
                <a:cubicBezTo>
                  <a:pt x="154" y="26"/>
                  <a:pt x="155" y="27"/>
                  <a:pt x="156" y="28"/>
                </a:cubicBezTo>
                <a:cubicBezTo>
                  <a:pt x="159" y="32"/>
                  <a:pt x="165" y="37"/>
                  <a:pt x="167" y="43"/>
                </a:cubicBezTo>
                <a:cubicBezTo>
                  <a:pt x="169" y="44"/>
                  <a:pt x="171" y="47"/>
                  <a:pt x="173" y="50"/>
                </a:cubicBezTo>
                <a:cubicBezTo>
                  <a:pt x="172" y="50"/>
                  <a:pt x="170" y="46"/>
                  <a:pt x="169" y="46"/>
                </a:cubicBezTo>
                <a:cubicBezTo>
                  <a:pt x="170" y="48"/>
                  <a:pt x="174" y="54"/>
                  <a:pt x="173" y="54"/>
                </a:cubicBezTo>
                <a:cubicBezTo>
                  <a:pt x="173" y="54"/>
                  <a:pt x="174" y="53"/>
                  <a:pt x="174" y="54"/>
                </a:cubicBezTo>
                <a:cubicBezTo>
                  <a:pt x="175" y="55"/>
                  <a:pt x="174" y="55"/>
                  <a:pt x="175" y="56"/>
                </a:cubicBezTo>
                <a:cubicBezTo>
                  <a:pt x="176" y="56"/>
                  <a:pt x="178" y="62"/>
                  <a:pt x="178" y="65"/>
                </a:cubicBezTo>
                <a:cubicBezTo>
                  <a:pt x="178" y="64"/>
                  <a:pt x="178" y="64"/>
                  <a:pt x="178" y="64"/>
                </a:cubicBezTo>
                <a:cubicBezTo>
                  <a:pt x="178" y="65"/>
                  <a:pt x="180" y="67"/>
                  <a:pt x="180" y="69"/>
                </a:cubicBezTo>
                <a:cubicBezTo>
                  <a:pt x="180" y="68"/>
                  <a:pt x="179" y="67"/>
                  <a:pt x="179" y="67"/>
                </a:cubicBezTo>
                <a:cubicBezTo>
                  <a:pt x="179" y="69"/>
                  <a:pt x="180" y="69"/>
                  <a:pt x="180" y="70"/>
                </a:cubicBezTo>
                <a:cubicBezTo>
                  <a:pt x="180" y="71"/>
                  <a:pt x="180" y="69"/>
                  <a:pt x="180" y="69"/>
                </a:cubicBezTo>
                <a:cubicBezTo>
                  <a:pt x="181" y="73"/>
                  <a:pt x="181" y="79"/>
                  <a:pt x="182" y="82"/>
                </a:cubicBezTo>
                <a:cubicBezTo>
                  <a:pt x="182" y="83"/>
                  <a:pt x="182" y="81"/>
                  <a:pt x="182" y="81"/>
                </a:cubicBezTo>
                <a:cubicBezTo>
                  <a:pt x="182" y="82"/>
                  <a:pt x="182" y="84"/>
                  <a:pt x="182" y="84"/>
                </a:cubicBezTo>
                <a:cubicBezTo>
                  <a:pt x="182" y="84"/>
                  <a:pt x="182" y="83"/>
                  <a:pt x="182" y="83"/>
                </a:cubicBezTo>
                <a:cubicBezTo>
                  <a:pt x="182" y="90"/>
                  <a:pt x="182" y="96"/>
                  <a:pt x="179" y="104"/>
                </a:cubicBezTo>
                <a:cubicBezTo>
                  <a:pt x="178" y="105"/>
                  <a:pt x="177" y="111"/>
                  <a:pt x="176" y="113"/>
                </a:cubicBezTo>
                <a:cubicBezTo>
                  <a:pt x="175" y="116"/>
                  <a:pt x="173" y="120"/>
                  <a:pt x="171" y="124"/>
                </a:cubicBezTo>
                <a:cubicBezTo>
                  <a:pt x="167" y="130"/>
                  <a:pt x="163" y="134"/>
                  <a:pt x="160" y="138"/>
                </a:cubicBezTo>
                <a:cubicBezTo>
                  <a:pt x="159" y="138"/>
                  <a:pt x="159" y="138"/>
                  <a:pt x="159" y="139"/>
                </a:cubicBezTo>
                <a:cubicBezTo>
                  <a:pt x="159" y="139"/>
                  <a:pt x="159" y="139"/>
                  <a:pt x="159" y="139"/>
                </a:cubicBezTo>
                <a:cubicBezTo>
                  <a:pt x="158" y="140"/>
                  <a:pt x="156" y="141"/>
                  <a:pt x="156" y="141"/>
                </a:cubicBezTo>
                <a:cubicBezTo>
                  <a:pt x="155" y="142"/>
                  <a:pt x="155" y="142"/>
                  <a:pt x="155" y="143"/>
                </a:cubicBezTo>
                <a:cubicBezTo>
                  <a:pt x="155" y="142"/>
                  <a:pt x="156" y="141"/>
                  <a:pt x="157" y="141"/>
                </a:cubicBezTo>
                <a:cubicBezTo>
                  <a:pt x="156" y="142"/>
                  <a:pt x="156" y="142"/>
                  <a:pt x="155" y="143"/>
                </a:cubicBezTo>
                <a:cubicBezTo>
                  <a:pt x="154" y="143"/>
                  <a:pt x="155" y="143"/>
                  <a:pt x="153" y="144"/>
                </a:cubicBezTo>
                <a:cubicBezTo>
                  <a:pt x="153" y="144"/>
                  <a:pt x="153" y="144"/>
                  <a:pt x="153" y="143"/>
                </a:cubicBezTo>
                <a:cubicBezTo>
                  <a:pt x="152" y="145"/>
                  <a:pt x="150" y="146"/>
                  <a:pt x="149" y="147"/>
                </a:cubicBezTo>
                <a:cubicBezTo>
                  <a:pt x="151" y="146"/>
                  <a:pt x="151" y="146"/>
                  <a:pt x="152" y="145"/>
                </a:cubicBezTo>
                <a:cubicBezTo>
                  <a:pt x="151" y="146"/>
                  <a:pt x="150" y="146"/>
                  <a:pt x="149" y="148"/>
                </a:cubicBezTo>
                <a:cubicBezTo>
                  <a:pt x="149" y="148"/>
                  <a:pt x="150" y="147"/>
                  <a:pt x="149" y="147"/>
                </a:cubicBezTo>
                <a:cubicBezTo>
                  <a:pt x="148" y="149"/>
                  <a:pt x="145" y="149"/>
                  <a:pt x="143" y="151"/>
                </a:cubicBezTo>
                <a:cubicBezTo>
                  <a:pt x="144" y="150"/>
                  <a:pt x="145" y="150"/>
                  <a:pt x="144" y="150"/>
                </a:cubicBezTo>
                <a:cubicBezTo>
                  <a:pt x="143" y="151"/>
                  <a:pt x="143" y="151"/>
                  <a:pt x="142" y="151"/>
                </a:cubicBezTo>
                <a:cubicBezTo>
                  <a:pt x="142" y="153"/>
                  <a:pt x="139" y="153"/>
                  <a:pt x="138" y="154"/>
                </a:cubicBezTo>
                <a:cubicBezTo>
                  <a:pt x="137" y="155"/>
                  <a:pt x="137" y="154"/>
                  <a:pt x="137" y="154"/>
                </a:cubicBezTo>
                <a:cubicBezTo>
                  <a:pt x="136" y="155"/>
                  <a:pt x="134" y="157"/>
                  <a:pt x="133" y="157"/>
                </a:cubicBezTo>
                <a:cubicBezTo>
                  <a:pt x="132" y="156"/>
                  <a:pt x="134" y="156"/>
                  <a:pt x="134" y="156"/>
                </a:cubicBezTo>
                <a:cubicBezTo>
                  <a:pt x="131" y="157"/>
                  <a:pt x="130" y="158"/>
                  <a:pt x="129" y="159"/>
                </a:cubicBezTo>
                <a:cubicBezTo>
                  <a:pt x="128" y="159"/>
                  <a:pt x="128" y="159"/>
                  <a:pt x="128" y="159"/>
                </a:cubicBezTo>
                <a:cubicBezTo>
                  <a:pt x="129" y="159"/>
                  <a:pt x="126" y="161"/>
                  <a:pt x="125" y="161"/>
                </a:cubicBezTo>
                <a:cubicBezTo>
                  <a:pt x="124" y="161"/>
                  <a:pt x="124" y="160"/>
                  <a:pt x="125" y="160"/>
                </a:cubicBezTo>
                <a:cubicBezTo>
                  <a:pt x="125" y="160"/>
                  <a:pt x="126" y="160"/>
                  <a:pt x="126" y="159"/>
                </a:cubicBezTo>
                <a:cubicBezTo>
                  <a:pt x="125" y="159"/>
                  <a:pt x="127" y="158"/>
                  <a:pt x="127" y="158"/>
                </a:cubicBezTo>
                <a:cubicBezTo>
                  <a:pt x="128" y="158"/>
                  <a:pt x="128" y="158"/>
                  <a:pt x="128" y="158"/>
                </a:cubicBezTo>
                <a:cubicBezTo>
                  <a:pt x="130" y="157"/>
                  <a:pt x="133" y="156"/>
                  <a:pt x="135" y="155"/>
                </a:cubicBezTo>
                <a:cubicBezTo>
                  <a:pt x="135" y="155"/>
                  <a:pt x="135" y="155"/>
                  <a:pt x="135" y="155"/>
                </a:cubicBezTo>
                <a:cubicBezTo>
                  <a:pt x="134" y="155"/>
                  <a:pt x="136" y="155"/>
                  <a:pt x="136" y="154"/>
                </a:cubicBezTo>
                <a:cubicBezTo>
                  <a:pt x="135" y="155"/>
                  <a:pt x="136" y="153"/>
                  <a:pt x="137" y="153"/>
                </a:cubicBezTo>
                <a:cubicBezTo>
                  <a:pt x="137" y="153"/>
                  <a:pt x="137" y="153"/>
                  <a:pt x="137" y="153"/>
                </a:cubicBezTo>
                <a:cubicBezTo>
                  <a:pt x="138" y="152"/>
                  <a:pt x="140" y="152"/>
                  <a:pt x="140" y="151"/>
                </a:cubicBezTo>
                <a:cubicBezTo>
                  <a:pt x="141" y="151"/>
                  <a:pt x="140" y="152"/>
                  <a:pt x="141" y="151"/>
                </a:cubicBezTo>
                <a:cubicBezTo>
                  <a:pt x="141" y="151"/>
                  <a:pt x="141" y="151"/>
                  <a:pt x="141" y="151"/>
                </a:cubicBezTo>
                <a:cubicBezTo>
                  <a:pt x="142" y="150"/>
                  <a:pt x="145" y="148"/>
                  <a:pt x="146" y="147"/>
                </a:cubicBezTo>
                <a:cubicBezTo>
                  <a:pt x="146" y="147"/>
                  <a:pt x="144" y="147"/>
                  <a:pt x="146" y="146"/>
                </a:cubicBezTo>
                <a:cubicBezTo>
                  <a:pt x="146" y="147"/>
                  <a:pt x="149" y="144"/>
                  <a:pt x="150" y="145"/>
                </a:cubicBezTo>
                <a:cubicBezTo>
                  <a:pt x="152" y="142"/>
                  <a:pt x="154" y="142"/>
                  <a:pt x="155" y="139"/>
                </a:cubicBezTo>
                <a:cubicBezTo>
                  <a:pt x="156" y="139"/>
                  <a:pt x="157" y="138"/>
                  <a:pt x="157" y="138"/>
                </a:cubicBezTo>
                <a:cubicBezTo>
                  <a:pt x="157" y="138"/>
                  <a:pt x="156" y="139"/>
                  <a:pt x="157" y="138"/>
                </a:cubicBezTo>
                <a:cubicBezTo>
                  <a:pt x="161" y="135"/>
                  <a:pt x="166" y="129"/>
                  <a:pt x="170" y="124"/>
                </a:cubicBezTo>
                <a:cubicBezTo>
                  <a:pt x="169" y="124"/>
                  <a:pt x="169" y="124"/>
                  <a:pt x="169" y="124"/>
                </a:cubicBezTo>
                <a:cubicBezTo>
                  <a:pt x="170" y="123"/>
                  <a:pt x="170" y="123"/>
                  <a:pt x="170" y="123"/>
                </a:cubicBezTo>
                <a:cubicBezTo>
                  <a:pt x="170" y="123"/>
                  <a:pt x="170" y="123"/>
                  <a:pt x="170" y="123"/>
                </a:cubicBezTo>
                <a:cubicBezTo>
                  <a:pt x="170" y="122"/>
                  <a:pt x="172" y="120"/>
                  <a:pt x="172" y="120"/>
                </a:cubicBezTo>
                <a:cubicBezTo>
                  <a:pt x="172" y="120"/>
                  <a:pt x="173" y="119"/>
                  <a:pt x="173" y="119"/>
                </a:cubicBezTo>
                <a:cubicBezTo>
                  <a:pt x="173" y="118"/>
                  <a:pt x="173" y="119"/>
                  <a:pt x="173" y="117"/>
                </a:cubicBezTo>
                <a:cubicBezTo>
                  <a:pt x="173" y="118"/>
                  <a:pt x="172" y="119"/>
                  <a:pt x="172" y="119"/>
                </a:cubicBezTo>
                <a:cubicBezTo>
                  <a:pt x="173" y="115"/>
                  <a:pt x="176" y="111"/>
                  <a:pt x="177" y="107"/>
                </a:cubicBezTo>
                <a:cubicBezTo>
                  <a:pt x="177" y="106"/>
                  <a:pt x="176" y="108"/>
                  <a:pt x="176" y="107"/>
                </a:cubicBezTo>
                <a:cubicBezTo>
                  <a:pt x="177" y="106"/>
                  <a:pt x="177" y="104"/>
                  <a:pt x="178" y="103"/>
                </a:cubicBezTo>
                <a:cubicBezTo>
                  <a:pt x="178" y="104"/>
                  <a:pt x="177" y="108"/>
                  <a:pt x="178" y="106"/>
                </a:cubicBezTo>
                <a:cubicBezTo>
                  <a:pt x="178" y="104"/>
                  <a:pt x="177" y="102"/>
                  <a:pt x="179" y="100"/>
                </a:cubicBezTo>
                <a:cubicBezTo>
                  <a:pt x="177" y="100"/>
                  <a:pt x="179" y="94"/>
                  <a:pt x="178" y="92"/>
                </a:cubicBezTo>
                <a:cubicBezTo>
                  <a:pt x="179" y="91"/>
                  <a:pt x="179" y="89"/>
                  <a:pt x="179" y="87"/>
                </a:cubicBezTo>
                <a:cubicBezTo>
                  <a:pt x="178" y="90"/>
                  <a:pt x="178" y="93"/>
                  <a:pt x="177" y="94"/>
                </a:cubicBezTo>
                <a:cubicBezTo>
                  <a:pt x="177" y="93"/>
                  <a:pt x="177" y="92"/>
                  <a:pt x="177" y="92"/>
                </a:cubicBezTo>
                <a:cubicBezTo>
                  <a:pt x="176" y="95"/>
                  <a:pt x="177" y="94"/>
                  <a:pt x="177" y="96"/>
                </a:cubicBezTo>
                <a:cubicBezTo>
                  <a:pt x="177" y="96"/>
                  <a:pt x="177" y="94"/>
                  <a:pt x="178" y="94"/>
                </a:cubicBezTo>
                <a:cubicBezTo>
                  <a:pt x="178" y="97"/>
                  <a:pt x="177" y="100"/>
                  <a:pt x="176" y="102"/>
                </a:cubicBezTo>
                <a:cubicBezTo>
                  <a:pt x="177" y="101"/>
                  <a:pt x="176" y="102"/>
                  <a:pt x="176" y="101"/>
                </a:cubicBezTo>
                <a:cubicBezTo>
                  <a:pt x="176" y="100"/>
                  <a:pt x="177" y="98"/>
                  <a:pt x="177" y="98"/>
                </a:cubicBezTo>
                <a:cubicBezTo>
                  <a:pt x="176" y="98"/>
                  <a:pt x="176" y="93"/>
                  <a:pt x="177" y="90"/>
                </a:cubicBezTo>
                <a:cubicBezTo>
                  <a:pt x="176" y="89"/>
                  <a:pt x="177" y="87"/>
                  <a:pt x="177" y="86"/>
                </a:cubicBezTo>
                <a:cubicBezTo>
                  <a:pt x="177" y="87"/>
                  <a:pt x="177" y="86"/>
                  <a:pt x="177" y="85"/>
                </a:cubicBezTo>
                <a:cubicBezTo>
                  <a:pt x="177" y="85"/>
                  <a:pt x="177" y="81"/>
                  <a:pt x="177" y="83"/>
                </a:cubicBezTo>
                <a:cubicBezTo>
                  <a:pt x="176" y="82"/>
                  <a:pt x="177" y="81"/>
                  <a:pt x="177" y="81"/>
                </a:cubicBezTo>
                <a:cubicBezTo>
                  <a:pt x="177" y="80"/>
                  <a:pt x="176" y="79"/>
                  <a:pt x="176" y="78"/>
                </a:cubicBezTo>
                <a:cubicBezTo>
                  <a:pt x="176" y="78"/>
                  <a:pt x="176" y="78"/>
                  <a:pt x="176" y="77"/>
                </a:cubicBezTo>
                <a:cubicBezTo>
                  <a:pt x="176" y="76"/>
                  <a:pt x="176" y="77"/>
                  <a:pt x="176" y="77"/>
                </a:cubicBezTo>
                <a:cubicBezTo>
                  <a:pt x="176" y="76"/>
                  <a:pt x="176" y="76"/>
                  <a:pt x="176" y="76"/>
                </a:cubicBezTo>
                <a:cubicBezTo>
                  <a:pt x="175" y="75"/>
                  <a:pt x="175" y="71"/>
                  <a:pt x="175" y="71"/>
                </a:cubicBezTo>
                <a:cubicBezTo>
                  <a:pt x="175" y="71"/>
                  <a:pt x="175" y="72"/>
                  <a:pt x="175" y="72"/>
                </a:cubicBezTo>
                <a:cubicBezTo>
                  <a:pt x="174" y="70"/>
                  <a:pt x="174" y="68"/>
                  <a:pt x="174" y="67"/>
                </a:cubicBezTo>
                <a:cubicBezTo>
                  <a:pt x="173" y="67"/>
                  <a:pt x="174" y="66"/>
                  <a:pt x="173" y="65"/>
                </a:cubicBezTo>
                <a:cubicBezTo>
                  <a:pt x="172" y="64"/>
                  <a:pt x="170" y="59"/>
                  <a:pt x="171" y="59"/>
                </a:cubicBezTo>
                <a:cubicBezTo>
                  <a:pt x="170" y="58"/>
                  <a:pt x="169" y="57"/>
                  <a:pt x="169" y="56"/>
                </a:cubicBezTo>
                <a:cubicBezTo>
                  <a:pt x="168" y="55"/>
                  <a:pt x="170" y="58"/>
                  <a:pt x="170" y="59"/>
                </a:cubicBezTo>
                <a:cubicBezTo>
                  <a:pt x="169" y="58"/>
                  <a:pt x="168" y="55"/>
                  <a:pt x="167" y="54"/>
                </a:cubicBezTo>
                <a:cubicBezTo>
                  <a:pt x="167" y="53"/>
                  <a:pt x="167" y="52"/>
                  <a:pt x="168" y="52"/>
                </a:cubicBezTo>
                <a:cubicBezTo>
                  <a:pt x="167" y="51"/>
                  <a:pt x="167" y="52"/>
                  <a:pt x="166" y="51"/>
                </a:cubicBezTo>
                <a:cubicBezTo>
                  <a:pt x="166" y="51"/>
                  <a:pt x="167" y="52"/>
                  <a:pt x="167" y="52"/>
                </a:cubicBezTo>
                <a:cubicBezTo>
                  <a:pt x="165" y="51"/>
                  <a:pt x="164" y="49"/>
                  <a:pt x="165" y="49"/>
                </a:cubicBezTo>
                <a:cubicBezTo>
                  <a:pt x="165" y="49"/>
                  <a:pt x="166" y="49"/>
                  <a:pt x="166" y="49"/>
                </a:cubicBezTo>
                <a:cubicBezTo>
                  <a:pt x="165" y="49"/>
                  <a:pt x="164" y="47"/>
                  <a:pt x="163" y="47"/>
                </a:cubicBezTo>
                <a:cubicBezTo>
                  <a:pt x="164" y="48"/>
                  <a:pt x="164" y="47"/>
                  <a:pt x="165" y="48"/>
                </a:cubicBezTo>
                <a:cubicBezTo>
                  <a:pt x="165" y="49"/>
                  <a:pt x="164" y="48"/>
                  <a:pt x="164" y="49"/>
                </a:cubicBezTo>
                <a:cubicBezTo>
                  <a:pt x="163" y="48"/>
                  <a:pt x="163" y="47"/>
                  <a:pt x="162" y="46"/>
                </a:cubicBezTo>
                <a:cubicBezTo>
                  <a:pt x="162" y="46"/>
                  <a:pt x="163" y="47"/>
                  <a:pt x="163" y="46"/>
                </a:cubicBezTo>
                <a:cubicBezTo>
                  <a:pt x="162" y="45"/>
                  <a:pt x="162" y="46"/>
                  <a:pt x="162" y="45"/>
                </a:cubicBezTo>
                <a:cubicBezTo>
                  <a:pt x="161" y="45"/>
                  <a:pt x="161" y="44"/>
                  <a:pt x="161" y="44"/>
                </a:cubicBezTo>
                <a:cubicBezTo>
                  <a:pt x="159" y="42"/>
                  <a:pt x="158" y="40"/>
                  <a:pt x="156" y="38"/>
                </a:cubicBezTo>
                <a:cubicBezTo>
                  <a:pt x="155" y="38"/>
                  <a:pt x="157" y="39"/>
                  <a:pt x="157" y="40"/>
                </a:cubicBezTo>
                <a:cubicBezTo>
                  <a:pt x="154" y="38"/>
                  <a:pt x="152" y="35"/>
                  <a:pt x="149" y="33"/>
                </a:cubicBezTo>
                <a:cubicBezTo>
                  <a:pt x="149" y="33"/>
                  <a:pt x="150" y="33"/>
                  <a:pt x="150" y="33"/>
                </a:cubicBezTo>
                <a:cubicBezTo>
                  <a:pt x="148" y="32"/>
                  <a:pt x="148" y="31"/>
                  <a:pt x="147" y="31"/>
                </a:cubicBezTo>
                <a:cubicBezTo>
                  <a:pt x="145" y="28"/>
                  <a:pt x="138" y="22"/>
                  <a:pt x="136" y="19"/>
                </a:cubicBezTo>
                <a:cubicBezTo>
                  <a:pt x="134" y="18"/>
                  <a:pt x="132" y="17"/>
                  <a:pt x="131" y="15"/>
                </a:cubicBezTo>
                <a:cubicBezTo>
                  <a:pt x="130" y="15"/>
                  <a:pt x="128" y="13"/>
                  <a:pt x="127" y="13"/>
                </a:cubicBezTo>
                <a:cubicBezTo>
                  <a:pt x="127" y="13"/>
                  <a:pt x="127" y="13"/>
                  <a:pt x="127" y="13"/>
                </a:cubicBezTo>
                <a:cubicBezTo>
                  <a:pt x="124" y="10"/>
                  <a:pt x="121" y="10"/>
                  <a:pt x="117" y="7"/>
                </a:cubicBezTo>
                <a:cubicBezTo>
                  <a:pt x="117" y="7"/>
                  <a:pt x="120" y="8"/>
                  <a:pt x="119" y="9"/>
                </a:cubicBezTo>
                <a:cubicBezTo>
                  <a:pt x="121" y="11"/>
                  <a:pt x="122" y="11"/>
                  <a:pt x="124" y="13"/>
                </a:cubicBezTo>
                <a:cubicBezTo>
                  <a:pt x="123" y="13"/>
                  <a:pt x="123" y="12"/>
                  <a:pt x="123" y="13"/>
                </a:cubicBezTo>
                <a:cubicBezTo>
                  <a:pt x="123" y="13"/>
                  <a:pt x="123" y="13"/>
                  <a:pt x="123" y="13"/>
                </a:cubicBezTo>
                <a:cubicBezTo>
                  <a:pt x="122" y="12"/>
                  <a:pt x="122" y="12"/>
                  <a:pt x="121" y="12"/>
                </a:cubicBezTo>
                <a:cubicBezTo>
                  <a:pt x="123" y="13"/>
                  <a:pt x="125" y="14"/>
                  <a:pt x="126" y="16"/>
                </a:cubicBezTo>
                <a:cubicBezTo>
                  <a:pt x="125" y="16"/>
                  <a:pt x="123" y="13"/>
                  <a:pt x="122" y="14"/>
                </a:cubicBezTo>
                <a:cubicBezTo>
                  <a:pt x="123" y="15"/>
                  <a:pt x="124" y="16"/>
                  <a:pt x="126" y="17"/>
                </a:cubicBezTo>
                <a:cubicBezTo>
                  <a:pt x="125" y="17"/>
                  <a:pt x="126" y="18"/>
                  <a:pt x="126" y="18"/>
                </a:cubicBezTo>
                <a:cubicBezTo>
                  <a:pt x="125" y="18"/>
                  <a:pt x="124" y="17"/>
                  <a:pt x="124" y="16"/>
                </a:cubicBezTo>
                <a:cubicBezTo>
                  <a:pt x="124" y="17"/>
                  <a:pt x="124" y="17"/>
                  <a:pt x="124" y="17"/>
                </a:cubicBezTo>
                <a:cubicBezTo>
                  <a:pt x="123" y="16"/>
                  <a:pt x="123" y="16"/>
                  <a:pt x="122" y="16"/>
                </a:cubicBezTo>
                <a:cubicBezTo>
                  <a:pt x="122" y="16"/>
                  <a:pt x="123" y="16"/>
                  <a:pt x="123" y="16"/>
                </a:cubicBezTo>
                <a:cubicBezTo>
                  <a:pt x="122" y="15"/>
                  <a:pt x="120" y="15"/>
                  <a:pt x="120" y="14"/>
                </a:cubicBezTo>
                <a:cubicBezTo>
                  <a:pt x="119" y="14"/>
                  <a:pt x="120" y="14"/>
                  <a:pt x="119" y="14"/>
                </a:cubicBezTo>
                <a:cubicBezTo>
                  <a:pt x="119" y="14"/>
                  <a:pt x="118" y="14"/>
                  <a:pt x="118" y="14"/>
                </a:cubicBezTo>
                <a:cubicBezTo>
                  <a:pt x="118" y="13"/>
                  <a:pt x="118" y="13"/>
                  <a:pt x="118" y="13"/>
                </a:cubicBezTo>
                <a:cubicBezTo>
                  <a:pt x="117" y="13"/>
                  <a:pt x="116" y="12"/>
                  <a:pt x="115" y="12"/>
                </a:cubicBezTo>
                <a:cubicBezTo>
                  <a:pt x="115" y="12"/>
                  <a:pt x="112" y="10"/>
                  <a:pt x="111" y="10"/>
                </a:cubicBezTo>
                <a:cubicBezTo>
                  <a:pt x="112" y="11"/>
                  <a:pt x="114" y="11"/>
                  <a:pt x="115" y="13"/>
                </a:cubicBezTo>
                <a:cubicBezTo>
                  <a:pt x="118" y="15"/>
                  <a:pt x="121" y="17"/>
                  <a:pt x="123" y="18"/>
                </a:cubicBezTo>
                <a:cubicBezTo>
                  <a:pt x="124" y="19"/>
                  <a:pt x="125" y="21"/>
                  <a:pt x="126" y="21"/>
                </a:cubicBezTo>
                <a:cubicBezTo>
                  <a:pt x="127" y="22"/>
                  <a:pt x="129" y="23"/>
                  <a:pt x="129" y="24"/>
                </a:cubicBezTo>
                <a:cubicBezTo>
                  <a:pt x="129" y="23"/>
                  <a:pt x="128" y="23"/>
                  <a:pt x="127" y="22"/>
                </a:cubicBezTo>
                <a:cubicBezTo>
                  <a:pt x="127" y="22"/>
                  <a:pt x="127" y="23"/>
                  <a:pt x="127" y="22"/>
                </a:cubicBezTo>
                <a:cubicBezTo>
                  <a:pt x="117" y="14"/>
                  <a:pt x="104" y="9"/>
                  <a:pt x="91" y="3"/>
                </a:cubicBezTo>
                <a:cubicBezTo>
                  <a:pt x="91" y="4"/>
                  <a:pt x="87" y="2"/>
                  <a:pt x="86" y="1"/>
                </a:cubicBezTo>
                <a:cubicBezTo>
                  <a:pt x="85" y="1"/>
                  <a:pt x="84" y="0"/>
                  <a:pt x="83" y="1"/>
                </a:cubicBezTo>
                <a:cubicBezTo>
                  <a:pt x="84" y="1"/>
                  <a:pt x="86" y="1"/>
                  <a:pt x="86" y="2"/>
                </a:cubicBezTo>
                <a:cubicBezTo>
                  <a:pt x="85" y="2"/>
                  <a:pt x="86" y="3"/>
                  <a:pt x="85" y="3"/>
                </a:cubicBezTo>
                <a:cubicBezTo>
                  <a:pt x="82" y="2"/>
                  <a:pt x="81" y="0"/>
                  <a:pt x="79" y="0"/>
                </a:cubicBezTo>
                <a:cubicBezTo>
                  <a:pt x="81" y="1"/>
                  <a:pt x="81" y="2"/>
                  <a:pt x="84" y="3"/>
                </a:cubicBezTo>
                <a:cubicBezTo>
                  <a:pt x="84" y="3"/>
                  <a:pt x="83" y="4"/>
                  <a:pt x="84" y="4"/>
                </a:cubicBezTo>
                <a:cubicBezTo>
                  <a:pt x="84" y="3"/>
                  <a:pt x="85" y="4"/>
                  <a:pt x="86" y="4"/>
                </a:cubicBezTo>
                <a:cubicBezTo>
                  <a:pt x="86" y="4"/>
                  <a:pt x="86" y="5"/>
                  <a:pt x="86" y="5"/>
                </a:cubicBezTo>
                <a:cubicBezTo>
                  <a:pt x="85" y="5"/>
                  <a:pt x="84" y="5"/>
                  <a:pt x="82" y="5"/>
                </a:cubicBezTo>
                <a:cubicBezTo>
                  <a:pt x="82" y="5"/>
                  <a:pt x="83" y="6"/>
                  <a:pt x="84" y="6"/>
                </a:cubicBezTo>
                <a:cubicBezTo>
                  <a:pt x="87" y="8"/>
                  <a:pt x="94" y="10"/>
                  <a:pt x="97" y="12"/>
                </a:cubicBezTo>
                <a:cubicBezTo>
                  <a:pt x="98" y="12"/>
                  <a:pt x="97" y="13"/>
                  <a:pt x="98" y="13"/>
                </a:cubicBezTo>
                <a:cubicBezTo>
                  <a:pt x="100" y="14"/>
                  <a:pt x="103" y="15"/>
                  <a:pt x="105" y="17"/>
                </a:cubicBezTo>
                <a:cubicBezTo>
                  <a:pt x="106" y="17"/>
                  <a:pt x="107" y="18"/>
                  <a:pt x="108" y="19"/>
                </a:cubicBezTo>
                <a:cubicBezTo>
                  <a:pt x="109" y="19"/>
                  <a:pt x="109" y="19"/>
                  <a:pt x="110" y="20"/>
                </a:cubicBezTo>
                <a:cubicBezTo>
                  <a:pt x="109" y="20"/>
                  <a:pt x="110" y="20"/>
                  <a:pt x="110" y="20"/>
                </a:cubicBezTo>
                <a:cubicBezTo>
                  <a:pt x="109" y="20"/>
                  <a:pt x="108" y="19"/>
                  <a:pt x="108" y="19"/>
                </a:cubicBezTo>
                <a:cubicBezTo>
                  <a:pt x="108" y="20"/>
                  <a:pt x="109" y="20"/>
                  <a:pt x="109" y="21"/>
                </a:cubicBezTo>
                <a:cubicBezTo>
                  <a:pt x="107" y="20"/>
                  <a:pt x="106" y="20"/>
                  <a:pt x="105" y="19"/>
                </a:cubicBezTo>
                <a:cubicBezTo>
                  <a:pt x="105" y="20"/>
                  <a:pt x="105" y="20"/>
                  <a:pt x="106" y="20"/>
                </a:cubicBezTo>
                <a:cubicBezTo>
                  <a:pt x="107" y="20"/>
                  <a:pt x="109" y="21"/>
                  <a:pt x="110" y="21"/>
                </a:cubicBezTo>
                <a:cubicBezTo>
                  <a:pt x="111" y="21"/>
                  <a:pt x="111" y="22"/>
                  <a:pt x="110" y="22"/>
                </a:cubicBezTo>
                <a:cubicBezTo>
                  <a:pt x="111" y="24"/>
                  <a:pt x="114" y="25"/>
                  <a:pt x="115" y="26"/>
                </a:cubicBezTo>
                <a:cubicBezTo>
                  <a:pt x="115" y="27"/>
                  <a:pt x="114" y="26"/>
                  <a:pt x="114" y="26"/>
                </a:cubicBezTo>
                <a:cubicBezTo>
                  <a:pt x="115" y="27"/>
                  <a:pt x="113" y="26"/>
                  <a:pt x="113" y="27"/>
                </a:cubicBezTo>
                <a:cubicBezTo>
                  <a:pt x="115" y="27"/>
                  <a:pt x="116" y="28"/>
                  <a:pt x="118" y="29"/>
                </a:cubicBezTo>
                <a:cubicBezTo>
                  <a:pt x="126" y="38"/>
                  <a:pt x="138" y="46"/>
                  <a:pt x="144" y="57"/>
                </a:cubicBezTo>
                <a:cubicBezTo>
                  <a:pt x="147" y="59"/>
                  <a:pt x="149" y="63"/>
                  <a:pt x="150" y="65"/>
                </a:cubicBezTo>
                <a:cubicBezTo>
                  <a:pt x="151" y="66"/>
                  <a:pt x="153" y="69"/>
                  <a:pt x="153" y="70"/>
                </a:cubicBezTo>
                <a:cubicBezTo>
                  <a:pt x="154" y="71"/>
                  <a:pt x="155" y="75"/>
                  <a:pt x="155" y="76"/>
                </a:cubicBezTo>
                <a:cubicBezTo>
                  <a:pt x="155" y="75"/>
                  <a:pt x="155" y="76"/>
                  <a:pt x="155" y="77"/>
                </a:cubicBezTo>
                <a:cubicBezTo>
                  <a:pt x="154" y="74"/>
                  <a:pt x="154" y="73"/>
                  <a:pt x="153" y="73"/>
                </a:cubicBezTo>
                <a:cubicBezTo>
                  <a:pt x="153" y="72"/>
                  <a:pt x="153" y="72"/>
                  <a:pt x="153" y="72"/>
                </a:cubicBezTo>
                <a:cubicBezTo>
                  <a:pt x="153" y="72"/>
                  <a:pt x="153" y="72"/>
                  <a:pt x="153" y="72"/>
                </a:cubicBezTo>
                <a:cubicBezTo>
                  <a:pt x="153" y="71"/>
                  <a:pt x="152" y="73"/>
                  <a:pt x="152" y="72"/>
                </a:cubicBezTo>
                <a:cubicBezTo>
                  <a:pt x="153" y="71"/>
                  <a:pt x="151" y="70"/>
                  <a:pt x="152" y="70"/>
                </a:cubicBezTo>
                <a:cubicBezTo>
                  <a:pt x="153" y="71"/>
                  <a:pt x="152" y="71"/>
                  <a:pt x="153" y="71"/>
                </a:cubicBezTo>
                <a:cubicBezTo>
                  <a:pt x="152" y="69"/>
                  <a:pt x="151" y="67"/>
                  <a:pt x="150" y="66"/>
                </a:cubicBezTo>
                <a:cubicBezTo>
                  <a:pt x="150" y="67"/>
                  <a:pt x="152" y="68"/>
                  <a:pt x="152" y="69"/>
                </a:cubicBezTo>
                <a:cubicBezTo>
                  <a:pt x="152" y="70"/>
                  <a:pt x="152" y="70"/>
                  <a:pt x="151" y="70"/>
                </a:cubicBezTo>
                <a:cubicBezTo>
                  <a:pt x="152" y="72"/>
                  <a:pt x="152" y="73"/>
                  <a:pt x="152" y="73"/>
                </a:cubicBezTo>
                <a:cubicBezTo>
                  <a:pt x="150" y="70"/>
                  <a:pt x="152" y="71"/>
                  <a:pt x="151" y="69"/>
                </a:cubicBezTo>
                <a:cubicBezTo>
                  <a:pt x="151" y="69"/>
                  <a:pt x="151" y="69"/>
                  <a:pt x="151" y="69"/>
                </a:cubicBezTo>
                <a:cubicBezTo>
                  <a:pt x="150" y="67"/>
                  <a:pt x="150" y="66"/>
                  <a:pt x="149" y="65"/>
                </a:cubicBezTo>
                <a:cubicBezTo>
                  <a:pt x="149" y="64"/>
                  <a:pt x="149" y="62"/>
                  <a:pt x="148" y="63"/>
                </a:cubicBezTo>
                <a:cubicBezTo>
                  <a:pt x="148" y="64"/>
                  <a:pt x="149" y="65"/>
                  <a:pt x="148" y="66"/>
                </a:cubicBezTo>
                <a:cubicBezTo>
                  <a:pt x="149" y="68"/>
                  <a:pt x="151" y="68"/>
                  <a:pt x="151" y="70"/>
                </a:cubicBezTo>
                <a:cubicBezTo>
                  <a:pt x="150" y="69"/>
                  <a:pt x="150" y="68"/>
                  <a:pt x="149" y="68"/>
                </a:cubicBezTo>
                <a:cubicBezTo>
                  <a:pt x="149" y="69"/>
                  <a:pt x="150" y="69"/>
                  <a:pt x="150" y="70"/>
                </a:cubicBezTo>
                <a:cubicBezTo>
                  <a:pt x="150" y="70"/>
                  <a:pt x="150" y="69"/>
                  <a:pt x="150" y="69"/>
                </a:cubicBezTo>
                <a:cubicBezTo>
                  <a:pt x="150" y="70"/>
                  <a:pt x="151" y="72"/>
                  <a:pt x="151" y="73"/>
                </a:cubicBezTo>
                <a:cubicBezTo>
                  <a:pt x="150" y="71"/>
                  <a:pt x="149" y="69"/>
                  <a:pt x="148" y="68"/>
                </a:cubicBezTo>
                <a:cubicBezTo>
                  <a:pt x="149" y="68"/>
                  <a:pt x="149" y="68"/>
                  <a:pt x="149" y="68"/>
                </a:cubicBezTo>
                <a:cubicBezTo>
                  <a:pt x="148" y="68"/>
                  <a:pt x="148" y="68"/>
                  <a:pt x="148" y="68"/>
                </a:cubicBezTo>
                <a:cubicBezTo>
                  <a:pt x="149" y="70"/>
                  <a:pt x="150" y="71"/>
                  <a:pt x="150" y="72"/>
                </a:cubicBezTo>
                <a:cubicBezTo>
                  <a:pt x="149" y="71"/>
                  <a:pt x="148" y="71"/>
                  <a:pt x="149" y="70"/>
                </a:cubicBezTo>
                <a:cubicBezTo>
                  <a:pt x="148" y="70"/>
                  <a:pt x="147" y="67"/>
                  <a:pt x="146" y="66"/>
                </a:cubicBezTo>
                <a:cubicBezTo>
                  <a:pt x="147" y="70"/>
                  <a:pt x="149" y="71"/>
                  <a:pt x="150" y="74"/>
                </a:cubicBezTo>
                <a:cubicBezTo>
                  <a:pt x="150" y="75"/>
                  <a:pt x="149" y="73"/>
                  <a:pt x="149" y="74"/>
                </a:cubicBezTo>
                <a:cubicBezTo>
                  <a:pt x="151" y="77"/>
                  <a:pt x="150" y="82"/>
                  <a:pt x="151" y="85"/>
                </a:cubicBezTo>
                <a:cubicBezTo>
                  <a:pt x="150" y="82"/>
                  <a:pt x="149" y="79"/>
                  <a:pt x="149" y="77"/>
                </a:cubicBezTo>
                <a:cubicBezTo>
                  <a:pt x="149" y="76"/>
                  <a:pt x="149" y="78"/>
                  <a:pt x="149" y="77"/>
                </a:cubicBezTo>
                <a:cubicBezTo>
                  <a:pt x="149" y="75"/>
                  <a:pt x="147" y="71"/>
                  <a:pt x="145" y="69"/>
                </a:cubicBezTo>
                <a:cubicBezTo>
                  <a:pt x="146" y="69"/>
                  <a:pt x="146" y="69"/>
                  <a:pt x="146" y="69"/>
                </a:cubicBezTo>
                <a:cubicBezTo>
                  <a:pt x="144" y="68"/>
                  <a:pt x="144" y="65"/>
                  <a:pt x="143" y="64"/>
                </a:cubicBezTo>
                <a:cubicBezTo>
                  <a:pt x="143" y="64"/>
                  <a:pt x="143" y="64"/>
                  <a:pt x="143" y="65"/>
                </a:cubicBezTo>
                <a:cubicBezTo>
                  <a:pt x="141" y="61"/>
                  <a:pt x="138" y="58"/>
                  <a:pt x="136" y="56"/>
                </a:cubicBezTo>
                <a:cubicBezTo>
                  <a:pt x="136" y="55"/>
                  <a:pt x="136" y="55"/>
                  <a:pt x="136" y="55"/>
                </a:cubicBezTo>
                <a:cubicBezTo>
                  <a:pt x="134" y="53"/>
                  <a:pt x="129" y="49"/>
                  <a:pt x="127" y="46"/>
                </a:cubicBezTo>
                <a:cubicBezTo>
                  <a:pt x="127" y="46"/>
                  <a:pt x="127" y="46"/>
                  <a:pt x="126" y="46"/>
                </a:cubicBezTo>
                <a:cubicBezTo>
                  <a:pt x="119" y="38"/>
                  <a:pt x="109" y="33"/>
                  <a:pt x="101" y="27"/>
                </a:cubicBezTo>
                <a:cubicBezTo>
                  <a:pt x="102" y="27"/>
                  <a:pt x="102" y="28"/>
                  <a:pt x="102" y="28"/>
                </a:cubicBezTo>
                <a:cubicBezTo>
                  <a:pt x="99" y="25"/>
                  <a:pt x="95" y="23"/>
                  <a:pt x="92" y="22"/>
                </a:cubicBezTo>
                <a:cubicBezTo>
                  <a:pt x="91" y="21"/>
                  <a:pt x="91" y="21"/>
                  <a:pt x="91" y="20"/>
                </a:cubicBezTo>
                <a:cubicBezTo>
                  <a:pt x="91" y="21"/>
                  <a:pt x="91" y="21"/>
                  <a:pt x="91" y="21"/>
                </a:cubicBezTo>
                <a:cubicBezTo>
                  <a:pt x="90" y="20"/>
                  <a:pt x="87" y="19"/>
                  <a:pt x="85" y="18"/>
                </a:cubicBezTo>
                <a:cubicBezTo>
                  <a:pt x="86" y="18"/>
                  <a:pt x="86" y="18"/>
                  <a:pt x="86" y="18"/>
                </a:cubicBezTo>
                <a:cubicBezTo>
                  <a:pt x="84" y="18"/>
                  <a:pt x="82" y="17"/>
                  <a:pt x="81" y="16"/>
                </a:cubicBezTo>
                <a:cubicBezTo>
                  <a:pt x="81" y="17"/>
                  <a:pt x="81" y="17"/>
                  <a:pt x="81" y="17"/>
                </a:cubicBezTo>
                <a:cubicBezTo>
                  <a:pt x="80" y="17"/>
                  <a:pt x="79" y="16"/>
                  <a:pt x="79" y="16"/>
                </a:cubicBezTo>
                <a:cubicBezTo>
                  <a:pt x="79" y="16"/>
                  <a:pt x="78" y="15"/>
                  <a:pt x="78" y="15"/>
                </a:cubicBezTo>
                <a:cubicBezTo>
                  <a:pt x="77" y="15"/>
                  <a:pt x="77" y="15"/>
                  <a:pt x="77" y="15"/>
                </a:cubicBezTo>
                <a:cubicBezTo>
                  <a:pt x="69" y="12"/>
                  <a:pt x="57" y="9"/>
                  <a:pt x="48" y="11"/>
                </a:cubicBezTo>
                <a:cubicBezTo>
                  <a:pt x="55" y="10"/>
                  <a:pt x="63" y="12"/>
                  <a:pt x="71" y="13"/>
                </a:cubicBezTo>
                <a:cubicBezTo>
                  <a:pt x="71" y="14"/>
                  <a:pt x="72" y="14"/>
                  <a:pt x="72" y="14"/>
                </a:cubicBezTo>
                <a:cubicBezTo>
                  <a:pt x="76" y="15"/>
                  <a:pt x="81" y="18"/>
                  <a:pt x="85" y="19"/>
                </a:cubicBezTo>
                <a:cubicBezTo>
                  <a:pt x="85" y="19"/>
                  <a:pt x="85" y="20"/>
                  <a:pt x="85" y="20"/>
                </a:cubicBezTo>
                <a:cubicBezTo>
                  <a:pt x="85" y="19"/>
                  <a:pt x="86" y="19"/>
                  <a:pt x="86" y="19"/>
                </a:cubicBezTo>
                <a:cubicBezTo>
                  <a:pt x="87" y="20"/>
                  <a:pt x="88" y="20"/>
                  <a:pt x="89" y="21"/>
                </a:cubicBezTo>
                <a:cubicBezTo>
                  <a:pt x="90" y="21"/>
                  <a:pt x="92" y="23"/>
                  <a:pt x="92" y="23"/>
                </a:cubicBezTo>
                <a:cubicBezTo>
                  <a:pt x="93" y="23"/>
                  <a:pt x="93" y="23"/>
                  <a:pt x="93" y="23"/>
                </a:cubicBezTo>
                <a:cubicBezTo>
                  <a:pt x="93" y="24"/>
                  <a:pt x="94" y="24"/>
                  <a:pt x="94" y="24"/>
                </a:cubicBezTo>
                <a:cubicBezTo>
                  <a:pt x="95" y="24"/>
                  <a:pt x="96" y="25"/>
                  <a:pt x="97" y="25"/>
                </a:cubicBezTo>
                <a:cubicBezTo>
                  <a:pt x="97" y="26"/>
                  <a:pt x="98" y="26"/>
                  <a:pt x="99" y="27"/>
                </a:cubicBezTo>
                <a:cubicBezTo>
                  <a:pt x="100" y="27"/>
                  <a:pt x="99" y="27"/>
                  <a:pt x="100" y="27"/>
                </a:cubicBezTo>
                <a:cubicBezTo>
                  <a:pt x="105" y="30"/>
                  <a:pt x="109" y="33"/>
                  <a:pt x="114" y="38"/>
                </a:cubicBezTo>
                <a:cubicBezTo>
                  <a:pt x="114" y="37"/>
                  <a:pt x="114" y="37"/>
                  <a:pt x="114" y="37"/>
                </a:cubicBezTo>
                <a:cubicBezTo>
                  <a:pt x="114" y="38"/>
                  <a:pt x="114" y="37"/>
                  <a:pt x="115" y="38"/>
                </a:cubicBezTo>
                <a:cubicBezTo>
                  <a:pt x="115" y="38"/>
                  <a:pt x="115" y="38"/>
                  <a:pt x="114" y="38"/>
                </a:cubicBezTo>
                <a:cubicBezTo>
                  <a:pt x="115" y="39"/>
                  <a:pt x="116" y="40"/>
                  <a:pt x="117" y="41"/>
                </a:cubicBezTo>
                <a:cubicBezTo>
                  <a:pt x="118" y="41"/>
                  <a:pt x="117" y="40"/>
                  <a:pt x="117" y="40"/>
                </a:cubicBezTo>
                <a:cubicBezTo>
                  <a:pt x="118" y="40"/>
                  <a:pt x="118" y="40"/>
                  <a:pt x="118" y="41"/>
                </a:cubicBezTo>
                <a:cubicBezTo>
                  <a:pt x="118" y="41"/>
                  <a:pt x="118" y="40"/>
                  <a:pt x="117" y="41"/>
                </a:cubicBezTo>
                <a:cubicBezTo>
                  <a:pt x="118" y="42"/>
                  <a:pt x="118" y="41"/>
                  <a:pt x="119" y="42"/>
                </a:cubicBezTo>
                <a:cubicBezTo>
                  <a:pt x="118" y="42"/>
                  <a:pt x="120" y="43"/>
                  <a:pt x="120" y="43"/>
                </a:cubicBezTo>
                <a:cubicBezTo>
                  <a:pt x="121" y="43"/>
                  <a:pt x="121" y="43"/>
                  <a:pt x="121" y="43"/>
                </a:cubicBezTo>
                <a:cubicBezTo>
                  <a:pt x="121" y="43"/>
                  <a:pt x="122" y="44"/>
                  <a:pt x="122" y="44"/>
                </a:cubicBezTo>
                <a:cubicBezTo>
                  <a:pt x="122" y="44"/>
                  <a:pt x="122" y="44"/>
                  <a:pt x="122" y="44"/>
                </a:cubicBezTo>
                <a:cubicBezTo>
                  <a:pt x="122" y="44"/>
                  <a:pt x="124" y="45"/>
                  <a:pt x="124" y="46"/>
                </a:cubicBezTo>
                <a:cubicBezTo>
                  <a:pt x="123" y="45"/>
                  <a:pt x="122" y="45"/>
                  <a:pt x="121" y="44"/>
                </a:cubicBezTo>
                <a:cubicBezTo>
                  <a:pt x="121" y="45"/>
                  <a:pt x="125" y="47"/>
                  <a:pt x="125" y="48"/>
                </a:cubicBezTo>
                <a:cubicBezTo>
                  <a:pt x="121" y="45"/>
                  <a:pt x="118" y="42"/>
                  <a:pt x="114" y="39"/>
                </a:cubicBezTo>
                <a:cubicBezTo>
                  <a:pt x="114" y="39"/>
                  <a:pt x="114" y="39"/>
                  <a:pt x="114" y="39"/>
                </a:cubicBezTo>
                <a:cubicBezTo>
                  <a:pt x="113" y="39"/>
                  <a:pt x="113" y="38"/>
                  <a:pt x="113" y="38"/>
                </a:cubicBezTo>
                <a:cubicBezTo>
                  <a:pt x="113" y="38"/>
                  <a:pt x="113" y="39"/>
                  <a:pt x="114" y="38"/>
                </a:cubicBezTo>
                <a:cubicBezTo>
                  <a:pt x="113" y="37"/>
                  <a:pt x="111" y="36"/>
                  <a:pt x="110" y="36"/>
                </a:cubicBezTo>
                <a:cubicBezTo>
                  <a:pt x="111" y="36"/>
                  <a:pt x="111" y="37"/>
                  <a:pt x="111" y="37"/>
                </a:cubicBezTo>
                <a:cubicBezTo>
                  <a:pt x="108" y="34"/>
                  <a:pt x="103" y="32"/>
                  <a:pt x="100" y="30"/>
                </a:cubicBezTo>
                <a:cubicBezTo>
                  <a:pt x="96" y="27"/>
                  <a:pt x="92" y="24"/>
                  <a:pt x="87" y="21"/>
                </a:cubicBezTo>
                <a:cubicBezTo>
                  <a:pt x="87" y="21"/>
                  <a:pt x="87" y="21"/>
                  <a:pt x="87" y="21"/>
                </a:cubicBezTo>
                <a:cubicBezTo>
                  <a:pt x="85" y="21"/>
                  <a:pt x="83" y="19"/>
                  <a:pt x="81" y="19"/>
                </a:cubicBezTo>
                <a:cubicBezTo>
                  <a:pt x="81" y="19"/>
                  <a:pt x="80" y="18"/>
                  <a:pt x="80" y="18"/>
                </a:cubicBezTo>
                <a:cubicBezTo>
                  <a:pt x="80" y="18"/>
                  <a:pt x="79" y="17"/>
                  <a:pt x="79" y="18"/>
                </a:cubicBezTo>
                <a:cubicBezTo>
                  <a:pt x="80" y="18"/>
                  <a:pt x="80" y="18"/>
                  <a:pt x="80" y="19"/>
                </a:cubicBezTo>
                <a:cubicBezTo>
                  <a:pt x="79" y="18"/>
                  <a:pt x="76" y="17"/>
                  <a:pt x="75" y="16"/>
                </a:cubicBezTo>
                <a:cubicBezTo>
                  <a:pt x="73" y="16"/>
                  <a:pt x="70" y="15"/>
                  <a:pt x="68" y="15"/>
                </a:cubicBezTo>
                <a:cubicBezTo>
                  <a:pt x="69" y="16"/>
                  <a:pt x="72" y="16"/>
                  <a:pt x="72" y="17"/>
                </a:cubicBezTo>
                <a:cubicBezTo>
                  <a:pt x="71" y="16"/>
                  <a:pt x="69" y="17"/>
                  <a:pt x="68" y="16"/>
                </a:cubicBezTo>
                <a:cubicBezTo>
                  <a:pt x="68" y="17"/>
                  <a:pt x="67" y="17"/>
                  <a:pt x="67" y="16"/>
                </a:cubicBezTo>
                <a:cubicBezTo>
                  <a:pt x="65" y="17"/>
                  <a:pt x="62" y="15"/>
                  <a:pt x="61" y="16"/>
                </a:cubicBezTo>
                <a:cubicBezTo>
                  <a:pt x="60" y="15"/>
                  <a:pt x="60" y="15"/>
                  <a:pt x="59" y="15"/>
                </a:cubicBezTo>
                <a:cubicBezTo>
                  <a:pt x="59" y="15"/>
                  <a:pt x="60" y="15"/>
                  <a:pt x="59" y="15"/>
                </a:cubicBezTo>
                <a:cubicBezTo>
                  <a:pt x="59" y="16"/>
                  <a:pt x="60" y="15"/>
                  <a:pt x="60" y="16"/>
                </a:cubicBezTo>
                <a:cubicBezTo>
                  <a:pt x="56" y="16"/>
                  <a:pt x="53" y="16"/>
                  <a:pt x="49" y="16"/>
                </a:cubicBezTo>
                <a:cubicBezTo>
                  <a:pt x="49" y="18"/>
                  <a:pt x="47" y="17"/>
                  <a:pt x="47" y="17"/>
                </a:cubicBezTo>
                <a:cubicBezTo>
                  <a:pt x="47" y="18"/>
                  <a:pt x="45" y="18"/>
                  <a:pt x="44" y="18"/>
                </a:cubicBezTo>
                <a:cubicBezTo>
                  <a:pt x="43" y="18"/>
                  <a:pt x="41" y="19"/>
                  <a:pt x="41" y="20"/>
                </a:cubicBezTo>
                <a:cubicBezTo>
                  <a:pt x="42" y="20"/>
                  <a:pt x="42" y="19"/>
                  <a:pt x="43" y="19"/>
                </a:cubicBezTo>
                <a:cubicBezTo>
                  <a:pt x="43" y="20"/>
                  <a:pt x="43" y="20"/>
                  <a:pt x="43" y="20"/>
                </a:cubicBezTo>
                <a:cubicBezTo>
                  <a:pt x="43" y="20"/>
                  <a:pt x="42" y="20"/>
                  <a:pt x="42" y="21"/>
                </a:cubicBezTo>
                <a:cubicBezTo>
                  <a:pt x="43" y="20"/>
                  <a:pt x="44" y="20"/>
                  <a:pt x="44" y="20"/>
                </a:cubicBezTo>
                <a:cubicBezTo>
                  <a:pt x="44" y="21"/>
                  <a:pt x="43" y="22"/>
                  <a:pt x="42" y="22"/>
                </a:cubicBezTo>
                <a:cubicBezTo>
                  <a:pt x="41" y="23"/>
                  <a:pt x="40" y="23"/>
                  <a:pt x="39" y="24"/>
                </a:cubicBezTo>
                <a:cubicBezTo>
                  <a:pt x="40" y="24"/>
                  <a:pt x="39" y="25"/>
                  <a:pt x="38" y="26"/>
                </a:cubicBezTo>
                <a:cubicBezTo>
                  <a:pt x="38" y="27"/>
                  <a:pt x="39" y="26"/>
                  <a:pt x="38" y="27"/>
                </a:cubicBezTo>
                <a:cubicBezTo>
                  <a:pt x="38" y="27"/>
                  <a:pt x="38" y="27"/>
                  <a:pt x="39" y="27"/>
                </a:cubicBezTo>
                <a:cubicBezTo>
                  <a:pt x="39" y="28"/>
                  <a:pt x="39" y="28"/>
                  <a:pt x="38" y="29"/>
                </a:cubicBezTo>
                <a:cubicBezTo>
                  <a:pt x="38" y="29"/>
                  <a:pt x="38" y="29"/>
                  <a:pt x="38" y="28"/>
                </a:cubicBezTo>
                <a:cubicBezTo>
                  <a:pt x="38" y="29"/>
                  <a:pt x="38" y="30"/>
                  <a:pt x="38" y="30"/>
                </a:cubicBezTo>
                <a:cubicBezTo>
                  <a:pt x="37" y="30"/>
                  <a:pt x="38" y="30"/>
                  <a:pt x="38" y="30"/>
                </a:cubicBezTo>
                <a:cubicBezTo>
                  <a:pt x="37" y="31"/>
                  <a:pt x="37" y="31"/>
                  <a:pt x="38" y="31"/>
                </a:cubicBezTo>
                <a:cubicBezTo>
                  <a:pt x="38" y="31"/>
                  <a:pt x="37" y="31"/>
                  <a:pt x="38" y="31"/>
                </a:cubicBezTo>
                <a:cubicBezTo>
                  <a:pt x="38" y="32"/>
                  <a:pt x="38" y="31"/>
                  <a:pt x="38" y="32"/>
                </a:cubicBezTo>
                <a:cubicBezTo>
                  <a:pt x="39" y="32"/>
                  <a:pt x="38" y="31"/>
                  <a:pt x="39" y="31"/>
                </a:cubicBezTo>
                <a:cubicBezTo>
                  <a:pt x="39" y="32"/>
                  <a:pt x="39" y="32"/>
                  <a:pt x="39" y="32"/>
                </a:cubicBezTo>
                <a:cubicBezTo>
                  <a:pt x="39" y="32"/>
                  <a:pt x="39" y="32"/>
                  <a:pt x="40" y="32"/>
                </a:cubicBezTo>
                <a:cubicBezTo>
                  <a:pt x="40" y="32"/>
                  <a:pt x="40" y="32"/>
                  <a:pt x="40" y="32"/>
                </a:cubicBezTo>
                <a:cubicBezTo>
                  <a:pt x="40" y="32"/>
                  <a:pt x="39" y="32"/>
                  <a:pt x="39" y="32"/>
                </a:cubicBezTo>
                <a:cubicBezTo>
                  <a:pt x="39" y="32"/>
                  <a:pt x="39" y="31"/>
                  <a:pt x="40" y="31"/>
                </a:cubicBezTo>
                <a:cubicBezTo>
                  <a:pt x="40" y="32"/>
                  <a:pt x="40" y="33"/>
                  <a:pt x="40" y="33"/>
                </a:cubicBezTo>
                <a:cubicBezTo>
                  <a:pt x="40" y="33"/>
                  <a:pt x="40" y="33"/>
                  <a:pt x="40" y="33"/>
                </a:cubicBezTo>
                <a:cubicBezTo>
                  <a:pt x="40" y="33"/>
                  <a:pt x="40" y="33"/>
                  <a:pt x="40" y="33"/>
                </a:cubicBezTo>
                <a:cubicBezTo>
                  <a:pt x="40" y="33"/>
                  <a:pt x="40" y="33"/>
                  <a:pt x="41" y="33"/>
                </a:cubicBezTo>
                <a:cubicBezTo>
                  <a:pt x="41" y="33"/>
                  <a:pt x="40" y="33"/>
                  <a:pt x="41" y="33"/>
                </a:cubicBezTo>
                <a:cubicBezTo>
                  <a:pt x="41" y="33"/>
                  <a:pt x="41" y="33"/>
                  <a:pt x="41" y="33"/>
                </a:cubicBezTo>
                <a:close/>
                <a:moveTo>
                  <a:pt x="149" y="20"/>
                </a:moveTo>
                <a:cubicBezTo>
                  <a:pt x="150" y="20"/>
                  <a:pt x="150" y="21"/>
                  <a:pt x="150" y="21"/>
                </a:cubicBezTo>
                <a:cubicBezTo>
                  <a:pt x="150" y="21"/>
                  <a:pt x="149" y="20"/>
                  <a:pt x="149" y="20"/>
                </a:cubicBezTo>
                <a:close/>
                <a:moveTo>
                  <a:pt x="180" y="63"/>
                </a:moveTo>
                <a:cubicBezTo>
                  <a:pt x="180" y="64"/>
                  <a:pt x="181" y="65"/>
                  <a:pt x="181" y="67"/>
                </a:cubicBezTo>
                <a:cubicBezTo>
                  <a:pt x="181" y="66"/>
                  <a:pt x="181" y="66"/>
                  <a:pt x="181" y="66"/>
                </a:cubicBezTo>
                <a:cubicBezTo>
                  <a:pt x="181" y="65"/>
                  <a:pt x="180" y="64"/>
                  <a:pt x="180" y="64"/>
                </a:cubicBezTo>
                <a:cubicBezTo>
                  <a:pt x="180" y="64"/>
                  <a:pt x="180" y="64"/>
                  <a:pt x="180" y="63"/>
                </a:cubicBezTo>
                <a:close/>
                <a:moveTo>
                  <a:pt x="99" y="172"/>
                </a:moveTo>
                <a:cubicBezTo>
                  <a:pt x="99" y="171"/>
                  <a:pt x="98" y="171"/>
                  <a:pt x="98" y="171"/>
                </a:cubicBezTo>
                <a:cubicBezTo>
                  <a:pt x="98" y="171"/>
                  <a:pt x="99" y="171"/>
                  <a:pt x="100" y="171"/>
                </a:cubicBezTo>
                <a:cubicBezTo>
                  <a:pt x="99" y="171"/>
                  <a:pt x="100" y="171"/>
                  <a:pt x="99" y="172"/>
                </a:cubicBezTo>
                <a:cubicBezTo>
                  <a:pt x="100" y="172"/>
                  <a:pt x="102" y="171"/>
                  <a:pt x="101" y="172"/>
                </a:cubicBezTo>
                <a:cubicBezTo>
                  <a:pt x="101" y="171"/>
                  <a:pt x="100" y="172"/>
                  <a:pt x="99" y="172"/>
                </a:cubicBezTo>
                <a:close/>
                <a:moveTo>
                  <a:pt x="64" y="26"/>
                </a:moveTo>
                <a:cubicBezTo>
                  <a:pt x="64" y="26"/>
                  <a:pt x="65" y="26"/>
                  <a:pt x="65" y="26"/>
                </a:cubicBezTo>
                <a:cubicBezTo>
                  <a:pt x="65" y="26"/>
                  <a:pt x="65" y="26"/>
                  <a:pt x="65" y="26"/>
                </a:cubicBezTo>
                <a:cubicBezTo>
                  <a:pt x="65" y="26"/>
                  <a:pt x="65" y="26"/>
                  <a:pt x="64" y="26"/>
                </a:cubicBezTo>
                <a:cubicBezTo>
                  <a:pt x="64" y="26"/>
                  <a:pt x="64" y="26"/>
                  <a:pt x="64" y="26"/>
                </a:cubicBezTo>
                <a:close/>
                <a:moveTo>
                  <a:pt x="95" y="77"/>
                </a:moveTo>
                <a:cubicBezTo>
                  <a:pt x="95" y="78"/>
                  <a:pt x="95" y="77"/>
                  <a:pt x="95" y="77"/>
                </a:cubicBezTo>
                <a:cubicBezTo>
                  <a:pt x="95" y="78"/>
                  <a:pt x="95" y="78"/>
                  <a:pt x="95" y="77"/>
                </a:cubicBezTo>
                <a:close/>
                <a:moveTo>
                  <a:pt x="117" y="88"/>
                </a:moveTo>
                <a:cubicBezTo>
                  <a:pt x="117" y="88"/>
                  <a:pt x="117" y="88"/>
                  <a:pt x="117" y="89"/>
                </a:cubicBezTo>
                <a:cubicBezTo>
                  <a:pt x="117" y="88"/>
                  <a:pt x="117" y="88"/>
                  <a:pt x="117" y="88"/>
                </a:cubicBezTo>
                <a:close/>
                <a:moveTo>
                  <a:pt x="41" y="33"/>
                </a:move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lose/>
                <a:moveTo>
                  <a:pt x="39" y="27"/>
                </a:moveTo>
                <a:cubicBezTo>
                  <a:pt x="39" y="27"/>
                  <a:pt x="39" y="27"/>
                  <a:pt x="40" y="26"/>
                </a:cubicBezTo>
                <a:cubicBezTo>
                  <a:pt x="40" y="27"/>
                  <a:pt x="40" y="27"/>
                  <a:pt x="39" y="27"/>
                </a:cubicBezTo>
                <a:cubicBezTo>
                  <a:pt x="39" y="27"/>
                  <a:pt x="39" y="27"/>
                  <a:pt x="39" y="27"/>
                </a:cubicBezTo>
                <a:close/>
                <a:moveTo>
                  <a:pt x="44" y="20"/>
                </a:moveTo>
                <a:cubicBezTo>
                  <a:pt x="44" y="19"/>
                  <a:pt x="45" y="19"/>
                  <a:pt x="45" y="19"/>
                </a:cubicBezTo>
                <a:cubicBezTo>
                  <a:pt x="44" y="19"/>
                  <a:pt x="45" y="20"/>
                  <a:pt x="44" y="20"/>
                </a:cubicBezTo>
                <a:close/>
                <a:moveTo>
                  <a:pt x="62" y="34"/>
                </a:moveTo>
                <a:cubicBezTo>
                  <a:pt x="61" y="34"/>
                  <a:pt x="63" y="34"/>
                  <a:pt x="63" y="35"/>
                </a:cubicBezTo>
                <a:cubicBezTo>
                  <a:pt x="62" y="35"/>
                  <a:pt x="62" y="34"/>
                  <a:pt x="62" y="34"/>
                </a:cubicBezTo>
                <a:close/>
                <a:moveTo>
                  <a:pt x="66" y="36"/>
                </a:moveTo>
                <a:cubicBezTo>
                  <a:pt x="65" y="36"/>
                  <a:pt x="66" y="36"/>
                  <a:pt x="66" y="36"/>
                </a:cubicBezTo>
                <a:cubicBezTo>
                  <a:pt x="66" y="36"/>
                  <a:pt x="68" y="36"/>
                  <a:pt x="67" y="37"/>
                </a:cubicBezTo>
                <a:cubicBezTo>
                  <a:pt x="67" y="36"/>
                  <a:pt x="66" y="36"/>
                  <a:pt x="66" y="36"/>
                </a:cubicBezTo>
                <a:close/>
                <a:moveTo>
                  <a:pt x="128" y="14"/>
                </a:moveTo>
                <a:cubicBezTo>
                  <a:pt x="128" y="14"/>
                  <a:pt x="130" y="15"/>
                  <a:pt x="130" y="15"/>
                </a:cubicBezTo>
                <a:cubicBezTo>
                  <a:pt x="129" y="15"/>
                  <a:pt x="128" y="14"/>
                  <a:pt x="128" y="14"/>
                </a:cubicBezTo>
                <a:close/>
                <a:moveTo>
                  <a:pt x="119" y="42"/>
                </a:moveTo>
                <a:cubicBezTo>
                  <a:pt x="120" y="41"/>
                  <a:pt x="120" y="43"/>
                  <a:pt x="121" y="43"/>
                </a:cubicBezTo>
                <a:cubicBezTo>
                  <a:pt x="120" y="43"/>
                  <a:pt x="119" y="42"/>
                  <a:pt x="119" y="42"/>
                </a:cubicBezTo>
                <a:close/>
                <a:moveTo>
                  <a:pt x="138" y="61"/>
                </a:moveTo>
                <a:cubicBezTo>
                  <a:pt x="138" y="62"/>
                  <a:pt x="137" y="60"/>
                  <a:pt x="137" y="60"/>
                </a:cubicBezTo>
                <a:cubicBezTo>
                  <a:pt x="137" y="61"/>
                  <a:pt x="137" y="61"/>
                  <a:pt x="137" y="61"/>
                </a:cubicBezTo>
                <a:cubicBezTo>
                  <a:pt x="140" y="62"/>
                  <a:pt x="141" y="67"/>
                  <a:pt x="143" y="69"/>
                </a:cubicBezTo>
                <a:cubicBezTo>
                  <a:pt x="144" y="72"/>
                  <a:pt x="146" y="74"/>
                  <a:pt x="146" y="76"/>
                </a:cubicBezTo>
                <a:cubicBezTo>
                  <a:pt x="146" y="76"/>
                  <a:pt x="146" y="76"/>
                  <a:pt x="146" y="76"/>
                </a:cubicBezTo>
                <a:cubicBezTo>
                  <a:pt x="146" y="77"/>
                  <a:pt x="146" y="78"/>
                  <a:pt x="146" y="79"/>
                </a:cubicBezTo>
                <a:cubicBezTo>
                  <a:pt x="146" y="79"/>
                  <a:pt x="146" y="79"/>
                  <a:pt x="146" y="80"/>
                </a:cubicBezTo>
                <a:cubicBezTo>
                  <a:pt x="146" y="79"/>
                  <a:pt x="146" y="80"/>
                  <a:pt x="145" y="80"/>
                </a:cubicBezTo>
                <a:cubicBezTo>
                  <a:pt x="145" y="79"/>
                  <a:pt x="146" y="79"/>
                  <a:pt x="146" y="79"/>
                </a:cubicBezTo>
                <a:cubicBezTo>
                  <a:pt x="145" y="79"/>
                  <a:pt x="145" y="79"/>
                  <a:pt x="145" y="78"/>
                </a:cubicBezTo>
                <a:cubicBezTo>
                  <a:pt x="145" y="78"/>
                  <a:pt x="145" y="78"/>
                  <a:pt x="145" y="77"/>
                </a:cubicBezTo>
                <a:cubicBezTo>
                  <a:pt x="145" y="77"/>
                  <a:pt x="145" y="77"/>
                  <a:pt x="145" y="77"/>
                </a:cubicBezTo>
                <a:cubicBezTo>
                  <a:pt x="144" y="77"/>
                  <a:pt x="145" y="79"/>
                  <a:pt x="144" y="79"/>
                </a:cubicBezTo>
                <a:cubicBezTo>
                  <a:pt x="144" y="78"/>
                  <a:pt x="144" y="78"/>
                  <a:pt x="144" y="77"/>
                </a:cubicBezTo>
                <a:cubicBezTo>
                  <a:pt x="144" y="78"/>
                  <a:pt x="144" y="78"/>
                  <a:pt x="144" y="79"/>
                </a:cubicBezTo>
                <a:cubicBezTo>
                  <a:pt x="145" y="81"/>
                  <a:pt x="146" y="80"/>
                  <a:pt x="147" y="82"/>
                </a:cubicBezTo>
                <a:cubicBezTo>
                  <a:pt x="147" y="82"/>
                  <a:pt x="147" y="81"/>
                  <a:pt x="147" y="81"/>
                </a:cubicBezTo>
                <a:cubicBezTo>
                  <a:pt x="148" y="82"/>
                  <a:pt x="147" y="84"/>
                  <a:pt x="148" y="85"/>
                </a:cubicBezTo>
                <a:cubicBezTo>
                  <a:pt x="148" y="86"/>
                  <a:pt x="148" y="86"/>
                  <a:pt x="148" y="86"/>
                </a:cubicBezTo>
                <a:cubicBezTo>
                  <a:pt x="148" y="87"/>
                  <a:pt x="148" y="88"/>
                  <a:pt x="148" y="88"/>
                </a:cubicBezTo>
                <a:cubicBezTo>
                  <a:pt x="148" y="89"/>
                  <a:pt x="148" y="89"/>
                  <a:pt x="148" y="89"/>
                </a:cubicBezTo>
                <a:cubicBezTo>
                  <a:pt x="147" y="91"/>
                  <a:pt x="148" y="94"/>
                  <a:pt x="147" y="95"/>
                </a:cubicBezTo>
                <a:cubicBezTo>
                  <a:pt x="147" y="96"/>
                  <a:pt x="146" y="99"/>
                  <a:pt x="146" y="100"/>
                </a:cubicBezTo>
                <a:cubicBezTo>
                  <a:pt x="146" y="101"/>
                  <a:pt x="144" y="105"/>
                  <a:pt x="142" y="106"/>
                </a:cubicBezTo>
                <a:cubicBezTo>
                  <a:pt x="141" y="108"/>
                  <a:pt x="142" y="108"/>
                  <a:pt x="141" y="109"/>
                </a:cubicBezTo>
                <a:cubicBezTo>
                  <a:pt x="141" y="109"/>
                  <a:pt x="142" y="108"/>
                  <a:pt x="142" y="108"/>
                </a:cubicBezTo>
                <a:cubicBezTo>
                  <a:pt x="142" y="108"/>
                  <a:pt x="142" y="109"/>
                  <a:pt x="141" y="110"/>
                </a:cubicBezTo>
                <a:cubicBezTo>
                  <a:pt x="141" y="110"/>
                  <a:pt x="141" y="110"/>
                  <a:pt x="141" y="110"/>
                </a:cubicBezTo>
                <a:cubicBezTo>
                  <a:pt x="139" y="112"/>
                  <a:pt x="137" y="116"/>
                  <a:pt x="134" y="117"/>
                </a:cubicBezTo>
                <a:cubicBezTo>
                  <a:pt x="134" y="116"/>
                  <a:pt x="135" y="116"/>
                  <a:pt x="135" y="115"/>
                </a:cubicBezTo>
                <a:cubicBezTo>
                  <a:pt x="135" y="116"/>
                  <a:pt x="132" y="117"/>
                  <a:pt x="133" y="118"/>
                </a:cubicBezTo>
                <a:cubicBezTo>
                  <a:pt x="132" y="118"/>
                  <a:pt x="132" y="118"/>
                  <a:pt x="132" y="118"/>
                </a:cubicBezTo>
                <a:cubicBezTo>
                  <a:pt x="131" y="118"/>
                  <a:pt x="131" y="117"/>
                  <a:pt x="132" y="117"/>
                </a:cubicBezTo>
                <a:cubicBezTo>
                  <a:pt x="132" y="117"/>
                  <a:pt x="131" y="118"/>
                  <a:pt x="131" y="117"/>
                </a:cubicBezTo>
                <a:cubicBezTo>
                  <a:pt x="132" y="116"/>
                  <a:pt x="133" y="116"/>
                  <a:pt x="134" y="115"/>
                </a:cubicBezTo>
                <a:cubicBezTo>
                  <a:pt x="134" y="115"/>
                  <a:pt x="133" y="115"/>
                  <a:pt x="132" y="116"/>
                </a:cubicBezTo>
                <a:cubicBezTo>
                  <a:pt x="134" y="114"/>
                  <a:pt x="135" y="112"/>
                  <a:pt x="138" y="110"/>
                </a:cubicBezTo>
                <a:cubicBezTo>
                  <a:pt x="137" y="109"/>
                  <a:pt x="137" y="110"/>
                  <a:pt x="136" y="110"/>
                </a:cubicBezTo>
                <a:cubicBezTo>
                  <a:pt x="138" y="109"/>
                  <a:pt x="138" y="107"/>
                  <a:pt x="139" y="106"/>
                </a:cubicBezTo>
                <a:cubicBezTo>
                  <a:pt x="139" y="106"/>
                  <a:pt x="139" y="106"/>
                  <a:pt x="139" y="106"/>
                </a:cubicBezTo>
                <a:cubicBezTo>
                  <a:pt x="140" y="106"/>
                  <a:pt x="139" y="106"/>
                  <a:pt x="139" y="107"/>
                </a:cubicBezTo>
                <a:cubicBezTo>
                  <a:pt x="140" y="106"/>
                  <a:pt x="140" y="106"/>
                  <a:pt x="139" y="105"/>
                </a:cubicBezTo>
                <a:cubicBezTo>
                  <a:pt x="140" y="105"/>
                  <a:pt x="140" y="104"/>
                  <a:pt x="140" y="104"/>
                </a:cubicBezTo>
                <a:cubicBezTo>
                  <a:pt x="140" y="104"/>
                  <a:pt x="140" y="104"/>
                  <a:pt x="140" y="105"/>
                </a:cubicBezTo>
                <a:cubicBezTo>
                  <a:pt x="141" y="105"/>
                  <a:pt x="141" y="103"/>
                  <a:pt x="141" y="102"/>
                </a:cubicBezTo>
                <a:cubicBezTo>
                  <a:pt x="141" y="101"/>
                  <a:pt x="142" y="102"/>
                  <a:pt x="142" y="102"/>
                </a:cubicBezTo>
                <a:cubicBezTo>
                  <a:pt x="142" y="101"/>
                  <a:pt x="144" y="96"/>
                  <a:pt x="144" y="96"/>
                </a:cubicBezTo>
                <a:cubicBezTo>
                  <a:pt x="144" y="95"/>
                  <a:pt x="144" y="95"/>
                  <a:pt x="144" y="95"/>
                </a:cubicBezTo>
                <a:cubicBezTo>
                  <a:pt x="144" y="94"/>
                  <a:pt x="144" y="94"/>
                  <a:pt x="144" y="94"/>
                </a:cubicBezTo>
                <a:cubicBezTo>
                  <a:pt x="144" y="93"/>
                  <a:pt x="145" y="92"/>
                  <a:pt x="145" y="91"/>
                </a:cubicBezTo>
                <a:cubicBezTo>
                  <a:pt x="145" y="90"/>
                  <a:pt x="145" y="91"/>
                  <a:pt x="145" y="91"/>
                </a:cubicBezTo>
                <a:cubicBezTo>
                  <a:pt x="145" y="90"/>
                  <a:pt x="145" y="90"/>
                  <a:pt x="145" y="90"/>
                </a:cubicBezTo>
                <a:cubicBezTo>
                  <a:pt x="145" y="90"/>
                  <a:pt x="145" y="90"/>
                  <a:pt x="145" y="89"/>
                </a:cubicBezTo>
                <a:cubicBezTo>
                  <a:pt x="145" y="89"/>
                  <a:pt x="146" y="89"/>
                  <a:pt x="146" y="89"/>
                </a:cubicBezTo>
                <a:cubicBezTo>
                  <a:pt x="146" y="89"/>
                  <a:pt x="146" y="89"/>
                  <a:pt x="145" y="89"/>
                </a:cubicBezTo>
                <a:cubicBezTo>
                  <a:pt x="145" y="88"/>
                  <a:pt x="146" y="88"/>
                  <a:pt x="146" y="87"/>
                </a:cubicBezTo>
                <a:cubicBezTo>
                  <a:pt x="145" y="88"/>
                  <a:pt x="144" y="86"/>
                  <a:pt x="145" y="86"/>
                </a:cubicBezTo>
                <a:cubicBezTo>
                  <a:pt x="145" y="86"/>
                  <a:pt x="145" y="87"/>
                  <a:pt x="145" y="87"/>
                </a:cubicBezTo>
                <a:cubicBezTo>
                  <a:pt x="145" y="87"/>
                  <a:pt x="145" y="86"/>
                  <a:pt x="146" y="87"/>
                </a:cubicBezTo>
                <a:cubicBezTo>
                  <a:pt x="145" y="86"/>
                  <a:pt x="146" y="86"/>
                  <a:pt x="146" y="85"/>
                </a:cubicBezTo>
                <a:cubicBezTo>
                  <a:pt x="145" y="85"/>
                  <a:pt x="145" y="84"/>
                  <a:pt x="144" y="85"/>
                </a:cubicBezTo>
                <a:cubicBezTo>
                  <a:pt x="145" y="84"/>
                  <a:pt x="145" y="83"/>
                  <a:pt x="145" y="83"/>
                </a:cubicBezTo>
                <a:cubicBezTo>
                  <a:pt x="145" y="83"/>
                  <a:pt x="145" y="83"/>
                  <a:pt x="145" y="84"/>
                </a:cubicBezTo>
                <a:cubicBezTo>
                  <a:pt x="145" y="84"/>
                  <a:pt x="146" y="84"/>
                  <a:pt x="146" y="83"/>
                </a:cubicBezTo>
                <a:cubicBezTo>
                  <a:pt x="146" y="83"/>
                  <a:pt x="146" y="84"/>
                  <a:pt x="146" y="83"/>
                </a:cubicBezTo>
                <a:cubicBezTo>
                  <a:pt x="146" y="83"/>
                  <a:pt x="146" y="82"/>
                  <a:pt x="146" y="82"/>
                </a:cubicBezTo>
                <a:cubicBezTo>
                  <a:pt x="146" y="81"/>
                  <a:pt x="146" y="82"/>
                  <a:pt x="146" y="82"/>
                </a:cubicBezTo>
                <a:cubicBezTo>
                  <a:pt x="146" y="80"/>
                  <a:pt x="145" y="81"/>
                  <a:pt x="144" y="80"/>
                </a:cubicBezTo>
                <a:cubicBezTo>
                  <a:pt x="144" y="80"/>
                  <a:pt x="144" y="80"/>
                  <a:pt x="144" y="80"/>
                </a:cubicBezTo>
                <a:cubicBezTo>
                  <a:pt x="143" y="79"/>
                  <a:pt x="143" y="75"/>
                  <a:pt x="142" y="73"/>
                </a:cubicBezTo>
                <a:cubicBezTo>
                  <a:pt x="142" y="73"/>
                  <a:pt x="142" y="73"/>
                  <a:pt x="142" y="72"/>
                </a:cubicBezTo>
                <a:cubicBezTo>
                  <a:pt x="142" y="72"/>
                  <a:pt x="143" y="72"/>
                  <a:pt x="143" y="73"/>
                </a:cubicBezTo>
                <a:cubicBezTo>
                  <a:pt x="143" y="73"/>
                  <a:pt x="143" y="73"/>
                  <a:pt x="143" y="73"/>
                </a:cubicBezTo>
                <a:cubicBezTo>
                  <a:pt x="143" y="74"/>
                  <a:pt x="143" y="76"/>
                  <a:pt x="144" y="77"/>
                </a:cubicBezTo>
                <a:cubicBezTo>
                  <a:pt x="143" y="75"/>
                  <a:pt x="143" y="74"/>
                  <a:pt x="143" y="72"/>
                </a:cubicBezTo>
                <a:cubicBezTo>
                  <a:pt x="144" y="72"/>
                  <a:pt x="143" y="72"/>
                  <a:pt x="144" y="72"/>
                </a:cubicBezTo>
                <a:cubicBezTo>
                  <a:pt x="143" y="71"/>
                  <a:pt x="143" y="73"/>
                  <a:pt x="143" y="72"/>
                </a:cubicBezTo>
                <a:cubicBezTo>
                  <a:pt x="143" y="71"/>
                  <a:pt x="142" y="70"/>
                  <a:pt x="142" y="69"/>
                </a:cubicBezTo>
                <a:cubicBezTo>
                  <a:pt x="142" y="69"/>
                  <a:pt x="141" y="69"/>
                  <a:pt x="142" y="70"/>
                </a:cubicBezTo>
                <a:cubicBezTo>
                  <a:pt x="141" y="69"/>
                  <a:pt x="142" y="69"/>
                  <a:pt x="141" y="68"/>
                </a:cubicBezTo>
                <a:cubicBezTo>
                  <a:pt x="141" y="68"/>
                  <a:pt x="141" y="69"/>
                  <a:pt x="141" y="69"/>
                </a:cubicBezTo>
                <a:cubicBezTo>
                  <a:pt x="141" y="69"/>
                  <a:pt x="141" y="68"/>
                  <a:pt x="141" y="68"/>
                </a:cubicBezTo>
                <a:cubicBezTo>
                  <a:pt x="141" y="68"/>
                  <a:pt x="141" y="68"/>
                  <a:pt x="141" y="69"/>
                </a:cubicBezTo>
                <a:cubicBezTo>
                  <a:pt x="140" y="69"/>
                  <a:pt x="140" y="68"/>
                  <a:pt x="140" y="68"/>
                </a:cubicBezTo>
                <a:cubicBezTo>
                  <a:pt x="140" y="67"/>
                  <a:pt x="140" y="66"/>
                  <a:pt x="139" y="66"/>
                </a:cubicBezTo>
                <a:cubicBezTo>
                  <a:pt x="138" y="63"/>
                  <a:pt x="136" y="61"/>
                  <a:pt x="135" y="58"/>
                </a:cubicBezTo>
                <a:cubicBezTo>
                  <a:pt x="135" y="58"/>
                  <a:pt x="135" y="58"/>
                  <a:pt x="135" y="58"/>
                </a:cubicBezTo>
                <a:cubicBezTo>
                  <a:pt x="133" y="57"/>
                  <a:pt x="132" y="55"/>
                  <a:pt x="131" y="53"/>
                </a:cubicBezTo>
                <a:cubicBezTo>
                  <a:pt x="132" y="54"/>
                  <a:pt x="134" y="57"/>
                  <a:pt x="135" y="58"/>
                </a:cubicBezTo>
                <a:cubicBezTo>
                  <a:pt x="136" y="59"/>
                  <a:pt x="137" y="60"/>
                  <a:pt x="138" y="61"/>
                </a:cubicBezTo>
                <a:close/>
                <a:moveTo>
                  <a:pt x="126" y="49"/>
                </a:moveTo>
                <a:cubicBezTo>
                  <a:pt x="128" y="49"/>
                  <a:pt x="129" y="52"/>
                  <a:pt x="131" y="53"/>
                </a:cubicBezTo>
                <a:cubicBezTo>
                  <a:pt x="129" y="53"/>
                  <a:pt x="127" y="50"/>
                  <a:pt x="126" y="49"/>
                </a:cubicBezTo>
                <a:close/>
                <a:moveTo>
                  <a:pt x="115" y="73"/>
                </a:moveTo>
                <a:cubicBezTo>
                  <a:pt x="116" y="73"/>
                  <a:pt x="116" y="74"/>
                  <a:pt x="117" y="75"/>
                </a:cubicBezTo>
                <a:cubicBezTo>
                  <a:pt x="116" y="75"/>
                  <a:pt x="115" y="74"/>
                  <a:pt x="115" y="73"/>
                </a:cubicBezTo>
                <a:close/>
                <a:moveTo>
                  <a:pt x="146" y="78"/>
                </a:moveTo>
                <a:cubicBezTo>
                  <a:pt x="147" y="78"/>
                  <a:pt x="147" y="78"/>
                  <a:pt x="147" y="79"/>
                </a:cubicBezTo>
                <a:cubicBezTo>
                  <a:pt x="147" y="79"/>
                  <a:pt x="147" y="79"/>
                  <a:pt x="147" y="79"/>
                </a:cubicBezTo>
                <a:lnTo>
                  <a:pt x="146" y="78"/>
                </a:lnTo>
                <a:close/>
                <a:moveTo>
                  <a:pt x="116" y="85"/>
                </a:moveTo>
                <a:cubicBezTo>
                  <a:pt x="116" y="85"/>
                  <a:pt x="116" y="85"/>
                  <a:pt x="116" y="85"/>
                </a:cubicBezTo>
                <a:cubicBezTo>
                  <a:pt x="116" y="85"/>
                  <a:pt x="116" y="85"/>
                  <a:pt x="116" y="85"/>
                </a:cubicBezTo>
                <a:close/>
                <a:moveTo>
                  <a:pt x="145" y="81"/>
                </a:moveTo>
                <a:cubicBezTo>
                  <a:pt x="145" y="82"/>
                  <a:pt x="144" y="82"/>
                  <a:pt x="144" y="81"/>
                </a:cubicBezTo>
                <a:cubicBezTo>
                  <a:pt x="144" y="81"/>
                  <a:pt x="145" y="81"/>
                  <a:pt x="145" y="81"/>
                </a:cubicBezTo>
                <a:close/>
                <a:moveTo>
                  <a:pt x="145" y="82"/>
                </a:moveTo>
                <a:cubicBezTo>
                  <a:pt x="145" y="82"/>
                  <a:pt x="145" y="82"/>
                  <a:pt x="145" y="82"/>
                </a:cubicBezTo>
                <a:cubicBezTo>
                  <a:pt x="145" y="82"/>
                  <a:pt x="145" y="83"/>
                  <a:pt x="144" y="83"/>
                </a:cubicBezTo>
                <a:cubicBezTo>
                  <a:pt x="144" y="82"/>
                  <a:pt x="145" y="82"/>
                  <a:pt x="145" y="82"/>
                </a:cubicBezTo>
                <a:close/>
                <a:moveTo>
                  <a:pt x="119" y="85"/>
                </a:moveTo>
                <a:cubicBezTo>
                  <a:pt x="119" y="85"/>
                  <a:pt x="119" y="85"/>
                  <a:pt x="119" y="85"/>
                </a:cubicBezTo>
                <a:cubicBezTo>
                  <a:pt x="119" y="85"/>
                  <a:pt x="119" y="85"/>
                  <a:pt x="119" y="85"/>
                </a:cubicBezTo>
                <a:close/>
                <a:moveTo>
                  <a:pt x="117" y="86"/>
                </a:moveTo>
                <a:cubicBezTo>
                  <a:pt x="117" y="86"/>
                  <a:pt x="117" y="86"/>
                  <a:pt x="117" y="86"/>
                </a:cubicBezTo>
                <a:cubicBezTo>
                  <a:pt x="117" y="86"/>
                  <a:pt x="116" y="86"/>
                  <a:pt x="117" y="86"/>
                </a:cubicBezTo>
                <a:close/>
                <a:moveTo>
                  <a:pt x="150" y="89"/>
                </a:moveTo>
                <a:cubicBezTo>
                  <a:pt x="151" y="89"/>
                  <a:pt x="150" y="90"/>
                  <a:pt x="150" y="91"/>
                </a:cubicBezTo>
                <a:cubicBezTo>
                  <a:pt x="150" y="91"/>
                  <a:pt x="150" y="90"/>
                  <a:pt x="150" y="89"/>
                </a:cubicBezTo>
                <a:close/>
                <a:moveTo>
                  <a:pt x="116" y="86"/>
                </a:moveTo>
                <a:cubicBezTo>
                  <a:pt x="117" y="86"/>
                  <a:pt x="116" y="86"/>
                  <a:pt x="116" y="86"/>
                </a:cubicBezTo>
                <a:cubicBezTo>
                  <a:pt x="116" y="86"/>
                  <a:pt x="116" y="86"/>
                  <a:pt x="116" y="86"/>
                </a:cubicBezTo>
                <a:cubicBezTo>
                  <a:pt x="116" y="86"/>
                  <a:pt x="116" y="86"/>
                  <a:pt x="116" y="86"/>
                </a:cubicBezTo>
                <a:close/>
                <a:moveTo>
                  <a:pt x="178" y="99"/>
                </a:moveTo>
                <a:cubicBezTo>
                  <a:pt x="178" y="99"/>
                  <a:pt x="178" y="100"/>
                  <a:pt x="178" y="100"/>
                </a:cubicBezTo>
                <a:cubicBezTo>
                  <a:pt x="178" y="101"/>
                  <a:pt x="177" y="100"/>
                  <a:pt x="177" y="102"/>
                </a:cubicBezTo>
                <a:cubicBezTo>
                  <a:pt x="177" y="102"/>
                  <a:pt x="177" y="100"/>
                  <a:pt x="178" y="99"/>
                </a:cubicBezTo>
                <a:close/>
                <a:moveTo>
                  <a:pt x="176" y="103"/>
                </a:moveTo>
                <a:cubicBezTo>
                  <a:pt x="176" y="105"/>
                  <a:pt x="176" y="106"/>
                  <a:pt x="175" y="108"/>
                </a:cubicBezTo>
                <a:cubicBezTo>
                  <a:pt x="174" y="107"/>
                  <a:pt x="176" y="104"/>
                  <a:pt x="176" y="103"/>
                </a:cubicBezTo>
                <a:close/>
                <a:moveTo>
                  <a:pt x="180" y="105"/>
                </a:moveTo>
                <a:cubicBezTo>
                  <a:pt x="179" y="106"/>
                  <a:pt x="179" y="108"/>
                  <a:pt x="179" y="108"/>
                </a:cubicBezTo>
                <a:cubicBezTo>
                  <a:pt x="178" y="108"/>
                  <a:pt x="179" y="104"/>
                  <a:pt x="180" y="105"/>
                </a:cubicBezTo>
                <a:close/>
                <a:moveTo>
                  <a:pt x="176" y="105"/>
                </a:moveTo>
                <a:cubicBezTo>
                  <a:pt x="177" y="105"/>
                  <a:pt x="176" y="106"/>
                  <a:pt x="176" y="107"/>
                </a:cubicBezTo>
                <a:cubicBezTo>
                  <a:pt x="176" y="106"/>
                  <a:pt x="176" y="105"/>
                  <a:pt x="176" y="105"/>
                </a:cubicBezTo>
                <a:close/>
                <a:moveTo>
                  <a:pt x="174" y="111"/>
                </a:moveTo>
                <a:cubicBezTo>
                  <a:pt x="174" y="112"/>
                  <a:pt x="174" y="113"/>
                  <a:pt x="173" y="114"/>
                </a:cubicBezTo>
                <a:cubicBezTo>
                  <a:pt x="172" y="114"/>
                  <a:pt x="173" y="113"/>
                  <a:pt x="174" y="112"/>
                </a:cubicBezTo>
                <a:cubicBezTo>
                  <a:pt x="173" y="112"/>
                  <a:pt x="173" y="114"/>
                  <a:pt x="173" y="114"/>
                </a:cubicBezTo>
                <a:cubicBezTo>
                  <a:pt x="173" y="113"/>
                  <a:pt x="173" y="112"/>
                  <a:pt x="174" y="111"/>
                </a:cubicBezTo>
                <a:close/>
                <a:moveTo>
                  <a:pt x="168" y="123"/>
                </a:moveTo>
                <a:cubicBezTo>
                  <a:pt x="169" y="124"/>
                  <a:pt x="167" y="126"/>
                  <a:pt x="166" y="127"/>
                </a:cubicBezTo>
                <a:cubicBezTo>
                  <a:pt x="166" y="126"/>
                  <a:pt x="168" y="125"/>
                  <a:pt x="168" y="123"/>
                </a:cubicBezTo>
                <a:close/>
                <a:moveTo>
                  <a:pt x="167" y="124"/>
                </a:moveTo>
                <a:cubicBezTo>
                  <a:pt x="167" y="125"/>
                  <a:pt x="165" y="127"/>
                  <a:pt x="165" y="127"/>
                </a:cubicBezTo>
                <a:cubicBezTo>
                  <a:pt x="165" y="127"/>
                  <a:pt x="166" y="126"/>
                  <a:pt x="165" y="126"/>
                </a:cubicBezTo>
                <a:cubicBezTo>
                  <a:pt x="166" y="126"/>
                  <a:pt x="166" y="125"/>
                  <a:pt x="167" y="124"/>
                </a:cubicBezTo>
                <a:close/>
                <a:moveTo>
                  <a:pt x="142" y="109"/>
                </a:moveTo>
                <a:cubicBezTo>
                  <a:pt x="142" y="111"/>
                  <a:pt x="141" y="112"/>
                  <a:pt x="140" y="113"/>
                </a:cubicBezTo>
                <a:cubicBezTo>
                  <a:pt x="140" y="113"/>
                  <a:pt x="140" y="113"/>
                  <a:pt x="140" y="112"/>
                </a:cubicBezTo>
                <a:cubicBezTo>
                  <a:pt x="141" y="111"/>
                  <a:pt x="141" y="110"/>
                  <a:pt x="142" y="109"/>
                </a:cubicBezTo>
                <a:close/>
                <a:moveTo>
                  <a:pt x="166" y="127"/>
                </a:moveTo>
                <a:cubicBezTo>
                  <a:pt x="166" y="128"/>
                  <a:pt x="164" y="131"/>
                  <a:pt x="163" y="131"/>
                </a:cubicBezTo>
                <a:cubicBezTo>
                  <a:pt x="164" y="130"/>
                  <a:pt x="165" y="128"/>
                  <a:pt x="166" y="127"/>
                </a:cubicBezTo>
                <a:close/>
                <a:moveTo>
                  <a:pt x="164" y="128"/>
                </a:moveTo>
                <a:cubicBezTo>
                  <a:pt x="164" y="128"/>
                  <a:pt x="163" y="129"/>
                  <a:pt x="163" y="130"/>
                </a:cubicBezTo>
                <a:cubicBezTo>
                  <a:pt x="163" y="129"/>
                  <a:pt x="163" y="129"/>
                  <a:pt x="164" y="128"/>
                </a:cubicBezTo>
                <a:close/>
                <a:moveTo>
                  <a:pt x="163" y="130"/>
                </a:moveTo>
                <a:cubicBezTo>
                  <a:pt x="162" y="131"/>
                  <a:pt x="161" y="133"/>
                  <a:pt x="159" y="134"/>
                </a:cubicBezTo>
                <a:cubicBezTo>
                  <a:pt x="159" y="133"/>
                  <a:pt x="162" y="131"/>
                  <a:pt x="161" y="131"/>
                </a:cubicBezTo>
                <a:cubicBezTo>
                  <a:pt x="162" y="130"/>
                  <a:pt x="162" y="130"/>
                  <a:pt x="162" y="130"/>
                </a:cubicBezTo>
                <a:cubicBezTo>
                  <a:pt x="162" y="130"/>
                  <a:pt x="162" y="131"/>
                  <a:pt x="163" y="130"/>
                </a:cubicBezTo>
                <a:close/>
                <a:moveTo>
                  <a:pt x="114" y="92"/>
                </a:moveTo>
                <a:cubicBezTo>
                  <a:pt x="114" y="92"/>
                  <a:pt x="114" y="92"/>
                  <a:pt x="113" y="92"/>
                </a:cubicBezTo>
                <a:cubicBezTo>
                  <a:pt x="113" y="92"/>
                  <a:pt x="113" y="92"/>
                  <a:pt x="114" y="92"/>
                </a:cubicBezTo>
                <a:close/>
                <a:moveTo>
                  <a:pt x="157" y="136"/>
                </a:moveTo>
                <a:cubicBezTo>
                  <a:pt x="155" y="139"/>
                  <a:pt x="152" y="141"/>
                  <a:pt x="149" y="144"/>
                </a:cubicBezTo>
                <a:cubicBezTo>
                  <a:pt x="149" y="144"/>
                  <a:pt x="150" y="143"/>
                  <a:pt x="151" y="142"/>
                </a:cubicBezTo>
                <a:cubicBezTo>
                  <a:pt x="151" y="143"/>
                  <a:pt x="149" y="144"/>
                  <a:pt x="148" y="145"/>
                </a:cubicBezTo>
                <a:cubicBezTo>
                  <a:pt x="147" y="145"/>
                  <a:pt x="148" y="144"/>
                  <a:pt x="148" y="144"/>
                </a:cubicBezTo>
                <a:cubicBezTo>
                  <a:pt x="151" y="141"/>
                  <a:pt x="153" y="139"/>
                  <a:pt x="157" y="136"/>
                </a:cubicBezTo>
                <a:close/>
                <a:moveTo>
                  <a:pt x="131" y="117"/>
                </a:moveTo>
                <a:cubicBezTo>
                  <a:pt x="131" y="118"/>
                  <a:pt x="130" y="119"/>
                  <a:pt x="129" y="119"/>
                </a:cubicBezTo>
                <a:cubicBezTo>
                  <a:pt x="129" y="119"/>
                  <a:pt x="130" y="118"/>
                  <a:pt x="131" y="117"/>
                </a:cubicBezTo>
                <a:close/>
                <a:moveTo>
                  <a:pt x="129" y="120"/>
                </a:moveTo>
                <a:cubicBezTo>
                  <a:pt x="130" y="121"/>
                  <a:pt x="126" y="122"/>
                  <a:pt x="129" y="121"/>
                </a:cubicBezTo>
                <a:cubicBezTo>
                  <a:pt x="129" y="121"/>
                  <a:pt x="129" y="120"/>
                  <a:pt x="129" y="120"/>
                </a:cubicBezTo>
                <a:close/>
                <a:moveTo>
                  <a:pt x="144" y="147"/>
                </a:moveTo>
                <a:cubicBezTo>
                  <a:pt x="145" y="147"/>
                  <a:pt x="143" y="148"/>
                  <a:pt x="143" y="149"/>
                </a:cubicBezTo>
                <a:cubicBezTo>
                  <a:pt x="143" y="148"/>
                  <a:pt x="143" y="148"/>
                  <a:pt x="144" y="147"/>
                </a:cubicBezTo>
                <a:close/>
                <a:moveTo>
                  <a:pt x="142" y="148"/>
                </a:moveTo>
                <a:cubicBezTo>
                  <a:pt x="142" y="149"/>
                  <a:pt x="141" y="149"/>
                  <a:pt x="141" y="150"/>
                </a:cubicBezTo>
                <a:cubicBezTo>
                  <a:pt x="141" y="149"/>
                  <a:pt x="141" y="149"/>
                  <a:pt x="141" y="149"/>
                </a:cubicBezTo>
                <a:lnTo>
                  <a:pt x="142" y="148"/>
                </a:lnTo>
                <a:close/>
                <a:moveTo>
                  <a:pt x="136" y="154"/>
                </a:moveTo>
                <a:cubicBezTo>
                  <a:pt x="136" y="154"/>
                  <a:pt x="135" y="155"/>
                  <a:pt x="134" y="154"/>
                </a:cubicBezTo>
                <a:cubicBezTo>
                  <a:pt x="134" y="155"/>
                  <a:pt x="134" y="155"/>
                  <a:pt x="134" y="155"/>
                </a:cubicBezTo>
                <a:cubicBezTo>
                  <a:pt x="133" y="155"/>
                  <a:pt x="134" y="155"/>
                  <a:pt x="134" y="154"/>
                </a:cubicBezTo>
                <a:cubicBezTo>
                  <a:pt x="134" y="154"/>
                  <a:pt x="135" y="154"/>
                  <a:pt x="136" y="154"/>
                </a:cubicBezTo>
                <a:close/>
                <a:moveTo>
                  <a:pt x="132" y="155"/>
                </a:moveTo>
                <a:cubicBezTo>
                  <a:pt x="132" y="155"/>
                  <a:pt x="132" y="155"/>
                  <a:pt x="132" y="155"/>
                </a:cubicBezTo>
                <a:cubicBezTo>
                  <a:pt x="133" y="156"/>
                  <a:pt x="131" y="156"/>
                  <a:pt x="131" y="156"/>
                </a:cubicBezTo>
                <a:cubicBezTo>
                  <a:pt x="131" y="156"/>
                  <a:pt x="131" y="155"/>
                  <a:pt x="132" y="155"/>
                </a:cubicBezTo>
                <a:close/>
                <a:moveTo>
                  <a:pt x="125" y="159"/>
                </a:moveTo>
                <a:cubicBezTo>
                  <a:pt x="125" y="160"/>
                  <a:pt x="124" y="160"/>
                  <a:pt x="123" y="161"/>
                </a:cubicBezTo>
                <a:cubicBezTo>
                  <a:pt x="123" y="160"/>
                  <a:pt x="125" y="160"/>
                  <a:pt x="125" y="159"/>
                </a:cubicBezTo>
                <a:close/>
                <a:moveTo>
                  <a:pt x="126" y="165"/>
                </a:moveTo>
                <a:cubicBezTo>
                  <a:pt x="125" y="165"/>
                  <a:pt x="124" y="165"/>
                  <a:pt x="124" y="164"/>
                </a:cubicBezTo>
                <a:cubicBezTo>
                  <a:pt x="124" y="164"/>
                  <a:pt x="126" y="164"/>
                  <a:pt x="126" y="165"/>
                </a:cubicBezTo>
                <a:close/>
                <a:moveTo>
                  <a:pt x="124" y="161"/>
                </a:moveTo>
                <a:cubicBezTo>
                  <a:pt x="124" y="161"/>
                  <a:pt x="122" y="162"/>
                  <a:pt x="124" y="161"/>
                </a:cubicBezTo>
                <a:cubicBezTo>
                  <a:pt x="124" y="162"/>
                  <a:pt x="122" y="162"/>
                  <a:pt x="121" y="163"/>
                </a:cubicBezTo>
                <a:cubicBezTo>
                  <a:pt x="122" y="162"/>
                  <a:pt x="122" y="162"/>
                  <a:pt x="124" y="161"/>
                </a:cubicBezTo>
                <a:close/>
                <a:moveTo>
                  <a:pt x="101" y="98"/>
                </a:moveTo>
                <a:cubicBezTo>
                  <a:pt x="100" y="99"/>
                  <a:pt x="101" y="99"/>
                  <a:pt x="101" y="99"/>
                </a:cubicBezTo>
                <a:cubicBezTo>
                  <a:pt x="100" y="99"/>
                  <a:pt x="100" y="99"/>
                  <a:pt x="99" y="99"/>
                </a:cubicBezTo>
                <a:cubicBezTo>
                  <a:pt x="99" y="99"/>
                  <a:pt x="100" y="99"/>
                  <a:pt x="101" y="98"/>
                </a:cubicBezTo>
                <a:close/>
                <a:moveTo>
                  <a:pt x="123" y="165"/>
                </a:moveTo>
                <a:cubicBezTo>
                  <a:pt x="124" y="165"/>
                  <a:pt x="120" y="166"/>
                  <a:pt x="121" y="165"/>
                </a:cubicBezTo>
                <a:cubicBezTo>
                  <a:pt x="122" y="165"/>
                  <a:pt x="122" y="165"/>
                  <a:pt x="123" y="165"/>
                </a:cubicBezTo>
                <a:close/>
                <a:moveTo>
                  <a:pt x="121" y="161"/>
                </a:moveTo>
                <a:cubicBezTo>
                  <a:pt x="121" y="162"/>
                  <a:pt x="119" y="162"/>
                  <a:pt x="118" y="162"/>
                </a:cubicBezTo>
                <a:cubicBezTo>
                  <a:pt x="119" y="162"/>
                  <a:pt x="120" y="162"/>
                  <a:pt x="121" y="161"/>
                </a:cubicBezTo>
                <a:close/>
                <a:moveTo>
                  <a:pt x="99" y="99"/>
                </a:moveTo>
                <a:cubicBezTo>
                  <a:pt x="99" y="100"/>
                  <a:pt x="98" y="100"/>
                  <a:pt x="98" y="99"/>
                </a:cubicBezTo>
                <a:cubicBezTo>
                  <a:pt x="98" y="99"/>
                  <a:pt x="98" y="99"/>
                  <a:pt x="99" y="99"/>
                </a:cubicBezTo>
                <a:close/>
                <a:moveTo>
                  <a:pt x="116" y="164"/>
                </a:moveTo>
                <a:cubicBezTo>
                  <a:pt x="116" y="165"/>
                  <a:pt x="115" y="165"/>
                  <a:pt x="115" y="165"/>
                </a:cubicBezTo>
                <a:cubicBezTo>
                  <a:pt x="115" y="165"/>
                  <a:pt x="115" y="165"/>
                  <a:pt x="116" y="164"/>
                </a:cubicBezTo>
                <a:close/>
                <a:moveTo>
                  <a:pt x="110" y="167"/>
                </a:moveTo>
                <a:cubicBezTo>
                  <a:pt x="107" y="168"/>
                  <a:pt x="105" y="169"/>
                  <a:pt x="104" y="169"/>
                </a:cubicBezTo>
                <a:cubicBezTo>
                  <a:pt x="103" y="168"/>
                  <a:pt x="104" y="168"/>
                  <a:pt x="104" y="168"/>
                </a:cubicBezTo>
                <a:cubicBezTo>
                  <a:pt x="104" y="168"/>
                  <a:pt x="106" y="167"/>
                  <a:pt x="106" y="168"/>
                </a:cubicBezTo>
                <a:cubicBezTo>
                  <a:pt x="106" y="167"/>
                  <a:pt x="108" y="167"/>
                  <a:pt x="110" y="167"/>
                </a:cubicBezTo>
                <a:close/>
                <a:moveTo>
                  <a:pt x="109" y="167"/>
                </a:moveTo>
                <a:cubicBezTo>
                  <a:pt x="108" y="167"/>
                  <a:pt x="108" y="166"/>
                  <a:pt x="110" y="166"/>
                </a:cubicBezTo>
                <a:cubicBezTo>
                  <a:pt x="109" y="167"/>
                  <a:pt x="111" y="166"/>
                  <a:pt x="112" y="167"/>
                </a:cubicBezTo>
                <a:cubicBezTo>
                  <a:pt x="110" y="167"/>
                  <a:pt x="110" y="167"/>
                  <a:pt x="109" y="167"/>
                </a:cubicBezTo>
                <a:close/>
                <a:moveTo>
                  <a:pt x="106" y="171"/>
                </a:moveTo>
                <a:cubicBezTo>
                  <a:pt x="105" y="171"/>
                  <a:pt x="104" y="171"/>
                  <a:pt x="103" y="171"/>
                </a:cubicBezTo>
                <a:cubicBezTo>
                  <a:pt x="104" y="171"/>
                  <a:pt x="104" y="171"/>
                  <a:pt x="106" y="171"/>
                </a:cubicBezTo>
                <a:close/>
                <a:moveTo>
                  <a:pt x="87" y="98"/>
                </a:moveTo>
                <a:cubicBezTo>
                  <a:pt x="87" y="99"/>
                  <a:pt x="87" y="99"/>
                  <a:pt x="87" y="99"/>
                </a:cubicBezTo>
                <a:cubicBezTo>
                  <a:pt x="87" y="99"/>
                  <a:pt x="86" y="98"/>
                  <a:pt x="86" y="99"/>
                </a:cubicBezTo>
                <a:cubicBezTo>
                  <a:pt x="86" y="98"/>
                  <a:pt x="87" y="98"/>
                  <a:pt x="87" y="98"/>
                </a:cubicBezTo>
                <a:close/>
                <a:moveTo>
                  <a:pt x="79" y="168"/>
                </a:moveTo>
                <a:cubicBezTo>
                  <a:pt x="78" y="169"/>
                  <a:pt x="76" y="168"/>
                  <a:pt x="75" y="169"/>
                </a:cubicBezTo>
                <a:cubicBezTo>
                  <a:pt x="73" y="168"/>
                  <a:pt x="73" y="168"/>
                  <a:pt x="71" y="168"/>
                </a:cubicBezTo>
                <a:cubicBezTo>
                  <a:pt x="71" y="167"/>
                  <a:pt x="71" y="167"/>
                  <a:pt x="71" y="167"/>
                </a:cubicBezTo>
                <a:cubicBezTo>
                  <a:pt x="73" y="168"/>
                  <a:pt x="76" y="168"/>
                  <a:pt x="79" y="168"/>
                </a:cubicBezTo>
                <a:close/>
                <a:moveTo>
                  <a:pt x="85" y="98"/>
                </a:moveTo>
                <a:cubicBezTo>
                  <a:pt x="85" y="98"/>
                  <a:pt x="85" y="98"/>
                  <a:pt x="85" y="98"/>
                </a:cubicBezTo>
                <a:cubicBezTo>
                  <a:pt x="85" y="98"/>
                  <a:pt x="86" y="98"/>
                  <a:pt x="85" y="98"/>
                </a:cubicBezTo>
                <a:close/>
                <a:moveTo>
                  <a:pt x="71" y="168"/>
                </a:moveTo>
                <a:cubicBezTo>
                  <a:pt x="69" y="168"/>
                  <a:pt x="66" y="167"/>
                  <a:pt x="65" y="166"/>
                </a:cubicBezTo>
                <a:cubicBezTo>
                  <a:pt x="63" y="167"/>
                  <a:pt x="61" y="167"/>
                  <a:pt x="59" y="165"/>
                </a:cubicBezTo>
                <a:cubicBezTo>
                  <a:pt x="60" y="165"/>
                  <a:pt x="62" y="166"/>
                  <a:pt x="63" y="165"/>
                </a:cubicBezTo>
                <a:cubicBezTo>
                  <a:pt x="67" y="167"/>
                  <a:pt x="69" y="167"/>
                  <a:pt x="71" y="168"/>
                </a:cubicBezTo>
                <a:close/>
                <a:moveTo>
                  <a:pt x="70" y="165"/>
                </a:moveTo>
                <a:cubicBezTo>
                  <a:pt x="70" y="166"/>
                  <a:pt x="68" y="165"/>
                  <a:pt x="68" y="165"/>
                </a:cubicBezTo>
                <a:cubicBezTo>
                  <a:pt x="68" y="165"/>
                  <a:pt x="69" y="165"/>
                  <a:pt x="70" y="165"/>
                </a:cubicBezTo>
                <a:cubicBezTo>
                  <a:pt x="70" y="165"/>
                  <a:pt x="70" y="165"/>
                  <a:pt x="70" y="165"/>
                </a:cubicBezTo>
                <a:close/>
                <a:moveTo>
                  <a:pt x="67" y="164"/>
                </a:moveTo>
                <a:cubicBezTo>
                  <a:pt x="66" y="165"/>
                  <a:pt x="65" y="164"/>
                  <a:pt x="64" y="164"/>
                </a:cubicBezTo>
                <a:cubicBezTo>
                  <a:pt x="64" y="163"/>
                  <a:pt x="63" y="163"/>
                  <a:pt x="63" y="163"/>
                </a:cubicBezTo>
                <a:cubicBezTo>
                  <a:pt x="65" y="163"/>
                  <a:pt x="66" y="164"/>
                  <a:pt x="67" y="164"/>
                </a:cubicBezTo>
                <a:close/>
                <a:moveTo>
                  <a:pt x="84" y="94"/>
                </a:moveTo>
                <a:cubicBezTo>
                  <a:pt x="84" y="95"/>
                  <a:pt x="84" y="95"/>
                  <a:pt x="84" y="95"/>
                </a:cubicBezTo>
                <a:cubicBezTo>
                  <a:pt x="84" y="94"/>
                  <a:pt x="84" y="95"/>
                  <a:pt x="84" y="94"/>
                </a:cubicBezTo>
                <a:close/>
                <a:moveTo>
                  <a:pt x="62" y="167"/>
                </a:moveTo>
                <a:cubicBezTo>
                  <a:pt x="62" y="168"/>
                  <a:pt x="60" y="167"/>
                  <a:pt x="59" y="167"/>
                </a:cubicBezTo>
                <a:cubicBezTo>
                  <a:pt x="60" y="167"/>
                  <a:pt x="59" y="166"/>
                  <a:pt x="58" y="166"/>
                </a:cubicBezTo>
                <a:cubicBezTo>
                  <a:pt x="59" y="166"/>
                  <a:pt x="61" y="167"/>
                  <a:pt x="62" y="167"/>
                </a:cubicBezTo>
                <a:close/>
                <a:moveTo>
                  <a:pt x="60" y="165"/>
                </a:moveTo>
                <a:cubicBezTo>
                  <a:pt x="60" y="165"/>
                  <a:pt x="60" y="165"/>
                  <a:pt x="60" y="165"/>
                </a:cubicBezTo>
                <a:cubicBezTo>
                  <a:pt x="58" y="164"/>
                  <a:pt x="58" y="164"/>
                  <a:pt x="58" y="164"/>
                </a:cubicBezTo>
                <a:cubicBezTo>
                  <a:pt x="58" y="164"/>
                  <a:pt x="60" y="164"/>
                  <a:pt x="60" y="165"/>
                </a:cubicBezTo>
                <a:close/>
                <a:moveTo>
                  <a:pt x="84" y="94"/>
                </a:moveTo>
                <a:cubicBezTo>
                  <a:pt x="83" y="94"/>
                  <a:pt x="84" y="94"/>
                  <a:pt x="83" y="94"/>
                </a:cubicBezTo>
                <a:cubicBezTo>
                  <a:pt x="84" y="94"/>
                  <a:pt x="84" y="94"/>
                  <a:pt x="84" y="94"/>
                </a:cubicBezTo>
                <a:close/>
                <a:moveTo>
                  <a:pt x="83" y="96"/>
                </a:moveTo>
                <a:cubicBezTo>
                  <a:pt x="83" y="96"/>
                  <a:pt x="83" y="96"/>
                  <a:pt x="83" y="96"/>
                </a:cubicBezTo>
                <a:cubicBezTo>
                  <a:pt x="83" y="95"/>
                  <a:pt x="83" y="96"/>
                  <a:pt x="83" y="96"/>
                </a:cubicBezTo>
                <a:close/>
                <a:moveTo>
                  <a:pt x="82" y="97"/>
                </a:moveTo>
                <a:cubicBezTo>
                  <a:pt x="82" y="97"/>
                  <a:pt x="82" y="97"/>
                  <a:pt x="82" y="97"/>
                </a:cubicBezTo>
                <a:cubicBezTo>
                  <a:pt x="82" y="96"/>
                  <a:pt x="82" y="96"/>
                  <a:pt x="82" y="97"/>
                </a:cubicBezTo>
                <a:close/>
                <a:moveTo>
                  <a:pt x="82" y="96"/>
                </a:moveTo>
                <a:cubicBezTo>
                  <a:pt x="82" y="96"/>
                  <a:pt x="82" y="96"/>
                  <a:pt x="82" y="96"/>
                </a:cubicBezTo>
                <a:cubicBezTo>
                  <a:pt x="82" y="96"/>
                  <a:pt x="82" y="96"/>
                  <a:pt x="82" y="97"/>
                </a:cubicBezTo>
                <a:cubicBezTo>
                  <a:pt x="82" y="97"/>
                  <a:pt x="82" y="97"/>
                  <a:pt x="81" y="97"/>
                </a:cubicBezTo>
                <a:cubicBezTo>
                  <a:pt x="81" y="97"/>
                  <a:pt x="81" y="96"/>
                  <a:pt x="81" y="96"/>
                </a:cubicBezTo>
                <a:cubicBezTo>
                  <a:pt x="82" y="96"/>
                  <a:pt x="82" y="96"/>
                  <a:pt x="82" y="96"/>
                </a:cubicBezTo>
                <a:close/>
                <a:moveTo>
                  <a:pt x="48" y="162"/>
                </a:moveTo>
                <a:cubicBezTo>
                  <a:pt x="48" y="162"/>
                  <a:pt x="47" y="161"/>
                  <a:pt x="47" y="161"/>
                </a:cubicBezTo>
                <a:cubicBezTo>
                  <a:pt x="46" y="161"/>
                  <a:pt x="48" y="161"/>
                  <a:pt x="47" y="161"/>
                </a:cubicBezTo>
                <a:cubicBezTo>
                  <a:pt x="47" y="161"/>
                  <a:pt x="48" y="162"/>
                  <a:pt x="48" y="162"/>
                </a:cubicBezTo>
                <a:cubicBezTo>
                  <a:pt x="47" y="162"/>
                  <a:pt x="47" y="162"/>
                  <a:pt x="46" y="161"/>
                </a:cubicBezTo>
                <a:cubicBezTo>
                  <a:pt x="46" y="161"/>
                  <a:pt x="47" y="162"/>
                  <a:pt x="48" y="162"/>
                </a:cubicBezTo>
                <a:close/>
                <a:moveTo>
                  <a:pt x="83" y="93"/>
                </a:moveTo>
                <a:cubicBezTo>
                  <a:pt x="83" y="93"/>
                  <a:pt x="82" y="93"/>
                  <a:pt x="83" y="93"/>
                </a:cubicBezTo>
                <a:cubicBezTo>
                  <a:pt x="83" y="93"/>
                  <a:pt x="83" y="93"/>
                  <a:pt x="83" y="93"/>
                </a:cubicBezTo>
                <a:close/>
                <a:moveTo>
                  <a:pt x="81" y="96"/>
                </a:moveTo>
                <a:cubicBezTo>
                  <a:pt x="81" y="96"/>
                  <a:pt x="81" y="96"/>
                  <a:pt x="81" y="96"/>
                </a:cubicBezTo>
                <a:cubicBezTo>
                  <a:pt x="81" y="96"/>
                  <a:pt x="81" y="96"/>
                  <a:pt x="81" y="95"/>
                </a:cubicBezTo>
                <a:cubicBezTo>
                  <a:pt x="81" y="95"/>
                  <a:pt x="81" y="95"/>
                  <a:pt x="81" y="96"/>
                </a:cubicBezTo>
                <a:close/>
                <a:moveTo>
                  <a:pt x="42" y="157"/>
                </a:moveTo>
                <a:cubicBezTo>
                  <a:pt x="42" y="157"/>
                  <a:pt x="42" y="157"/>
                  <a:pt x="41" y="158"/>
                </a:cubicBezTo>
                <a:cubicBezTo>
                  <a:pt x="41" y="157"/>
                  <a:pt x="41" y="157"/>
                  <a:pt x="41" y="157"/>
                </a:cubicBezTo>
                <a:cubicBezTo>
                  <a:pt x="41" y="157"/>
                  <a:pt x="41" y="156"/>
                  <a:pt x="41" y="156"/>
                </a:cubicBezTo>
                <a:cubicBezTo>
                  <a:pt x="41" y="156"/>
                  <a:pt x="41" y="157"/>
                  <a:pt x="42" y="157"/>
                </a:cubicBezTo>
                <a:cubicBezTo>
                  <a:pt x="42" y="157"/>
                  <a:pt x="42" y="157"/>
                  <a:pt x="42" y="157"/>
                </a:cubicBezTo>
                <a:close/>
                <a:moveTo>
                  <a:pt x="39" y="156"/>
                </a:moveTo>
                <a:cubicBezTo>
                  <a:pt x="39" y="156"/>
                  <a:pt x="39" y="156"/>
                  <a:pt x="40" y="156"/>
                </a:cubicBezTo>
                <a:cubicBezTo>
                  <a:pt x="41" y="156"/>
                  <a:pt x="41" y="157"/>
                  <a:pt x="39" y="156"/>
                </a:cubicBezTo>
                <a:close/>
                <a:moveTo>
                  <a:pt x="81" y="93"/>
                </a:moveTo>
                <a:cubicBezTo>
                  <a:pt x="81" y="93"/>
                  <a:pt x="80" y="93"/>
                  <a:pt x="81" y="93"/>
                </a:cubicBezTo>
                <a:cubicBezTo>
                  <a:pt x="80" y="93"/>
                  <a:pt x="81" y="93"/>
                  <a:pt x="80" y="93"/>
                </a:cubicBezTo>
                <a:cubicBezTo>
                  <a:pt x="80" y="93"/>
                  <a:pt x="80" y="93"/>
                  <a:pt x="80" y="93"/>
                </a:cubicBezTo>
                <a:cubicBezTo>
                  <a:pt x="81" y="92"/>
                  <a:pt x="80" y="93"/>
                  <a:pt x="81" y="93"/>
                </a:cubicBezTo>
                <a:close/>
                <a:moveTo>
                  <a:pt x="37" y="148"/>
                </a:moveTo>
                <a:cubicBezTo>
                  <a:pt x="34" y="147"/>
                  <a:pt x="29" y="143"/>
                  <a:pt x="27" y="141"/>
                </a:cubicBezTo>
                <a:cubicBezTo>
                  <a:pt x="29" y="141"/>
                  <a:pt x="34" y="146"/>
                  <a:pt x="37" y="148"/>
                </a:cubicBezTo>
                <a:close/>
                <a:moveTo>
                  <a:pt x="33" y="147"/>
                </a:moveTo>
                <a:cubicBezTo>
                  <a:pt x="33" y="147"/>
                  <a:pt x="33" y="147"/>
                  <a:pt x="33" y="147"/>
                </a:cubicBezTo>
                <a:cubicBezTo>
                  <a:pt x="32" y="146"/>
                  <a:pt x="31" y="146"/>
                  <a:pt x="31" y="145"/>
                </a:cubicBezTo>
                <a:cubicBezTo>
                  <a:pt x="32" y="145"/>
                  <a:pt x="32" y="146"/>
                  <a:pt x="33" y="147"/>
                </a:cubicBezTo>
                <a:close/>
                <a:moveTo>
                  <a:pt x="31" y="145"/>
                </a:moveTo>
                <a:cubicBezTo>
                  <a:pt x="31" y="146"/>
                  <a:pt x="31" y="146"/>
                  <a:pt x="31" y="146"/>
                </a:cubicBezTo>
                <a:cubicBezTo>
                  <a:pt x="30" y="145"/>
                  <a:pt x="29" y="144"/>
                  <a:pt x="30" y="144"/>
                </a:cubicBezTo>
                <a:lnTo>
                  <a:pt x="31" y="145"/>
                </a:lnTo>
                <a:close/>
                <a:moveTo>
                  <a:pt x="28" y="146"/>
                </a:moveTo>
                <a:cubicBezTo>
                  <a:pt x="28" y="146"/>
                  <a:pt x="28" y="146"/>
                  <a:pt x="28" y="146"/>
                </a:cubicBezTo>
                <a:cubicBezTo>
                  <a:pt x="26" y="145"/>
                  <a:pt x="28" y="145"/>
                  <a:pt x="27" y="144"/>
                </a:cubicBezTo>
                <a:cubicBezTo>
                  <a:pt x="27" y="144"/>
                  <a:pt x="28" y="145"/>
                  <a:pt x="28" y="145"/>
                </a:cubicBezTo>
                <a:cubicBezTo>
                  <a:pt x="28" y="145"/>
                  <a:pt x="28" y="145"/>
                  <a:pt x="28" y="146"/>
                </a:cubicBezTo>
                <a:close/>
                <a:moveTo>
                  <a:pt x="25" y="138"/>
                </a:moveTo>
                <a:cubicBezTo>
                  <a:pt x="25" y="139"/>
                  <a:pt x="23" y="137"/>
                  <a:pt x="23" y="137"/>
                </a:cubicBezTo>
                <a:cubicBezTo>
                  <a:pt x="24" y="136"/>
                  <a:pt x="24" y="138"/>
                  <a:pt x="25" y="138"/>
                </a:cubicBezTo>
                <a:close/>
                <a:moveTo>
                  <a:pt x="80" y="84"/>
                </a:moveTo>
                <a:cubicBezTo>
                  <a:pt x="79" y="84"/>
                  <a:pt x="79" y="84"/>
                  <a:pt x="79" y="84"/>
                </a:cubicBezTo>
                <a:cubicBezTo>
                  <a:pt x="80" y="84"/>
                  <a:pt x="79" y="84"/>
                  <a:pt x="80" y="84"/>
                </a:cubicBezTo>
                <a:close/>
                <a:moveTo>
                  <a:pt x="5" y="87"/>
                </a:moveTo>
                <a:cubicBezTo>
                  <a:pt x="6" y="83"/>
                  <a:pt x="7" y="86"/>
                  <a:pt x="7" y="91"/>
                </a:cubicBezTo>
                <a:cubicBezTo>
                  <a:pt x="7" y="91"/>
                  <a:pt x="7" y="90"/>
                  <a:pt x="7" y="89"/>
                </a:cubicBezTo>
                <a:cubicBezTo>
                  <a:pt x="7" y="88"/>
                  <a:pt x="7" y="91"/>
                  <a:pt x="8" y="91"/>
                </a:cubicBezTo>
                <a:cubicBezTo>
                  <a:pt x="8" y="92"/>
                  <a:pt x="7" y="91"/>
                  <a:pt x="7" y="91"/>
                </a:cubicBezTo>
                <a:cubicBezTo>
                  <a:pt x="8" y="96"/>
                  <a:pt x="8" y="96"/>
                  <a:pt x="9" y="100"/>
                </a:cubicBezTo>
                <a:cubicBezTo>
                  <a:pt x="9" y="101"/>
                  <a:pt x="9" y="103"/>
                  <a:pt x="9" y="104"/>
                </a:cubicBezTo>
                <a:cubicBezTo>
                  <a:pt x="10" y="105"/>
                  <a:pt x="9" y="102"/>
                  <a:pt x="10" y="103"/>
                </a:cubicBezTo>
                <a:cubicBezTo>
                  <a:pt x="10" y="106"/>
                  <a:pt x="10" y="106"/>
                  <a:pt x="11" y="109"/>
                </a:cubicBezTo>
                <a:cubicBezTo>
                  <a:pt x="12" y="109"/>
                  <a:pt x="10" y="106"/>
                  <a:pt x="11" y="107"/>
                </a:cubicBezTo>
                <a:cubicBezTo>
                  <a:pt x="11" y="109"/>
                  <a:pt x="12" y="110"/>
                  <a:pt x="13" y="111"/>
                </a:cubicBezTo>
                <a:cubicBezTo>
                  <a:pt x="13" y="112"/>
                  <a:pt x="12" y="112"/>
                  <a:pt x="12" y="111"/>
                </a:cubicBezTo>
                <a:cubicBezTo>
                  <a:pt x="12" y="112"/>
                  <a:pt x="13" y="112"/>
                  <a:pt x="13" y="112"/>
                </a:cubicBezTo>
                <a:cubicBezTo>
                  <a:pt x="14" y="114"/>
                  <a:pt x="14" y="114"/>
                  <a:pt x="14" y="115"/>
                </a:cubicBezTo>
                <a:cubicBezTo>
                  <a:pt x="12" y="114"/>
                  <a:pt x="10" y="107"/>
                  <a:pt x="9" y="104"/>
                </a:cubicBezTo>
                <a:cubicBezTo>
                  <a:pt x="8" y="99"/>
                  <a:pt x="7" y="95"/>
                  <a:pt x="6" y="89"/>
                </a:cubicBezTo>
                <a:cubicBezTo>
                  <a:pt x="6" y="89"/>
                  <a:pt x="6" y="90"/>
                  <a:pt x="6" y="91"/>
                </a:cubicBezTo>
                <a:cubicBezTo>
                  <a:pt x="6" y="91"/>
                  <a:pt x="6" y="88"/>
                  <a:pt x="6" y="88"/>
                </a:cubicBezTo>
                <a:cubicBezTo>
                  <a:pt x="6" y="87"/>
                  <a:pt x="6" y="86"/>
                  <a:pt x="5" y="87"/>
                </a:cubicBezTo>
                <a:close/>
                <a:moveTo>
                  <a:pt x="82" y="82"/>
                </a:moveTo>
                <a:cubicBezTo>
                  <a:pt x="82" y="82"/>
                  <a:pt x="82" y="82"/>
                  <a:pt x="82" y="82"/>
                </a:cubicBezTo>
                <a:cubicBezTo>
                  <a:pt x="82" y="82"/>
                  <a:pt x="82" y="82"/>
                  <a:pt x="82" y="82"/>
                </a:cubicBezTo>
                <a:close/>
                <a:moveTo>
                  <a:pt x="83" y="82"/>
                </a:moveTo>
                <a:cubicBezTo>
                  <a:pt x="83" y="82"/>
                  <a:pt x="83" y="82"/>
                  <a:pt x="83" y="82"/>
                </a:cubicBezTo>
                <a:close/>
                <a:moveTo>
                  <a:pt x="73" y="86"/>
                </a:moveTo>
                <a:cubicBezTo>
                  <a:pt x="73" y="86"/>
                  <a:pt x="72" y="86"/>
                  <a:pt x="73" y="85"/>
                </a:cubicBezTo>
                <a:cubicBezTo>
                  <a:pt x="73" y="86"/>
                  <a:pt x="73" y="86"/>
                  <a:pt x="73" y="86"/>
                </a:cubicBezTo>
                <a:close/>
                <a:moveTo>
                  <a:pt x="82" y="82"/>
                </a:moveTo>
                <a:cubicBezTo>
                  <a:pt x="81" y="83"/>
                  <a:pt x="82" y="83"/>
                  <a:pt x="82" y="83"/>
                </a:cubicBezTo>
                <a:cubicBezTo>
                  <a:pt x="82" y="83"/>
                  <a:pt x="83" y="83"/>
                  <a:pt x="83" y="83"/>
                </a:cubicBezTo>
                <a:cubicBezTo>
                  <a:pt x="83" y="83"/>
                  <a:pt x="82" y="83"/>
                  <a:pt x="83" y="82"/>
                </a:cubicBezTo>
                <a:cubicBezTo>
                  <a:pt x="82" y="82"/>
                  <a:pt x="82" y="83"/>
                  <a:pt x="82" y="82"/>
                </a:cubicBezTo>
                <a:close/>
                <a:moveTo>
                  <a:pt x="13" y="107"/>
                </a:moveTo>
                <a:cubicBezTo>
                  <a:pt x="12" y="107"/>
                  <a:pt x="12" y="105"/>
                  <a:pt x="11" y="105"/>
                </a:cubicBezTo>
                <a:cubicBezTo>
                  <a:pt x="12" y="105"/>
                  <a:pt x="12" y="106"/>
                  <a:pt x="13" y="107"/>
                </a:cubicBezTo>
                <a:close/>
                <a:moveTo>
                  <a:pt x="77" y="84"/>
                </a:moveTo>
                <a:cubicBezTo>
                  <a:pt x="76" y="84"/>
                  <a:pt x="76" y="84"/>
                  <a:pt x="76" y="85"/>
                </a:cubicBezTo>
                <a:cubicBezTo>
                  <a:pt x="76" y="85"/>
                  <a:pt x="76" y="84"/>
                  <a:pt x="76" y="84"/>
                </a:cubicBezTo>
                <a:cubicBezTo>
                  <a:pt x="77" y="84"/>
                  <a:pt x="77" y="84"/>
                  <a:pt x="77" y="84"/>
                </a:cubicBezTo>
                <a:close/>
                <a:moveTo>
                  <a:pt x="75" y="85"/>
                </a:moveTo>
                <a:cubicBezTo>
                  <a:pt x="75" y="85"/>
                  <a:pt x="75" y="85"/>
                  <a:pt x="75" y="85"/>
                </a:cubicBezTo>
                <a:cubicBezTo>
                  <a:pt x="74" y="85"/>
                  <a:pt x="75" y="85"/>
                  <a:pt x="75" y="85"/>
                </a:cubicBezTo>
                <a:cubicBezTo>
                  <a:pt x="75" y="85"/>
                  <a:pt x="75" y="85"/>
                  <a:pt x="75" y="85"/>
                </a:cubicBezTo>
                <a:close/>
                <a:moveTo>
                  <a:pt x="75" y="85"/>
                </a:moveTo>
                <a:cubicBezTo>
                  <a:pt x="75" y="85"/>
                  <a:pt x="75" y="85"/>
                  <a:pt x="75" y="86"/>
                </a:cubicBezTo>
                <a:cubicBezTo>
                  <a:pt x="75" y="86"/>
                  <a:pt x="75" y="86"/>
                  <a:pt x="76" y="86"/>
                </a:cubicBezTo>
                <a:cubicBezTo>
                  <a:pt x="75" y="85"/>
                  <a:pt x="75" y="85"/>
                  <a:pt x="76" y="85"/>
                </a:cubicBezTo>
                <a:cubicBezTo>
                  <a:pt x="76" y="85"/>
                  <a:pt x="75" y="85"/>
                  <a:pt x="75" y="85"/>
                </a:cubicBezTo>
                <a:cubicBezTo>
                  <a:pt x="75" y="85"/>
                  <a:pt x="75" y="85"/>
                  <a:pt x="76" y="85"/>
                </a:cubicBezTo>
                <a:cubicBezTo>
                  <a:pt x="76" y="85"/>
                  <a:pt x="75" y="85"/>
                  <a:pt x="75" y="85"/>
                </a:cubicBezTo>
                <a:close/>
                <a:moveTo>
                  <a:pt x="12" y="99"/>
                </a:moveTo>
                <a:cubicBezTo>
                  <a:pt x="11" y="99"/>
                  <a:pt x="11" y="98"/>
                  <a:pt x="11" y="97"/>
                </a:cubicBezTo>
                <a:cubicBezTo>
                  <a:pt x="11" y="97"/>
                  <a:pt x="11" y="98"/>
                  <a:pt x="12" y="99"/>
                </a:cubicBezTo>
                <a:close/>
                <a:moveTo>
                  <a:pt x="15" y="94"/>
                </a:moveTo>
                <a:cubicBezTo>
                  <a:pt x="13" y="90"/>
                  <a:pt x="14" y="82"/>
                  <a:pt x="15" y="78"/>
                </a:cubicBezTo>
                <a:cubicBezTo>
                  <a:pt x="15" y="77"/>
                  <a:pt x="14" y="78"/>
                  <a:pt x="14" y="79"/>
                </a:cubicBezTo>
                <a:cubicBezTo>
                  <a:pt x="14" y="78"/>
                  <a:pt x="14" y="77"/>
                  <a:pt x="14" y="76"/>
                </a:cubicBezTo>
                <a:cubicBezTo>
                  <a:pt x="14" y="76"/>
                  <a:pt x="14" y="77"/>
                  <a:pt x="15" y="77"/>
                </a:cubicBezTo>
                <a:cubicBezTo>
                  <a:pt x="15" y="77"/>
                  <a:pt x="15" y="75"/>
                  <a:pt x="15" y="74"/>
                </a:cubicBezTo>
                <a:cubicBezTo>
                  <a:pt x="16" y="80"/>
                  <a:pt x="14" y="86"/>
                  <a:pt x="15" y="94"/>
                </a:cubicBezTo>
                <a:cubicBezTo>
                  <a:pt x="15" y="94"/>
                  <a:pt x="15" y="94"/>
                  <a:pt x="15" y="94"/>
                </a:cubicBezTo>
                <a:close/>
                <a:moveTo>
                  <a:pt x="6" y="95"/>
                </a:moveTo>
                <a:cubicBezTo>
                  <a:pt x="6" y="94"/>
                  <a:pt x="6" y="93"/>
                  <a:pt x="5" y="92"/>
                </a:cubicBezTo>
                <a:cubicBezTo>
                  <a:pt x="6" y="92"/>
                  <a:pt x="6" y="92"/>
                  <a:pt x="6" y="92"/>
                </a:cubicBezTo>
                <a:cubicBezTo>
                  <a:pt x="6" y="93"/>
                  <a:pt x="6" y="93"/>
                  <a:pt x="6" y="95"/>
                </a:cubicBezTo>
                <a:close/>
                <a:moveTo>
                  <a:pt x="76" y="86"/>
                </a:moveTo>
                <a:cubicBezTo>
                  <a:pt x="75" y="86"/>
                  <a:pt x="75" y="86"/>
                  <a:pt x="75" y="86"/>
                </a:cubicBezTo>
                <a:cubicBezTo>
                  <a:pt x="75" y="86"/>
                  <a:pt x="75" y="86"/>
                  <a:pt x="76" y="86"/>
                </a:cubicBezTo>
                <a:cubicBezTo>
                  <a:pt x="75" y="86"/>
                  <a:pt x="76" y="86"/>
                  <a:pt x="76" y="86"/>
                </a:cubicBezTo>
                <a:close/>
                <a:moveTo>
                  <a:pt x="7" y="84"/>
                </a:moveTo>
                <a:cubicBezTo>
                  <a:pt x="7" y="84"/>
                  <a:pt x="7" y="84"/>
                  <a:pt x="6" y="84"/>
                </a:cubicBezTo>
                <a:cubicBezTo>
                  <a:pt x="6" y="81"/>
                  <a:pt x="7" y="80"/>
                  <a:pt x="7" y="77"/>
                </a:cubicBezTo>
                <a:cubicBezTo>
                  <a:pt x="8" y="79"/>
                  <a:pt x="7" y="82"/>
                  <a:pt x="7" y="84"/>
                </a:cubicBezTo>
                <a:close/>
                <a:moveTo>
                  <a:pt x="6" y="70"/>
                </a:moveTo>
                <a:cubicBezTo>
                  <a:pt x="6" y="72"/>
                  <a:pt x="6" y="72"/>
                  <a:pt x="6" y="72"/>
                </a:cubicBezTo>
                <a:cubicBezTo>
                  <a:pt x="7" y="64"/>
                  <a:pt x="11" y="55"/>
                  <a:pt x="16" y="49"/>
                </a:cubicBezTo>
                <a:cubicBezTo>
                  <a:pt x="16" y="48"/>
                  <a:pt x="15" y="48"/>
                  <a:pt x="16" y="48"/>
                </a:cubicBezTo>
                <a:cubicBezTo>
                  <a:pt x="16" y="47"/>
                  <a:pt x="17" y="47"/>
                  <a:pt x="17" y="46"/>
                </a:cubicBezTo>
                <a:cubicBezTo>
                  <a:pt x="18" y="46"/>
                  <a:pt x="16" y="48"/>
                  <a:pt x="16" y="49"/>
                </a:cubicBezTo>
                <a:cubicBezTo>
                  <a:pt x="16" y="49"/>
                  <a:pt x="16" y="49"/>
                  <a:pt x="16" y="49"/>
                </a:cubicBezTo>
                <a:cubicBezTo>
                  <a:pt x="15" y="52"/>
                  <a:pt x="11" y="58"/>
                  <a:pt x="9" y="65"/>
                </a:cubicBezTo>
                <a:cubicBezTo>
                  <a:pt x="9" y="66"/>
                  <a:pt x="8" y="67"/>
                  <a:pt x="8" y="68"/>
                </a:cubicBezTo>
                <a:cubicBezTo>
                  <a:pt x="7" y="69"/>
                  <a:pt x="8" y="68"/>
                  <a:pt x="8" y="68"/>
                </a:cubicBezTo>
                <a:cubicBezTo>
                  <a:pt x="8" y="69"/>
                  <a:pt x="7" y="70"/>
                  <a:pt x="8" y="71"/>
                </a:cubicBezTo>
                <a:cubicBezTo>
                  <a:pt x="7" y="72"/>
                  <a:pt x="7" y="71"/>
                  <a:pt x="7" y="71"/>
                </a:cubicBezTo>
                <a:cubicBezTo>
                  <a:pt x="7" y="74"/>
                  <a:pt x="6" y="75"/>
                  <a:pt x="6" y="77"/>
                </a:cubicBezTo>
                <a:cubicBezTo>
                  <a:pt x="6" y="77"/>
                  <a:pt x="6" y="75"/>
                  <a:pt x="7" y="74"/>
                </a:cubicBezTo>
                <a:cubicBezTo>
                  <a:pt x="7" y="76"/>
                  <a:pt x="6" y="79"/>
                  <a:pt x="6" y="81"/>
                </a:cubicBezTo>
                <a:cubicBezTo>
                  <a:pt x="5" y="81"/>
                  <a:pt x="5" y="78"/>
                  <a:pt x="5" y="81"/>
                </a:cubicBezTo>
                <a:cubicBezTo>
                  <a:pt x="4" y="79"/>
                  <a:pt x="6" y="73"/>
                  <a:pt x="6" y="72"/>
                </a:cubicBezTo>
                <a:cubicBezTo>
                  <a:pt x="5" y="76"/>
                  <a:pt x="5" y="83"/>
                  <a:pt x="4" y="85"/>
                </a:cubicBezTo>
                <a:cubicBezTo>
                  <a:pt x="3" y="79"/>
                  <a:pt x="5" y="75"/>
                  <a:pt x="6" y="70"/>
                </a:cubicBezTo>
                <a:close/>
                <a:moveTo>
                  <a:pt x="10" y="83"/>
                </a:moveTo>
                <a:cubicBezTo>
                  <a:pt x="10" y="83"/>
                  <a:pt x="9" y="82"/>
                  <a:pt x="10" y="81"/>
                </a:cubicBezTo>
                <a:cubicBezTo>
                  <a:pt x="10" y="81"/>
                  <a:pt x="10" y="82"/>
                  <a:pt x="10" y="83"/>
                </a:cubicBezTo>
                <a:close/>
                <a:moveTo>
                  <a:pt x="10" y="79"/>
                </a:moveTo>
                <a:cubicBezTo>
                  <a:pt x="10" y="79"/>
                  <a:pt x="10" y="79"/>
                  <a:pt x="10" y="79"/>
                </a:cubicBezTo>
                <a:cubicBezTo>
                  <a:pt x="11" y="73"/>
                  <a:pt x="11" y="73"/>
                  <a:pt x="12" y="68"/>
                </a:cubicBezTo>
                <a:cubicBezTo>
                  <a:pt x="14" y="67"/>
                  <a:pt x="11" y="76"/>
                  <a:pt x="11" y="79"/>
                </a:cubicBezTo>
                <a:cubicBezTo>
                  <a:pt x="10" y="81"/>
                  <a:pt x="10" y="81"/>
                  <a:pt x="10" y="79"/>
                </a:cubicBezTo>
                <a:close/>
                <a:moveTo>
                  <a:pt x="8" y="76"/>
                </a:moveTo>
                <a:cubicBezTo>
                  <a:pt x="7" y="75"/>
                  <a:pt x="8" y="74"/>
                  <a:pt x="7" y="74"/>
                </a:cubicBezTo>
                <a:cubicBezTo>
                  <a:pt x="8" y="73"/>
                  <a:pt x="8" y="70"/>
                  <a:pt x="9" y="70"/>
                </a:cubicBezTo>
                <a:cubicBezTo>
                  <a:pt x="8" y="72"/>
                  <a:pt x="9" y="73"/>
                  <a:pt x="8" y="76"/>
                </a:cubicBezTo>
                <a:close/>
                <a:moveTo>
                  <a:pt x="19" y="62"/>
                </a:moveTo>
                <a:cubicBezTo>
                  <a:pt x="19" y="62"/>
                  <a:pt x="19" y="62"/>
                  <a:pt x="19" y="61"/>
                </a:cubicBezTo>
                <a:cubicBezTo>
                  <a:pt x="19" y="62"/>
                  <a:pt x="19" y="62"/>
                  <a:pt x="19" y="63"/>
                </a:cubicBezTo>
                <a:cubicBezTo>
                  <a:pt x="19" y="62"/>
                  <a:pt x="20" y="60"/>
                  <a:pt x="20" y="60"/>
                </a:cubicBezTo>
                <a:cubicBezTo>
                  <a:pt x="20" y="61"/>
                  <a:pt x="19" y="65"/>
                  <a:pt x="19" y="66"/>
                </a:cubicBezTo>
                <a:cubicBezTo>
                  <a:pt x="18" y="67"/>
                  <a:pt x="18" y="66"/>
                  <a:pt x="18" y="66"/>
                </a:cubicBezTo>
                <a:cubicBezTo>
                  <a:pt x="17" y="66"/>
                  <a:pt x="17" y="67"/>
                  <a:pt x="17" y="67"/>
                </a:cubicBezTo>
                <a:cubicBezTo>
                  <a:pt x="17" y="68"/>
                  <a:pt x="18" y="66"/>
                  <a:pt x="18" y="67"/>
                </a:cubicBezTo>
                <a:cubicBezTo>
                  <a:pt x="17" y="69"/>
                  <a:pt x="17" y="70"/>
                  <a:pt x="17" y="72"/>
                </a:cubicBezTo>
                <a:cubicBezTo>
                  <a:pt x="16" y="73"/>
                  <a:pt x="16" y="71"/>
                  <a:pt x="16" y="74"/>
                </a:cubicBezTo>
                <a:cubicBezTo>
                  <a:pt x="15" y="74"/>
                  <a:pt x="16" y="71"/>
                  <a:pt x="16" y="70"/>
                </a:cubicBezTo>
                <a:cubicBezTo>
                  <a:pt x="15" y="71"/>
                  <a:pt x="16" y="75"/>
                  <a:pt x="15" y="75"/>
                </a:cubicBezTo>
                <a:cubicBezTo>
                  <a:pt x="16" y="70"/>
                  <a:pt x="17" y="64"/>
                  <a:pt x="20" y="60"/>
                </a:cubicBezTo>
                <a:cubicBezTo>
                  <a:pt x="20" y="61"/>
                  <a:pt x="19" y="61"/>
                  <a:pt x="19" y="62"/>
                </a:cubicBezTo>
                <a:close/>
                <a:moveTo>
                  <a:pt x="10" y="70"/>
                </a:moveTo>
                <a:cubicBezTo>
                  <a:pt x="10" y="72"/>
                  <a:pt x="10" y="69"/>
                  <a:pt x="9" y="70"/>
                </a:cubicBezTo>
                <a:cubicBezTo>
                  <a:pt x="9" y="70"/>
                  <a:pt x="10" y="69"/>
                  <a:pt x="10" y="69"/>
                </a:cubicBezTo>
                <a:cubicBezTo>
                  <a:pt x="10" y="69"/>
                  <a:pt x="10" y="70"/>
                  <a:pt x="10" y="70"/>
                </a:cubicBezTo>
                <a:close/>
                <a:moveTo>
                  <a:pt x="10" y="68"/>
                </a:moveTo>
                <a:cubicBezTo>
                  <a:pt x="10" y="65"/>
                  <a:pt x="13" y="58"/>
                  <a:pt x="13" y="60"/>
                </a:cubicBezTo>
                <a:cubicBezTo>
                  <a:pt x="12" y="62"/>
                  <a:pt x="11" y="65"/>
                  <a:pt x="10" y="68"/>
                </a:cubicBezTo>
                <a:close/>
                <a:moveTo>
                  <a:pt x="24" y="66"/>
                </a:moveTo>
                <a:cubicBezTo>
                  <a:pt x="23" y="66"/>
                  <a:pt x="23" y="65"/>
                  <a:pt x="23" y="66"/>
                </a:cubicBezTo>
                <a:cubicBezTo>
                  <a:pt x="23" y="65"/>
                  <a:pt x="24" y="63"/>
                  <a:pt x="25" y="62"/>
                </a:cubicBezTo>
                <a:cubicBezTo>
                  <a:pt x="25" y="63"/>
                  <a:pt x="23" y="65"/>
                  <a:pt x="24" y="66"/>
                </a:cubicBezTo>
                <a:close/>
                <a:moveTo>
                  <a:pt x="25" y="63"/>
                </a:moveTo>
                <a:cubicBezTo>
                  <a:pt x="26" y="61"/>
                  <a:pt x="26" y="61"/>
                  <a:pt x="26" y="61"/>
                </a:cubicBezTo>
                <a:cubicBezTo>
                  <a:pt x="26" y="61"/>
                  <a:pt x="26" y="61"/>
                  <a:pt x="26" y="61"/>
                </a:cubicBezTo>
                <a:cubicBezTo>
                  <a:pt x="26" y="61"/>
                  <a:pt x="26" y="62"/>
                  <a:pt x="26" y="62"/>
                </a:cubicBezTo>
                <a:cubicBezTo>
                  <a:pt x="26" y="63"/>
                  <a:pt x="25" y="63"/>
                  <a:pt x="25" y="63"/>
                </a:cubicBezTo>
                <a:close/>
                <a:moveTo>
                  <a:pt x="13" y="59"/>
                </a:moveTo>
                <a:cubicBezTo>
                  <a:pt x="14" y="56"/>
                  <a:pt x="17" y="51"/>
                  <a:pt x="19" y="47"/>
                </a:cubicBezTo>
                <a:cubicBezTo>
                  <a:pt x="19" y="50"/>
                  <a:pt x="16" y="54"/>
                  <a:pt x="14" y="58"/>
                </a:cubicBezTo>
                <a:cubicBezTo>
                  <a:pt x="14" y="57"/>
                  <a:pt x="14" y="58"/>
                  <a:pt x="13" y="59"/>
                </a:cubicBezTo>
                <a:close/>
                <a:moveTo>
                  <a:pt x="31" y="55"/>
                </a:moveTo>
                <a:cubicBezTo>
                  <a:pt x="32" y="54"/>
                  <a:pt x="32" y="52"/>
                  <a:pt x="33" y="52"/>
                </a:cubicBezTo>
                <a:cubicBezTo>
                  <a:pt x="33" y="52"/>
                  <a:pt x="34" y="51"/>
                  <a:pt x="34" y="51"/>
                </a:cubicBezTo>
                <a:cubicBezTo>
                  <a:pt x="35" y="51"/>
                  <a:pt x="35" y="50"/>
                  <a:pt x="35" y="51"/>
                </a:cubicBezTo>
                <a:cubicBezTo>
                  <a:pt x="35" y="51"/>
                  <a:pt x="35" y="51"/>
                  <a:pt x="34" y="51"/>
                </a:cubicBezTo>
                <a:cubicBezTo>
                  <a:pt x="34" y="52"/>
                  <a:pt x="34" y="52"/>
                  <a:pt x="35" y="51"/>
                </a:cubicBezTo>
                <a:cubicBezTo>
                  <a:pt x="33" y="54"/>
                  <a:pt x="32" y="55"/>
                  <a:pt x="30" y="57"/>
                </a:cubicBezTo>
                <a:cubicBezTo>
                  <a:pt x="30" y="57"/>
                  <a:pt x="30" y="56"/>
                  <a:pt x="31" y="55"/>
                </a:cubicBezTo>
                <a:cubicBezTo>
                  <a:pt x="30" y="55"/>
                  <a:pt x="30" y="56"/>
                  <a:pt x="30" y="57"/>
                </a:cubicBezTo>
                <a:cubicBezTo>
                  <a:pt x="30" y="57"/>
                  <a:pt x="29" y="58"/>
                  <a:pt x="29" y="57"/>
                </a:cubicBezTo>
                <a:cubicBezTo>
                  <a:pt x="28" y="57"/>
                  <a:pt x="30" y="56"/>
                  <a:pt x="30" y="55"/>
                </a:cubicBezTo>
                <a:cubicBezTo>
                  <a:pt x="29" y="56"/>
                  <a:pt x="28" y="58"/>
                  <a:pt x="28" y="59"/>
                </a:cubicBezTo>
                <a:cubicBezTo>
                  <a:pt x="28" y="59"/>
                  <a:pt x="29" y="58"/>
                  <a:pt x="28" y="60"/>
                </a:cubicBezTo>
                <a:cubicBezTo>
                  <a:pt x="27" y="59"/>
                  <a:pt x="26" y="60"/>
                  <a:pt x="25" y="62"/>
                </a:cubicBezTo>
                <a:cubicBezTo>
                  <a:pt x="25" y="62"/>
                  <a:pt x="25" y="61"/>
                  <a:pt x="25" y="61"/>
                </a:cubicBezTo>
                <a:cubicBezTo>
                  <a:pt x="27" y="58"/>
                  <a:pt x="30" y="51"/>
                  <a:pt x="33" y="48"/>
                </a:cubicBezTo>
                <a:cubicBezTo>
                  <a:pt x="34" y="48"/>
                  <a:pt x="33" y="49"/>
                  <a:pt x="34" y="49"/>
                </a:cubicBezTo>
                <a:cubicBezTo>
                  <a:pt x="34" y="48"/>
                  <a:pt x="34" y="48"/>
                  <a:pt x="35" y="47"/>
                </a:cubicBezTo>
                <a:cubicBezTo>
                  <a:pt x="35" y="47"/>
                  <a:pt x="35" y="47"/>
                  <a:pt x="35" y="47"/>
                </a:cubicBezTo>
                <a:cubicBezTo>
                  <a:pt x="36" y="47"/>
                  <a:pt x="35" y="47"/>
                  <a:pt x="36" y="46"/>
                </a:cubicBezTo>
                <a:cubicBezTo>
                  <a:pt x="36" y="46"/>
                  <a:pt x="35" y="46"/>
                  <a:pt x="36" y="46"/>
                </a:cubicBezTo>
                <a:cubicBezTo>
                  <a:pt x="37" y="45"/>
                  <a:pt x="37" y="45"/>
                  <a:pt x="37" y="45"/>
                </a:cubicBezTo>
                <a:cubicBezTo>
                  <a:pt x="37" y="45"/>
                  <a:pt x="37" y="45"/>
                  <a:pt x="37" y="45"/>
                </a:cubicBezTo>
                <a:cubicBezTo>
                  <a:pt x="37" y="45"/>
                  <a:pt x="37" y="46"/>
                  <a:pt x="36" y="47"/>
                </a:cubicBezTo>
                <a:cubicBezTo>
                  <a:pt x="37" y="46"/>
                  <a:pt x="37" y="47"/>
                  <a:pt x="37" y="47"/>
                </a:cubicBezTo>
                <a:cubicBezTo>
                  <a:pt x="36" y="47"/>
                  <a:pt x="36" y="48"/>
                  <a:pt x="35" y="48"/>
                </a:cubicBezTo>
                <a:cubicBezTo>
                  <a:pt x="35" y="49"/>
                  <a:pt x="35" y="49"/>
                  <a:pt x="35" y="49"/>
                </a:cubicBezTo>
                <a:cubicBezTo>
                  <a:pt x="34" y="51"/>
                  <a:pt x="32" y="52"/>
                  <a:pt x="31" y="55"/>
                </a:cubicBezTo>
                <a:close/>
                <a:moveTo>
                  <a:pt x="20" y="45"/>
                </a:moveTo>
                <a:cubicBezTo>
                  <a:pt x="20" y="45"/>
                  <a:pt x="20" y="46"/>
                  <a:pt x="20" y="46"/>
                </a:cubicBezTo>
                <a:cubicBezTo>
                  <a:pt x="18" y="48"/>
                  <a:pt x="18" y="48"/>
                  <a:pt x="17" y="50"/>
                </a:cubicBezTo>
                <a:cubicBezTo>
                  <a:pt x="19" y="49"/>
                  <a:pt x="15" y="55"/>
                  <a:pt x="14" y="55"/>
                </a:cubicBezTo>
                <a:cubicBezTo>
                  <a:pt x="15" y="51"/>
                  <a:pt x="19" y="48"/>
                  <a:pt x="20" y="45"/>
                </a:cubicBezTo>
                <a:close/>
                <a:moveTo>
                  <a:pt x="18" y="46"/>
                </a:moveTo>
                <a:cubicBezTo>
                  <a:pt x="18" y="46"/>
                  <a:pt x="19" y="45"/>
                  <a:pt x="19" y="45"/>
                </a:cubicBezTo>
                <a:cubicBezTo>
                  <a:pt x="20" y="45"/>
                  <a:pt x="19" y="46"/>
                  <a:pt x="18" y="46"/>
                </a:cubicBezTo>
                <a:close/>
                <a:moveTo>
                  <a:pt x="21" y="45"/>
                </a:moveTo>
                <a:cubicBezTo>
                  <a:pt x="20" y="45"/>
                  <a:pt x="20" y="44"/>
                  <a:pt x="21" y="43"/>
                </a:cubicBezTo>
                <a:cubicBezTo>
                  <a:pt x="22" y="43"/>
                  <a:pt x="21" y="44"/>
                  <a:pt x="21" y="44"/>
                </a:cubicBezTo>
                <a:cubicBezTo>
                  <a:pt x="24" y="42"/>
                  <a:pt x="25" y="40"/>
                  <a:pt x="27" y="39"/>
                </a:cubicBezTo>
                <a:cubicBezTo>
                  <a:pt x="25" y="41"/>
                  <a:pt x="24" y="42"/>
                  <a:pt x="23" y="44"/>
                </a:cubicBezTo>
                <a:cubicBezTo>
                  <a:pt x="23" y="44"/>
                  <a:pt x="23" y="44"/>
                  <a:pt x="22" y="45"/>
                </a:cubicBezTo>
                <a:cubicBezTo>
                  <a:pt x="22" y="44"/>
                  <a:pt x="23" y="44"/>
                  <a:pt x="23" y="43"/>
                </a:cubicBezTo>
                <a:cubicBezTo>
                  <a:pt x="23" y="43"/>
                  <a:pt x="22" y="44"/>
                  <a:pt x="21" y="45"/>
                </a:cubicBezTo>
                <a:close/>
                <a:moveTo>
                  <a:pt x="28" y="36"/>
                </a:moveTo>
                <a:cubicBezTo>
                  <a:pt x="28" y="36"/>
                  <a:pt x="30" y="34"/>
                  <a:pt x="30" y="35"/>
                </a:cubicBezTo>
                <a:cubicBezTo>
                  <a:pt x="30" y="35"/>
                  <a:pt x="29" y="36"/>
                  <a:pt x="29" y="36"/>
                </a:cubicBezTo>
                <a:cubicBezTo>
                  <a:pt x="29" y="36"/>
                  <a:pt x="29" y="36"/>
                  <a:pt x="28" y="36"/>
                </a:cubicBezTo>
                <a:close/>
                <a:moveTo>
                  <a:pt x="86" y="91"/>
                </a:moveTo>
                <a:cubicBezTo>
                  <a:pt x="85" y="90"/>
                  <a:pt x="86" y="91"/>
                  <a:pt x="86" y="90"/>
                </a:cubicBezTo>
                <a:cubicBezTo>
                  <a:pt x="86" y="91"/>
                  <a:pt x="86" y="91"/>
                  <a:pt x="86" y="91"/>
                </a:cubicBezTo>
                <a:cubicBezTo>
                  <a:pt x="86" y="91"/>
                  <a:pt x="86" y="90"/>
                  <a:pt x="86" y="91"/>
                </a:cubicBezTo>
                <a:close/>
                <a:moveTo>
                  <a:pt x="87" y="88"/>
                </a:moveTo>
                <a:cubicBezTo>
                  <a:pt x="87" y="87"/>
                  <a:pt x="88" y="88"/>
                  <a:pt x="88" y="87"/>
                </a:cubicBezTo>
                <a:cubicBezTo>
                  <a:pt x="88" y="86"/>
                  <a:pt x="88" y="87"/>
                  <a:pt x="88" y="87"/>
                </a:cubicBezTo>
                <a:cubicBezTo>
                  <a:pt x="89" y="87"/>
                  <a:pt x="88" y="87"/>
                  <a:pt x="89" y="87"/>
                </a:cubicBezTo>
                <a:cubicBezTo>
                  <a:pt x="88" y="88"/>
                  <a:pt x="88" y="88"/>
                  <a:pt x="88" y="88"/>
                </a:cubicBezTo>
                <a:cubicBezTo>
                  <a:pt x="88" y="88"/>
                  <a:pt x="88" y="88"/>
                  <a:pt x="87" y="88"/>
                </a:cubicBezTo>
                <a:cubicBezTo>
                  <a:pt x="87" y="88"/>
                  <a:pt x="87" y="88"/>
                  <a:pt x="87" y="88"/>
                </a:cubicBezTo>
                <a:close/>
                <a:moveTo>
                  <a:pt x="50" y="24"/>
                </a:moveTo>
                <a:cubicBezTo>
                  <a:pt x="49" y="24"/>
                  <a:pt x="51" y="23"/>
                  <a:pt x="51" y="23"/>
                </a:cubicBezTo>
                <a:cubicBezTo>
                  <a:pt x="51" y="23"/>
                  <a:pt x="50" y="24"/>
                  <a:pt x="50" y="24"/>
                </a:cubicBezTo>
                <a:close/>
                <a:moveTo>
                  <a:pt x="49" y="21"/>
                </a:moveTo>
                <a:cubicBezTo>
                  <a:pt x="49" y="20"/>
                  <a:pt x="51" y="20"/>
                  <a:pt x="51" y="19"/>
                </a:cubicBezTo>
                <a:cubicBezTo>
                  <a:pt x="51" y="20"/>
                  <a:pt x="50" y="20"/>
                  <a:pt x="49" y="21"/>
                </a:cubicBezTo>
                <a:close/>
                <a:moveTo>
                  <a:pt x="61" y="17"/>
                </a:moveTo>
                <a:cubicBezTo>
                  <a:pt x="60" y="17"/>
                  <a:pt x="62" y="16"/>
                  <a:pt x="63" y="16"/>
                </a:cubicBezTo>
                <a:cubicBezTo>
                  <a:pt x="63" y="16"/>
                  <a:pt x="61" y="16"/>
                  <a:pt x="61" y="17"/>
                </a:cubicBezTo>
                <a:close/>
                <a:moveTo>
                  <a:pt x="91" y="77"/>
                </a:moveTo>
                <a:cubicBezTo>
                  <a:pt x="91" y="76"/>
                  <a:pt x="91" y="76"/>
                  <a:pt x="91" y="76"/>
                </a:cubicBezTo>
                <a:cubicBezTo>
                  <a:pt x="92" y="75"/>
                  <a:pt x="92" y="77"/>
                  <a:pt x="92" y="78"/>
                </a:cubicBezTo>
                <a:cubicBezTo>
                  <a:pt x="92" y="78"/>
                  <a:pt x="91" y="78"/>
                  <a:pt x="91" y="77"/>
                </a:cubicBezTo>
                <a:close/>
                <a:moveTo>
                  <a:pt x="87" y="26"/>
                </a:moveTo>
                <a:cubicBezTo>
                  <a:pt x="86" y="25"/>
                  <a:pt x="87" y="25"/>
                  <a:pt x="88" y="25"/>
                </a:cubicBezTo>
                <a:cubicBezTo>
                  <a:pt x="88" y="25"/>
                  <a:pt x="88" y="25"/>
                  <a:pt x="88" y="26"/>
                </a:cubicBezTo>
                <a:cubicBezTo>
                  <a:pt x="88" y="26"/>
                  <a:pt x="87" y="26"/>
                  <a:pt x="87" y="26"/>
                </a:cubicBezTo>
                <a:close/>
                <a:moveTo>
                  <a:pt x="94" y="74"/>
                </a:moveTo>
                <a:cubicBezTo>
                  <a:pt x="94" y="74"/>
                  <a:pt x="94" y="74"/>
                  <a:pt x="95" y="73"/>
                </a:cubicBezTo>
                <a:cubicBezTo>
                  <a:pt x="95" y="72"/>
                  <a:pt x="95" y="72"/>
                  <a:pt x="95" y="71"/>
                </a:cubicBezTo>
                <a:cubicBezTo>
                  <a:pt x="95" y="71"/>
                  <a:pt x="95" y="72"/>
                  <a:pt x="95" y="72"/>
                </a:cubicBezTo>
                <a:cubicBezTo>
                  <a:pt x="95" y="73"/>
                  <a:pt x="95" y="73"/>
                  <a:pt x="94" y="74"/>
                </a:cubicBezTo>
                <a:cubicBezTo>
                  <a:pt x="94" y="74"/>
                  <a:pt x="94" y="74"/>
                  <a:pt x="94" y="75"/>
                </a:cubicBezTo>
                <a:lnTo>
                  <a:pt x="94" y="74"/>
                </a:lnTo>
                <a:close/>
                <a:moveTo>
                  <a:pt x="104" y="46"/>
                </a:moveTo>
                <a:cubicBezTo>
                  <a:pt x="104" y="46"/>
                  <a:pt x="105" y="46"/>
                  <a:pt x="105" y="46"/>
                </a:cubicBezTo>
                <a:cubicBezTo>
                  <a:pt x="105" y="46"/>
                  <a:pt x="104" y="46"/>
                  <a:pt x="104" y="46"/>
                </a:cubicBezTo>
                <a:cubicBezTo>
                  <a:pt x="104" y="46"/>
                  <a:pt x="104" y="46"/>
                  <a:pt x="104" y="46"/>
                </a:cubicBezTo>
                <a:close/>
                <a:moveTo>
                  <a:pt x="95" y="73"/>
                </a:moveTo>
                <a:cubicBezTo>
                  <a:pt x="95" y="73"/>
                  <a:pt x="95" y="73"/>
                  <a:pt x="95" y="73"/>
                </a:cubicBezTo>
                <a:cubicBezTo>
                  <a:pt x="95" y="73"/>
                  <a:pt x="95" y="73"/>
                  <a:pt x="95" y="74"/>
                </a:cubicBezTo>
                <a:cubicBezTo>
                  <a:pt x="95" y="73"/>
                  <a:pt x="95" y="73"/>
                  <a:pt x="95" y="73"/>
                </a:cubicBezTo>
                <a:close/>
                <a:moveTo>
                  <a:pt x="115" y="27"/>
                </a:moveTo>
                <a:cubicBezTo>
                  <a:pt x="115" y="27"/>
                  <a:pt x="117" y="28"/>
                  <a:pt x="117" y="28"/>
                </a:cubicBezTo>
                <a:cubicBezTo>
                  <a:pt x="116" y="28"/>
                  <a:pt x="115" y="28"/>
                  <a:pt x="115" y="27"/>
                </a:cubicBezTo>
                <a:close/>
                <a:moveTo>
                  <a:pt x="125" y="36"/>
                </a:moveTo>
                <a:cubicBezTo>
                  <a:pt x="125" y="36"/>
                  <a:pt x="125" y="36"/>
                  <a:pt x="125" y="36"/>
                </a:cubicBezTo>
                <a:cubicBezTo>
                  <a:pt x="125" y="36"/>
                  <a:pt x="126" y="37"/>
                  <a:pt x="124" y="36"/>
                </a:cubicBezTo>
                <a:cubicBezTo>
                  <a:pt x="125" y="36"/>
                  <a:pt x="124" y="36"/>
                  <a:pt x="125" y="36"/>
                </a:cubicBezTo>
                <a:close/>
              </a:path>
            </a:pathLst>
          </a:custGeom>
          <a:solidFill>
            <a:srgbClr val="301919"/>
          </a:solidFill>
          <a:ln>
            <a:noFill/>
          </a:ln>
        </p:spPr>
        <p:txBody>
          <a:bodyPr anchor="ctr" anchorCtr="1"/>
          <a:p>
            <a:endParaRPr lang="zh-CN" altLang="en-US"/>
          </a:p>
        </p:txBody>
      </p:sp>
      <p:sp>
        <p:nvSpPr>
          <p:cNvPr id="5" name="KSO_Shape"/>
          <p:cNvSpPr/>
          <p:nvPr/>
        </p:nvSpPr>
        <p:spPr bwMode="auto">
          <a:xfrm>
            <a:off x="3781425" y="3336925"/>
            <a:ext cx="772160" cy="723265"/>
          </a:xfrm>
          <a:custGeom>
            <a:avLst/>
            <a:gdLst>
              <a:gd name="T0" fmla="*/ 255795 w 184"/>
              <a:gd name="T1" fmla="*/ 146862 h 172"/>
              <a:gd name="T2" fmla="*/ 443879 w 184"/>
              <a:gd name="T3" fmla="*/ 305022 h 172"/>
              <a:gd name="T4" fmla="*/ 432594 w 184"/>
              <a:gd name="T5" fmla="*/ 312553 h 172"/>
              <a:gd name="T6" fmla="*/ 425070 w 184"/>
              <a:gd name="T7" fmla="*/ 338913 h 172"/>
              <a:gd name="T8" fmla="*/ 319743 w 184"/>
              <a:gd name="T9" fmla="*/ 365273 h 172"/>
              <a:gd name="T10" fmla="*/ 300935 w 184"/>
              <a:gd name="T11" fmla="*/ 357741 h 172"/>
              <a:gd name="T12" fmla="*/ 289650 w 184"/>
              <a:gd name="T13" fmla="*/ 316319 h 172"/>
              <a:gd name="T14" fmla="*/ 315982 w 184"/>
              <a:gd name="T15" fmla="*/ 331381 h 172"/>
              <a:gd name="T16" fmla="*/ 312220 w 184"/>
              <a:gd name="T17" fmla="*/ 308787 h 172"/>
              <a:gd name="T18" fmla="*/ 312220 w 184"/>
              <a:gd name="T19" fmla="*/ 342678 h 172"/>
              <a:gd name="T20" fmla="*/ 342313 w 184"/>
              <a:gd name="T21" fmla="*/ 335147 h 172"/>
              <a:gd name="T22" fmla="*/ 346075 w 184"/>
              <a:gd name="T23" fmla="*/ 297490 h 172"/>
              <a:gd name="T24" fmla="*/ 394977 w 184"/>
              <a:gd name="T25" fmla="*/ 286193 h 172"/>
              <a:gd name="T26" fmla="*/ 451402 w 184"/>
              <a:gd name="T27" fmla="*/ 293724 h 172"/>
              <a:gd name="T28" fmla="*/ 353598 w 184"/>
              <a:gd name="T29" fmla="*/ 169456 h 172"/>
              <a:gd name="T30" fmla="*/ 477734 w 184"/>
              <a:gd name="T31" fmla="*/ 161925 h 172"/>
              <a:gd name="T32" fmla="*/ 308458 w 184"/>
              <a:gd name="T33" fmla="*/ 94142 h 172"/>
              <a:gd name="T34" fmla="*/ 218178 w 184"/>
              <a:gd name="T35" fmla="*/ 116737 h 172"/>
              <a:gd name="T36" fmla="*/ 255795 w 184"/>
              <a:gd name="T37" fmla="*/ 75314 h 172"/>
              <a:gd name="T38" fmla="*/ 206893 w 184"/>
              <a:gd name="T39" fmla="*/ 75314 h 172"/>
              <a:gd name="T40" fmla="*/ 135421 w 184"/>
              <a:gd name="T41" fmla="*/ 105440 h 172"/>
              <a:gd name="T42" fmla="*/ 274603 w 184"/>
              <a:gd name="T43" fmla="*/ 30126 h 172"/>
              <a:gd name="T44" fmla="*/ 165514 w 184"/>
              <a:gd name="T45" fmla="*/ 64017 h 172"/>
              <a:gd name="T46" fmla="*/ 15047 w 184"/>
              <a:gd name="T47" fmla="*/ 402930 h 172"/>
              <a:gd name="T48" fmla="*/ 157991 w 184"/>
              <a:gd name="T49" fmla="*/ 594980 h 172"/>
              <a:gd name="T50" fmla="*/ 357360 w 184"/>
              <a:gd name="T51" fmla="*/ 640169 h 172"/>
              <a:gd name="T52" fmla="*/ 609393 w 184"/>
              <a:gd name="T53" fmla="*/ 538495 h 172"/>
              <a:gd name="T54" fmla="*/ 605631 w 184"/>
              <a:gd name="T55" fmla="*/ 120502 h 172"/>
              <a:gd name="T56" fmla="*/ 673342 w 184"/>
              <a:gd name="T57" fmla="*/ 391633 h 172"/>
              <a:gd name="T58" fmla="*/ 473972 w 184"/>
              <a:gd name="T59" fmla="*/ 598746 h 172"/>
              <a:gd name="T60" fmla="*/ 669580 w 184"/>
              <a:gd name="T61" fmla="*/ 387867 h 172"/>
              <a:gd name="T62" fmla="*/ 639486 w 184"/>
              <a:gd name="T63" fmla="*/ 222176 h 172"/>
              <a:gd name="T64" fmla="*/ 462687 w 184"/>
              <a:gd name="T65" fmla="*/ 48954 h 172"/>
              <a:gd name="T66" fmla="*/ 297173 w 184"/>
              <a:gd name="T67" fmla="*/ 0 h 172"/>
              <a:gd name="T68" fmla="*/ 583061 w 184"/>
              <a:gd name="T69" fmla="*/ 289959 h 172"/>
              <a:gd name="T70" fmla="*/ 564253 w 184"/>
              <a:gd name="T71" fmla="*/ 278662 h 172"/>
              <a:gd name="T72" fmla="*/ 270841 w 184"/>
              <a:gd name="T73" fmla="*/ 52720 h 172"/>
              <a:gd name="T74" fmla="*/ 428832 w 184"/>
              <a:gd name="T75" fmla="*/ 146862 h 172"/>
              <a:gd name="T76" fmla="*/ 161752 w 184"/>
              <a:gd name="T77" fmla="*/ 75314 h 172"/>
              <a:gd name="T78" fmla="*/ 560491 w 184"/>
              <a:gd name="T79" fmla="*/ 75314 h 172"/>
              <a:gd name="T80" fmla="*/ 150467 w 184"/>
              <a:gd name="T81" fmla="*/ 124268 h 172"/>
              <a:gd name="T82" fmla="*/ 537921 w 184"/>
              <a:gd name="T83" fmla="*/ 259833 h 172"/>
              <a:gd name="T84" fmla="*/ 507827 w 184"/>
              <a:gd name="T85" fmla="*/ 433055 h 172"/>
              <a:gd name="T86" fmla="*/ 545444 w 184"/>
              <a:gd name="T87" fmla="*/ 323850 h 172"/>
              <a:gd name="T88" fmla="*/ 526636 w 184"/>
              <a:gd name="T89" fmla="*/ 256067 h 172"/>
              <a:gd name="T90" fmla="*/ 447640 w 184"/>
              <a:gd name="T91" fmla="*/ 320084 h 172"/>
              <a:gd name="T92" fmla="*/ 650771 w 184"/>
              <a:gd name="T93" fmla="*/ 429290 h 172"/>
              <a:gd name="T94" fmla="*/ 425070 w 184"/>
              <a:gd name="T95" fmla="*/ 346444 h 172"/>
              <a:gd name="T96" fmla="*/ 496542 w 184"/>
              <a:gd name="T97" fmla="*/ 583683 h 172"/>
              <a:gd name="T98" fmla="*/ 432594 w 184"/>
              <a:gd name="T99" fmla="*/ 621340 h 172"/>
              <a:gd name="T100" fmla="*/ 244510 w 184"/>
              <a:gd name="T101" fmla="*/ 625106 h 172"/>
              <a:gd name="T102" fmla="*/ 312220 w 184"/>
              <a:gd name="T103" fmla="*/ 361507 h 172"/>
              <a:gd name="T104" fmla="*/ 154229 w 184"/>
              <a:gd name="T105" fmla="*/ 587449 h 172"/>
              <a:gd name="T106" fmla="*/ 94042 w 184"/>
              <a:gd name="T107" fmla="*/ 519666 h 172"/>
              <a:gd name="T108" fmla="*/ 308458 w 184"/>
              <a:gd name="T109" fmla="*/ 308787 h 172"/>
              <a:gd name="T110" fmla="*/ 285888 w 184"/>
              <a:gd name="T111" fmla="*/ 320084 h 172"/>
              <a:gd name="T112" fmla="*/ 60187 w 184"/>
              <a:gd name="T113" fmla="*/ 184519 h 172"/>
              <a:gd name="T114" fmla="*/ 33855 w 184"/>
              <a:gd name="T115" fmla="*/ 263599 h 172"/>
              <a:gd name="T116" fmla="*/ 94042 w 184"/>
              <a:gd name="T117" fmla="*/ 237239 h 172"/>
              <a:gd name="T118" fmla="*/ 131659 w 184"/>
              <a:gd name="T119" fmla="*/ 176988 h 172"/>
              <a:gd name="T120" fmla="*/ 112851 w 184"/>
              <a:gd name="T121" fmla="*/ 131799 h 172"/>
              <a:gd name="T122" fmla="*/ 327267 w 184"/>
              <a:gd name="T123" fmla="*/ 97908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 h="172">
                <a:moveTo>
                  <a:pt x="41" y="33"/>
                </a:moveTo>
                <a:cubicBezTo>
                  <a:pt x="42" y="34"/>
                  <a:pt x="42" y="34"/>
                  <a:pt x="42" y="34"/>
                </a:cubicBezTo>
                <a:cubicBezTo>
                  <a:pt x="43" y="34"/>
                  <a:pt x="41" y="33"/>
                  <a:pt x="44" y="34"/>
                </a:cubicBezTo>
                <a:cubicBezTo>
                  <a:pt x="44" y="33"/>
                  <a:pt x="43" y="33"/>
                  <a:pt x="44" y="33"/>
                </a:cubicBezTo>
                <a:cubicBezTo>
                  <a:pt x="44" y="33"/>
                  <a:pt x="44" y="33"/>
                  <a:pt x="44" y="33"/>
                </a:cubicBezTo>
                <a:cubicBezTo>
                  <a:pt x="44" y="32"/>
                  <a:pt x="45" y="32"/>
                  <a:pt x="45" y="33"/>
                </a:cubicBezTo>
                <a:cubicBezTo>
                  <a:pt x="45" y="33"/>
                  <a:pt x="45" y="33"/>
                  <a:pt x="45" y="33"/>
                </a:cubicBezTo>
                <a:cubicBezTo>
                  <a:pt x="45" y="33"/>
                  <a:pt x="44" y="33"/>
                  <a:pt x="44" y="34"/>
                </a:cubicBezTo>
                <a:cubicBezTo>
                  <a:pt x="45" y="33"/>
                  <a:pt x="45" y="33"/>
                  <a:pt x="46" y="33"/>
                </a:cubicBezTo>
                <a:cubicBezTo>
                  <a:pt x="45" y="33"/>
                  <a:pt x="45" y="33"/>
                  <a:pt x="45" y="33"/>
                </a:cubicBezTo>
                <a:cubicBezTo>
                  <a:pt x="45" y="33"/>
                  <a:pt x="45" y="32"/>
                  <a:pt x="46" y="32"/>
                </a:cubicBezTo>
                <a:cubicBezTo>
                  <a:pt x="46" y="33"/>
                  <a:pt x="46" y="33"/>
                  <a:pt x="46" y="33"/>
                </a:cubicBezTo>
                <a:cubicBezTo>
                  <a:pt x="46" y="33"/>
                  <a:pt x="46" y="32"/>
                  <a:pt x="46" y="32"/>
                </a:cubicBezTo>
                <a:cubicBezTo>
                  <a:pt x="46" y="32"/>
                  <a:pt x="47" y="32"/>
                  <a:pt x="48" y="32"/>
                </a:cubicBezTo>
                <a:cubicBezTo>
                  <a:pt x="49" y="33"/>
                  <a:pt x="50" y="31"/>
                  <a:pt x="51" y="33"/>
                </a:cubicBezTo>
                <a:cubicBezTo>
                  <a:pt x="52" y="32"/>
                  <a:pt x="53" y="32"/>
                  <a:pt x="54" y="33"/>
                </a:cubicBezTo>
                <a:cubicBezTo>
                  <a:pt x="54" y="33"/>
                  <a:pt x="54" y="33"/>
                  <a:pt x="54" y="33"/>
                </a:cubicBezTo>
                <a:cubicBezTo>
                  <a:pt x="55" y="34"/>
                  <a:pt x="57" y="32"/>
                  <a:pt x="58" y="33"/>
                </a:cubicBezTo>
                <a:cubicBezTo>
                  <a:pt x="58" y="33"/>
                  <a:pt x="57" y="33"/>
                  <a:pt x="57" y="33"/>
                </a:cubicBezTo>
                <a:cubicBezTo>
                  <a:pt x="59" y="33"/>
                  <a:pt x="61" y="35"/>
                  <a:pt x="62" y="35"/>
                </a:cubicBezTo>
                <a:cubicBezTo>
                  <a:pt x="62" y="35"/>
                  <a:pt x="62" y="35"/>
                  <a:pt x="62" y="35"/>
                </a:cubicBezTo>
                <a:cubicBezTo>
                  <a:pt x="62" y="35"/>
                  <a:pt x="63" y="36"/>
                  <a:pt x="64" y="36"/>
                </a:cubicBezTo>
                <a:cubicBezTo>
                  <a:pt x="64" y="36"/>
                  <a:pt x="64" y="36"/>
                  <a:pt x="64" y="37"/>
                </a:cubicBezTo>
                <a:cubicBezTo>
                  <a:pt x="65" y="36"/>
                  <a:pt x="66" y="37"/>
                  <a:pt x="67" y="38"/>
                </a:cubicBezTo>
                <a:cubicBezTo>
                  <a:pt x="67" y="38"/>
                  <a:pt x="67" y="38"/>
                  <a:pt x="67" y="38"/>
                </a:cubicBezTo>
                <a:cubicBezTo>
                  <a:pt x="68" y="38"/>
                  <a:pt x="68" y="38"/>
                  <a:pt x="68" y="38"/>
                </a:cubicBezTo>
                <a:cubicBezTo>
                  <a:pt x="68" y="38"/>
                  <a:pt x="68" y="38"/>
                  <a:pt x="68" y="39"/>
                </a:cubicBezTo>
                <a:cubicBezTo>
                  <a:pt x="70" y="39"/>
                  <a:pt x="71" y="40"/>
                  <a:pt x="73" y="40"/>
                </a:cubicBezTo>
                <a:cubicBezTo>
                  <a:pt x="72" y="40"/>
                  <a:pt x="73" y="40"/>
                  <a:pt x="73" y="40"/>
                </a:cubicBezTo>
                <a:cubicBezTo>
                  <a:pt x="73" y="40"/>
                  <a:pt x="73" y="40"/>
                  <a:pt x="73" y="40"/>
                </a:cubicBezTo>
                <a:cubicBezTo>
                  <a:pt x="75" y="42"/>
                  <a:pt x="81" y="43"/>
                  <a:pt x="82" y="45"/>
                </a:cubicBezTo>
                <a:cubicBezTo>
                  <a:pt x="82" y="44"/>
                  <a:pt x="83" y="44"/>
                  <a:pt x="83" y="45"/>
                </a:cubicBezTo>
                <a:cubicBezTo>
                  <a:pt x="83" y="46"/>
                  <a:pt x="83" y="45"/>
                  <a:pt x="83" y="46"/>
                </a:cubicBezTo>
                <a:cubicBezTo>
                  <a:pt x="87" y="48"/>
                  <a:pt x="91" y="51"/>
                  <a:pt x="96" y="54"/>
                </a:cubicBezTo>
                <a:cubicBezTo>
                  <a:pt x="96" y="54"/>
                  <a:pt x="95" y="53"/>
                  <a:pt x="95" y="53"/>
                </a:cubicBezTo>
                <a:cubicBezTo>
                  <a:pt x="97" y="55"/>
                  <a:pt x="98" y="56"/>
                  <a:pt x="100" y="57"/>
                </a:cubicBezTo>
                <a:cubicBezTo>
                  <a:pt x="101" y="59"/>
                  <a:pt x="104" y="61"/>
                  <a:pt x="105" y="61"/>
                </a:cubicBezTo>
                <a:cubicBezTo>
                  <a:pt x="105" y="61"/>
                  <a:pt x="104" y="60"/>
                  <a:pt x="105" y="61"/>
                </a:cubicBezTo>
                <a:cubicBezTo>
                  <a:pt x="106" y="63"/>
                  <a:pt x="107" y="64"/>
                  <a:pt x="109" y="66"/>
                </a:cubicBezTo>
                <a:cubicBezTo>
                  <a:pt x="109" y="67"/>
                  <a:pt x="110" y="68"/>
                  <a:pt x="110" y="67"/>
                </a:cubicBezTo>
                <a:cubicBezTo>
                  <a:pt x="110" y="67"/>
                  <a:pt x="110" y="67"/>
                  <a:pt x="109" y="67"/>
                </a:cubicBezTo>
                <a:cubicBezTo>
                  <a:pt x="109" y="67"/>
                  <a:pt x="109" y="66"/>
                  <a:pt x="109" y="66"/>
                </a:cubicBezTo>
                <a:cubicBezTo>
                  <a:pt x="110" y="67"/>
                  <a:pt x="112" y="69"/>
                  <a:pt x="111" y="68"/>
                </a:cubicBezTo>
                <a:cubicBezTo>
                  <a:pt x="113" y="70"/>
                  <a:pt x="113" y="71"/>
                  <a:pt x="115" y="72"/>
                </a:cubicBezTo>
                <a:cubicBezTo>
                  <a:pt x="114" y="74"/>
                  <a:pt x="116" y="75"/>
                  <a:pt x="116" y="76"/>
                </a:cubicBezTo>
                <a:cubicBezTo>
                  <a:pt x="116" y="76"/>
                  <a:pt x="117" y="76"/>
                  <a:pt x="117" y="77"/>
                </a:cubicBezTo>
                <a:cubicBezTo>
                  <a:pt x="116" y="76"/>
                  <a:pt x="115" y="76"/>
                  <a:pt x="114" y="75"/>
                </a:cubicBezTo>
                <a:cubicBezTo>
                  <a:pt x="115" y="76"/>
                  <a:pt x="115" y="76"/>
                  <a:pt x="115" y="76"/>
                </a:cubicBezTo>
                <a:cubicBezTo>
                  <a:pt x="116" y="76"/>
                  <a:pt x="116" y="77"/>
                  <a:pt x="116" y="78"/>
                </a:cubicBezTo>
                <a:cubicBezTo>
                  <a:pt x="116" y="77"/>
                  <a:pt x="116" y="78"/>
                  <a:pt x="116" y="78"/>
                </a:cubicBezTo>
                <a:cubicBezTo>
                  <a:pt x="117" y="78"/>
                  <a:pt x="116" y="78"/>
                  <a:pt x="117" y="78"/>
                </a:cubicBezTo>
                <a:cubicBezTo>
                  <a:pt x="117" y="78"/>
                  <a:pt x="118" y="79"/>
                  <a:pt x="118" y="80"/>
                </a:cubicBezTo>
                <a:cubicBezTo>
                  <a:pt x="117" y="80"/>
                  <a:pt x="117" y="80"/>
                  <a:pt x="117" y="80"/>
                </a:cubicBezTo>
                <a:cubicBezTo>
                  <a:pt x="118" y="80"/>
                  <a:pt x="117" y="81"/>
                  <a:pt x="118" y="81"/>
                </a:cubicBezTo>
                <a:cubicBezTo>
                  <a:pt x="118" y="80"/>
                  <a:pt x="117" y="80"/>
                  <a:pt x="118" y="80"/>
                </a:cubicBezTo>
                <a:cubicBezTo>
                  <a:pt x="118" y="81"/>
                  <a:pt x="118" y="81"/>
                  <a:pt x="118" y="81"/>
                </a:cubicBezTo>
                <a:cubicBezTo>
                  <a:pt x="118" y="81"/>
                  <a:pt x="118" y="81"/>
                  <a:pt x="118" y="81"/>
                </a:cubicBezTo>
                <a:cubicBezTo>
                  <a:pt x="118" y="82"/>
                  <a:pt x="118" y="81"/>
                  <a:pt x="118" y="82"/>
                </a:cubicBezTo>
                <a:cubicBezTo>
                  <a:pt x="118" y="83"/>
                  <a:pt x="118" y="83"/>
                  <a:pt x="118" y="84"/>
                </a:cubicBezTo>
                <a:cubicBezTo>
                  <a:pt x="119" y="84"/>
                  <a:pt x="119" y="84"/>
                  <a:pt x="119" y="85"/>
                </a:cubicBezTo>
                <a:cubicBezTo>
                  <a:pt x="119" y="85"/>
                  <a:pt x="118" y="85"/>
                  <a:pt x="118" y="85"/>
                </a:cubicBezTo>
                <a:cubicBezTo>
                  <a:pt x="118" y="85"/>
                  <a:pt x="118" y="85"/>
                  <a:pt x="118" y="85"/>
                </a:cubicBezTo>
                <a:cubicBezTo>
                  <a:pt x="118" y="85"/>
                  <a:pt x="118" y="85"/>
                  <a:pt x="117" y="86"/>
                </a:cubicBezTo>
                <a:cubicBezTo>
                  <a:pt x="118" y="86"/>
                  <a:pt x="118" y="86"/>
                  <a:pt x="117" y="86"/>
                </a:cubicBezTo>
                <a:cubicBezTo>
                  <a:pt x="117" y="86"/>
                  <a:pt x="117" y="86"/>
                  <a:pt x="117" y="86"/>
                </a:cubicBezTo>
                <a:cubicBezTo>
                  <a:pt x="117" y="86"/>
                  <a:pt x="117" y="85"/>
                  <a:pt x="116" y="85"/>
                </a:cubicBezTo>
                <a:cubicBezTo>
                  <a:pt x="117" y="85"/>
                  <a:pt x="117" y="85"/>
                  <a:pt x="117" y="85"/>
                </a:cubicBezTo>
                <a:cubicBezTo>
                  <a:pt x="116" y="85"/>
                  <a:pt x="116" y="85"/>
                  <a:pt x="116" y="85"/>
                </a:cubicBezTo>
                <a:cubicBezTo>
                  <a:pt x="117" y="84"/>
                  <a:pt x="115" y="84"/>
                  <a:pt x="116" y="84"/>
                </a:cubicBezTo>
                <a:cubicBezTo>
                  <a:pt x="116" y="84"/>
                  <a:pt x="116" y="84"/>
                  <a:pt x="116" y="84"/>
                </a:cubicBezTo>
                <a:cubicBezTo>
                  <a:pt x="116" y="84"/>
                  <a:pt x="116" y="84"/>
                  <a:pt x="116" y="83"/>
                </a:cubicBezTo>
                <a:cubicBezTo>
                  <a:pt x="114" y="82"/>
                  <a:pt x="115" y="81"/>
                  <a:pt x="112" y="78"/>
                </a:cubicBezTo>
                <a:cubicBezTo>
                  <a:pt x="113" y="78"/>
                  <a:pt x="113" y="79"/>
                  <a:pt x="113" y="80"/>
                </a:cubicBezTo>
                <a:cubicBezTo>
                  <a:pt x="113" y="79"/>
                  <a:pt x="113" y="79"/>
                  <a:pt x="113" y="79"/>
                </a:cubicBezTo>
                <a:cubicBezTo>
                  <a:pt x="113" y="79"/>
                  <a:pt x="113" y="79"/>
                  <a:pt x="113" y="80"/>
                </a:cubicBezTo>
                <a:cubicBezTo>
                  <a:pt x="112" y="79"/>
                  <a:pt x="112" y="78"/>
                  <a:pt x="112" y="78"/>
                </a:cubicBezTo>
                <a:cubicBezTo>
                  <a:pt x="113" y="79"/>
                  <a:pt x="112" y="79"/>
                  <a:pt x="112" y="79"/>
                </a:cubicBezTo>
                <a:cubicBezTo>
                  <a:pt x="112" y="79"/>
                  <a:pt x="112" y="79"/>
                  <a:pt x="112" y="80"/>
                </a:cubicBezTo>
                <a:cubicBezTo>
                  <a:pt x="112" y="80"/>
                  <a:pt x="112" y="80"/>
                  <a:pt x="112" y="79"/>
                </a:cubicBezTo>
                <a:cubicBezTo>
                  <a:pt x="112" y="80"/>
                  <a:pt x="112" y="80"/>
                  <a:pt x="112" y="80"/>
                </a:cubicBezTo>
                <a:cubicBezTo>
                  <a:pt x="115" y="81"/>
                  <a:pt x="114" y="83"/>
                  <a:pt x="115" y="83"/>
                </a:cubicBezTo>
                <a:cubicBezTo>
                  <a:pt x="114" y="84"/>
                  <a:pt x="115" y="84"/>
                  <a:pt x="115" y="84"/>
                </a:cubicBezTo>
                <a:cubicBezTo>
                  <a:pt x="115" y="84"/>
                  <a:pt x="115" y="84"/>
                  <a:pt x="115" y="84"/>
                </a:cubicBezTo>
                <a:cubicBezTo>
                  <a:pt x="116" y="84"/>
                  <a:pt x="115" y="85"/>
                  <a:pt x="115" y="85"/>
                </a:cubicBezTo>
                <a:cubicBezTo>
                  <a:pt x="115" y="85"/>
                  <a:pt x="116" y="86"/>
                  <a:pt x="116" y="86"/>
                </a:cubicBezTo>
                <a:cubicBezTo>
                  <a:pt x="116" y="86"/>
                  <a:pt x="116" y="86"/>
                  <a:pt x="116" y="86"/>
                </a:cubicBezTo>
                <a:cubicBezTo>
                  <a:pt x="116" y="86"/>
                  <a:pt x="116" y="86"/>
                  <a:pt x="116" y="86"/>
                </a:cubicBezTo>
                <a:cubicBezTo>
                  <a:pt x="115" y="86"/>
                  <a:pt x="116" y="86"/>
                  <a:pt x="116" y="86"/>
                </a:cubicBezTo>
                <a:cubicBezTo>
                  <a:pt x="115" y="86"/>
                  <a:pt x="116" y="86"/>
                  <a:pt x="115" y="86"/>
                </a:cubicBezTo>
                <a:cubicBezTo>
                  <a:pt x="116" y="86"/>
                  <a:pt x="116" y="86"/>
                  <a:pt x="116" y="86"/>
                </a:cubicBezTo>
                <a:cubicBezTo>
                  <a:pt x="115" y="86"/>
                  <a:pt x="115" y="86"/>
                  <a:pt x="115" y="87"/>
                </a:cubicBezTo>
                <a:cubicBezTo>
                  <a:pt x="116" y="87"/>
                  <a:pt x="116" y="87"/>
                  <a:pt x="116" y="87"/>
                </a:cubicBezTo>
                <a:cubicBezTo>
                  <a:pt x="117" y="87"/>
                  <a:pt x="117" y="87"/>
                  <a:pt x="117" y="87"/>
                </a:cubicBezTo>
                <a:cubicBezTo>
                  <a:pt x="117" y="87"/>
                  <a:pt x="117" y="87"/>
                  <a:pt x="118" y="87"/>
                </a:cubicBezTo>
                <a:cubicBezTo>
                  <a:pt x="117" y="87"/>
                  <a:pt x="117" y="87"/>
                  <a:pt x="117" y="87"/>
                </a:cubicBezTo>
                <a:cubicBezTo>
                  <a:pt x="117" y="87"/>
                  <a:pt x="117" y="87"/>
                  <a:pt x="118" y="87"/>
                </a:cubicBezTo>
                <a:cubicBezTo>
                  <a:pt x="117" y="88"/>
                  <a:pt x="118" y="88"/>
                  <a:pt x="117" y="88"/>
                </a:cubicBezTo>
                <a:cubicBezTo>
                  <a:pt x="118" y="88"/>
                  <a:pt x="117" y="87"/>
                  <a:pt x="117" y="88"/>
                </a:cubicBezTo>
                <a:cubicBezTo>
                  <a:pt x="117" y="87"/>
                  <a:pt x="117" y="87"/>
                  <a:pt x="116" y="87"/>
                </a:cubicBezTo>
                <a:cubicBezTo>
                  <a:pt x="117" y="88"/>
                  <a:pt x="117" y="87"/>
                  <a:pt x="117" y="88"/>
                </a:cubicBezTo>
                <a:cubicBezTo>
                  <a:pt x="117" y="88"/>
                  <a:pt x="117" y="88"/>
                  <a:pt x="117" y="88"/>
                </a:cubicBezTo>
                <a:cubicBezTo>
                  <a:pt x="117" y="88"/>
                  <a:pt x="117" y="88"/>
                  <a:pt x="116" y="88"/>
                </a:cubicBezTo>
                <a:cubicBezTo>
                  <a:pt x="116" y="88"/>
                  <a:pt x="116" y="89"/>
                  <a:pt x="115" y="88"/>
                </a:cubicBezTo>
                <a:cubicBezTo>
                  <a:pt x="115" y="89"/>
                  <a:pt x="115" y="90"/>
                  <a:pt x="114" y="91"/>
                </a:cubicBezTo>
                <a:cubicBezTo>
                  <a:pt x="114" y="90"/>
                  <a:pt x="114" y="90"/>
                  <a:pt x="114" y="90"/>
                </a:cubicBezTo>
                <a:cubicBezTo>
                  <a:pt x="114" y="90"/>
                  <a:pt x="114" y="91"/>
                  <a:pt x="114" y="91"/>
                </a:cubicBezTo>
                <a:cubicBezTo>
                  <a:pt x="113" y="91"/>
                  <a:pt x="114" y="91"/>
                  <a:pt x="113" y="91"/>
                </a:cubicBezTo>
                <a:cubicBezTo>
                  <a:pt x="114" y="91"/>
                  <a:pt x="113" y="91"/>
                  <a:pt x="113" y="90"/>
                </a:cubicBezTo>
                <a:cubicBezTo>
                  <a:pt x="113" y="91"/>
                  <a:pt x="113" y="91"/>
                  <a:pt x="113" y="91"/>
                </a:cubicBezTo>
                <a:cubicBezTo>
                  <a:pt x="113" y="91"/>
                  <a:pt x="113" y="91"/>
                  <a:pt x="114" y="91"/>
                </a:cubicBezTo>
                <a:cubicBezTo>
                  <a:pt x="113" y="91"/>
                  <a:pt x="113" y="91"/>
                  <a:pt x="113" y="92"/>
                </a:cubicBezTo>
                <a:cubicBezTo>
                  <a:pt x="113" y="91"/>
                  <a:pt x="113" y="93"/>
                  <a:pt x="112" y="93"/>
                </a:cubicBezTo>
                <a:cubicBezTo>
                  <a:pt x="112" y="92"/>
                  <a:pt x="112" y="92"/>
                  <a:pt x="112" y="92"/>
                </a:cubicBezTo>
                <a:cubicBezTo>
                  <a:pt x="111" y="92"/>
                  <a:pt x="112" y="93"/>
                  <a:pt x="112" y="93"/>
                </a:cubicBezTo>
                <a:cubicBezTo>
                  <a:pt x="112" y="93"/>
                  <a:pt x="112" y="93"/>
                  <a:pt x="112" y="93"/>
                </a:cubicBezTo>
                <a:cubicBezTo>
                  <a:pt x="112" y="94"/>
                  <a:pt x="110" y="94"/>
                  <a:pt x="110" y="94"/>
                </a:cubicBezTo>
                <a:cubicBezTo>
                  <a:pt x="110" y="94"/>
                  <a:pt x="110" y="94"/>
                  <a:pt x="110" y="94"/>
                </a:cubicBezTo>
                <a:cubicBezTo>
                  <a:pt x="108" y="95"/>
                  <a:pt x="107" y="96"/>
                  <a:pt x="105" y="97"/>
                </a:cubicBezTo>
                <a:cubicBezTo>
                  <a:pt x="105" y="97"/>
                  <a:pt x="105" y="96"/>
                  <a:pt x="105" y="96"/>
                </a:cubicBezTo>
                <a:cubicBezTo>
                  <a:pt x="104" y="97"/>
                  <a:pt x="101" y="100"/>
                  <a:pt x="101" y="98"/>
                </a:cubicBezTo>
                <a:cubicBezTo>
                  <a:pt x="101" y="98"/>
                  <a:pt x="101" y="98"/>
                  <a:pt x="101" y="98"/>
                </a:cubicBezTo>
                <a:cubicBezTo>
                  <a:pt x="101" y="98"/>
                  <a:pt x="101" y="98"/>
                  <a:pt x="101" y="98"/>
                </a:cubicBezTo>
                <a:cubicBezTo>
                  <a:pt x="101" y="98"/>
                  <a:pt x="100" y="98"/>
                  <a:pt x="99" y="99"/>
                </a:cubicBezTo>
                <a:cubicBezTo>
                  <a:pt x="99" y="98"/>
                  <a:pt x="99" y="98"/>
                  <a:pt x="99" y="98"/>
                </a:cubicBezTo>
                <a:cubicBezTo>
                  <a:pt x="98" y="99"/>
                  <a:pt x="97" y="98"/>
                  <a:pt x="96" y="99"/>
                </a:cubicBezTo>
                <a:cubicBezTo>
                  <a:pt x="96" y="98"/>
                  <a:pt x="97" y="98"/>
                  <a:pt x="97" y="98"/>
                </a:cubicBezTo>
                <a:cubicBezTo>
                  <a:pt x="96" y="99"/>
                  <a:pt x="93" y="99"/>
                  <a:pt x="92" y="99"/>
                </a:cubicBezTo>
                <a:cubicBezTo>
                  <a:pt x="92" y="99"/>
                  <a:pt x="92" y="99"/>
                  <a:pt x="92" y="99"/>
                </a:cubicBezTo>
                <a:cubicBezTo>
                  <a:pt x="91" y="99"/>
                  <a:pt x="89" y="99"/>
                  <a:pt x="87" y="99"/>
                </a:cubicBezTo>
                <a:cubicBezTo>
                  <a:pt x="88" y="99"/>
                  <a:pt x="87" y="99"/>
                  <a:pt x="87" y="99"/>
                </a:cubicBezTo>
                <a:cubicBezTo>
                  <a:pt x="88" y="98"/>
                  <a:pt x="89" y="99"/>
                  <a:pt x="90" y="98"/>
                </a:cubicBezTo>
                <a:cubicBezTo>
                  <a:pt x="90" y="97"/>
                  <a:pt x="90" y="97"/>
                  <a:pt x="90" y="97"/>
                </a:cubicBezTo>
                <a:cubicBezTo>
                  <a:pt x="90" y="98"/>
                  <a:pt x="88" y="97"/>
                  <a:pt x="88" y="98"/>
                </a:cubicBezTo>
                <a:cubicBezTo>
                  <a:pt x="88" y="98"/>
                  <a:pt x="87" y="98"/>
                  <a:pt x="87" y="97"/>
                </a:cubicBezTo>
                <a:cubicBezTo>
                  <a:pt x="87" y="98"/>
                  <a:pt x="85" y="98"/>
                  <a:pt x="85" y="97"/>
                </a:cubicBezTo>
                <a:cubicBezTo>
                  <a:pt x="84" y="98"/>
                  <a:pt x="84" y="97"/>
                  <a:pt x="83" y="97"/>
                </a:cubicBezTo>
                <a:cubicBezTo>
                  <a:pt x="84" y="97"/>
                  <a:pt x="84" y="96"/>
                  <a:pt x="84" y="96"/>
                </a:cubicBezTo>
                <a:cubicBezTo>
                  <a:pt x="84" y="97"/>
                  <a:pt x="84" y="97"/>
                  <a:pt x="84" y="97"/>
                </a:cubicBezTo>
                <a:cubicBezTo>
                  <a:pt x="84" y="96"/>
                  <a:pt x="85" y="97"/>
                  <a:pt x="85" y="96"/>
                </a:cubicBezTo>
                <a:cubicBezTo>
                  <a:pt x="85" y="96"/>
                  <a:pt x="85" y="96"/>
                  <a:pt x="85" y="96"/>
                </a:cubicBezTo>
                <a:cubicBezTo>
                  <a:pt x="85" y="96"/>
                  <a:pt x="85" y="96"/>
                  <a:pt x="84" y="96"/>
                </a:cubicBezTo>
                <a:cubicBezTo>
                  <a:pt x="84" y="96"/>
                  <a:pt x="84" y="95"/>
                  <a:pt x="84" y="96"/>
                </a:cubicBezTo>
                <a:cubicBezTo>
                  <a:pt x="84" y="95"/>
                  <a:pt x="84" y="96"/>
                  <a:pt x="84" y="95"/>
                </a:cubicBezTo>
                <a:cubicBezTo>
                  <a:pt x="84" y="95"/>
                  <a:pt x="85" y="95"/>
                  <a:pt x="85" y="95"/>
                </a:cubicBezTo>
                <a:cubicBezTo>
                  <a:pt x="85" y="94"/>
                  <a:pt x="85" y="94"/>
                  <a:pt x="84" y="94"/>
                </a:cubicBezTo>
                <a:cubicBezTo>
                  <a:pt x="84" y="94"/>
                  <a:pt x="85" y="94"/>
                  <a:pt x="85" y="94"/>
                </a:cubicBezTo>
                <a:cubicBezTo>
                  <a:pt x="84" y="94"/>
                  <a:pt x="84" y="94"/>
                  <a:pt x="84" y="93"/>
                </a:cubicBezTo>
                <a:cubicBezTo>
                  <a:pt x="84" y="93"/>
                  <a:pt x="84" y="93"/>
                  <a:pt x="83" y="93"/>
                </a:cubicBezTo>
                <a:cubicBezTo>
                  <a:pt x="84" y="92"/>
                  <a:pt x="83" y="92"/>
                  <a:pt x="82" y="92"/>
                </a:cubicBezTo>
                <a:cubicBezTo>
                  <a:pt x="82" y="92"/>
                  <a:pt x="82" y="92"/>
                  <a:pt x="82" y="92"/>
                </a:cubicBezTo>
                <a:cubicBezTo>
                  <a:pt x="82" y="92"/>
                  <a:pt x="82" y="92"/>
                  <a:pt x="82" y="91"/>
                </a:cubicBezTo>
                <a:cubicBezTo>
                  <a:pt x="82" y="91"/>
                  <a:pt x="81" y="92"/>
                  <a:pt x="81" y="92"/>
                </a:cubicBezTo>
                <a:cubicBezTo>
                  <a:pt x="81" y="91"/>
                  <a:pt x="82" y="91"/>
                  <a:pt x="82" y="90"/>
                </a:cubicBezTo>
                <a:cubicBezTo>
                  <a:pt x="81" y="91"/>
                  <a:pt x="80" y="90"/>
                  <a:pt x="81" y="90"/>
                </a:cubicBezTo>
                <a:cubicBezTo>
                  <a:pt x="81" y="90"/>
                  <a:pt x="80" y="90"/>
                  <a:pt x="81" y="89"/>
                </a:cubicBezTo>
                <a:cubicBezTo>
                  <a:pt x="80" y="89"/>
                  <a:pt x="80" y="89"/>
                  <a:pt x="80" y="89"/>
                </a:cubicBezTo>
                <a:cubicBezTo>
                  <a:pt x="79" y="90"/>
                  <a:pt x="78" y="90"/>
                  <a:pt x="78" y="91"/>
                </a:cubicBezTo>
                <a:cubicBezTo>
                  <a:pt x="78" y="91"/>
                  <a:pt x="79" y="91"/>
                  <a:pt x="78" y="92"/>
                </a:cubicBezTo>
                <a:cubicBezTo>
                  <a:pt x="78" y="92"/>
                  <a:pt x="79" y="92"/>
                  <a:pt x="79" y="93"/>
                </a:cubicBezTo>
                <a:cubicBezTo>
                  <a:pt x="80" y="92"/>
                  <a:pt x="80" y="94"/>
                  <a:pt x="81" y="94"/>
                </a:cubicBezTo>
                <a:cubicBezTo>
                  <a:pt x="80" y="95"/>
                  <a:pt x="81" y="94"/>
                  <a:pt x="81" y="95"/>
                </a:cubicBezTo>
                <a:cubicBezTo>
                  <a:pt x="80" y="95"/>
                  <a:pt x="80" y="95"/>
                  <a:pt x="80" y="95"/>
                </a:cubicBezTo>
                <a:cubicBezTo>
                  <a:pt x="80" y="94"/>
                  <a:pt x="80" y="94"/>
                  <a:pt x="80" y="94"/>
                </a:cubicBezTo>
                <a:cubicBezTo>
                  <a:pt x="80" y="94"/>
                  <a:pt x="79" y="94"/>
                  <a:pt x="80" y="94"/>
                </a:cubicBezTo>
                <a:cubicBezTo>
                  <a:pt x="79" y="94"/>
                  <a:pt x="80" y="94"/>
                  <a:pt x="80" y="94"/>
                </a:cubicBezTo>
                <a:cubicBezTo>
                  <a:pt x="79" y="94"/>
                  <a:pt x="79" y="94"/>
                  <a:pt x="78" y="94"/>
                </a:cubicBezTo>
                <a:cubicBezTo>
                  <a:pt x="79" y="93"/>
                  <a:pt x="78" y="93"/>
                  <a:pt x="77" y="93"/>
                </a:cubicBezTo>
                <a:cubicBezTo>
                  <a:pt x="78" y="92"/>
                  <a:pt x="78" y="92"/>
                  <a:pt x="78" y="92"/>
                </a:cubicBezTo>
                <a:cubicBezTo>
                  <a:pt x="77" y="92"/>
                  <a:pt x="76" y="91"/>
                  <a:pt x="76" y="90"/>
                </a:cubicBezTo>
                <a:cubicBezTo>
                  <a:pt x="75" y="91"/>
                  <a:pt x="76" y="89"/>
                  <a:pt x="75" y="89"/>
                </a:cubicBezTo>
                <a:cubicBezTo>
                  <a:pt x="75" y="89"/>
                  <a:pt x="75" y="90"/>
                  <a:pt x="75" y="90"/>
                </a:cubicBezTo>
                <a:cubicBezTo>
                  <a:pt x="75" y="90"/>
                  <a:pt x="75" y="90"/>
                  <a:pt x="75" y="90"/>
                </a:cubicBezTo>
                <a:cubicBezTo>
                  <a:pt x="75" y="89"/>
                  <a:pt x="75" y="89"/>
                  <a:pt x="75" y="89"/>
                </a:cubicBezTo>
                <a:cubicBezTo>
                  <a:pt x="75" y="89"/>
                  <a:pt x="75" y="89"/>
                  <a:pt x="75" y="89"/>
                </a:cubicBezTo>
                <a:cubicBezTo>
                  <a:pt x="74" y="88"/>
                  <a:pt x="74" y="88"/>
                  <a:pt x="74" y="88"/>
                </a:cubicBezTo>
                <a:cubicBezTo>
                  <a:pt x="74" y="88"/>
                  <a:pt x="74" y="87"/>
                  <a:pt x="74" y="87"/>
                </a:cubicBezTo>
                <a:cubicBezTo>
                  <a:pt x="74" y="87"/>
                  <a:pt x="74" y="87"/>
                  <a:pt x="74" y="87"/>
                </a:cubicBezTo>
                <a:cubicBezTo>
                  <a:pt x="73" y="88"/>
                  <a:pt x="74" y="87"/>
                  <a:pt x="74" y="88"/>
                </a:cubicBezTo>
                <a:cubicBezTo>
                  <a:pt x="73" y="87"/>
                  <a:pt x="74" y="87"/>
                  <a:pt x="73" y="87"/>
                </a:cubicBezTo>
                <a:cubicBezTo>
                  <a:pt x="73" y="87"/>
                  <a:pt x="73" y="87"/>
                  <a:pt x="73" y="86"/>
                </a:cubicBezTo>
                <a:cubicBezTo>
                  <a:pt x="73" y="87"/>
                  <a:pt x="73" y="87"/>
                  <a:pt x="73" y="87"/>
                </a:cubicBezTo>
                <a:cubicBezTo>
                  <a:pt x="74" y="86"/>
                  <a:pt x="74" y="87"/>
                  <a:pt x="74" y="87"/>
                </a:cubicBezTo>
                <a:cubicBezTo>
                  <a:pt x="74" y="86"/>
                  <a:pt x="75" y="86"/>
                  <a:pt x="74" y="86"/>
                </a:cubicBezTo>
                <a:cubicBezTo>
                  <a:pt x="74" y="85"/>
                  <a:pt x="75" y="85"/>
                  <a:pt x="75" y="85"/>
                </a:cubicBezTo>
                <a:cubicBezTo>
                  <a:pt x="75" y="85"/>
                  <a:pt x="75" y="85"/>
                  <a:pt x="76" y="85"/>
                </a:cubicBezTo>
                <a:cubicBezTo>
                  <a:pt x="76" y="85"/>
                  <a:pt x="75" y="85"/>
                  <a:pt x="76" y="85"/>
                </a:cubicBezTo>
                <a:cubicBezTo>
                  <a:pt x="76" y="85"/>
                  <a:pt x="76" y="85"/>
                  <a:pt x="76" y="84"/>
                </a:cubicBezTo>
                <a:cubicBezTo>
                  <a:pt x="76" y="84"/>
                  <a:pt x="76" y="84"/>
                  <a:pt x="76" y="84"/>
                </a:cubicBezTo>
                <a:cubicBezTo>
                  <a:pt x="76" y="85"/>
                  <a:pt x="77" y="84"/>
                  <a:pt x="77" y="84"/>
                </a:cubicBezTo>
                <a:cubicBezTo>
                  <a:pt x="77" y="84"/>
                  <a:pt x="77" y="84"/>
                  <a:pt x="78" y="84"/>
                </a:cubicBezTo>
                <a:cubicBezTo>
                  <a:pt x="78" y="84"/>
                  <a:pt x="78" y="84"/>
                  <a:pt x="78" y="84"/>
                </a:cubicBezTo>
                <a:cubicBezTo>
                  <a:pt x="79" y="84"/>
                  <a:pt x="78" y="84"/>
                  <a:pt x="78" y="84"/>
                </a:cubicBezTo>
                <a:cubicBezTo>
                  <a:pt x="78" y="84"/>
                  <a:pt x="78" y="84"/>
                  <a:pt x="78" y="84"/>
                </a:cubicBezTo>
                <a:cubicBezTo>
                  <a:pt x="78" y="84"/>
                  <a:pt x="77" y="84"/>
                  <a:pt x="77" y="84"/>
                </a:cubicBezTo>
                <a:cubicBezTo>
                  <a:pt x="78" y="84"/>
                  <a:pt x="78" y="84"/>
                  <a:pt x="78" y="84"/>
                </a:cubicBezTo>
                <a:cubicBezTo>
                  <a:pt x="78" y="84"/>
                  <a:pt x="79" y="84"/>
                  <a:pt x="78" y="84"/>
                </a:cubicBezTo>
                <a:cubicBezTo>
                  <a:pt x="78" y="84"/>
                  <a:pt x="79" y="84"/>
                  <a:pt x="79" y="84"/>
                </a:cubicBezTo>
                <a:cubicBezTo>
                  <a:pt x="78" y="85"/>
                  <a:pt x="79" y="86"/>
                  <a:pt x="79" y="86"/>
                </a:cubicBezTo>
                <a:cubicBezTo>
                  <a:pt x="79" y="86"/>
                  <a:pt x="79" y="86"/>
                  <a:pt x="79" y="86"/>
                </a:cubicBezTo>
                <a:cubicBezTo>
                  <a:pt x="79" y="86"/>
                  <a:pt x="79" y="86"/>
                  <a:pt x="79" y="86"/>
                </a:cubicBezTo>
                <a:cubicBezTo>
                  <a:pt x="79" y="86"/>
                  <a:pt x="80" y="86"/>
                  <a:pt x="79" y="87"/>
                </a:cubicBezTo>
                <a:cubicBezTo>
                  <a:pt x="79" y="87"/>
                  <a:pt x="79" y="87"/>
                  <a:pt x="79" y="87"/>
                </a:cubicBezTo>
                <a:cubicBezTo>
                  <a:pt x="80" y="87"/>
                  <a:pt x="80" y="87"/>
                  <a:pt x="80" y="87"/>
                </a:cubicBezTo>
                <a:cubicBezTo>
                  <a:pt x="80" y="87"/>
                  <a:pt x="80" y="87"/>
                  <a:pt x="80" y="87"/>
                </a:cubicBezTo>
                <a:cubicBezTo>
                  <a:pt x="80" y="88"/>
                  <a:pt x="81" y="88"/>
                  <a:pt x="81" y="89"/>
                </a:cubicBezTo>
                <a:cubicBezTo>
                  <a:pt x="83" y="88"/>
                  <a:pt x="82" y="92"/>
                  <a:pt x="84" y="90"/>
                </a:cubicBezTo>
                <a:cubicBezTo>
                  <a:pt x="84" y="91"/>
                  <a:pt x="84" y="91"/>
                  <a:pt x="84" y="91"/>
                </a:cubicBezTo>
                <a:cubicBezTo>
                  <a:pt x="84" y="91"/>
                  <a:pt x="84" y="91"/>
                  <a:pt x="83" y="91"/>
                </a:cubicBezTo>
                <a:cubicBezTo>
                  <a:pt x="84" y="91"/>
                  <a:pt x="84" y="91"/>
                  <a:pt x="84" y="92"/>
                </a:cubicBezTo>
                <a:cubicBezTo>
                  <a:pt x="84" y="91"/>
                  <a:pt x="84" y="91"/>
                  <a:pt x="84" y="90"/>
                </a:cubicBezTo>
                <a:cubicBezTo>
                  <a:pt x="84" y="90"/>
                  <a:pt x="84" y="90"/>
                  <a:pt x="85" y="90"/>
                </a:cubicBezTo>
                <a:cubicBezTo>
                  <a:pt x="85" y="90"/>
                  <a:pt x="84" y="90"/>
                  <a:pt x="84" y="90"/>
                </a:cubicBezTo>
                <a:cubicBezTo>
                  <a:pt x="84" y="90"/>
                  <a:pt x="84" y="90"/>
                  <a:pt x="84" y="90"/>
                </a:cubicBezTo>
                <a:cubicBezTo>
                  <a:pt x="84" y="90"/>
                  <a:pt x="84" y="90"/>
                  <a:pt x="84" y="89"/>
                </a:cubicBezTo>
                <a:cubicBezTo>
                  <a:pt x="84" y="89"/>
                  <a:pt x="83" y="89"/>
                  <a:pt x="83" y="88"/>
                </a:cubicBezTo>
                <a:cubicBezTo>
                  <a:pt x="83" y="89"/>
                  <a:pt x="83" y="89"/>
                  <a:pt x="84" y="88"/>
                </a:cubicBezTo>
                <a:cubicBezTo>
                  <a:pt x="83" y="88"/>
                  <a:pt x="82" y="87"/>
                  <a:pt x="81" y="86"/>
                </a:cubicBezTo>
                <a:cubicBezTo>
                  <a:pt x="81" y="86"/>
                  <a:pt x="81" y="86"/>
                  <a:pt x="81" y="86"/>
                </a:cubicBezTo>
                <a:cubicBezTo>
                  <a:pt x="81" y="86"/>
                  <a:pt x="81" y="85"/>
                  <a:pt x="80" y="85"/>
                </a:cubicBezTo>
                <a:cubicBezTo>
                  <a:pt x="80" y="85"/>
                  <a:pt x="81" y="85"/>
                  <a:pt x="81" y="85"/>
                </a:cubicBezTo>
                <a:cubicBezTo>
                  <a:pt x="80" y="85"/>
                  <a:pt x="80" y="85"/>
                  <a:pt x="80" y="85"/>
                </a:cubicBezTo>
                <a:cubicBezTo>
                  <a:pt x="80" y="85"/>
                  <a:pt x="80" y="84"/>
                  <a:pt x="80" y="84"/>
                </a:cubicBezTo>
                <a:cubicBezTo>
                  <a:pt x="80" y="84"/>
                  <a:pt x="80" y="84"/>
                  <a:pt x="80" y="84"/>
                </a:cubicBezTo>
                <a:cubicBezTo>
                  <a:pt x="80" y="84"/>
                  <a:pt x="80" y="84"/>
                  <a:pt x="80" y="84"/>
                </a:cubicBezTo>
                <a:cubicBezTo>
                  <a:pt x="80" y="84"/>
                  <a:pt x="80" y="84"/>
                  <a:pt x="79" y="84"/>
                </a:cubicBezTo>
                <a:cubicBezTo>
                  <a:pt x="80" y="84"/>
                  <a:pt x="80" y="84"/>
                  <a:pt x="80" y="84"/>
                </a:cubicBezTo>
                <a:cubicBezTo>
                  <a:pt x="79" y="84"/>
                  <a:pt x="80" y="83"/>
                  <a:pt x="80" y="83"/>
                </a:cubicBezTo>
                <a:cubicBezTo>
                  <a:pt x="80" y="83"/>
                  <a:pt x="80" y="83"/>
                  <a:pt x="80" y="83"/>
                </a:cubicBezTo>
                <a:cubicBezTo>
                  <a:pt x="80" y="83"/>
                  <a:pt x="80" y="83"/>
                  <a:pt x="80" y="83"/>
                </a:cubicBezTo>
                <a:cubicBezTo>
                  <a:pt x="80" y="83"/>
                  <a:pt x="80" y="83"/>
                  <a:pt x="80" y="83"/>
                </a:cubicBezTo>
                <a:cubicBezTo>
                  <a:pt x="81" y="83"/>
                  <a:pt x="80" y="83"/>
                  <a:pt x="80" y="83"/>
                </a:cubicBezTo>
                <a:cubicBezTo>
                  <a:pt x="81" y="83"/>
                  <a:pt x="81" y="83"/>
                  <a:pt x="81" y="83"/>
                </a:cubicBezTo>
                <a:cubicBezTo>
                  <a:pt x="82" y="83"/>
                  <a:pt x="81" y="83"/>
                  <a:pt x="82" y="82"/>
                </a:cubicBezTo>
                <a:cubicBezTo>
                  <a:pt x="82" y="82"/>
                  <a:pt x="82" y="82"/>
                  <a:pt x="82" y="82"/>
                </a:cubicBezTo>
                <a:cubicBezTo>
                  <a:pt x="82" y="82"/>
                  <a:pt x="82" y="82"/>
                  <a:pt x="82" y="82"/>
                </a:cubicBezTo>
                <a:cubicBezTo>
                  <a:pt x="83" y="82"/>
                  <a:pt x="82" y="82"/>
                  <a:pt x="82" y="82"/>
                </a:cubicBezTo>
                <a:cubicBezTo>
                  <a:pt x="82" y="82"/>
                  <a:pt x="82" y="82"/>
                  <a:pt x="83" y="82"/>
                </a:cubicBezTo>
                <a:cubicBezTo>
                  <a:pt x="83" y="82"/>
                  <a:pt x="83" y="82"/>
                  <a:pt x="83" y="82"/>
                </a:cubicBezTo>
                <a:cubicBezTo>
                  <a:pt x="83" y="82"/>
                  <a:pt x="82" y="83"/>
                  <a:pt x="83" y="82"/>
                </a:cubicBezTo>
                <a:cubicBezTo>
                  <a:pt x="83" y="82"/>
                  <a:pt x="82" y="83"/>
                  <a:pt x="83" y="83"/>
                </a:cubicBezTo>
                <a:cubicBezTo>
                  <a:pt x="83" y="83"/>
                  <a:pt x="83" y="82"/>
                  <a:pt x="84" y="82"/>
                </a:cubicBezTo>
                <a:cubicBezTo>
                  <a:pt x="84" y="82"/>
                  <a:pt x="84" y="82"/>
                  <a:pt x="84" y="82"/>
                </a:cubicBezTo>
                <a:cubicBezTo>
                  <a:pt x="83" y="82"/>
                  <a:pt x="83" y="82"/>
                  <a:pt x="83" y="82"/>
                </a:cubicBezTo>
                <a:cubicBezTo>
                  <a:pt x="83" y="82"/>
                  <a:pt x="83" y="82"/>
                  <a:pt x="83" y="82"/>
                </a:cubicBezTo>
                <a:cubicBezTo>
                  <a:pt x="83" y="82"/>
                  <a:pt x="83" y="82"/>
                  <a:pt x="83" y="82"/>
                </a:cubicBezTo>
                <a:cubicBezTo>
                  <a:pt x="83" y="82"/>
                  <a:pt x="84" y="81"/>
                  <a:pt x="84" y="82"/>
                </a:cubicBezTo>
                <a:cubicBezTo>
                  <a:pt x="83" y="82"/>
                  <a:pt x="83" y="82"/>
                  <a:pt x="83" y="82"/>
                </a:cubicBezTo>
                <a:cubicBezTo>
                  <a:pt x="83" y="82"/>
                  <a:pt x="83" y="82"/>
                  <a:pt x="83" y="82"/>
                </a:cubicBezTo>
                <a:cubicBezTo>
                  <a:pt x="83" y="82"/>
                  <a:pt x="84" y="82"/>
                  <a:pt x="84" y="82"/>
                </a:cubicBezTo>
                <a:cubicBezTo>
                  <a:pt x="84" y="82"/>
                  <a:pt x="83" y="82"/>
                  <a:pt x="83" y="82"/>
                </a:cubicBezTo>
                <a:cubicBezTo>
                  <a:pt x="84" y="82"/>
                  <a:pt x="83" y="83"/>
                  <a:pt x="84" y="84"/>
                </a:cubicBezTo>
                <a:cubicBezTo>
                  <a:pt x="84" y="84"/>
                  <a:pt x="84" y="84"/>
                  <a:pt x="84" y="84"/>
                </a:cubicBezTo>
                <a:cubicBezTo>
                  <a:pt x="83" y="84"/>
                  <a:pt x="84" y="85"/>
                  <a:pt x="83" y="85"/>
                </a:cubicBezTo>
                <a:cubicBezTo>
                  <a:pt x="83" y="85"/>
                  <a:pt x="84" y="85"/>
                  <a:pt x="83" y="85"/>
                </a:cubicBezTo>
                <a:cubicBezTo>
                  <a:pt x="83" y="85"/>
                  <a:pt x="83" y="85"/>
                  <a:pt x="83" y="85"/>
                </a:cubicBezTo>
                <a:cubicBezTo>
                  <a:pt x="83" y="85"/>
                  <a:pt x="83" y="85"/>
                  <a:pt x="83" y="85"/>
                </a:cubicBezTo>
                <a:cubicBezTo>
                  <a:pt x="83" y="85"/>
                  <a:pt x="83" y="85"/>
                  <a:pt x="83" y="86"/>
                </a:cubicBezTo>
                <a:cubicBezTo>
                  <a:pt x="83" y="86"/>
                  <a:pt x="83" y="86"/>
                  <a:pt x="83" y="86"/>
                </a:cubicBezTo>
                <a:cubicBezTo>
                  <a:pt x="83" y="87"/>
                  <a:pt x="83" y="87"/>
                  <a:pt x="83" y="88"/>
                </a:cubicBezTo>
                <a:cubicBezTo>
                  <a:pt x="83" y="88"/>
                  <a:pt x="83" y="88"/>
                  <a:pt x="83" y="88"/>
                </a:cubicBezTo>
                <a:cubicBezTo>
                  <a:pt x="83" y="88"/>
                  <a:pt x="83" y="88"/>
                  <a:pt x="83" y="89"/>
                </a:cubicBezTo>
                <a:cubicBezTo>
                  <a:pt x="83" y="88"/>
                  <a:pt x="84" y="88"/>
                  <a:pt x="84" y="88"/>
                </a:cubicBezTo>
                <a:cubicBezTo>
                  <a:pt x="84" y="89"/>
                  <a:pt x="84" y="89"/>
                  <a:pt x="83" y="89"/>
                </a:cubicBezTo>
                <a:cubicBezTo>
                  <a:pt x="83" y="89"/>
                  <a:pt x="84" y="89"/>
                  <a:pt x="83" y="89"/>
                </a:cubicBezTo>
                <a:cubicBezTo>
                  <a:pt x="83" y="89"/>
                  <a:pt x="83" y="89"/>
                  <a:pt x="82" y="89"/>
                </a:cubicBezTo>
                <a:cubicBezTo>
                  <a:pt x="83" y="89"/>
                  <a:pt x="83" y="89"/>
                  <a:pt x="83" y="90"/>
                </a:cubicBezTo>
                <a:cubicBezTo>
                  <a:pt x="83" y="89"/>
                  <a:pt x="83" y="90"/>
                  <a:pt x="84" y="90"/>
                </a:cubicBezTo>
                <a:cubicBezTo>
                  <a:pt x="83" y="90"/>
                  <a:pt x="83" y="90"/>
                  <a:pt x="83" y="90"/>
                </a:cubicBezTo>
                <a:cubicBezTo>
                  <a:pt x="83" y="90"/>
                  <a:pt x="82" y="90"/>
                  <a:pt x="82" y="90"/>
                </a:cubicBezTo>
                <a:cubicBezTo>
                  <a:pt x="82" y="90"/>
                  <a:pt x="83" y="90"/>
                  <a:pt x="83" y="91"/>
                </a:cubicBezTo>
                <a:cubicBezTo>
                  <a:pt x="83" y="91"/>
                  <a:pt x="83" y="90"/>
                  <a:pt x="84" y="90"/>
                </a:cubicBezTo>
                <a:cubicBezTo>
                  <a:pt x="84" y="91"/>
                  <a:pt x="83" y="91"/>
                  <a:pt x="83" y="91"/>
                </a:cubicBezTo>
                <a:cubicBezTo>
                  <a:pt x="83" y="91"/>
                  <a:pt x="83" y="91"/>
                  <a:pt x="83" y="91"/>
                </a:cubicBezTo>
                <a:cubicBezTo>
                  <a:pt x="82" y="91"/>
                  <a:pt x="82" y="92"/>
                  <a:pt x="82" y="92"/>
                </a:cubicBezTo>
                <a:cubicBezTo>
                  <a:pt x="82" y="91"/>
                  <a:pt x="82" y="92"/>
                  <a:pt x="82" y="91"/>
                </a:cubicBezTo>
                <a:cubicBezTo>
                  <a:pt x="82" y="91"/>
                  <a:pt x="82" y="91"/>
                  <a:pt x="82" y="91"/>
                </a:cubicBezTo>
                <a:cubicBezTo>
                  <a:pt x="82" y="92"/>
                  <a:pt x="82" y="92"/>
                  <a:pt x="82" y="92"/>
                </a:cubicBezTo>
                <a:cubicBezTo>
                  <a:pt x="82" y="92"/>
                  <a:pt x="83" y="92"/>
                  <a:pt x="82" y="92"/>
                </a:cubicBezTo>
                <a:cubicBezTo>
                  <a:pt x="83" y="92"/>
                  <a:pt x="83" y="92"/>
                  <a:pt x="83" y="92"/>
                </a:cubicBezTo>
                <a:cubicBezTo>
                  <a:pt x="83" y="92"/>
                  <a:pt x="83" y="92"/>
                  <a:pt x="83" y="92"/>
                </a:cubicBezTo>
                <a:cubicBezTo>
                  <a:pt x="83" y="91"/>
                  <a:pt x="83" y="91"/>
                  <a:pt x="83" y="91"/>
                </a:cubicBezTo>
                <a:cubicBezTo>
                  <a:pt x="84" y="92"/>
                  <a:pt x="84" y="92"/>
                  <a:pt x="84" y="92"/>
                </a:cubicBezTo>
                <a:cubicBezTo>
                  <a:pt x="84" y="92"/>
                  <a:pt x="84" y="92"/>
                  <a:pt x="84" y="91"/>
                </a:cubicBezTo>
                <a:cubicBezTo>
                  <a:pt x="85" y="92"/>
                  <a:pt x="85" y="91"/>
                  <a:pt x="86" y="91"/>
                </a:cubicBezTo>
                <a:cubicBezTo>
                  <a:pt x="86" y="92"/>
                  <a:pt x="86" y="91"/>
                  <a:pt x="86" y="91"/>
                </a:cubicBezTo>
                <a:cubicBezTo>
                  <a:pt x="86" y="91"/>
                  <a:pt x="87" y="90"/>
                  <a:pt x="87" y="91"/>
                </a:cubicBezTo>
                <a:cubicBezTo>
                  <a:pt x="87" y="91"/>
                  <a:pt x="86" y="90"/>
                  <a:pt x="87" y="90"/>
                </a:cubicBezTo>
                <a:cubicBezTo>
                  <a:pt x="87" y="90"/>
                  <a:pt x="87" y="91"/>
                  <a:pt x="87" y="90"/>
                </a:cubicBezTo>
                <a:cubicBezTo>
                  <a:pt x="87" y="91"/>
                  <a:pt x="88" y="91"/>
                  <a:pt x="88" y="91"/>
                </a:cubicBezTo>
                <a:cubicBezTo>
                  <a:pt x="88" y="91"/>
                  <a:pt x="87" y="90"/>
                  <a:pt x="88" y="90"/>
                </a:cubicBezTo>
                <a:cubicBezTo>
                  <a:pt x="88" y="90"/>
                  <a:pt x="88" y="90"/>
                  <a:pt x="88" y="90"/>
                </a:cubicBezTo>
                <a:cubicBezTo>
                  <a:pt x="88" y="90"/>
                  <a:pt x="88" y="90"/>
                  <a:pt x="88" y="91"/>
                </a:cubicBezTo>
                <a:cubicBezTo>
                  <a:pt x="88" y="90"/>
                  <a:pt x="88" y="91"/>
                  <a:pt x="88" y="91"/>
                </a:cubicBezTo>
                <a:cubicBezTo>
                  <a:pt x="89" y="91"/>
                  <a:pt x="89" y="91"/>
                  <a:pt x="89" y="91"/>
                </a:cubicBezTo>
                <a:cubicBezTo>
                  <a:pt x="89" y="91"/>
                  <a:pt x="88" y="90"/>
                  <a:pt x="88" y="90"/>
                </a:cubicBezTo>
                <a:cubicBezTo>
                  <a:pt x="88" y="90"/>
                  <a:pt x="88" y="89"/>
                  <a:pt x="87" y="89"/>
                </a:cubicBezTo>
                <a:cubicBezTo>
                  <a:pt x="88" y="88"/>
                  <a:pt x="90" y="88"/>
                  <a:pt x="91" y="89"/>
                </a:cubicBezTo>
                <a:cubicBezTo>
                  <a:pt x="92" y="89"/>
                  <a:pt x="92" y="90"/>
                  <a:pt x="92" y="90"/>
                </a:cubicBezTo>
                <a:cubicBezTo>
                  <a:pt x="91" y="87"/>
                  <a:pt x="94" y="90"/>
                  <a:pt x="94" y="88"/>
                </a:cubicBezTo>
                <a:cubicBezTo>
                  <a:pt x="94" y="87"/>
                  <a:pt x="94" y="87"/>
                  <a:pt x="93" y="87"/>
                </a:cubicBezTo>
                <a:cubicBezTo>
                  <a:pt x="94" y="87"/>
                  <a:pt x="94" y="86"/>
                  <a:pt x="94" y="85"/>
                </a:cubicBezTo>
                <a:cubicBezTo>
                  <a:pt x="94" y="85"/>
                  <a:pt x="94" y="85"/>
                  <a:pt x="94" y="85"/>
                </a:cubicBezTo>
                <a:cubicBezTo>
                  <a:pt x="94" y="85"/>
                  <a:pt x="94" y="85"/>
                  <a:pt x="94" y="85"/>
                </a:cubicBezTo>
                <a:cubicBezTo>
                  <a:pt x="94" y="85"/>
                  <a:pt x="94" y="85"/>
                  <a:pt x="94" y="84"/>
                </a:cubicBezTo>
                <a:cubicBezTo>
                  <a:pt x="94" y="84"/>
                  <a:pt x="94" y="83"/>
                  <a:pt x="95" y="83"/>
                </a:cubicBezTo>
                <a:cubicBezTo>
                  <a:pt x="94" y="82"/>
                  <a:pt x="94" y="82"/>
                  <a:pt x="94" y="81"/>
                </a:cubicBezTo>
                <a:cubicBezTo>
                  <a:pt x="94" y="82"/>
                  <a:pt x="95" y="81"/>
                  <a:pt x="94" y="81"/>
                </a:cubicBezTo>
                <a:cubicBezTo>
                  <a:pt x="94" y="81"/>
                  <a:pt x="94" y="81"/>
                  <a:pt x="94" y="81"/>
                </a:cubicBezTo>
                <a:cubicBezTo>
                  <a:pt x="94" y="81"/>
                  <a:pt x="95" y="82"/>
                  <a:pt x="95" y="82"/>
                </a:cubicBezTo>
                <a:cubicBezTo>
                  <a:pt x="95" y="81"/>
                  <a:pt x="94" y="81"/>
                  <a:pt x="94" y="80"/>
                </a:cubicBezTo>
                <a:cubicBezTo>
                  <a:pt x="94" y="80"/>
                  <a:pt x="94" y="80"/>
                  <a:pt x="94" y="80"/>
                </a:cubicBezTo>
                <a:cubicBezTo>
                  <a:pt x="94" y="79"/>
                  <a:pt x="94" y="79"/>
                  <a:pt x="94" y="79"/>
                </a:cubicBezTo>
                <a:cubicBezTo>
                  <a:pt x="94" y="79"/>
                  <a:pt x="94" y="79"/>
                  <a:pt x="94" y="78"/>
                </a:cubicBezTo>
                <a:cubicBezTo>
                  <a:pt x="94" y="78"/>
                  <a:pt x="94" y="78"/>
                  <a:pt x="95" y="79"/>
                </a:cubicBezTo>
                <a:cubicBezTo>
                  <a:pt x="95" y="78"/>
                  <a:pt x="95" y="77"/>
                  <a:pt x="95" y="78"/>
                </a:cubicBezTo>
                <a:cubicBezTo>
                  <a:pt x="95" y="78"/>
                  <a:pt x="95" y="78"/>
                  <a:pt x="95" y="79"/>
                </a:cubicBezTo>
                <a:cubicBezTo>
                  <a:pt x="95" y="79"/>
                  <a:pt x="95" y="78"/>
                  <a:pt x="94" y="79"/>
                </a:cubicBezTo>
                <a:cubicBezTo>
                  <a:pt x="95" y="80"/>
                  <a:pt x="95" y="80"/>
                  <a:pt x="94" y="80"/>
                </a:cubicBezTo>
                <a:cubicBezTo>
                  <a:pt x="95" y="81"/>
                  <a:pt x="95" y="80"/>
                  <a:pt x="94" y="79"/>
                </a:cubicBezTo>
                <a:cubicBezTo>
                  <a:pt x="94" y="80"/>
                  <a:pt x="96" y="80"/>
                  <a:pt x="93" y="79"/>
                </a:cubicBezTo>
                <a:cubicBezTo>
                  <a:pt x="93" y="79"/>
                  <a:pt x="93" y="79"/>
                  <a:pt x="93" y="79"/>
                </a:cubicBezTo>
                <a:cubicBezTo>
                  <a:pt x="93" y="79"/>
                  <a:pt x="93" y="79"/>
                  <a:pt x="93" y="79"/>
                </a:cubicBezTo>
                <a:cubicBezTo>
                  <a:pt x="92" y="79"/>
                  <a:pt x="93" y="78"/>
                  <a:pt x="92" y="80"/>
                </a:cubicBezTo>
                <a:cubicBezTo>
                  <a:pt x="92" y="80"/>
                  <a:pt x="92" y="79"/>
                  <a:pt x="92" y="79"/>
                </a:cubicBezTo>
                <a:cubicBezTo>
                  <a:pt x="92" y="79"/>
                  <a:pt x="92" y="79"/>
                  <a:pt x="92" y="80"/>
                </a:cubicBezTo>
                <a:cubicBezTo>
                  <a:pt x="92" y="81"/>
                  <a:pt x="92" y="82"/>
                  <a:pt x="92" y="83"/>
                </a:cubicBezTo>
                <a:cubicBezTo>
                  <a:pt x="91" y="84"/>
                  <a:pt x="91" y="84"/>
                  <a:pt x="91" y="84"/>
                </a:cubicBezTo>
                <a:cubicBezTo>
                  <a:pt x="90" y="84"/>
                  <a:pt x="91" y="81"/>
                  <a:pt x="91" y="81"/>
                </a:cubicBezTo>
                <a:cubicBezTo>
                  <a:pt x="92" y="80"/>
                  <a:pt x="93" y="79"/>
                  <a:pt x="93" y="78"/>
                </a:cubicBezTo>
                <a:cubicBezTo>
                  <a:pt x="93" y="78"/>
                  <a:pt x="93" y="78"/>
                  <a:pt x="94" y="78"/>
                </a:cubicBezTo>
                <a:cubicBezTo>
                  <a:pt x="94" y="77"/>
                  <a:pt x="95" y="76"/>
                  <a:pt x="95" y="76"/>
                </a:cubicBezTo>
                <a:cubicBezTo>
                  <a:pt x="95" y="75"/>
                  <a:pt x="95" y="76"/>
                  <a:pt x="95" y="75"/>
                </a:cubicBezTo>
                <a:cubicBezTo>
                  <a:pt x="95" y="75"/>
                  <a:pt x="96" y="75"/>
                  <a:pt x="96" y="75"/>
                </a:cubicBezTo>
                <a:cubicBezTo>
                  <a:pt x="96" y="75"/>
                  <a:pt x="96" y="75"/>
                  <a:pt x="96" y="74"/>
                </a:cubicBezTo>
                <a:cubicBezTo>
                  <a:pt x="98" y="72"/>
                  <a:pt x="99" y="70"/>
                  <a:pt x="100" y="66"/>
                </a:cubicBezTo>
                <a:cubicBezTo>
                  <a:pt x="99" y="66"/>
                  <a:pt x="100" y="64"/>
                  <a:pt x="99" y="63"/>
                </a:cubicBezTo>
                <a:cubicBezTo>
                  <a:pt x="100" y="63"/>
                  <a:pt x="99" y="62"/>
                  <a:pt x="100" y="61"/>
                </a:cubicBezTo>
                <a:cubicBezTo>
                  <a:pt x="100" y="61"/>
                  <a:pt x="99" y="61"/>
                  <a:pt x="100" y="61"/>
                </a:cubicBezTo>
                <a:cubicBezTo>
                  <a:pt x="100" y="61"/>
                  <a:pt x="100" y="61"/>
                  <a:pt x="100" y="61"/>
                </a:cubicBezTo>
                <a:cubicBezTo>
                  <a:pt x="99" y="61"/>
                  <a:pt x="100" y="60"/>
                  <a:pt x="100" y="60"/>
                </a:cubicBezTo>
                <a:cubicBezTo>
                  <a:pt x="100" y="59"/>
                  <a:pt x="100" y="57"/>
                  <a:pt x="100" y="56"/>
                </a:cubicBezTo>
                <a:cubicBezTo>
                  <a:pt x="101" y="56"/>
                  <a:pt x="102" y="58"/>
                  <a:pt x="103" y="58"/>
                </a:cubicBezTo>
                <a:cubicBezTo>
                  <a:pt x="103" y="59"/>
                  <a:pt x="104" y="59"/>
                  <a:pt x="104" y="60"/>
                </a:cubicBezTo>
                <a:cubicBezTo>
                  <a:pt x="103" y="60"/>
                  <a:pt x="103" y="60"/>
                  <a:pt x="103" y="60"/>
                </a:cubicBezTo>
                <a:cubicBezTo>
                  <a:pt x="103" y="61"/>
                  <a:pt x="104" y="62"/>
                  <a:pt x="105" y="63"/>
                </a:cubicBezTo>
                <a:cubicBezTo>
                  <a:pt x="104" y="64"/>
                  <a:pt x="106" y="64"/>
                  <a:pt x="106" y="65"/>
                </a:cubicBezTo>
                <a:cubicBezTo>
                  <a:pt x="106" y="66"/>
                  <a:pt x="106" y="65"/>
                  <a:pt x="105" y="66"/>
                </a:cubicBezTo>
                <a:cubicBezTo>
                  <a:pt x="107" y="66"/>
                  <a:pt x="108" y="68"/>
                  <a:pt x="108" y="69"/>
                </a:cubicBezTo>
                <a:cubicBezTo>
                  <a:pt x="107" y="71"/>
                  <a:pt x="109" y="73"/>
                  <a:pt x="107" y="74"/>
                </a:cubicBezTo>
                <a:cubicBezTo>
                  <a:pt x="108" y="75"/>
                  <a:pt x="108" y="75"/>
                  <a:pt x="107" y="76"/>
                </a:cubicBezTo>
                <a:cubicBezTo>
                  <a:pt x="107" y="76"/>
                  <a:pt x="106" y="76"/>
                  <a:pt x="105" y="76"/>
                </a:cubicBezTo>
                <a:cubicBezTo>
                  <a:pt x="105" y="77"/>
                  <a:pt x="105" y="78"/>
                  <a:pt x="105" y="79"/>
                </a:cubicBezTo>
                <a:cubicBezTo>
                  <a:pt x="105" y="78"/>
                  <a:pt x="106" y="79"/>
                  <a:pt x="106" y="79"/>
                </a:cubicBezTo>
                <a:cubicBezTo>
                  <a:pt x="106" y="79"/>
                  <a:pt x="105" y="79"/>
                  <a:pt x="105" y="79"/>
                </a:cubicBezTo>
                <a:cubicBezTo>
                  <a:pt x="105" y="80"/>
                  <a:pt x="104" y="80"/>
                  <a:pt x="103" y="81"/>
                </a:cubicBezTo>
                <a:cubicBezTo>
                  <a:pt x="103" y="81"/>
                  <a:pt x="104" y="81"/>
                  <a:pt x="103" y="82"/>
                </a:cubicBezTo>
                <a:cubicBezTo>
                  <a:pt x="103" y="82"/>
                  <a:pt x="103" y="81"/>
                  <a:pt x="103" y="81"/>
                </a:cubicBezTo>
                <a:cubicBezTo>
                  <a:pt x="103" y="82"/>
                  <a:pt x="102" y="82"/>
                  <a:pt x="102" y="82"/>
                </a:cubicBezTo>
                <a:cubicBezTo>
                  <a:pt x="103" y="82"/>
                  <a:pt x="103" y="82"/>
                  <a:pt x="103" y="83"/>
                </a:cubicBezTo>
                <a:cubicBezTo>
                  <a:pt x="103" y="83"/>
                  <a:pt x="103" y="82"/>
                  <a:pt x="104" y="82"/>
                </a:cubicBezTo>
                <a:cubicBezTo>
                  <a:pt x="104" y="84"/>
                  <a:pt x="102" y="85"/>
                  <a:pt x="104" y="86"/>
                </a:cubicBezTo>
                <a:cubicBezTo>
                  <a:pt x="104" y="86"/>
                  <a:pt x="104" y="85"/>
                  <a:pt x="104" y="85"/>
                </a:cubicBezTo>
                <a:cubicBezTo>
                  <a:pt x="105" y="84"/>
                  <a:pt x="105" y="83"/>
                  <a:pt x="106" y="82"/>
                </a:cubicBezTo>
                <a:cubicBezTo>
                  <a:pt x="106" y="82"/>
                  <a:pt x="106" y="82"/>
                  <a:pt x="106" y="82"/>
                </a:cubicBezTo>
                <a:cubicBezTo>
                  <a:pt x="106" y="81"/>
                  <a:pt x="106" y="81"/>
                  <a:pt x="106" y="81"/>
                </a:cubicBezTo>
                <a:cubicBezTo>
                  <a:pt x="106" y="81"/>
                  <a:pt x="106" y="80"/>
                  <a:pt x="106" y="80"/>
                </a:cubicBezTo>
                <a:cubicBezTo>
                  <a:pt x="106" y="80"/>
                  <a:pt x="106" y="79"/>
                  <a:pt x="107" y="79"/>
                </a:cubicBezTo>
                <a:cubicBezTo>
                  <a:pt x="107" y="79"/>
                  <a:pt x="107" y="79"/>
                  <a:pt x="108" y="79"/>
                </a:cubicBezTo>
                <a:cubicBezTo>
                  <a:pt x="108" y="79"/>
                  <a:pt x="108" y="79"/>
                  <a:pt x="108" y="79"/>
                </a:cubicBezTo>
                <a:cubicBezTo>
                  <a:pt x="108" y="80"/>
                  <a:pt x="108" y="82"/>
                  <a:pt x="108" y="83"/>
                </a:cubicBezTo>
                <a:cubicBezTo>
                  <a:pt x="109" y="82"/>
                  <a:pt x="109" y="81"/>
                  <a:pt x="109" y="80"/>
                </a:cubicBezTo>
                <a:cubicBezTo>
                  <a:pt x="111" y="80"/>
                  <a:pt x="111" y="79"/>
                  <a:pt x="111" y="78"/>
                </a:cubicBezTo>
                <a:cubicBezTo>
                  <a:pt x="111" y="78"/>
                  <a:pt x="111" y="78"/>
                  <a:pt x="111" y="78"/>
                </a:cubicBezTo>
                <a:cubicBezTo>
                  <a:pt x="112" y="77"/>
                  <a:pt x="113" y="75"/>
                  <a:pt x="115" y="75"/>
                </a:cubicBezTo>
                <a:cubicBezTo>
                  <a:pt x="115" y="76"/>
                  <a:pt x="117" y="76"/>
                  <a:pt x="117" y="78"/>
                </a:cubicBezTo>
                <a:cubicBezTo>
                  <a:pt x="118" y="77"/>
                  <a:pt x="118" y="78"/>
                  <a:pt x="119" y="78"/>
                </a:cubicBezTo>
                <a:cubicBezTo>
                  <a:pt x="119" y="78"/>
                  <a:pt x="119" y="77"/>
                  <a:pt x="119" y="77"/>
                </a:cubicBezTo>
                <a:cubicBezTo>
                  <a:pt x="120" y="77"/>
                  <a:pt x="120" y="77"/>
                  <a:pt x="120" y="78"/>
                </a:cubicBezTo>
                <a:cubicBezTo>
                  <a:pt x="123" y="78"/>
                  <a:pt x="121" y="76"/>
                  <a:pt x="123" y="75"/>
                </a:cubicBezTo>
                <a:cubicBezTo>
                  <a:pt x="124" y="76"/>
                  <a:pt x="124" y="79"/>
                  <a:pt x="125" y="80"/>
                </a:cubicBezTo>
                <a:cubicBezTo>
                  <a:pt x="125" y="79"/>
                  <a:pt x="126" y="78"/>
                  <a:pt x="126" y="79"/>
                </a:cubicBezTo>
                <a:cubicBezTo>
                  <a:pt x="127" y="78"/>
                  <a:pt x="128" y="77"/>
                  <a:pt x="128" y="76"/>
                </a:cubicBezTo>
                <a:cubicBezTo>
                  <a:pt x="127" y="74"/>
                  <a:pt x="125" y="75"/>
                  <a:pt x="123" y="73"/>
                </a:cubicBezTo>
                <a:cubicBezTo>
                  <a:pt x="125" y="71"/>
                  <a:pt x="122" y="66"/>
                  <a:pt x="122" y="64"/>
                </a:cubicBezTo>
                <a:cubicBezTo>
                  <a:pt x="122" y="65"/>
                  <a:pt x="122" y="65"/>
                  <a:pt x="122" y="65"/>
                </a:cubicBezTo>
                <a:cubicBezTo>
                  <a:pt x="121" y="64"/>
                  <a:pt x="121" y="64"/>
                  <a:pt x="121" y="63"/>
                </a:cubicBezTo>
                <a:cubicBezTo>
                  <a:pt x="120" y="64"/>
                  <a:pt x="120" y="63"/>
                  <a:pt x="120" y="63"/>
                </a:cubicBezTo>
                <a:cubicBezTo>
                  <a:pt x="120" y="63"/>
                  <a:pt x="120" y="63"/>
                  <a:pt x="119" y="63"/>
                </a:cubicBezTo>
                <a:cubicBezTo>
                  <a:pt x="118" y="61"/>
                  <a:pt x="116" y="60"/>
                  <a:pt x="114" y="59"/>
                </a:cubicBezTo>
                <a:cubicBezTo>
                  <a:pt x="114" y="59"/>
                  <a:pt x="114" y="59"/>
                  <a:pt x="113" y="59"/>
                </a:cubicBezTo>
                <a:cubicBezTo>
                  <a:pt x="111" y="56"/>
                  <a:pt x="108" y="55"/>
                  <a:pt x="105" y="54"/>
                </a:cubicBezTo>
                <a:cubicBezTo>
                  <a:pt x="105" y="54"/>
                  <a:pt x="105" y="55"/>
                  <a:pt x="105" y="55"/>
                </a:cubicBezTo>
                <a:cubicBezTo>
                  <a:pt x="105" y="54"/>
                  <a:pt x="104" y="54"/>
                  <a:pt x="103" y="53"/>
                </a:cubicBezTo>
                <a:cubicBezTo>
                  <a:pt x="103" y="54"/>
                  <a:pt x="103" y="54"/>
                  <a:pt x="103" y="54"/>
                </a:cubicBezTo>
                <a:cubicBezTo>
                  <a:pt x="101" y="53"/>
                  <a:pt x="98" y="53"/>
                  <a:pt x="98" y="51"/>
                </a:cubicBezTo>
                <a:cubicBezTo>
                  <a:pt x="98" y="51"/>
                  <a:pt x="98" y="51"/>
                  <a:pt x="98" y="50"/>
                </a:cubicBezTo>
                <a:cubicBezTo>
                  <a:pt x="98" y="50"/>
                  <a:pt x="98" y="50"/>
                  <a:pt x="98" y="49"/>
                </a:cubicBezTo>
                <a:cubicBezTo>
                  <a:pt x="97" y="49"/>
                  <a:pt x="97" y="48"/>
                  <a:pt x="97" y="48"/>
                </a:cubicBezTo>
                <a:cubicBezTo>
                  <a:pt x="97" y="48"/>
                  <a:pt x="97" y="47"/>
                  <a:pt x="97" y="47"/>
                </a:cubicBezTo>
                <a:cubicBezTo>
                  <a:pt x="96" y="47"/>
                  <a:pt x="97" y="47"/>
                  <a:pt x="96" y="47"/>
                </a:cubicBezTo>
                <a:cubicBezTo>
                  <a:pt x="96" y="47"/>
                  <a:pt x="96" y="47"/>
                  <a:pt x="96" y="47"/>
                </a:cubicBezTo>
                <a:cubicBezTo>
                  <a:pt x="96" y="47"/>
                  <a:pt x="97" y="47"/>
                  <a:pt x="97" y="47"/>
                </a:cubicBezTo>
                <a:cubicBezTo>
                  <a:pt x="95" y="47"/>
                  <a:pt x="96" y="46"/>
                  <a:pt x="96" y="45"/>
                </a:cubicBezTo>
                <a:cubicBezTo>
                  <a:pt x="95" y="45"/>
                  <a:pt x="96" y="46"/>
                  <a:pt x="94" y="46"/>
                </a:cubicBezTo>
                <a:cubicBezTo>
                  <a:pt x="95" y="46"/>
                  <a:pt x="94" y="46"/>
                  <a:pt x="94" y="45"/>
                </a:cubicBezTo>
                <a:cubicBezTo>
                  <a:pt x="95" y="45"/>
                  <a:pt x="95" y="45"/>
                  <a:pt x="95" y="45"/>
                </a:cubicBezTo>
                <a:cubicBezTo>
                  <a:pt x="95" y="45"/>
                  <a:pt x="95" y="45"/>
                  <a:pt x="95" y="44"/>
                </a:cubicBezTo>
                <a:cubicBezTo>
                  <a:pt x="94" y="44"/>
                  <a:pt x="94" y="44"/>
                  <a:pt x="94" y="45"/>
                </a:cubicBezTo>
                <a:cubicBezTo>
                  <a:pt x="95" y="44"/>
                  <a:pt x="93" y="45"/>
                  <a:pt x="93" y="44"/>
                </a:cubicBezTo>
                <a:cubicBezTo>
                  <a:pt x="95" y="44"/>
                  <a:pt x="96" y="44"/>
                  <a:pt x="97" y="44"/>
                </a:cubicBezTo>
                <a:cubicBezTo>
                  <a:pt x="98" y="45"/>
                  <a:pt x="100" y="44"/>
                  <a:pt x="100" y="46"/>
                </a:cubicBezTo>
                <a:cubicBezTo>
                  <a:pt x="100" y="46"/>
                  <a:pt x="100" y="46"/>
                  <a:pt x="99" y="46"/>
                </a:cubicBezTo>
                <a:cubicBezTo>
                  <a:pt x="100" y="46"/>
                  <a:pt x="100" y="46"/>
                  <a:pt x="100" y="47"/>
                </a:cubicBezTo>
                <a:cubicBezTo>
                  <a:pt x="102" y="47"/>
                  <a:pt x="102" y="49"/>
                  <a:pt x="103" y="50"/>
                </a:cubicBezTo>
                <a:cubicBezTo>
                  <a:pt x="104" y="50"/>
                  <a:pt x="105" y="50"/>
                  <a:pt x="105" y="50"/>
                </a:cubicBezTo>
                <a:cubicBezTo>
                  <a:pt x="106" y="50"/>
                  <a:pt x="106" y="50"/>
                  <a:pt x="107" y="50"/>
                </a:cubicBezTo>
                <a:cubicBezTo>
                  <a:pt x="107" y="49"/>
                  <a:pt x="109" y="50"/>
                  <a:pt x="109" y="48"/>
                </a:cubicBezTo>
                <a:cubicBezTo>
                  <a:pt x="109" y="49"/>
                  <a:pt x="109" y="49"/>
                  <a:pt x="110" y="49"/>
                </a:cubicBezTo>
                <a:cubicBezTo>
                  <a:pt x="110" y="48"/>
                  <a:pt x="109" y="48"/>
                  <a:pt x="109" y="48"/>
                </a:cubicBezTo>
                <a:cubicBezTo>
                  <a:pt x="109" y="48"/>
                  <a:pt x="110" y="48"/>
                  <a:pt x="110" y="48"/>
                </a:cubicBezTo>
                <a:cubicBezTo>
                  <a:pt x="110" y="47"/>
                  <a:pt x="108" y="46"/>
                  <a:pt x="108" y="44"/>
                </a:cubicBezTo>
                <a:cubicBezTo>
                  <a:pt x="111" y="45"/>
                  <a:pt x="112" y="48"/>
                  <a:pt x="114" y="49"/>
                </a:cubicBezTo>
                <a:cubicBezTo>
                  <a:pt x="114" y="49"/>
                  <a:pt x="114" y="49"/>
                  <a:pt x="114" y="49"/>
                </a:cubicBezTo>
                <a:cubicBezTo>
                  <a:pt x="116" y="51"/>
                  <a:pt x="117" y="49"/>
                  <a:pt x="119" y="51"/>
                </a:cubicBezTo>
                <a:cubicBezTo>
                  <a:pt x="120" y="51"/>
                  <a:pt x="122" y="52"/>
                  <a:pt x="123" y="53"/>
                </a:cubicBezTo>
                <a:cubicBezTo>
                  <a:pt x="123" y="53"/>
                  <a:pt x="125" y="54"/>
                  <a:pt x="125" y="54"/>
                </a:cubicBezTo>
                <a:cubicBezTo>
                  <a:pt x="128" y="57"/>
                  <a:pt x="127" y="52"/>
                  <a:pt x="128" y="52"/>
                </a:cubicBezTo>
                <a:cubicBezTo>
                  <a:pt x="128" y="51"/>
                  <a:pt x="128" y="50"/>
                  <a:pt x="128" y="49"/>
                </a:cubicBezTo>
                <a:cubicBezTo>
                  <a:pt x="129" y="49"/>
                  <a:pt x="129" y="49"/>
                  <a:pt x="129" y="49"/>
                </a:cubicBezTo>
                <a:cubicBezTo>
                  <a:pt x="129" y="49"/>
                  <a:pt x="129" y="49"/>
                  <a:pt x="129" y="49"/>
                </a:cubicBezTo>
                <a:cubicBezTo>
                  <a:pt x="130" y="49"/>
                  <a:pt x="131" y="49"/>
                  <a:pt x="130" y="48"/>
                </a:cubicBezTo>
                <a:cubicBezTo>
                  <a:pt x="128" y="46"/>
                  <a:pt x="127" y="44"/>
                  <a:pt x="127" y="43"/>
                </a:cubicBezTo>
                <a:cubicBezTo>
                  <a:pt x="127" y="43"/>
                  <a:pt x="127" y="42"/>
                  <a:pt x="128" y="43"/>
                </a:cubicBezTo>
                <a:cubicBezTo>
                  <a:pt x="129" y="43"/>
                  <a:pt x="127" y="42"/>
                  <a:pt x="127" y="41"/>
                </a:cubicBezTo>
                <a:cubicBezTo>
                  <a:pt x="129" y="43"/>
                  <a:pt x="128" y="44"/>
                  <a:pt x="129" y="45"/>
                </a:cubicBezTo>
                <a:cubicBezTo>
                  <a:pt x="129" y="45"/>
                  <a:pt x="130" y="45"/>
                  <a:pt x="130" y="45"/>
                </a:cubicBezTo>
                <a:cubicBezTo>
                  <a:pt x="130" y="44"/>
                  <a:pt x="129" y="45"/>
                  <a:pt x="129" y="44"/>
                </a:cubicBezTo>
                <a:cubicBezTo>
                  <a:pt x="130" y="44"/>
                  <a:pt x="129" y="43"/>
                  <a:pt x="129" y="43"/>
                </a:cubicBezTo>
                <a:cubicBezTo>
                  <a:pt x="128" y="42"/>
                  <a:pt x="129" y="42"/>
                  <a:pt x="128" y="41"/>
                </a:cubicBezTo>
                <a:cubicBezTo>
                  <a:pt x="128" y="41"/>
                  <a:pt x="126" y="41"/>
                  <a:pt x="126" y="40"/>
                </a:cubicBezTo>
                <a:cubicBezTo>
                  <a:pt x="128" y="41"/>
                  <a:pt x="126" y="39"/>
                  <a:pt x="127" y="40"/>
                </a:cubicBezTo>
                <a:cubicBezTo>
                  <a:pt x="126" y="38"/>
                  <a:pt x="125" y="38"/>
                  <a:pt x="124" y="37"/>
                </a:cubicBezTo>
                <a:cubicBezTo>
                  <a:pt x="125" y="37"/>
                  <a:pt x="126" y="37"/>
                  <a:pt x="126" y="37"/>
                </a:cubicBezTo>
                <a:cubicBezTo>
                  <a:pt x="125" y="36"/>
                  <a:pt x="126" y="36"/>
                  <a:pt x="126" y="36"/>
                </a:cubicBezTo>
                <a:cubicBezTo>
                  <a:pt x="123" y="33"/>
                  <a:pt x="122" y="31"/>
                  <a:pt x="118" y="29"/>
                </a:cubicBezTo>
                <a:cubicBezTo>
                  <a:pt x="119" y="29"/>
                  <a:pt x="122" y="30"/>
                  <a:pt x="125" y="32"/>
                </a:cubicBezTo>
                <a:cubicBezTo>
                  <a:pt x="125" y="32"/>
                  <a:pt x="126" y="32"/>
                  <a:pt x="126" y="31"/>
                </a:cubicBezTo>
                <a:cubicBezTo>
                  <a:pt x="124" y="29"/>
                  <a:pt x="120" y="26"/>
                  <a:pt x="116" y="25"/>
                </a:cubicBezTo>
                <a:cubicBezTo>
                  <a:pt x="114" y="23"/>
                  <a:pt x="109" y="23"/>
                  <a:pt x="105" y="22"/>
                </a:cubicBezTo>
                <a:cubicBezTo>
                  <a:pt x="105" y="22"/>
                  <a:pt x="104" y="22"/>
                  <a:pt x="104" y="22"/>
                </a:cubicBezTo>
                <a:cubicBezTo>
                  <a:pt x="102" y="21"/>
                  <a:pt x="102" y="21"/>
                  <a:pt x="101" y="21"/>
                </a:cubicBezTo>
                <a:cubicBezTo>
                  <a:pt x="100" y="21"/>
                  <a:pt x="99" y="22"/>
                  <a:pt x="98" y="22"/>
                </a:cubicBezTo>
                <a:cubicBezTo>
                  <a:pt x="93" y="22"/>
                  <a:pt x="89" y="23"/>
                  <a:pt x="83" y="23"/>
                </a:cubicBezTo>
                <a:cubicBezTo>
                  <a:pt x="83" y="23"/>
                  <a:pt x="84" y="23"/>
                  <a:pt x="83" y="23"/>
                </a:cubicBezTo>
                <a:cubicBezTo>
                  <a:pt x="82" y="24"/>
                  <a:pt x="78" y="24"/>
                  <a:pt x="77" y="25"/>
                </a:cubicBezTo>
                <a:cubicBezTo>
                  <a:pt x="82" y="24"/>
                  <a:pt x="86" y="23"/>
                  <a:pt x="91" y="23"/>
                </a:cubicBezTo>
                <a:cubicBezTo>
                  <a:pt x="91" y="23"/>
                  <a:pt x="92" y="23"/>
                  <a:pt x="92" y="24"/>
                </a:cubicBezTo>
                <a:cubicBezTo>
                  <a:pt x="89" y="23"/>
                  <a:pt x="85" y="26"/>
                  <a:pt x="85" y="25"/>
                </a:cubicBezTo>
                <a:cubicBezTo>
                  <a:pt x="85" y="25"/>
                  <a:pt x="84" y="25"/>
                  <a:pt x="82" y="25"/>
                </a:cubicBezTo>
                <a:cubicBezTo>
                  <a:pt x="82" y="27"/>
                  <a:pt x="80" y="26"/>
                  <a:pt x="78" y="26"/>
                </a:cubicBezTo>
                <a:cubicBezTo>
                  <a:pt x="78" y="27"/>
                  <a:pt x="77" y="27"/>
                  <a:pt x="77" y="27"/>
                </a:cubicBezTo>
                <a:cubicBezTo>
                  <a:pt x="77" y="28"/>
                  <a:pt x="78" y="27"/>
                  <a:pt x="78" y="28"/>
                </a:cubicBezTo>
                <a:cubicBezTo>
                  <a:pt x="77" y="29"/>
                  <a:pt x="75" y="29"/>
                  <a:pt x="73" y="30"/>
                </a:cubicBezTo>
                <a:cubicBezTo>
                  <a:pt x="72" y="30"/>
                  <a:pt x="72" y="30"/>
                  <a:pt x="73" y="30"/>
                </a:cubicBezTo>
                <a:cubicBezTo>
                  <a:pt x="72" y="30"/>
                  <a:pt x="70" y="31"/>
                  <a:pt x="70" y="30"/>
                </a:cubicBezTo>
                <a:cubicBezTo>
                  <a:pt x="71" y="30"/>
                  <a:pt x="71" y="30"/>
                  <a:pt x="71" y="30"/>
                </a:cubicBezTo>
                <a:cubicBezTo>
                  <a:pt x="72" y="29"/>
                  <a:pt x="71" y="29"/>
                  <a:pt x="70" y="29"/>
                </a:cubicBezTo>
                <a:cubicBezTo>
                  <a:pt x="71" y="29"/>
                  <a:pt x="71" y="28"/>
                  <a:pt x="72" y="27"/>
                </a:cubicBezTo>
                <a:cubicBezTo>
                  <a:pt x="71" y="28"/>
                  <a:pt x="71" y="28"/>
                  <a:pt x="70" y="28"/>
                </a:cubicBezTo>
                <a:cubicBezTo>
                  <a:pt x="71" y="27"/>
                  <a:pt x="71" y="27"/>
                  <a:pt x="71" y="26"/>
                </a:cubicBezTo>
                <a:cubicBezTo>
                  <a:pt x="70" y="27"/>
                  <a:pt x="69" y="27"/>
                  <a:pt x="68" y="28"/>
                </a:cubicBezTo>
                <a:cubicBezTo>
                  <a:pt x="68" y="28"/>
                  <a:pt x="66" y="29"/>
                  <a:pt x="66" y="29"/>
                </a:cubicBezTo>
                <a:cubicBezTo>
                  <a:pt x="66" y="28"/>
                  <a:pt x="67" y="28"/>
                  <a:pt x="67" y="28"/>
                </a:cubicBezTo>
                <a:cubicBezTo>
                  <a:pt x="67" y="27"/>
                  <a:pt x="68" y="27"/>
                  <a:pt x="68" y="27"/>
                </a:cubicBezTo>
                <a:cubicBezTo>
                  <a:pt x="67" y="27"/>
                  <a:pt x="65" y="30"/>
                  <a:pt x="63" y="29"/>
                </a:cubicBezTo>
                <a:cubicBezTo>
                  <a:pt x="65" y="28"/>
                  <a:pt x="65" y="28"/>
                  <a:pt x="67" y="27"/>
                </a:cubicBezTo>
                <a:cubicBezTo>
                  <a:pt x="67" y="25"/>
                  <a:pt x="64" y="26"/>
                  <a:pt x="62" y="27"/>
                </a:cubicBezTo>
                <a:cubicBezTo>
                  <a:pt x="59" y="28"/>
                  <a:pt x="56" y="29"/>
                  <a:pt x="54" y="30"/>
                </a:cubicBezTo>
                <a:cubicBezTo>
                  <a:pt x="55" y="30"/>
                  <a:pt x="57" y="29"/>
                  <a:pt x="57" y="29"/>
                </a:cubicBezTo>
                <a:cubicBezTo>
                  <a:pt x="57" y="30"/>
                  <a:pt x="56" y="30"/>
                  <a:pt x="56" y="31"/>
                </a:cubicBezTo>
                <a:cubicBezTo>
                  <a:pt x="57" y="30"/>
                  <a:pt x="57" y="30"/>
                  <a:pt x="58" y="30"/>
                </a:cubicBezTo>
                <a:cubicBezTo>
                  <a:pt x="58" y="30"/>
                  <a:pt x="58" y="30"/>
                  <a:pt x="58" y="30"/>
                </a:cubicBezTo>
                <a:cubicBezTo>
                  <a:pt x="57" y="31"/>
                  <a:pt x="55" y="31"/>
                  <a:pt x="55" y="31"/>
                </a:cubicBezTo>
                <a:cubicBezTo>
                  <a:pt x="55" y="31"/>
                  <a:pt x="54" y="31"/>
                  <a:pt x="54" y="31"/>
                </a:cubicBezTo>
                <a:cubicBezTo>
                  <a:pt x="55" y="31"/>
                  <a:pt x="55" y="32"/>
                  <a:pt x="55" y="32"/>
                </a:cubicBezTo>
                <a:cubicBezTo>
                  <a:pt x="57" y="31"/>
                  <a:pt x="57" y="31"/>
                  <a:pt x="58" y="31"/>
                </a:cubicBezTo>
                <a:cubicBezTo>
                  <a:pt x="57" y="33"/>
                  <a:pt x="55" y="33"/>
                  <a:pt x="54" y="35"/>
                </a:cubicBezTo>
                <a:cubicBezTo>
                  <a:pt x="53" y="34"/>
                  <a:pt x="52" y="35"/>
                  <a:pt x="51" y="36"/>
                </a:cubicBezTo>
                <a:cubicBezTo>
                  <a:pt x="52" y="35"/>
                  <a:pt x="52" y="36"/>
                  <a:pt x="52" y="36"/>
                </a:cubicBezTo>
                <a:cubicBezTo>
                  <a:pt x="48" y="38"/>
                  <a:pt x="46" y="39"/>
                  <a:pt x="43" y="42"/>
                </a:cubicBezTo>
                <a:cubicBezTo>
                  <a:pt x="44" y="41"/>
                  <a:pt x="44" y="40"/>
                  <a:pt x="45" y="39"/>
                </a:cubicBezTo>
                <a:cubicBezTo>
                  <a:pt x="45" y="40"/>
                  <a:pt x="44" y="40"/>
                  <a:pt x="43" y="40"/>
                </a:cubicBezTo>
                <a:cubicBezTo>
                  <a:pt x="44" y="39"/>
                  <a:pt x="44" y="38"/>
                  <a:pt x="44" y="38"/>
                </a:cubicBezTo>
                <a:cubicBezTo>
                  <a:pt x="45" y="37"/>
                  <a:pt x="46" y="36"/>
                  <a:pt x="48" y="35"/>
                </a:cubicBezTo>
                <a:cubicBezTo>
                  <a:pt x="47" y="35"/>
                  <a:pt x="46" y="36"/>
                  <a:pt x="45" y="37"/>
                </a:cubicBezTo>
                <a:cubicBezTo>
                  <a:pt x="45" y="37"/>
                  <a:pt x="45" y="37"/>
                  <a:pt x="45" y="37"/>
                </a:cubicBezTo>
                <a:cubicBezTo>
                  <a:pt x="45" y="35"/>
                  <a:pt x="44" y="35"/>
                  <a:pt x="43" y="34"/>
                </a:cubicBezTo>
                <a:cubicBezTo>
                  <a:pt x="48" y="30"/>
                  <a:pt x="53" y="28"/>
                  <a:pt x="58" y="25"/>
                </a:cubicBezTo>
                <a:cubicBezTo>
                  <a:pt x="60" y="24"/>
                  <a:pt x="63" y="24"/>
                  <a:pt x="66" y="22"/>
                </a:cubicBezTo>
                <a:cubicBezTo>
                  <a:pt x="66" y="23"/>
                  <a:pt x="67" y="22"/>
                  <a:pt x="67" y="23"/>
                </a:cubicBezTo>
                <a:cubicBezTo>
                  <a:pt x="69" y="21"/>
                  <a:pt x="72" y="21"/>
                  <a:pt x="73" y="21"/>
                </a:cubicBezTo>
                <a:cubicBezTo>
                  <a:pt x="73" y="20"/>
                  <a:pt x="76" y="20"/>
                  <a:pt x="77" y="20"/>
                </a:cubicBezTo>
                <a:cubicBezTo>
                  <a:pt x="77" y="20"/>
                  <a:pt x="77" y="20"/>
                  <a:pt x="77" y="20"/>
                </a:cubicBezTo>
                <a:cubicBezTo>
                  <a:pt x="79" y="19"/>
                  <a:pt x="81" y="20"/>
                  <a:pt x="84" y="19"/>
                </a:cubicBezTo>
                <a:cubicBezTo>
                  <a:pt x="83" y="19"/>
                  <a:pt x="85" y="18"/>
                  <a:pt x="83" y="19"/>
                </a:cubicBezTo>
                <a:cubicBezTo>
                  <a:pt x="82" y="19"/>
                  <a:pt x="84" y="19"/>
                  <a:pt x="83" y="19"/>
                </a:cubicBezTo>
                <a:cubicBezTo>
                  <a:pt x="83" y="18"/>
                  <a:pt x="80" y="19"/>
                  <a:pt x="79" y="19"/>
                </a:cubicBezTo>
                <a:cubicBezTo>
                  <a:pt x="77" y="20"/>
                  <a:pt x="75" y="19"/>
                  <a:pt x="73" y="20"/>
                </a:cubicBezTo>
                <a:cubicBezTo>
                  <a:pt x="73" y="20"/>
                  <a:pt x="72" y="19"/>
                  <a:pt x="71" y="20"/>
                </a:cubicBezTo>
                <a:cubicBezTo>
                  <a:pt x="73" y="19"/>
                  <a:pt x="71" y="20"/>
                  <a:pt x="71" y="21"/>
                </a:cubicBezTo>
                <a:cubicBezTo>
                  <a:pt x="70" y="21"/>
                  <a:pt x="68" y="21"/>
                  <a:pt x="66" y="22"/>
                </a:cubicBezTo>
                <a:cubicBezTo>
                  <a:pt x="67" y="21"/>
                  <a:pt x="67" y="21"/>
                  <a:pt x="68" y="21"/>
                </a:cubicBezTo>
                <a:cubicBezTo>
                  <a:pt x="68" y="20"/>
                  <a:pt x="68" y="21"/>
                  <a:pt x="68" y="20"/>
                </a:cubicBezTo>
                <a:cubicBezTo>
                  <a:pt x="66" y="20"/>
                  <a:pt x="66" y="21"/>
                  <a:pt x="66" y="21"/>
                </a:cubicBezTo>
                <a:cubicBezTo>
                  <a:pt x="66" y="20"/>
                  <a:pt x="62" y="22"/>
                  <a:pt x="61" y="22"/>
                </a:cubicBezTo>
                <a:cubicBezTo>
                  <a:pt x="61" y="23"/>
                  <a:pt x="61" y="23"/>
                  <a:pt x="61" y="23"/>
                </a:cubicBezTo>
                <a:cubicBezTo>
                  <a:pt x="61" y="23"/>
                  <a:pt x="61" y="23"/>
                  <a:pt x="60" y="23"/>
                </a:cubicBezTo>
                <a:cubicBezTo>
                  <a:pt x="55" y="25"/>
                  <a:pt x="51" y="28"/>
                  <a:pt x="46" y="31"/>
                </a:cubicBezTo>
                <a:cubicBezTo>
                  <a:pt x="45" y="33"/>
                  <a:pt x="41" y="36"/>
                  <a:pt x="40" y="35"/>
                </a:cubicBezTo>
                <a:cubicBezTo>
                  <a:pt x="34" y="39"/>
                  <a:pt x="30" y="44"/>
                  <a:pt x="25" y="51"/>
                </a:cubicBezTo>
                <a:cubicBezTo>
                  <a:pt x="24" y="53"/>
                  <a:pt x="22" y="56"/>
                  <a:pt x="20" y="58"/>
                </a:cubicBezTo>
                <a:cubicBezTo>
                  <a:pt x="21" y="58"/>
                  <a:pt x="20" y="59"/>
                  <a:pt x="20" y="59"/>
                </a:cubicBezTo>
                <a:cubicBezTo>
                  <a:pt x="18" y="61"/>
                  <a:pt x="20" y="57"/>
                  <a:pt x="21" y="55"/>
                </a:cubicBezTo>
                <a:cubicBezTo>
                  <a:pt x="20" y="57"/>
                  <a:pt x="20" y="55"/>
                  <a:pt x="20" y="54"/>
                </a:cubicBezTo>
                <a:cubicBezTo>
                  <a:pt x="22" y="51"/>
                  <a:pt x="24" y="48"/>
                  <a:pt x="26" y="45"/>
                </a:cubicBezTo>
                <a:cubicBezTo>
                  <a:pt x="26" y="44"/>
                  <a:pt x="27" y="44"/>
                  <a:pt x="27" y="44"/>
                </a:cubicBezTo>
                <a:cubicBezTo>
                  <a:pt x="28" y="42"/>
                  <a:pt x="29" y="41"/>
                  <a:pt x="31" y="40"/>
                </a:cubicBezTo>
                <a:cubicBezTo>
                  <a:pt x="31" y="39"/>
                  <a:pt x="31" y="38"/>
                  <a:pt x="32" y="38"/>
                </a:cubicBezTo>
                <a:cubicBezTo>
                  <a:pt x="33" y="37"/>
                  <a:pt x="34" y="37"/>
                  <a:pt x="35" y="36"/>
                </a:cubicBezTo>
                <a:cubicBezTo>
                  <a:pt x="35" y="36"/>
                  <a:pt x="36" y="35"/>
                  <a:pt x="36" y="34"/>
                </a:cubicBezTo>
                <a:cubicBezTo>
                  <a:pt x="36" y="34"/>
                  <a:pt x="36" y="35"/>
                  <a:pt x="36" y="35"/>
                </a:cubicBezTo>
                <a:cubicBezTo>
                  <a:pt x="37" y="34"/>
                  <a:pt x="37" y="34"/>
                  <a:pt x="37" y="33"/>
                </a:cubicBezTo>
                <a:cubicBezTo>
                  <a:pt x="37" y="33"/>
                  <a:pt x="38" y="33"/>
                  <a:pt x="38" y="33"/>
                </a:cubicBezTo>
                <a:cubicBezTo>
                  <a:pt x="39" y="33"/>
                  <a:pt x="40" y="31"/>
                  <a:pt x="41" y="30"/>
                </a:cubicBezTo>
                <a:cubicBezTo>
                  <a:pt x="42" y="30"/>
                  <a:pt x="40" y="31"/>
                  <a:pt x="41" y="31"/>
                </a:cubicBezTo>
                <a:cubicBezTo>
                  <a:pt x="41" y="30"/>
                  <a:pt x="42" y="29"/>
                  <a:pt x="42" y="29"/>
                </a:cubicBezTo>
                <a:cubicBezTo>
                  <a:pt x="44" y="29"/>
                  <a:pt x="45" y="27"/>
                  <a:pt x="45" y="28"/>
                </a:cubicBezTo>
                <a:cubicBezTo>
                  <a:pt x="47" y="26"/>
                  <a:pt x="50" y="24"/>
                  <a:pt x="52" y="23"/>
                </a:cubicBezTo>
                <a:cubicBezTo>
                  <a:pt x="52" y="23"/>
                  <a:pt x="52" y="23"/>
                  <a:pt x="51" y="23"/>
                </a:cubicBezTo>
                <a:cubicBezTo>
                  <a:pt x="54" y="21"/>
                  <a:pt x="54" y="21"/>
                  <a:pt x="55" y="20"/>
                </a:cubicBezTo>
                <a:cubicBezTo>
                  <a:pt x="55" y="20"/>
                  <a:pt x="55" y="20"/>
                  <a:pt x="55" y="20"/>
                </a:cubicBezTo>
                <a:cubicBezTo>
                  <a:pt x="58" y="19"/>
                  <a:pt x="61" y="17"/>
                  <a:pt x="64" y="17"/>
                </a:cubicBezTo>
                <a:cubicBezTo>
                  <a:pt x="64" y="16"/>
                  <a:pt x="64" y="16"/>
                  <a:pt x="64" y="16"/>
                </a:cubicBezTo>
                <a:cubicBezTo>
                  <a:pt x="65" y="16"/>
                  <a:pt x="65" y="16"/>
                  <a:pt x="66" y="15"/>
                </a:cubicBezTo>
                <a:cubicBezTo>
                  <a:pt x="66" y="15"/>
                  <a:pt x="66" y="16"/>
                  <a:pt x="67" y="15"/>
                </a:cubicBezTo>
                <a:cubicBezTo>
                  <a:pt x="66" y="15"/>
                  <a:pt x="68" y="14"/>
                  <a:pt x="69" y="14"/>
                </a:cubicBezTo>
                <a:cubicBezTo>
                  <a:pt x="69" y="14"/>
                  <a:pt x="70" y="14"/>
                  <a:pt x="70" y="14"/>
                </a:cubicBezTo>
                <a:cubicBezTo>
                  <a:pt x="70" y="15"/>
                  <a:pt x="69" y="15"/>
                  <a:pt x="69" y="15"/>
                </a:cubicBezTo>
                <a:cubicBezTo>
                  <a:pt x="71" y="14"/>
                  <a:pt x="71" y="14"/>
                  <a:pt x="71" y="13"/>
                </a:cubicBezTo>
                <a:cubicBezTo>
                  <a:pt x="70" y="13"/>
                  <a:pt x="69" y="14"/>
                  <a:pt x="68" y="14"/>
                </a:cubicBezTo>
                <a:cubicBezTo>
                  <a:pt x="67" y="15"/>
                  <a:pt x="64" y="15"/>
                  <a:pt x="63" y="15"/>
                </a:cubicBezTo>
                <a:cubicBezTo>
                  <a:pt x="63" y="15"/>
                  <a:pt x="63" y="15"/>
                  <a:pt x="63" y="15"/>
                </a:cubicBezTo>
                <a:cubicBezTo>
                  <a:pt x="64" y="15"/>
                  <a:pt x="64" y="15"/>
                  <a:pt x="64" y="15"/>
                </a:cubicBezTo>
                <a:cubicBezTo>
                  <a:pt x="65" y="14"/>
                  <a:pt x="68" y="13"/>
                  <a:pt x="70" y="13"/>
                </a:cubicBezTo>
                <a:cubicBezTo>
                  <a:pt x="69" y="12"/>
                  <a:pt x="71" y="12"/>
                  <a:pt x="71" y="11"/>
                </a:cubicBezTo>
                <a:cubicBezTo>
                  <a:pt x="68" y="12"/>
                  <a:pt x="65" y="13"/>
                  <a:pt x="63" y="14"/>
                </a:cubicBezTo>
                <a:cubicBezTo>
                  <a:pt x="64" y="14"/>
                  <a:pt x="62" y="15"/>
                  <a:pt x="62" y="15"/>
                </a:cubicBezTo>
                <a:cubicBezTo>
                  <a:pt x="61" y="15"/>
                  <a:pt x="59" y="15"/>
                  <a:pt x="59" y="16"/>
                </a:cubicBezTo>
                <a:cubicBezTo>
                  <a:pt x="60" y="16"/>
                  <a:pt x="60" y="16"/>
                  <a:pt x="60" y="16"/>
                </a:cubicBezTo>
                <a:cubicBezTo>
                  <a:pt x="58" y="16"/>
                  <a:pt x="56" y="17"/>
                  <a:pt x="55" y="18"/>
                </a:cubicBezTo>
                <a:cubicBezTo>
                  <a:pt x="56" y="17"/>
                  <a:pt x="55" y="17"/>
                  <a:pt x="57" y="16"/>
                </a:cubicBezTo>
                <a:cubicBezTo>
                  <a:pt x="55" y="17"/>
                  <a:pt x="55" y="17"/>
                  <a:pt x="54" y="18"/>
                </a:cubicBezTo>
                <a:cubicBezTo>
                  <a:pt x="54" y="18"/>
                  <a:pt x="54" y="18"/>
                  <a:pt x="54" y="18"/>
                </a:cubicBezTo>
                <a:cubicBezTo>
                  <a:pt x="51" y="19"/>
                  <a:pt x="46" y="21"/>
                  <a:pt x="43" y="24"/>
                </a:cubicBezTo>
                <a:cubicBezTo>
                  <a:pt x="43" y="24"/>
                  <a:pt x="43" y="23"/>
                  <a:pt x="43" y="24"/>
                </a:cubicBezTo>
                <a:cubicBezTo>
                  <a:pt x="40" y="26"/>
                  <a:pt x="35" y="28"/>
                  <a:pt x="34" y="30"/>
                </a:cubicBezTo>
                <a:cubicBezTo>
                  <a:pt x="34" y="30"/>
                  <a:pt x="35" y="29"/>
                  <a:pt x="36" y="28"/>
                </a:cubicBezTo>
                <a:cubicBezTo>
                  <a:pt x="35" y="28"/>
                  <a:pt x="34" y="30"/>
                  <a:pt x="33" y="30"/>
                </a:cubicBezTo>
                <a:cubicBezTo>
                  <a:pt x="33" y="30"/>
                  <a:pt x="33" y="30"/>
                  <a:pt x="33" y="30"/>
                </a:cubicBezTo>
                <a:cubicBezTo>
                  <a:pt x="32" y="31"/>
                  <a:pt x="32" y="32"/>
                  <a:pt x="31" y="33"/>
                </a:cubicBezTo>
                <a:cubicBezTo>
                  <a:pt x="30" y="34"/>
                  <a:pt x="29" y="34"/>
                  <a:pt x="27" y="36"/>
                </a:cubicBezTo>
                <a:cubicBezTo>
                  <a:pt x="28" y="36"/>
                  <a:pt x="25" y="38"/>
                  <a:pt x="25" y="39"/>
                </a:cubicBezTo>
                <a:cubicBezTo>
                  <a:pt x="28" y="36"/>
                  <a:pt x="23" y="43"/>
                  <a:pt x="22" y="42"/>
                </a:cubicBezTo>
                <a:cubicBezTo>
                  <a:pt x="23" y="41"/>
                  <a:pt x="23" y="41"/>
                  <a:pt x="23" y="40"/>
                </a:cubicBezTo>
                <a:cubicBezTo>
                  <a:pt x="22" y="42"/>
                  <a:pt x="22" y="41"/>
                  <a:pt x="22" y="41"/>
                </a:cubicBezTo>
                <a:cubicBezTo>
                  <a:pt x="21" y="42"/>
                  <a:pt x="20" y="42"/>
                  <a:pt x="19" y="43"/>
                </a:cubicBezTo>
                <a:cubicBezTo>
                  <a:pt x="20" y="43"/>
                  <a:pt x="21" y="42"/>
                  <a:pt x="21" y="42"/>
                </a:cubicBezTo>
                <a:cubicBezTo>
                  <a:pt x="21" y="42"/>
                  <a:pt x="21" y="43"/>
                  <a:pt x="21" y="43"/>
                </a:cubicBezTo>
                <a:cubicBezTo>
                  <a:pt x="20" y="43"/>
                  <a:pt x="19" y="43"/>
                  <a:pt x="19" y="44"/>
                </a:cubicBezTo>
                <a:cubicBezTo>
                  <a:pt x="19" y="44"/>
                  <a:pt x="19" y="44"/>
                  <a:pt x="18" y="44"/>
                </a:cubicBezTo>
                <a:cubicBezTo>
                  <a:pt x="22" y="39"/>
                  <a:pt x="23" y="37"/>
                  <a:pt x="28" y="34"/>
                </a:cubicBezTo>
                <a:cubicBezTo>
                  <a:pt x="30" y="31"/>
                  <a:pt x="33" y="30"/>
                  <a:pt x="35" y="27"/>
                </a:cubicBezTo>
                <a:cubicBezTo>
                  <a:pt x="35" y="27"/>
                  <a:pt x="36" y="26"/>
                  <a:pt x="36" y="27"/>
                </a:cubicBezTo>
                <a:cubicBezTo>
                  <a:pt x="39" y="24"/>
                  <a:pt x="44" y="22"/>
                  <a:pt x="46" y="20"/>
                </a:cubicBezTo>
                <a:cubicBezTo>
                  <a:pt x="45" y="20"/>
                  <a:pt x="44" y="21"/>
                  <a:pt x="44" y="21"/>
                </a:cubicBezTo>
                <a:cubicBezTo>
                  <a:pt x="45" y="20"/>
                  <a:pt x="49" y="17"/>
                  <a:pt x="48" y="19"/>
                </a:cubicBezTo>
                <a:cubicBezTo>
                  <a:pt x="49" y="18"/>
                  <a:pt x="50" y="18"/>
                  <a:pt x="51" y="17"/>
                </a:cubicBezTo>
                <a:cubicBezTo>
                  <a:pt x="51" y="16"/>
                  <a:pt x="49" y="18"/>
                  <a:pt x="49" y="18"/>
                </a:cubicBezTo>
                <a:cubicBezTo>
                  <a:pt x="50" y="17"/>
                  <a:pt x="53" y="15"/>
                  <a:pt x="55" y="15"/>
                </a:cubicBezTo>
                <a:cubicBezTo>
                  <a:pt x="60" y="12"/>
                  <a:pt x="65" y="10"/>
                  <a:pt x="69" y="10"/>
                </a:cubicBezTo>
                <a:cubicBezTo>
                  <a:pt x="69" y="9"/>
                  <a:pt x="70" y="10"/>
                  <a:pt x="70" y="10"/>
                </a:cubicBezTo>
                <a:cubicBezTo>
                  <a:pt x="71" y="9"/>
                  <a:pt x="70" y="9"/>
                  <a:pt x="70" y="9"/>
                </a:cubicBezTo>
                <a:cubicBezTo>
                  <a:pt x="71" y="9"/>
                  <a:pt x="71" y="9"/>
                  <a:pt x="71" y="9"/>
                </a:cubicBezTo>
                <a:cubicBezTo>
                  <a:pt x="72" y="8"/>
                  <a:pt x="72" y="9"/>
                  <a:pt x="73" y="8"/>
                </a:cubicBezTo>
                <a:cubicBezTo>
                  <a:pt x="74" y="8"/>
                  <a:pt x="75" y="8"/>
                  <a:pt x="77" y="7"/>
                </a:cubicBezTo>
                <a:cubicBezTo>
                  <a:pt x="77" y="8"/>
                  <a:pt x="80" y="7"/>
                  <a:pt x="81" y="7"/>
                </a:cubicBezTo>
                <a:cubicBezTo>
                  <a:pt x="87" y="6"/>
                  <a:pt x="96" y="6"/>
                  <a:pt x="102" y="7"/>
                </a:cubicBezTo>
                <a:cubicBezTo>
                  <a:pt x="98" y="6"/>
                  <a:pt x="96" y="6"/>
                  <a:pt x="93" y="5"/>
                </a:cubicBezTo>
                <a:cubicBezTo>
                  <a:pt x="88" y="6"/>
                  <a:pt x="82" y="6"/>
                  <a:pt x="77" y="7"/>
                </a:cubicBezTo>
                <a:cubicBezTo>
                  <a:pt x="77" y="7"/>
                  <a:pt x="77" y="7"/>
                  <a:pt x="76" y="7"/>
                </a:cubicBezTo>
                <a:cubicBezTo>
                  <a:pt x="77" y="6"/>
                  <a:pt x="78" y="6"/>
                  <a:pt x="78" y="6"/>
                </a:cubicBezTo>
                <a:cubicBezTo>
                  <a:pt x="77" y="6"/>
                  <a:pt x="73" y="8"/>
                  <a:pt x="70" y="7"/>
                </a:cubicBezTo>
                <a:cubicBezTo>
                  <a:pt x="70" y="8"/>
                  <a:pt x="69" y="8"/>
                  <a:pt x="68" y="8"/>
                </a:cubicBezTo>
                <a:cubicBezTo>
                  <a:pt x="68" y="10"/>
                  <a:pt x="63" y="11"/>
                  <a:pt x="61" y="12"/>
                </a:cubicBezTo>
                <a:cubicBezTo>
                  <a:pt x="61" y="12"/>
                  <a:pt x="64" y="11"/>
                  <a:pt x="63" y="11"/>
                </a:cubicBezTo>
                <a:cubicBezTo>
                  <a:pt x="62" y="11"/>
                  <a:pt x="61" y="12"/>
                  <a:pt x="60" y="11"/>
                </a:cubicBezTo>
                <a:cubicBezTo>
                  <a:pt x="61" y="11"/>
                  <a:pt x="62" y="11"/>
                  <a:pt x="62" y="10"/>
                </a:cubicBezTo>
                <a:cubicBezTo>
                  <a:pt x="61" y="11"/>
                  <a:pt x="59" y="12"/>
                  <a:pt x="59" y="11"/>
                </a:cubicBezTo>
                <a:cubicBezTo>
                  <a:pt x="58" y="11"/>
                  <a:pt x="60" y="11"/>
                  <a:pt x="59" y="11"/>
                </a:cubicBezTo>
                <a:cubicBezTo>
                  <a:pt x="58" y="11"/>
                  <a:pt x="58" y="11"/>
                  <a:pt x="58" y="12"/>
                </a:cubicBezTo>
                <a:cubicBezTo>
                  <a:pt x="57" y="11"/>
                  <a:pt x="58" y="11"/>
                  <a:pt x="58" y="10"/>
                </a:cubicBezTo>
                <a:cubicBezTo>
                  <a:pt x="57" y="11"/>
                  <a:pt x="57" y="11"/>
                  <a:pt x="57" y="11"/>
                </a:cubicBezTo>
                <a:cubicBezTo>
                  <a:pt x="56" y="11"/>
                  <a:pt x="58" y="10"/>
                  <a:pt x="57" y="11"/>
                </a:cubicBezTo>
                <a:cubicBezTo>
                  <a:pt x="55" y="11"/>
                  <a:pt x="54" y="12"/>
                  <a:pt x="53" y="12"/>
                </a:cubicBezTo>
                <a:cubicBezTo>
                  <a:pt x="53" y="12"/>
                  <a:pt x="53" y="12"/>
                  <a:pt x="54" y="12"/>
                </a:cubicBezTo>
                <a:cubicBezTo>
                  <a:pt x="53" y="12"/>
                  <a:pt x="53" y="13"/>
                  <a:pt x="52" y="13"/>
                </a:cubicBezTo>
                <a:cubicBezTo>
                  <a:pt x="52" y="13"/>
                  <a:pt x="53" y="12"/>
                  <a:pt x="53" y="12"/>
                </a:cubicBezTo>
                <a:cubicBezTo>
                  <a:pt x="51" y="13"/>
                  <a:pt x="48" y="14"/>
                  <a:pt x="47" y="14"/>
                </a:cubicBezTo>
                <a:cubicBezTo>
                  <a:pt x="46" y="15"/>
                  <a:pt x="48" y="15"/>
                  <a:pt x="47" y="15"/>
                </a:cubicBezTo>
                <a:cubicBezTo>
                  <a:pt x="45" y="16"/>
                  <a:pt x="45" y="16"/>
                  <a:pt x="44" y="16"/>
                </a:cubicBezTo>
                <a:cubicBezTo>
                  <a:pt x="44" y="17"/>
                  <a:pt x="45" y="17"/>
                  <a:pt x="44" y="17"/>
                </a:cubicBezTo>
                <a:cubicBezTo>
                  <a:pt x="43" y="18"/>
                  <a:pt x="41" y="19"/>
                  <a:pt x="41" y="18"/>
                </a:cubicBezTo>
                <a:cubicBezTo>
                  <a:pt x="41" y="18"/>
                  <a:pt x="43" y="17"/>
                  <a:pt x="42" y="17"/>
                </a:cubicBezTo>
                <a:cubicBezTo>
                  <a:pt x="41" y="18"/>
                  <a:pt x="40" y="19"/>
                  <a:pt x="39" y="20"/>
                </a:cubicBezTo>
                <a:cubicBezTo>
                  <a:pt x="38" y="21"/>
                  <a:pt x="39" y="19"/>
                  <a:pt x="38" y="20"/>
                </a:cubicBezTo>
                <a:cubicBezTo>
                  <a:pt x="37" y="20"/>
                  <a:pt x="38" y="20"/>
                  <a:pt x="38" y="21"/>
                </a:cubicBezTo>
                <a:cubicBezTo>
                  <a:pt x="37" y="21"/>
                  <a:pt x="34" y="23"/>
                  <a:pt x="35" y="22"/>
                </a:cubicBezTo>
                <a:cubicBezTo>
                  <a:pt x="34" y="23"/>
                  <a:pt x="34" y="23"/>
                  <a:pt x="32" y="24"/>
                </a:cubicBezTo>
                <a:cubicBezTo>
                  <a:pt x="32" y="25"/>
                  <a:pt x="33" y="25"/>
                  <a:pt x="32" y="25"/>
                </a:cubicBezTo>
                <a:cubicBezTo>
                  <a:pt x="27" y="29"/>
                  <a:pt x="24" y="33"/>
                  <a:pt x="20" y="37"/>
                </a:cubicBezTo>
                <a:cubicBezTo>
                  <a:pt x="20" y="37"/>
                  <a:pt x="20" y="37"/>
                  <a:pt x="20" y="37"/>
                </a:cubicBezTo>
                <a:cubicBezTo>
                  <a:pt x="18" y="39"/>
                  <a:pt x="17" y="40"/>
                  <a:pt x="17" y="42"/>
                </a:cubicBezTo>
                <a:cubicBezTo>
                  <a:pt x="16" y="42"/>
                  <a:pt x="16" y="41"/>
                  <a:pt x="17" y="41"/>
                </a:cubicBezTo>
                <a:cubicBezTo>
                  <a:pt x="16" y="43"/>
                  <a:pt x="14" y="44"/>
                  <a:pt x="13" y="45"/>
                </a:cubicBezTo>
                <a:cubicBezTo>
                  <a:pt x="13" y="44"/>
                  <a:pt x="15" y="43"/>
                  <a:pt x="14" y="42"/>
                </a:cubicBezTo>
                <a:cubicBezTo>
                  <a:pt x="13" y="44"/>
                  <a:pt x="13" y="46"/>
                  <a:pt x="11" y="49"/>
                </a:cubicBezTo>
                <a:cubicBezTo>
                  <a:pt x="11" y="49"/>
                  <a:pt x="12" y="48"/>
                  <a:pt x="12" y="49"/>
                </a:cubicBezTo>
                <a:cubicBezTo>
                  <a:pt x="11" y="50"/>
                  <a:pt x="11" y="50"/>
                  <a:pt x="11" y="51"/>
                </a:cubicBezTo>
                <a:cubicBezTo>
                  <a:pt x="10" y="51"/>
                  <a:pt x="9" y="52"/>
                  <a:pt x="9" y="53"/>
                </a:cubicBezTo>
                <a:cubicBezTo>
                  <a:pt x="8" y="56"/>
                  <a:pt x="5" y="59"/>
                  <a:pt x="5" y="63"/>
                </a:cubicBezTo>
                <a:cubicBezTo>
                  <a:pt x="2" y="69"/>
                  <a:pt x="0" y="82"/>
                  <a:pt x="1" y="88"/>
                </a:cubicBezTo>
                <a:cubicBezTo>
                  <a:pt x="1" y="89"/>
                  <a:pt x="1" y="91"/>
                  <a:pt x="1" y="91"/>
                </a:cubicBezTo>
                <a:cubicBezTo>
                  <a:pt x="2" y="94"/>
                  <a:pt x="1" y="95"/>
                  <a:pt x="2" y="97"/>
                </a:cubicBezTo>
                <a:cubicBezTo>
                  <a:pt x="2" y="97"/>
                  <a:pt x="2" y="96"/>
                  <a:pt x="2" y="96"/>
                </a:cubicBezTo>
                <a:cubicBezTo>
                  <a:pt x="2" y="97"/>
                  <a:pt x="2" y="97"/>
                  <a:pt x="3" y="99"/>
                </a:cubicBezTo>
                <a:cubicBezTo>
                  <a:pt x="3" y="100"/>
                  <a:pt x="2" y="99"/>
                  <a:pt x="3" y="100"/>
                </a:cubicBezTo>
                <a:cubicBezTo>
                  <a:pt x="4" y="102"/>
                  <a:pt x="4" y="105"/>
                  <a:pt x="4" y="108"/>
                </a:cubicBezTo>
                <a:cubicBezTo>
                  <a:pt x="5" y="108"/>
                  <a:pt x="4" y="107"/>
                  <a:pt x="4" y="107"/>
                </a:cubicBezTo>
                <a:cubicBezTo>
                  <a:pt x="5" y="108"/>
                  <a:pt x="6" y="111"/>
                  <a:pt x="6" y="112"/>
                </a:cubicBezTo>
                <a:cubicBezTo>
                  <a:pt x="5" y="111"/>
                  <a:pt x="6" y="110"/>
                  <a:pt x="5" y="110"/>
                </a:cubicBezTo>
                <a:cubicBezTo>
                  <a:pt x="5" y="110"/>
                  <a:pt x="5" y="110"/>
                  <a:pt x="5" y="111"/>
                </a:cubicBezTo>
                <a:cubicBezTo>
                  <a:pt x="7" y="115"/>
                  <a:pt x="10" y="121"/>
                  <a:pt x="11" y="123"/>
                </a:cubicBezTo>
                <a:cubicBezTo>
                  <a:pt x="12" y="124"/>
                  <a:pt x="12" y="124"/>
                  <a:pt x="13" y="125"/>
                </a:cubicBezTo>
                <a:cubicBezTo>
                  <a:pt x="13" y="126"/>
                  <a:pt x="13" y="127"/>
                  <a:pt x="15" y="128"/>
                </a:cubicBezTo>
                <a:cubicBezTo>
                  <a:pt x="14" y="128"/>
                  <a:pt x="15" y="129"/>
                  <a:pt x="16" y="130"/>
                </a:cubicBezTo>
                <a:cubicBezTo>
                  <a:pt x="16" y="130"/>
                  <a:pt x="18" y="133"/>
                  <a:pt x="19" y="134"/>
                </a:cubicBezTo>
                <a:cubicBezTo>
                  <a:pt x="18" y="135"/>
                  <a:pt x="17" y="132"/>
                  <a:pt x="17" y="133"/>
                </a:cubicBezTo>
                <a:cubicBezTo>
                  <a:pt x="18" y="134"/>
                  <a:pt x="18" y="134"/>
                  <a:pt x="19" y="135"/>
                </a:cubicBezTo>
                <a:cubicBezTo>
                  <a:pt x="19" y="135"/>
                  <a:pt x="21" y="137"/>
                  <a:pt x="21" y="137"/>
                </a:cubicBezTo>
                <a:cubicBezTo>
                  <a:pt x="20" y="137"/>
                  <a:pt x="19" y="135"/>
                  <a:pt x="18" y="135"/>
                </a:cubicBezTo>
                <a:cubicBezTo>
                  <a:pt x="20" y="137"/>
                  <a:pt x="23" y="140"/>
                  <a:pt x="22" y="140"/>
                </a:cubicBezTo>
                <a:cubicBezTo>
                  <a:pt x="22" y="140"/>
                  <a:pt x="23" y="141"/>
                  <a:pt x="23" y="141"/>
                </a:cubicBezTo>
                <a:cubicBezTo>
                  <a:pt x="21" y="140"/>
                  <a:pt x="21" y="141"/>
                  <a:pt x="20" y="140"/>
                </a:cubicBezTo>
                <a:cubicBezTo>
                  <a:pt x="25" y="143"/>
                  <a:pt x="26" y="147"/>
                  <a:pt x="31" y="149"/>
                </a:cubicBezTo>
                <a:cubicBezTo>
                  <a:pt x="30" y="149"/>
                  <a:pt x="30" y="149"/>
                  <a:pt x="30" y="149"/>
                </a:cubicBezTo>
                <a:cubicBezTo>
                  <a:pt x="31" y="150"/>
                  <a:pt x="31" y="149"/>
                  <a:pt x="32" y="150"/>
                </a:cubicBezTo>
                <a:cubicBezTo>
                  <a:pt x="32" y="150"/>
                  <a:pt x="32" y="151"/>
                  <a:pt x="32" y="151"/>
                </a:cubicBezTo>
                <a:cubicBezTo>
                  <a:pt x="33" y="152"/>
                  <a:pt x="34" y="152"/>
                  <a:pt x="34" y="152"/>
                </a:cubicBezTo>
                <a:cubicBezTo>
                  <a:pt x="33" y="151"/>
                  <a:pt x="33" y="151"/>
                  <a:pt x="33" y="150"/>
                </a:cubicBezTo>
                <a:cubicBezTo>
                  <a:pt x="35" y="152"/>
                  <a:pt x="36" y="152"/>
                  <a:pt x="37" y="154"/>
                </a:cubicBezTo>
                <a:cubicBezTo>
                  <a:pt x="36" y="153"/>
                  <a:pt x="36" y="154"/>
                  <a:pt x="35" y="153"/>
                </a:cubicBezTo>
                <a:cubicBezTo>
                  <a:pt x="35" y="153"/>
                  <a:pt x="35" y="154"/>
                  <a:pt x="36" y="154"/>
                </a:cubicBezTo>
                <a:cubicBezTo>
                  <a:pt x="36" y="154"/>
                  <a:pt x="36" y="154"/>
                  <a:pt x="37" y="154"/>
                </a:cubicBezTo>
                <a:cubicBezTo>
                  <a:pt x="36" y="155"/>
                  <a:pt x="40" y="158"/>
                  <a:pt x="42" y="159"/>
                </a:cubicBezTo>
                <a:cubicBezTo>
                  <a:pt x="43" y="159"/>
                  <a:pt x="41" y="158"/>
                  <a:pt x="42" y="158"/>
                </a:cubicBezTo>
                <a:cubicBezTo>
                  <a:pt x="42" y="158"/>
                  <a:pt x="43" y="159"/>
                  <a:pt x="44" y="159"/>
                </a:cubicBezTo>
                <a:cubicBezTo>
                  <a:pt x="43" y="159"/>
                  <a:pt x="43" y="159"/>
                  <a:pt x="43" y="160"/>
                </a:cubicBezTo>
                <a:cubicBezTo>
                  <a:pt x="44" y="161"/>
                  <a:pt x="44" y="160"/>
                  <a:pt x="45" y="160"/>
                </a:cubicBezTo>
                <a:cubicBezTo>
                  <a:pt x="44" y="161"/>
                  <a:pt x="47" y="162"/>
                  <a:pt x="47" y="162"/>
                </a:cubicBezTo>
                <a:cubicBezTo>
                  <a:pt x="49" y="162"/>
                  <a:pt x="49" y="163"/>
                  <a:pt x="48" y="163"/>
                </a:cubicBezTo>
                <a:cubicBezTo>
                  <a:pt x="50" y="164"/>
                  <a:pt x="51" y="164"/>
                  <a:pt x="52" y="164"/>
                </a:cubicBezTo>
                <a:cubicBezTo>
                  <a:pt x="53" y="165"/>
                  <a:pt x="52" y="164"/>
                  <a:pt x="52" y="165"/>
                </a:cubicBezTo>
                <a:cubicBezTo>
                  <a:pt x="54" y="165"/>
                  <a:pt x="53" y="165"/>
                  <a:pt x="55" y="166"/>
                </a:cubicBezTo>
                <a:cubicBezTo>
                  <a:pt x="55" y="166"/>
                  <a:pt x="56" y="166"/>
                  <a:pt x="56" y="166"/>
                </a:cubicBezTo>
                <a:cubicBezTo>
                  <a:pt x="57" y="167"/>
                  <a:pt x="58" y="167"/>
                  <a:pt x="57" y="167"/>
                </a:cubicBezTo>
                <a:cubicBezTo>
                  <a:pt x="61" y="169"/>
                  <a:pt x="63" y="167"/>
                  <a:pt x="65" y="168"/>
                </a:cubicBezTo>
                <a:cubicBezTo>
                  <a:pt x="66" y="167"/>
                  <a:pt x="67" y="168"/>
                  <a:pt x="69" y="169"/>
                </a:cubicBezTo>
                <a:cubicBezTo>
                  <a:pt x="69" y="169"/>
                  <a:pt x="68" y="168"/>
                  <a:pt x="69" y="168"/>
                </a:cubicBezTo>
                <a:cubicBezTo>
                  <a:pt x="70" y="169"/>
                  <a:pt x="71" y="169"/>
                  <a:pt x="73" y="169"/>
                </a:cubicBezTo>
                <a:cubicBezTo>
                  <a:pt x="73" y="170"/>
                  <a:pt x="72" y="169"/>
                  <a:pt x="72" y="170"/>
                </a:cubicBezTo>
                <a:cubicBezTo>
                  <a:pt x="73" y="170"/>
                  <a:pt x="74" y="170"/>
                  <a:pt x="74" y="170"/>
                </a:cubicBezTo>
                <a:cubicBezTo>
                  <a:pt x="73" y="170"/>
                  <a:pt x="73" y="170"/>
                  <a:pt x="73" y="169"/>
                </a:cubicBezTo>
                <a:cubicBezTo>
                  <a:pt x="74" y="169"/>
                  <a:pt x="74" y="169"/>
                  <a:pt x="75" y="170"/>
                </a:cubicBezTo>
                <a:cubicBezTo>
                  <a:pt x="75" y="170"/>
                  <a:pt x="75" y="170"/>
                  <a:pt x="75" y="170"/>
                </a:cubicBezTo>
                <a:cubicBezTo>
                  <a:pt x="79" y="170"/>
                  <a:pt x="83" y="171"/>
                  <a:pt x="85" y="170"/>
                </a:cubicBezTo>
                <a:cubicBezTo>
                  <a:pt x="86" y="170"/>
                  <a:pt x="85" y="171"/>
                  <a:pt x="86" y="171"/>
                </a:cubicBezTo>
                <a:cubicBezTo>
                  <a:pt x="86" y="170"/>
                  <a:pt x="86" y="170"/>
                  <a:pt x="86" y="170"/>
                </a:cubicBezTo>
                <a:cubicBezTo>
                  <a:pt x="87" y="170"/>
                  <a:pt x="91" y="171"/>
                  <a:pt x="89" y="170"/>
                </a:cubicBezTo>
                <a:cubicBezTo>
                  <a:pt x="91" y="170"/>
                  <a:pt x="91" y="171"/>
                  <a:pt x="92" y="170"/>
                </a:cubicBezTo>
                <a:cubicBezTo>
                  <a:pt x="91" y="170"/>
                  <a:pt x="91" y="170"/>
                  <a:pt x="92" y="170"/>
                </a:cubicBezTo>
                <a:cubicBezTo>
                  <a:pt x="92" y="170"/>
                  <a:pt x="92" y="171"/>
                  <a:pt x="93" y="170"/>
                </a:cubicBezTo>
                <a:cubicBezTo>
                  <a:pt x="93" y="170"/>
                  <a:pt x="94" y="170"/>
                  <a:pt x="95" y="170"/>
                </a:cubicBezTo>
                <a:cubicBezTo>
                  <a:pt x="94" y="170"/>
                  <a:pt x="96" y="170"/>
                  <a:pt x="97" y="170"/>
                </a:cubicBezTo>
                <a:cubicBezTo>
                  <a:pt x="97" y="170"/>
                  <a:pt x="96" y="170"/>
                  <a:pt x="96" y="170"/>
                </a:cubicBezTo>
                <a:cubicBezTo>
                  <a:pt x="97" y="170"/>
                  <a:pt x="99" y="169"/>
                  <a:pt x="99" y="170"/>
                </a:cubicBezTo>
                <a:cubicBezTo>
                  <a:pt x="99" y="170"/>
                  <a:pt x="98" y="170"/>
                  <a:pt x="98" y="170"/>
                </a:cubicBezTo>
                <a:cubicBezTo>
                  <a:pt x="99" y="170"/>
                  <a:pt x="100" y="170"/>
                  <a:pt x="101" y="169"/>
                </a:cubicBezTo>
                <a:cubicBezTo>
                  <a:pt x="102" y="170"/>
                  <a:pt x="104" y="168"/>
                  <a:pt x="105" y="169"/>
                </a:cubicBezTo>
                <a:cubicBezTo>
                  <a:pt x="102" y="169"/>
                  <a:pt x="100" y="171"/>
                  <a:pt x="98" y="170"/>
                </a:cubicBezTo>
                <a:cubicBezTo>
                  <a:pt x="98" y="171"/>
                  <a:pt x="97" y="171"/>
                  <a:pt x="96" y="171"/>
                </a:cubicBezTo>
                <a:cubicBezTo>
                  <a:pt x="96" y="171"/>
                  <a:pt x="95" y="171"/>
                  <a:pt x="95" y="172"/>
                </a:cubicBezTo>
                <a:cubicBezTo>
                  <a:pt x="97" y="172"/>
                  <a:pt x="96" y="171"/>
                  <a:pt x="96" y="171"/>
                </a:cubicBezTo>
                <a:cubicBezTo>
                  <a:pt x="97" y="171"/>
                  <a:pt x="98" y="171"/>
                  <a:pt x="97" y="172"/>
                </a:cubicBezTo>
                <a:cubicBezTo>
                  <a:pt x="97" y="172"/>
                  <a:pt x="96" y="172"/>
                  <a:pt x="96" y="172"/>
                </a:cubicBezTo>
                <a:cubicBezTo>
                  <a:pt x="98" y="172"/>
                  <a:pt x="99" y="172"/>
                  <a:pt x="99" y="172"/>
                </a:cubicBezTo>
                <a:cubicBezTo>
                  <a:pt x="101" y="172"/>
                  <a:pt x="102" y="172"/>
                  <a:pt x="106" y="171"/>
                </a:cubicBezTo>
                <a:cubicBezTo>
                  <a:pt x="107" y="171"/>
                  <a:pt x="106" y="171"/>
                  <a:pt x="107" y="170"/>
                </a:cubicBezTo>
                <a:cubicBezTo>
                  <a:pt x="112" y="170"/>
                  <a:pt x="116" y="168"/>
                  <a:pt x="119" y="167"/>
                </a:cubicBezTo>
                <a:cubicBezTo>
                  <a:pt x="120" y="167"/>
                  <a:pt x="118" y="167"/>
                  <a:pt x="120" y="166"/>
                </a:cubicBezTo>
                <a:cubicBezTo>
                  <a:pt x="121" y="166"/>
                  <a:pt x="121" y="166"/>
                  <a:pt x="121" y="167"/>
                </a:cubicBezTo>
                <a:cubicBezTo>
                  <a:pt x="124" y="165"/>
                  <a:pt x="126" y="165"/>
                  <a:pt x="129" y="164"/>
                </a:cubicBezTo>
                <a:cubicBezTo>
                  <a:pt x="130" y="162"/>
                  <a:pt x="135" y="161"/>
                  <a:pt x="137" y="159"/>
                </a:cubicBezTo>
                <a:cubicBezTo>
                  <a:pt x="135" y="160"/>
                  <a:pt x="133" y="161"/>
                  <a:pt x="132" y="161"/>
                </a:cubicBezTo>
                <a:cubicBezTo>
                  <a:pt x="133" y="160"/>
                  <a:pt x="137" y="158"/>
                  <a:pt x="137" y="159"/>
                </a:cubicBezTo>
                <a:cubicBezTo>
                  <a:pt x="139" y="158"/>
                  <a:pt x="141" y="158"/>
                  <a:pt x="141" y="157"/>
                </a:cubicBezTo>
                <a:cubicBezTo>
                  <a:pt x="142" y="158"/>
                  <a:pt x="145" y="156"/>
                  <a:pt x="147" y="154"/>
                </a:cubicBezTo>
                <a:cubicBezTo>
                  <a:pt x="147" y="154"/>
                  <a:pt x="148" y="154"/>
                  <a:pt x="148" y="153"/>
                </a:cubicBezTo>
                <a:cubicBezTo>
                  <a:pt x="153" y="150"/>
                  <a:pt x="158" y="147"/>
                  <a:pt x="161" y="143"/>
                </a:cubicBezTo>
                <a:cubicBezTo>
                  <a:pt x="161" y="143"/>
                  <a:pt x="161" y="143"/>
                  <a:pt x="162" y="143"/>
                </a:cubicBezTo>
                <a:cubicBezTo>
                  <a:pt x="161" y="142"/>
                  <a:pt x="161" y="142"/>
                  <a:pt x="162" y="141"/>
                </a:cubicBezTo>
                <a:cubicBezTo>
                  <a:pt x="162" y="141"/>
                  <a:pt x="162" y="142"/>
                  <a:pt x="163" y="141"/>
                </a:cubicBezTo>
                <a:cubicBezTo>
                  <a:pt x="163" y="141"/>
                  <a:pt x="163" y="140"/>
                  <a:pt x="164" y="140"/>
                </a:cubicBezTo>
                <a:cubicBezTo>
                  <a:pt x="164" y="139"/>
                  <a:pt x="163" y="140"/>
                  <a:pt x="164" y="139"/>
                </a:cubicBezTo>
                <a:cubicBezTo>
                  <a:pt x="164" y="139"/>
                  <a:pt x="165" y="138"/>
                  <a:pt x="165" y="138"/>
                </a:cubicBezTo>
                <a:cubicBezTo>
                  <a:pt x="165" y="138"/>
                  <a:pt x="165" y="139"/>
                  <a:pt x="165" y="139"/>
                </a:cubicBezTo>
                <a:cubicBezTo>
                  <a:pt x="166" y="138"/>
                  <a:pt x="166" y="138"/>
                  <a:pt x="167" y="136"/>
                </a:cubicBezTo>
                <a:cubicBezTo>
                  <a:pt x="167" y="136"/>
                  <a:pt x="166" y="137"/>
                  <a:pt x="166" y="137"/>
                </a:cubicBezTo>
                <a:cubicBezTo>
                  <a:pt x="170" y="129"/>
                  <a:pt x="177" y="120"/>
                  <a:pt x="180" y="110"/>
                </a:cubicBezTo>
                <a:cubicBezTo>
                  <a:pt x="180" y="110"/>
                  <a:pt x="179" y="113"/>
                  <a:pt x="180" y="112"/>
                </a:cubicBezTo>
                <a:cubicBezTo>
                  <a:pt x="181" y="107"/>
                  <a:pt x="181" y="106"/>
                  <a:pt x="182" y="103"/>
                </a:cubicBezTo>
                <a:cubicBezTo>
                  <a:pt x="183" y="102"/>
                  <a:pt x="182" y="101"/>
                  <a:pt x="182" y="100"/>
                </a:cubicBezTo>
                <a:cubicBezTo>
                  <a:pt x="183" y="99"/>
                  <a:pt x="183" y="94"/>
                  <a:pt x="184" y="92"/>
                </a:cubicBezTo>
                <a:cubicBezTo>
                  <a:pt x="183" y="92"/>
                  <a:pt x="184" y="90"/>
                  <a:pt x="183" y="89"/>
                </a:cubicBezTo>
                <a:cubicBezTo>
                  <a:pt x="184" y="89"/>
                  <a:pt x="184" y="88"/>
                  <a:pt x="184" y="88"/>
                </a:cubicBezTo>
                <a:cubicBezTo>
                  <a:pt x="184" y="87"/>
                  <a:pt x="184" y="85"/>
                  <a:pt x="184" y="84"/>
                </a:cubicBezTo>
                <a:cubicBezTo>
                  <a:pt x="184" y="84"/>
                  <a:pt x="184" y="82"/>
                  <a:pt x="184" y="81"/>
                </a:cubicBezTo>
                <a:cubicBezTo>
                  <a:pt x="184" y="80"/>
                  <a:pt x="184" y="81"/>
                  <a:pt x="183" y="80"/>
                </a:cubicBezTo>
                <a:cubicBezTo>
                  <a:pt x="184" y="78"/>
                  <a:pt x="182" y="75"/>
                  <a:pt x="183" y="74"/>
                </a:cubicBezTo>
                <a:cubicBezTo>
                  <a:pt x="182" y="73"/>
                  <a:pt x="181" y="67"/>
                  <a:pt x="182" y="66"/>
                </a:cubicBezTo>
                <a:cubicBezTo>
                  <a:pt x="181" y="66"/>
                  <a:pt x="179" y="61"/>
                  <a:pt x="180" y="61"/>
                </a:cubicBezTo>
                <a:cubicBezTo>
                  <a:pt x="179" y="59"/>
                  <a:pt x="178" y="59"/>
                  <a:pt x="177" y="57"/>
                </a:cubicBezTo>
                <a:cubicBezTo>
                  <a:pt x="177" y="57"/>
                  <a:pt x="178" y="58"/>
                  <a:pt x="178" y="58"/>
                </a:cubicBezTo>
                <a:cubicBezTo>
                  <a:pt x="175" y="50"/>
                  <a:pt x="171" y="46"/>
                  <a:pt x="167" y="39"/>
                </a:cubicBezTo>
                <a:cubicBezTo>
                  <a:pt x="167" y="39"/>
                  <a:pt x="167" y="39"/>
                  <a:pt x="167" y="39"/>
                </a:cubicBezTo>
                <a:cubicBezTo>
                  <a:pt x="166" y="36"/>
                  <a:pt x="161" y="33"/>
                  <a:pt x="163" y="32"/>
                </a:cubicBezTo>
                <a:cubicBezTo>
                  <a:pt x="162" y="31"/>
                  <a:pt x="162" y="33"/>
                  <a:pt x="161" y="32"/>
                </a:cubicBezTo>
                <a:cubicBezTo>
                  <a:pt x="159" y="29"/>
                  <a:pt x="157" y="28"/>
                  <a:pt x="156" y="26"/>
                </a:cubicBezTo>
                <a:cubicBezTo>
                  <a:pt x="155" y="25"/>
                  <a:pt x="154" y="24"/>
                  <a:pt x="152" y="23"/>
                </a:cubicBezTo>
                <a:cubicBezTo>
                  <a:pt x="152" y="22"/>
                  <a:pt x="153" y="23"/>
                  <a:pt x="153" y="23"/>
                </a:cubicBezTo>
                <a:cubicBezTo>
                  <a:pt x="151" y="21"/>
                  <a:pt x="150" y="20"/>
                  <a:pt x="149" y="18"/>
                </a:cubicBezTo>
                <a:cubicBezTo>
                  <a:pt x="148" y="19"/>
                  <a:pt x="147" y="17"/>
                  <a:pt x="147" y="18"/>
                </a:cubicBezTo>
                <a:cubicBezTo>
                  <a:pt x="148" y="19"/>
                  <a:pt x="149" y="20"/>
                  <a:pt x="149" y="21"/>
                </a:cubicBezTo>
                <a:cubicBezTo>
                  <a:pt x="148" y="21"/>
                  <a:pt x="148" y="20"/>
                  <a:pt x="148" y="20"/>
                </a:cubicBezTo>
                <a:cubicBezTo>
                  <a:pt x="149" y="22"/>
                  <a:pt x="151" y="23"/>
                  <a:pt x="153" y="25"/>
                </a:cubicBezTo>
                <a:cubicBezTo>
                  <a:pt x="153" y="25"/>
                  <a:pt x="153" y="25"/>
                  <a:pt x="153" y="25"/>
                </a:cubicBezTo>
                <a:cubicBezTo>
                  <a:pt x="154" y="26"/>
                  <a:pt x="155" y="27"/>
                  <a:pt x="156" y="28"/>
                </a:cubicBezTo>
                <a:cubicBezTo>
                  <a:pt x="159" y="32"/>
                  <a:pt x="165" y="37"/>
                  <a:pt x="167" y="43"/>
                </a:cubicBezTo>
                <a:cubicBezTo>
                  <a:pt x="169" y="44"/>
                  <a:pt x="171" y="47"/>
                  <a:pt x="173" y="50"/>
                </a:cubicBezTo>
                <a:cubicBezTo>
                  <a:pt x="172" y="50"/>
                  <a:pt x="170" y="46"/>
                  <a:pt x="169" y="46"/>
                </a:cubicBezTo>
                <a:cubicBezTo>
                  <a:pt x="170" y="48"/>
                  <a:pt x="174" y="54"/>
                  <a:pt x="173" y="54"/>
                </a:cubicBezTo>
                <a:cubicBezTo>
                  <a:pt x="173" y="54"/>
                  <a:pt x="174" y="53"/>
                  <a:pt x="174" y="54"/>
                </a:cubicBezTo>
                <a:cubicBezTo>
                  <a:pt x="175" y="55"/>
                  <a:pt x="174" y="55"/>
                  <a:pt x="175" y="56"/>
                </a:cubicBezTo>
                <a:cubicBezTo>
                  <a:pt x="176" y="56"/>
                  <a:pt x="178" y="62"/>
                  <a:pt x="178" y="65"/>
                </a:cubicBezTo>
                <a:cubicBezTo>
                  <a:pt x="178" y="64"/>
                  <a:pt x="178" y="64"/>
                  <a:pt x="178" y="64"/>
                </a:cubicBezTo>
                <a:cubicBezTo>
                  <a:pt x="178" y="65"/>
                  <a:pt x="180" y="67"/>
                  <a:pt x="180" y="69"/>
                </a:cubicBezTo>
                <a:cubicBezTo>
                  <a:pt x="180" y="68"/>
                  <a:pt x="179" y="67"/>
                  <a:pt x="179" y="67"/>
                </a:cubicBezTo>
                <a:cubicBezTo>
                  <a:pt x="179" y="69"/>
                  <a:pt x="180" y="69"/>
                  <a:pt x="180" y="70"/>
                </a:cubicBezTo>
                <a:cubicBezTo>
                  <a:pt x="180" y="71"/>
                  <a:pt x="180" y="69"/>
                  <a:pt x="180" y="69"/>
                </a:cubicBezTo>
                <a:cubicBezTo>
                  <a:pt x="181" y="73"/>
                  <a:pt x="181" y="79"/>
                  <a:pt x="182" y="82"/>
                </a:cubicBezTo>
                <a:cubicBezTo>
                  <a:pt x="182" y="83"/>
                  <a:pt x="182" y="81"/>
                  <a:pt x="182" y="81"/>
                </a:cubicBezTo>
                <a:cubicBezTo>
                  <a:pt x="182" y="82"/>
                  <a:pt x="182" y="84"/>
                  <a:pt x="182" y="84"/>
                </a:cubicBezTo>
                <a:cubicBezTo>
                  <a:pt x="182" y="84"/>
                  <a:pt x="182" y="83"/>
                  <a:pt x="182" y="83"/>
                </a:cubicBezTo>
                <a:cubicBezTo>
                  <a:pt x="182" y="90"/>
                  <a:pt x="182" y="96"/>
                  <a:pt x="179" y="104"/>
                </a:cubicBezTo>
                <a:cubicBezTo>
                  <a:pt x="178" y="105"/>
                  <a:pt x="177" y="111"/>
                  <a:pt x="176" y="113"/>
                </a:cubicBezTo>
                <a:cubicBezTo>
                  <a:pt x="175" y="116"/>
                  <a:pt x="173" y="120"/>
                  <a:pt x="171" y="124"/>
                </a:cubicBezTo>
                <a:cubicBezTo>
                  <a:pt x="167" y="130"/>
                  <a:pt x="163" y="134"/>
                  <a:pt x="160" y="138"/>
                </a:cubicBezTo>
                <a:cubicBezTo>
                  <a:pt x="159" y="138"/>
                  <a:pt x="159" y="138"/>
                  <a:pt x="159" y="139"/>
                </a:cubicBezTo>
                <a:cubicBezTo>
                  <a:pt x="159" y="139"/>
                  <a:pt x="159" y="139"/>
                  <a:pt x="159" y="139"/>
                </a:cubicBezTo>
                <a:cubicBezTo>
                  <a:pt x="158" y="140"/>
                  <a:pt x="156" y="141"/>
                  <a:pt x="156" y="141"/>
                </a:cubicBezTo>
                <a:cubicBezTo>
                  <a:pt x="155" y="142"/>
                  <a:pt x="155" y="142"/>
                  <a:pt x="155" y="143"/>
                </a:cubicBezTo>
                <a:cubicBezTo>
                  <a:pt x="155" y="142"/>
                  <a:pt x="156" y="141"/>
                  <a:pt x="157" y="141"/>
                </a:cubicBezTo>
                <a:cubicBezTo>
                  <a:pt x="156" y="142"/>
                  <a:pt x="156" y="142"/>
                  <a:pt x="155" y="143"/>
                </a:cubicBezTo>
                <a:cubicBezTo>
                  <a:pt x="154" y="143"/>
                  <a:pt x="155" y="143"/>
                  <a:pt x="153" y="144"/>
                </a:cubicBezTo>
                <a:cubicBezTo>
                  <a:pt x="153" y="144"/>
                  <a:pt x="153" y="144"/>
                  <a:pt x="153" y="143"/>
                </a:cubicBezTo>
                <a:cubicBezTo>
                  <a:pt x="152" y="145"/>
                  <a:pt x="150" y="146"/>
                  <a:pt x="149" y="147"/>
                </a:cubicBezTo>
                <a:cubicBezTo>
                  <a:pt x="151" y="146"/>
                  <a:pt x="151" y="146"/>
                  <a:pt x="152" y="145"/>
                </a:cubicBezTo>
                <a:cubicBezTo>
                  <a:pt x="151" y="146"/>
                  <a:pt x="150" y="146"/>
                  <a:pt x="149" y="148"/>
                </a:cubicBezTo>
                <a:cubicBezTo>
                  <a:pt x="149" y="148"/>
                  <a:pt x="150" y="147"/>
                  <a:pt x="149" y="147"/>
                </a:cubicBezTo>
                <a:cubicBezTo>
                  <a:pt x="148" y="149"/>
                  <a:pt x="145" y="149"/>
                  <a:pt x="143" y="151"/>
                </a:cubicBezTo>
                <a:cubicBezTo>
                  <a:pt x="144" y="150"/>
                  <a:pt x="145" y="150"/>
                  <a:pt x="144" y="150"/>
                </a:cubicBezTo>
                <a:cubicBezTo>
                  <a:pt x="143" y="151"/>
                  <a:pt x="143" y="151"/>
                  <a:pt x="142" y="151"/>
                </a:cubicBezTo>
                <a:cubicBezTo>
                  <a:pt x="142" y="153"/>
                  <a:pt x="139" y="153"/>
                  <a:pt x="138" y="154"/>
                </a:cubicBezTo>
                <a:cubicBezTo>
                  <a:pt x="137" y="155"/>
                  <a:pt x="137" y="154"/>
                  <a:pt x="137" y="154"/>
                </a:cubicBezTo>
                <a:cubicBezTo>
                  <a:pt x="136" y="155"/>
                  <a:pt x="134" y="157"/>
                  <a:pt x="133" y="157"/>
                </a:cubicBezTo>
                <a:cubicBezTo>
                  <a:pt x="132" y="156"/>
                  <a:pt x="134" y="156"/>
                  <a:pt x="134" y="156"/>
                </a:cubicBezTo>
                <a:cubicBezTo>
                  <a:pt x="131" y="157"/>
                  <a:pt x="130" y="158"/>
                  <a:pt x="129" y="159"/>
                </a:cubicBezTo>
                <a:cubicBezTo>
                  <a:pt x="128" y="159"/>
                  <a:pt x="128" y="159"/>
                  <a:pt x="128" y="159"/>
                </a:cubicBezTo>
                <a:cubicBezTo>
                  <a:pt x="129" y="159"/>
                  <a:pt x="126" y="161"/>
                  <a:pt x="125" y="161"/>
                </a:cubicBezTo>
                <a:cubicBezTo>
                  <a:pt x="124" y="161"/>
                  <a:pt x="124" y="160"/>
                  <a:pt x="125" y="160"/>
                </a:cubicBezTo>
                <a:cubicBezTo>
                  <a:pt x="125" y="160"/>
                  <a:pt x="126" y="160"/>
                  <a:pt x="126" y="159"/>
                </a:cubicBezTo>
                <a:cubicBezTo>
                  <a:pt x="125" y="159"/>
                  <a:pt x="127" y="158"/>
                  <a:pt x="127" y="158"/>
                </a:cubicBezTo>
                <a:cubicBezTo>
                  <a:pt x="128" y="158"/>
                  <a:pt x="128" y="158"/>
                  <a:pt x="128" y="158"/>
                </a:cubicBezTo>
                <a:cubicBezTo>
                  <a:pt x="130" y="157"/>
                  <a:pt x="133" y="156"/>
                  <a:pt x="135" y="155"/>
                </a:cubicBezTo>
                <a:cubicBezTo>
                  <a:pt x="135" y="155"/>
                  <a:pt x="135" y="155"/>
                  <a:pt x="135" y="155"/>
                </a:cubicBezTo>
                <a:cubicBezTo>
                  <a:pt x="134" y="155"/>
                  <a:pt x="136" y="155"/>
                  <a:pt x="136" y="154"/>
                </a:cubicBezTo>
                <a:cubicBezTo>
                  <a:pt x="135" y="155"/>
                  <a:pt x="136" y="153"/>
                  <a:pt x="137" y="153"/>
                </a:cubicBezTo>
                <a:cubicBezTo>
                  <a:pt x="137" y="153"/>
                  <a:pt x="137" y="153"/>
                  <a:pt x="137" y="153"/>
                </a:cubicBezTo>
                <a:cubicBezTo>
                  <a:pt x="138" y="152"/>
                  <a:pt x="140" y="152"/>
                  <a:pt x="140" y="151"/>
                </a:cubicBezTo>
                <a:cubicBezTo>
                  <a:pt x="141" y="151"/>
                  <a:pt x="140" y="152"/>
                  <a:pt x="141" y="151"/>
                </a:cubicBezTo>
                <a:cubicBezTo>
                  <a:pt x="141" y="151"/>
                  <a:pt x="141" y="151"/>
                  <a:pt x="141" y="151"/>
                </a:cubicBezTo>
                <a:cubicBezTo>
                  <a:pt x="142" y="150"/>
                  <a:pt x="145" y="148"/>
                  <a:pt x="146" y="147"/>
                </a:cubicBezTo>
                <a:cubicBezTo>
                  <a:pt x="146" y="147"/>
                  <a:pt x="144" y="147"/>
                  <a:pt x="146" y="146"/>
                </a:cubicBezTo>
                <a:cubicBezTo>
                  <a:pt x="146" y="147"/>
                  <a:pt x="149" y="144"/>
                  <a:pt x="150" y="145"/>
                </a:cubicBezTo>
                <a:cubicBezTo>
                  <a:pt x="152" y="142"/>
                  <a:pt x="154" y="142"/>
                  <a:pt x="155" y="139"/>
                </a:cubicBezTo>
                <a:cubicBezTo>
                  <a:pt x="156" y="139"/>
                  <a:pt x="157" y="138"/>
                  <a:pt x="157" y="138"/>
                </a:cubicBezTo>
                <a:cubicBezTo>
                  <a:pt x="157" y="138"/>
                  <a:pt x="156" y="139"/>
                  <a:pt x="157" y="138"/>
                </a:cubicBezTo>
                <a:cubicBezTo>
                  <a:pt x="161" y="135"/>
                  <a:pt x="166" y="129"/>
                  <a:pt x="170" y="124"/>
                </a:cubicBezTo>
                <a:cubicBezTo>
                  <a:pt x="169" y="124"/>
                  <a:pt x="169" y="124"/>
                  <a:pt x="169" y="124"/>
                </a:cubicBezTo>
                <a:cubicBezTo>
                  <a:pt x="170" y="123"/>
                  <a:pt x="170" y="123"/>
                  <a:pt x="170" y="123"/>
                </a:cubicBezTo>
                <a:cubicBezTo>
                  <a:pt x="170" y="123"/>
                  <a:pt x="170" y="123"/>
                  <a:pt x="170" y="123"/>
                </a:cubicBezTo>
                <a:cubicBezTo>
                  <a:pt x="170" y="122"/>
                  <a:pt x="172" y="120"/>
                  <a:pt x="172" y="120"/>
                </a:cubicBezTo>
                <a:cubicBezTo>
                  <a:pt x="172" y="120"/>
                  <a:pt x="173" y="119"/>
                  <a:pt x="173" y="119"/>
                </a:cubicBezTo>
                <a:cubicBezTo>
                  <a:pt x="173" y="118"/>
                  <a:pt x="173" y="119"/>
                  <a:pt x="173" y="117"/>
                </a:cubicBezTo>
                <a:cubicBezTo>
                  <a:pt x="173" y="118"/>
                  <a:pt x="172" y="119"/>
                  <a:pt x="172" y="119"/>
                </a:cubicBezTo>
                <a:cubicBezTo>
                  <a:pt x="173" y="115"/>
                  <a:pt x="176" y="111"/>
                  <a:pt x="177" y="107"/>
                </a:cubicBezTo>
                <a:cubicBezTo>
                  <a:pt x="177" y="106"/>
                  <a:pt x="176" y="108"/>
                  <a:pt x="176" y="107"/>
                </a:cubicBezTo>
                <a:cubicBezTo>
                  <a:pt x="177" y="106"/>
                  <a:pt x="177" y="104"/>
                  <a:pt x="178" y="103"/>
                </a:cubicBezTo>
                <a:cubicBezTo>
                  <a:pt x="178" y="104"/>
                  <a:pt x="177" y="108"/>
                  <a:pt x="178" y="106"/>
                </a:cubicBezTo>
                <a:cubicBezTo>
                  <a:pt x="178" y="104"/>
                  <a:pt x="177" y="102"/>
                  <a:pt x="179" y="100"/>
                </a:cubicBezTo>
                <a:cubicBezTo>
                  <a:pt x="177" y="100"/>
                  <a:pt x="179" y="94"/>
                  <a:pt x="178" y="92"/>
                </a:cubicBezTo>
                <a:cubicBezTo>
                  <a:pt x="179" y="91"/>
                  <a:pt x="179" y="89"/>
                  <a:pt x="179" y="87"/>
                </a:cubicBezTo>
                <a:cubicBezTo>
                  <a:pt x="178" y="90"/>
                  <a:pt x="178" y="93"/>
                  <a:pt x="177" y="94"/>
                </a:cubicBezTo>
                <a:cubicBezTo>
                  <a:pt x="177" y="93"/>
                  <a:pt x="177" y="92"/>
                  <a:pt x="177" y="92"/>
                </a:cubicBezTo>
                <a:cubicBezTo>
                  <a:pt x="176" y="95"/>
                  <a:pt x="177" y="94"/>
                  <a:pt x="177" y="96"/>
                </a:cubicBezTo>
                <a:cubicBezTo>
                  <a:pt x="177" y="96"/>
                  <a:pt x="177" y="94"/>
                  <a:pt x="178" y="94"/>
                </a:cubicBezTo>
                <a:cubicBezTo>
                  <a:pt x="178" y="97"/>
                  <a:pt x="177" y="100"/>
                  <a:pt x="176" y="102"/>
                </a:cubicBezTo>
                <a:cubicBezTo>
                  <a:pt x="177" y="101"/>
                  <a:pt x="176" y="102"/>
                  <a:pt x="176" y="101"/>
                </a:cubicBezTo>
                <a:cubicBezTo>
                  <a:pt x="176" y="100"/>
                  <a:pt x="177" y="98"/>
                  <a:pt x="177" y="98"/>
                </a:cubicBezTo>
                <a:cubicBezTo>
                  <a:pt x="176" y="98"/>
                  <a:pt x="176" y="93"/>
                  <a:pt x="177" y="90"/>
                </a:cubicBezTo>
                <a:cubicBezTo>
                  <a:pt x="176" y="89"/>
                  <a:pt x="177" y="87"/>
                  <a:pt x="177" y="86"/>
                </a:cubicBezTo>
                <a:cubicBezTo>
                  <a:pt x="177" y="87"/>
                  <a:pt x="177" y="86"/>
                  <a:pt x="177" y="85"/>
                </a:cubicBezTo>
                <a:cubicBezTo>
                  <a:pt x="177" y="85"/>
                  <a:pt x="177" y="81"/>
                  <a:pt x="177" y="83"/>
                </a:cubicBezTo>
                <a:cubicBezTo>
                  <a:pt x="176" y="82"/>
                  <a:pt x="177" y="81"/>
                  <a:pt x="177" y="81"/>
                </a:cubicBezTo>
                <a:cubicBezTo>
                  <a:pt x="177" y="80"/>
                  <a:pt x="176" y="79"/>
                  <a:pt x="176" y="78"/>
                </a:cubicBezTo>
                <a:cubicBezTo>
                  <a:pt x="176" y="78"/>
                  <a:pt x="176" y="78"/>
                  <a:pt x="176" y="77"/>
                </a:cubicBezTo>
                <a:cubicBezTo>
                  <a:pt x="176" y="76"/>
                  <a:pt x="176" y="77"/>
                  <a:pt x="176" y="77"/>
                </a:cubicBezTo>
                <a:cubicBezTo>
                  <a:pt x="176" y="76"/>
                  <a:pt x="176" y="76"/>
                  <a:pt x="176" y="76"/>
                </a:cubicBezTo>
                <a:cubicBezTo>
                  <a:pt x="175" y="75"/>
                  <a:pt x="175" y="71"/>
                  <a:pt x="175" y="71"/>
                </a:cubicBezTo>
                <a:cubicBezTo>
                  <a:pt x="175" y="71"/>
                  <a:pt x="175" y="72"/>
                  <a:pt x="175" y="72"/>
                </a:cubicBezTo>
                <a:cubicBezTo>
                  <a:pt x="174" y="70"/>
                  <a:pt x="174" y="68"/>
                  <a:pt x="174" y="67"/>
                </a:cubicBezTo>
                <a:cubicBezTo>
                  <a:pt x="173" y="67"/>
                  <a:pt x="174" y="66"/>
                  <a:pt x="173" y="65"/>
                </a:cubicBezTo>
                <a:cubicBezTo>
                  <a:pt x="172" y="64"/>
                  <a:pt x="170" y="59"/>
                  <a:pt x="171" y="59"/>
                </a:cubicBezTo>
                <a:cubicBezTo>
                  <a:pt x="170" y="58"/>
                  <a:pt x="169" y="57"/>
                  <a:pt x="169" y="56"/>
                </a:cubicBezTo>
                <a:cubicBezTo>
                  <a:pt x="168" y="55"/>
                  <a:pt x="170" y="58"/>
                  <a:pt x="170" y="59"/>
                </a:cubicBezTo>
                <a:cubicBezTo>
                  <a:pt x="169" y="58"/>
                  <a:pt x="168" y="55"/>
                  <a:pt x="167" y="54"/>
                </a:cubicBezTo>
                <a:cubicBezTo>
                  <a:pt x="167" y="53"/>
                  <a:pt x="167" y="52"/>
                  <a:pt x="168" y="52"/>
                </a:cubicBezTo>
                <a:cubicBezTo>
                  <a:pt x="167" y="51"/>
                  <a:pt x="167" y="52"/>
                  <a:pt x="166" y="51"/>
                </a:cubicBezTo>
                <a:cubicBezTo>
                  <a:pt x="166" y="51"/>
                  <a:pt x="167" y="52"/>
                  <a:pt x="167" y="52"/>
                </a:cubicBezTo>
                <a:cubicBezTo>
                  <a:pt x="165" y="51"/>
                  <a:pt x="164" y="49"/>
                  <a:pt x="165" y="49"/>
                </a:cubicBezTo>
                <a:cubicBezTo>
                  <a:pt x="165" y="49"/>
                  <a:pt x="166" y="49"/>
                  <a:pt x="166" y="49"/>
                </a:cubicBezTo>
                <a:cubicBezTo>
                  <a:pt x="165" y="49"/>
                  <a:pt x="164" y="47"/>
                  <a:pt x="163" y="47"/>
                </a:cubicBezTo>
                <a:cubicBezTo>
                  <a:pt x="164" y="48"/>
                  <a:pt x="164" y="47"/>
                  <a:pt x="165" y="48"/>
                </a:cubicBezTo>
                <a:cubicBezTo>
                  <a:pt x="165" y="49"/>
                  <a:pt x="164" y="48"/>
                  <a:pt x="164" y="49"/>
                </a:cubicBezTo>
                <a:cubicBezTo>
                  <a:pt x="163" y="48"/>
                  <a:pt x="163" y="47"/>
                  <a:pt x="162" y="46"/>
                </a:cubicBezTo>
                <a:cubicBezTo>
                  <a:pt x="162" y="46"/>
                  <a:pt x="163" y="47"/>
                  <a:pt x="163" y="46"/>
                </a:cubicBezTo>
                <a:cubicBezTo>
                  <a:pt x="162" y="45"/>
                  <a:pt x="162" y="46"/>
                  <a:pt x="162" y="45"/>
                </a:cubicBezTo>
                <a:cubicBezTo>
                  <a:pt x="161" y="45"/>
                  <a:pt x="161" y="44"/>
                  <a:pt x="161" y="44"/>
                </a:cubicBezTo>
                <a:cubicBezTo>
                  <a:pt x="159" y="42"/>
                  <a:pt x="158" y="40"/>
                  <a:pt x="156" y="38"/>
                </a:cubicBezTo>
                <a:cubicBezTo>
                  <a:pt x="155" y="38"/>
                  <a:pt x="157" y="39"/>
                  <a:pt x="157" y="40"/>
                </a:cubicBezTo>
                <a:cubicBezTo>
                  <a:pt x="154" y="38"/>
                  <a:pt x="152" y="35"/>
                  <a:pt x="149" y="33"/>
                </a:cubicBezTo>
                <a:cubicBezTo>
                  <a:pt x="149" y="33"/>
                  <a:pt x="150" y="33"/>
                  <a:pt x="150" y="33"/>
                </a:cubicBezTo>
                <a:cubicBezTo>
                  <a:pt x="148" y="32"/>
                  <a:pt x="148" y="31"/>
                  <a:pt x="147" y="31"/>
                </a:cubicBezTo>
                <a:cubicBezTo>
                  <a:pt x="145" y="28"/>
                  <a:pt x="138" y="22"/>
                  <a:pt x="136" y="19"/>
                </a:cubicBezTo>
                <a:cubicBezTo>
                  <a:pt x="134" y="18"/>
                  <a:pt x="132" y="17"/>
                  <a:pt x="131" y="15"/>
                </a:cubicBezTo>
                <a:cubicBezTo>
                  <a:pt x="130" y="15"/>
                  <a:pt x="128" y="13"/>
                  <a:pt x="127" y="13"/>
                </a:cubicBezTo>
                <a:cubicBezTo>
                  <a:pt x="127" y="13"/>
                  <a:pt x="127" y="13"/>
                  <a:pt x="127" y="13"/>
                </a:cubicBezTo>
                <a:cubicBezTo>
                  <a:pt x="124" y="10"/>
                  <a:pt x="121" y="10"/>
                  <a:pt x="117" y="7"/>
                </a:cubicBezTo>
                <a:cubicBezTo>
                  <a:pt x="117" y="7"/>
                  <a:pt x="120" y="8"/>
                  <a:pt x="119" y="9"/>
                </a:cubicBezTo>
                <a:cubicBezTo>
                  <a:pt x="121" y="11"/>
                  <a:pt x="122" y="11"/>
                  <a:pt x="124" y="13"/>
                </a:cubicBezTo>
                <a:cubicBezTo>
                  <a:pt x="123" y="13"/>
                  <a:pt x="123" y="12"/>
                  <a:pt x="123" y="13"/>
                </a:cubicBezTo>
                <a:cubicBezTo>
                  <a:pt x="123" y="13"/>
                  <a:pt x="123" y="13"/>
                  <a:pt x="123" y="13"/>
                </a:cubicBezTo>
                <a:cubicBezTo>
                  <a:pt x="122" y="12"/>
                  <a:pt x="122" y="12"/>
                  <a:pt x="121" y="12"/>
                </a:cubicBezTo>
                <a:cubicBezTo>
                  <a:pt x="123" y="13"/>
                  <a:pt x="125" y="14"/>
                  <a:pt x="126" y="16"/>
                </a:cubicBezTo>
                <a:cubicBezTo>
                  <a:pt x="125" y="16"/>
                  <a:pt x="123" y="13"/>
                  <a:pt x="122" y="14"/>
                </a:cubicBezTo>
                <a:cubicBezTo>
                  <a:pt x="123" y="15"/>
                  <a:pt x="124" y="16"/>
                  <a:pt x="126" y="17"/>
                </a:cubicBezTo>
                <a:cubicBezTo>
                  <a:pt x="125" y="17"/>
                  <a:pt x="126" y="18"/>
                  <a:pt x="126" y="18"/>
                </a:cubicBezTo>
                <a:cubicBezTo>
                  <a:pt x="125" y="18"/>
                  <a:pt x="124" y="17"/>
                  <a:pt x="124" y="16"/>
                </a:cubicBezTo>
                <a:cubicBezTo>
                  <a:pt x="124" y="17"/>
                  <a:pt x="124" y="17"/>
                  <a:pt x="124" y="17"/>
                </a:cubicBezTo>
                <a:cubicBezTo>
                  <a:pt x="123" y="16"/>
                  <a:pt x="123" y="16"/>
                  <a:pt x="122" y="16"/>
                </a:cubicBezTo>
                <a:cubicBezTo>
                  <a:pt x="122" y="16"/>
                  <a:pt x="123" y="16"/>
                  <a:pt x="123" y="16"/>
                </a:cubicBezTo>
                <a:cubicBezTo>
                  <a:pt x="122" y="15"/>
                  <a:pt x="120" y="15"/>
                  <a:pt x="120" y="14"/>
                </a:cubicBezTo>
                <a:cubicBezTo>
                  <a:pt x="119" y="14"/>
                  <a:pt x="120" y="14"/>
                  <a:pt x="119" y="14"/>
                </a:cubicBezTo>
                <a:cubicBezTo>
                  <a:pt x="119" y="14"/>
                  <a:pt x="118" y="14"/>
                  <a:pt x="118" y="14"/>
                </a:cubicBezTo>
                <a:cubicBezTo>
                  <a:pt x="118" y="13"/>
                  <a:pt x="118" y="13"/>
                  <a:pt x="118" y="13"/>
                </a:cubicBezTo>
                <a:cubicBezTo>
                  <a:pt x="117" y="13"/>
                  <a:pt x="116" y="12"/>
                  <a:pt x="115" y="12"/>
                </a:cubicBezTo>
                <a:cubicBezTo>
                  <a:pt x="115" y="12"/>
                  <a:pt x="112" y="10"/>
                  <a:pt x="111" y="10"/>
                </a:cubicBezTo>
                <a:cubicBezTo>
                  <a:pt x="112" y="11"/>
                  <a:pt x="114" y="11"/>
                  <a:pt x="115" y="13"/>
                </a:cubicBezTo>
                <a:cubicBezTo>
                  <a:pt x="118" y="15"/>
                  <a:pt x="121" y="17"/>
                  <a:pt x="123" y="18"/>
                </a:cubicBezTo>
                <a:cubicBezTo>
                  <a:pt x="124" y="19"/>
                  <a:pt x="125" y="21"/>
                  <a:pt x="126" y="21"/>
                </a:cubicBezTo>
                <a:cubicBezTo>
                  <a:pt x="127" y="22"/>
                  <a:pt x="129" y="23"/>
                  <a:pt x="129" y="24"/>
                </a:cubicBezTo>
                <a:cubicBezTo>
                  <a:pt x="129" y="23"/>
                  <a:pt x="128" y="23"/>
                  <a:pt x="127" y="22"/>
                </a:cubicBezTo>
                <a:cubicBezTo>
                  <a:pt x="127" y="22"/>
                  <a:pt x="127" y="23"/>
                  <a:pt x="127" y="22"/>
                </a:cubicBezTo>
                <a:cubicBezTo>
                  <a:pt x="117" y="14"/>
                  <a:pt x="104" y="9"/>
                  <a:pt x="91" y="3"/>
                </a:cubicBezTo>
                <a:cubicBezTo>
                  <a:pt x="91" y="4"/>
                  <a:pt x="87" y="2"/>
                  <a:pt x="86" y="1"/>
                </a:cubicBezTo>
                <a:cubicBezTo>
                  <a:pt x="85" y="1"/>
                  <a:pt x="84" y="0"/>
                  <a:pt x="83" y="1"/>
                </a:cubicBezTo>
                <a:cubicBezTo>
                  <a:pt x="84" y="1"/>
                  <a:pt x="86" y="1"/>
                  <a:pt x="86" y="2"/>
                </a:cubicBezTo>
                <a:cubicBezTo>
                  <a:pt x="85" y="2"/>
                  <a:pt x="86" y="3"/>
                  <a:pt x="85" y="3"/>
                </a:cubicBezTo>
                <a:cubicBezTo>
                  <a:pt x="82" y="2"/>
                  <a:pt x="81" y="0"/>
                  <a:pt x="79" y="0"/>
                </a:cubicBezTo>
                <a:cubicBezTo>
                  <a:pt x="81" y="1"/>
                  <a:pt x="81" y="2"/>
                  <a:pt x="84" y="3"/>
                </a:cubicBezTo>
                <a:cubicBezTo>
                  <a:pt x="84" y="3"/>
                  <a:pt x="83" y="4"/>
                  <a:pt x="84" y="4"/>
                </a:cubicBezTo>
                <a:cubicBezTo>
                  <a:pt x="84" y="3"/>
                  <a:pt x="85" y="4"/>
                  <a:pt x="86" y="4"/>
                </a:cubicBezTo>
                <a:cubicBezTo>
                  <a:pt x="86" y="4"/>
                  <a:pt x="86" y="5"/>
                  <a:pt x="86" y="5"/>
                </a:cubicBezTo>
                <a:cubicBezTo>
                  <a:pt x="85" y="5"/>
                  <a:pt x="84" y="5"/>
                  <a:pt x="82" y="5"/>
                </a:cubicBezTo>
                <a:cubicBezTo>
                  <a:pt x="82" y="5"/>
                  <a:pt x="83" y="6"/>
                  <a:pt x="84" y="6"/>
                </a:cubicBezTo>
                <a:cubicBezTo>
                  <a:pt x="87" y="8"/>
                  <a:pt x="94" y="10"/>
                  <a:pt x="97" y="12"/>
                </a:cubicBezTo>
                <a:cubicBezTo>
                  <a:pt x="98" y="12"/>
                  <a:pt x="97" y="13"/>
                  <a:pt x="98" y="13"/>
                </a:cubicBezTo>
                <a:cubicBezTo>
                  <a:pt x="100" y="14"/>
                  <a:pt x="103" y="15"/>
                  <a:pt x="105" y="17"/>
                </a:cubicBezTo>
                <a:cubicBezTo>
                  <a:pt x="106" y="17"/>
                  <a:pt x="107" y="18"/>
                  <a:pt x="108" y="19"/>
                </a:cubicBezTo>
                <a:cubicBezTo>
                  <a:pt x="109" y="19"/>
                  <a:pt x="109" y="19"/>
                  <a:pt x="110" y="20"/>
                </a:cubicBezTo>
                <a:cubicBezTo>
                  <a:pt x="109" y="20"/>
                  <a:pt x="110" y="20"/>
                  <a:pt x="110" y="20"/>
                </a:cubicBezTo>
                <a:cubicBezTo>
                  <a:pt x="109" y="20"/>
                  <a:pt x="108" y="19"/>
                  <a:pt x="108" y="19"/>
                </a:cubicBezTo>
                <a:cubicBezTo>
                  <a:pt x="108" y="20"/>
                  <a:pt x="109" y="20"/>
                  <a:pt x="109" y="21"/>
                </a:cubicBezTo>
                <a:cubicBezTo>
                  <a:pt x="107" y="20"/>
                  <a:pt x="106" y="20"/>
                  <a:pt x="105" y="19"/>
                </a:cubicBezTo>
                <a:cubicBezTo>
                  <a:pt x="105" y="20"/>
                  <a:pt x="105" y="20"/>
                  <a:pt x="106" y="20"/>
                </a:cubicBezTo>
                <a:cubicBezTo>
                  <a:pt x="107" y="20"/>
                  <a:pt x="109" y="21"/>
                  <a:pt x="110" y="21"/>
                </a:cubicBezTo>
                <a:cubicBezTo>
                  <a:pt x="111" y="21"/>
                  <a:pt x="111" y="22"/>
                  <a:pt x="110" y="22"/>
                </a:cubicBezTo>
                <a:cubicBezTo>
                  <a:pt x="111" y="24"/>
                  <a:pt x="114" y="25"/>
                  <a:pt x="115" y="26"/>
                </a:cubicBezTo>
                <a:cubicBezTo>
                  <a:pt x="115" y="27"/>
                  <a:pt x="114" y="26"/>
                  <a:pt x="114" y="26"/>
                </a:cubicBezTo>
                <a:cubicBezTo>
                  <a:pt x="115" y="27"/>
                  <a:pt x="113" y="26"/>
                  <a:pt x="113" y="27"/>
                </a:cubicBezTo>
                <a:cubicBezTo>
                  <a:pt x="115" y="27"/>
                  <a:pt x="116" y="28"/>
                  <a:pt x="118" y="29"/>
                </a:cubicBezTo>
                <a:cubicBezTo>
                  <a:pt x="126" y="38"/>
                  <a:pt x="138" y="46"/>
                  <a:pt x="144" y="57"/>
                </a:cubicBezTo>
                <a:cubicBezTo>
                  <a:pt x="147" y="59"/>
                  <a:pt x="149" y="63"/>
                  <a:pt x="150" y="65"/>
                </a:cubicBezTo>
                <a:cubicBezTo>
                  <a:pt x="151" y="66"/>
                  <a:pt x="153" y="69"/>
                  <a:pt x="153" y="70"/>
                </a:cubicBezTo>
                <a:cubicBezTo>
                  <a:pt x="154" y="71"/>
                  <a:pt x="155" y="75"/>
                  <a:pt x="155" y="76"/>
                </a:cubicBezTo>
                <a:cubicBezTo>
                  <a:pt x="155" y="75"/>
                  <a:pt x="155" y="76"/>
                  <a:pt x="155" y="77"/>
                </a:cubicBezTo>
                <a:cubicBezTo>
                  <a:pt x="154" y="74"/>
                  <a:pt x="154" y="73"/>
                  <a:pt x="153" y="73"/>
                </a:cubicBezTo>
                <a:cubicBezTo>
                  <a:pt x="153" y="72"/>
                  <a:pt x="153" y="72"/>
                  <a:pt x="153" y="72"/>
                </a:cubicBezTo>
                <a:cubicBezTo>
                  <a:pt x="153" y="72"/>
                  <a:pt x="153" y="72"/>
                  <a:pt x="153" y="72"/>
                </a:cubicBezTo>
                <a:cubicBezTo>
                  <a:pt x="153" y="71"/>
                  <a:pt x="152" y="73"/>
                  <a:pt x="152" y="72"/>
                </a:cubicBezTo>
                <a:cubicBezTo>
                  <a:pt x="153" y="71"/>
                  <a:pt x="151" y="70"/>
                  <a:pt x="152" y="70"/>
                </a:cubicBezTo>
                <a:cubicBezTo>
                  <a:pt x="153" y="71"/>
                  <a:pt x="152" y="71"/>
                  <a:pt x="153" y="71"/>
                </a:cubicBezTo>
                <a:cubicBezTo>
                  <a:pt x="152" y="69"/>
                  <a:pt x="151" y="67"/>
                  <a:pt x="150" y="66"/>
                </a:cubicBezTo>
                <a:cubicBezTo>
                  <a:pt x="150" y="67"/>
                  <a:pt x="152" y="68"/>
                  <a:pt x="152" y="69"/>
                </a:cubicBezTo>
                <a:cubicBezTo>
                  <a:pt x="152" y="70"/>
                  <a:pt x="152" y="70"/>
                  <a:pt x="151" y="70"/>
                </a:cubicBezTo>
                <a:cubicBezTo>
                  <a:pt x="152" y="72"/>
                  <a:pt x="152" y="73"/>
                  <a:pt x="152" y="73"/>
                </a:cubicBezTo>
                <a:cubicBezTo>
                  <a:pt x="150" y="70"/>
                  <a:pt x="152" y="71"/>
                  <a:pt x="151" y="69"/>
                </a:cubicBezTo>
                <a:cubicBezTo>
                  <a:pt x="151" y="69"/>
                  <a:pt x="151" y="69"/>
                  <a:pt x="151" y="69"/>
                </a:cubicBezTo>
                <a:cubicBezTo>
                  <a:pt x="150" y="67"/>
                  <a:pt x="150" y="66"/>
                  <a:pt x="149" y="65"/>
                </a:cubicBezTo>
                <a:cubicBezTo>
                  <a:pt x="149" y="64"/>
                  <a:pt x="149" y="62"/>
                  <a:pt x="148" y="63"/>
                </a:cubicBezTo>
                <a:cubicBezTo>
                  <a:pt x="148" y="64"/>
                  <a:pt x="149" y="65"/>
                  <a:pt x="148" y="66"/>
                </a:cubicBezTo>
                <a:cubicBezTo>
                  <a:pt x="149" y="68"/>
                  <a:pt x="151" y="68"/>
                  <a:pt x="151" y="70"/>
                </a:cubicBezTo>
                <a:cubicBezTo>
                  <a:pt x="150" y="69"/>
                  <a:pt x="150" y="68"/>
                  <a:pt x="149" y="68"/>
                </a:cubicBezTo>
                <a:cubicBezTo>
                  <a:pt x="149" y="69"/>
                  <a:pt x="150" y="69"/>
                  <a:pt x="150" y="70"/>
                </a:cubicBezTo>
                <a:cubicBezTo>
                  <a:pt x="150" y="70"/>
                  <a:pt x="150" y="69"/>
                  <a:pt x="150" y="69"/>
                </a:cubicBezTo>
                <a:cubicBezTo>
                  <a:pt x="150" y="70"/>
                  <a:pt x="151" y="72"/>
                  <a:pt x="151" y="73"/>
                </a:cubicBezTo>
                <a:cubicBezTo>
                  <a:pt x="150" y="71"/>
                  <a:pt x="149" y="69"/>
                  <a:pt x="148" y="68"/>
                </a:cubicBezTo>
                <a:cubicBezTo>
                  <a:pt x="149" y="68"/>
                  <a:pt x="149" y="68"/>
                  <a:pt x="149" y="68"/>
                </a:cubicBezTo>
                <a:cubicBezTo>
                  <a:pt x="148" y="68"/>
                  <a:pt x="148" y="68"/>
                  <a:pt x="148" y="68"/>
                </a:cubicBezTo>
                <a:cubicBezTo>
                  <a:pt x="149" y="70"/>
                  <a:pt x="150" y="71"/>
                  <a:pt x="150" y="72"/>
                </a:cubicBezTo>
                <a:cubicBezTo>
                  <a:pt x="149" y="71"/>
                  <a:pt x="148" y="71"/>
                  <a:pt x="149" y="70"/>
                </a:cubicBezTo>
                <a:cubicBezTo>
                  <a:pt x="148" y="70"/>
                  <a:pt x="147" y="67"/>
                  <a:pt x="146" y="66"/>
                </a:cubicBezTo>
                <a:cubicBezTo>
                  <a:pt x="147" y="70"/>
                  <a:pt x="149" y="71"/>
                  <a:pt x="150" y="74"/>
                </a:cubicBezTo>
                <a:cubicBezTo>
                  <a:pt x="150" y="75"/>
                  <a:pt x="149" y="73"/>
                  <a:pt x="149" y="74"/>
                </a:cubicBezTo>
                <a:cubicBezTo>
                  <a:pt x="151" y="77"/>
                  <a:pt x="150" y="82"/>
                  <a:pt x="151" y="85"/>
                </a:cubicBezTo>
                <a:cubicBezTo>
                  <a:pt x="150" y="82"/>
                  <a:pt x="149" y="79"/>
                  <a:pt x="149" y="77"/>
                </a:cubicBezTo>
                <a:cubicBezTo>
                  <a:pt x="149" y="76"/>
                  <a:pt x="149" y="78"/>
                  <a:pt x="149" y="77"/>
                </a:cubicBezTo>
                <a:cubicBezTo>
                  <a:pt x="149" y="75"/>
                  <a:pt x="147" y="71"/>
                  <a:pt x="145" y="69"/>
                </a:cubicBezTo>
                <a:cubicBezTo>
                  <a:pt x="146" y="69"/>
                  <a:pt x="146" y="69"/>
                  <a:pt x="146" y="69"/>
                </a:cubicBezTo>
                <a:cubicBezTo>
                  <a:pt x="144" y="68"/>
                  <a:pt x="144" y="65"/>
                  <a:pt x="143" y="64"/>
                </a:cubicBezTo>
                <a:cubicBezTo>
                  <a:pt x="143" y="64"/>
                  <a:pt x="143" y="64"/>
                  <a:pt x="143" y="65"/>
                </a:cubicBezTo>
                <a:cubicBezTo>
                  <a:pt x="141" y="61"/>
                  <a:pt x="138" y="58"/>
                  <a:pt x="136" y="56"/>
                </a:cubicBezTo>
                <a:cubicBezTo>
                  <a:pt x="136" y="55"/>
                  <a:pt x="136" y="55"/>
                  <a:pt x="136" y="55"/>
                </a:cubicBezTo>
                <a:cubicBezTo>
                  <a:pt x="134" y="53"/>
                  <a:pt x="129" y="49"/>
                  <a:pt x="127" y="46"/>
                </a:cubicBezTo>
                <a:cubicBezTo>
                  <a:pt x="127" y="46"/>
                  <a:pt x="127" y="46"/>
                  <a:pt x="126" y="46"/>
                </a:cubicBezTo>
                <a:cubicBezTo>
                  <a:pt x="119" y="38"/>
                  <a:pt x="109" y="33"/>
                  <a:pt x="101" y="27"/>
                </a:cubicBezTo>
                <a:cubicBezTo>
                  <a:pt x="102" y="27"/>
                  <a:pt x="102" y="28"/>
                  <a:pt x="102" y="28"/>
                </a:cubicBezTo>
                <a:cubicBezTo>
                  <a:pt x="99" y="25"/>
                  <a:pt x="95" y="23"/>
                  <a:pt x="92" y="22"/>
                </a:cubicBezTo>
                <a:cubicBezTo>
                  <a:pt x="91" y="21"/>
                  <a:pt x="91" y="21"/>
                  <a:pt x="91" y="20"/>
                </a:cubicBezTo>
                <a:cubicBezTo>
                  <a:pt x="91" y="21"/>
                  <a:pt x="91" y="21"/>
                  <a:pt x="91" y="21"/>
                </a:cubicBezTo>
                <a:cubicBezTo>
                  <a:pt x="90" y="20"/>
                  <a:pt x="87" y="19"/>
                  <a:pt x="85" y="18"/>
                </a:cubicBezTo>
                <a:cubicBezTo>
                  <a:pt x="86" y="18"/>
                  <a:pt x="86" y="18"/>
                  <a:pt x="86" y="18"/>
                </a:cubicBezTo>
                <a:cubicBezTo>
                  <a:pt x="84" y="18"/>
                  <a:pt x="82" y="17"/>
                  <a:pt x="81" y="16"/>
                </a:cubicBezTo>
                <a:cubicBezTo>
                  <a:pt x="81" y="17"/>
                  <a:pt x="81" y="17"/>
                  <a:pt x="81" y="17"/>
                </a:cubicBezTo>
                <a:cubicBezTo>
                  <a:pt x="80" y="17"/>
                  <a:pt x="79" y="16"/>
                  <a:pt x="79" y="16"/>
                </a:cubicBezTo>
                <a:cubicBezTo>
                  <a:pt x="79" y="16"/>
                  <a:pt x="78" y="15"/>
                  <a:pt x="78" y="15"/>
                </a:cubicBezTo>
                <a:cubicBezTo>
                  <a:pt x="77" y="15"/>
                  <a:pt x="77" y="15"/>
                  <a:pt x="77" y="15"/>
                </a:cubicBezTo>
                <a:cubicBezTo>
                  <a:pt x="69" y="12"/>
                  <a:pt x="57" y="9"/>
                  <a:pt x="48" y="11"/>
                </a:cubicBezTo>
                <a:cubicBezTo>
                  <a:pt x="55" y="10"/>
                  <a:pt x="63" y="12"/>
                  <a:pt x="71" y="13"/>
                </a:cubicBezTo>
                <a:cubicBezTo>
                  <a:pt x="71" y="14"/>
                  <a:pt x="72" y="14"/>
                  <a:pt x="72" y="14"/>
                </a:cubicBezTo>
                <a:cubicBezTo>
                  <a:pt x="76" y="15"/>
                  <a:pt x="81" y="18"/>
                  <a:pt x="85" y="19"/>
                </a:cubicBezTo>
                <a:cubicBezTo>
                  <a:pt x="85" y="19"/>
                  <a:pt x="85" y="20"/>
                  <a:pt x="85" y="20"/>
                </a:cubicBezTo>
                <a:cubicBezTo>
                  <a:pt x="85" y="19"/>
                  <a:pt x="86" y="19"/>
                  <a:pt x="86" y="19"/>
                </a:cubicBezTo>
                <a:cubicBezTo>
                  <a:pt x="87" y="20"/>
                  <a:pt x="88" y="20"/>
                  <a:pt x="89" y="21"/>
                </a:cubicBezTo>
                <a:cubicBezTo>
                  <a:pt x="90" y="21"/>
                  <a:pt x="92" y="23"/>
                  <a:pt x="92" y="23"/>
                </a:cubicBezTo>
                <a:cubicBezTo>
                  <a:pt x="93" y="23"/>
                  <a:pt x="93" y="23"/>
                  <a:pt x="93" y="23"/>
                </a:cubicBezTo>
                <a:cubicBezTo>
                  <a:pt x="93" y="24"/>
                  <a:pt x="94" y="24"/>
                  <a:pt x="94" y="24"/>
                </a:cubicBezTo>
                <a:cubicBezTo>
                  <a:pt x="95" y="24"/>
                  <a:pt x="96" y="25"/>
                  <a:pt x="97" y="25"/>
                </a:cubicBezTo>
                <a:cubicBezTo>
                  <a:pt x="97" y="26"/>
                  <a:pt x="98" y="26"/>
                  <a:pt x="99" y="27"/>
                </a:cubicBezTo>
                <a:cubicBezTo>
                  <a:pt x="100" y="27"/>
                  <a:pt x="99" y="27"/>
                  <a:pt x="100" y="27"/>
                </a:cubicBezTo>
                <a:cubicBezTo>
                  <a:pt x="105" y="30"/>
                  <a:pt x="109" y="33"/>
                  <a:pt x="114" y="38"/>
                </a:cubicBezTo>
                <a:cubicBezTo>
                  <a:pt x="114" y="37"/>
                  <a:pt x="114" y="37"/>
                  <a:pt x="114" y="37"/>
                </a:cubicBezTo>
                <a:cubicBezTo>
                  <a:pt x="114" y="38"/>
                  <a:pt x="114" y="37"/>
                  <a:pt x="115" y="38"/>
                </a:cubicBezTo>
                <a:cubicBezTo>
                  <a:pt x="115" y="38"/>
                  <a:pt x="115" y="38"/>
                  <a:pt x="114" y="38"/>
                </a:cubicBezTo>
                <a:cubicBezTo>
                  <a:pt x="115" y="39"/>
                  <a:pt x="116" y="40"/>
                  <a:pt x="117" y="41"/>
                </a:cubicBezTo>
                <a:cubicBezTo>
                  <a:pt x="118" y="41"/>
                  <a:pt x="117" y="40"/>
                  <a:pt x="117" y="40"/>
                </a:cubicBezTo>
                <a:cubicBezTo>
                  <a:pt x="118" y="40"/>
                  <a:pt x="118" y="40"/>
                  <a:pt x="118" y="41"/>
                </a:cubicBezTo>
                <a:cubicBezTo>
                  <a:pt x="118" y="41"/>
                  <a:pt x="118" y="40"/>
                  <a:pt x="117" y="41"/>
                </a:cubicBezTo>
                <a:cubicBezTo>
                  <a:pt x="118" y="42"/>
                  <a:pt x="118" y="41"/>
                  <a:pt x="119" y="42"/>
                </a:cubicBezTo>
                <a:cubicBezTo>
                  <a:pt x="118" y="42"/>
                  <a:pt x="120" y="43"/>
                  <a:pt x="120" y="43"/>
                </a:cubicBezTo>
                <a:cubicBezTo>
                  <a:pt x="121" y="43"/>
                  <a:pt x="121" y="43"/>
                  <a:pt x="121" y="43"/>
                </a:cubicBezTo>
                <a:cubicBezTo>
                  <a:pt x="121" y="43"/>
                  <a:pt x="122" y="44"/>
                  <a:pt x="122" y="44"/>
                </a:cubicBezTo>
                <a:cubicBezTo>
                  <a:pt x="122" y="44"/>
                  <a:pt x="122" y="44"/>
                  <a:pt x="122" y="44"/>
                </a:cubicBezTo>
                <a:cubicBezTo>
                  <a:pt x="122" y="44"/>
                  <a:pt x="124" y="45"/>
                  <a:pt x="124" y="46"/>
                </a:cubicBezTo>
                <a:cubicBezTo>
                  <a:pt x="123" y="45"/>
                  <a:pt x="122" y="45"/>
                  <a:pt x="121" y="44"/>
                </a:cubicBezTo>
                <a:cubicBezTo>
                  <a:pt x="121" y="45"/>
                  <a:pt x="125" y="47"/>
                  <a:pt x="125" y="48"/>
                </a:cubicBezTo>
                <a:cubicBezTo>
                  <a:pt x="121" y="45"/>
                  <a:pt x="118" y="42"/>
                  <a:pt x="114" y="39"/>
                </a:cubicBezTo>
                <a:cubicBezTo>
                  <a:pt x="114" y="39"/>
                  <a:pt x="114" y="39"/>
                  <a:pt x="114" y="39"/>
                </a:cubicBezTo>
                <a:cubicBezTo>
                  <a:pt x="113" y="39"/>
                  <a:pt x="113" y="38"/>
                  <a:pt x="113" y="38"/>
                </a:cubicBezTo>
                <a:cubicBezTo>
                  <a:pt x="113" y="38"/>
                  <a:pt x="113" y="39"/>
                  <a:pt x="114" y="38"/>
                </a:cubicBezTo>
                <a:cubicBezTo>
                  <a:pt x="113" y="37"/>
                  <a:pt x="111" y="36"/>
                  <a:pt x="110" y="36"/>
                </a:cubicBezTo>
                <a:cubicBezTo>
                  <a:pt x="111" y="36"/>
                  <a:pt x="111" y="37"/>
                  <a:pt x="111" y="37"/>
                </a:cubicBezTo>
                <a:cubicBezTo>
                  <a:pt x="108" y="34"/>
                  <a:pt x="103" y="32"/>
                  <a:pt x="100" y="30"/>
                </a:cubicBezTo>
                <a:cubicBezTo>
                  <a:pt x="96" y="27"/>
                  <a:pt x="92" y="24"/>
                  <a:pt x="87" y="21"/>
                </a:cubicBezTo>
                <a:cubicBezTo>
                  <a:pt x="87" y="21"/>
                  <a:pt x="87" y="21"/>
                  <a:pt x="87" y="21"/>
                </a:cubicBezTo>
                <a:cubicBezTo>
                  <a:pt x="85" y="21"/>
                  <a:pt x="83" y="19"/>
                  <a:pt x="81" y="19"/>
                </a:cubicBezTo>
                <a:cubicBezTo>
                  <a:pt x="81" y="19"/>
                  <a:pt x="80" y="18"/>
                  <a:pt x="80" y="18"/>
                </a:cubicBezTo>
                <a:cubicBezTo>
                  <a:pt x="80" y="18"/>
                  <a:pt x="79" y="17"/>
                  <a:pt x="79" y="18"/>
                </a:cubicBezTo>
                <a:cubicBezTo>
                  <a:pt x="80" y="18"/>
                  <a:pt x="80" y="18"/>
                  <a:pt x="80" y="19"/>
                </a:cubicBezTo>
                <a:cubicBezTo>
                  <a:pt x="79" y="18"/>
                  <a:pt x="76" y="17"/>
                  <a:pt x="75" y="16"/>
                </a:cubicBezTo>
                <a:cubicBezTo>
                  <a:pt x="73" y="16"/>
                  <a:pt x="70" y="15"/>
                  <a:pt x="68" y="15"/>
                </a:cubicBezTo>
                <a:cubicBezTo>
                  <a:pt x="69" y="16"/>
                  <a:pt x="72" y="16"/>
                  <a:pt x="72" y="17"/>
                </a:cubicBezTo>
                <a:cubicBezTo>
                  <a:pt x="71" y="16"/>
                  <a:pt x="69" y="17"/>
                  <a:pt x="68" y="16"/>
                </a:cubicBezTo>
                <a:cubicBezTo>
                  <a:pt x="68" y="17"/>
                  <a:pt x="67" y="17"/>
                  <a:pt x="67" y="16"/>
                </a:cubicBezTo>
                <a:cubicBezTo>
                  <a:pt x="65" y="17"/>
                  <a:pt x="62" y="15"/>
                  <a:pt x="61" y="16"/>
                </a:cubicBezTo>
                <a:cubicBezTo>
                  <a:pt x="60" y="15"/>
                  <a:pt x="60" y="15"/>
                  <a:pt x="59" y="15"/>
                </a:cubicBezTo>
                <a:cubicBezTo>
                  <a:pt x="59" y="15"/>
                  <a:pt x="60" y="15"/>
                  <a:pt x="59" y="15"/>
                </a:cubicBezTo>
                <a:cubicBezTo>
                  <a:pt x="59" y="16"/>
                  <a:pt x="60" y="15"/>
                  <a:pt x="60" y="16"/>
                </a:cubicBezTo>
                <a:cubicBezTo>
                  <a:pt x="56" y="16"/>
                  <a:pt x="53" y="16"/>
                  <a:pt x="49" y="16"/>
                </a:cubicBezTo>
                <a:cubicBezTo>
                  <a:pt x="49" y="18"/>
                  <a:pt x="47" y="17"/>
                  <a:pt x="47" y="17"/>
                </a:cubicBezTo>
                <a:cubicBezTo>
                  <a:pt x="47" y="18"/>
                  <a:pt x="45" y="18"/>
                  <a:pt x="44" y="18"/>
                </a:cubicBezTo>
                <a:cubicBezTo>
                  <a:pt x="43" y="18"/>
                  <a:pt x="41" y="19"/>
                  <a:pt x="41" y="20"/>
                </a:cubicBezTo>
                <a:cubicBezTo>
                  <a:pt x="42" y="20"/>
                  <a:pt x="42" y="19"/>
                  <a:pt x="43" y="19"/>
                </a:cubicBezTo>
                <a:cubicBezTo>
                  <a:pt x="43" y="20"/>
                  <a:pt x="43" y="20"/>
                  <a:pt x="43" y="20"/>
                </a:cubicBezTo>
                <a:cubicBezTo>
                  <a:pt x="43" y="20"/>
                  <a:pt x="42" y="20"/>
                  <a:pt x="42" y="21"/>
                </a:cubicBezTo>
                <a:cubicBezTo>
                  <a:pt x="43" y="20"/>
                  <a:pt x="44" y="20"/>
                  <a:pt x="44" y="20"/>
                </a:cubicBezTo>
                <a:cubicBezTo>
                  <a:pt x="44" y="21"/>
                  <a:pt x="43" y="22"/>
                  <a:pt x="42" y="22"/>
                </a:cubicBezTo>
                <a:cubicBezTo>
                  <a:pt x="41" y="23"/>
                  <a:pt x="40" y="23"/>
                  <a:pt x="39" y="24"/>
                </a:cubicBezTo>
                <a:cubicBezTo>
                  <a:pt x="40" y="24"/>
                  <a:pt x="39" y="25"/>
                  <a:pt x="38" y="26"/>
                </a:cubicBezTo>
                <a:cubicBezTo>
                  <a:pt x="38" y="27"/>
                  <a:pt x="39" y="26"/>
                  <a:pt x="38" y="27"/>
                </a:cubicBezTo>
                <a:cubicBezTo>
                  <a:pt x="38" y="27"/>
                  <a:pt x="38" y="27"/>
                  <a:pt x="39" y="27"/>
                </a:cubicBezTo>
                <a:cubicBezTo>
                  <a:pt x="39" y="28"/>
                  <a:pt x="39" y="28"/>
                  <a:pt x="38" y="29"/>
                </a:cubicBezTo>
                <a:cubicBezTo>
                  <a:pt x="38" y="29"/>
                  <a:pt x="38" y="29"/>
                  <a:pt x="38" y="28"/>
                </a:cubicBezTo>
                <a:cubicBezTo>
                  <a:pt x="38" y="29"/>
                  <a:pt x="38" y="30"/>
                  <a:pt x="38" y="30"/>
                </a:cubicBezTo>
                <a:cubicBezTo>
                  <a:pt x="37" y="30"/>
                  <a:pt x="38" y="30"/>
                  <a:pt x="38" y="30"/>
                </a:cubicBezTo>
                <a:cubicBezTo>
                  <a:pt x="37" y="31"/>
                  <a:pt x="37" y="31"/>
                  <a:pt x="38" y="31"/>
                </a:cubicBezTo>
                <a:cubicBezTo>
                  <a:pt x="38" y="31"/>
                  <a:pt x="37" y="31"/>
                  <a:pt x="38" y="31"/>
                </a:cubicBezTo>
                <a:cubicBezTo>
                  <a:pt x="38" y="32"/>
                  <a:pt x="38" y="31"/>
                  <a:pt x="38" y="32"/>
                </a:cubicBezTo>
                <a:cubicBezTo>
                  <a:pt x="39" y="32"/>
                  <a:pt x="38" y="31"/>
                  <a:pt x="39" y="31"/>
                </a:cubicBezTo>
                <a:cubicBezTo>
                  <a:pt x="39" y="32"/>
                  <a:pt x="39" y="32"/>
                  <a:pt x="39" y="32"/>
                </a:cubicBezTo>
                <a:cubicBezTo>
                  <a:pt x="39" y="32"/>
                  <a:pt x="39" y="32"/>
                  <a:pt x="40" y="32"/>
                </a:cubicBezTo>
                <a:cubicBezTo>
                  <a:pt x="40" y="32"/>
                  <a:pt x="40" y="32"/>
                  <a:pt x="40" y="32"/>
                </a:cubicBezTo>
                <a:cubicBezTo>
                  <a:pt x="40" y="32"/>
                  <a:pt x="39" y="32"/>
                  <a:pt x="39" y="32"/>
                </a:cubicBezTo>
                <a:cubicBezTo>
                  <a:pt x="39" y="32"/>
                  <a:pt x="39" y="31"/>
                  <a:pt x="40" y="31"/>
                </a:cubicBezTo>
                <a:cubicBezTo>
                  <a:pt x="40" y="32"/>
                  <a:pt x="40" y="33"/>
                  <a:pt x="40" y="33"/>
                </a:cubicBezTo>
                <a:cubicBezTo>
                  <a:pt x="40" y="33"/>
                  <a:pt x="40" y="33"/>
                  <a:pt x="40" y="33"/>
                </a:cubicBezTo>
                <a:cubicBezTo>
                  <a:pt x="40" y="33"/>
                  <a:pt x="40" y="33"/>
                  <a:pt x="40" y="33"/>
                </a:cubicBezTo>
                <a:cubicBezTo>
                  <a:pt x="40" y="33"/>
                  <a:pt x="40" y="33"/>
                  <a:pt x="41" y="33"/>
                </a:cubicBezTo>
                <a:cubicBezTo>
                  <a:pt x="41" y="33"/>
                  <a:pt x="40" y="33"/>
                  <a:pt x="41" y="33"/>
                </a:cubicBezTo>
                <a:cubicBezTo>
                  <a:pt x="41" y="33"/>
                  <a:pt x="41" y="33"/>
                  <a:pt x="41" y="33"/>
                </a:cubicBezTo>
                <a:close/>
                <a:moveTo>
                  <a:pt x="149" y="20"/>
                </a:moveTo>
                <a:cubicBezTo>
                  <a:pt x="150" y="20"/>
                  <a:pt x="150" y="21"/>
                  <a:pt x="150" y="21"/>
                </a:cubicBezTo>
                <a:cubicBezTo>
                  <a:pt x="150" y="21"/>
                  <a:pt x="149" y="20"/>
                  <a:pt x="149" y="20"/>
                </a:cubicBezTo>
                <a:close/>
                <a:moveTo>
                  <a:pt x="180" y="63"/>
                </a:moveTo>
                <a:cubicBezTo>
                  <a:pt x="180" y="64"/>
                  <a:pt x="181" y="65"/>
                  <a:pt x="181" y="67"/>
                </a:cubicBezTo>
                <a:cubicBezTo>
                  <a:pt x="181" y="66"/>
                  <a:pt x="181" y="66"/>
                  <a:pt x="181" y="66"/>
                </a:cubicBezTo>
                <a:cubicBezTo>
                  <a:pt x="181" y="65"/>
                  <a:pt x="180" y="64"/>
                  <a:pt x="180" y="64"/>
                </a:cubicBezTo>
                <a:cubicBezTo>
                  <a:pt x="180" y="64"/>
                  <a:pt x="180" y="64"/>
                  <a:pt x="180" y="63"/>
                </a:cubicBezTo>
                <a:close/>
                <a:moveTo>
                  <a:pt x="99" y="172"/>
                </a:moveTo>
                <a:cubicBezTo>
                  <a:pt x="99" y="171"/>
                  <a:pt x="98" y="171"/>
                  <a:pt x="98" y="171"/>
                </a:cubicBezTo>
                <a:cubicBezTo>
                  <a:pt x="98" y="171"/>
                  <a:pt x="99" y="171"/>
                  <a:pt x="100" y="171"/>
                </a:cubicBezTo>
                <a:cubicBezTo>
                  <a:pt x="99" y="171"/>
                  <a:pt x="100" y="171"/>
                  <a:pt x="99" y="172"/>
                </a:cubicBezTo>
                <a:cubicBezTo>
                  <a:pt x="100" y="172"/>
                  <a:pt x="102" y="171"/>
                  <a:pt x="101" y="172"/>
                </a:cubicBezTo>
                <a:cubicBezTo>
                  <a:pt x="101" y="171"/>
                  <a:pt x="100" y="172"/>
                  <a:pt x="99" y="172"/>
                </a:cubicBezTo>
                <a:close/>
                <a:moveTo>
                  <a:pt x="64" y="26"/>
                </a:moveTo>
                <a:cubicBezTo>
                  <a:pt x="64" y="26"/>
                  <a:pt x="65" y="26"/>
                  <a:pt x="65" y="26"/>
                </a:cubicBezTo>
                <a:cubicBezTo>
                  <a:pt x="65" y="26"/>
                  <a:pt x="65" y="26"/>
                  <a:pt x="65" y="26"/>
                </a:cubicBezTo>
                <a:cubicBezTo>
                  <a:pt x="65" y="26"/>
                  <a:pt x="65" y="26"/>
                  <a:pt x="64" y="26"/>
                </a:cubicBezTo>
                <a:cubicBezTo>
                  <a:pt x="64" y="26"/>
                  <a:pt x="64" y="26"/>
                  <a:pt x="64" y="26"/>
                </a:cubicBezTo>
                <a:close/>
                <a:moveTo>
                  <a:pt x="95" y="77"/>
                </a:moveTo>
                <a:cubicBezTo>
                  <a:pt x="95" y="78"/>
                  <a:pt x="95" y="77"/>
                  <a:pt x="95" y="77"/>
                </a:cubicBezTo>
                <a:cubicBezTo>
                  <a:pt x="95" y="78"/>
                  <a:pt x="95" y="78"/>
                  <a:pt x="95" y="77"/>
                </a:cubicBezTo>
                <a:close/>
                <a:moveTo>
                  <a:pt x="117" y="88"/>
                </a:moveTo>
                <a:cubicBezTo>
                  <a:pt x="117" y="88"/>
                  <a:pt x="117" y="88"/>
                  <a:pt x="117" y="89"/>
                </a:cubicBezTo>
                <a:cubicBezTo>
                  <a:pt x="117" y="88"/>
                  <a:pt x="117" y="88"/>
                  <a:pt x="117" y="88"/>
                </a:cubicBezTo>
                <a:close/>
                <a:moveTo>
                  <a:pt x="41" y="33"/>
                </a:move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lose/>
                <a:moveTo>
                  <a:pt x="39" y="27"/>
                </a:moveTo>
                <a:cubicBezTo>
                  <a:pt x="39" y="27"/>
                  <a:pt x="39" y="27"/>
                  <a:pt x="40" y="26"/>
                </a:cubicBezTo>
                <a:cubicBezTo>
                  <a:pt x="40" y="27"/>
                  <a:pt x="40" y="27"/>
                  <a:pt x="39" y="27"/>
                </a:cubicBezTo>
                <a:cubicBezTo>
                  <a:pt x="39" y="27"/>
                  <a:pt x="39" y="27"/>
                  <a:pt x="39" y="27"/>
                </a:cubicBezTo>
                <a:close/>
                <a:moveTo>
                  <a:pt x="44" y="20"/>
                </a:moveTo>
                <a:cubicBezTo>
                  <a:pt x="44" y="19"/>
                  <a:pt x="45" y="19"/>
                  <a:pt x="45" y="19"/>
                </a:cubicBezTo>
                <a:cubicBezTo>
                  <a:pt x="44" y="19"/>
                  <a:pt x="45" y="20"/>
                  <a:pt x="44" y="20"/>
                </a:cubicBezTo>
                <a:close/>
                <a:moveTo>
                  <a:pt x="62" y="34"/>
                </a:moveTo>
                <a:cubicBezTo>
                  <a:pt x="61" y="34"/>
                  <a:pt x="63" y="34"/>
                  <a:pt x="63" y="35"/>
                </a:cubicBezTo>
                <a:cubicBezTo>
                  <a:pt x="62" y="35"/>
                  <a:pt x="62" y="34"/>
                  <a:pt x="62" y="34"/>
                </a:cubicBezTo>
                <a:close/>
                <a:moveTo>
                  <a:pt x="66" y="36"/>
                </a:moveTo>
                <a:cubicBezTo>
                  <a:pt x="65" y="36"/>
                  <a:pt x="66" y="36"/>
                  <a:pt x="66" y="36"/>
                </a:cubicBezTo>
                <a:cubicBezTo>
                  <a:pt x="66" y="36"/>
                  <a:pt x="68" y="36"/>
                  <a:pt x="67" y="37"/>
                </a:cubicBezTo>
                <a:cubicBezTo>
                  <a:pt x="67" y="36"/>
                  <a:pt x="66" y="36"/>
                  <a:pt x="66" y="36"/>
                </a:cubicBezTo>
                <a:close/>
                <a:moveTo>
                  <a:pt x="128" y="14"/>
                </a:moveTo>
                <a:cubicBezTo>
                  <a:pt x="128" y="14"/>
                  <a:pt x="130" y="15"/>
                  <a:pt x="130" y="15"/>
                </a:cubicBezTo>
                <a:cubicBezTo>
                  <a:pt x="129" y="15"/>
                  <a:pt x="128" y="14"/>
                  <a:pt x="128" y="14"/>
                </a:cubicBezTo>
                <a:close/>
                <a:moveTo>
                  <a:pt x="119" y="42"/>
                </a:moveTo>
                <a:cubicBezTo>
                  <a:pt x="120" y="41"/>
                  <a:pt x="120" y="43"/>
                  <a:pt x="121" y="43"/>
                </a:cubicBezTo>
                <a:cubicBezTo>
                  <a:pt x="120" y="43"/>
                  <a:pt x="119" y="42"/>
                  <a:pt x="119" y="42"/>
                </a:cubicBezTo>
                <a:close/>
                <a:moveTo>
                  <a:pt x="138" y="61"/>
                </a:moveTo>
                <a:cubicBezTo>
                  <a:pt x="138" y="62"/>
                  <a:pt x="137" y="60"/>
                  <a:pt x="137" y="60"/>
                </a:cubicBezTo>
                <a:cubicBezTo>
                  <a:pt x="137" y="61"/>
                  <a:pt x="137" y="61"/>
                  <a:pt x="137" y="61"/>
                </a:cubicBezTo>
                <a:cubicBezTo>
                  <a:pt x="140" y="62"/>
                  <a:pt x="141" y="67"/>
                  <a:pt x="143" y="69"/>
                </a:cubicBezTo>
                <a:cubicBezTo>
                  <a:pt x="144" y="72"/>
                  <a:pt x="146" y="74"/>
                  <a:pt x="146" y="76"/>
                </a:cubicBezTo>
                <a:cubicBezTo>
                  <a:pt x="146" y="76"/>
                  <a:pt x="146" y="76"/>
                  <a:pt x="146" y="76"/>
                </a:cubicBezTo>
                <a:cubicBezTo>
                  <a:pt x="146" y="77"/>
                  <a:pt x="146" y="78"/>
                  <a:pt x="146" y="79"/>
                </a:cubicBezTo>
                <a:cubicBezTo>
                  <a:pt x="146" y="79"/>
                  <a:pt x="146" y="79"/>
                  <a:pt x="146" y="80"/>
                </a:cubicBezTo>
                <a:cubicBezTo>
                  <a:pt x="146" y="79"/>
                  <a:pt x="146" y="80"/>
                  <a:pt x="145" y="80"/>
                </a:cubicBezTo>
                <a:cubicBezTo>
                  <a:pt x="145" y="79"/>
                  <a:pt x="146" y="79"/>
                  <a:pt x="146" y="79"/>
                </a:cubicBezTo>
                <a:cubicBezTo>
                  <a:pt x="145" y="79"/>
                  <a:pt x="145" y="79"/>
                  <a:pt x="145" y="78"/>
                </a:cubicBezTo>
                <a:cubicBezTo>
                  <a:pt x="145" y="78"/>
                  <a:pt x="145" y="78"/>
                  <a:pt x="145" y="77"/>
                </a:cubicBezTo>
                <a:cubicBezTo>
                  <a:pt x="145" y="77"/>
                  <a:pt x="145" y="77"/>
                  <a:pt x="145" y="77"/>
                </a:cubicBezTo>
                <a:cubicBezTo>
                  <a:pt x="144" y="77"/>
                  <a:pt x="145" y="79"/>
                  <a:pt x="144" y="79"/>
                </a:cubicBezTo>
                <a:cubicBezTo>
                  <a:pt x="144" y="78"/>
                  <a:pt x="144" y="78"/>
                  <a:pt x="144" y="77"/>
                </a:cubicBezTo>
                <a:cubicBezTo>
                  <a:pt x="144" y="78"/>
                  <a:pt x="144" y="78"/>
                  <a:pt x="144" y="79"/>
                </a:cubicBezTo>
                <a:cubicBezTo>
                  <a:pt x="145" y="81"/>
                  <a:pt x="146" y="80"/>
                  <a:pt x="147" y="82"/>
                </a:cubicBezTo>
                <a:cubicBezTo>
                  <a:pt x="147" y="82"/>
                  <a:pt x="147" y="81"/>
                  <a:pt x="147" y="81"/>
                </a:cubicBezTo>
                <a:cubicBezTo>
                  <a:pt x="148" y="82"/>
                  <a:pt x="147" y="84"/>
                  <a:pt x="148" y="85"/>
                </a:cubicBezTo>
                <a:cubicBezTo>
                  <a:pt x="148" y="86"/>
                  <a:pt x="148" y="86"/>
                  <a:pt x="148" y="86"/>
                </a:cubicBezTo>
                <a:cubicBezTo>
                  <a:pt x="148" y="87"/>
                  <a:pt x="148" y="88"/>
                  <a:pt x="148" y="88"/>
                </a:cubicBezTo>
                <a:cubicBezTo>
                  <a:pt x="148" y="89"/>
                  <a:pt x="148" y="89"/>
                  <a:pt x="148" y="89"/>
                </a:cubicBezTo>
                <a:cubicBezTo>
                  <a:pt x="147" y="91"/>
                  <a:pt x="148" y="94"/>
                  <a:pt x="147" y="95"/>
                </a:cubicBezTo>
                <a:cubicBezTo>
                  <a:pt x="147" y="96"/>
                  <a:pt x="146" y="99"/>
                  <a:pt x="146" y="100"/>
                </a:cubicBezTo>
                <a:cubicBezTo>
                  <a:pt x="146" y="101"/>
                  <a:pt x="144" y="105"/>
                  <a:pt x="142" y="106"/>
                </a:cubicBezTo>
                <a:cubicBezTo>
                  <a:pt x="141" y="108"/>
                  <a:pt x="142" y="108"/>
                  <a:pt x="141" y="109"/>
                </a:cubicBezTo>
                <a:cubicBezTo>
                  <a:pt x="141" y="109"/>
                  <a:pt x="142" y="108"/>
                  <a:pt x="142" y="108"/>
                </a:cubicBezTo>
                <a:cubicBezTo>
                  <a:pt x="142" y="108"/>
                  <a:pt x="142" y="109"/>
                  <a:pt x="141" y="110"/>
                </a:cubicBezTo>
                <a:cubicBezTo>
                  <a:pt x="141" y="110"/>
                  <a:pt x="141" y="110"/>
                  <a:pt x="141" y="110"/>
                </a:cubicBezTo>
                <a:cubicBezTo>
                  <a:pt x="139" y="112"/>
                  <a:pt x="137" y="116"/>
                  <a:pt x="134" y="117"/>
                </a:cubicBezTo>
                <a:cubicBezTo>
                  <a:pt x="134" y="116"/>
                  <a:pt x="135" y="116"/>
                  <a:pt x="135" y="115"/>
                </a:cubicBezTo>
                <a:cubicBezTo>
                  <a:pt x="135" y="116"/>
                  <a:pt x="132" y="117"/>
                  <a:pt x="133" y="118"/>
                </a:cubicBezTo>
                <a:cubicBezTo>
                  <a:pt x="132" y="118"/>
                  <a:pt x="132" y="118"/>
                  <a:pt x="132" y="118"/>
                </a:cubicBezTo>
                <a:cubicBezTo>
                  <a:pt x="131" y="118"/>
                  <a:pt x="131" y="117"/>
                  <a:pt x="132" y="117"/>
                </a:cubicBezTo>
                <a:cubicBezTo>
                  <a:pt x="132" y="117"/>
                  <a:pt x="131" y="118"/>
                  <a:pt x="131" y="117"/>
                </a:cubicBezTo>
                <a:cubicBezTo>
                  <a:pt x="132" y="116"/>
                  <a:pt x="133" y="116"/>
                  <a:pt x="134" y="115"/>
                </a:cubicBezTo>
                <a:cubicBezTo>
                  <a:pt x="134" y="115"/>
                  <a:pt x="133" y="115"/>
                  <a:pt x="132" y="116"/>
                </a:cubicBezTo>
                <a:cubicBezTo>
                  <a:pt x="134" y="114"/>
                  <a:pt x="135" y="112"/>
                  <a:pt x="138" y="110"/>
                </a:cubicBezTo>
                <a:cubicBezTo>
                  <a:pt x="137" y="109"/>
                  <a:pt x="137" y="110"/>
                  <a:pt x="136" y="110"/>
                </a:cubicBezTo>
                <a:cubicBezTo>
                  <a:pt x="138" y="109"/>
                  <a:pt x="138" y="107"/>
                  <a:pt x="139" y="106"/>
                </a:cubicBezTo>
                <a:cubicBezTo>
                  <a:pt x="139" y="106"/>
                  <a:pt x="139" y="106"/>
                  <a:pt x="139" y="106"/>
                </a:cubicBezTo>
                <a:cubicBezTo>
                  <a:pt x="140" y="106"/>
                  <a:pt x="139" y="106"/>
                  <a:pt x="139" y="107"/>
                </a:cubicBezTo>
                <a:cubicBezTo>
                  <a:pt x="140" y="106"/>
                  <a:pt x="140" y="106"/>
                  <a:pt x="139" y="105"/>
                </a:cubicBezTo>
                <a:cubicBezTo>
                  <a:pt x="140" y="105"/>
                  <a:pt x="140" y="104"/>
                  <a:pt x="140" y="104"/>
                </a:cubicBezTo>
                <a:cubicBezTo>
                  <a:pt x="140" y="104"/>
                  <a:pt x="140" y="104"/>
                  <a:pt x="140" y="105"/>
                </a:cubicBezTo>
                <a:cubicBezTo>
                  <a:pt x="141" y="105"/>
                  <a:pt x="141" y="103"/>
                  <a:pt x="141" y="102"/>
                </a:cubicBezTo>
                <a:cubicBezTo>
                  <a:pt x="141" y="101"/>
                  <a:pt x="142" y="102"/>
                  <a:pt x="142" y="102"/>
                </a:cubicBezTo>
                <a:cubicBezTo>
                  <a:pt x="142" y="101"/>
                  <a:pt x="144" y="96"/>
                  <a:pt x="144" y="96"/>
                </a:cubicBezTo>
                <a:cubicBezTo>
                  <a:pt x="144" y="95"/>
                  <a:pt x="144" y="95"/>
                  <a:pt x="144" y="95"/>
                </a:cubicBezTo>
                <a:cubicBezTo>
                  <a:pt x="144" y="94"/>
                  <a:pt x="144" y="94"/>
                  <a:pt x="144" y="94"/>
                </a:cubicBezTo>
                <a:cubicBezTo>
                  <a:pt x="144" y="93"/>
                  <a:pt x="145" y="92"/>
                  <a:pt x="145" y="91"/>
                </a:cubicBezTo>
                <a:cubicBezTo>
                  <a:pt x="145" y="90"/>
                  <a:pt x="145" y="91"/>
                  <a:pt x="145" y="91"/>
                </a:cubicBezTo>
                <a:cubicBezTo>
                  <a:pt x="145" y="90"/>
                  <a:pt x="145" y="90"/>
                  <a:pt x="145" y="90"/>
                </a:cubicBezTo>
                <a:cubicBezTo>
                  <a:pt x="145" y="90"/>
                  <a:pt x="145" y="90"/>
                  <a:pt x="145" y="89"/>
                </a:cubicBezTo>
                <a:cubicBezTo>
                  <a:pt x="145" y="89"/>
                  <a:pt x="146" y="89"/>
                  <a:pt x="146" y="89"/>
                </a:cubicBezTo>
                <a:cubicBezTo>
                  <a:pt x="146" y="89"/>
                  <a:pt x="146" y="89"/>
                  <a:pt x="145" y="89"/>
                </a:cubicBezTo>
                <a:cubicBezTo>
                  <a:pt x="145" y="88"/>
                  <a:pt x="146" y="88"/>
                  <a:pt x="146" y="87"/>
                </a:cubicBezTo>
                <a:cubicBezTo>
                  <a:pt x="145" y="88"/>
                  <a:pt x="144" y="86"/>
                  <a:pt x="145" y="86"/>
                </a:cubicBezTo>
                <a:cubicBezTo>
                  <a:pt x="145" y="86"/>
                  <a:pt x="145" y="87"/>
                  <a:pt x="145" y="87"/>
                </a:cubicBezTo>
                <a:cubicBezTo>
                  <a:pt x="145" y="87"/>
                  <a:pt x="145" y="86"/>
                  <a:pt x="146" y="87"/>
                </a:cubicBezTo>
                <a:cubicBezTo>
                  <a:pt x="145" y="86"/>
                  <a:pt x="146" y="86"/>
                  <a:pt x="146" y="85"/>
                </a:cubicBezTo>
                <a:cubicBezTo>
                  <a:pt x="145" y="85"/>
                  <a:pt x="145" y="84"/>
                  <a:pt x="144" y="85"/>
                </a:cubicBezTo>
                <a:cubicBezTo>
                  <a:pt x="145" y="84"/>
                  <a:pt x="145" y="83"/>
                  <a:pt x="145" y="83"/>
                </a:cubicBezTo>
                <a:cubicBezTo>
                  <a:pt x="145" y="83"/>
                  <a:pt x="145" y="83"/>
                  <a:pt x="145" y="84"/>
                </a:cubicBezTo>
                <a:cubicBezTo>
                  <a:pt x="145" y="84"/>
                  <a:pt x="146" y="84"/>
                  <a:pt x="146" y="83"/>
                </a:cubicBezTo>
                <a:cubicBezTo>
                  <a:pt x="146" y="83"/>
                  <a:pt x="146" y="84"/>
                  <a:pt x="146" y="83"/>
                </a:cubicBezTo>
                <a:cubicBezTo>
                  <a:pt x="146" y="83"/>
                  <a:pt x="146" y="82"/>
                  <a:pt x="146" y="82"/>
                </a:cubicBezTo>
                <a:cubicBezTo>
                  <a:pt x="146" y="81"/>
                  <a:pt x="146" y="82"/>
                  <a:pt x="146" y="82"/>
                </a:cubicBezTo>
                <a:cubicBezTo>
                  <a:pt x="146" y="80"/>
                  <a:pt x="145" y="81"/>
                  <a:pt x="144" y="80"/>
                </a:cubicBezTo>
                <a:cubicBezTo>
                  <a:pt x="144" y="80"/>
                  <a:pt x="144" y="80"/>
                  <a:pt x="144" y="80"/>
                </a:cubicBezTo>
                <a:cubicBezTo>
                  <a:pt x="143" y="79"/>
                  <a:pt x="143" y="75"/>
                  <a:pt x="142" y="73"/>
                </a:cubicBezTo>
                <a:cubicBezTo>
                  <a:pt x="142" y="73"/>
                  <a:pt x="142" y="73"/>
                  <a:pt x="142" y="72"/>
                </a:cubicBezTo>
                <a:cubicBezTo>
                  <a:pt x="142" y="72"/>
                  <a:pt x="143" y="72"/>
                  <a:pt x="143" y="73"/>
                </a:cubicBezTo>
                <a:cubicBezTo>
                  <a:pt x="143" y="73"/>
                  <a:pt x="143" y="73"/>
                  <a:pt x="143" y="73"/>
                </a:cubicBezTo>
                <a:cubicBezTo>
                  <a:pt x="143" y="74"/>
                  <a:pt x="143" y="76"/>
                  <a:pt x="144" y="77"/>
                </a:cubicBezTo>
                <a:cubicBezTo>
                  <a:pt x="143" y="75"/>
                  <a:pt x="143" y="74"/>
                  <a:pt x="143" y="72"/>
                </a:cubicBezTo>
                <a:cubicBezTo>
                  <a:pt x="144" y="72"/>
                  <a:pt x="143" y="72"/>
                  <a:pt x="144" y="72"/>
                </a:cubicBezTo>
                <a:cubicBezTo>
                  <a:pt x="143" y="71"/>
                  <a:pt x="143" y="73"/>
                  <a:pt x="143" y="72"/>
                </a:cubicBezTo>
                <a:cubicBezTo>
                  <a:pt x="143" y="71"/>
                  <a:pt x="142" y="70"/>
                  <a:pt x="142" y="69"/>
                </a:cubicBezTo>
                <a:cubicBezTo>
                  <a:pt x="142" y="69"/>
                  <a:pt x="141" y="69"/>
                  <a:pt x="142" y="70"/>
                </a:cubicBezTo>
                <a:cubicBezTo>
                  <a:pt x="141" y="69"/>
                  <a:pt x="142" y="69"/>
                  <a:pt x="141" y="68"/>
                </a:cubicBezTo>
                <a:cubicBezTo>
                  <a:pt x="141" y="68"/>
                  <a:pt x="141" y="69"/>
                  <a:pt x="141" y="69"/>
                </a:cubicBezTo>
                <a:cubicBezTo>
                  <a:pt x="141" y="69"/>
                  <a:pt x="141" y="68"/>
                  <a:pt x="141" y="68"/>
                </a:cubicBezTo>
                <a:cubicBezTo>
                  <a:pt x="141" y="68"/>
                  <a:pt x="141" y="68"/>
                  <a:pt x="141" y="69"/>
                </a:cubicBezTo>
                <a:cubicBezTo>
                  <a:pt x="140" y="69"/>
                  <a:pt x="140" y="68"/>
                  <a:pt x="140" y="68"/>
                </a:cubicBezTo>
                <a:cubicBezTo>
                  <a:pt x="140" y="67"/>
                  <a:pt x="140" y="66"/>
                  <a:pt x="139" y="66"/>
                </a:cubicBezTo>
                <a:cubicBezTo>
                  <a:pt x="138" y="63"/>
                  <a:pt x="136" y="61"/>
                  <a:pt x="135" y="58"/>
                </a:cubicBezTo>
                <a:cubicBezTo>
                  <a:pt x="135" y="58"/>
                  <a:pt x="135" y="58"/>
                  <a:pt x="135" y="58"/>
                </a:cubicBezTo>
                <a:cubicBezTo>
                  <a:pt x="133" y="57"/>
                  <a:pt x="132" y="55"/>
                  <a:pt x="131" y="53"/>
                </a:cubicBezTo>
                <a:cubicBezTo>
                  <a:pt x="132" y="54"/>
                  <a:pt x="134" y="57"/>
                  <a:pt x="135" y="58"/>
                </a:cubicBezTo>
                <a:cubicBezTo>
                  <a:pt x="136" y="59"/>
                  <a:pt x="137" y="60"/>
                  <a:pt x="138" y="61"/>
                </a:cubicBezTo>
                <a:close/>
                <a:moveTo>
                  <a:pt x="126" y="49"/>
                </a:moveTo>
                <a:cubicBezTo>
                  <a:pt x="128" y="49"/>
                  <a:pt x="129" y="52"/>
                  <a:pt x="131" y="53"/>
                </a:cubicBezTo>
                <a:cubicBezTo>
                  <a:pt x="129" y="53"/>
                  <a:pt x="127" y="50"/>
                  <a:pt x="126" y="49"/>
                </a:cubicBezTo>
                <a:close/>
                <a:moveTo>
                  <a:pt x="115" y="73"/>
                </a:moveTo>
                <a:cubicBezTo>
                  <a:pt x="116" y="73"/>
                  <a:pt x="116" y="74"/>
                  <a:pt x="117" y="75"/>
                </a:cubicBezTo>
                <a:cubicBezTo>
                  <a:pt x="116" y="75"/>
                  <a:pt x="115" y="74"/>
                  <a:pt x="115" y="73"/>
                </a:cubicBezTo>
                <a:close/>
                <a:moveTo>
                  <a:pt x="146" y="78"/>
                </a:moveTo>
                <a:cubicBezTo>
                  <a:pt x="147" y="78"/>
                  <a:pt x="147" y="78"/>
                  <a:pt x="147" y="79"/>
                </a:cubicBezTo>
                <a:cubicBezTo>
                  <a:pt x="147" y="79"/>
                  <a:pt x="147" y="79"/>
                  <a:pt x="147" y="79"/>
                </a:cubicBezTo>
                <a:lnTo>
                  <a:pt x="146" y="78"/>
                </a:lnTo>
                <a:close/>
                <a:moveTo>
                  <a:pt x="116" y="85"/>
                </a:moveTo>
                <a:cubicBezTo>
                  <a:pt x="116" y="85"/>
                  <a:pt x="116" y="85"/>
                  <a:pt x="116" y="85"/>
                </a:cubicBezTo>
                <a:cubicBezTo>
                  <a:pt x="116" y="85"/>
                  <a:pt x="116" y="85"/>
                  <a:pt x="116" y="85"/>
                </a:cubicBezTo>
                <a:close/>
                <a:moveTo>
                  <a:pt x="145" y="81"/>
                </a:moveTo>
                <a:cubicBezTo>
                  <a:pt x="145" y="82"/>
                  <a:pt x="144" y="82"/>
                  <a:pt x="144" y="81"/>
                </a:cubicBezTo>
                <a:cubicBezTo>
                  <a:pt x="144" y="81"/>
                  <a:pt x="145" y="81"/>
                  <a:pt x="145" y="81"/>
                </a:cubicBezTo>
                <a:close/>
                <a:moveTo>
                  <a:pt x="145" y="82"/>
                </a:moveTo>
                <a:cubicBezTo>
                  <a:pt x="145" y="82"/>
                  <a:pt x="145" y="82"/>
                  <a:pt x="145" y="82"/>
                </a:cubicBezTo>
                <a:cubicBezTo>
                  <a:pt x="145" y="82"/>
                  <a:pt x="145" y="83"/>
                  <a:pt x="144" y="83"/>
                </a:cubicBezTo>
                <a:cubicBezTo>
                  <a:pt x="144" y="82"/>
                  <a:pt x="145" y="82"/>
                  <a:pt x="145" y="82"/>
                </a:cubicBezTo>
                <a:close/>
                <a:moveTo>
                  <a:pt x="119" y="85"/>
                </a:moveTo>
                <a:cubicBezTo>
                  <a:pt x="119" y="85"/>
                  <a:pt x="119" y="85"/>
                  <a:pt x="119" y="85"/>
                </a:cubicBezTo>
                <a:cubicBezTo>
                  <a:pt x="119" y="85"/>
                  <a:pt x="119" y="85"/>
                  <a:pt x="119" y="85"/>
                </a:cubicBezTo>
                <a:close/>
                <a:moveTo>
                  <a:pt x="117" y="86"/>
                </a:moveTo>
                <a:cubicBezTo>
                  <a:pt x="117" y="86"/>
                  <a:pt x="117" y="86"/>
                  <a:pt x="117" y="86"/>
                </a:cubicBezTo>
                <a:cubicBezTo>
                  <a:pt x="117" y="86"/>
                  <a:pt x="116" y="86"/>
                  <a:pt x="117" y="86"/>
                </a:cubicBezTo>
                <a:close/>
                <a:moveTo>
                  <a:pt x="150" y="89"/>
                </a:moveTo>
                <a:cubicBezTo>
                  <a:pt x="151" y="89"/>
                  <a:pt x="150" y="90"/>
                  <a:pt x="150" y="91"/>
                </a:cubicBezTo>
                <a:cubicBezTo>
                  <a:pt x="150" y="91"/>
                  <a:pt x="150" y="90"/>
                  <a:pt x="150" y="89"/>
                </a:cubicBezTo>
                <a:close/>
                <a:moveTo>
                  <a:pt x="116" y="86"/>
                </a:moveTo>
                <a:cubicBezTo>
                  <a:pt x="117" y="86"/>
                  <a:pt x="116" y="86"/>
                  <a:pt x="116" y="86"/>
                </a:cubicBezTo>
                <a:cubicBezTo>
                  <a:pt x="116" y="86"/>
                  <a:pt x="116" y="86"/>
                  <a:pt x="116" y="86"/>
                </a:cubicBezTo>
                <a:cubicBezTo>
                  <a:pt x="116" y="86"/>
                  <a:pt x="116" y="86"/>
                  <a:pt x="116" y="86"/>
                </a:cubicBezTo>
                <a:close/>
                <a:moveTo>
                  <a:pt x="178" y="99"/>
                </a:moveTo>
                <a:cubicBezTo>
                  <a:pt x="178" y="99"/>
                  <a:pt x="178" y="100"/>
                  <a:pt x="178" y="100"/>
                </a:cubicBezTo>
                <a:cubicBezTo>
                  <a:pt x="178" y="101"/>
                  <a:pt x="177" y="100"/>
                  <a:pt x="177" y="102"/>
                </a:cubicBezTo>
                <a:cubicBezTo>
                  <a:pt x="177" y="102"/>
                  <a:pt x="177" y="100"/>
                  <a:pt x="178" y="99"/>
                </a:cubicBezTo>
                <a:close/>
                <a:moveTo>
                  <a:pt x="176" y="103"/>
                </a:moveTo>
                <a:cubicBezTo>
                  <a:pt x="176" y="105"/>
                  <a:pt x="176" y="106"/>
                  <a:pt x="175" y="108"/>
                </a:cubicBezTo>
                <a:cubicBezTo>
                  <a:pt x="174" y="107"/>
                  <a:pt x="176" y="104"/>
                  <a:pt x="176" y="103"/>
                </a:cubicBezTo>
                <a:close/>
                <a:moveTo>
                  <a:pt x="180" y="105"/>
                </a:moveTo>
                <a:cubicBezTo>
                  <a:pt x="179" y="106"/>
                  <a:pt x="179" y="108"/>
                  <a:pt x="179" y="108"/>
                </a:cubicBezTo>
                <a:cubicBezTo>
                  <a:pt x="178" y="108"/>
                  <a:pt x="179" y="104"/>
                  <a:pt x="180" y="105"/>
                </a:cubicBezTo>
                <a:close/>
                <a:moveTo>
                  <a:pt x="176" y="105"/>
                </a:moveTo>
                <a:cubicBezTo>
                  <a:pt x="177" y="105"/>
                  <a:pt x="176" y="106"/>
                  <a:pt x="176" y="107"/>
                </a:cubicBezTo>
                <a:cubicBezTo>
                  <a:pt x="176" y="106"/>
                  <a:pt x="176" y="105"/>
                  <a:pt x="176" y="105"/>
                </a:cubicBezTo>
                <a:close/>
                <a:moveTo>
                  <a:pt x="174" y="111"/>
                </a:moveTo>
                <a:cubicBezTo>
                  <a:pt x="174" y="112"/>
                  <a:pt x="174" y="113"/>
                  <a:pt x="173" y="114"/>
                </a:cubicBezTo>
                <a:cubicBezTo>
                  <a:pt x="172" y="114"/>
                  <a:pt x="173" y="113"/>
                  <a:pt x="174" y="112"/>
                </a:cubicBezTo>
                <a:cubicBezTo>
                  <a:pt x="173" y="112"/>
                  <a:pt x="173" y="114"/>
                  <a:pt x="173" y="114"/>
                </a:cubicBezTo>
                <a:cubicBezTo>
                  <a:pt x="173" y="113"/>
                  <a:pt x="173" y="112"/>
                  <a:pt x="174" y="111"/>
                </a:cubicBezTo>
                <a:close/>
                <a:moveTo>
                  <a:pt x="168" y="123"/>
                </a:moveTo>
                <a:cubicBezTo>
                  <a:pt x="169" y="124"/>
                  <a:pt x="167" y="126"/>
                  <a:pt x="166" y="127"/>
                </a:cubicBezTo>
                <a:cubicBezTo>
                  <a:pt x="166" y="126"/>
                  <a:pt x="168" y="125"/>
                  <a:pt x="168" y="123"/>
                </a:cubicBezTo>
                <a:close/>
                <a:moveTo>
                  <a:pt x="167" y="124"/>
                </a:moveTo>
                <a:cubicBezTo>
                  <a:pt x="167" y="125"/>
                  <a:pt x="165" y="127"/>
                  <a:pt x="165" y="127"/>
                </a:cubicBezTo>
                <a:cubicBezTo>
                  <a:pt x="165" y="127"/>
                  <a:pt x="166" y="126"/>
                  <a:pt x="165" y="126"/>
                </a:cubicBezTo>
                <a:cubicBezTo>
                  <a:pt x="166" y="126"/>
                  <a:pt x="166" y="125"/>
                  <a:pt x="167" y="124"/>
                </a:cubicBezTo>
                <a:close/>
                <a:moveTo>
                  <a:pt x="142" y="109"/>
                </a:moveTo>
                <a:cubicBezTo>
                  <a:pt x="142" y="111"/>
                  <a:pt x="141" y="112"/>
                  <a:pt x="140" y="113"/>
                </a:cubicBezTo>
                <a:cubicBezTo>
                  <a:pt x="140" y="113"/>
                  <a:pt x="140" y="113"/>
                  <a:pt x="140" y="112"/>
                </a:cubicBezTo>
                <a:cubicBezTo>
                  <a:pt x="141" y="111"/>
                  <a:pt x="141" y="110"/>
                  <a:pt x="142" y="109"/>
                </a:cubicBezTo>
                <a:close/>
                <a:moveTo>
                  <a:pt x="166" y="127"/>
                </a:moveTo>
                <a:cubicBezTo>
                  <a:pt x="166" y="128"/>
                  <a:pt x="164" y="131"/>
                  <a:pt x="163" y="131"/>
                </a:cubicBezTo>
                <a:cubicBezTo>
                  <a:pt x="164" y="130"/>
                  <a:pt x="165" y="128"/>
                  <a:pt x="166" y="127"/>
                </a:cubicBezTo>
                <a:close/>
                <a:moveTo>
                  <a:pt x="164" y="128"/>
                </a:moveTo>
                <a:cubicBezTo>
                  <a:pt x="164" y="128"/>
                  <a:pt x="163" y="129"/>
                  <a:pt x="163" y="130"/>
                </a:cubicBezTo>
                <a:cubicBezTo>
                  <a:pt x="163" y="129"/>
                  <a:pt x="163" y="129"/>
                  <a:pt x="164" y="128"/>
                </a:cubicBezTo>
                <a:close/>
                <a:moveTo>
                  <a:pt x="163" y="130"/>
                </a:moveTo>
                <a:cubicBezTo>
                  <a:pt x="162" y="131"/>
                  <a:pt x="161" y="133"/>
                  <a:pt x="159" y="134"/>
                </a:cubicBezTo>
                <a:cubicBezTo>
                  <a:pt x="159" y="133"/>
                  <a:pt x="162" y="131"/>
                  <a:pt x="161" y="131"/>
                </a:cubicBezTo>
                <a:cubicBezTo>
                  <a:pt x="162" y="130"/>
                  <a:pt x="162" y="130"/>
                  <a:pt x="162" y="130"/>
                </a:cubicBezTo>
                <a:cubicBezTo>
                  <a:pt x="162" y="130"/>
                  <a:pt x="162" y="131"/>
                  <a:pt x="163" y="130"/>
                </a:cubicBezTo>
                <a:close/>
                <a:moveTo>
                  <a:pt x="114" y="92"/>
                </a:moveTo>
                <a:cubicBezTo>
                  <a:pt x="114" y="92"/>
                  <a:pt x="114" y="92"/>
                  <a:pt x="113" y="92"/>
                </a:cubicBezTo>
                <a:cubicBezTo>
                  <a:pt x="113" y="92"/>
                  <a:pt x="113" y="92"/>
                  <a:pt x="114" y="92"/>
                </a:cubicBezTo>
                <a:close/>
                <a:moveTo>
                  <a:pt x="157" y="136"/>
                </a:moveTo>
                <a:cubicBezTo>
                  <a:pt x="155" y="139"/>
                  <a:pt x="152" y="141"/>
                  <a:pt x="149" y="144"/>
                </a:cubicBezTo>
                <a:cubicBezTo>
                  <a:pt x="149" y="144"/>
                  <a:pt x="150" y="143"/>
                  <a:pt x="151" y="142"/>
                </a:cubicBezTo>
                <a:cubicBezTo>
                  <a:pt x="151" y="143"/>
                  <a:pt x="149" y="144"/>
                  <a:pt x="148" y="145"/>
                </a:cubicBezTo>
                <a:cubicBezTo>
                  <a:pt x="147" y="145"/>
                  <a:pt x="148" y="144"/>
                  <a:pt x="148" y="144"/>
                </a:cubicBezTo>
                <a:cubicBezTo>
                  <a:pt x="151" y="141"/>
                  <a:pt x="153" y="139"/>
                  <a:pt x="157" y="136"/>
                </a:cubicBezTo>
                <a:close/>
                <a:moveTo>
                  <a:pt x="131" y="117"/>
                </a:moveTo>
                <a:cubicBezTo>
                  <a:pt x="131" y="118"/>
                  <a:pt x="130" y="119"/>
                  <a:pt x="129" y="119"/>
                </a:cubicBezTo>
                <a:cubicBezTo>
                  <a:pt x="129" y="119"/>
                  <a:pt x="130" y="118"/>
                  <a:pt x="131" y="117"/>
                </a:cubicBezTo>
                <a:close/>
                <a:moveTo>
                  <a:pt x="129" y="120"/>
                </a:moveTo>
                <a:cubicBezTo>
                  <a:pt x="130" y="121"/>
                  <a:pt x="126" y="122"/>
                  <a:pt x="129" y="121"/>
                </a:cubicBezTo>
                <a:cubicBezTo>
                  <a:pt x="129" y="121"/>
                  <a:pt x="129" y="120"/>
                  <a:pt x="129" y="120"/>
                </a:cubicBezTo>
                <a:close/>
                <a:moveTo>
                  <a:pt x="144" y="147"/>
                </a:moveTo>
                <a:cubicBezTo>
                  <a:pt x="145" y="147"/>
                  <a:pt x="143" y="148"/>
                  <a:pt x="143" y="149"/>
                </a:cubicBezTo>
                <a:cubicBezTo>
                  <a:pt x="143" y="148"/>
                  <a:pt x="143" y="148"/>
                  <a:pt x="144" y="147"/>
                </a:cubicBezTo>
                <a:close/>
                <a:moveTo>
                  <a:pt x="142" y="148"/>
                </a:moveTo>
                <a:cubicBezTo>
                  <a:pt x="142" y="149"/>
                  <a:pt x="141" y="149"/>
                  <a:pt x="141" y="150"/>
                </a:cubicBezTo>
                <a:cubicBezTo>
                  <a:pt x="141" y="149"/>
                  <a:pt x="141" y="149"/>
                  <a:pt x="141" y="149"/>
                </a:cubicBezTo>
                <a:lnTo>
                  <a:pt x="142" y="148"/>
                </a:lnTo>
                <a:close/>
                <a:moveTo>
                  <a:pt x="136" y="154"/>
                </a:moveTo>
                <a:cubicBezTo>
                  <a:pt x="136" y="154"/>
                  <a:pt x="135" y="155"/>
                  <a:pt x="134" y="154"/>
                </a:cubicBezTo>
                <a:cubicBezTo>
                  <a:pt x="134" y="155"/>
                  <a:pt x="134" y="155"/>
                  <a:pt x="134" y="155"/>
                </a:cubicBezTo>
                <a:cubicBezTo>
                  <a:pt x="133" y="155"/>
                  <a:pt x="134" y="155"/>
                  <a:pt x="134" y="154"/>
                </a:cubicBezTo>
                <a:cubicBezTo>
                  <a:pt x="134" y="154"/>
                  <a:pt x="135" y="154"/>
                  <a:pt x="136" y="154"/>
                </a:cubicBezTo>
                <a:close/>
                <a:moveTo>
                  <a:pt x="132" y="155"/>
                </a:moveTo>
                <a:cubicBezTo>
                  <a:pt x="132" y="155"/>
                  <a:pt x="132" y="155"/>
                  <a:pt x="132" y="155"/>
                </a:cubicBezTo>
                <a:cubicBezTo>
                  <a:pt x="133" y="156"/>
                  <a:pt x="131" y="156"/>
                  <a:pt x="131" y="156"/>
                </a:cubicBezTo>
                <a:cubicBezTo>
                  <a:pt x="131" y="156"/>
                  <a:pt x="131" y="155"/>
                  <a:pt x="132" y="155"/>
                </a:cubicBezTo>
                <a:close/>
                <a:moveTo>
                  <a:pt x="125" y="159"/>
                </a:moveTo>
                <a:cubicBezTo>
                  <a:pt x="125" y="160"/>
                  <a:pt x="124" y="160"/>
                  <a:pt x="123" y="161"/>
                </a:cubicBezTo>
                <a:cubicBezTo>
                  <a:pt x="123" y="160"/>
                  <a:pt x="125" y="160"/>
                  <a:pt x="125" y="159"/>
                </a:cubicBezTo>
                <a:close/>
                <a:moveTo>
                  <a:pt x="126" y="165"/>
                </a:moveTo>
                <a:cubicBezTo>
                  <a:pt x="125" y="165"/>
                  <a:pt x="124" y="165"/>
                  <a:pt x="124" y="164"/>
                </a:cubicBezTo>
                <a:cubicBezTo>
                  <a:pt x="124" y="164"/>
                  <a:pt x="126" y="164"/>
                  <a:pt x="126" y="165"/>
                </a:cubicBezTo>
                <a:close/>
                <a:moveTo>
                  <a:pt x="124" y="161"/>
                </a:moveTo>
                <a:cubicBezTo>
                  <a:pt x="124" y="161"/>
                  <a:pt x="122" y="162"/>
                  <a:pt x="124" y="161"/>
                </a:cubicBezTo>
                <a:cubicBezTo>
                  <a:pt x="124" y="162"/>
                  <a:pt x="122" y="162"/>
                  <a:pt x="121" y="163"/>
                </a:cubicBezTo>
                <a:cubicBezTo>
                  <a:pt x="122" y="162"/>
                  <a:pt x="122" y="162"/>
                  <a:pt x="124" y="161"/>
                </a:cubicBezTo>
                <a:close/>
                <a:moveTo>
                  <a:pt x="101" y="98"/>
                </a:moveTo>
                <a:cubicBezTo>
                  <a:pt x="100" y="99"/>
                  <a:pt x="101" y="99"/>
                  <a:pt x="101" y="99"/>
                </a:cubicBezTo>
                <a:cubicBezTo>
                  <a:pt x="100" y="99"/>
                  <a:pt x="100" y="99"/>
                  <a:pt x="99" y="99"/>
                </a:cubicBezTo>
                <a:cubicBezTo>
                  <a:pt x="99" y="99"/>
                  <a:pt x="100" y="99"/>
                  <a:pt x="101" y="98"/>
                </a:cubicBezTo>
                <a:close/>
                <a:moveTo>
                  <a:pt x="123" y="165"/>
                </a:moveTo>
                <a:cubicBezTo>
                  <a:pt x="124" y="165"/>
                  <a:pt x="120" y="166"/>
                  <a:pt x="121" y="165"/>
                </a:cubicBezTo>
                <a:cubicBezTo>
                  <a:pt x="122" y="165"/>
                  <a:pt x="122" y="165"/>
                  <a:pt x="123" y="165"/>
                </a:cubicBezTo>
                <a:close/>
                <a:moveTo>
                  <a:pt x="121" y="161"/>
                </a:moveTo>
                <a:cubicBezTo>
                  <a:pt x="121" y="162"/>
                  <a:pt x="119" y="162"/>
                  <a:pt x="118" y="162"/>
                </a:cubicBezTo>
                <a:cubicBezTo>
                  <a:pt x="119" y="162"/>
                  <a:pt x="120" y="162"/>
                  <a:pt x="121" y="161"/>
                </a:cubicBezTo>
                <a:close/>
                <a:moveTo>
                  <a:pt x="99" y="99"/>
                </a:moveTo>
                <a:cubicBezTo>
                  <a:pt x="99" y="100"/>
                  <a:pt x="98" y="100"/>
                  <a:pt x="98" y="99"/>
                </a:cubicBezTo>
                <a:cubicBezTo>
                  <a:pt x="98" y="99"/>
                  <a:pt x="98" y="99"/>
                  <a:pt x="99" y="99"/>
                </a:cubicBezTo>
                <a:close/>
                <a:moveTo>
                  <a:pt x="116" y="164"/>
                </a:moveTo>
                <a:cubicBezTo>
                  <a:pt x="116" y="165"/>
                  <a:pt x="115" y="165"/>
                  <a:pt x="115" y="165"/>
                </a:cubicBezTo>
                <a:cubicBezTo>
                  <a:pt x="115" y="165"/>
                  <a:pt x="115" y="165"/>
                  <a:pt x="116" y="164"/>
                </a:cubicBezTo>
                <a:close/>
                <a:moveTo>
                  <a:pt x="110" y="167"/>
                </a:moveTo>
                <a:cubicBezTo>
                  <a:pt x="107" y="168"/>
                  <a:pt x="105" y="169"/>
                  <a:pt x="104" y="169"/>
                </a:cubicBezTo>
                <a:cubicBezTo>
                  <a:pt x="103" y="168"/>
                  <a:pt x="104" y="168"/>
                  <a:pt x="104" y="168"/>
                </a:cubicBezTo>
                <a:cubicBezTo>
                  <a:pt x="104" y="168"/>
                  <a:pt x="106" y="167"/>
                  <a:pt x="106" y="168"/>
                </a:cubicBezTo>
                <a:cubicBezTo>
                  <a:pt x="106" y="167"/>
                  <a:pt x="108" y="167"/>
                  <a:pt x="110" y="167"/>
                </a:cubicBezTo>
                <a:close/>
                <a:moveTo>
                  <a:pt x="109" y="167"/>
                </a:moveTo>
                <a:cubicBezTo>
                  <a:pt x="108" y="167"/>
                  <a:pt x="108" y="166"/>
                  <a:pt x="110" y="166"/>
                </a:cubicBezTo>
                <a:cubicBezTo>
                  <a:pt x="109" y="167"/>
                  <a:pt x="111" y="166"/>
                  <a:pt x="112" y="167"/>
                </a:cubicBezTo>
                <a:cubicBezTo>
                  <a:pt x="110" y="167"/>
                  <a:pt x="110" y="167"/>
                  <a:pt x="109" y="167"/>
                </a:cubicBezTo>
                <a:close/>
                <a:moveTo>
                  <a:pt x="106" y="171"/>
                </a:moveTo>
                <a:cubicBezTo>
                  <a:pt x="105" y="171"/>
                  <a:pt x="104" y="171"/>
                  <a:pt x="103" y="171"/>
                </a:cubicBezTo>
                <a:cubicBezTo>
                  <a:pt x="104" y="171"/>
                  <a:pt x="104" y="171"/>
                  <a:pt x="106" y="171"/>
                </a:cubicBezTo>
                <a:close/>
                <a:moveTo>
                  <a:pt x="87" y="98"/>
                </a:moveTo>
                <a:cubicBezTo>
                  <a:pt x="87" y="99"/>
                  <a:pt x="87" y="99"/>
                  <a:pt x="87" y="99"/>
                </a:cubicBezTo>
                <a:cubicBezTo>
                  <a:pt x="87" y="99"/>
                  <a:pt x="86" y="98"/>
                  <a:pt x="86" y="99"/>
                </a:cubicBezTo>
                <a:cubicBezTo>
                  <a:pt x="86" y="98"/>
                  <a:pt x="87" y="98"/>
                  <a:pt x="87" y="98"/>
                </a:cubicBezTo>
                <a:close/>
                <a:moveTo>
                  <a:pt x="79" y="168"/>
                </a:moveTo>
                <a:cubicBezTo>
                  <a:pt x="78" y="169"/>
                  <a:pt x="76" y="168"/>
                  <a:pt x="75" y="169"/>
                </a:cubicBezTo>
                <a:cubicBezTo>
                  <a:pt x="73" y="168"/>
                  <a:pt x="73" y="168"/>
                  <a:pt x="71" y="168"/>
                </a:cubicBezTo>
                <a:cubicBezTo>
                  <a:pt x="71" y="167"/>
                  <a:pt x="71" y="167"/>
                  <a:pt x="71" y="167"/>
                </a:cubicBezTo>
                <a:cubicBezTo>
                  <a:pt x="73" y="168"/>
                  <a:pt x="76" y="168"/>
                  <a:pt x="79" y="168"/>
                </a:cubicBezTo>
                <a:close/>
                <a:moveTo>
                  <a:pt x="85" y="98"/>
                </a:moveTo>
                <a:cubicBezTo>
                  <a:pt x="85" y="98"/>
                  <a:pt x="85" y="98"/>
                  <a:pt x="85" y="98"/>
                </a:cubicBezTo>
                <a:cubicBezTo>
                  <a:pt x="85" y="98"/>
                  <a:pt x="86" y="98"/>
                  <a:pt x="85" y="98"/>
                </a:cubicBezTo>
                <a:close/>
                <a:moveTo>
                  <a:pt x="71" y="168"/>
                </a:moveTo>
                <a:cubicBezTo>
                  <a:pt x="69" y="168"/>
                  <a:pt x="66" y="167"/>
                  <a:pt x="65" y="166"/>
                </a:cubicBezTo>
                <a:cubicBezTo>
                  <a:pt x="63" y="167"/>
                  <a:pt x="61" y="167"/>
                  <a:pt x="59" y="165"/>
                </a:cubicBezTo>
                <a:cubicBezTo>
                  <a:pt x="60" y="165"/>
                  <a:pt x="62" y="166"/>
                  <a:pt x="63" y="165"/>
                </a:cubicBezTo>
                <a:cubicBezTo>
                  <a:pt x="67" y="167"/>
                  <a:pt x="69" y="167"/>
                  <a:pt x="71" y="168"/>
                </a:cubicBezTo>
                <a:close/>
                <a:moveTo>
                  <a:pt x="70" y="165"/>
                </a:moveTo>
                <a:cubicBezTo>
                  <a:pt x="70" y="166"/>
                  <a:pt x="68" y="165"/>
                  <a:pt x="68" y="165"/>
                </a:cubicBezTo>
                <a:cubicBezTo>
                  <a:pt x="68" y="165"/>
                  <a:pt x="69" y="165"/>
                  <a:pt x="70" y="165"/>
                </a:cubicBezTo>
                <a:cubicBezTo>
                  <a:pt x="70" y="165"/>
                  <a:pt x="70" y="165"/>
                  <a:pt x="70" y="165"/>
                </a:cubicBezTo>
                <a:close/>
                <a:moveTo>
                  <a:pt x="67" y="164"/>
                </a:moveTo>
                <a:cubicBezTo>
                  <a:pt x="66" y="165"/>
                  <a:pt x="65" y="164"/>
                  <a:pt x="64" y="164"/>
                </a:cubicBezTo>
                <a:cubicBezTo>
                  <a:pt x="64" y="163"/>
                  <a:pt x="63" y="163"/>
                  <a:pt x="63" y="163"/>
                </a:cubicBezTo>
                <a:cubicBezTo>
                  <a:pt x="65" y="163"/>
                  <a:pt x="66" y="164"/>
                  <a:pt x="67" y="164"/>
                </a:cubicBezTo>
                <a:close/>
                <a:moveTo>
                  <a:pt x="84" y="94"/>
                </a:moveTo>
                <a:cubicBezTo>
                  <a:pt x="84" y="95"/>
                  <a:pt x="84" y="95"/>
                  <a:pt x="84" y="95"/>
                </a:cubicBezTo>
                <a:cubicBezTo>
                  <a:pt x="84" y="94"/>
                  <a:pt x="84" y="95"/>
                  <a:pt x="84" y="94"/>
                </a:cubicBezTo>
                <a:close/>
                <a:moveTo>
                  <a:pt x="62" y="167"/>
                </a:moveTo>
                <a:cubicBezTo>
                  <a:pt x="62" y="168"/>
                  <a:pt x="60" y="167"/>
                  <a:pt x="59" y="167"/>
                </a:cubicBezTo>
                <a:cubicBezTo>
                  <a:pt x="60" y="167"/>
                  <a:pt x="59" y="166"/>
                  <a:pt x="58" y="166"/>
                </a:cubicBezTo>
                <a:cubicBezTo>
                  <a:pt x="59" y="166"/>
                  <a:pt x="61" y="167"/>
                  <a:pt x="62" y="167"/>
                </a:cubicBezTo>
                <a:close/>
                <a:moveTo>
                  <a:pt x="60" y="165"/>
                </a:moveTo>
                <a:cubicBezTo>
                  <a:pt x="60" y="165"/>
                  <a:pt x="60" y="165"/>
                  <a:pt x="60" y="165"/>
                </a:cubicBezTo>
                <a:cubicBezTo>
                  <a:pt x="58" y="164"/>
                  <a:pt x="58" y="164"/>
                  <a:pt x="58" y="164"/>
                </a:cubicBezTo>
                <a:cubicBezTo>
                  <a:pt x="58" y="164"/>
                  <a:pt x="60" y="164"/>
                  <a:pt x="60" y="165"/>
                </a:cubicBezTo>
                <a:close/>
                <a:moveTo>
                  <a:pt x="84" y="94"/>
                </a:moveTo>
                <a:cubicBezTo>
                  <a:pt x="83" y="94"/>
                  <a:pt x="84" y="94"/>
                  <a:pt x="83" y="94"/>
                </a:cubicBezTo>
                <a:cubicBezTo>
                  <a:pt x="84" y="94"/>
                  <a:pt x="84" y="94"/>
                  <a:pt x="84" y="94"/>
                </a:cubicBezTo>
                <a:close/>
                <a:moveTo>
                  <a:pt x="83" y="96"/>
                </a:moveTo>
                <a:cubicBezTo>
                  <a:pt x="83" y="96"/>
                  <a:pt x="83" y="96"/>
                  <a:pt x="83" y="96"/>
                </a:cubicBezTo>
                <a:cubicBezTo>
                  <a:pt x="83" y="95"/>
                  <a:pt x="83" y="96"/>
                  <a:pt x="83" y="96"/>
                </a:cubicBezTo>
                <a:close/>
                <a:moveTo>
                  <a:pt x="82" y="97"/>
                </a:moveTo>
                <a:cubicBezTo>
                  <a:pt x="82" y="97"/>
                  <a:pt x="82" y="97"/>
                  <a:pt x="82" y="97"/>
                </a:cubicBezTo>
                <a:cubicBezTo>
                  <a:pt x="82" y="96"/>
                  <a:pt x="82" y="96"/>
                  <a:pt x="82" y="97"/>
                </a:cubicBezTo>
                <a:close/>
                <a:moveTo>
                  <a:pt x="82" y="96"/>
                </a:moveTo>
                <a:cubicBezTo>
                  <a:pt x="82" y="96"/>
                  <a:pt x="82" y="96"/>
                  <a:pt x="82" y="96"/>
                </a:cubicBezTo>
                <a:cubicBezTo>
                  <a:pt x="82" y="96"/>
                  <a:pt x="82" y="96"/>
                  <a:pt x="82" y="97"/>
                </a:cubicBezTo>
                <a:cubicBezTo>
                  <a:pt x="82" y="97"/>
                  <a:pt x="82" y="97"/>
                  <a:pt x="81" y="97"/>
                </a:cubicBezTo>
                <a:cubicBezTo>
                  <a:pt x="81" y="97"/>
                  <a:pt x="81" y="96"/>
                  <a:pt x="81" y="96"/>
                </a:cubicBezTo>
                <a:cubicBezTo>
                  <a:pt x="82" y="96"/>
                  <a:pt x="82" y="96"/>
                  <a:pt x="82" y="96"/>
                </a:cubicBezTo>
                <a:close/>
                <a:moveTo>
                  <a:pt x="48" y="162"/>
                </a:moveTo>
                <a:cubicBezTo>
                  <a:pt x="48" y="162"/>
                  <a:pt x="47" y="161"/>
                  <a:pt x="47" y="161"/>
                </a:cubicBezTo>
                <a:cubicBezTo>
                  <a:pt x="46" y="161"/>
                  <a:pt x="48" y="161"/>
                  <a:pt x="47" y="161"/>
                </a:cubicBezTo>
                <a:cubicBezTo>
                  <a:pt x="47" y="161"/>
                  <a:pt x="48" y="162"/>
                  <a:pt x="48" y="162"/>
                </a:cubicBezTo>
                <a:cubicBezTo>
                  <a:pt x="47" y="162"/>
                  <a:pt x="47" y="162"/>
                  <a:pt x="46" y="161"/>
                </a:cubicBezTo>
                <a:cubicBezTo>
                  <a:pt x="46" y="161"/>
                  <a:pt x="47" y="162"/>
                  <a:pt x="48" y="162"/>
                </a:cubicBezTo>
                <a:close/>
                <a:moveTo>
                  <a:pt x="83" y="93"/>
                </a:moveTo>
                <a:cubicBezTo>
                  <a:pt x="83" y="93"/>
                  <a:pt x="82" y="93"/>
                  <a:pt x="83" y="93"/>
                </a:cubicBezTo>
                <a:cubicBezTo>
                  <a:pt x="83" y="93"/>
                  <a:pt x="83" y="93"/>
                  <a:pt x="83" y="93"/>
                </a:cubicBezTo>
                <a:close/>
                <a:moveTo>
                  <a:pt x="81" y="96"/>
                </a:moveTo>
                <a:cubicBezTo>
                  <a:pt x="81" y="96"/>
                  <a:pt x="81" y="96"/>
                  <a:pt x="81" y="96"/>
                </a:cubicBezTo>
                <a:cubicBezTo>
                  <a:pt x="81" y="96"/>
                  <a:pt x="81" y="96"/>
                  <a:pt x="81" y="95"/>
                </a:cubicBezTo>
                <a:cubicBezTo>
                  <a:pt x="81" y="95"/>
                  <a:pt x="81" y="95"/>
                  <a:pt x="81" y="96"/>
                </a:cubicBezTo>
                <a:close/>
                <a:moveTo>
                  <a:pt x="42" y="157"/>
                </a:moveTo>
                <a:cubicBezTo>
                  <a:pt x="42" y="157"/>
                  <a:pt x="42" y="157"/>
                  <a:pt x="41" y="158"/>
                </a:cubicBezTo>
                <a:cubicBezTo>
                  <a:pt x="41" y="157"/>
                  <a:pt x="41" y="157"/>
                  <a:pt x="41" y="157"/>
                </a:cubicBezTo>
                <a:cubicBezTo>
                  <a:pt x="41" y="157"/>
                  <a:pt x="41" y="156"/>
                  <a:pt x="41" y="156"/>
                </a:cubicBezTo>
                <a:cubicBezTo>
                  <a:pt x="41" y="156"/>
                  <a:pt x="41" y="157"/>
                  <a:pt x="42" y="157"/>
                </a:cubicBezTo>
                <a:cubicBezTo>
                  <a:pt x="42" y="157"/>
                  <a:pt x="42" y="157"/>
                  <a:pt x="42" y="157"/>
                </a:cubicBezTo>
                <a:close/>
                <a:moveTo>
                  <a:pt x="39" y="156"/>
                </a:moveTo>
                <a:cubicBezTo>
                  <a:pt x="39" y="156"/>
                  <a:pt x="39" y="156"/>
                  <a:pt x="40" y="156"/>
                </a:cubicBezTo>
                <a:cubicBezTo>
                  <a:pt x="41" y="156"/>
                  <a:pt x="41" y="157"/>
                  <a:pt x="39" y="156"/>
                </a:cubicBezTo>
                <a:close/>
                <a:moveTo>
                  <a:pt x="81" y="93"/>
                </a:moveTo>
                <a:cubicBezTo>
                  <a:pt x="81" y="93"/>
                  <a:pt x="80" y="93"/>
                  <a:pt x="81" y="93"/>
                </a:cubicBezTo>
                <a:cubicBezTo>
                  <a:pt x="80" y="93"/>
                  <a:pt x="81" y="93"/>
                  <a:pt x="80" y="93"/>
                </a:cubicBezTo>
                <a:cubicBezTo>
                  <a:pt x="80" y="93"/>
                  <a:pt x="80" y="93"/>
                  <a:pt x="80" y="93"/>
                </a:cubicBezTo>
                <a:cubicBezTo>
                  <a:pt x="81" y="92"/>
                  <a:pt x="80" y="93"/>
                  <a:pt x="81" y="93"/>
                </a:cubicBezTo>
                <a:close/>
                <a:moveTo>
                  <a:pt x="37" y="148"/>
                </a:moveTo>
                <a:cubicBezTo>
                  <a:pt x="34" y="147"/>
                  <a:pt x="29" y="143"/>
                  <a:pt x="27" y="141"/>
                </a:cubicBezTo>
                <a:cubicBezTo>
                  <a:pt x="29" y="141"/>
                  <a:pt x="34" y="146"/>
                  <a:pt x="37" y="148"/>
                </a:cubicBezTo>
                <a:close/>
                <a:moveTo>
                  <a:pt x="33" y="147"/>
                </a:moveTo>
                <a:cubicBezTo>
                  <a:pt x="33" y="147"/>
                  <a:pt x="33" y="147"/>
                  <a:pt x="33" y="147"/>
                </a:cubicBezTo>
                <a:cubicBezTo>
                  <a:pt x="32" y="146"/>
                  <a:pt x="31" y="146"/>
                  <a:pt x="31" y="145"/>
                </a:cubicBezTo>
                <a:cubicBezTo>
                  <a:pt x="32" y="145"/>
                  <a:pt x="32" y="146"/>
                  <a:pt x="33" y="147"/>
                </a:cubicBezTo>
                <a:close/>
                <a:moveTo>
                  <a:pt x="31" y="145"/>
                </a:moveTo>
                <a:cubicBezTo>
                  <a:pt x="31" y="146"/>
                  <a:pt x="31" y="146"/>
                  <a:pt x="31" y="146"/>
                </a:cubicBezTo>
                <a:cubicBezTo>
                  <a:pt x="30" y="145"/>
                  <a:pt x="29" y="144"/>
                  <a:pt x="30" y="144"/>
                </a:cubicBezTo>
                <a:lnTo>
                  <a:pt x="31" y="145"/>
                </a:lnTo>
                <a:close/>
                <a:moveTo>
                  <a:pt x="28" y="146"/>
                </a:moveTo>
                <a:cubicBezTo>
                  <a:pt x="28" y="146"/>
                  <a:pt x="28" y="146"/>
                  <a:pt x="28" y="146"/>
                </a:cubicBezTo>
                <a:cubicBezTo>
                  <a:pt x="26" y="145"/>
                  <a:pt x="28" y="145"/>
                  <a:pt x="27" y="144"/>
                </a:cubicBezTo>
                <a:cubicBezTo>
                  <a:pt x="27" y="144"/>
                  <a:pt x="28" y="145"/>
                  <a:pt x="28" y="145"/>
                </a:cubicBezTo>
                <a:cubicBezTo>
                  <a:pt x="28" y="145"/>
                  <a:pt x="28" y="145"/>
                  <a:pt x="28" y="146"/>
                </a:cubicBezTo>
                <a:close/>
                <a:moveTo>
                  <a:pt x="25" y="138"/>
                </a:moveTo>
                <a:cubicBezTo>
                  <a:pt x="25" y="139"/>
                  <a:pt x="23" y="137"/>
                  <a:pt x="23" y="137"/>
                </a:cubicBezTo>
                <a:cubicBezTo>
                  <a:pt x="24" y="136"/>
                  <a:pt x="24" y="138"/>
                  <a:pt x="25" y="138"/>
                </a:cubicBezTo>
                <a:close/>
                <a:moveTo>
                  <a:pt x="80" y="84"/>
                </a:moveTo>
                <a:cubicBezTo>
                  <a:pt x="79" y="84"/>
                  <a:pt x="79" y="84"/>
                  <a:pt x="79" y="84"/>
                </a:cubicBezTo>
                <a:cubicBezTo>
                  <a:pt x="80" y="84"/>
                  <a:pt x="79" y="84"/>
                  <a:pt x="80" y="84"/>
                </a:cubicBezTo>
                <a:close/>
                <a:moveTo>
                  <a:pt x="5" y="87"/>
                </a:moveTo>
                <a:cubicBezTo>
                  <a:pt x="6" y="83"/>
                  <a:pt x="7" y="86"/>
                  <a:pt x="7" y="91"/>
                </a:cubicBezTo>
                <a:cubicBezTo>
                  <a:pt x="7" y="91"/>
                  <a:pt x="7" y="90"/>
                  <a:pt x="7" y="89"/>
                </a:cubicBezTo>
                <a:cubicBezTo>
                  <a:pt x="7" y="88"/>
                  <a:pt x="7" y="91"/>
                  <a:pt x="8" y="91"/>
                </a:cubicBezTo>
                <a:cubicBezTo>
                  <a:pt x="8" y="92"/>
                  <a:pt x="7" y="91"/>
                  <a:pt x="7" y="91"/>
                </a:cubicBezTo>
                <a:cubicBezTo>
                  <a:pt x="8" y="96"/>
                  <a:pt x="8" y="96"/>
                  <a:pt x="9" y="100"/>
                </a:cubicBezTo>
                <a:cubicBezTo>
                  <a:pt x="9" y="101"/>
                  <a:pt x="9" y="103"/>
                  <a:pt x="9" y="104"/>
                </a:cubicBezTo>
                <a:cubicBezTo>
                  <a:pt x="10" y="105"/>
                  <a:pt x="9" y="102"/>
                  <a:pt x="10" y="103"/>
                </a:cubicBezTo>
                <a:cubicBezTo>
                  <a:pt x="10" y="106"/>
                  <a:pt x="10" y="106"/>
                  <a:pt x="11" y="109"/>
                </a:cubicBezTo>
                <a:cubicBezTo>
                  <a:pt x="12" y="109"/>
                  <a:pt x="10" y="106"/>
                  <a:pt x="11" y="107"/>
                </a:cubicBezTo>
                <a:cubicBezTo>
                  <a:pt x="11" y="109"/>
                  <a:pt x="12" y="110"/>
                  <a:pt x="13" y="111"/>
                </a:cubicBezTo>
                <a:cubicBezTo>
                  <a:pt x="13" y="112"/>
                  <a:pt x="12" y="112"/>
                  <a:pt x="12" y="111"/>
                </a:cubicBezTo>
                <a:cubicBezTo>
                  <a:pt x="12" y="112"/>
                  <a:pt x="13" y="112"/>
                  <a:pt x="13" y="112"/>
                </a:cubicBezTo>
                <a:cubicBezTo>
                  <a:pt x="14" y="114"/>
                  <a:pt x="14" y="114"/>
                  <a:pt x="14" y="115"/>
                </a:cubicBezTo>
                <a:cubicBezTo>
                  <a:pt x="12" y="114"/>
                  <a:pt x="10" y="107"/>
                  <a:pt x="9" y="104"/>
                </a:cubicBezTo>
                <a:cubicBezTo>
                  <a:pt x="8" y="99"/>
                  <a:pt x="7" y="95"/>
                  <a:pt x="6" y="89"/>
                </a:cubicBezTo>
                <a:cubicBezTo>
                  <a:pt x="6" y="89"/>
                  <a:pt x="6" y="90"/>
                  <a:pt x="6" y="91"/>
                </a:cubicBezTo>
                <a:cubicBezTo>
                  <a:pt x="6" y="91"/>
                  <a:pt x="6" y="88"/>
                  <a:pt x="6" y="88"/>
                </a:cubicBezTo>
                <a:cubicBezTo>
                  <a:pt x="6" y="87"/>
                  <a:pt x="6" y="86"/>
                  <a:pt x="5" y="87"/>
                </a:cubicBezTo>
                <a:close/>
                <a:moveTo>
                  <a:pt x="82" y="82"/>
                </a:moveTo>
                <a:cubicBezTo>
                  <a:pt x="82" y="82"/>
                  <a:pt x="82" y="82"/>
                  <a:pt x="82" y="82"/>
                </a:cubicBezTo>
                <a:cubicBezTo>
                  <a:pt x="82" y="82"/>
                  <a:pt x="82" y="82"/>
                  <a:pt x="82" y="82"/>
                </a:cubicBezTo>
                <a:close/>
                <a:moveTo>
                  <a:pt x="83" y="82"/>
                </a:moveTo>
                <a:cubicBezTo>
                  <a:pt x="83" y="82"/>
                  <a:pt x="83" y="82"/>
                  <a:pt x="83" y="82"/>
                </a:cubicBezTo>
                <a:close/>
                <a:moveTo>
                  <a:pt x="73" y="86"/>
                </a:moveTo>
                <a:cubicBezTo>
                  <a:pt x="73" y="86"/>
                  <a:pt x="72" y="86"/>
                  <a:pt x="73" y="85"/>
                </a:cubicBezTo>
                <a:cubicBezTo>
                  <a:pt x="73" y="86"/>
                  <a:pt x="73" y="86"/>
                  <a:pt x="73" y="86"/>
                </a:cubicBezTo>
                <a:close/>
                <a:moveTo>
                  <a:pt x="82" y="82"/>
                </a:moveTo>
                <a:cubicBezTo>
                  <a:pt x="81" y="83"/>
                  <a:pt x="82" y="83"/>
                  <a:pt x="82" y="83"/>
                </a:cubicBezTo>
                <a:cubicBezTo>
                  <a:pt x="82" y="83"/>
                  <a:pt x="83" y="83"/>
                  <a:pt x="83" y="83"/>
                </a:cubicBezTo>
                <a:cubicBezTo>
                  <a:pt x="83" y="83"/>
                  <a:pt x="82" y="83"/>
                  <a:pt x="83" y="82"/>
                </a:cubicBezTo>
                <a:cubicBezTo>
                  <a:pt x="82" y="82"/>
                  <a:pt x="82" y="83"/>
                  <a:pt x="82" y="82"/>
                </a:cubicBezTo>
                <a:close/>
                <a:moveTo>
                  <a:pt x="13" y="107"/>
                </a:moveTo>
                <a:cubicBezTo>
                  <a:pt x="12" y="107"/>
                  <a:pt x="12" y="105"/>
                  <a:pt x="11" y="105"/>
                </a:cubicBezTo>
                <a:cubicBezTo>
                  <a:pt x="12" y="105"/>
                  <a:pt x="12" y="106"/>
                  <a:pt x="13" y="107"/>
                </a:cubicBezTo>
                <a:close/>
                <a:moveTo>
                  <a:pt x="77" y="84"/>
                </a:moveTo>
                <a:cubicBezTo>
                  <a:pt x="76" y="84"/>
                  <a:pt x="76" y="84"/>
                  <a:pt x="76" y="85"/>
                </a:cubicBezTo>
                <a:cubicBezTo>
                  <a:pt x="76" y="85"/>
                  <a:pt x="76" y="84"/>
                  <a:pt x="76" y="84"/>
                </a:cubicBezTo>
                <a:cubicBezTo>
                  <a:pt x="77" y="84"/>
                  <a:pt x="77" y="84"/>
                  <a:pt x="77" y="84"/>
                </a:cubicBezTo>
                <a:close/>
                <a:moveTo>
                  <a:pt x="75" y="85"/>
                </a:moveTo>
                <a:cubicBezTo>
                  <a:pt x="75" y="85"/>
                  <a:pt x="75" y="85"/>
                  <a:pt x="75" y="85"/>
                </a:cubicBezTo>
                <a:cubicBezTo>
                  <a:pt x="74" y="85"/>
                  <a:pt x="75" y="85"/>
                  <a:pt x="75" y="85"/>
                </a:cubicBezTo>
                <a:cubicBezTo>
                  <a:pt x="75" y="85"/>
                  <a:pt x="75" y="85"/>
                  <a:pt x="75" y="85"/>
                </a:cubicBezTo>
                <a:close/>
                <a:moveTo>
                  <a:pt x="75" y="85"/>
                </a:moveTo>
                <a:cubicBezTo>
                  <a:pt x="75" y="85"/>
                  <a:pt x="75" y="85"/>
                  <a:pt x="75" y="86"/>
                </a:cubicBezTo>
                <a:cubicBezTo>
                  <a:pt x="75" y="86"/>
                  <a:pt x="75" y="86"/>
                  <a:pt x="76" y="86"/>
                </a:cubicBezTo>
                <a:cubicBezTo>
                  <a:pt x="75" y="85"/>
                  <a:pt x="75" y="85"/>
                  <a:pt x="76" y="85"/>
                </a:cubicBezTo>
                <a:cubicBezTo>
                  <a:pt x="76" y="85"/>
                  <a:pt x="75" y="85"/>
                  <a:pt x="75" y="85"/>
                </a:cubicBezTo>
                <a:cubicBezTo>
                  <a:pt x="75" y="85"/>
                  <a:pt x="75" y="85"/>
                  <a:pt x="76" y="85"/>
                </a:cubicBezTo>
                <a:cubicBezTo>
                  <a:pt x="76" y="85"/>
                  <a:pt x="75" y="85"/>
                  <a:pt x="75" y="85"/>
                </a:cubicBezTo>
                <a:close/>
                <a:moveTo>
                  <a:pt x="12" y="99"/>
                </a:moveTo>
                <a:cubicBezTo>
                  <a:pt x="11" y="99"/>
                  <a:pt x="11" y="98"/>
                  <a:pt x="11" y="97"/>
                </a:cubicBezTo>
                <a:cubicBezTo>
                  <a:pt x="11" y="97"/>
                  <a:pt x="11" y="98"/>
                  <a:pt x="12" y="99"/>
                </a:cubicBezTo>
                <a:close/>
                <a:moveTo>
                  <a:pt x="15" y="94"/>
                </a:moveTo>
                <a:cubicBezTo>
                  <a:pt x="13" y="90"/>
                  <a:pt x="14" y="82"/>
                  <a:pt x="15" y="78"/>
                </a:cubicBezTo>
                <a:cubicBezTo>
                  <a:pt x="15" y="77"/>
                  <a:pt x="14" y="78"/>
                  <a:pt x="14" y="79"/>
                </a:cubicBezTo>
                <a:cubicBezTo>
                  <a:pt x="14" y="78"/>
                  <a:pt x="14" y="77"/>
                  <a:pt x="14" y="76"/>
                </a:cubicBezTo>
                <a:cubicBezTo>
                  <a:pt x="14" y="76"/>
                  <a:pt x="14" y="77"/>
                  <a:pt x="15" y="77"/>
                </a:cubicBezTo>
                <a:cubicBezTo>
                  <a:pt x="15" y="77"/>
                  <a:pt x="15" y="75"/>
                  <a:pt x="15" y="74"/>
                </a:cubicBezTo>
                <a:cubicBezTo>
                  <a:pt x="16" y="80"/>
                  <a:pt x="14" y="86"/>
                  <a:pt x="15" y="94"/>
                </a:cubicBezTo>
                <a:cubicBezTo>
                  <a:pt x="15" y="94"/>
                  <a:pt x="15" y="94"/>
                  <a:pt x="15" y="94"/>
                </a:cubicBezTo>
                <a:close/>
                <a:moveTo>
                  <a:pt x="6" y="95"/>
                </a:moveTo>
                <a:cubicBezTo>
                  <a:pt x="6" y="94"/>
                  <a:pt x="6" y="93"/>
                  <a:pt x="5" y="92"/>
                </a:cubicBezTo>
                <a:cubicBezTo>
                  <a:pt x="6" y="92"/>
                  <a:pt x="6" y="92"/>
                  <a:pt x="6" y="92"/>
                </a:cubicBezTo>
                <a:cubicBezTo>
                  <a:pt x="6" y="93"/>
                  <a:pt x="6" y="93"/>
                  <a:pt x="6" y="95"/>
                </a:cubicBezTo>
                <a:close/>
                <a:moveTo>
                  <a:pt x="76" y="86"/>
                </a:moveTo>
                <a:cubicBezTo>
                  <a:pt x="75" y="86"/>
                  <a:pt x="75" y="86"/>
                  <a:pt x="75" y="86"/>
                </a:cubicBezTo>
                <a:cubicBezTo>
                  <a:pt x="75" y="86"/>
                  <a:pt x="75" y="86"/>
                  <a:pt x="76" y="86"/>
                </a:cubicBezTo>
                <a:cubicBezTo>
                  <a:pt x="75" y="86"/>
                  <a:pt x="76" y="86"/>
                  <a:pt x="76" y="86"/>
                </a:cubicBezTo>
                <a:close/>
                <a:moveTo>
                  <a:pt x="7" y="84"/>
                </a:moveTo>
                <a:cubicBezTo>
                  <a:pt x="7" y="84"/>
                  <a:pt x="7" y="84"/>
                  <a:pt x="6" y="84"/>
                </a:cubicBezTo>
                <a:cubicBezTo>
                  <a:pt x="6" y="81"/>
                  <a:pt x="7" y="80"/>
                  <a:pt x="7" y="77"/>
                </a:cubicBezTo>
                <a:cubicBezTo>
                  <a:pt x="8" y="79"/>
                  <a:pt x="7" y="82"/>
                  <a:pt x="7" y="84"/>
                </a:cubicBezTo>
                <a:close/>
                <a:moveTo>
                  <a:pt x="6" y="70"/>
                </a:moveTo>
                <a:cubicBezTo>
                  <a:pt x="6" y="72"/>
                  <a:pt x="6" y="72"/>
                  <a:pt x="6" y="72"/>
                </a:cubicBezTo>
                <a:cubicBezTo>
                  <a:pt x="7" y="64"/>
                  <a:pt x="11" y="55"/>
                  <a:pt x="16" y="49"/>
                </a:cubicBezTo>
                <a:cubicBezTo>
                  <a:pt x="16" y="48"/>
                  <a:pt x="15" y="48"/>
                  <a:pt x="16" y="48"/>
                </a:cubicBezTo>
                <a:cubicBezTo>
                  <a:pt x="16" y="47"/>
                  <a:pt x="17" y="47"/>
                  <a:pt x="17" y="46"/>
                </a:cubicBezTo>
                <a:cubicBezTo>
                  <a:pt x="18" y="46"/>
                  <a:pt x="16" y="48"/>
                  <a:pt x="16" y="49"/>
                </a:cubicBezTo>
                <a:cubicBezTo>
                  <a:pt x="16" y="49"/>
                  <a:pt x="16" y="49"/>
                  <a:pt x="16" y="49"/>
                </a:cubicBezTo>
                <a:cubicBezTo>
                  <a:pt x="15" y="52"/>
                  <a:pt x="11" y="58"/>
                  <a:pt x="9" y="65"/>
                </a:cubicBezTo>
                <a:cubicBezTo>
                  <a:pt x="9" y="66"/>
                  <a:pt x="8" y="67"/>
                  <a:pt x="8" y="68"/>
                </a:cubicBezTo>
                <a:cubicBezTo>
                  <a:pt x="7" y="69"/>
                  <a:pt x="8" y="68"/>
                  <a:pt x="8" y="68"/>
                </a:cubicBezTo>
                <a:cubicBezTo>
                  <a:pt x="8" y="69"/>
                  <a:pt x="7" y="70"/>
                  <a:pt x="8" y="71"/>
                </a:cubicBezTo>
                <a:cubicBezTo>
                  <a:pt x="7" y="72"/>
                  <a:pt x="7" y="71"/>
                  <a:pt x="7" y="71"/>
                </a:cubicBezTo>
                <a:cubicBezTo>
                  <a:pt x="7" y="74"/>
                  <a:pt x="6" y="75"/>
                  <a:pt x="6" y="77"/>
                </a:cubicBezTo>
                <a:cubicBezTo>
                  <a:pt x="6" y="77"/>
                  <a:pt x="6" y="75"/>
                  <a:pt x="7" y="74"/>
                </a:cubicBezTo>
                <a:cubicBezTo>
                  <a:pt x="7" y="76"/>
                  <a:pt x="6" y="79"/>
                  <a:pt x="6" y="81"/>
                </a:cubicBezTo>
                <a:cubicBezTo>
                  <a:pt x="5" y="81"/>
                  <a:pt x="5" y="78"/>
                  <a:pt x="5" y="81"/>
                </a:cubicBezTo>
                <a:cubicBezTo>
                  <a:pt x="4" y="79"/>
                  <a:pt x="6" y="73"/>
                  <a:pt x="6" y="72"/>
                </a:cubicBezTo>
                <a:cubicBezTo>
                  <a:pt x="5" y="76"/>
                  <a:pt x="5" y="83"/>
                  <a:pt x="4" y="85"/>
                </a:cubicBezTo>
                <a:cubicBezTo>
                  <a:pt x="3" y="79"/>
                  <a:pt x="5" y="75"/>
                  <a:pt x="6" y="70"/>
                </a:cubicBezTo>
                <a:close/>
                <a:moveTo>
                  <a:pt x="10" y="83"/>
                </a:moveTo>
                <a:cubicBezTo>
                  <a:pt x="10" y="83"/>
                  <a:pt x="9" y="82"/>
                  <a:pt x="10" y="81"/>
                </a:cubicBezTo>
                <a:cubicBezTo>
                  <a:pt x="10" y="81"/>
                  <a:pt x="10" y="82"/>
                  <a:pt x="10" y="83"/>
                </a:cubicBezTo>
                <a:close/>
                <a:moveTo>
                  <a:pt x="10" y="79"/>
                </a:moveTo>
                <a:cubicBezTo>
                  <a:pt x="10" y="79"/>
                  <a:pt x="10" y="79"/>
                  <a:pt x="10" y="79"/>
                </a:cubicBezTo>
                <a:cubicBezTo>
                  <a:pt x="11" y="73"/>
                  <a:pt x="11" y="73"/>
                  <a:pt x="12" y="68"/>
                </a:cubicBezTo>
                <a:cubicBezTo>
                  <a:pt x="14" y="67"/>
                  <a:pt x="11" y="76"/>
                  <a:pt x="11" y="79"/>
                </a:cubicBezTo>
                <a:cubicBezTo>
                  <a:pt x="10" y="81"/>
                  <a:pt x="10" y="81"/>
                  <a:pt x="10" y="79"/>
                </a:cubicBezTo>
                <a:close/>
                <a:moveTo>
                  <a:pt x="8" y="76"/>
                </a:moveTo>
                <a:cubicBezTo>
                  <a:pt x="7" y="75"/>
                  <a:pt x="8" y="74"/>
                  <a:pt x="7" y="74"/>
                </a:cubicBezTo>
                <a:cubicBezTo>
                  <a:pt x="8" y="73"/>
                  <a:pt x="8" y="70"/>
                  <a:pt x="9" y="70"/>
                </a:cubicBezTo>
                <a:cubicBezTo>
                  <a:pt x="8" y="72"/>
                  <a:pt x="9" y="73"/>
                  <a:pt x="8" y="76"/>
                </a:cubicBezTo>
                <a:close/>
                <a:moveTo>
                  <a:pt x="19" y="62"/>
                </a:moveTo>
                <a:cubicBezTo>
                  <a:pt x="19" y="62"/>
                  <a:pt x="19" y="62"/>
                  <a:pt x="19" y="61"/>
                </a:cubicBezTo>
                <a:cubicBezTo>
                  <a:pt x="19" y="62"/>
                  <a:pt x="19" y="62"/>
                  <a:pt x="19" y="63"/>
                </a:cubicBezTo>
                <a:cubicBezTo>
                  <a:pt x="19" y="62"/>
                  <a:pt x="20" y="60"/>
                  <a:pt x="20" y="60"/>
                </a:cubicBezTo>
                <a:cubicBezTo>
                  <a:pt x="20" y="61"/>
                  <a:pt x="19" y="65"/>
                  <a:pt x="19" y="66"/>
                </a:cubicBezTo>
                <a:cubicBezTo>
                  <a:pt x="18" y="67"/>
                  <a:pt x="18" y="66"/>
                  <a:pt x="18" y="66"/>
                </a:cubicBezTo>
                <a:cubicBezTo>
                  <a:pt x="17" y="66"/>
                  <a:pt x="17" y="67"/>
                  <a:pt x="17" y="67"/>
                </a:cubicBezTo>
                <a:cubicBezTo>
                  <a:pt x="17" y="68"/>
                  <a:pt x="18" y="66"/>
                  <a:pt x="18" y="67"/>
                </a:cubicBezTo>
                <a:cubicBezTo>
                  <a:pt x="17" y="69"/>
                  <a:pt x="17" y="70"/>
                  <a:pt x="17" y="72"/>
                </a:cubicBezTo>
                <a:cubicBezTo>
                  <a:pt x="16" y="73"/>
                  <a:pt x="16" y="71"/>
                  <a:pt x="16" y="74"/>
                </a:cubicBezTo>
                <a:cubicBezTo>
                  <a:pt x="15" y="74"/>
                  <a:pt x="16" y="71"/>
                  <a:pt x="16" y="70"/>
                </a:cubicBezTo>
                <a:cubicBezTo>
                  <a:pt x="15" y="71"/>
                  <a:pt x="16" y="75"/>
                  <a:pt x="15" y="75"/>
                </a:cubicBezTo>
                <a:cubicBezTo>
                  <a:pt x="16" y="70"/>
                  <a:pt x="17" y="64"/>
                  <a:pt x="20" y="60"/>
                </a:cubicBezTo>
                <a:cubicBezTo>
                  <a:pt x="20" y="61"/>
                  <a:pt x="19" y="61"/>
                  <a:pt x="19" y="62"/>
                </a:cubicBezTo>
                <a:close/>
                <a:moveTo>
                  <a:pt x="10" y="70"/>
                </a:moveTo>
                <a:cubicBezTo>
                  <a:pt x="10" y="72"/>
                  <a:pt x="10" y="69"/>
                  <a:pt x="9" y="70"/>
                </a:cubicBezTo>
                <a:cubicBezTo>
                  <a:pt x="9" y="70"/>
                  <a:pt x="10" y="69"/>
                  <a:pt x="10" y="69"/>
                </a:cubicBezTo>
                <a:cubicBezTo>
                  <a:pt x="10" y="69"/>
                  <a:pt x="10" y="70"/>
                  <a:pt x="10" y="70"/>
                </a:cubicBezTo>
                <a:close/>
                <a:moveTo>
                  <a:pt x="10" y="68"/>
                </a:moveTo>
                <a:cubicBezTo>
                  <a:pt x="10" y="65"/>
                  <a:pt x="13" y="58"/>
                  <a:pt x="13" y="60"/>
                </a:cubicBezTo>
                <a:cubicBezTo>
                  <a:pt x="12" y="62"/>
                  <a:pt x="11" y="65"/>
                  <a:pt x="10" y="68"/>
                </a:cubicBezTo>
                <a:close/>
                <a:moveTo>
                  <a:pt x="24" y="66"/>
                </a:moveTo>
                <a:cubicBezTo>
                  <a:pt x="23" y="66"/>
                  <a:pt x="23" y="65"/>
                  <a:pt x="23" y="66"/>
                </a:cubicBezTo>
                <a:cubicBezTo>
                  <a:pt x="23" y="65"/>
                  <a:pt x="24" y="63"/>
                  <a:pt x="25" y="62"/>
                </a:cubicBezTo>
                <a:cubicBezTo>
                  <a:pt x="25" y="63"/>
                  <a:pt x="23" y="65"/>
                  <a:pt x="24" y="66"/>
                </a:cubicBezTo>
                <a:close/>
                <a:moveTo>
                  <a:pt x="25" y="63"/>
                </a:moveTo>
                <a:cubicBezTo>
                  <a:pt x="26" y="61"/>
                  <a:pt x="26" y="61"/>
                  <a:pt x="26" y="61"/>
                </a:cubicBezTo>
                <a:cubicBezTo>
                  <a:pt x="26" y="61"/>
                  <a:pt x="26" y="61"/>
                  <a:pt x="26" y="61"/>
                </a:cubicBezTo>
                <a:cubicBezTo>
                  <a:pt x="26" y="61"/>
                  <a:pt x="26" y="62"/>
                  <a:pt x="26" y="62"/>
                </a:cubicBezTo>
                <a:cubicBezTo>
                  <a:pt x="26" y="63"/>
                  <a:pt x="25" y="63"/>
                  <a:pt x="25" y="63"/>
                </a:cubicBezTo>
                <a:close/>
                <a:moveTo>
                  <a:pt x="13" y="59"/>
                </a:moveTo>
                <a:cubicBezTo>
                  <a:pt x="14" y="56"/>
                  <a:pt x="17" y="51"/>
                  <a:pt x="19" y="47"/>
                </a:cubicBezTo>
                <a:cubicBezTo>
                  <a:pt x="19" y="50"/>
                  <a:pt x="16" y="54"/>
                  <a:pt x="14" y="58"/>
                </a:cubicBezTo>
                <a:cubicBezTo>
                  <a:pt x="14" y="57"/>
                  <a:pt x="14" y="58"/>
                  <a:pt x="13" y="59"/>
                </a:cubicBezTo>
                <a:close/>
                <a:moveTo>
                  <a:pt x="31" y="55"/>
                </a:moveTo>
                <a:cubicBezTo>
                  <a:pt x="32" y="54"/>
                  <a:pt x="32" y="52"/>
                  <a:pt x="33" y="52"/>
                </a:cubicBezTo>
                <a:cubicBezTo>
                  <a:pt x="33" y="52"/>
                  <a:pt x="34" y="51"/>
                  <a:pt x="34" y="51"/>
                </a:cubicBezTo>
                <a:cubicBezTo>
                  <a:pt x="35" y="51"/>
                  <a:pt x="35" y="50"/>
                  <a:pt x="35" y="51"/>
                </a:cubicBezTo>
                <a:cubicBezTo>
                  <a:pt x="35" y="51"/>
                  <a:pt x="35" y="51"/>
                  <a:pt x="34" y="51"/>
                </a:cubicBezTo>
                <a:cubicBezTo>
                  <a:pt x="34" y="52"/>
                  <a:pt x="34" y="52"/>
                  <a:pt x="35" y="51"/>
                </a:cubicBezTo>
                <a:cubicBezTo>
                  <a:pt x="33" y="54"/>
                  <a:pt x="32" y="55"/>
                  <a:pt x="30" y="57"/>
                </a:cubicBezTo>
                <a:cubicBezTo>
                  <a:pt x="30" y="57"/>
                  <a:pt x="30" y="56"/>
                  <a:pt x="31" y="55"/>
                </a:cubicBezTo>
                <a:cubicBezTo>
                  <a:pt x="30" y="55"/>
                  <a:pt x="30" y="56"/>
                  <a:pt x="30" y="57"/>
                </a:cubicBezTo>
                <a:cubicBezTo>
                  <a:pt x="30" y="57"/>
                  <a:pt x="29" y="58"/>
                  <a:pt x="29" y="57"/>
                </a:cubicBezTo>
                <a:cubicBezTo>
                  <a:pt x="28" y="57"/>
                  <a:pt x="30" y="56"/>
                  <a:pt x="30" y="55"/>
                </a:cubicBezTo>
                <a:cubicBezTo>
                  <a:pt x="29" y="56"/>
                  <a:pt x="28" y="58"/>
                  <a:pt x="28" y="59"/>
                </a:cubicBezTo>
                <a:cubicBezTo>
                  <a:pt x="28" y="59"/>
                  <a:pt x="29" y="58"/>
                  <a:pt x="28" y="60"/>
                </a:cubicBezTo>
                <a:cubicBezTo>
                  <a:pt x="27" y="59"/>
                  <a:pt x="26" y="60"/>
                  <a:pt x="25" y="62"/>
                </a:cubicBezTo>
                <a:cubicBezTo>
                  <a:pt x="25" y="62"/>
                  <a:pt x="25" y="61"/>
                  <a:pt x="25" y="61"/>
                </a:cubicBezTo>
                <a:cubicBezTo>
                  <a:pt x="27" y="58"/>
                  <a:pt x="30" y="51"/>
                  <a:pt x="33" y="48"/>
                </a:cubicBezTo>
                <a:cubicBezTo>
                  <a:pt x="34" y="48"/>
                  <a:pt x="33" y="49"/>
                  <a:pt x="34" y="49"/>
                </a:cubicBezTo>
                <a:cubicBezTo>
                  <a:pt x="34" y="48"/>
                  <a:pt x="34" y="48"/>
                  <a:pt x="35" y="47"/>
                </a:cubicBezTo>
                <a:cubicBezTo>
                  <a:pt x="35" y="47"/>
                  <a:pt x="35" y="47"/>
                  <a:pt x="35" y="47"/>
                </a:cubicBezTo>
                <a:cubicBezTo>
                  <a:pt x="36" y="47"/>
                  <a:pt x="35" y="47"/>
                  <a:pt x="36" y="46"/>
                </a:cubicBezTo>
                <a:cubicBezTo>
                  <a:pt x="36" y="46"/>
                  <a:pt x="35" y="46"/>
                  <a:pt x="36" y="46"/>
                </a:cubicBezTo>
                <a:cubicBezTo>
                  <a:pt x="37" y="45"/>
                  <a:pt x="37" y="45"/>
                  <a:pt x="37" y="45"/>
                </a:cubicBezTo>
                <a:cubicBezTo>
                  <a:pt x="37" y="45"/>
                  <a:pt x="37" y="45"/>
                  <a:pt x="37" y="45"/>
                </a:cubicBezTo>
                <a:cubicBezTo>
                  <a:pt x="37" y="45"/>
                  <a:pt x="37" y="46"/>
                  <a:pt x="36" y="47"/>
                </a:cubicBezTo>
                <a:cubicBezTo>
                  <a:pt x="37" y="46"/>
                  <a:pt x="37" y="47"/>
                  <a:pt x="37" y="47"/>
                </a:cubicBezTo>
                <a:cubicBezTo>
                  <a:pt x="36" y="47"/>
                  <a:pt x="36" y="48"/>
                  <a:pt x="35" y="48"/>
                </a:cubicBezTo>
                <a:cubicBezTo>
                  <a:pt x="35" y="49"/>
                  <a:pt x="35" y="49"/>
                  <a:pt x="35" y="49"/>
                </a:cubicBezTo>
                <a:cubicBezTo>
                  <a:pt x="34" y="51"/>
                  <a:pt x="32" y="52"/>
                  <a:pt x="31" y="55"/>
                </a:cubicBezTo>
                <a:close/>
                <a:moveTo>
                  <a:pt x="20" y="45"/>
                </a:moveTo>
                <a:cubicBezTo>
                  <a:pt x="20" y="45"/>
                  <a:pt x="20" y="46"/>
                  <a:pt x="20" y="46"/>
                </a:cubicBezTo>
                <a:cubicBezTo>
                  <a:pt x="18" y="48"/>
                  <a:pt x="18" y="48"/>
                  <a:pt x="17" y="50"/>
                </a:cubicBezTo>
                <a:cubicBezTo>
                  <a:pt x="19" y="49"/>
                  <a:pt x="15" y="55"/>
                  <a:pt x="14" y="55"/>
                </a:cubicBezTo>
                <a:cubicBezTo>
                  <a:pt x="15" y="51"/>
                  <a:pt x="19" y="48"/>
                  <a:pt x="20" y="45"/>
                </a:cubicBezTo>
                <a:close/>
                <a:moveTo>
                  <a:pt x="18" y="46"/>
                </a:moveTo>
                <a:cubicBezTo>
                  <a:pt x="18" y="46"/>
                  <a:pt x="19" y="45"/>
                  <a:pt x="19" y="45"/>
                </a:cubicBezTo>
                <a:cubicBezTo>
                  <a:pt x="20" y="45"/>
                  <a:pt x="19" y="46"/>
                  <a:pt x="18" y="46"/>
                </a:cubicBezTo>
                <a:close/>
                <a:moveTo>
                  <a:pt x="21" y="45"/>
                </a:moveTo>
                <a:cubicBezTo>
                  <a:pt x="20" y="45"/>
                  <a:pt x="20" y="44"/>
                  <a:pt x="21" y="43"/>
                </a:cubicBezTo>
                <a:cubicBezTo>
                  <a:pt x="22" y="43"/>
                  <a:pt x="21" y="44"/>
                  <a:pt x="21" y="44"/>
                </a:cubicBezTo>
                <a:cubicBezTo>
                  <a:pt x="24" y="42"/>
                  <a:pt x="25" y="40"/>
                  <a:pt x="27" y="39"/>
                </a:cubicBezTo>
                <a:cubicBezTo>
                  <a:pt x="25" y="41"/>
                  <a:pt x="24" y="42"/>
                  <a:pt x="23" y="44"/>
                </a:cubicBezTo>
                <a:cubicBezTo>
                  <a:pt x="23" y="44"/>
                  <a:pt x="23" y="44"/>
                  <a:pt x="22" y="45"/>
                </a:cubicBezTo>
                <a:cubicBezTo>
                  <a:pt x="22" y="44"/>
                  <a:pt x="23" y="44"/>
                  <a:pt x="23" y="43"/>
                </a:cubicBezTo>
                <a:cubicBezTo>
                  <a:pt x="23" y="43"/>
                  <a:pt x="22" y="44"/>
                  <a:pt x="21" y="45"/>
                </a:cubicBezTo>
                <a:close/>
                <a:moveTo>
                  <a:pt x="28" y="36"/>
                </a:moveTo>
                <a:cubicBezTo>
                  <a:pt x="28" y="36"/>
                  <a:pt x="30" y="34"/>
                  <a:pt x="30" y="35"/>
                </a:cubicBezTo>
                <a:cubicBezTo>
                  <a:pt x="30" y="35"/>
                  <a:pt x="29" y="36"/>
                  <a:pt x="29" y="36"/>
                </a:cubicBezTo>
                <a:cubicBezTo>
                  <a:pt x="29" y="36"/>
                  <a:pt x="29" y="36"/>
                  <a:pt x="28" y="36"/>
                </a:cubicBezTo>
                <a:close/>
                <a:moveTo>
                  <a:pt x="86" y="91"/>
                </a:moveTo>
                <a:cubicBezTo>
                  <a:pt x="85" y="90"/>
                  <a:pt x="86" y="91"/>
                  <a:pt x="86" y="90"/>
                </a:cubicBezTo>
                <a:cubicBezTo>
                  <a:pt x="86" y="91"/>
                  <a:pt x="86" y="91"/>
                  <a:pt x="86" y="91"/>
                </a:cubicBezTo>
                <a:cubicBezTo>
                  <a:pt x="86" y="91"/>
                  <a:pt x="86" y="90"/>
                  <a:pt x="86" y="91"/>
                </a:cubicBezTo>
                <a:close/>
                <a:moveTo>
                  <a:pt x="87" y="88"/>
                </a:moveTo>
                <a:cubicBezTo>
                  <a:pt x="87" y="87"/>
                  <a:pt x="88" y="88"/>
                  <a:pt x="88" y="87"/>
                </a:cubicBezTo>
                <a:cubicBezTo>
                  <a:pt x="88" y="86"/>
                  <a:pt x="88" y="87"/>
                  <a:pt x="88" y="87"/>
                </a:cubicBezTo>
                <a:cubicBezTo>
                  <a:pt x="89" y="87"/>
                  <a:pt x="88" y="87"/>
                  <a:pt x="89" y="87"/>
                </a:cubicBezTo>
                <a:cubicBezTo>
                  <a:pt x="88" y="88"/>
                  <a:pt x="88" y="88"/>
                  <a:pt x="88" y="88"/>
                </a:cubicBezTo>
                <a:cubicBezTo>
                  <a:pt x="88" y="88"/>
                  <a:pt x="88" y="88"/>
                  <a:pt x="87" y="88"/>
                </a:cubicBezTo>
                <a:cubicBezTo>
                  <a:pt x="87" y="88"/>
                  <a:pt x="87" y="88"/>
                  <a:pt x="87" y="88"/>
                </a:cubicBezTo>
                <a:close/>
                <a:moveTo>
                  <a:pt x="50" y="24"/>
                </a:moveTo>
                <a:cubicBezTo>
                  <a:pt x="49" y="24"/>
                  <a:pt x="51" y="23"/>
                  <a:pt x="51" y="23"/>
                </a:cubicBezTo>
                <a:cubicBezTo>
                  <a:pt x="51" y="23"/>
                  <a:pt x="50" y="24"/>
                  <a:pt x="50" y="24"/>
                </a:cubicBezTo>
                <a:close/>
                <a:moveTo>
                  <a:pt x="49" y="21"/>
                </a:moveTo>
                <a:cubicBezTo>
                  <a:pt x="49" y="20"/>
                  <a:pt x="51" y="20"/>
                  <a:pt x="51" y="19"/>
                </a:cubicBezTo>
                <a:cubicBezTo>
                  <a:pt x="51" y="20"/>
                  <a:pt x="50" y="20"/>
                  <a:pt x="49" y="21"/>
                </a:cubicBezTo>
                <a:close/>
                <a:moveTo>
                  <a:pt x="61" y="17"/>
                </a:moveTo>
                <a:cubicBezTo>
                  <a:pt x="60" y="17"/>
                  <a:pt x="62" y="16"/>
                  <a:pt x="63" y="16"/>
                </a:cubicBezTo>
                <a:cubicBezTo>
                  <a:pt x="63" y="16"/>
                  <a:pt x="61" y="16"/>
                  <a:pt x="61" y="17"/>
                </a:cubicBezTo>
                <a:close/>
                <a:moveTo>
                  <a:pt x="91" y="77"/>
                </a:moveTo>
                <a:cubicBezTo>
                  <a:pt x="91" y="76"/>
                  <a:pt x="91" y="76"/>
                  <a:pt x="91" y="76"/>
                </a:cubicBezTo>
                <a:cubicBezTo>
                  <a:pt x="92" y="75"/>
                  <a:pt x="92" y="77"/>
                  <a:pt x="92" y="78"/>
                </a:cubicBezTo>
                <a:cubicBezTo>
                  <a:pt x="92" y="78"/>
                  <a:pt x="91" y="78"/>
                  <a:pt x="91" y="77"/>
                </a:cubicBezTo>
                <a:close/>
                <a:moveTo>
                  <a:pt x="87" y="26"/>
                </a:moveTo>
                <a:cubicBezTo>
                  <a:pt x="86" y="25"/>
                  <a:pt x="87" y="25"/>
                  <a:pt x="88" y="25"/>
                </a:cubicBezTo>
                <a:cubicBezTo>
                  <a:pt x="88" y="25"/>
                  <a:pt x="88" y="25"/>
                  <a:pt x="88" y="26"/>
                </a:cubicBezTo>
                <a:cubicBezTo>
                  <a:pt x="88" y="26"/>
                  <a:pt x="87" y="26"/>
                  <a:pt x="87" y="26"/>
                </a:cubicBezTo>
                <a:close/>
                <a:moveTo>
                  <a:pt x="94" y="74"/>
                </a:moveTo>
                <a:cubicBezTo>
                  <a:pt x="94" y="74"/>
                  <a:pt x="94" y="74"/>
                  <a:pt x="95" y="73"/>
                </a:cubicBezTo>
                <a:cubicBezTo>
                  <a:pt x="95" y="72"/>
                  <a:pt x="95" y="72"/>
                  <a:pt x="95" y="71"/>
                </a:cubicBezTo>
                <a:cubicBezTo>
                  <a:pt x="95" y="71"/>
                  <a:pt x="95" y="72"/>
                  <a:pt x="95" y="72"/>
                </a:cubicBezTo>
                <a:cubicBezTo>
                  <a:pt x="95" y="73"/>
                  <a:pt x="95" y="73"/>
                  <a:pt x="94" y="74"/>
                </a:cubicBezTo>
                <a:cubicBezTo>
                  <a:pt x="94" y="74"/>
                  <a:pt x="94" y="74"/>
                  <a:pt x="94" y="75"/>
                </a:cubicBezTo>
                <a:lnTo>
                  <a:pt x="94" y="74"/>
                </a:lnTo>
                <a:close/>
                <a:moveTo>
                  <a:pt x="104" y="46"/>
                </a:moveTo>
                <a:cubicBezTo>
                  <a:pt x="104" y="46"/>
                  <a:pt x="105" y="46"/>
                  <a:pt x="105" y="46"/>
                </a:cubicBezTo>
                <a:cubicBezTo>
                  <a:pt x="105" y="46"/>
                  <a:pt x="104" y="46"/>
                  <a:pt x="104" y="46"/>
                </a:cubicBezTo>
                <a:cubicBezTo>
                  <a:pt x="104" y="46"/>
                  <a:pt x="104" y="46"/>
                  <a:pt x="104" y="46"/>
                </a:cubicBezTo>
                <a:close/>
                <a:moveTo>
                  <a:pt x="95" y="73"/>
                </a:moveTo>
                <a:cubicBezTo>
                  <a:pt x="95" y="73"/>
                  <a:pt x="95" y="73"/>
                  <a:pt x="95" y="73"/>
                </a:cubicBezTo>
                <a:cubicBezTo>
                  <a:pt x="95" y="73"/>
                  <a:pt x="95" y="73"/>
                  <a:pt x="95" y="74"/>
                </a:cubicBezTo>
                <a:cubicBezTo>
                  <a:pt x="95" y="73"/>
                  <a:pt x="95" y="73"/>
                  <a:pt x="95" y="73"/>
                </a:cubicBezTo>
                <a:close/>
                <a:moveTo>
                  <a:pt x="115" y="27"/>
                </a:moveTo>
                <a:cubicBezTo>
                  <a:pt x="115" y="27"/>
                  <a:pt x="117" y="28"/>
                  <a:pt x="117" y="28"/>
                </a:cubicBezTo>
                <a:cubicBezTo>
                  <a:pt x="116" y="28"/>
                  <a:pt x="115" y="28"/>
                  <a:pt x="115" y="27"/>
                </a:cubicBezTo>
                <a:close/>
                <a:moveTo>
                  <a:pt x="125" y="36"/>
                </a:moveTo>
                <a:cubicBezTo>
                  <a:pt x="125" y="36"/>
                  <a:pt x="125" y="36"/>
                  <a:pt x="125" y="36"/>
                </a:cubicBezTo>
                <a:cubicBezTo>
                  <a:pt x="125" y="36"/>
                  <a:pt x="126" y="37"/>
                  <a:pt x="124" y="36"/>
                </a:cubicBezTo>
                <a:cubicBezTo>
                  <a:pt x="125" y="36"/>
                  <a:pt x="124" y="36"/>
                  <a:pt x="125" y="36"/>
                </a:cubicBezTo>
                <a:close/>
              </a:path>
            </a:pathLst>
          </a:custGeom>
          <a:solidFill>
            <a:srgbClr val="301919"/>
          </a:solidFill>
          <a:ln>
            <a:noFill/>
          </a:ln>
        </p:spPr>
        <p:txBody>
          <a:bodyPr anchor="ctr" anchorCtr="1"/>
          <a:p>
            <a:endParaRPr lang="zh-CN" altLang="en-US"/>
          </a:p>
        </p:txBody>
      </p:sp>
      <p:sp>
        <p:nvSpPr>
          <p:cNvPr id="15" name="矩形 14"/>
          <p:cNvSpPr/>
          <p:nvPr/>
        </p:nvSpPr>
        <p:spPr>
          <a:xfrm>
            <a:off x="5317490" y="124460"/>
            <a:ext cx="2891155" cy="829945"/>
          </a:xfrm>
          <a:prstGeom prst="rect">
            <a:avLst/>
          </a:prstGeom>
        </p:spPr>
        <p:txBody>
          <a:bodyPr wrap="square">
            <a:spAutoFit/>
            <a:scene3d>
              <a:camera prst="orthographicFront"/>
              <a:lightRig rig="threePt" dir="t"/>
            </a:scene3d>
          </a:bodyPr>
          <a:p>
            <a:pPr algn="ctr"/>
            <a:r>
              <a:rPr lang="en-US" sz="4800" b="1" dirty="0" smtClean="0">
                <a:solidFill>
                  <a:srgbClr val="301919"/>
                </a:solidFill>
                <a:effectLst>
                  <a:outerShdw blurRad="50800" dist="38100" dir="8100000" algn="tr" rotWithShape="0">
                    <a:prstClr val="black">
                      <a:alpha val="40000"/>
                    </a:prstClr>
                  </a:outerShdw>
                </a:effectLst>
                <a:latin typeface="Times New Roman" panose="02020603050405020304" charset="0"/>
                <a:cs typeface="Times New Roman" panose="02020603050405020304" charset="0"/>
                <a:sym typeface="+mn-lt"/>
              </a:rPr>
              <a:t>Contents</a:t>
            </a:r>
            <a:endParaRPr lang="en-US" sz="4800" b="1" dirty="0" smtClean="0">
              <a:solidFill>
                <a:srgbClr val="301919"/>
              </a:solidFill>
              <a:effectLst>
                <a:outerShdw blurRad="50800" dist="38100" dir="8100000" algn="tr" rotWithShape="0">
                  <a:prstClr val="black">
                    <a:alpha val="40000"/>
                  </a:prstClr>
                </a:outerShdw>
              </a:effectLst>
              <a:latin typeface="Times New Roman" panose="02020603050405020304" charset="0"/>
              <a:cs typeface="Times New Roman" panose="02020603050405020304" charset="0"/>
              <a:sym typeface="+mn-lt"/>
            </a:endParaRPr>
          </a:p>
        </p:txBody>
      </p:sp>
      <p:sp>
        <p:nvSpPr>
          <p:cNvPr id="16" name="矩形 15"/>
          <p:cNvSpPr/>
          <p:nvPr/>
        </p:nvSpPr>
        <p:spPr>
          <a:xfrm>
            <a:off x="5240655" y="1194435"/>
            <a:ext cx="2952750" cy="539750"/>
          </a:xfrm>
          <a:prstGeom prst="rect">
            <a:avLst/>
          </a:prstGeom>
        </p:spPr>
        <p:txBody>
          <a:bodyPr wrap="square">
            <a:spAutoFit/>
          </a:bodyPr>
          <a:p>
            <a:pPr algn="ctr" fontAlgn="auto">
              <a:lnSpc>
                <a:spcPts val="3500"/>
              </a:lnSpc>
            </a:pPr>
            <a:r>
              <a:rPr lang="en-US" sz="2400" b="1" dirty="0" smtClean="0">
                <a:solidFill>
                  <a:schemeClr val="bg1">
                    <a:lumMod val="95000"/>
                  </a:schemeClr>
                </a:solidFill>
                <a:latin typeface="Times New Roman" panose="02020603050405020304" charset="0"/>
                <a:cs typeface="Times New Roman" panose="02020603050405020304" charset="0"/>
                <a:sym typeface="+mn-lt"/>
              </a:rPr>
              <a:t>Brief Introduction</a:t>
            </a:r>
            <a:endParaRPr lang="en-US" sz="2400" b="1" dirty="0" smtClean="0">
              <a:solidFill>
                <a:schemeClr val="bg1">
                  <a:lumMod val="95000"/>
                </a:schemeClr>
              </a:solidFill>
              <a:latin typeface="Times New Roman" panose="02020603050405020304" charset="0"/>
              <a:cs typeface="Times New Roman" panose="02020603050405020304" charset="0"/>
              <a:sym typeface="+mn-lt"/>
            </a:endParaRPr>
          </a:p>
        </p:txBody>
      </p:sp>
      <p:sp>
        <p:nvSpPr>
          <p:cNvPr id="17" name="矩形 16"/>
          <p:cNvSpPr/>
          <p:nvPr/>
        </p:nvSpPr>
        <p:spPr>
          <a:xfrm>
            <a:off x="3829050" y="1377950"/>
            <a:ext cx="676275" cy="539750"/>
          </a:xfrm>
          <a:prstGeom prst="rect">
            <a:avLst/>
          </a:prstGeom>
        </p:spPr>
        <p:txBody>
          <a:bodyPr wrap="square">
            <a:spAutoFit/>
          </a:bodyPr>
          <a:p>
            <a:pPr algn="ctr" fontAlgn="auto">
              <a:lnSpc>
                <a:spcPts val="3500"/>
              </a:lnSpc>
            </a:pPr>
            <a:r>
              <a:rPr lang="en-US" sz="2800" b="1" i="1" dirty="0" smtClean="0">
                <a:solidFill>
                  <a:schemeClr val="bg1"/>
                </a:solidFill>
                <a:latin typeface="Times New Roman" panose="02020603050405020304" charset="0"/>
                <a:cs typeface="Times New Roman" panose="02020603050405020304" charset="0"/>
                <a:sym typeface="+mn-lt"/>
              </a:rPr>
              <a:t>I.</a:t>
            </a:r>
            <a:endParaRPr lang="en-US" sz="2800" b="1" i="1" dirty="0" smtClean="0">
              <a:solidFill>
                <a:schemeClr val="bg1"/>
              </a:solidFill>
              <a:latin typeface="Times New Roman" panose="02020603050405020304" charset="0"/>
              <a:cs typeface="Times New Roman" panose="02020603050405020304" charset="0"/>
              <a:sym typeface="+mn-lt"/>
            </a:endParaRPr>
          </a:p>
        </p:txBody>
      </p:sp>
      <p:sp>
        <p:nvSpPr>
          <p:cNvPr id="18" name="矩形 17"/>
          <p:cNvSpPr/>
          <p:nvPr/>
        </p:nvSpPr>
        <p:spPr>
          <a:xfrm>
            <a:off x="3829050" y="2395855"/>
            <a:ext cx="676275" cy="539750"/>
          </a:xfrm>
          <a:prstGeom prst="rect">
            <a:avLst/>
          </a:prstGeom>
        </p:spPr>
        <p:txBody>
          <a:bodyPr wrap="square">
            <a:spAutoFit/>
          </a:bodyPr>
          <a:p>
            <a:pPr algn="ctr" fontAlgn="auto">
              <a:lnSpc>
                <a:spcPts val="3500"/>
              </a:lnSpc>
            </a:pPr>
            <a:r>
              <a:rPr lang="en-US" sz="2800" b="1" i="1" dirty="0" smtClean="0">
                <a:solidFill>
                  <a:schemeClr val="bg1"/>
                </a:solidFill>
                <a:latin typeface="Times New Roman" panose="02020603050405020304" charset="0"/>
                <a:cs typeface="Times New Roman" panose="02020603050405020304" charset="0"/>
                <a:sym typeface="+mn-lt"/>
              </a:rPr>
              <a:t>II.</a:t>
            </a:r>
            <a:endParaRPr lang="en-US" sz="2800" b="1" i="1" dirty="0" smtClean="0">
              <a:solidFill>
                <a:schemeClr val="bg1"/>
              </a:solidFill>
              <a:latin typeface="Times New Roman" panose="02020603050405020304" charset="0"/>
              <a:cs typeface="Times New Roman" panose="02020603050405020304" charset="0"/>
              <a:sym typeface="+mn-lt"/>
            </a:endParaRPr>
          </a:p>
        </p:txBody>
      </p:sp>
      <p:sp>
        <p:nvSpPr>
          <p:cNvPr id="19" name="矩形 18"/>
          <p:cNvSpPr/>
          <p:nvPr/>
        </p:nvSpPr>
        <p:spPr>
          <a:xfrm>
            <a:off x="3829685" y="3520440"/>
            <a:ext cx="676275" cy="539750"/>
          </a:xfrm>
          <a:prstGeom prst="rect">
            <a:avLst/>
          </a:prstGeom>
        </p:spPr>
        <p:txBody>
          <a:bodyPr wrap="square">
            <a:spAutoFit/>
          </a:bodyPr>
          <a:p>
            <a:pPr algn="ctr" fontAlgn="auto">
              <a:lnSpc>
                <a:spcPts val="3500"/>
              </a:lnSpc>
            </a:pPr>
            <a:r>
              <a:rPr lang="en-US" sz="2800" b="1" i="1" dirty="0" smtClean="0">
                <a:solidFill>
                  <a:schemeClr val="bg1"/>
                </a:solidFill>
                <a:latin typeface="Times New Roman" panose="02020603050405020304" charset="0"/>
                <a:cs typeface="Times New Roman" panose="02020603050405020304" charset="0"/>
                <a:sym typeface="+mn-lt"/>
              </a:rPr>
              <a:t>III.</a:t>
            </a:r>
            <a:endParaRPr lang="en-US" sz="2800" b="1" i="1" dirty="0" smtClean="0">
              <a:solidFill>
                <a:schemeClr val="bg1"/>
              </a:solidFill>
              <a:latin typeface="Times New Roman" panose="02020603050405020304" charset="0"/>
              <a:cs typeface="Times New Roman" panose="02020603050405020304" charset="0"/>
              <a:sym typeface="+mn-lt"/>
            </a:endParaRPr>
          </a:p>
        </p:txBody>
      </p:sp>
      <p:sp>
        <p:nvSpPr>
          <p:cNvPr id="21" name="KSO_Shape"/>
          <p:cNvSpPr/>
          <p:nvPr/>
        </p:nvSpPr>
        <p:spPr bwMode="auto">
          <a:xfrm>
            <a:off x="4618990" y="2256155"/>
            <a:ext cx="4195445" cy="819150"/>
          </a:xfrm>
          <a:custGeom>
            <a:avLst/>
            <a:gdLst>
              <a:gd name="T0" fmla="*/ 1323566 w 373"/>
              <a:gd name="T1" fmla="*/ 135467 h 54"/>
              <a:gd name="T2" fmla="*/ 1278316 w 373"/>
              <a:gd name="T3" fmla="*/ 139230 h 54"/>
              <a:gd name="T4" fmla="*/ 1214212 w 373"/>
              <a:gd name="T5" fmla="*/ 150519 h 54"/>
              <a:gd name="T6" fmla="*/ 1055836 w 373"/>
              <a:gd name="T7" fmla="*/ 154281 h 54"/>
              <a:gd name="T8" fmla="*/ 871065 w 373"/>
              <a:gd name="T9" fmla="*/ 135467 h 54"/>
              <a:gd name="T10" fmla="*/ 803190 w 373"/>
              <a:gd name="T11" fmla="*/ 150519 h 54"/>
              <a:gd name="T12" fmla="*/ 690065 w 373"/>
              <a:gd name="T13" fmla="*/ 158044 h 54"/>
              <a:gd name="T14" fmla="*/ 659898 w 373"/>
              <a:gd name="T15" fmla="*/ 173096 h 54"/>
              <a:gd name="T16" fmla="*/ 607106 w 373"/>
              <a:gd name="T17" fmla="*/ 191911 h 54"/>
              <a:gd name="T18" fmla="*/ 573168 w 373"/>
              <a:gd name="T19" fmla="*/ 184385 h 54"/>
              <a:gd name="T20" fmla="*/ 452501 w 373"/>
              <a:gd name="T21" fmla="*/ 191911 h 54"/>
              <a:gd name="T22" fmla="*/ 422335 w 373"/>
              <a:gd name="T23" fmla="*/ 188148 h 54"/>
              <a:gd name="T24" fmla="*/ 248876 w 373"/>
              <a:gd name="T25" fmla="*/ 191911 h 54"/>
              <a:gd name="T26" fmla="*/ 241334 w 373"/>
              <a:gd name="T27" fmla="*/ 158044 h 54"/>
              <a:gd name="T28" fmla="*/ 196084 w 373"/>
              <a:gd name="T29" fmla="*/ 150519 h 54"/>
              <a:gd name="T30" fmla="*/ 105584 w 373"/>
              <a:gd name="T31" fmla="*/ 142993 h 54"/>
              <a:gd name="T32" fmla="*/ 45250 w 373"/>
              <a:gd name="T33" fmla="*/ 112889 h 54"/>
              <a:gd name="T34" fmla="*/ 33938 w 373"/>
              <a:gd name="T35" fmla="*/ 67733 h 54"/>
              <a:gd name="T36" fmla="*/ 154605 w 373"/>
              <a:gd name="T37" fmla="*/ 41393 h 54"/>
              <a:gd name="T38" fmla="*/ 233792 w 373"/>
              <a:gd name="T39" fmla="*/ 45156 h 54"/>
              <a:gd name="T40" fmla="*/ 294126 w 373"/>
              <a:gd name="T41" fmla="*/ 37630 h 54"/>
              <a:gd name="T42" fmla="*/ 358230 w 373"/>
              <a:gd name="T43" fmla="*/ 41393 h 54"/>
              <a:gd name="T44" fmla="*/ 407251 w 373"/>
              <a:gd name="T45" fmla="*/ 37630 h 54"/>
              <a:gd name="T46" fmla="*/ 463814 w 373"/>
              <a:gd name="T47" fmla="*/ 30104 h 54"/>
              <a:gd name="T48" fmla="*/ 588252 w 373"/>
              <a:gd name="T49" fmla="*/ 11289 h 54"/>
              <a:gd name="T50" fmla="*/ 633502 w 373"/>
              <a:gd name="T51" fmla="*/ 11289 h 54"/>
              <a:gd name="T52" fmla="*/ 686294 w 373"/>
              <a:gd name="T53" fmla="*/ 30104 h 54"/>
              <a:gd name="T54" fmla="*/ 731544 w 373"/>
              <a:gd name="T55" fmla="*/ 3763 h 54"/>
              <a:gd name="T56" fmla="*/ 697606 w 373"/>
              <a:gd name="T57" fmla="*/ 33867 h 54"/>
              <a:gd name="T58" fmla="*/ 901232 w 373"/>
              <a:gd name="T59" fmla="*/ 18815 h 54"/>
              <a:gd name="T60" fmla="*/ 920086 w 373"/>
              <a:gd name="T61" fmla="*/ 30104 h 54"/>
              <a:gd name="T62" fmla="*/ 1014357 w 373"/>
              <a:gd name="T63" fmla="*/ 26341 h 54"/>
              <a:gd name="T64" fmla="*/ 1097316 w 373"/>
              <a:gd name="T65" fmla="*/ 30104 h 54"/>
              <a:gd name="T66" fmla="*/ 1168962 w 373"/>
              <a:gd name="T67" fmla="*/ 30104 h 54"/>
              <a:gd name="T68" fmla="*/ 1180274 w 373"/>
              <a:gd name="T69" fmla="*/ 37630 h 54"/>
              <a:gd name="T70" fmla="*/ 1244379 w 373"/>
              <a:gd name="T71" fmla="*/ 56444 h 54"/>
              <a:gd name="T72" fmla="*/ 1327337 w 373"/>
              <a:gd name="T73" fmla="*/ 82785 h 54"/>
              <a:gd name="T74" fmla="*/ 1376358 w 373"/>
              <a:gd name="T75" fmla="*/ 90311 h 54"/>
              <a:gd name="T76" fmla="*/ 1357504 w 373"/>
              <a:gd name="T77" fmla="*/ 94074 h 54"/>
              <a:gd name="T78" fmla="*/ 1346191 w 373"/>
              <a:gd name="T79" fmla="*/ 86548 h 54"/>
              <a:gd name="T80" fmla="*/ 1334879 w 373"/>
              <a:gd name="T81" fmla="*/ 109126 h 54"/>
              <a:gd name="T82" fmla="*/ 1376358 w 373"/>
              <a:gd name="T83" fmla="*/ 120415 h 54"/>
              <a:gd name="T84" fmla="*/ 897461 w 373"/>
              <a:gd name="T85" fmla="*/ 22578 h 54"/>
              <a:gd name="T86" fmla="*/ 1316025 w 373"/>
              <a:gd name="T87" fmla="*/ 97837 h 54"/>
              <a:gd name="T88" fmla="*/ 1293400 w 373"/>
              <a:gd name="T89" fmla="*/ 60207 h 54"/>
              <a:gd name="T90" fmla="*/ 1255691 w 373"/>
              <a:gd name="T91" fmla="*/ 67733 h 54"/>
              <a:gd name="T92" fmla="*/ 1251920 w 373"/>
              <a:gd name="T93" fmla="*/ 135467 h 54"/>
              <a:gd name="T94" fmla="*/ 946482 w 373"/>
              <a:gd name="T95" fmla="*/ 22578 h 54"/>
              <a:gd name="T96" fmla="*/ 901232 w 373"/>
              <a:gd name="T97" fmla="*/ 37630 h 54"/>
              <a:gd name="T98" fmla="*/ 825815 w 373"/>
              <a:gd name="T99" fmla="*/ 18815 h 54"/>
              <a:gd name="T100" fmla="*/ 784336 w 373"/>
              <a:gd name="T101" fmla="*/ 22578 h 54"/>
              <a:gd name="T102" fmla="*/ 833357 w 373"/>
              <a:gd name="T103" fmla="*/ 22578 h 54"/>
              <a:gd name="T104" fmla="*/ 724002 w 373"/>
              <a:gd name="T105" fmla="*/ 150519 h 54"/>
              <a:gd name="T106" fmla="*/ 697606 w 373"/>
              <a:gd name="T107" fmla="*/ 150519 h 54"/>
              <a:gd name="T108" fmla="*/ 678752 w 373"/>
              <a:gd name="T109" fmla="*/ 30104 h 54"/>
              <a:gd name="T110" fmla="*/ 633502 w 373"/>
              <a:gd name="T111" fmla="*/ 176859 h 54"/>
              <a:gd name="T112" fmla="*/ 633502 w 373"/>
              <a:gd name="T113" fmla="*/ 176859 h 54"/>
              <a:gd name="T114" fmla="*/ 588252 w 373"/>
              <a:gd name="T115" fmla="*/ 173096 h 54"/>
              <a:gd name="T116" fmla="*/ 426105 w 373"/>
              <a:gd name="T117" fmla="*/ 41393 h 54"/>
              <a:gd name="T118" fmla="*/ 267730 w 373"/>
              <a:gd name="T119" fmla="*/ 154281 h 54"/>
              <a:gd name="T120" fmla="*/ 241334 w 373"/>
              <a:gd name="T121" fmla="*/ 150519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54">
                <a:moveTo>
                  <a:pt x="368" y="33"/>
                </a:moveTo>
                <a:cubicBezTo>
                  <a:pt x="368" y="32"/>
                  <a:pt x="367" y="33"/>
                  <a:pt x="367" y="32"/>
                </a:cubicBezTo>
                <a:cubicBezTo>
                  <a:pt x="364" y="32"/>
                  <a:pt x="361" y="34"/>
                  <a:pt x="361" y="35"/>
                </a:cubicBezTo>
                <a:cubicBezTo>
                  <a:pt x="360" y="35"/>
                  <a:pt x="359" y="34"/>
                  <a:pt x="357" y="35"/>
                </a:cubicBezTo>
                <a:cubicBezTo>
                  <a:pt x="356" y="35"/>
                  <a:pt x="358" y="34"/>
                  <a:pt x="357" y="34"/>
                </a:cubicBezTo>
                <a:cubicBezTo>
                  <a:pt x="357" y="34"/>
                  <a:pt x="357" y="34"/>
                  <a:pt x="356" y="34"/>
                </a:cubicBezTo>
                <a:cubicBezTo>
                  <a:pt x="355" y="34"/>
                  <a:pt x="357" y="35"/>
                  <a:pt x="354" y="35"/>
                </a:cubicBezTo>
                <a:cubicBezTo>
                  <a:pt x="354" y="35"/>
                  <a:pt x="355" y="35"/>
                  <a:pt x="354" y="35"/>
                </a:cubicBezTo>
                <a:cubicBezTo>
                  <a:pt x="352" y="35"/>
                  <a:pt x="351" y="35"/>
                  <a:pt x="351" y="36"/>
                </a:cubicBezTo>
                <a:cubicBezTo>
                  <a:pt x="350" y="36"/>
                  <a:pt x="350" y="36"/>
                  <a:pt x="349" y="36"/>
                </a:cubicBezTo>
                <a:cubicBezTo>
                  <a:pt x="349" y="37"/>
                  <a:pt x="349" y="38"/>
                  <a:pt x="348" y="38"/>
                </a:cubicBezTo>
                <a:cubicBezTo>
                  <a:pt x="346" y="38"/>
                  <a:pt x="348" y="38"/>
                  <a:pt x="349" y="38"/>
                </a:cubicBezTo>
                <a:cubicBezTo>
                  <a:pt x="349" y="37"/>
                  <a:pt x="347" y="38"/>
                  <a:pt x="347" y="37"/>
                </a:cubicBezTo>
                <a:cubicBezTo>
                  <a:pt x="346" y="37"/>
                  <a:pt x="347" y="38"/>
                  <a:pt x="346" y="38"/>
                </a:cubicBezTo>
                <a:cubicBezTo>
                  <a:pt x="345" y="39"/>
                  <a:pt x="342" y="38"/>
                  <a:pt x="341" y="39"/>
                </a:cubicBezTo>
                <a:cubicBezTo>
                  <a:pt x="340" y="39"/>
                  <a:pt x="340" y="38"/>
                  <a:pt x="341" y="38"/>
                </a:cubicBezTo>
                <a:cubicBezTo>
                  <a:pt x="339" y="38"/>
                  <a:pt x="340" y="38"/>
                  <a:pt x="340" y="39"/>
                </a:cubicBezTo>
                <a:cubicBezTo>
                  <a:pt x="339" y="38"/>
                  <a:pt x="338" y="38"/>
                  <a:pt x="339" y="37"/>
                </a:cubicBezTo>
                <a:cubicBezTo>
                  <a:pt x="337" y="37"/>
                  <a:pt x="338" y="38"/>
                  <a:pt x="338" y="39"/>
                </a:cubicBezTo>
                <a:cubicBezTo>
                  <a:pt x="336" y="38"/>
                  <a:pt x="334" y="39"/>
                  <a:pt x="334" y="41"/>
                </a:cubicBezTo>
                <a:cubicBezTo>
                  <a:pt x="333" y="40"/>
                  <a:pt x="331" y="40"/>
                  <a:pt x="331" y="39"/>
                </a:cubicBezTo>
                <a:cubicBezTo>
                  <a:pt x="330" y="39"/>
                  <a:pt x="329" y="39"/>
                  <a:pt x="329" y="40"/>
                </a:cubicBezTo>
                <a:cubicBezTo>
                  <a:pt x="328" y="40"/>
                  <a:pt x="330" y="39"/>
                  <a:pt x="329" y="39"/>
                </a:cubicBezTo>
                <a:cubicBezTo>
                  <a:pt x="327" y="39"/>
                  <a:pt x="328" y="40"/>
                  <a:pt x="326" y="40"/>
                </a:cubicBezTo>
                <a:cubicBezTo>
                  <a:pt x="326" y="38"/>
                  <a:pt x="324" y="39"/>
                  <a:pt x="323" y="38"/>
                </a:cubicBezTo>
                <a:cubicBezTo>
                  <a:pt x="321" y="39"/>
                  <a:pt x="324" y="41"/>
                  <a:pt x="320" y="41"/>
                </a:cubicBezTo>
                <a:cubicBezTo>
                  <a:pt x="321" y="41"/>
                  <a:pt x="322" y="41"/>
                  <a:pt x="322" y="40"/>
                </a:cubicBezTo>
                <a:cubicBezTo>
                  <a:pt x="318" y="40"/>
                  <a:pt x="315" y="41"/>
                  <a:pt x="313" y="42"/>
                </a:cubicBezTo>
                <a:cubicBezTo>
                  <a:pt x="314" y="41"/>
                  <a:pt x="311" y="40"/>
                  <a:pt x="308" y="40"/>
                </a:cubicBezTo>
                <a:cubicBezTo>
                  <a:pt x="307" y="41"/>
                  <a:pt x="306" y="41"/>
                  <a:pt x="304" y="41"/>
                </a:cubicBezTo>
                <a:cubicBezTo>
                  <a:pt x="305" y="42"/>
                  <a:pt x="304" y="42"/>
                  <a:pt x="304" y="43"/>
                </a:cubicBezTo>
                <a:cubicBezTo>
                  <a:pt x="303" y="43"/>
                  <a:pt x="300" y="43"/>
                  <a:pt x="299" y="42"/>
                </a:cubicBezTo>
                <a:cubicBezTo>
                  <a:pt x="295" y="42"/>
                  <a:pt x="293" y="43"/>
                  <a:pt x="289" y="43"/>
                </a:cubicBezTo>
                <a:cubicBezTo>
                  <a:pt x="291" y="42"/>
                  <a:pt x="294" y="43"/>
                  <a:pt x="295" y="42"/>
                </a:cubicBezTo>
                <a:cubicBezTo>
                  <a:pt x="295" y="41"/>
                  <a:pt x="295" y="41"/>
                  <a:pt x="294" y="41"/>
                </a:cubicBezTo>
                <a:cubicBezTo>
                  <a:pt x="289" y="41"/>
                  <a:pt x="286" y="43"/>
                  <a:pt x="280" y="41"/>
                </a:cubicBezTo>
                <a:cubicBezTo>
                  <a:pt x="278" y="42"/>
                  <a:pt x="278" y="42"/>
                  <a:pt x="277" y="43"/>
                </a:cubicBezTo>
                <a:cubicBezTo>
                  <a:pt x="270" y="42"/>
                  <a:pt x="270" y="47"/>
                  <a:pt x="262" y="46"/>
                </a:cubicBezTo>
                <a:cubicBezTo>
                  <a:pt x="260" y="43"/>
                  <a:pt x="257" y="40"/>
                  <a:pt x="253" y="40"/>
                </a:cubicBezTo>
                <a:cubicBezTo>
                  <a:pt x="253" y="38"/>
                  <a:pt x="250" y="38"/>
                  <a:pt x="248" y="38"/>
                </a:cubicBezTo>
                <a:cubicBezTo>
                  <a:pt x="246" y="38"/>
                  <a:pt x="245" y="37"/>
                  <a:pt x="242" y="37"/>
                </a:cubicBezTo>
                <a:cubicBezTo>
                  <a:pt x="240" y="36"/>
                  <a:pt x="235" y="36"/>
                  <a:pt x="234" y="35"/>
                </a:cubicBezTo>
                <a:cubicBezTo>
                  <a:pt x="232" y="35"/>
                  <a:pt x="235" y="37"/>
                  <a:pt x="234" y="38"/>
                </a:cubicBezTo>
                <a:cubicBezTo>
                  <a:pt x="233" y="38"/>
                  <a:pt x="233" y="37"/>
                  <a:pt x="233" y="36"/>
                </a:cubicBezTo>
                <a:cubicBezTo>
                  <a:pt x="233" y="36"/>
                  <a:pt x="231" y="36"/>
                  <a:pt x="231" y="36"/>
                </a:cubicBezTo>
                <a:cubicBezTo>
                  <a:pt x="230" y="36"/>
                  <a:pt x="230" y="36"/>
                  <a:pt x="230" y="36"/>
                </a:cubicBezTo>
                <a:cubicBezTo>
                  <a:pt x="230" y="37"/>
                  <a:pt x="232" y="37"/>
                  <a:pt x="231" y="38"/>
                </a:cubicBezTo>
                <a:cubicBezTo>
                  <a:pt x="229" y="38"/>
                  <a:pt x="230" y="37"/>
                  <a:pt x="228" y="36"/>
                </a:cubicBezTo>
                <a:cubicBezTo>
                  <a:pt x="228" y="36"/>
                  <a:pt x="229" y="37"/>
                  <a:pt x="228" y="38"/>
                </a:cubicBezTo>
                <a:cubicBezTo>
                  <a:pt x="227" y="38"/>
                  <a:pt x="227" y="37"/>
                  <a:pt x="228" y="37"/>
                </a:cubicBezTo>
                <a:cubicBezTo>
                  <a:pt x="228" y="37"/>
                  <a:pt x="227" y="37"/>
                  <a:pt x="228" y="36"/>
                </a:cubicBezTo>
                <a:cubicBezTo>
                  <a:pt x="226" y="37"/>
                  <a:pt x="220" y="37"/>
                  <a:pt x="218" y="39"/>
                </a:cubicBezTo>
                <a:cubicBezTo>
                  <a:pt x="217" y="39"/>
                  <a:pt x="216" y="39"/>
                  <a:pt x="215" y="38"/>
                </a:cubicBezTo>
                <a:cubicBezTo>
                  <a:pt x="214" y="39"/>
                  <a:pt x="214" y="40"/>
                  <a:pt x="213" y="40"/>
                </a:cubicBezTo>
                <a:cubicBezTo>
                  <a:pt x="214" y="39"/>
                  <a:pt x="214" y="38"/>
                  <a:pt x="215" y="37"/>
                </a:cubicBezTo>
                <a:cubicBezTo>
                  <a:pt x="210" y="35"/>
                  <a:pt x="205" y="38"/>
                  <a:pt x="202" y="39"/>
                </a:cubicBezTo>
                <a:cubicBezTo>
                  <a:pt x="197" y="37"/>
                  <a:pt x="194" y="40"/>
                  <a:pt x="192" y="41"/>
                </a:cubicBezTo>
                <a:cubicBezTo>
                  <a:pt x="192" y="42"/>
                  <a:pt x="193" y="41"/>
                  <a:pt x="194" y="41"/>
                </a:cubicBezTo>
                <a:cubicBezTo>
                  <a:pt x="193" y="42"/>
                  <a:pt x="191" y="42"/>
                  <a:pt x="189" y="42"/>
                </a:cubicBezTo>
                <a:cubicBezTo>
                  <a:pt x="188" y="41"/>
                  <a:pt x="190" y="42"/>
                  <a:pt x="190" y="41"/>
                </a:cubicBezTo>
                <a:cubicBezTo>
                  <a:pt x="190" y="40"/>
                  <a:pt x="188" y="41"/>
                  <a:pt x="187" y="41"/>
                </a:cubicBezTo>
                <a:cubicBezTo>
                  <a:pt x="186" y="42"/>
                  <a:pt x="188" y="43"/>
                  <a:pt x="188" y="44"/>
                </a:cubicBezTo>
                <a:cubicBezTo>
                  <a:pt x="186" y="43"/>
                  <a:pt x="187" y="42"/>
                  <a:pt x="183" y="42"/>
                </a:cubicBezTo>
                <a:cubicBezTo>
                  <a:pt x="182" y="43"/>
                  <a:pt x="183" y="43"/>
                  <a:pt x="182" y="44"/>
                </a:cubicBezTo>
                <a:cubicBezTo>
                  <a:pt x="181" y="44"/>
                  <a:pt x="182" y="43"/>
                  <a:pt x="182" y="42"/>
                </a:cubicBezTo>
                <a:cubicBezTo>
                  <a:pt x="181" y="43"/>
                  <a:pt x="181" y="43"/>
                  <a:pt x="180" y="43"/>
                </a:cubicBezTo>
                <a:cubicBezTo>
                  <a:pt x="180" y="43"/>
                  <a:pt x="181" y="43"/>
                  <a:pt x="180" y="44"/>
                </a:cubicBezTo>
                <a:cubicBezTo>
                  <a:pt x="179" y="44"/>
                  <a:pt x="179" y="44"/>
                  <a:pt x="179" y="45"/>
                </a:cubicBezTo>
                <a:cubicBezTo>
                  <a:pt x="178" y="44"/>
                  <a:pt x="179" y="43"/>
                  <a:pt x="179" y="43"/>
                </a:cubicBezTo>
                <a:cubicBezTo>
                  <a:pt x="177" y="43"/>
                  <a:pt x="176" y="43"/>
                  <a:pt x="175" y="44"/>
                </a:cubicBezTo>
                <a:cubicBezTo>
                  <a:pt x="175" y="44"/>
                  <a:pt x="176" y="44"/>
                  <a:pt x="178" y="44"/>
                </a:cubicBezTo>
                <a:cubicBezTo>
                  <a:pt x="176" y="44"/>
                  <a:pt x="175" y="45"/>
                  <a:pt x="175" y="46"/>
                </a:cubicBezTo>
                <a:cubicBezTo>
                  <a:pt x="175" y="46"/>
                  <a:pt x="175" y="45"/>
                  <a:pt x="174" y="45"/>
                </a:cubicBezTo>
                <a:cubicBezTo>
                  <a:pt x="173" y="46"/>
                  <a:pt x="174" y="46"/>
                  <a:pt x="174" y="47"/>
                </a:cubicBezTo>
                <a:cubicBezTo>
                  <a:pt x="173" y="47"/>
                  <a:pt x="173" y="47"/>
                  <a:pt x="172" y="47"/>
                </a:cubicBezTo>
                <a:cubicBezTo>
                  <a:pt x="174" y="46"/>
                  <a:pt x="174" y="45"/>
                  <a:pt x="173" y="44"/>
                </a:cubicBezTo>
                <a:cubicBezTo>
                  <a:pt x="172" y="45"/>
                  <a:pt x="172" y="45"/>
                  <a:pt x="172" y="46"/>
                </a:cubicBezTo>
                <a:cubicBezTo>
                  <a:pt x="172" y="46"/>
                  <a:pt x="172" y="45"/>
                  <a:pt x="172" y="45"/>
                </a:cubicBezTo>
                <a:cubicBezTo>
                  <a:pt x="171" y="47"/>
                  <a:pt x="171" y="48"/>
                  <a:pt x="171" y="50"/>
                </a:cubicBezTo>
                <a:cubicBezTo>
                  <a:pt x="168" y="51"/>
                  <a:pt x="163" y="51"/>
                  <a:pt x="161" y="52"/>
                </a:cubicBezTo>
                <a:cubicBezTo>
                  <a:pt x="160" y="52"/>
                  <a:pt x="161" y="52"/>
                  <a:pt x="161" y="51"/>
                </a:cubicBezTo>
                <a:cubicBezTo>
                  <a:pt x="160" y="51"/>
                  <a:pt x="158" y="51"/>
                  <a:pt x="157" y="51"/>
                </a:cubicBezTo>
                <a:cubicBezTo>
                  <a:pt x="157" y="51"/>
                  <a:pt x="157" y="50"/>
                  <a:pt x="158" y="50"/>
                </a:cubicBezTo>
                <a:cubicBezTo>
                  <a:pt x="158" y="50"/>
                  <a:pt x="158" y="50"/>
                  <a:pt x="157" y="50"/>
                </a:cubicBezTo>
                <a:cubicBezTo>
                  <a:pt x="156" y="50"/>
                  <a:pt x="155" y="51"/>
                  <a:pt x="154" y="51"/>
                </a:cubicBezTo>
                <a:cubicBezTo>
                  <a:pt x="154" y="52"/>
                  <a:pt x="154" y="53"/>
                  <a:pt x="153" y="54"/>
                </a:cubicBezTo>
                <a:cubicBezTo>
                  <a:pt x="152" y="54"/>
                  <a:pt x="152" y="54"/>
                  <a:pt x="151" y="54"/>
                </a:cubicBezTo>
                <a:cubicBezTo>
                  <a:pt x="150" y="54"/>
                  <a:pt x="152" y="54"/>
                  <a:pt x="152" y="54"/>
                </a:cubicBezTo>
                <a:cubicBezTo>
                  <a:pt x="151" y="53"/>
                  <a:pt x="149" y="53"/>
                  <a:pt x="149" y="53"/>
                </a:cubicBezTo>
                <a:cubicBezTo>
                  <a:pt x="149" y="53"/>
                  <a:pt x="150" y="50"/>
                  <a:pt x="152" y="49"/>
                </a:cubicBezTo>
                <a:cubicBezTo>
                  <a:pt x="151" y="49"/>
                  <a:pt x="150" y="49"/>
                  <a:pt x="148" y="49"/>
                </a:cubicBezTo>
                <a:cubicBezTo>
                  <a:pt x="148" y="50"/>
                  <a:pt x="147" y="51"/>
                  <a:pt x="147" y="51"/>
                </a:cubicBezTo>
                <a:cubicBezTo>
                  <a:pt x="145" y="51"/>
                  <a:pt x="143" y="52"/>
                  <a:pt x="140" y="52"/>
                </a:cubicBezTo>
                <a:cubicBezTo>
                  <a:pt x="141" y="52"/>
                  <a:pt x="142" y="52"/>
                  <a:pt x="143" y="52"/>
                </a:cubicBezTo>
                <a:cubicBezTo>
                  <a:pt x="143" y="51"/>
                  <a:pt x="143" y="51"/>
                  <a:pt x="143" y="51"/>
                </a:cubicBezTo>
                <a:cubicBezTo>
                  <a:pt x="140" y="51"/>
                  <a:pt x="137" y="51"/>
                  <a:pt x="135" y="52"/>
                </a:cubicBezTo>
                <a:cubicBezTo>
                  <a:pt x="134" y="52"/>
                  <a:pt x="134" y="51"/>
                  <a:pt x="135" y="51"/>
                </a:cubicBezTo>
                <a:cubicBezTo>
                  <a:pt x="131" y="51"/>
                  <a:pt x="128" y="50"/>
                  <a:pt x="125" y="51"/>
                </a:cubicBezTo>
                <a:cubicBezTo>
                  <a:pt x="124" y="51"/>
                  <a:pt x="120" y="52"/>
                  <a:pt x="120" y="51"/>
                </a:cubicBezTo>
                <a:cubicBezTo>
                  <a:pt x="122" y="51"/>
                  <a:pt x="123" y="51"/>
                  <a:pt x="125" y="50"/>
                </a:cubicBezTo>
                <a:cubicBezTo>
                  <a:pt x="125" y="50"/>
                  <a:pt x="124" y="50"/>
                  <a:pt x="124" y="49"/>
                </a:cubicBezTo>
                <a:cubicBezTo>
                  <a:pt x="121" y="49"/>
                  <a:pt x="120" y="50"/>
                  <a:pt x="118" y="51"/>
                </a:cubicBezTo>
                <a:cubicBezTo>
                  <a:pt x="117" y="50"/>
                  <a:pt x="119" y="50"/>
                  <a:pt x="118" y="49"/>
                </a:cubicBezTo>
                <a:cubicBezTo>
                  <a:pt x="117" y="50"/>
                  <a:pt x="116" y="50"/>
                  <a:pt x="116" y="50"/>
                </a:cubicBezTo>
                <a:cubicBezTo>
                  <a:pt x="115" y="50"/>
                  <a:pt x="118" y="49"/>
                  <a:pt x="116" y="49"/>
                </a:cubicBezTo>
                <a:cubicBezTo>
                  <a:pt x="116" y="50"/>
                  <a:pt x="114" y="50"/>
                  <a:pt x="115" y="51"/>
                </a:cubicBezTo>
                <a:cubicBezTo>
                  <a:pt x="114" y="52"/>
                  <a:pt x="114" y="51"/>
                  <a:pt x="114" y="50"/>
                </a:cubicBezTo>
                <a:cubicBezTo>
                  <a:pt x="113" y="50"/>
                  <a:pt x="113" y="51"/>
                  <a:pt x="112" y="50"/>
                </a:cubicBezTo>
                <a:cubicBezTo>
                  <a:pt x="112" y="51"/>
                  <a:pt x="111" y="52"/>
                  <a:pt x="109" y="52"/>
                </a:cubicBezTo>
                <a:cubicBezTo>
                  <a:pt x="112" y="51"/>
                  <a:pt x="110" y="50"/>
                  <a:pt x="111" y="49"/>
                </a:cubicBezTo>
                <a:cubicBezTo>
                  <a:pt x="110" y="50"/>
                  <a:pt x="107" y="49"/>
                  <a:pt x="107" y="51"/>
                </a:cubicBezTo>
                <a:cubicBezTo>
                  <a:pt x="104" y="50"/>
                  <a:pt x="95" y="48"/>
                  <a:pt x="93" y="51"/>
                </a:cubicBezTo>
                <a:cubicBezTo>
                  <a:pt x="91" y="50"/>
                  <a:pt x="90" y="52"/>
                  <a:pt x="86" y="52"/>
                </a:cubicBezTo>
                <a:cubicBezTo>
                  <a:pt x="87" y="51"/>
                  <a:pt x="89" y="51"/>
                  <a:pt x="90" y="50"/>
                </a:cubicBezTo>
                <a:cubicBezTo>
                  <a:pt x="89" y="50"/>
                  <a:pt x="87" y="48"/>
                  <a:pt x="86" y="50"/>
                </a:cubicBezTo>
                <a:cubicBezTo>
                  <a:pt x="87" y="48"/>
                  <a:pt x="80" y="47"/>
                  <a:pt x="75" y="47"/>
                </a:cubicBezTo>
                <a:cubicBezTo>
                  <a:pt x="74" y="49"/>
                  <a:pt x="71" y="51"/>
                  <a:pt x="66" y="51"/>
                </a:cubicBezTo>
                <a:cubicBezTo>
                  <a:pt x="66" y="51"/>
                  <a:pt x="68" y="51"/>
                  <a:pt x="68" y="51"/>
                </a:cubicBezTo>
                <a:cubicBezTo>
                  <a:pt x="68" y="50"/>
                  <a:pt x="65" y="51"/>
                  <a:pt x="65" y="50"/>
                </a:cubicBezTo>
                <a:cubicBezTo>
                  <a:pt x="67" y="50"/>
                  <a:pt x="69" y="50"/>
                  <a:pt x="71" y="49"/>
                </a:cubicBezTo>
                <a:cubicBezTo>
                  <a:pt x="70" y="49"/>
                  <a:pt x="68" y="50"/>
                  <a:pt x="66" y="49"/>
                </a:cubicBezTo>
                <a:cubicBezTo>
                  <a:pt x="68" y="49"/>
                  <a:pt x="71" y="49"/>
                  <a:pt x="73" y="48"/>
                </a:cubicBezTo>
                <a:cubicBezTo>
                  <a:pt x="73" y="48"/>
                  <a:pt x="72" y="47"/>
                  <a:pt x="73" y="47"/>
                </a:cubicBezTo>
                <a:cubicBezTo>
                  <a:pt x="71" y="46"/>
                  <a:pt x="68" y="45"/>
                  <a:pt x="67" y="43"/>
                </a:cubicBezTo>
                <a:cubicBezTo>
                  <a:pt x="67" y="43"/>
                  <a:pt x="65" y="43"/>
                  <a:pt x="64" y="43"/>
                </a:cubicBezTo>
                <a:cubicBezTo>
                  <a:pt x="64" y="43"/>
                  <a:pt x="66" y="42"/>
                  <a:pt x="64" y="42"/>
                </a:cubicBezTo>
                <a:cubicBezTo>
                  <a:pt x="63" y="42"/>
                  <a:pt x="63" y="43"/>
                  <a:pt x="61" y="44"/>
                </a:cubicBezTo>
                <a:cubicBezTo>
                  <a:pt x="62" y="43"/>
                  <a:pt x="63" y="42"/>
                  <a:pt x="64" y="42"/>
                </a:cubicBezTo>
                <a:cubicBezTo>
                  <a:pt x="64" y="41"/>
                  <a:pt x="63" y="41"/>
                  <a:pt x="62" y="41"/>
                </a:cubicBezTo>
                <a:cubicBezTo>
                  <a:pt x="63" y="41"/>
                  <a:pt x="64" y="40"/>
                  <a:pt x="63" y="39"/>
                </a:cubicBezTo>
                <a:cubicBezTo>
                  <a:pt x="62" y="39"/>
                  <a:pt x="63" y="40"/>
                  <a:pt x="62" y="41"/>
                </a:cubicBezTo>
                <a:cubicBezTo>
                  <a:pt x="60" y="41"/>
                  <a:pt x="58" y="40"/>
                  <a:pt x="56" y="40"/>
                </a:cubicBezTo>
                <a:cubicBezTo>
                  <a:pt x="54" y="40"/>
                  <a:pt x="56" y="41"/>
                  <a:pt x="56" y="41"/>
                </a:cubicBezTo>
                <a:cubicBezTo>
                  <a:pt x="55" y="42"/>
                  <a:pt x="55" y="40"/>
                  <a:pt x="55" y="40"/>
                </a:cubicBezTo>
                <a:cubicBezTo>
                  <a:pt x="54" y="40"/>
                  <a:pt x="53" y="40"/>
                  <a:pt x="52" y="40"/>
                </a:cubicBezTo>
                <a:cubicBezTo>
                  <a:pt x="53" y="42"/>
                  <a:pt x="50" y="42"/>
                  <a:pt x="46" y="42"/>
                </a:cubicBezTo>
                <a:cubicBezTo>
                  <a:pt x="47" y="41"/>
                  <a:pt x="44" y="41"/>
                  <a:pt x="42" y="41"/>
                </a:cubicBezTo>
                <a:cubicBezTo>
                  <a:pt x="42" y="41"/>
                  <a:pt x="41" y="42"/>
                  <a:pt x="41" y="43"/>
                </a:cubicBezTo>
                <a:cubicBezTo>
                  <a:pt x="38" y="42"/>
                  <a:pt x="39" y="41"/>
                  <a:pt x="40" y="40"/>
                </a:cubicBezTo>
                <a:cubicBezTo>
                  <a:pt x="38" y="40"/>
                  <a:pt x="37" y="40"/>
                  <a:pt x="36" y="40"/>
                </a:cubicBezTo>
                <a:cubicBezTo>
                  <a:pt x="38" y="40"/>
                  <a:pt x="34" y="41"/>
                  <a:pt x="36" y="41"/>
                </a:cubicBezTo>
                <a:cubicBezTo>
                  <a:pt x="34" y="42"/>
                  <a:pt x="31" y="43"/>
                  <a:pt x="29" y="43"/>
                </a:cubicBezTo>
                <a:cubicBezTo>
                  <a:pt x="30" y="42"/>
                  <a:pt x="31" y="42"/>
                  <a:pt x="31" y="41"/>
                </a:cubicBezTo>
                <a:cubicBezTo>
                  <a:pt x="29" y="41"/>
                  <a:pt x="32" y="38"/>
                  <a:pt x="28" y="38"/>
                </a:cubicBezTo>
                <a:cubicBezTo>
                  <a:pt x="30" y="37"/>
                  <a:pt x="26" y="38"/>
                  <a:pt x="26" y="37"/>
                </a:cubicBezTo>
                <a:cubicBezTo>
                  <a:pt x="28" y="38"/>
                  <a:pt x="32" y="38"/>
                  <a:pt x="35" y="38"/>
                </a:cubicBezTo>
                <a:cubicBezTo>
                  <a:pt x="36" y="38"/>
                  <a:pt x="36" y="39"/>
                  <a:pt x="36" y="39"/>
                </a:cubicBezTo>
                <a:cubicBezTo>
                  <a:pt x="41" y="39"/>
                  <a:pt x="41" y="38"/>
                  <a:pt x="42" y="36"/>
                </a:cubicBezTo>
                <a:cubicBezTo>
                  <a:pt x="37" y="35"/>
                  <a:pt x="33" y="34"/>
                  <a:pt x="27" y="33"/>
                </a:cubicBezTo>
                <a:cubicBezTo>
                  <a:pt x="25" y="33"/>
                  <a:pt x="26" y="35"/>
                  <a:pt x="25" y="36"/>
                </a:cubicBezTo>
                <a:cubicBezTo>
                  <a:pt x="22" y="34"/>
                  <a:pt x="24" y="32"/>
                  <a:pt x="20" y="32"/>
                </a:cubicBezTo>
                <a:cubicBezTo>
                  <a:pt x="18" y="32"/>
                  <a:pt x="18" y="32"/>
                  <a:pt x="16" y="32"/>
                </a:cubicBezTo>
                <a:cubicBezTo>
                  <a:pt x="15" y="31"/>
                  <a:pt x="11" y="32"/>
                  <a:pt x="12" y="30"/>
                </a:cubicBezTo>
                <a:cubicBezTo>
                  <a:pt x="11" y="30"/>
                  <a:pt x="11" y="30"/>
                  <a:pt x="10" y="31"/>
                </a:cubicBezTo>
                <a:cubicBezTo>
                  <a:pt x="11" y="30"/>
                  <a:pt x="9" y="29"/>
                  <a:pt x="8" y="28"/>
                </a:cubicBezTo>
                <a:cubicBezTo>
                  <a:pt x="4" y="28"/>
                  <a:pt x="3" y="26"/>
                  <a:pt x="0" y="26"/>
                </a:cubicBezTo>
                <a:cubicBezTo>
                  <a:pt x="1" y="25"/>
                  <a:pt x="1" y="24"/>
                  <a:pt x="3" y="25"/>
                </a:cubicBezTo>
                <a:cubicBezTo>
                  <a:pt x="0" y="22"/>
                  <a:pt x="8" y="23"/>
                  <a:pt x="8" y="21"/>
                </a:cubicBezTo>
                <a:cubicBezTo>
                  <a:pt x="12" y="21"/>
                  <a:pt x="11" y="19"/>
                  <a:pt x="13" y="19"/>
                </a:cubicBezTo>
                <a:cubicBezTo>
                  <a:pt x="11" y="18"/>
                  <a:pt x="8" y="19"/>
                  <a:pt x="6" y="20"/>
                </a:cubicBezTo>
                <a:cubicBezTo>
                  <a:pt x="6" y="19"/>
                  <a:pt x="8" y="19"/>
                  <a:pt x="9" y="19"/>
                </a:cubicBezTo>
                <a:cubicBezTo>
                  <a:pt x="9" y="19"/>
                  <a:pt x="9" y="18"/>
                  <a:pt x="9" y="18"/>
                </a:cubicBezTo>
                <a:cubicBezTo>
                  <a:pt x="11" y="18"/>
                  <a:pt x="12" y="18"/>
                  <a:pt x="14" y="18"/>
                </a:cubicBezTo>
                <a:cubicBezTo>
                  <a:pt x="16" y="17"/>
                  <a:pt x="15" y="15"/>
                  <a:pt x="19" y="15"/>
                </a:cubicBezTo>
                <a:cubicBezTo>
                  <a:pt x="21" y="15"/>
                  <a:pt x="26" y="14"/>
                  <a:pt x="28" y="15"/>
                </a:cubicBezTo>
                <a:cubicBezTo>
                  <a:pt x="26" y="15"/>
                  <a:pt x="28" y="16"/>
                  <a:pt x="29" y="16"/>
                </a:cubicBezTo>
                <a:cubicBezTo>
                  <a:pt x="30" y="16"/>
                  <a:pt x="30" y="16"/>
                  <a:pt x="31" y="16"/>
                </a:cubicBezTo>
                <a:cubicBezTo>
                  <a:pt x="32" y="14"/>
                  <a:pt x="33" y="13"/>
                  <a:pt x="32" y="12"/>
                </a:cubicBezTo>
                <a:cubicBezTo>
                  <a:pt x="28" y="12"/>
                  <a:pt x="28" y="13"/>
                  <a:pt x="28" y="15"/>
                </a:cubicBezTo>
                <a:cubicBezTo>
                  <a:pt x="26" y="12"/>
                  <a:pt x="34" y="10"/>
                  <a:pt x="37" y="12"/>
                </a:cubicBezTo>
                <a:cubicBezTo>
                  <a:pt x="38" y="12"/>
                  <a:pt x="39" y="11"/>
                  <a:pt x="41" y="11"/>
                </a:cubicBezTo>
                <a:cubicBezTo>
                  <a:pt x="43" y="12"/>
                  <a:pt x="46" y="12"/>
                  <a:pt x="48" y="12"/>
                </a:cubicBezTo>
                <a:cubicBezTo>
                  <a:pt x="49" y="12"/>
                  <a:pt x="53" y="12"/>
                  <a:pt x="54" y="11"/>
                </a:cubicBezTo>
                <a:cubicBezTo>
                  <a:pt x="54" y="10"/>
                  <a:pt x="51" y="9"/>
                  <a:pt x="53" y="9"/>
                </a:cubicBezTo>
                <a:cubicBezTo>
                  <a:pt x="55" y="9"/>
                  <a:pt x="55" y="11"/>
                  <a:pt x="56" y="10"/>
                </a:cubicBezTo>
                <a:cubicBezTo>
                  <a:pt x="57" y="11"/>
                  <a:pt x="55" y="12"/>
                  <a:pt x="57" y="13"/>
                </a:cubicBezTo>
                <a:cubicBezTo>
                  <a:pt x="58" y="13"/>
                  <a:pt x="60" y="13"/>
                  <a:pt x="61" y="12"/>
                </a:cubicBezTo>
                <a:cubicBezTo>
                  <a:pt x="60" y="12"/>
                  <a:pt x="58" y="12"/>
                  <a:pt x="58" y="13"/>
                </a:cubicBezTo>
                <a:cubicBezTo>
                  <a:pt x="57" y="12"/>
                  <a:pt x="60" y="12"/>
                  <a:pt x="60" y="11"/>
                </a:cubicBezTo>
                <a:cubicBezTo>
                  <a:pt x="60" y="12"/>
                  <a:pt x="60" y="12"/>
                  <a:pt x="62" y="12"/>
                </a:cubicBezTo>
                <a:cubicBezTo>
                  <a:pt x="62" y="12"/>
                  <a:pt x="62" y="11"/>
                  <a:pt x="61" y="11"/>
                </a:cubicBezTo>
                <a:cubicBezTo>
                  <a:pt x="61" y="11"/>
                  <a:pt x="63" y="11"/>
                  <a:pt x="64" y="11"/>
                </a:cubicBezTo>
                <a:cubicBezTo>
                  <a:pt x="63" y="10"/>
                  <a:pt x="64" y="10"/>
                  <a:pt x="64" y="9"/>
                </a:cubicBezTo>
                <a:cubicBezTo>
                  <a:pt x="65" y="9"/>
                  <a:pt x="64" y="10"/>
                  <a:pt x="64" y="11"/>
                </a:cubicBezTo>
                <a:cubicBezTo>
                  <a:pt x="66" y="11"/>
                  <a:pt x="70" y="13"/>
                  <a:pt x="72" y="11"/>
                </a:cubicBezTo>
                <a:cubicBezTo>
                  <a:pt x="71" y="11"/>
                  <a:pt x="69" y="11"/>
                  <a:pt x="69" y="9"/>
                </a:cubicBezTo>
                <a:cubicBezTo>
                  <a:pt x="70" y="10"/>
                  <a:pt x="71" y="10"/>
                  <a:pt x="72" y="11"/>
                </a:cubicBezTo>
                <a:cubicBezTo>
                  <a:pt x="74" y="11"/>
                  <a:pt x="73" y="10"/>
                  <a:pt x="73" y="10"/>
                </a:cubicBezTo>
                <a:cubicBezTo>
                  <a:pt x="75" y="9"/>
                  <a:pt x="75" y="10"/>
                  <a:pt x="78" y="10"/>
                </a:cubicBezTo>
                <a:cubicBezTo>
                  <a:pt x="79" y="9"/>
                  <a:pt x="78" y="7"/>
                  <a:pt x="80" y="7"/>
                </a:cubicBezTo>
                <a:cubicBezTo>
                  <a:pt x="80" y="8"/>
                  <a:pt x="79" y="9"/>
                  <a:pt x="79" y="10"/>
                </a:cubicBezTo>
                <a:cubicBezTo>
                  <a:pt x="80" y="10"/>
                  <a:pt x="82" y="11"/>
                  <a:pt x="82" y="12"/>
                </a:cubicBezTo>
                <a:cubicBezTo>
                  <a:pt x="84" y="11"/>
                  <a:pt x="84" y="12"/>
                  <a:pt x="86" y="12"/>
                </a:cubicBezTo>
                <a:cubicBezTo>
                  <a:pt x="86" y="11"/>
                  <a:pt x="85" y="11"/>
                  <a:pt x="83" y="11"/>
                </a:cubicBezTo>
                <a:cubicBezTo>
                  <a:pt x="83" y="10"/>
                  <a:pt x="83" y="10"/>
                  <a:pt x="83" y="9"/>
                </a:cubicBezTo>
                <a:cubicBezTo>
                  <a:pt x="84" y="10"/>
                  <a:pt x="84" y="9"/>
                  <a:pt x="86" y="9"/>
                </a:cubicBezTo>
                <a:cubicBezTo>
                  <a:pt x="83" y="10"/>
                  <a:pt x="86" y="11"/>
                  <a:pt x="86" y="12"/>
                </a:cubicBezTo>
                <a:cubicBezTo>
                  <a:pt x="89" y="12"/>
                  <a:pt x="93" y="13"/>
                  <a:pt x="95" y="11"/>
                </a:cubicBezTo>
                <a:cubicBezTo>
                  <a:pt x="96" y="12"/>
                  <a:pt x="96" y="12"/>
                  <a:pt x="96" y="12"/>
                </a:cubicBezTo>
                <a:cubicBezTo>
                  <a:pt x="97" y="12"/>
                  <a:pt x="101" y="12"/>
                  <a:pt x="102" y="11"/>
                </a:cubicBezTo>
                <a:cubicBezTo>
                  <a:pt x="100" y="11"/>
                  <a:pt x="101" y="9"/>
                  <a:pt x="103" y="9"/>
                </a:cubicBezTo>
                <a:cubicBezTo>
                  <a:pt x="103" y="8"/>
                  <a:pt x="102" y="8"/>
                  <a:pt x="102" y="7"/>
                </a:cubicBezTo>
                <a:cubicBezTo>
                  <a:pt x="104" y="8"/>
                  <a:pt x="103" y="9"/>
                  <a:pt x="105" y="10"/>
                </a:cubicBezTo>
                <a:cubicBezTo>
                  <a:pt x="105" y="9"/>
                  <a:pt x="104" y="7"/>
                  <a:pt x="106" y="6"/>
                </a:cubicBezTo>
                <a:cubicBezTo>
                  <a:pt x="107" y="6"/>
                  <a:pt x="108" y="7"/>
                  <a:pt x="109" y="6"/>
                </a:cubicBezTo>
                <a:cubicBezTo>
                  <a:pt x="109" y="8"/>
                  <a:pt x="106" y="8"/>
                  <a:pt x="105" y="9"/>
                </a:cubicBezTo>
                <a:cubicBezTo>
                  <a:pt x="106" y="9"/>
                  <a:pt x="108" y="9"/>
                  <a:pt x="108" y="10"/>
                </a:cubicBezTo>
                <a:cubicBezTo>
                  <a:pt x="109" y="10"/>
                  <a:pt x="111" y="10"/>
                  <a:pt x="110" y="10"/>
                </a:cubicBezTo>
                <a:cubicBezTo>
                  <a:pt x="110" y="9"/>
                  <a:pt x="112" y="10"/>
                  <a:pt x="112" y="10"/>
                </a:cubicBezTo>
                <a:cubicBezTo>
                  <a:pt x="113" y="10"/>
                  <a:pt x="114" y="10"/>
                  <a:pt x="116" y="10"/>
                </a:cubicBezTo>
                <a:cubicBezTo>
                  <a:pt x="116" y="9"/>
                  <a:pt x="114" y="8"/>
                  <a:pt x="116" y="8"/>
                </a:cubicBezTo>
                <a:cubicBezTo>
                  <a:pt x="116" y="9"/>
                  <a:pt x="116" y="9"/>
                  <a:pt x="116" y="9"/>
                </a:cubicBezTo>
                <a:cubicBezTo>
                  <a:pt x="119" y="8"/>
                  <a:pt x="119" y="10"/>
                  <a:pt x="122" y="9"/>
                </a:cubicBezTo>
                <a:cubicBezTo>
                  <a:pt x="122" y="8"/>
                  <a:pt x="121" y="8"/>
                  <a:pt x="121" y="7"/>
                </a:cubicBezTo>
                <a:cubicBezTo>
                  <a:pt x="122" y="7"/>
                  <a:pt x="123" y="8"/>
                  <a:pt x="124" y="8"/>
                </a:cubicBezTo>
                <a:cubicBezTo>
                  <a:pt x="124" y="8"/>
                  <a:pt x="123" y="8"/>
                  <a:pt x="123" y="8"/>
                </a:cubicBezTo>
                <a:cubicBezTo>
                  <a:pt x="126" y="8"/>
                  <a:pt x="125" y="7"/>
                  <a:pt x="126" y="6"/>
                </a:cubicBezTo>
                <a:cubicBezTo>
                  <a:pt x="127" y="6"/>
                  <a:pt x="125" y="7"/>
                  <a:pt x="127" y="7"/>
                </a:cubicBezTo>
                <a:cubicBezTo>
                  <a:pt x="129" y="7"/>
                  <a:pt x="128" y="6"/>
                  <a:pt x="129" y="6"/>
                </a:cubicBezTo>
                <a:cubicBezTo>
                  <a:pt x="129" y="5"/>
                  <a:pt x="128" y="6"/>
                  <a:pt x="128" y="5"/>
                </a:cubicBezTo>
                <a:cubicBezTo>
                  <a:pt x="129" y="5"/>
                  <a:pt x="130" y="4"/>
                  <a:pt x="131" y="3"/>
                </a:cubicBezTo>
                <a:cubicBezTo>
                  <a:pt x="133" y="3"/>
                  <a:pt x="135" y="4"/>
                  <a:pt x="135" y="5"/>
                </a:cubicBezTo>
                <a:cubicBezTo>
                  <a:pt x="142" y="4"/>
                  <a:pt x="145" y="6"/>
                  <a:pt x="150" y="5"/>
                </a:cubicBezTo>
                <a:cubicBezTo>
                  <a:pt x="150" y="5"/>
                  <a:pt x="151" y="4"/>
                  <a:pt x="151" y="4"/>
                </a:cubicBezTo>
                <a:cubicBezTo>
                  <a:pt x="154" y="4"/>
                  <a:pt x="155" y="4"/>
                  <a:pt x="156" y="3"/>
                </a:cubicBezTo>
                <a:cubicBezTo>
                  <a:pt x="157" y="3"/>
                  <a:pt x="156" y="4"/>
                  <a:pt x="156" y="5"/>
                </a:cubicBezTo>
                <a:cubicBezTo>
                  <a:pt x="157" y="4"/>
                  <a:pt x="157" y="4"/>
                  <a:pt x="158" y="3"/>
                </a:cubicBezTo>
                <a:cubicBezTo>
                  <a:pt x="159" y="4"/>
                  <a:pt x="157" y="4"/>
                  <a:pt x="158" y="4"/>
                </a:cubicBezTo>
                <a:cubicBezTo>
                  <a:pt x="160" y="4"/>
                  <a:pt x="159" y="4"/>
                  <a:pt x="160" y="3"/>
                </a:cubicBezTo>
                <a:cubicBezTo>
                  <a:pt x="162" y="4"/>
                  <a:pt x="159" y="4"/>
                  <a:pt x="160" y="4"/>
                </a:cubicBezTo>
                <a:cubicBezTo>
                  <a:pt x="160" y="5"/>
                  <a:pt x="161" y="5"/>
                  <a:pt x="161" y="5"/>
                </a:cubicBezTo>
                <a:cubicBezTo>
                  <a:pt x="163" y="4"/>
                  <a:pt x="164" y="3"/>
                  <a:pt x="166" y="2"/>
                </a:cubicBezTo>
                <a:cubicBezTo>
                  <a:pt x="167" y="2"/>
                  <a:pt x="167" y="2"/>
                  <a:pt x="168" y="2"/>
                </a:cubicBezTo>
                <a:cubicBezTo>
                  <a:pt x="167" y="3"/>
                  <a:pt x="170" y="2"/>
                  <a:pt x="168" y="3"/>
                </a:cubicBezTo>
                <a:cubicBezTo>
                  <a:pt x="170" y="4"/>
                  <a:pt x="172" y="3"/>
                  <a:pt x="173" y="3"/>
                </a:cubicBezTo>
                <a:cubicBezTo>
                  <a:pt x="173" y="3"/>
                  <a:pt x="173" y="4"/>
                  <a:pt x="173" y="4"/>
                </a:cubicBezTo>
                <a:cubicBezTo>
                  <a:pt x="175" y="3"/>
                  <a:pt x="176" y="5"/>
                  <a:pt x="178" y="4"/>
                </a:cubicBezTo>
                <a:cubicBezTo>
                  <a:pt x="178" y="5"/>
                  <a:pt x="176" y="4"/>
                  <a:pt x="176" y="5"/>
                </a:cubicBezTo>
                <a:cubicBezTo>
                  <a:pt x="175" y="5"/>
                  <a:pt x="177" y="5"/>
                  <a:pt x="177" y="6"/>
                </a:cubicBezTo>
                <a:cubicBezTo>
                  <a:pt x="177" y="4"/>
                  <a:pt x="183" y="2"/>
                  <a:pt x="187" y="3"/>
                </a:cubicBezTo>
                <a:cubicBezTo>
                  <a:pt x="186" y="4"/>
                  <a:pt x="187" y="4"/>
                  <a:pt x="185" y="4"/>
                </a:cubicBezTo>
                <a:cubicBezTo>
                  <a:pt x="185" y="4"/>
                  <a:pt x="186" y="4"/>
                  <a:pt x="186" y="4"/>
                </a:cubicBezTo>
                <a:cubicBezTo>
                  <a:pt x="181" y="4"/>
                  <a:pt x="178" y="6"/>
                  <a:pt x="182" y="8"/>
                </a:cubicBezTo>
                <a:cubicBezTo>
                  <a:pt x="183" y="8"/>
                  <a:pt x="183" y="7"/>
                  <a:pt x="182" y="6"/>
                </a:cubicBezTo>
                <a:cubicBezTo>
                  <a:pt x="184" y="6"/>
                  <a:pt x="184" y="5"/>
                  <a:pt x="186" y="5"/>
                </a:cubicBezTo>
                <a:cubicBezTo>
                  <a:pt x="186" y="6"/>
                  <a:pt x="185" y="6"/>
                  <a:pt x="185" y="6"/>
                </a:cubicBezTo>
                <a:cubicBezTo>
                  <a:pt x="185" y="6"/>
                  <a:pt x="187" y="5"/>
                  <a:pt x="187" y="5"/>
                </a:cubicBezTo>
                <a:cubicBezTo>
                  <a:pt x="188" y="5"/>
                  <a:pt x="186" y="5"/>
                  <a:pt x="187" y="6"/>
                </a:cubicBezTo>
                <a:cubicBezTo>
                  <a:pt x="188" y="6"/>
                  <a:pt x="189" y="5"/>
                  <a:pt x="190" y="5"/>
                </a:cubicBezTo>
                <a:cubicBezTo>
                  <a:pt x="189" y="4"/>
                  <a:pt x="189" y="4"/>
                  <a:pt x="188" y="3"/>
                </a:cubicBezTo>
                <a:cubicBezTo>
                  <a:pt x="189" y="3"/>
                  <a:pt x="190" y="3"/>
                  <a:pt x="191" y="2"/>
                </a:cubicBezTo>
                <a:cubicBezTo>
                  <a:pt x="190" y="1"/>
                  <a:pt x="192" y="1"/>
                  <a:pt x="194" y="1"/>
                </a:cubicBezTo>
                <a:cubicBezTo>
                  <a:pt x="194" y="1"/>
                  <a:pt x="193" y="1"/>
                  <a:pt x="193" y="2"/>
                </a:cubicBezTo>
                <a:cubicBezTo>
                  <a:pt x="194" y="2"/>
                  <a:pt x="193" y="3"/>
                  <a:pt x="195" y="3"/>
                </a:cubicBezTo>
                <a:cubicBezTo>
                  <a:pt x="193" y="4"/>
                  <a:pt x="192" y="6"/>
                  <a:pt x="189" y="5"/>
                </a:cubicBezTo>
                <a:cubicBezTo>
                  <a:pt x="188" y="6"/>
                  <a:pt x="187" y="7"/>
                  <a:pt x="187" y="8"/>
                </a:cubicBezTo>
                <a:cubicBezTo>
                  <a:pt x="186" y="8"/>
                  <a:pt x="186" y="7"/>
                  <a:pt x="185" y="7"/>
                </a:cubicBezTo>
                <a:cubicBezTo>
                  <a:pt x="184" y="7"/>
                  <a:pt x="186" y="8"/>
                  <a:pt x="185" y="8"/>
                </a:cubicBezTo>
                <a:cubicBezTo>
                  <a:pt x="184" y="8"/>
                  <a:pt x="185" y="7"/>
                  <a:pt x="184" y="7"/>
                </a:cubicBezTo>
                <a:cubicBezTo>
                  <a:pt x="183" y="7"/>
                  <a:pt x="184" y="8"/>
                  <a:pt x="182" y="8"/>
                </a:cubicBezTo>
                <a:cubicBezTo>
                  <a:pt x="183" y="8"/>
                  <a:pt x="184" y="9"/>
                  <a:pt x="185" y="9"/>
                </a:cubicBezTo>
                <a:cubicBezTo>
                  <a:pt x="187" y="8"/>
                  <a:pt x="189" y="8"/>
                  <a:pt x="190" y="6"/>
                </a:cubicBezTo>
                <a:cubicBezTo>
                  <a:pt x="192" y="6"/>
                  <a:pt x="193" y="7"/>
                  <a:pt x="195" y="7"/>
                </a:cubicBezTo>
                <a:cubicBezTo>
                  <a:pt x="196" y="6"/>
                  <a:pt x="198" y="5"/>
                  <a:pt x="200" y="6"/>
                </a:cubicBezTo>
                <a:cubicBezTo>
                  <a:pt x="200" y="6"/>
                  <a:pt x="199" y="6"/>
                  <a:pt x="199" y="6"/>
                </a:cubicBezTo>
                <a:cubicBezTo>
                  <a:pt x="204" y="7"/>
                  <a:pt x="208" y="3"/>
                  <a:pt x="209" y="2"/>
                </a:cubicBezTo>
                <a:cubicBezTo>
                  <a:pt x="211" y="0"/>
                  <a:pt x="212" y="1"/>
                  <a:pt x="215" y="1"/>
                </a:cubicBezTo>
                <a:cubicBezTo>
                  <a:pt x="216" y="2"/>
                  <a:pt x="217" y="3"/>
                  <a:pt x="218" y="4"/>
                </a:cubicBezTo>
                <a:cubicBezTo>
                  <a:pt x="223" y="0"/>
                  <a:pt x="231" y="4"/>
                  <a:pt x="233" y="7"/>
                </a:cubicBezTo>
                <a:cubicBezTo>
                  <a:pt x="232" y="6"/>
                  <a:pt x="238" y="7"/>
                  <a:pt x="239" y="5"/>
                </a:cubicBezTo>
                <a:cubicBezTo>
                  <a:pt x="240" y="5"/>
                  <a:pt x="239" y="6"/>
                  <a:pt x="240" y="6"/>
                </a:cubicBezTo>
                <a:cubicBezTo>
                  <a:pt x="240" y="7"/>
                  <a:pt x="239" y="6"/>
                  <a:pt x="238" y="6"/>
                </a:cubicBezTo>
                <a:cubicBezTo>
                  <a:pt x="239" y="7"/>
                  <a:pt x="238" y="7"/>
                  <a:pt x="239" y="7"/>
                </a:cubicBezTo>
                <a:cubicBezTo>
                  <a:pt x="241" y="8"/>
                  <a:pt x="240" y="6"/>
                  <a:pt x="242" y="6"/>
                </a:cubicBezTo>
                <a:cubicBezTo>
                  <a:pt x="242" y="7"/>
                  <a:pt x="241" y="7"/>
                  <a:pt x="241" y="7"/>
                </a:cubicBezTo>
                <a:cubicBezTo>
                  <a:pt x="242" y="7"/>
                  <a:pt x="242" y="7"/>
                  <a:pt x="242" y="7"/>
                </a:cubicBezTo>
                <a:cubicBezTo>
                  <a:pt x="244" y="8"/>
                  <a:pt x="243" y="6"/>
                  <a:pt x="245" y="6"/>
                </a:cubicBezTo>
                <a:cubicBezTo>
                  <a:pt x="245" y="7"/>
                  <a:pt x="244" y="7"/>
                  <a:pt x="244" y="7"/>
                </a:cubicBezTo>
                <a:cubicBezTo>
                  <a:pt x="244" y="7"/>
                  <a:pt x="244" y="7"/>
                  <a:pt x="244" y="8"/>
                </a:cubicBezTo>
                <a:cubicBezTo>
                  <a:pt x="248" y="7"/>
                  <a:pt x="249" y="5"/>
                  <a:pt x="252" y="5"/>
                </a:cubicBezTo>
                <a:cubicBezTo>
                  <a:pt x="255" y="6"/>
                  <a:pt x="260" y="6"/>
                  <a:pt x="261" y="7"/>
                </a:cubicBezTo>
                <a:cubicBezTo>
                  <a:pt x="262" y="7"/>
                  <a:pt x="263" y="6"/>
                  <a:pt x="264" y="7"/>
                </a:cubicBezTo>
                <a:cubicBezTo>
                  <a:pt x="267" y="7"/>
                  <a:pt x="266" y="5"/>
                  <a:pt x="270" y="5"/>
                </a:cubicBezTo>
                <a:cubicBezTo>
                  <a:pt x="269" y="5"/>
                  <a:pt x="268" y="5"/>
                  <a:pt x="268" y="5"/>
                </a:cubicBezTo>
                <a:cubicBezTo>
                  <a:pt x="268" y="6"/>
                  <a:pt x="269" y="5"/>
                  <a:pt x="270" y="5"/>
                </a:cubicBezTo>
                <a:cubicBezTo>
                  <a:pt x="268" y="6"/>
                  <a:pt x="267" y="6"/>
                  <a:pt x="266" y="7"/>
                </a:cubicBezTo>
                <a:cubicBezTo>
                  <a:pt x="266" y="7"/>
                  <a:pt x="267" y="7"/>
                  <a:pt x="267" y="7"/>
                </a:cubicBezTo>
                <a:cubicBezTo>
                  <a:pt x="268" y="7"/>
                  <a:pt x="268" y="7"/>
                  <a:pt x="269" y="7"/>
                </a:cubicBezTo>
                <a:cubicBezTo>
                  <a:pt x="271" y="8"/>
                  <a:pt x="272" y="8"/>
                  <a:pt x="273" y="7"/>
                </a:cubicBezTo>
                <a:cubicBezTo>
                  <a:pt x="274" y="7"/>
                  <a:pt x="272" y="7"/>
                  <a:pt x="272" y="7"/>
                </a:cubicBezTo>
                <a:cubicBezTo>
                  <a:pt x="273" y="8"/>
                  <a:pt x="273" y="8"/>
                  <a:pt x="273" y="8"/>
                </a:cubicBezTo>
                <a:cubicBezTo>
                  <a:pt x="274" y="8"/>
                  <a:pt x="274" y="8"/>
                  <a:pt x="274" y="7"/>
                </a:cubicBezTo>
                <a:cubicBezTo>
                  <a:pt x="275" y="8"/>
                  <a:pt x="275" y="8"/>
                  <a:pt x="275" y="8"/>
                </a:cubicBezTo>
                <a:cubicBezTo>
                  <a:pt x="276" y="8"/>
                  <a:pt x="277" y="8"/>
                  <a:pt x="278" y="9"/>
                </a:cubicBezTo>
                <a:cubicBezTo>
                  <a:pt x="281" y="8"/>
                  <a:pt x="283" y="6"/>
                  <a:pt x="285" y="6"/>
                </a:cubicBezTo>
                <a:cubicBezTo>
                  <a:pt x="286" y="6"/>
                  <a:pt x="286" y="6"/>
                  <a:pt x="286" y="7"/>
                </a:cubicBezTo>
                <a:cubicBezTo>
                  <a:pt x="287" y="6"/>
                  <a:pt x="290" y="7"/>
                  <a:pt x="291" y="8"/>
                </a:cubicBezTo>
                <a:cubicBezTo>
                  <a:pt x="290" y="8"/>
                  <a:pt x="289" y="7"/>
                  <a:pt x="287" y="7"/>
                </a:cubicBezTo>
                <a:cubicBezTo>
                  <a:pt x="286" y="7"/>
                  <a:pt x="286" y="8"/>
                  <a:pt x="286" y="8"/>
                </a:cubicBezTo>
                <a:cubicBezTo>
                  <a:pt x="288" y="9"/>
                  <a:pt x="291" y="9"/>
                  <a:pt x="292" y="11"/>
                </a:cubicBezTo>
                <a:cubicBezTo>
                  <a:pt x="293" y="10"/>
                  <a:pt x="294" y="9"/>
                  <a:pt x="292" y="10"/>
                </a:cubicBezTo>
                <a:cubicBezTo>
                  <a:pt x="294" y="9"/>
                  <a:pt x="296" y="9"/>
                  <a:pt x="300" y="9"/>
                </a:cubicBezTo>
                <a:cubicBezTo>
                  <a:pt x="301" y="9"/>
                  <a:pt x="302" y="7"/>
                  <a:pt x="304" y="8"/>
                </a:cubicBezTo>
                <a:cubicBezTo>
                  <a:pt x="304" y="9"/>
                  <a:pt x="302" y="9"/>
                  <a:pt x="302" y="10"/>
                </a:cubicBezTo>
                <a:cubicBezTo>
                  <a:pt x="305" y="9"/>
                  <a:pt x="306" y="7"/>
                  <a:pt x="310" y="7"/>
                </a:cubicBezTo>
                <a:cubicBezTo>
                  <a:pt x="310" y="7"/>
                  <a:pt x="310" y="8"/>
                  <a:pt x="310" y="8"/>
                </a:cubicBezTo>
                <a:cubicBezTo>
                  <a:pt x="305" y="8"/>
                  <a:pt x="303" y="10"/>
                  <a:pt x="302" y="11"/>
                </a:cubicBezTo>
                <a:cubicBezTo>
                  <a:pt x="304" y="11"/>
                  <a:pt x="305" y="11"/>
                  <a:pt x="303" y="12"/>
                </a:cubicBezTo>
                <a:cubicBezTo>
                  <a:pt x="307" y="12"/>
                  <a:pt x="307" y="10"/>
                  <a:pt x="310" y="10"/>
                </a:cubicBezTo>
                <a:cubicBezTo>
                  <a:pt x="310" y="10"/>
                  <a:pt x="310" y="10"/>
                  <a:pt x="309" y="10"/>
                </a:cubicBezTo>
                <a:cubicBezTo>
                  <a:pt x="309" y="10"/>
                  <a:pt x="310" y="10"/>
                  <a:pt x="310" y="10"/>
                </a:cubicBezTo>
                <a:cubicBezTo>
                  <a:pt x="311" y="10"/>
                  <a:pt x="311" y="10"/>
                  <a:pt x="312" y="10"/>
                </a:cubicBezTo>
                <a:cubicBezTo>
                  <a:pt x="313" y="10"/>
                  <a:pt x="313" y="10"/>
                  <a:pt x="313" y="11"/>
                </a:cubicBezTo>
                <a:cubicBezTo>
                  <a:pt x="314" y="11"/>
                  <a:pt x="313" y="10"/>
                  <a:pt x="314" y="10"/>
                </a:cubicBezTo>
                <a:cubicBezTo>
                  <a:pt x="314" y="10"/>
                  <a:pt x="313" y="10"/>
                  <a:pt x="313" y="10"/>
                </a:cubicBezTo>
                <a:cubicBezTo>
                  <a:pt x="315" y="10"/>
                  <a:pt x="319" y="10"/>
                  <a:pt x="322" y="10"/>
                </a:cubicBezTo>
                <a:cubicBezTo>
                  <a:pt x="322" y="11"/>
                  <a:pt x="319" y="12"/>
                  <a:pt x="321" y="12"/>
                </a:cubicBezTo>
                <a:cubicBezTo>
                  <a:pt x="321" y="13"/>
                  <a:pt x="320" y="12"/>
                  <a:pt x="319" y="12"/>
                </a:cubicBezTo>
                <a:cubicBezTo>
                  <a:pt x="321" y="13"/>
                  <a:pt x="323" y="13"/>
                  <a:pt x="324" y="15"/>
                </a:cubicBezTo>
                <a:cubicBezTo>
                  <a:pt x="325" y="14"/>
                  <a:pt x="326" y="14"/>
                  <a:pt x="326" y="14"/>
                </a:cubicBezTo>
                <a:cubicBezTo>
                  <a:pt x="326" y="14"/>
                  <a:pt x="325" y="14"/>
                  <a:pt x="325" y="14"/>
                </a:cubicBezTo>
                <a:cubicBezTo>
                  <a:pt x="326" y="13"/>
                  <a:pt x="328" y="14"/>
                  <a:pt x="329" y="15"/>
                </a:cubicBezTo>
                <a:cubicBezTo>
                  <a:pt x="330" y="15"/>
                  <a:pt x="330" y="14"/>
                  <a:pt x="330" y="14"/>
                </a:cubicBezTo>
                <a:cubicBezTo>
                  <a:pt x="331" y="14"/>
                  <a:pt x="330" y="15"/>
                  <a:pt x="330" y="15"/>
                </a:cubicBezTo>
                <a:cubicBezTo>
                  <a:pt x="330" y="15"/>
                  <a:pt x="331" y="15"/>
                  <a:pt x="332" y="15"/>
                </a:cubicBezTo>
                <a:cubicBezTo>
                  <a:pt x="330" y="16"/>
                  <a:pt x="331" y="16"/>
                  <a:pt x="331" y="17"/>
                </a:cubicBezTo>
                <a:cubicBezTo>
                  <a:pt x="332" y="17"/>
                  <a:pt x="334" y="16"/>
                  <a:pt x="333" y="15"/>
                </a:cubicBezTo>
                <a:cubicBezTo>
                  <a:pt x="331" y="15"/>
                  <a:pt x="334" y="15"/>
                  <a:pt x="333" y="16"/>
                </a:cubicBezTo>
                <a:cubicBezTo>
                  <a:pt x="334" y="14"/>
                  <a:pt x="332" y="13"/>
                  <a:pt x="331" y="12"/>
                </a:cubicBezTo>
                <a:cubicBezTo>
                  <a:pt x="332" y="12"/>
                  <a:pt x="333" y="12"/>
                  <a:pt x="333" y="11"/>
                </a:cubicBezTo>
                <a:cubicBezTo>
                  <a:pt x="334" y="11"/>
                  <a:pt x="335" y="11"/>
                  <a:pt x="335" y="12"/>
                </a:cubicBezTo>
                <a:cubicBezTo>
                  <a:pt x="341" y="11"/>
                  <a:pt x="344" y="14"/>
                  <a:pt x="344" y="16"/>
                </a:cubicBezTo>
                <a:cubicBezTo>
                  <a:pt x="347" y="18"/>
                  <a:pt x="349" y="20"/>
                  <a:pt x="352" y="22"/>
                </a:cubicBezTo>
                <a:cubicBezTo>
                  <a:pt x="352" y="22"/>
                  <a:pt x="353" y="22"/>
                  <a:pt x="354" y="22"/>
                </a:cubicBezTo>
                <a:cubicBezTo>
                  <a:pt x="354" y="21"/>
                  <a:pt x="353" y="21"/>
                  <a:pt x="353" y="20"/>
                </a:cubicBezTo>
                <a:cubicBezTo>
                  <a:pt x="354" y="20"/>
                  <a:pt x="355" y="20"/>
                  <a:pt x="355" y="20"/>
                </a:cubicBezTo>
                <a:cubicBezTo>
                  <a:pt x="356" y="22"/>
                  <a:pt x="361" y="22"/>
                  <a:pt x="363" y="22"/>
                </a:cubicBezTo>
                <a:cubicBezTo>
                  <a:pt x="365" y="22"/>
                  <a:pt x="363" y="24"/>
                  <a:pt x="364" y="24"/>
                </a:cubicBezTo>
                <a:cubicBezTo>
                  <a:pt x="362" y="24"/>
                  <a:pt x="363" y="22"/>
                  <a:pt x="360" y="22"/>
                </a:cubicBezTo>
                <a:cubicBezTo>
                  <a:pt x="359" y="22"/>
                  <a:pt x="360" y="23"/>
                  <a:pt x="360" y="23"/>
                </a:cubicBezTo>
                <a:cubicBezTo>
                  <a:pt x="362" y="23"/>
                  <a:pt x="363" y="24"/>
                  <a:pt x="363" y="25"/>
                </a:cubicBezTo>
                <a:cubicBezTo>
                  <a:pt x="364" y="25"/>
                  <a:pt x="365" y="25"/>
                  <a:pt x="365" y="24"/>
                </a:cubicBezTo>
                <a:cubicBezTo>
                  <a:pt x="366" y="25"/>
                  <a:pt x="367" y="26"/>
                  <a:pt x="365" y="25"/>
                </a:cubicBezTo>
                <a:cubicBezTo>
                  <a:pt x="365" y="25"/>
                  <a:pt x="366" y="25"/>
                  <a:pt x="365" y="25"/>
                </a:cubicBezTo>
                <a:cubicBezTo>
                  <a:pt x="365" y="25"/>
                  <a:pt x="364" y="26"/>
                  <a:pt x="365" y="26"/>
                </a:cubicBezTo>
                <a:cubicBezTo>
                  <a:pt x="365" y="26"/>
                  <a:pt x="364" y="25"/>
                  <a:pt x="363" y="26"/>
                </a:cubicBezTo>
                <a:cubicBezTo>
                  <a:pt x="364" y="25"/>
                  <a:pt x="363" y="25"/>
                  <a:pt x="361" y="25"/>
                </a:cubicBezTo>
                <a:cubicBezTo>
                  <a:pt x="361" y="25"/>
                  <a:pt x="363" y="25"/>
                  <a:pt x="362" y="26"/>
                </a:cubicBezTo>
                <a:cubicBezTo>
                  <a:pt x="361" y="26"/>
                  <a:pt x="361" y="25"/>
                  <a:pt x="361" y="25"/>
                </a:cubicBezTo>
                <a:cubicBezTo>
                  <a:pt x="360" y="25"/>
                  <a:pt x="361" y="26"/>
                  <a:pt x="361" y="26"/>
                </a:cubicBezTo>
                <a:cubicBezTo>
                  <a:pt x="360" y="26"/>
                  <a:pt x="360" y="26"/>
                  <a:pt x="360" y="25"/>
                </a:cubicBezTo>
                <a:cubicBezTo>
                  <a:pt x="359" y="25"/>
                  <a:pt x="358" y="27"/>
                  <a:pt x="359" y="26"/>
                </a:cubicBezTo>
                <a:cubicBezTo>
                  <a:pt x="357" y="26"/>
                  <a:pt x="357" y="27"/>
                  <a:pt x="357" y="27"/>
                </a:cubicBezTo>
                <a:cubicBezTo>
                  <a:pt x="356" y="27"/>
                  <a:pt x="355" y="27"/>
                  <a:pt x="355" y="26"/>
                </a:cubicBezTo>
                <a:cubicBezTo>
                  <a:pt x="358" y="27"/>
                  <a:pt x="359" y="23"/>
                  <a:pt x="356" y="24"/>
                </a:cubicBezTo>
                <a:cubicBezTo>
                  <a:pt x="355" y="24"/>
                  <a:pt x="357" y="23"/>
                  <a:pt x="359" y="23"/>
                </a:cubicBezTo>
                <a:cubicBezTo>
                  <a:pt x="359" y="24"/>
                  <a:pt x="358" y="24"/>
                  <a:pt x="358" y="25"/>
                </a:cubicBezTo>
                <a:cubicBezTo>
                  <a:pt x="361" y="24"/>
                  <a:pt x="358" y="23"/>
                  <a:pt x="359" y="22"/>
                </a:cubicBezTo>
                <a:cubicBezTo>
                  <a:pt x="357" y="22"/>
                  <a:pt x="357" y="23"/>
                  <a:pt x="357" y="22"/>
                </a:cubicBezTo>
                <a:cubicBezTo>
                  <a:pt x="357" y="22"/>
                  <a:pt x="357" y="23"/>
                  <a:pt x="357" y="23"/>
                </a:cubicBezTo>
                <a:cubicBezTo>
                  <a:pt x="359" y="23"/>
                  <a:pt x="356" y="22"/>
                  <a:pt x="358" y="23"/>
                </a:cubicBezTo>
                <a:cubicBezTo>
                  <a:pt x="359" y="23"/>
                  <a:pt x="357" y="23"/>
                  <a:pt x="357" y="23"/>
                </a:cubicBezTo>
                <a:cubicBezTo>
                  <a:pt x="356" y="23"/>
                  <a:pt x="356" y="23"/>
                  <a:pt x="356" y="22"/>
                </a:cubicBezTo>
                <a:cubicBezTo>
                  <a:pt x="354" y="23"/>
                  <a:pt x="354" y="22"/>
                  <a:pt x="353" y="23"/>
                </a:cubicBezTo>
                <a:cubicBezTo>
                  <a:pt x="354" y="23"/>
                  <a:pt x="354" y="24"/>
                  <a:pt x="355" y="24"/>
                </a:cubicBezTo>
                <a:cubicBezTo>
                  <a:pt x="355" y="25"/>
                  <a:pt x="355" y="25"/>
                  <a:pt x="355" y="25"/>
                </a:cubicBezTo>
                <a:cubicBezTo>
                  <a:pt x="354" y="25"/>
                  <a:pt x="355" y="25"/>
                  <a:pt x="354" y="24"/>
                </a:cubicBezTo>
                <a:cubicBezTo>
                  <a:pt x="355" y="26"/>
                  <a:pt x="352" y="28"/>
                  <a:pt x="354" y="30"/>
                </a:cubicBezTo>
                <a:cubicBezTo>
                  <a:pt x="356" y="30"/>
                  <a:pt x="354" y="29"/>
                  <a:pt x="354" y="29"/>
                </a:cubicBezTo>
                <a:cubicBezTo>
                  <a:pt x="354" y="29"/>
                  <a:pt x="354" y="29"/>
                  <a:pt x="355" y="29"/>
                </a:cubicBezTo>
                <a:cubicBezTo>
                  <a:pt x="356" y="29"/>
                  <a:pt x="355" y="28"/>
                  <a:pt x="356" y="28"/>
                </a:cubicBezTo>
                <a:cubicBezTo>
                  <a:pt x="356" y="29"/>
                  <a:pt x="355" y="30"/>
                  <a:pt x="355" y="31"/>
                </a:cubicBezTo>
                <a:cubicBezTo>
                  <a:pt x="355" y="31"/>
                  <a:pt x="356" y="31"/>
                  <a:pt x="356" y="31"/>
                </a:cubicBezTo>
                <a:cubicBezTo>
                  <a:pt x="357" y="31"/>
                  <a:pt x="357" y="31"/>
                  <a:pt x="358" y="31"/>
                </a:cubicBezTo>
                <a:cubicBezTo>
                  <a:pt x="358" y="30"/>
                  <a:pt x="359" y="30"/>
                  <a:pt x="359" y="29"/>
                </a:cubicBezTo>
                <a:cubicBezTo>
                  <a:pt x="358" y="29"/>
                  <a:pt x="358" y="30"/>
                  <a:pt x="356" y="29"/>
                </a:cubicBezTo>
                <a:cubicBezTo>
                  <a:pt x="360" y="29"/>
                  <a:pt x="360" y="28"/>
                  <a:pt x="360" y="27"/>
                </a:cubicBezTo>
                <a:cubicBezTo>
                  <a:pt x="362" y="28"/>
                  <a:pt x="362" y="31"/>
                  <a:pt x="365" y="32"/>
                </a:cubicBezTo>
                <a:cubicBezTo>
                  <a:pt x="366" y="32"/>
                  <a:pt x="367" y="31"/>
                  <a:pt x="366" y="30"/>
                </a:cubicBezTo>
                <a:cubicBezTo>
                  <a:pt x="367" y="31"/>
                  <a:pt x="368" y="31"/>
                  <a:pt x="368" y="32"/>
                </a:cubicBezTo>
                <a:cubicBezTo>
                  <a:pt x="368" y="31"/>
                  <a:pt x="370" y="31"/>
                  <a:pt x="372" y="31"/>
                </a:cubicBezTo>
                <a:cubicBezTo>
                  <a:pt x="372" y="31"/>
                  <a:pt x="372" y="32"/>
                  <a:pt x="373" y="32"/>
                </a:cubicBezTo>
                <a:cubicBezTo>
                  <a:pt x="372" y="33"/>
                  <a:pt x="373" y="32"/>
                  <a:pt x="368" y="33"/>
                </a:cubicBezTo>
                <a:close/>
                <a:moveTo>
                  <a:pt x="233" y="36"/>
                </a:moveTo>
                <a:cubicBezTo>
                  <a:pt x="233" y="35"/>
                  <a:pt x="232" y="34"/>
                  <a:pt x="231" y="33"/>
                </a:cubicBezTo>
                <a:cubicBezTo>
                  <a:pt x="232" y="34"/>
                  <a:pt x="229" y="35"/>
                  <a:pt x="233" y="36"/>
                </a:cubicBezTo>
                <a:close/>
                <a:moveTo>
                  <a:pt x="238" y="6"/>
                </a:moveTo>
                <a:cubicBezTo>
                  <a:pt x="236" y="6"/>
                  <a:pt x="236" y="7"/>
                  <a:pt x="235" y="7"/>
                </a:cubicBezTo>
                <a:cubicBezTo>
                  <a:pt x="236" y="8"/>
                  <a:pt x="235" y="9"/>
                  <a:pt x="236" y="9"/>
                </a:cubicBezTo>
                <a:cubicBezTo>
                  <a:pt x="237" y="8"/>
                  <a:pt x="237" y="8"/>
                  <a:pt x="236" y="7"/>
                </a:cubicBezTo>
                <a:cubicBezTo>
                  <a:pt x="237" y="7"/>
                  <a:pt x="238" y="8"/>
                  <a:pt x="239" y="7"/>
                </a:cubicBezTo>
                <a:cubicBezTo>
                  <a:pt x="238" y="7"/>
                  <a:pt x="238" y="7"/>
                  <a:pt x="238" y="6"/>
                </a:cubicBezTo>
                <a:close/>
                <a:moveTo>
                  <a:pt x="351" y="28"/>
                </a:moveTo>
                <a:cubicBezTo>
                  <a:pt x="350" y="28"/>
                  <a:pt x="352" y="27"/>
                  <a:pt x="351" y="26"/>
                </a:cubicBezTo>
                <a:cubicBezTo>
                  <a:pt x="349" y="27"/>
                  <a:pt x="350" y="28"/>
                  <a:pt x="351" y="28"/>
                </a:cubicBezTo>
                <a:close/>
                <a:moveTo>
                  <a:pt x="349" y="26"/>
                </a:moveTo>
                <a:cubicBezTo>
                  <a:pt x="348" y="26"/>
                  <a:pt x="348" y="27"/>
                  <a:pt x="346" y="27"/>
                </a:cubicBezTo>
                <a:cubicBezTo>
                  <a:pt x="347" y="27"/>
                  <a:pt x="346" y="28"/>
                  <a:pt x="347" y="28"/>
                </a:cubicBezTo>
                <a:cubicBezTo>
                  <a:pt x="347" y="27"/>
                  <a:pt x="348" y="28"/>
                  <a:pt x="349" y="28"/>
                </a:cubicBezTo>
                <a:cubicBezTo>
                  <a:pt x="349" y="28"/>
                  <a:pt x="350" y="26"/>
                  <a:pt x="349" y="26"/>
                </a:cubicBezTo>
                <a:close/>
                <a:moveTo>
                  <a:pt x="341" y="38"/>
                </a:moveTo>
                <a:cubicBezTo>
                  <a:pt x="342" y="38"/>
                  <a:pt x="343" y="38"/>
                  <a:pt x="344" y="38"/>
                </a:cubicBezTo>
                <a:cubicBezTo>
                  <a:pt x="343" y="38"/>
                  <a:pt x="341" y="38"/>
                  <a:pt x="341" y="38"/>
                </a:cubicBezTo>
                <a:close/>
                <a:moveTo>
                  <a:pt x="337" y="12"/>
                </a:moveTo>
                <a:cubicBezTo>
                  <a:pt x="339" y="13"/>
                  <a:pt x="341" y="15"/>
                  <a:pt x="343" y="16"/>
                </a:cubicBezTo>
                <a:cubicBezTo>
                  <a:pt x="342" y="13"/>
                  <a:pt x="341" y="13"/>
                  <a:pt x="337" y="12"/>
                </a:cubicBezTo>
                <a:close/>
                <a:moveTo>
                  <a:pt x="338" y="14"/>
                </a:moveTo>
                <a:cubicBezTo>
                  <a:pt x="340" y="14"/>
                  <a:pt x="337" y="15"/>
                  <a:pt x="339" y="16"/>
                </a:cubicBezTo>
                <a:cubicBezTo>
                  <a:pt x="338" y="15"/>
                  <a:pt x="340" y="16"/>
                  <a:pt x="340" y="15"/>
                </a:cubicBezTo>
                <a:cubicBezTo>
                  <a:pt x="339" y="15"/>
                  <a:pt x="339" y="13"/>
                  <a:pt x="338" y="14"/>
                </a:cubicBezTo>
                <a:close/>
                <a:moveTo>
                  <a:pt x="336" y="14"/>
                </a:moveTo>
                <a:cubicBezTo>
                  <a:pt x="335" y="14"/>
                  <a:pt x="336" y="15"/>
                  <a:pt x="338" y="15"/>
                </a:cubicBezTo>
                <a:cubicBezTo>
                  <a:pt x="338" y="14"/>
                  <a:pt x="337" y="14"/>
                  <a:pt x="336" y="14"/>
                </a:cubicBezTo>
                <a:close/>
                <a:moveTo>
                  <a:pt x="333" y="18"/>
                </a:moveTo>
                <a:cubicBezTo>
                  <a:pt x="333" y="19"/>
                  <a:pt x="334" y="19"/>
                  <a:pt x="335" y="19"/>
                </a:cubicBezTo>
                <a:cubicBezTo>
                  <a:pt x="333" y="20"/>
                  <a:pt x="334" y="20"/>
                  <a:pt x="334" y="21"/>
                </a:cubicBezTo>
                <a:cubicBezTo>
                  <a:pt x="336" y="21"/>
                  <a:pt x="336" y="21"/>
                  <a:pt x="337" y="20"/>
                </a:cubicBezTo>
                <a:cubicBezTo>
                  <a:pt x="335" y="19"/>
                  <a:pt x="336" y="18"/>
                  <a:pt x="333" y="18"/>
                </a:cubicBezTo>
                <a:close/>
                <a:moveTo>
                  <a:pt x="335" y="16"/>
                </a:moveTo>
                <a:cubicBezTo>
                  <a:pt x="334" y="16"/>
                  <a:pt x="333" y="16"/>
                  <a:pt x="333" y="16"/>
                </a:cubicBezTo>
                <a:cubicBezTo>
                  <a:pt x="335" y="16"/>
                  <a:pt x="334" y="17"/>
                  <a:pt x="335" y="17"/>
                </a:cubicBezTo>
                <a:cubicBezTo>
                  <a:pt x="336" y="17"/>
                  <a:pt x="335" y="16"/>
                  <a:pt x="335" y="16"/>
                </a:cubicBezTo>
                <a:close/>
                <a:moveTo>
                  <a:pt x="332" y="36"/>
                </a:moveTo>
                <a:cubicBezTo>
                  <a:pt x="332" y="36"/>
                  <a:pt x="332" y="37"/>
                  <a:pt x="333" y="37"/>
                </a:cubicBezTo>
                <a:cubicBezTo>
                  <a:pt x="334" y="36"/>
                  <a:pt x="333" y="36"/>
                  <a:pt x="332" y="36"/>
                </a:cubicBezTo>
                <a:close/>
                <a:moveTo>
                  <a:pt x="254" y="7"/>
                </a:moveTo>
                <a:cubicBezTo>
                  <a:pt x="256" y="8"/>
                  <a:pt x="258" y="8"/>
                  <a:pt x="260" y="9"/>
                </a:cubicBezTo>
                <a:cubicBezTo>
                  <a:pt x="261" y="8"/>
                  <a:pt x="256" y="5"/>
                  <a:pt x="254" y="7"/>
                </a:cubicBezTo>
                <a:close/>
                <a:moveTo>
                  <a:pt x="251" y="6"/>
                </a:moveTo>
                <a:cubicBezTo>
                  <a:pt x="250" y="7"/>
                  <a:pt x="252" y="7"/>
                  <a:pt x="250" y="7"/>
                </a:cubicBezTo>
                <a:cubicBezTo>
                  <a:pt x="252" y="8"/>
                  <a:pt x="252" y="6"/>
                  <a:pt x="254" y="6"/>
                </a:cubicBezTo>
                <a:cubicBezTo>
                  <a:pt x="252" y="6"/>
                  <a:pt x="253" y="6"/>
                  <a:pt x="251" y="6"/>
                </a:cubicBezTo>
                <a:close/>
                <a:moveTo>
                  <a:pt x="239" y="36"/>
                </a:moveTo>
                <a:cubicBezTo>
                  <a:pt x="240" y="37"/>
                  <a:pt x="241" y="37"/>
                  <a:pt x="242" y="36"/>
                </a:cubicBezTo>
                <a:cubicBezTo>
                  <a:pt x="241" y="36"/>
                  <a:pt x="241" y="36"/>
                  <a:pt x="242" y="35"/>
                </a:cubicBezTo>
                <a:cubicBezTo>
                  <a:pt x="242" y="35"/>
                  <a:pt x="243" y="35"/>
                  <a:pt x="242" y="35"/>
                </a:cubicBezTo>
                <a:cubicBezTo>
                  <a:pt x="240" y="35"/>
                  <a:pt x="240" y="36"/>
                  <a:pt x="239" y="36"/>
                </a:cubicBezTo>
                <a:close/>
                <a:moveTo>
                  <a:pt x="238" y="9"/>
                </a:moveTo>
                <a:cubicBezTo>
                  <a:pt x="239" y="9"/>
                  <a:pt x="237" y="10"/>
                  <a:pt x="238" y="10"/>
                </a:cubicBezTo>
                <a:cubicBezTo>
                  <a:pt x="238" y="10"/>
                  <a:pt x="238" y="10"/>
                  <a:pt x="239" y="10"/>
                </a:cubicBezTo>
                <a:cubicBezTo>
                  <a:pt x="239" y="10"/>
                  <a:pt x="239" y="10"/>
                  <a:pt x="239" y="10"/>
                </a:cubicBezTo>
                <a:cubicBezTo>
                  <a:pt x="240" y="10"/>
                  <a:pt x="238" y="9"/>
                  <a:pt x="238" y="9"/>
                </a:cubicBezTo>
                <a:close/>
                <a:moveTo>
                  <a:pt x="235" y="34"/>
                </a:moveTo>
                <a:cubicBezTo>
                  <a:pt x="235" y="35"/>
                  <a:pt x="236" y="36"/>
                  <a:pt x="236" y="35"/>
                </a:cubicBezTo>
                <a:cubicBezTo>
                  <a:pt x="235" y="35"/>
                  <a:pt x="237" y="34"/>
                  <a:pt x="235" y="34"/>
                </a:cubicBezTo>
                <a:close/>
                <a:moveTo>
                  <a:pt x="227" y="6"/>
                </a:moveTo>
                <a:cubicBezTo>
                  <a:pt x="228" y="6"/>
                  <a:pt x="229" y="6"/>
                  <a:pt x="229" y="6"/>
                </a:cubicBezTo>
                <a:cubicBezTo>
                  <a:pt x="228" y="6"/>
                  <a:pt x="229" y="5"/>
                  <a:pt x="229" y="5"/>
                </a:cubicBezTo>
                <a:cubicBezTo>
                  <a:pt x="226" y="3"/>
                  <a:pt x="224" y="2"/>
                  <a:pt x="219" y="4"/>
                </a:cubicBezTo>
                <a:cubicBezTo>
                  <a:pt x="218" y="4"/>
                  <a:pt x="220" y="5"/>
                  <a:pt x="219" y="5"/>
                </a:cubicBezTo>
                <a:cubicBezTo>
                  <a:pt x="219" y="4"/>
                  <a:pt x="218" y="4"/>
                  <a:pt x="217" y="3"/>
                </a:cubicBezTo>
                <a:cubicBezTo>
                  <a:pt x="214" y="4"/>
                  <a:pt x="214" y="2"/>
                  <a:pt x="212" y="2"/>
                </a:cubicBezTo>
                <a:cubicBezTo>
                  <a:pt x="212" y="3"/>
                  <a:pt x="209" y="4"/>
                  <a:pt x="208" y="5"/>
                </a:cubicBezTo>
                <a:cubicBezTo>
                  <a:pt x="209" y="5"/>
                  <a:pt x="209" y="5"/>
                  <a:pt x="209" y="5"/>
                </a:cubicBezTo>
                <a:cubicBezTo>
                  <a:pt x="210" y="5"/>
                  <a:pt x="211" y="4"/>
                  <a:pt x="211" y="5"/>
                </a:cubicBezTo>
                <a:cubicBezTo>
                  <a:pt x="210" y="5"/>
                  <a:pt x="210" y="6"/>
                  <a:pt x="209" y="6"/>
                </a:cubicBezTo>
                <a:cubicBezTo>
                  <a:pt x="209" y="6"/>
                  <a:pt x="209" y="6"/>
                  <a:pt x="209" y="6"/>
                </a:cubicBezTo>
                <a:cubicBezTo>
                  <a:pt x="209" y="6"/>
                  <a:pt x="210" y="7"/>
                  <a:pt x="209" y="7"/>
                </a:cubicBezTo>
                <a:cubicBezTo>
                  <a:pt x="208" y="7"/>
                  <a:pt x="209" y="7"/>
                  <a:pt x="208" y="6"/>
                </a:cubicBezTo>
                <a:cubicBezTo>
                  <a:pt x="209" y="8"/>
                  <a:pt x="211" y="9"/>
                  <a:pt x="213" y="10"/>
                </a:cubicBezTo>
                <a:cubicBezTo>
                  <a:pt x="213" y="9"/>
                  <a:pt x="214" y="9"/>
                  <a:pt x="213" y="8"/>
                </a:cubicBezTo>
                <a:cubicBezTo>
                  <a:pt x="216" y="9"/>
                  <a:pt x="216" y="7"/>
                  <a:pt x="218" y="6"/>
                </a:cubicBezTo>
                <a:cubicBezTo>
                  <a:pt x="220" y="7"/>
                  <a:pt x="222" y="5"/>
                  <a:pt x="223" y="4"/>
                </a:cubicBezTo>
                <a:cubicBezTo>
                  <a:pt x="225" y="5"/>
                  <a:pt x="226" y="5"/>
                  <a:pt x="227" y="6"/>
                </a:cubicBezTo>
                <a:close/>
                <a:moveTo>
                  <a:pt x="227" y="13"/>
                </a:moveTo>
                <a:cubicBezTo>
                  <a:pt x="228" y="13"/>
                  <a:pt x="227" y="12"/>
                  <a:pt x="228" y="12"/>
                </a:cubicBezTo>
                <a:cubicBezTo>
                  <a:pt x="226" y="12"/>
                  <a:pt x="226" y="13"/>
                  <a:pt x="227" y="13"/>
                </a:cubicBezTo>
                <a:close/>
                <a:moveTo>
                  <a:pt x="221" y="6"/>
                </a:moveTo>
                <a:cubicBezTo>
                  <a:pt x="223" y="6"/>
                  <a:pt x="224" y="6"/>
                  <a:pt x="225" y="7"/>
                </a:cubicBezTo>
                <a:cubicBezTo>
                  <a:pt x="225" y="6"/>
                  <a:pt x="221" y="5"/>
                  <a:pt x="221" y="6"/>
                </a:cubicBezTo>
                <a:close/>
                <a:moveTo>
                  <a:pt x="222" y="7"/>
                </a:moveTo>
                <a:cubicBezTo>
                  <a:pt x="223" y="7"/>
                  <a:pt x="224" y="7"/>
                  <a:pt x="224" y="7"/>
                </a:cubicBezTo>
                <a:cubicBezTo>
                  <a:pt x="223" y="7"/>
                  <a:pt x="222" y="7"/>
                  <a:pt x="222" y="7"/>
                </a:cubicBezTo>
                <a:close/>
                <a:moveTo>
                  <a:pt x="219" y="15"/>
                </a:moveTo>
                <a:cubicBezTo>
                  <a:pt x="218" y="15"/>
                  <a:pt x="219" y="15"/>
                  <a:pt x="219" y="16"/>
                </a:cubicBezTo>
                <a:cubicBezTo>
                  <a:pt x="221" y="16"/>
                  <a:pt x="219" y="15"/>
                  <a:pt x="219" y="15"/>
                </a:cubicBezTo>
                <a:close/>
                <a:moveTo>
                  <a:pt x="192" y="40"/>
                </a:moveTo>
                <a:cubicBezTo>
                  <a:pt x="193" y="41"/>
                  <a:pt x="193" y="39"/>
                  <a:pt x="193" y="39"/>
                </a:cubicBezTo>
                <a:cubicBezTo>
                  <a:pt x="193" y="40"/>
                  <a:pt x="192" y="40"/>
                  <a:pt x="192" y="40"/>
                </a:cubicBezTo>
                <a:close/>
                <a:moveTo>
                  <a:pt x="189" y="39"/>
                </a:moveTo>
                <a:cubicBezTo>
                  <a:pt x="188" y="39"/>
                  <a:pt x="186" y="40"/>
                  <a:pt x="187" y="40"/>
                </a:cubicBezTo>
                <a:cubicBezTo>
                  <a:pt x="187" y="40"/>
                  <a:pt x="188" y="41"/>
                  <a:pt x="189" y="41"/>
                </a:cubicBezTo>
                <a:cubicBezTo>
                  <a:pt x="190" y="40"/>
                  <a:pt x="190" y="39"/>
                  <a:pt x="189" y="39"/>
                </a:cubicBezTo>
                <a:close/>
                <a:moveTo>
                  <a:pt x="183" y="41"/>
                </a:moveTo>
                <a:cubicBezTo>
                  <a:pt x="183" y="41"/>
                  <a:pt x="184" y="42"/>
                  <a:pt x="184" y="42"/>
                </a:cubicBezTo>
                <a:cubicBezTo>
                  <a:pt x="184" y="41"/>
                  <a:pt x="184" y="41"/>
                  <a:pt x="185" y="40"/>
                </a:cubicBezTo>
                <a:cubicBezTo>
                  <a:pt x="183" y="40"/>
                  <a:pt x="183" y="41"/>
                  <a:pt x="183" y="41"/>
                </a:cubicBezTo>
                <a:close/>
                <a:moveTo>
                  <a:pt x="179" y="10"/>
                </a:moveTo>
                <a:cubicBezTo>
                  <a:pt x="178" y="11"/>
                  <a:pt x="178" y="12"/>
                  <a:pt x="180" y="12"/>
                </a:cubicBezTo>
                <a:cubicBezTo>
                  <a:pt x="180" y="11"/>
                  <a:pt x="180" y="11"/>
                  <a:pt x="179" y="10"/>
                </a:cubicBezTo>
                <a:close/>
                <a:moveTo>
                  <a:pt x="177" y="7"/>
                </a:moveTo>
                <a:cubicBezTo>
                  <a:pt x="176" y="7"/>
                  <a:pt x="177" y="7"/>
                  <a:pt x="177" y="6"/>
                </a:cubicBezTo>
                <a:cubicBezTo>
                  <a:pt x="176" y="6"/>
                  <a:pt x="175" y="6"/>
                  <a:pt x="174" y="6"/>
                </a:cubicBezTo>
                <a:cubicBezTo>
                  <a:pt x="175" y="7"/>
                  <a:pt x="171" y="8"/>
                  <a:pt x="174" y="9"/>
                </a:cubicBezTo>
                <a:cubicBezTo>
                  <a:pt x="176" y="8"/>
                  <a:pt x="178" y="8"/>
                  <a:pt x="180" y="8"/>
                </a:cubicBezTo>
                <a:cubicBezTo>
                  <a:pt x="180" y="7"/>
                  <a:pt x="180" y="8"/>
                  <a:pt x="180" y="7"/>
                </a:cubicBezTo>
                <a:cubicBezTo>
                  <a:pt x="178" y="7"/>
                  <a:pt x="178" y="7"/>
                  <a:pt x="177" y="7"/>
                </a:cubicBezTo>
                <a:close/>
                <a:moveTo>
                  <a:pt x="177" y="41"/>
                </a:moveTo>
                <a:cubicBezTo>
                  <a:pt x="178" y="41"/>
                  <a:pt x="179" y="40"/>
                  <a:pt x="178" y="39"/>
                </a:cubicBezTo>
                <a:cubicBezTo>
                  <a:pt x="177" y="40"/>
                  <a:pt x="176" y="40"/>
                  <a:pt x="177" y="41"/>
                </a:cubicBezTo>
                <a:close/>
                <a:moveTo>
                  <a:pt x="171" y="5"/>
                </a:moveTo>
                <a:cubicBezTo>
                  <a:pt x="172" y="5"/>
                  <a:pt x="172" y="4"/>
                  <a:pt x="173" y="4"/>
                </a:cubicBezTo>
                <a:cubicBezTo>
                  <a:pt x="171" y="4"/>
                  <a:pt x="170" y="5"/>
                  <a:pt x="171" y="5"/>
                </a:cubicBezTo>
                <a:close/>
                <a:moveTo>
                  <a:pt x="168" y="47"/>
                </a:moveTo>
                <a:cubicBezTo>
                  <a:pt x="169" y="47"/>
                  <a:pt x="170" y="47"/>
                  <a:pt x="170" y="47"/>
                </a:cubicBezTo>
                <a:cubicBezTo>
                  <a:pt x="170" y="46"/>
                  <a:pt x="171" y="45"/>
                  <a:pt x="170" y="45"/>
                </a:cubicBezTo>
                <a:cubicBezTo>
                  <a:pt x="170" y="45"/>
                  <a:pt x="170" y="45"/>
                  <a:pt x="169" y="45"/>
                </a:cubicBezTo>
                <a:cubicBezTo>
                  <a:pt x="168" y="45"/>
                  <a:pt x="169" y="44"/>
                  <a:pt x="168" y="43"/>
                </a:cubicBezTo>
                <a:cubicBezTo>
                  <a:pt x="168" y="44"/>
                  <a:pt x="168" y="44"/>
                  <a:pt x="167" y="44"/>
                </a:cubicBezTo>
                <a:cubicBezTo>
                  <a:pt x="168" y="44"/>
                  <a:pt x="167" y="44"/>
                  <a:pt x="167" y="43"/>
                </a:cubicBezTo>
                <a:cubicBezTo>
                  <a:pt x="166" y="44"/>
                  <a:pt x="165" y="46"/>
                  <a:pt x="166" y="47"/>
                </a:cubicBezTo>
                <a:cubicBezTo>
                  <a:pt x="167" y="46"/>
                  <a:pt x="167" y="44"/>
                  <a:pt x="168" y="45"/>
                </a:cubicBezTo>
                <a:cubicBezTo>
                  <a:pt x="168" y="45"/>
                  <a:pt x="167" y="46"/>
                  <a:pt x="168" y="47"/>
                </a:cubicBezTo>
                <a:close/>
                <a:moveTo>
                  <a:pt x="165" y="48"/>
                </a:moveTo>
                <a:cubicBezTo>
                  <a:pt x="166" y="48"/>
                  <a:pt x="167" y="47"/>
                  <a:pt x="167" y="47"/>
                </a:cubicBezTo>
                <a:cubicBezTo>
                  <a:pt x="166" y="47"/>
                  <a:pt x="165" y="47"/>
                  <a:pt x="165" y="48"/>
                </a:cubicBezTo>
                <a:close/>
                <a:moveTo>
                  <a:pt x="164" y="6"/>
                </a:moveTo>
                <a:cubicBezTo>
                  <a:pt x="164" y="6"/>
                  <a:pt x="164" y="6"/>
                  <a:pt x="164" y="6"/>
                </a:cubicBezTo>
                <a:cubicBezTo>
                  <a:pt x="165" y="6"/>
                  <a:pt x="166" y="5"/>
                  <a:pt x="165" y="5"/>
                </a:cubicBezTo>
                <a:cubicBezTo>
                  <a:pt x="166" y="6"/>
                  <a:pt x="164" y="5"/>
                  <a:pt x="164" y="6"/>
                </a:cubicBezTo>
                <a:close/>
                <a:moveTo>
                  <a:pt x="160" y="45"/>
                </a:moveTo>
                <a:cubicBezTo>
                  <a:pt x="158" y="45"/>
                  <a:pt x="157" y="46"/>
                  <a:pt x="156" y="46"/>
                </a:cubicBezTo>
                <a:cubicBezTo>
                  <a:pt x="157" y="47"/>
                  <a:pt x="160" y="46"/>
                  <a:pt x="161" y="45"/>
                </a:cubicBezTo>
                <a:cubicBezTo>
                  <a:pt x="160" y="45"/>
                  <a:pt x="160" y="45"/>
                  <a:pt x="160" y="45"/>
                </a:cubicBezTo>
                <a:close/>
                <a:moveTo>
                  <a:pt x="155" y="5"/>
                </a:moveTo>
                <a:cubicBezTo>
                  <a:pt x="153" y="5"/>
                  <a:pt x="156" y="4"/>
                  <a:pt x="154" y="4"/>
                </a:cubicBezTo>
                <a:cubicBezTo>
                  <a:pt x="152" y="4"/>
                  <a:pt x="151" y="5"/>
                  <a:pt x="152" y="6"/>
                </a:cubicBezTo>
                <a:cubicBezTo>
                  <a:pt x="153" y="6"/>
                  <a:pt x="152" y="7"/>
                  <a:pt x="155" y="7"/>
                </a:cubicBezTo>
                <a:cubicBezTo>
                  <a:pt x="155" y="6"/>
                  <a:pt x="156" y="5"/>
                  <a:pt x="155" y="5"/>
                </a:cubicBezTo>
                <a:cubicBezTo>
                  <a:pt x="155" y="5"/>
                  <a:pt x="155" y="5"/>
                  <a:pt x="155" y="5"/>
                </a:cubicBezTo>
                <a:close/>
                <a:moveTo>
                  <a:pt x="113" y="11"/>
                </a:moveTo>
                <a:cubicBezTo>
                  <a:pt x="113" y="11"/>
                  <a:pt x="114" y="11"/>
                  <a:pt x="113" y="11"/>
                </a:cubicBezTo>
                <a:cubicBezTo>
                  <a:pt x="115" y="12"/>
                  <a:pt x="115" y="11"/>
                  <a:pt x="115" y="11"/>
                </a:cubicBezTo>
                <a:cubicBezTo>
                  <a:pt x="114" y="11"/>
                  <a:pt x="114" y="11"/>
                  <a:pt x="113" y="11"/>
                </a:cubicBezTo>
                <a:close/>
                <a:moveTo>
                  <a:pt x="112" y="49"/>
                </a:moveTo>
                <a:cubicBezTo>
                  <a:pt x="112" y="49"/>
                  <a:pt x="111" y="50"/>
                  <a:pt x="113" y="50"/>
                </a:cubicBezTo>
                <a:cubicBezTo>
                  <a:pt x="112" y="49"/>
                  <a:pt x="114" y="49"/>
                  <a:pt x="114" y="49"/>
                </a:cubicBezTo>
                <a:cubicBezTo>
                  <a:pt x="113" y="49"/>
                  <a:pt x="113" y="49"/>
                  <a:pt x="112" y="49"/>
                </a:cubicBezTo>
                <a:close/>
                <a:moveTo>
                  <a:pt x="71" y="39"/>
                </a:moveTo>
                <a:cubicBezTo>
                  <a:pt x="71" y="40"/>
                  <a:pt x="72" y="41"/>
                  <a:pt x="71" y="41"/>
                </a:cubicBezTo>
                <a:cubicBezTo>
                  <a:pt x="73" y="41"/>
                  <a:pt x="73" y="41"/>
                  <a:pt x="75" y="41"/>
                </a:cubicBezTo>
                <a:cubicBezTo>
                  <a:pt x="76" y="40"/>
                  <a:pt x="74" y="39"/>
                  <a:pt x="72" y="39"/>
                </a:cubicBezTo>
                <a:cubicBezTo>
                  <a:pt x="73" y="39"/>
                  <a:pt x="75" y="39"/>
                  <a:pt x="75" y="38"/>
                </a:cubicBezTo>
                <a:cubicBezTo>
                  <a:pt x="73" y="38"/>
                  <a:pt x="73" y="39"/>
                  <a:pt x="71" y="39"/>
                </a:cubicBezTo>
                <a:close/>
                <a:moveTo>
                  <a:pt x="70" y="42"/>
                </a:moveTo>
                <a:cubicBezTo>
                  <a:pt x="71" y="43"/>
                  <a:pt x="72" y="44"/>
                  <a:pt x="75" y="44"/>
                </a:cubicBezTo>
                <a:cubicBezTo>
                  <a:pt x="75" y="43"/>
                  <a:pt x="73" y="42"/>
                  <a:pt x="75" y="42"/>
                </a:cubicBezTo>
                <a:cubicBezTo>
                  <a:pt x="73" y="42"/>
                  <a:pt x="71" y="41"/>
                  <a:pt x="70" y="42"/>
                </a:cubicBezTo>
                <a:close/>
                <a:moveTo>
                  <a:pt x="64" y="40"/>
                </a:moveTo>
                <a:cubicBezTo>
                  <a:pt x="64" y="40"/>
                  <a:pt x="64" y="40"/>
                  <a:pt x="65" y="40"/>
                </a:cubicBezTo>
                <a:cubicBezTo>
                  <a:pt x="65" y="40"/>
                  <a:pt x="65" y="39"/>
                  <a:pt x="64" y="40"/>
                </a:cubicBezTo>
                <a:close/>
                <a:moveTo>
                  <a:pt x="58" y="14"/>
                </a:moveTo>
                <a:cubicBezTo>
                  <a:pt x="59" y="14"/>
                  <a:pt x="61" y="14"/>
                  <a:pt x="61" y="13"/>
                </a:cubicBezTo>
                <a:cubicBezTo>
                  <a:pt x="59" y="13"/>
                  <a:pt x="57" y="14"/>
                  <a:pt x="58" y="14"/>
                </a:cubicBezTo>
                <a:close/>
                <a:moveTo>
                  <a:pt x="36" y="35"/>
                </a:moveTo>
                <a:cubicBezTo>
                  <a:pt x="38" y="35"/>
                  <a:pt x="40" y="36"/>
                  <a:pt x="41" y="35"/>
                </a:cubicBezTo>
                <a:cubicBezTo>
                  <a:pt x="40" y="35"/>
                  <a:pt x="38" y="34"/>
                  <a:pt x="36" y="35"/>
                </a:cubicBezTo>
                <a:close/>
              </a:path>
            </a:pathLst>
          </a:custGeom>
          <a:solidFill>
            <a:srgbClr val="301919"/>
          </a:solidFill>
          <a:ln>
            <a:noFill/>
          </a:ln>
        </p:spPr>
        <p:txBody>
          <a:bodyPr anchor="ctr" anchorCtr="1"/>
          <a:p>
            <a:endParaRPr lang="zh-CN" altLang="en-US"/>
          </a:p>
        </p:txBody>
      </p:sp>
      <p:sp>
        <p:nvSpPr>
          <p:cNvPr id="22" name="KSO_Shape"/>
          <p:cNvSpPr/>
          <p:nvPr/>
        </p:nvSpPr>
        <p:spPr bwMode="auto">
          <a:xfrm>
            <a:off x="4666615" y="3379470"/>
            <a:ext cx="4194000" cy="820800"/>
          </a:xfrm>
          <a:custGeom>
            <a:avLst/>
            <a:gdLst>
              <a:gd name="T0" fmla="*/ 1323566 w 373"/>
              <a:gd name="T1" fmla="*/ 135467 h 54"/>
              <a:gd name="T2" fmla="*/ 1278316 w 373"/>
              <a:gd name="T3" fmla="*/ 139230 h 54"/>
              <a:gd name="T4" fmla="*/ 1214212 w 373"/>
              <a:gd name="T5" fmla="*/ 150519 h 54"/>
              <a:gd name="T6" fmla="*/ 1055836 w 373"/>
              <a:gd name="T7" fmla="*/ 154281 h 54"/>
              <a:gd name="T8" fmla="*/ 871065 w 373"/>
              <a:gd name="T9" fmla="*/ 135467 h 54"/>
              <a:gd name="T10" fmla="*/ 803190 w 373"/>
              <a:gd name="T11" fmla="*/ 150519 h 54"/>
              <a:gd name="T12" fmla="*/ 690065 w 373"/>
              <a:gd name="T13" fmla="*/ 158044 h 54"/>
              <a:gd name="T14" fmla="*/ 659898 w 373"/>
              <a:gd name="T15" fmla="*/ 173096 h 54"/>
              <a:gd name="T16" fmla="*/ 607106 w 373"/>
              <a:gd name="T17" fmla="*/ 191911 h 54"/>
              <a:gd name="T18" fmla="*/ 573168 w 373"/>
              <a:gd name="T19" fmla="*/ 184385 h 54"/>
              <a:gd name="T20" fmla="*/ 452501 w 373"/>
              <a:gd name="T21" fmla="*/ 191911 h 54"/>
              <a:gd name="T22" fmla="*/ 422335 w 373"/>
              <a:gd name="T23" fmla="*/ 188148 h 54"/>
              <a:gd name="T24" fmla="*/ 248876 w 373"/>
              <a:gd name="T25" fmla="*/ 191911 h 54"/>
              <a:gd name="T26" fmla="*/ 241334 w 373"/>
              <a:gd name="T27" fmla="*/ 158044 h 54"/>
              <a:gd name="T28" fmla="*/ 196084 w 373"/>
              <a:gd name="T29" fmla="*/ 150519 h 54"/>
              <a:gd name="T30" fmla="*/ 105584 w 373"/>
              <a:gd name="T31" fmla="*/ 142993 h 54"/>
              <a:gd name="T32" fmla="*/ 45250 w 373"/>
              <a:gd name="T33" fmla="*/ 112889 h 54"/>
              <a:gd name="T34" fmla="*/ 33938 w 373"/>
              <a:gd name="T35" fmla="*/ 67733 h 54"/>
              <a:gd name="T36" fmla="*/ 154605 w 373"/>
              <a:gd name="T37" fmla="*/ 41393 h 54"/>
              <a:gd name="T38" fmla="*/ 233792 w 373"/>
              <a:gd name="T39" fmla="*/ 45156 h 54"/>
              <a:gd name="T40" fmla="*/ 294126 w 373"/>
              <a:gd name="T41" fmla="*/ 37630 h 54"/>
              <a:gd name="T42" fmla="*/ 358230 w 373"/>
              <a:gd name="T43" fmla="*/ 41393 h 54"/>
              <a:gd name="T44" fmla="*/ 407251 w 373"/>
              <a:gd name="T45" fmla="*/ 37630 h 54"/>
              <a:gd name="T46" fmla="*/ 463814 w 373"/>
              <a:gd name="T47" fmla="*/ 30104 h 54"/>
              <a:gd name="T48" fmla="*/ 588252 w 373"/>
              <a:gd name="T49" fmla="*/ 11289 h 54"/>
              <a:gd name="T50" fmla="*/ 633502 w 373"/>
              <a:gd name="T51" fmla="*/ 11289 h 54"/>
              <a:gd name="T52" fmla="*/ 686294 w 373"/>
              <a:gd name="T53" fmla="*/ 30104 h 54"/>
              <a:gd name="T54" fmla="*/ 731544 w 373"/>
              <a:gd name="T55" fmla="*/ 3763 h 54"/>
              <a:gd name="T56" fmla="*/ 697606 w 373"/>
              <a:gd name="T57" fmla="*/ 33867 h 54"/>
              <a:gd name="T58" fmla="*/ 901232 w 373"/>
              <a:gd name="T59" fmla="*/ 18815 h 54"/>
              <a:gd name="T60" fmla="*/ 920086 w 373"/>
              <a:gd name="T61" fmla="*/ 30104 h 54"/>
              <a:gd name="T62" fmla="*/ 1014357 w 373"/>
              <a:gd name="T63" fmla="*/ 26341 h 54"/>
              <a:gd name="T64" fmla="*/ 1097316 w 373"/>
              <a:gd name="T65" fmla="*/ 30104 h 54"/>
              <a:gd name="T66" fmla="*/ 1168962 w 373"/>
              <a:gd name="T67" fmla="*/ 30104 h 54"/>
              <a:gd name="T68" fmla="*/ 1180274 w 373"/>
              <a:gd name="T69" fmla="*/ 37630 h 54"/>
              <a:gd name="T70" fmla="*/ 1244379 w 373"/>
              <a:gd name="T71" fmla="*/ 56444 h 54"/>
              <a:gd name="T72" fmla="*/ 1327337 w 373"/>
              <a:gd name="T73" fmla="*/ 82785 h 54"/>
              <a:gd name="T74" fmla="*/ 1376358 w 373"/>
              <a:gd name="T75" fmla="*/ 90311 h 54"/>
              <a:gd name="T76" fmla="*/ 1357504 w 373"/>
              <a:gd name="T77" fmla="*/ 94074 h 54"/>
              <a:gd name="T78" fmla="*/ 1346191 w 373"/>
              <a:gd name="T79" fmla="*/ 86548 h 54"/>
              <a:gd name="T80" fmla="*/ 1334879 w 373"/>
              <a:gd name="T81" fmla="*/ 109126 h 54"/>
              <a:gd name="T82" fmla="*/ 1376358 w 373"/>
              <a:gd name="T83" fmla="*/ 120415 h 54"/>
              <a:gd name="T84" fmla="*/ 897461 w 373"/>
              <a:gd name="T85" fmla="*/ 22578 h 54"/>
              <a:gd name="T86" fmla="*/ 1316025 w 373"/>
              <a:gd name="T87" fmla="*/ 97837 h 54"/>
              <a:gd name="T88" fmla="*/ 1293400 w 373"/>
              <a:gd name="T89" fmla="*/ 60207 h 54"/>
              <a:gd name="T90" fmla="*/ 1255691 w 373"/>
              <a:gd name="T91" fmla="*/ 67733 h 54"/>
              <a:gd name="T92" fmla="*/ 1251920 w 373"/>
              <a:gd name="T93" fmla="*/ 135467 h 54"/>
              <a:gd name="T94" fmla="*/ 946482 w 373"/>
              <a:gd name="T95" fmla="*/ 22578 h 54"/>
              <a:gd name="T96" fmla="*/ 901232 w 373"/>
              <a:gd name="T97" fmla="*/ 37630 h 54"/>
              <a:gd name="T98" fmla="*/ 825815 w 373"/>
              <a:gd name="T99" fmla="*/ 18815 h 54"/>
              <a:gd name="T100" fmla="*/ 784336 w 373"/>
              <a:gd name="T101" fmla="*/ 22578 h 54"/>
              <a:gd name="T102" fmla="*/ 833357 w 373"/>
              <a:gd name="T103" fmla="*/ 22578 h 54"/>
              <a:gd name="T104" fmla="*/ 724002 w 373"/>
              <a:gd name="T105" fmla="*/ 150519 h 54"/>
              <a:gd name="T106" fmla="*/ 697606 w 373"/>
              <a:gd name="T107" fmla="*/ 150519 h 54"/>
              <a:gd name="T108" fmla="*/ 678752 w 373"/>
              <a:gd name="T109" fmla="*/ 30104 h 54"/>
              <a:gd name="T110" fmla="*/ 633502 w 373"/>
              <a:gd name="T111" fmla="*/ 176859 h 54"/>
              <a:gd name="T112" fmla="*/ 633502 w 373"/>
              <a:gd name="T113" fmla="*/ 176859 h 54"/>
              <a:gd name="T114" fmla="*/ 588252 w 373"/>
              <a:gd name="T115" fmla="*/ 173096 h 54"/>
              <a:gd name="T116" fmla="*/ 426105 w 373"/>
              <a:gd name="T117" fmla="*/ 41393 h 54"/>
              <a:gd name="T118" fmla="*/ 267730 w 373"/>
              <a:gd name="T119" fmla="*/ 154281 h 54"/>
              <a:gd name="T120" fmla="*/ 241334 w 373"/>
              <a:gd name="T121" fmla="*/ 150519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54">
                <a:moveTo>
                  <a:pt x="368" y="33"/>
                </a:moveTo>
                <a:cubicBezTo>
                  <a:pt x="368" y="32"/>
                  <a:pt x="367" y="33"/>
                  <a:pt x="367" y="32"/>
                </a:cubicBezTo>
                <a:cubicBezTo>
                  <a:pt x="364" y="32"/>
                  <a:pt x="361" y="34"/>
                  <a:pt x="361" y="35"/>
                </a:cubicBezTo>
                <a:cubicBezTo>
                  <a:pt x="360" y="35"/>
                  <a:pt x="359" y="34"/>
                  <a:pt x="357" y="35"/>
                </a:cubicBezTo>
                <a:cubicBezTo>
                  <a:pt x="356" y="35"/>
                  <a:pt x="358" y="34"/>
                  <a:pt x="357" y="34"/>
                </a:cubicBezTo>
                <a:cubicBezTo>
                  <a:pt x="357" y="34"/>
                  <a:pt x="357" y="34"/>
                  <a:pt x="356" y="34"/>
                </a:cubicBezTo>
                <a:cubicBezTo>
                  <a:pt x="355" y="34"/>
                  <a:pt x="357" y="35"/>
                  <a:pt x="354" y="35"/>
                </a:cubicBezTo>
                <a:cubicBezTo>
                  <a:pt x="354" y="35"/>
                  <a:pt x="355" y="35"/>
                  <a:pt x="354" y="35"/>
                </a:cubicBezTo>
                <a:cubicBezTo>
                  <a:pt x="352" y="35"/>
                  <a:pt x="351" y="35"/>
                  <a:pt x="351" y="36"/>
                </a:cubicBezTo>
                <a:cubicBezTo>
                  <a:pt x="350" y="36"/>
                  <a:pt x="350" y="36"/>
                  <a:pt x="349" y="36"/>
                </a:cubicBezTo>
                <a:cubicBezTo>
                  <a:pt x="349" y="37"/>
                  <a:pt x="349" y="38"/>
                  <a:pt x="348" y="38"/>
                </a:cubicBezTo>
                <a:cubicBezTo>
                  <a:pt x="346" y="38"/>
                  <a:pt x="348" y="38"/>
                  <a:pt x="349" y="38"/>
                </a:cubicBezTo>
                <a:cubicBezTo>
                  <a:pt x="349" y="37"/>
                  <a:pt x="347" y="38"/>
                  <a:pt x="347" y="37"/>
                </a:cubicBezTo>
                <a:cubicBezTo>
                  <a:pt x="346" y="37"/>
                  <a:pt x="347" y="38"/>
                  <a:pt x="346" y="38"/>
                </a:cubicBezTo>
                <a:cubicBezTo>
                  <a:pt x="345" y="39"/>
                  <a:pt x="342" y="38"/>
                  <a:pt x="341" y="39"/>
                </a:cubicBezTo>
                <a:cubicBezTo>
                  <a:pt x="340" y="39"/>
                  <a:pt x="340" y="38"/>
                  <a:pt x="341" y="38"/>
                </a:cubicBezTo>
                <a:cubicBezTo>
                  <a:pt x="339" y="38"/>
                  <a:pt x="340" y="38"/>
                  <a:pt x="340" y="39"/>
                </a:cubicBezTo>
                <a:cubicBezTo>
                  <a:pt x="339" y="38"/>
                  <a:pt x="338" y="38"/>
                  <a:pt x="339" y="37"/>
                </a:cubicBezTo>
                <a:cubicBezTo>
                  <a:pt x="337" y="37"/>
                  <a:pt x="338" y="38"/>
                  <a:pt x="338" y="39"/>
                </a:cubicBezTo>
                <a:cubicBezTo>
                  <a:pt x="336" y="38"/>
                  <a:pt x="334" y="39"/>
                  <a:pt x="334" y="41"/>
                </a:cubicBezTo>
                <a:cubicBezTo>
                  <a:pt x="333" y="40"/>
                  <a:pt x="331" y="40"/>
                  <a:pt x="331" y="39"/>
                </a:cubicBezTo>
                <a:cubicBezTo>
                  <a:pt x="330" y="39"/>
                  <a:pt x="329" y="39"/>
                  <a:pt x="329" y="40"/>
                </a:cubicBezTo>
                <a:cubicBezTo>
                  <a:pt x="328" y="40"/>
                  <a:pt x="330" y="39"/>
                  <a:pt x="329" y="39"/>
                </a:cubicBezTo>
                <a:cubicBezTo>
                  <a:pt x="327" y="39"/>
                  <a:pt x="328" y="40"/>
                  <a:pt x="326" y="40"/>
                </a:cubicBezTo>
                <a:cubicBezTo>
                  <a:pt x="326" y="38"/>
                  <a:pt x="324" y="39"/>
                  <a:pt x="323" y="38"/>
                </a:cubicBezTo>
                <a:cubicBezTo>
                  <a:pt x="321" y="39"/>
                  <a:pt x="324" y="41"/>
                  <a:pt x="320" y="41"/>
                </a:cubicBezTo>
                <a:cubicBezTo>
                  <a:pt x="321" y="41"/>
                  <a:pt x="322" y="41"/>
                  <a:pt x="322" y="40"/>
                </a:cubicBezTo>
                <a:cubicBezTo>
                  <a:pt x="318" y="40"/>
                  <a:pt x="315" y="41"/>
                  <a:pt x="313" y="42"/>
                </a:cubicBezTo>
                <a:cubicBezTo>
                  <a:pt x="314" y="41"/>
                  <a:pt x="311" y="40"/>
                  <a:pt x="308" y="40"/>
                </a:cubicBezTo>
                <a:cubicBezTo>
                  <a:pt x="307" y="41"/>
                  <a:pt x="306" y="41"/>
                  <a:pt x="304" y="41"/>
                </a:cubicBezTo>
                <a:cubicBezTo>
                  <a:pt x="305" y="42"/>
                  <a:pt x="304" y="42"/>
                  <a:pt x="304" y="43"/>
                </a:cubicBezTo>
                <a:cubicBezTo>
                  <a:pt x="303" y="43"/>
                  <a:pt x="300" y="43"/>
                  <a:pt x="299" y="42"/>
                </a:cubicBezTo>
                <a:cubicBezTo>
                  <a:pt x="295" y="42"/>
                  <a:pt x="293" y="43"/>
                  <a:pt x="289" y="43"/>
                </a:cubicBezTo>
                <a:cubicBezTo>
                  <a:pt x="291" y="42"/>
                  <a:pt x="294" y="43"/>
                  <a:pt x="295" y="42"/>
                </a:cubicBezTo>
                <a:cubicBezTo>
                  <a:pt x="295" y="41"/>
                  <a:pt x="295" y="41"/>
                  <a:pt x="294" y="41"/>
                </a:cubicBezTo>
                <a:cubicBezTo>
                  <a:pt x="289" y="41"/>
                  <a:pt x="286" y="43"/>
                  <a:pt x="280" y="41"/>
                </a:cubicBezTo>
                <a:cubicBezTo>
                  <a:pt x="278" y="42"/>
                  <a:pt x="278" y="42"/>
                  <a:pt x="277" y="43"/>
                </a:cubicBezTo>
                <a:cubicBezTo>
                  <a:pt x="270" y="42"/>
                  <a:pt x="270" y="47"/>
                  <a:pt x="262" y="46"/>
                </a:cubicBezTo>
                <a:cubicBezTo>
                  <a:pt x="260" y="43"/>
                  <a:pt x="257" y="40"/>
                  <a:pt x="253" y="40"/>
                </a:cubicBezTo>
                <a:cubicBezTo>
                  <a:pt x="253" y="38"/>
                  <a:pt x="250" y="38"/>
                  <a:pt x="248" y="38"/>
                </a:cubicBezTo>
                <a:cubicBezTo>
                  <a:pt x="246" y="38"/>
                  <a:pt x="245" y="37"/>
                  <a:pt x="242" y="37"/>
                </a:cubicBezTo>
                <a:cubicBezTo>
                  <a:pt x="240" y="36"/>
                  <a:pt x="235" y="36"/>
                  <a:pt x="234" y="35"/>
                </a:cubicBezTo>
                <a:cubicBezTo>
                  <a:pt x="232" y="35"/>
                  <a:pt x="235" y="37"/>
                  <a:pt x="234" y="38"/>
                </a:cubicBezTo>
                <a:cubicBezTo>
                  <a:pt x="233" y="38"/>
                  <a:pt x="233" y="37"/>
                  <a:pt x="233" y="36"/>
                </a:cubicBezTo>
                <a:cubicBezTo>
                  <a:pt x="233" y="36"/>
                  <a:pt x="231" y="36"/>
                  <a:pt x="231" y="36"/>
                </a:cubicBezTo>
                <a:cubicBezTo>
                  <a:pt x="230" y="36"/>
                  <a:pt x="230" y="36"/>
                  <a:pt x="230" y="36"/>
                </a:cubicBezTo>
                <a:cubicBezTo>
                  <a:pt x="230" y="37"/>
                  <a:pt x="232" y="37"/>
                  <a:pt x="231" y="38"/>
                </a:cubicBezTo>
                <a:cubicBezTo>
                  <a:pt x="229" y="38"/>
                  <a:pt x="230" y="37"/>
                  <a:pt x="228" y="36"/>
                </a:cubicBezTo>
                <a:cubicBezTo>
                  <a:pt x="228" y="36"/>
                  <a:pt x="229" y="37"/>
                  <a:pt x="228" y="38"/>
                </a:cubicBezTo>
                <a:cubicBezTo>
                  <a:pt x="227" y="38"/>
                  <a:pt x="227" y="37"/>
                  <a:pt x="228" y="37"/>
                </a:cubicBezTo>
                <a:cubicBezTo>
                  <a:pt x="228" y="37"/>
                  <a:pt x="227" y="37"/>
                  <a:pt x="228" y="36"/>
                </a:cubicBezTo>
                <a:cubicBezTo>
                  <a:pt x="226" y="37"/>
                  <a:pt x="220" y="37"/>
                  <a:pt x="218" y="39"/>
                </a:cubicBezTo>
                <a:cubicBezTo>
                  <a:pt x="217" y="39"/>
                  <a:pt x="216" y="39"/>
                  <a:pt x="215" y="38"/>
                </a:cubicBezTo>
                <a:cubicBezTo>
                  <a:pt x="214" y="39"/>
                  <a:pt x="214" y="40"/>
                  <a:pt x="213" y="40"/>
                </a:cubicBezTo>
                <a:cubicBezTo>
                  <a:pt x="214" y="39"/>
                  <a:pt x="214" y="38"/>
                  <a:pt x="215" y="37"/>
                </a:cubicBezTo>
                <a:cubicBezTo>
                  <a:pt x="210" y="35"/>
                  <a:pt x="205" y="38"/>
                  <a:pt x="202" y="39"/>
                </a:cubicBezTo>
                <a:cubicBezTo>
                  <a:pt x="197" y="37"/>
                  <a:pt x="194" y="40"/>
                  <a:pt x="192" y="41"/>
                </a:cubicBezTo>
                <a:cubicBezTo>
                  <a:pt x="192" y="42"/>
                  <a:pt x="193" y="41"/>
                  <a:pt x="194" y="41"/>
                </a:cubicBezTo>
                <a:cubicBezTo>
                  <a:pt x="193" y="42"/>
                  <a:pt x="191" y="42"/>
                  <a:pt x="189" y="42"/>
                </a:cubicBezTo>
                <a:cubicBezTo>
                  <a:pt x="188" y="41"/>
                  <a:pt x="190" y="42"/>
                  <a:pt x="190" y="41"/>
                </a:cubicBezTo>
                <a:cubicBezTo>
                  <a:pt x="190" y="40"/>
                  <a:pt x="188" y="41"/>
                  <a:pt x="187" y="41"/>
                </a:cubicBezTo>
                <a:cubicBezTo>
                  <a:pt x="186" y="42"/>
                  <a:pt x="188" y="43"/>
                  <a:pt x="188" y="44"/>
                </a:cubicBezTo>
                <a:cubicBezTo>
                  <a:pt x="186" y="43"/>
                  <a:pt x="187" y="42"/>
                  <a:pt x="183" y="42"/>
                </a:cubicBezTo>
                <a:cubicBezTo>
                  <a:pt x="182" y="43"/>
                  <a:pt x="183" y="43"/>
                  <a:pt x="182" y="44"/>
                </a:cubicBezTo>
                <a:cubicBezTo>
                  <a:pt x="181" y="44"/>
                  <a:pt x="182" y="43"/>
                  <a:pt x="182" y="42"/>
                </a:cubicBezTo>
                <a:cubicBezTo>
                  <a:pt x="181" y="43"/>
                  <a:pt x="181" y="43"/>
                  <a:pt x="180" y="43"/>
                </a:cubicBezTo>
                <a:cubicBezTo>
                  <a:pt x="180" y="43"/>
                  <a:pt x="181" y="43"/>
                  <a:pt x="180" y="44"/>
                </a:cubicBezTo>
                <a:cubicBezTo>
                  <a:pt x="179" y="44"/>
                  <a:pt x="179" y="44"/>
                  <a:pt x="179" y="45"/>
                </a:cubicBezTo>
                <a:cubicBezTo>
                  <a:pt x="178" y="44"/>
                  <a:pt x="179" y="43"/>
                  <a:pt x="179" y="43"/>
                </a:cubicBezTo>
                <a:cubicBezTo>
                  <a:pt x="177" y="43"/>
                  <a:pt x="176" y="43"/>
                  <a:pt x="175" y="44"/>
                </a:cubicBezTo>
                <a:cubicBezTo>
                  <a:pt x="175" y="44"/>
                  <a:pt x="176" y="44"/>
                  <a:pt x="178" y="44"/>
                </a:cubicBezTo>
                <a:cubicBezTo>
                  <a:pt x="176" y="44"/>
                  <a:pt x="175" y="45"/>
                  <a:pt x="175" y="46"/>
                </a:cubicBezTo>
                <a:cubicBezTo>
                  <a:pt x="175" y="46"/>
                  <a:pt x="175" y="45"/>
                  <a:pt x="174" y="45"/>
                </a:cubicBezTo>
                <a:cubicBezTo>
                  <a:pt x="173" y="46"/>
                  <a:pt x="174" y="46"/>
                  <a:pt x="174" y="47"/>
                </a:cubicBezTo>
                <a:cubicBezTo>
                  <a:pt x="173" y="47"/>
                  <a:pt x="173" y="47"/>
                  <a:pt x="172" y="47"/>
                </a:cubicBezTo>
                <a:cubicBezTo>
                  <a:pt x="174" y="46"/>
                  <a:pt x="174" y="45"/>
                  <a:pt x="173" y="44"/>
                </a:cubicBezTo>
                <a:cubicBezTo>
                  <a:pt x="172" y="45"/>
                  <a:pt x="172" y="45"/>
                  <a:pt x="172" y="46"/>
                </a:cubicBezTo>
                <a:cubicBezTo>
                  <a:pt x="172" y="46"/>
                  <a:pt x="172" y="45"/>
                  <a:pt x="172" y="45"/>
                </a:cubicBezTo>
                <a:cubicBezTo>
                  <a:pt x="171" y="47"/>
                  <a:pt x="171" y="48"/>
                  <a:pt x="171" y="50"/>
                </a:cubicBezTo>
                <a:cubicBezTo>
                  <a:pt x="168" y="51"/>
                  <a:pt x="163" y="51"/>
                  <a:pt x="161" y="52"/>
                </a:cubicBezTo>
                <a:cubicBezTo>
                  <a:pt x="160" y="52"/>
                  <a:pt x="161" y="52"/>
                  <a:pt x="161" y="51"/>
                </a:cubicBezTo>
                <a:cubicBezTo>
                  <a:pt x="160" y="51"/>
                  <a:pt x="158" y="51"/>
                  <a:pt x="157" y="51"/>
                </a:cubicBezTo>
                <a:cubicBezTo>
                  <a:pt x="157" y="51"/>
                  <a:pt x="157" y="50"/>
                  <a:pt x="158" y="50"/>
                </a:cubicBezTo>
                <a:cubicBezTo>
                  <a:pt x="158" y="50"/>
                  <a:pt x="158" y="50"/>
                  <a:pt x="157" y="50"/>
                </a:cubicBezTo>
                <a:cubicBezTo>
                  <a:pt x="156" y="50"/>
                  <a:pt x="155" y="51"/>
                  <a:pt x="154" y="51"/>
                </a:cubicBezTo>
                <a:cubicBezTo>
                  <a:pt x="154" y="52"/>
                  <a:pt x="154" y="53"/>
                  <a:pt x="153" y="54"/>
                </a:cubicBezTo>
                <a:cubicBezTo>
                  <a:pt x="152" y="54"/>
                  <a:pt x="152" y="54"/>
                  <a:pt x="151" y="54"/>
                </a:cubicBezTo>
                <a:cubicBezTo>
                  <a:pt x="150" y="54"/>
                  <a:pt x="152" y="54"/>
                  <a:pt x="152" y="54"/>
                </a:cubicBezTo>
                <a:cubicBezTo>
                  <a:pt x="151" y="53"/>
                  <a:pt x="149" y="53"/>
                  <a:pt x="149" y="53"/>
                </a:cubicBezTo>
                <a:cubicBezTo>
                  <a:pt x="149" y="53"/>
                  <a:pt x="150" y="50"/>
                  <a:pt x="152" y="49"/>
                </a:cubicBezTo>
                <a:cubicBezTo>
                  <a:pt x="151" y="49"/>
                  <a:pt x="150" y="49"/>
                  <a:pt x="148" y="49"/>
                </a:cubicBezTo>
                <a:cubicBezTo>
                  <a:pt x="148" y="50"/>
                  <a:pt x="147" y="51"/>
                  <a:pt x="147" y="51"/>
                </a:cubicBezTo>
                <a:cubicBezTo>
                  <a:pt x="145" y="51"/>
                  <a:pt x="143" y="52"/>
                  <a:pt x="140" y="52"/>
                </a:cubicBezTo>
                <a:cubicBezTo>
                  <a:pt x="141" y="52"/>
                  <a:pt x="142" y="52"/>
                  <a:pt x="143" y="52"/>
                </a:cubicBezTo>
                <a:cubicBezTo>
                  <a:pt x="143" y="51"/>
                  <a:pt x="143" y="51"/>
                  <a:pt x="143" y="51"/>
                </a:cubicBezTo>
                <a:cubicBezTo>
                  <a:pt x="140" y="51"/>
                  <a:pt x="137" y="51"/>
                  <a:pt x="135" y="52"/>
                </a:cubicBezTo>
                <a:cubicBezTo>
                  <a:pt x="134" y="52"/>
                  <a:pt x="134" y="51"/>
                  <a:pt x="135" y="51"/>
                </a:cubicBezTo>
                <a:cubicBezTo>
                  <a:pt x="131" y="51"/>
                  <a:pt x="128" y="50"/>
                  <a:pt x="125" y="51"/>
                </a:cubicBezTo>
                <a:cubicBezTo>
                  <a:pt x="124" y="51"/>
                  <a:pt x="120" y="52"/>
                  <a:pt x="120" y="51"/>
                </a:cubicBezTo>
                <a:cubicBezTo>
                  <a:pt x="122" y="51"/>
                  <a:pt x="123" y="51"/>
                  <a:pt x="125" y="50"/>
                </a:cubicBezTo>
                <a:cubicBezTo>
                  <a:pt x="125" y="50"/>
                  <a:pt x="124" y="50"/>
                  <a:pt x="124" y="49"/>
                </a:cubicBezTo>
                <a:cubicBezTo>
                  <a:pt x="121" y="49"/>
                  <a:pt x="120" y="50"/>
                  <a:pt x="118" y="51"/>
                </a:cubicBezTo>
                <a:cubicBezTo>
                  <a:pt x="117" y="50"/>
                  <a:pt x="119" y="50"/>
                  <a:pt x="118" y="49"/>
                </a:cubicBezTo>
                <a:cubicBezTo>
                  <a:pt x="117" y="50"/>
                  <a:pt x="116" y="50"/>
                  <a:pt x="116" y="50"/>
                </a:cubicBezTo>
                <a:cubicBezTo>
                  <a:pt x="115" y="50"/>
                  <a:pt x="118" y="49"/>
                  <a:pt x="116" y="49"/>
                </a:cubicBezTo>
                <a:cubicBezTo>
                  <a:pt x="116" y="50"/>
                  <a:pt x="114" y="50"/>
                  <a:pt x="115" y="51"/>
                </a:cubicBezTo>
                <a:cubicBezTo>
                  <a:pt x="114" y="52"/>
                  <a:pt x="114" y="51"/>
                  <a:pt x="114" y="50"/>
                </a:cubicBezTo>
                <a:cubicBezTo>
                  <a:pt x="113" y="50"/>
                  <a:pt x="113" y="51"/>
                  <a:pt x="112" y="50"/>
                </a:cubicBezTo>
                <a:cubicBezTo>
                  <a:pt x="112" y="51"/>
                  <a:pt x="111" y="52"/>
                  <a:pt x="109" y="52"/>
                </a:cubicBezTo>
                <a:cubicBezTo>
                  <a:pt x="112" y="51"/>
                  <a:pt x="110" y="50"/>
                  <a:pt x="111" y="49"/>
                </a:cubicBezTo>
                <a:cubicBezTo>
                  <a:pt x="110" y="50"/>
                  <a:pt x="107" y="49"/>
                  <a:pt x="107" y="51"/>
                </a:cubicBezTo>
                <a:cubicBezTo>
                  <a:pt x="104" y="50"/>
                  <a:pt x="95" y="48"/>
                  <a:pt x="93" y="51"/>
                </a:cubicBezTo>
                <a:cubicBezTo>
                  <a:pt x="91" y="50"/>
                  <a:pt x="90" y="52"/>
                  <a:pt x="86" y="52"/>
                </a:cubicBezTo>
                <a:cubicBezTo>
                  <a:pt x="87" y="51"/>
                  <a:pt x="89" y="51"/>
                  <a:pt x="90" y="50"/>
                </a:cubicBezTo>
                <a:cubicBezTo>
                  <a:pt x="89" y="50"/>
                  <a:pt x="87" y="48"/>
                  <a:pt x="86" y="50"/>
                </a:cubicBezTo>
                <a:cubicBezTo>
                  <a:pt x="87" y="48"/>
                  <a:pt x="80" y="47"/>
                  <a:pt x="75" y="47"/>
                </a:cubicBezTo>
                <a:cubicBezTo>
                  <a:pt x="74" y="49"/>
                  <a:pt x="71" y="51"/>
                  <a:pt x="66" y="51"/>
                </a:cubicBezTo>
                <a:cubicBezTo>
                  <a:pt x="66" y="51"/>
                  <a:pt x="68" y="51"/>
                  <a:pt x="68" y="51"/>
                </a:cubicBezTo>
                <a:cubicBezTo>
                  <a:pt x="68" y="50"/>
                  <a:pt x="65" y="51"/>
                  <a:pt x="65" y="50"/>
                </a:cubicBezTo>
                <a:cubicBezTo>
                  <a:pt x="67" y="50"/>
                  <a:pt x="69" y="50"/>
                  <a:pt x="71" y="49"/>
                </a:cubicBezTo>
                <a:cubicBezTo>
                  <a:pt x="70" y="49"/>
                  <a:pt x="68" y="50"/>
                  <a:pt x="66" y="49"/>
                </a:cubicBezTo>
                <a:cubicBezTo>
                  <a:pt x="68" y="49"/>
                  <a:pt x="71" y="49"/>
                  <a:pt x="73" y="48"/>
                </a:cubicBezTo>
                <a:cubicBezTo>
                  <a:pt x="73" y="48"/>
                  <a:pt x="72" y="47"/>
                  <a:pt x="73" y="47"/>
                </a:cubicBezTo>
                <a:cubicBezTo>
                  <a:pt x="71" y="46"/>
                  <a:pt x="68" y="45"/>
                  <a:pt x="67" y="43"/>
                </a:cubicBezTo>
                <a:cubicBezTo>
                  <a:pt x="67" y="43"/>
                  <a:pt x="65" y="43"/>
                  <a:pt x="64" y="43"/>
                </a:cubicBezTo>
                <a:cubicBezTo>
                  <a:pt x="64" y="43"/>
                  <a:pt x="66" y="42"/>
                  <a:pt x="64" y="42"/>
                </a:cubicBezTo>
                <a:cubicBezTo>
                  <a:pt x="63" y="42"/>
                  <a:pt x="63" y="43"/>
                  <a:pt x="61" y="44"/>
                </a:cubicBezTo>
                <a:cubicBezTo>
                  <a:pt x="62" y="43"/>
                  <a:pt x="63" y="42"/>
                  <a:pt x="64" y="42"/>
                </a:cubicBezTo>
                <a:cubicBezTo>
                  <a:pt x="64" y="41"/>
                  <a:pt x="63" y="41"/>
                  <a:pt x="62" y="41"/>
                </a:cubicBezTo>
                <a:cubicBezTo>
                  <a:pt x="63" y="41"/>
                  <a:pt x="64" y="40"/>
                  <a:pt x="63" y="39"/>
                </a:cubicBezTo>
                <a:cubicBezTo>
                  <a:pt x="62" y="39"/>
                  <a:pt x="63" y="40"/>
                  <a:pt x="62" y="41"/>
                </a:cubicBezTo>
                <a:cubicBezTo>
                  <a:pt x="60" y="41"/>
                  <a:pt x="58" y="40"/>
                  <a:pt x="56" y="40"/>
                </a:cubicBezTo>
                <a:cubicBezTo>
                  <a:pt x="54" y="40"/>
                  <a:pt x="56" y="41"/>
                  <a:pt x="56" y="41"/>
                </a:cubicBezTo>
                <a:cubicBezTo>
                  <a:pt x="55" y="42"/>
                  <a:pt x="55" y="40"/>
                  <a:pt x="55" y="40"/>
                </a:cubicBezTo>
                <a:cubicBezTo>
                  <a:pt x="54" y="40"/>
                  <a:pt x="53" y="40"/>
                  <a:pt x="52" y="40"/>
                </a:cubicBezTo>
                <a:cubicBezTo>
                  <a:pt x="53" y="42"/>
                  <a:pt x="50" y="42"/>
                  <a:pt x="46" y="42"/>
                </a:cubicBezTo>
                <a:cubicBezTo>
                  <a:pt x="47" y="41"/>
                  <a:pt x="44" y="41"/>
                  <a:pt x="42" y="41"/>
                </a:cubicBezTo>
                <a:cubicBezTo>
                  <a:pt x="42" y="41"/>
                  <a:pt x="41" y="42"/>
                  <a:pt x="41" y="43"/>
                </a:cubicBezTo>
                <a:cubicBezTo>
                  <a:pt x="38" y="42"/>
                  <a:pt x="39" y="41"/>
                  <a:pt x="40" y="40"/>
                </a:cubicBezTo>
                <a:cubicBezTo>
                  <a:pt x="38" y="40"/>
                  <a:pt x="37" y="40"/>
                  <a:pt x="36" y="40"/>
                </a:cubicBezTo>
                <a:cubicBezTo>
                  <a:pt x="38" y="40"/>
                  <a:pt x="34" y="41"/>
                  <a:pt x="36" y="41"/>
                </a:cubicBezTo>
                <a:cubicBezTo>
                  <a:pt x="34" y="42"/>
                  <a:pt x="31" y="43"/>
                  <a:pt x="29" y="43"/>
                </a:cubicBezTo>
                <a:cubicBezTo>
                  <a:pt x="30" y="42"/>
                  <a:pt x="31" y="42"/>
                  <a:pt x="31" y="41"/>
                </a:cubicBezTo>
                <a:cubicBezTo>
                  <a:pt x="29" y="41"/>
                  <a:pt x="32" y="38"/>
                  <a:pt x="28" y="38"/>
                </a:cubicBezTo>
                <a:cubicBezTo>
                  <a:pt x="30" y="37"/>
                  <a:pt x="26" y="38"/>
                  <a:pt x="26" y="37"/>
                </a:cubicBezTo>
                <a:cubicBezTo>
                  <a:pt x="28" y="38"/>
                  <a:pt x="32" y="38"/>
                  <a:pt x="35" y="38"/>
                </a:cubicBezTo>
                <a:cubicBezTo>
                  <a:pt x="36" y="38"/>
                  <a:pt x="36" y="39"/>
                  <a:pt x="36" y="39"/>
                </a:cubicBezTo>
                <a:cubicBezTo>
                  <a:pt x="41" y="39"/>
                  <a:pt x="41" y="38"/>
                  <a:pt x="42" y="36"/>
                </a:cubicBezTo>
                <a:cubicBezTo>
                  <a:pt x="37" y="35"/>
                  <a:pt x="33" y="34"/>
                  <a:pt x="27" y="33"/>
                </a:cubicBezTo>
                <a:cubicBezTo>
                  <a:pt x="25" y="33"/>
                  <a:pt x="26" y="35"/>
                  <a:pt x="25" y="36"/>
                </a:cubicBezTo>
                <a:cubicBezTo>
                  <a:pt x="22" y="34"/>
                  <a:pt x="24" y="32"/>
                  <a:pt x="20" y="32"/>
                </a:cubicBezTo>
                <a:cubicBezTo>
                  <a:pt x="18" y="32"/>
                  <a:pt x="18" y="32"/>
                  <a:pt x="16" y="32"/>
                </a:cubicBezTo>
                <a:cubicBezTo>
                  <a:pt x="15" y="31"/>
                  <a:pt x="11" y="32"/>
                  <a:pt x="12" y="30"/>
                </a:cubicBezTo>
                <a:cubicBezTo>
                  <a:pt x="11" y="30"/>
                  <a:pt x="11" y="30"/>
                  <a:pt x="10" y="31"/>
                </a:cubicBezTo>
                <a:cubicBezTo>
                  <a:pt x="11" y="30"/>
                  <a:pt x="9" y="29"/>
                  <a:pt x="8" y="28"/>
                </a:cubicBezTo>
                <a:cubicBezTo>
                  <a:pt x="4" y="28"/>
                  <a:pt x="3" y="26"/>
                  <a:pt x="0" y="26"/>
                </a:cubicBezTo>
                <a:cubicBezTo>
                  <a:pt x="1" y="25"/>
                  <a:pt x="1" y="24"/>
                  <a:pt x="3" y="25"/>
                </a:cubicBezTo>
                <a:cubicBezTo>
                  <a:pt x="0" y="22"/>
                  <a:pt x="8" y="23"/>
                  <a:pt x="8" y="21"/>
                </a:cubicBezTo>
                <a:cubicBezTo>
                  <a:pt x="12" y="21"/>
                  <a:pt x="11" y="19"/>
                  <a:pt x="13" y="19"/>
                </a:cubicBezTo>
                <a:cubicBezTo>
                  <a:pt x="11" y="18"/>
                  <a:pt x="8" y="19"/>
                  <a:pt x="6" y="20"/>
                </a:cubicBezTo>
                <a:cubicBezTo>
                  <a:pt x="6" y="19"/>
                  <a:pt x="8" y="19"/>
                  <a:pt x="9" y="19"/>
                </a:cubicBezTo>
                <a:cubicBezTo>
                  <a:pt x="9" y="19"/>
                  <a:pt x="9" y="18"/>
                  <a:pt x="9" y="18"/>
                </a:cubicBezTo>
                <a:cubicBezTo>
                  <a:pt x="11" y="18"/>
                  <a:pt x="12" y="18"/>
                  <a:pt x="14" y="18"/>
                </a:cubicBezTo>
                <a:cubicBezTo>
                  <a:pt x="16" y="17"/>
                  <a:pt x="15" y="15"/>
                  <a:pt x="19" y="15"/>
                </a:cubicBezTo>
                <a:cubicBezTo>
                  <a:pt x="21" y="15"/>
                  <a:pt x="26" y="14"/>
                  <a:pt x="28" y="15"/>
                </a:cubicBezTo>
                <a:cubicBezTo>
                  <a:pt x="26" y="15"/>
                  <a:pt x="28" y="16"/>
                  <a:pt x="29" y="16"/>
                </a:cubicBezTo>
                <a:cubicBezTo>
                  <a:pt x="30" y="16"/>
                  <a:pt x="30" y="16"/>
                  <a:pt x="31" y="16"/>
                </a:cubicBezTo>
                <a:cubicBezTo>
                  <a:pt x="32" y="14"/>
                  <a:pt x="33" y="13"/>
                  <a:pt x="32" y="12"/>
                </a:cubicBezTo>
                <a:cubicBezTo>
                  <a:pt x="28" y="12"/>
                  <a:pt x="28" y="13"/>
                  <a:pt x="28" y="15"/>
                </a:cubicBezTo>
                <a:cubicBezTo>
                  <a:pt x="26" y="12"/>
                  <a:pt x="34" y="10"/>
                  <a:pt x="37" y="12"/>
                </a:cubicBezTo>
                <a:cubicBezTo>
                  <a:pt x="38" y="12"/>
                  <a:pt x="39" y="11"/>
                  <a:pt x="41" y="11"/>
                </a:cubicBezTo>
                <a:cubicBezTo>
                  <a:pt x="43" y="12"/>
                  <a:pt x="46" y="12"/>
                  <a:pt x="48" y="12"/>
                </a:cubicBezTo>
                <a:cubicBezTo>
                  <a:pt x="49" y="12"/>
                  <a:pt x="53" y="12"/>
                  <a:pt x="54" y="11"/>
                </a:cubicBezTo>
                <a:cubicBezTo>
                  <a:pt x="54" y="10"/>
                  <a:pt x="51" y="9"/>
                  <a:pt x="53" y="9"/>
                </a:cubicBezTo>
                <a:cubicBezTo>
                  <a:pt x="55" y="9"/>
                  <a:pt x="55" y="11"/>
                  <a:pt x="56" y="10"/>
                </a:cubicBezTo>
                <a:cubicBezTo>
                  <a:pt x="57" y="11"/>
                  <a:pt x="55" y="12"/>
                  <a:pt x="57" y="13"/>
                </a:cubicBezTo>
                <a:cubicBezTo>
                  <a:pt x="58" y="13"/>
                  <a:pt x="60" y="13"/>
                  <a:pt x="61" y="12"/>
                </a:cubicBezTo>
                <a:cubicBezTo>
                  <a:pt x="60" y="12"/>
                  <a:pt x="58" y="12"/>
                  <a:pt x="58" y="13"/>
                </a:cubicBezTo>
                <a:cubicBezTo>
                  <a:pt x="57" y="12"/>
                  <a:pt x="60" y="12"/>
                  <a:pt x="60" y="11"/>
                </a:cubicBezTo>
                <a:cubicBezTo>
                  <a:pt x="60" y="12"/>
                  <a:pt x="60" y="12"/>
                  <a:pt x="62" y="12"/>
                </a:cubicBezTo>
                <a:cubicBezTo>
                  <a:pt x="62" y="12"/>
                  <a:pt x="62" y="11"/>
                  <a:pt x="61" y="11"/>
                </a:cubicBezTo>
                <a:cubicBezTo>
                  <a:pt x="61" y="11"/>
                  <a:pt x="63" y="11"/>
                  <a:pt x="64" y="11"/>
                </a:cubicBezTo>
                <a:cubicBezTo>
                  <a:pt x="63" y="10"/>
                  <a:pt x="64" y="10"/>
                  <a:pt x="64" y="9"/>
                </a:cubicBezTo>
                <a:cubicBezTo>
                  <a:pt x="65" y="9"/>
                  <a:pt x="64" y="10"/>
                  <a:pt x="64" y="11"/>
                </a:cubicBezTo>
                <a:cubicBezTo>
                  <a:pt x="66" y="11"/>
                  <a:pt x="70" y="13"/>
                  <a:pt x="72" y="11"/>
                </a:cubicBezTo>
                <a:cubicBezTo>
                  <a:pt x="71" y="11"/>
                  <a:pt x="69" y="11"/>
                  <a:pt x="69" y="9"/>
                </a:cubicBezTo>
                <a:cubicBezTo>
                  <a:pt x="70" y="10"/>
                  <a:pt x="71" y="10"/>
                  <a:pt x="72" y="11"/>
                </a:cubicBezTo>
                <a:cubicBezTo>
                  <a:pt x="74" y="11"/>
                  <a:pt x="73" y="10"/>
                  <a:pt x="73" y="10"/>
                </a:cubicBezTo>
                <a:cubicBezTo>
                  <a:pt x="75" y="9"/>
                  <a:pt x="75" y="10"/>
                  <a:pt x="78" y="10"/>
                </a:cubicBezTo>
                <a:cubicBezTo>
                  <a:pt x="79" y="9"/>
                  <a:pt x="78" y="7"/>
                  <a:pt x="80" y="7"/>
                </a:cubicBezTo>
                <a:cubicBezTo>
                  <a:pt x="80" y="8"/>
                  <a:pt x="79" y="9"/>
                  <a:pt x="79" y="10"/>
                </a:cubicBezTo>
                <a:cubicBezTo>
                  <a:pt x="80" y="10"/>
                  <a:pt x="82" y="11"/>
                  <a:pt x="82" y="12"/>
                </a:cubicBezTo>
                <a:cubicBezTo>
                  <a:pt x="84" y="11"/>
                  <a:pt x="84" y="12"/>
                  <a:pt x="86" y="12"/>
                </a:cubicBezTo>
                <a:cubicBezTo>
                  <a:pt x="86" y="11"/>
                  <a:pt x="85" y="11"/>
                  <a:pt x="83" y="11"/>
                </a:cubicBezTo>
                <a:cubicBezTo>
                  <a:pt x="83" y="10"/>
                  <a:pt x="83" y="10"/>
                  <a:pt x="83" y="9"/>
                </a:cubicBezTo>
                <a:cubicBezTo>
                  <a:pt x="84" y="10"/>
                  <a:pt x="84" y="9"/>
                  <a:pt x="86" y="9"/>
                </a:cubicBezTo>
                <a:cubicBezTo>
                  <a:pt x="83" y="10"/>
                  <a:pt x="86" y="11"/>
                  <a:pt x="86" y="12"/>
                </a:cubicBezTo>
                <a:cubicBezTo>
                  <a:pt x="89" y="12"/>
                  <a:pt x="93" y="13"/>
                  <a:pt x="95" y="11"/>
                </a:cubicBezTo>
                <a:cubicBezTo>
                  <a:pt x="96" y="12"/>
                  <a:pt x="96" y="12"/>
                  <a:pt x="96" y="12"/>
                </a:cubicBezTo>
                <a:cubicBezTo>
                  <a:pt x="97" y="12"/>
                  <a:pt x="101" y="12"/>
                  <a:pt x="102" y="11"/>
                </a:cubicBezTo>
                <a:cubicBezTo>
                  <a:pt x="100" y="11"/>
                  <a:pt x="101" y="9"/>
                  <a:pt x="103" y="9"/>
                </a:cubicBezTo>
                <a:cubicBezTo>
                  <a:pt x="103" y="8"/>
                  <a:pt x="102" y="8"/>
                  <a:pt x="102" y="7"/>
                </a:cubicBezTo>
                <a:cubicBezTo>
                  <a:pt x="104" y="8"/>
                  <a:pt x="103" y="9"/>
                  <a:pt x="105" y="10"/>
                </a:cubicBezTo>
                <a:cubicBezTo>
                  <a:pt x="105" y="9"/>
                  <a:pt x="104" y="7"/>
                  <a:pt x="106" y="6"/>
                </a:cubicBezTo>
                <a:cubicBezTo>
                  <a:pt x="107" y="6"/>
                  <a:pt x="108" y="7"/>
                  <a:pt x="109" y="6"/>
                </a:cubicBezTo>
                <a:cubicBezTo>
                  <a:pt x="109" y="8"/>
                  <a:pt x="106" y="8"/>
                  <a:pt x="105" y="9"/>
                </a:cubicBezTo>
                <a:cubicBezTo>
                  <a:pt x="106" y="9"/>
                  <a:pt x="108" y="9"/>
                  <a:pt x="108" y="10"/>
                </a:cubicBezTo>
                <a:cubicBezTo>
                  <a:pt x="109" y="10"/>
                  <a:pt x="111" y="10"/>
                  <a:pt x="110" y="10"/>
                </a:cubicBezTo>
                <a:cubicBezTo>
                  <a:pt x="110" y="9"/>
                  <a:pt x="112" y="10"/>
                  <a:pt x="112" y="10"/>
                </a:cubicBezTo>
                <a:cubicBezTo>
                  <a:pt x="113" y="10"/>
                  <a:pt x="114" y="10"/>
                  <a:pt x="116" y="10"/>
                </a:cubicBezTo>
                <a:cubicBezTo>
                  <a:pt x="116" y="9"/>
                  <a:pt x="114" y="8"/>
                  <a:pt x="116" y="8"/>
                </a:cubicBezTo>
                <a:cubicBezTo>
                  <a:pt x="116" y="9"/>
                  <a:pt x="116" y="9"/>
                  <a:pt x="116" y="9"/>
                </a:cubicBezTo>
                <a:cubicBezTo>
                  <a:pt x="119" y="8"/>
                  <a:pt x="119" y="10"/>
                  <a:pt x="122" y="9"/>
                </a:cubicBezTo>
                <a:cubicBezTo>
                  <a:pt x="122" y="8"/>
                  <a:pt x="121" y="8"/>
                  <a:pt x="121" y="7"/>
                </a:cubicBezTo>
                <a:cubicBezTo>
                  <a:pt x="122" y="7"/>
                  <a:pt x="123" y="8"/>
                  <a:pt x="124" y="8"/>
                </a:cubicBezTo>
                <a:cubicBezTo>
                  <a:pt x="124" y="8"/>
                  <a:pt x="123" y="8"/>
                  <a:pt x="123" y="8"/>
                </a:cubicBezTo>
                <a:cubicBezTo>
                  <a:pt x="126" y="8"/>
                  <a:pt x="125" y="7"/>
                  <a:pt x="126" y="6"/>
                </a:cubicBezTo>
                <a:cubicBezTo>
                  <a:pt x="127" y="6"/>
                  <a:pt x="125" y="7"/>
                  <a:pt x="127" y="7"/>
                </a:cubicBezTo>
                <a:cubicBezTo>
                  <a:pt x="129" y="7"/>
                  <a:pt x="128" y="6"/>
                  <a:pt x="129" y="6"/>
                </a:cubicBezTo>
                <a:cubicBezTo>
                  <a:pt x="129" y="5"/>
                  <a:pt x="128" y="6"/>
                  <a:pt x="128" y="5"/>
                </a:cubicBezTo>
                <a:cubicBezTo>
                  <a:pt x="129" y="5"/>
                  <a:pt x="130" y="4"/>
                  <a:pt x="131" y="3"/>
                </a:cubicBezTo>
                <a:cubicBezTo>
                  <a:pt x="133" y="3"/>
                  <a:pt x="135" y="4"/>
                  <a:pt x="135" y="5"/>
                </a:cubicBezTo>
                <a:cubicBezTo>
                  <a:pt x="142" y="4"/>
                  <a:pt x="145" y="6"/>
                  <a:pt x="150" y="5"/>
                </a:cubicBezTo>
                <a:cubicBezTo>
                  <a:pt x="150" y="5"/>
                  <a:pt x="151" y="4"/>
                  <a:pt x="151" y="4"/>
                </a:cubicBezTo>
                <a:cubicBezTo>
                  <a:pt x="154" y="4"/>
                  <a:pt x="155" y="4"/>
                  <a:pt x="156" y="3"/>
                </a:cubicBezTo>
                <a:cubicBezTo>
                  <a:pt x="157" y="3"/>
                  <a:pt x="156" y="4"/>
                  <a:pt x="156" y="5"/>
                </a:cubicBezTo>
                <a:cubicBezTo>
                  <a:pt x="157" y="4"/>
                  <a:pt x="157" y="4"/>
                  <a:pt x="158" y="3"/>
                </a:cubicBezTo>
                <a:cubicBezTo>
                  <a:pt x="159" y="4"/>
                  <a:pt x="157" y="4"/>
                  <a:pt x="158" y="4"/>
                </a:cubicBezTo>
                <a:cubicBezTo>
                  <a:pt x="160" y="4"/>
                  <a:pt x="159" y="4"/>
                  <a:pt x="160" y="3"/>
                </a:cubicBezTo>
                <a:cubicBezTo>
                  <a:pt x="162" y="4"/>
                  <a:pt x="159" y="4"/>
                  <a:pt x="160" y="4"/>
                </a:cubicBezTo>
                <a:cubicBezTo>
                  <a:pt x="160" y="5"/>
                  <a:pt x="161" y="5"/>
                  <a:pt x="161" y="5"/>
                </a:cubicBezTo>
                <a:cubicBezTo>
                  <a:pt x="163" y="4"/>
                  <a:pt x="164" y="3"/>
                  <a:pt x="166" y="2"/>
                </a:cubicBezTo>
                <a:cubicBezTo>
                  <a:pt x="167" y="2"/>
                  <a:pt x="167" y="2"/>
                  <a:pt x="168" y="2"/>
                </a:cubicBezTo>
                <a:cubicBezTo>
                  <a:pt x="167" y="3"/>
                  <a:pt x="170" y="2"/>
                  <a:pt x="168" y="3"/>
                </a:cubicBezTo>
                <a:cubicBezTo>
                  <a:pt x="170" y="4"/>
                  <a:pt x="172" y="3"/>
                  <a:pt x="173" y="3"/>
                </a:cubicBezTo>
                <a:cubicBezTo>
                  <a:pt x="173" y="3"/>
                  <a:pt x="173" y="4"/>
                  <a:pt x="173" y="4"/>
                </a:cubicBezTo>
                <a:cubicBezTo>
                  <a:pt x="175" y="3"/>
                  <a:pt x="176" y="5"/>
                  <a:pt x="178" y="4"/>
                </a:cubicBezTo>
                <a:cubicBezTo>
                  <a:pt x="178" y="5"/>
                  <a:pt x="176" y="4"/>
                  <a:pt x="176" y="5"/>
                </a:cubicBezTo>
                <a:cubicBezTo>
                  <a:pt x="175" y="5"/>
                  <a:pt x="177" y="5"/>
                  <a:pt x="177" y="6"/>
                </a:cubicBezTo>
                <a:cubicBezTo>
                  <a:pt x="177" y="4"/>
                  <a:pt x="183" y="2"/>
                  <a:pt x="187" y="3"/>
                </a:cubicBezTo>
                <a:cubicBezTo>
                  <a:pt x="186" y="4"/>
                  <a:pt x="187" y="4"/>
                  <a:pt x="185" y="4"/>
                </a:cubicBezTo>
                <a:cubicBezTo>
                  <a:pt x="185" y="4"/>
                  <a:pt x="186" y="4"/>
                  <a:pt x="186" y="4"/>
                </a:cubicBezTo>
                <a:cubicBezTo>
                  <a:pt x="181" y="4"/>
                  <a:pt x="178" y="6"/>
                  <a:pt x="182" y="8"/>
                </a:cubicBezTo>
                <a:cubicBezTo>
                  <a:pt x="183" y="8"/>
                  <a:pt x="183" y="7"/>
                  <a:pt x="182" y="6"/>
                </a:cubicBezTo>
                <a:cubicBezTo>
                  <a:pt x="184" y="6"/>
                  <a:pt x="184" y="5"/>
                  <a:pt x="186" y="5"/>
                </a:cubicBezTo>
                <a:cubicBezTo>
                  <a:pt x="186" y="6"/>
                  <a:pt x="185" y="6"/>
                  <a:pt x="185" y="6"/>
                </a:cubicBezTo>
                <a:cubicBezTo>
                  <a:pt x="185" y="6"/>
                  <a:pt x="187" y="5"/>
                  <a:pt x="187" y="5"/>
                </a:cubicBezTo>
                <a:cubicBezTo>
                  <a:pt x="188" y="5"/>
                  <a:pt x="186" y="5"/>
                  <a:pt x="187" y="6"/>
                </a:cubicBezTo>
                <a:cubicBezTo>
                  <a:pt x="188" y="6"/>
                  <a:pt x="189" y="5"/>
                  <a:pt x="190" y="5"/>
                </a:cubicBezTo>
                <a:cubicBezTo>
                  <a:pt x="189" y="4"/>
                  <a:pt x="189" y="4"/>
                  <a:pt x="188" y="3"/>
                </a:cubicBezTo>
                <a:cubicBezTo>
                  <a:pt x="189" y="3"/>
                  <a:pt x="190" y="3"/>
                  <a:pt x="191" y="2"/>
                </a:cubicBezTo>
                <a:cubicBezTo>
                  <a:pt x="190" y="1"/>
                  <a:pt x="192" y="1"/>
                  <a:pt x="194" y="1"/>
                </a:cubicBezTo>
                <a:cubicBezTo>
                  <a:pt x="194" y="1"/>
                  <a:pt x="193" y="1"/>
                  <a:pt x="193" y="2"/>
                </a:cubicBezTo>
                <a:cubicBezTo>
                  <a:pt x="194" y="2"/>
                  <a:pt x="193" y="3"/>
                  <a:pt x="195" y="3"/>
                </a:cubicBezTo>
                <a:cubicBezTo>
                  <a:pt x="193" y="4"/>
                  <a:pt x="192" y="6"/>
                  <a:pt x="189" y="5"/>
                </a:cubicBezTo>
                <a:cubicBezTo>
                  <a:pt x="188" y="6"/>
                  <a:pt x="187" y="7"/>
                  <a:pt x="187" y="8"/>
                </a:cubicBezTo>
                <a:cubicBezTo>
                  <a:pt x="186" y="8"/>
                  <a:pt x="186" y="7"/>
                  <a:pt x="185" y="7"/>
                </a:cubicBezTo>
                <a:cubicBezTo>
                  <a:pt x="184" y="7"/>
                  <a:pt x="186" y="8"/>
                  <a:pt x="185" y="8"/>
                </a:cubicBezTo>
                <a:cubicBezTo>
                  <a:pt x="184" y="8"/>
                  <a:pt x="185" y="7"/>
                  <a:pt x="184" y="7"/>
                </a:cubicBezTo>
                <a:cubicBezTo>
                  <a:pt x="183" y="7"/>
                  <a:pt x="184" y="8"/>
                  <a:pt x="182" y="8"/>
                </a:cubicBezTo>
                <a:cubicBezTo>
                  <a:pt x="183" y="8"/>
                  <a:pt x="184" y="9"/>
                  <a:pt x="185" y="9"/>
                </a:cubicBezTo>
                <a:cubicBezTo>
                  <a:pt x="187" y="8"/>
                  <a:pt x="189" y="8"/>
                  <a:pt x="190" y="6"/>
                </a:cubicBezTo>
                <a:cubicBezTo>
                  <a:pt x="192" y="6"/>
                  <a:pt x="193" y="7"/>
                  <a:pt x="195" y="7"/>
                </a:cubicBezTo>
                <a:cubicBezTo>
                  <a:pt x="196" y="6"/>
                  <a:pt x="198" y="5"/>
                  <a:pt x="200" y="6"/>
                </a:cubicBezTo>
                <a:cubicBezTo>
                  <a:pt x="200" y="6"/>
                  <a:pt x="199" y="6"/>
                  <a:pt x="199" y="6"/>
                </a:cubicBezTo>
                <a:cubicBezTo>
                  <a:pt x="204" y="7"/>
                  <a:pt x="208" y="3"/>
                  <a:pt x="209" y="2"/>
                </a:cubicBezTo>
                <a:cubicBezTo>
                  <a:pt x="211" y="0"/>
                  <a:pt x="212" y="1"/>
                  <a:pt x="215" y="1"/>
                </a:cubicBezTo>
                <a:cubicBezTo>
                  <a:pt x="216" y="2"/>
                  <a:pt x="217" y="3"/>
                  <a:pt x="218" y="4"/>
                </a:cubicBezTo>
                <a:cubicBezTo>
                  <a:pt x="223" y="0"/>
                  <a:pt x="231" y="4"/>
                  <a:pt x="233" y="7"/>
                </a:cubicBezTo>
                <a:cubicBezTo>
                  <a:pt x="232" y="6"/>
                  <a:pt x="238" y="7"/>
                  <a:pt x="239" y="5"/>
                </a:cubicBezTo>
                <a:cubicBezTo>
                  <a:pt x="240" y="5"/>
                  <a:pt x="239" y="6"/>
                  <a:pt x="240" y="6"/>
                </a:cubicBezTo>
                <a:cubicBezTo>
                  <a:pt x="240" y="7"/>
                  <a:pt x="239" y="6"/>
                  <a:pt x="238" y="6"/>
                </a:cubicBezTo>
                <a:cubicBezTo>
                  <a:pt x="239" y="7"/>
                  <a:pt x="238" y="7"/>
                  <a:pt x="239" y="7"/>
                </a:cubicBezTo>
                <a:cubicBezTo>
                  <a:pt x="241" y="8"/>
                  <a:pt x="240" y="6"/>
                  <a:pt x="242" y="6"/>
                </a:cubicBezTo>
                <a:cubicBezTo>
                  <a:pt x="242" y="7"/>
                  <a:pt x="241" y="7"/>
                  <a:pt x="241" y="7"/>
                </a:cubicBezTo>
                <a:cubicBezTo>
                  <a:pt x="242" y="7"/>
                  <a:pt x="242" y="7"/>
                  <a:pt x="242" y="7"/>
                </a:cubicBezTo>
                <a:cubicBezTo>
                  <a:pt x="244" y="8"/>
                  <a:pt x="243" y="6"/>
                  <a:pt x="245" y="6"/>
                </a:cubicBezTo>
                <a:cubicBezTo>
                  <a:pt x="245" y="7"/>
                  <a:pt x="244" y="7"/>
                  <a:pt x="244" y="7"/>
                </a:cubicBezTo>
                <a:cubicBezTo>
                  <a:pt x="244" y="7"/>
                  <a:pt x="244" y="7"/>
                  <a:pt x="244" y="8"/>
                </a:cubicBezTo>
                <a:cubicBezTo>
                  <a:pt x="248" y="7"/>
                  <a:pt x="249" y="5"/>
                  <a:pt x="252" y="5"/>
                </a:cubicBezTo>
                <a:cubicBezTo>
                  <a:pt x="255" y="6"/>
                  <a:pt x="260" y="6"/>
                  <a:pt x="261" y="7"/>
                </a:cubicBezTo>
                <a:cubicBezTo>
                  <a:pt x="262" y="7"/>
                  <a:pt x="263" y="6"/>
                  <a:pt x="264" y="7"/>
                </a:cubicBezTo>
                <a:cubicBezTo>
                  <a:pt x="267" y="7"/>
                  <a:pt x="266" y="5"/>
                  <a:pt x="270" y="5"/>
                </a:cubicBezTo>
                <a:cubicBezTo>
                  <a:pt x="269" y="5"/>
                  <a:pt x="268" y="5"/>
                  <a:pt x="268" y="5"/>
                </a:cubicBezTo>
                <a:cubicBezTo>
                  <a:pt x="268" y="6"/>
                  <a:pt x="269" y="5"/>
                  <a:pt x="270" y="5"/>
                </a:cubicBezTo>
                <a:cubicBezTo>
                  <a:pt x="268" y="6"/>
                  <a:pt x="267" y="6"/>
                  <a:pt x="266" y="7"/>
                </a:cubicBezTo>
                <a:cubicBezTo>
                  <a:pt x="266" y="7"/>
                  <a:pt x="267" y="7"/>
                  <a:pt x="267" y="7"/>
                </a:cubicBezTo>
                <a:cubicBezTo>
                  <a:pt x="268" y="7"/>
                  <a:pt x="268" y="7"/>
                  <a:pt x="269" y="7"/>
                </a:cubicBezTo>
                <a:cubicBezTo>
                  <a:pt x="271" y="8"/>
                  <a:pt x="272" y="8"/>
                  <a:pt x="273" y="7"/>
                </a:cubicBezTo>
                <a:cubicBezTo>
                  <a:pt x="274" y="7"/>
                  <a:pt x="272" y="7"/>
                  <a:pt x="272" y="7"/>
                </a:cubicBezTo>
                <a:cubicBezTo>
                  <a:pt x="273" y="8"/>
                  <a:pt x="273" y="8"/>
                  <a:pt x="273" y="8"/>
                </a:cubicBezTo>
                <a:cubicBezTo>
                  <a:pt x="274" y="8"/>
                  <a:pt x="274" y="8"/>
                  <a:pt x="274" y="7"/>
                </a:cubicBezTo>
                <a:cubicBezTo>
                  <a:pt x="275" y="8"/>
                  <a:pt x="275" y="8"/>
                  <a:pt x="275" y="8"/>
                </a:cubicBezTo>
                <a:cubicBezTo>
                  <a:pt x="276" y="8"/>
                  <a:pt x="277" y="8"/>
                  <a:pt x="278" y="9"/>
                </a:cubicBezTo>
                <a:cubicBezTo>
                  <a:pt x="281" y="8"/>
                  <a:pt x="283" y="6"/>
                  <a:pt x="285" y="6"/>
                </a:cubicBezTo>
                <a:cubicBezTo>
                  <a:pt x="286" y="6"/>
                  <a:pt x="286" y="6"/>
                  <a:pt x="286" y="7"/>
                </a:cubicBezTo>
                <a:cubicBezTo>
                  <a:pt x="287" y="6"/>
                  <a:pt x="290" y="7"/>
                  <a:pt x="291" y="8"/>
                </a:cubicBezTo>
                <a:cubicBezTo>
                  <a:pt x="290" y="8"/>
                  <a:pt x="289" y="7"/>
                  <a:pt x="287" y="7"/>
                </a:cubicBezTo>
                <a:cubicBezTo>
                  <a:pt x="286" y="7"/>
                  <a:pt x="286" y="8"/>
                  <a:pt x="286" y="8"/>
                </a:cubicBezTo>
                <a:cubicBezTo>
                  <a:pt x="288" y="9"/>
                  <a:pt x="291" y="9"/>
                  <a:pt x="292" y="11"/>
                </a:cubicBezTo>
                <a:cubicBezTo>
                  <a:pt x="293" y="10"/>
                  <a:pt x="294" y="9"/>
                  <a:pt x="292" y="10"/>
                </a:cubicBezTo>
                <a:cubicBezTo>
                  <a:pt x="294" y="9"/>
                  <a:pt x="296" y="9"/>
                  <a:pt x="300" y="9"/>
                </a:cubicBezTo>
                <a:cubicBezTo>
                  <a:pt x="301" y="9"/>
                  <a:pt x="302" y="7"/>
                  <a:pt x="304" y="8"/>
                </a:cubicBezTo>
                <a:cubicBezTo>
                  <a:pt x="304" y="9"/>
                  <a:pt x="302" y="9"/>
                  <a:pt x="302" y="10"/>
                </a:cubicBezTo>
                <a:cubicBezTo>
                  <a:pt x="305" y="9"/>
                  <a:pt x="306" y="7"/>
                  <a:pt x="310" y="7"/>
                </a:cubicBezTo>
                <a:cubicBezTo>
                  <a:pt x="310" y="7"/>
                  <a:pt x="310" y="8"/>
                  <a:pt x="310" y="8"/>
                </a:cubicBezTo>
                <a:cubicBezTo>
                  <a:pt x="305" y="8"/>
                  <a:pt x="303" y="10"/>
                  <a:pt x="302" y="11"/>
                </a:cubicBezTo>
                <a:cubicBezTo>
                  <a:pt x="304" y="11"/>
                  <a:pt x="305" y="11"/>
                  <a:pt x="303" y="12"/>
                </a:cubicBezTo>
                <a:cubicBezTo>
                  <a:pt x="307" y="12"/>
                  <a:pt x="307" y="10"/>
                  <a:pt x="310" y="10"/>
                </a:cubicBezTo>
                <a:cubicBezTo>
                  <a:pt x="310" y="10"/>
                  <a:pt x="310" y="10"/>
                  <a:pt x="309" y="10"/>
                </a:cubicBezTo>
                <a:cubicBezTo>
                  <a:pt x="309" y="10"/>
                  <a:pt x="310" y="10"/>
                  <a:pt x="310" y="10"/>
                </a:cubicBezTo>
                <a:cubicBezTo>
                  <a:pt x="311" y="10"/>
                  <a:pt x="311" y="10"/>
                  <a:pt x="312" y="10"/>
                </a:cubicBezTo>
                <a:cubicBezTo>
                  <a:pt x="313" y="10"/>
                  <a:pt x="313" y="10"/>
                  <a:pt x="313" y="11"/>
                </a:cubicBezTo>
                <a:cubicBezTo>
                  <a:pt x="314" y="11"/>
                  <a:pt x="313" y="10"/>
                  <a:pt x="314" y="10"/>
                </a:cubicBezTo>
                <a:cubicBezTo>
                  <a:pt x="314" y="10"/>
                  <a:pt x="313" y="10"/>
                  <a:pt x="313" y="10"/>
                </a:cubicBezTo>
                <a:cubicBezTo>
                  <a:pt x="315" y="10"/>
                  <a:pt x="319" y="10"/>
                  <a:pt x="322" y="10"/>
                </a:cubicBezTo>
                <a:cubicBezTo>
                  <a:pt x="322" y="11"/>
                  <a:pt x="319" y="12"/>
                  <a:pt x="321" y="12"/>
                </a:cubicBezTo>
                <a:cubicBezTo>
                  <a:pt x="321" y="13"/>
                  <a:pt x="320" y="12"/>
                  <a:pt x="319" y="12"/>
                </a:cubicBezTo>
                <a:cubicBezTo>
                  <a:pt x="321" y="13"/>
                  <a:pt x="323" y="13"/>
                  <a:pt x="324" y="15"/>
                </a:cubicBezTo>
                <a:cubicBezTo>
                  <a:pt x="325" y="14"/>
                  <a:pt x="326" y="14"/>
                  <a:pt x="326" y="14"/>
                </a:cubicBezTo>
                <a:cubicBezTo>
                  <a:pt x="326" y="14"/>
                  <a:pt x="325" y="14"/>
                  <a:pt x="325" y="14"/>
                </a:cubicBezTo>
                <a:cubicBezTo>
                  <a:pt x="326" y="13"/>
                  <a:pt x="328" y="14"/>
                  <a:pt x="329" y="15"/>
                </a:cubicBezTo>
                <a:cubicBezTo>
                  <a:pt x="330" y="15"/>
                  <a:pt x="330" y="14"/>
                  <a:pt x="330" y="14"/>
                </a:cubicBezTo>
                <a:cubicBezTo>
                  <a:pt x="331" y="14"/>
                  <a:pt x="330" y="15"/>
                  <a:pt x="330" y="15"/>
                </a:cubicBezTo>
                <a:cubicBezTo>
                  <a:pt x="330" y="15"/>
                  <a:pt x="331" y="15"/>
                  <a:pt x="332" y="15"/>
                </a:cubicBezTo>
                <a:cubicBezTo>
                  <a:pt x="330" y="16"/>
                  <a:pt x="331" y="16"/>
                  <a:pt x="331" y="17"/>
                </a:cubicBezTo>
                <a:cubicBezTo>
                  <a:pt x="332" y="17"/>
                  <a:pt x="334" y="16"/>
                  <a:pt x="333" y="15"/>
                </a:cubicBezTo>
                <a:cubicBezTo>
                  <a:pt x="331" y="15"/>
                  <a:pt x="334" y="15"/>
                  <a:pt x="333" y="16"/>
                </a:cubicBezTo>
                <a:cubicBezTo>
                  <a:pt x="334" y="14"/>
                  <a:pt x="332" y="13"/>
                  <a:pt x="331" y="12"/>
                </a:cubicBezTo>
                <a:cubicBezTo>
                  <a:pt x="332" y="12"/>
                  <a:pt x="333" y="12"/>
                  <a:pt x="333" y="11"/>
                </a:cubicBezTo>
                <a:cubicBezTo>
                  <a:pt x="334" y="11"/>
                  <a:pt x="335" y="11"/>
                  <a:pt x="335" y="12"/>
                </a:cubicBezTo>
                <a:cubicBezTo>
                  <a:pt x="341" y="11"/>
                  <a:pt x="344" y="14"/>
                  <a:pt x="344" y="16"/>
                </a:cubicBezTo>
                <a:cubicBezTo>
                  <a:pt x="347" y="18"/>
                  <a:pt x="349" y="20"/>
                  <a:pt x="352" y="22"/>
                </a:cubicBezTo>
                <a:cubicBezTo>
                  <a:pt x="352" y="22"/>
                  <a:pt x="353" y="22"/>
                  <a:pt x="354" y="22"/>
                </a:cubicBezTo>
                <a:cubicBezTo>
                  <a:pt x="354" y="21"/>
                  <a:pt x="353" y="21"/>
                  <a:pt x="353" y="20"/>
                </a:cubicBezTo>
                <a:cubicBezTo>
                  <a:pt x="354" y="20"/>
                  <a:pt x="355" y="20"/>
                  <a:pt x="355" y="20"/>
                </a:cubicBezTo>
                <a:cubicBezTo>
                  <a:pt x="356" y="22"/>
                  <a:pt x="361" y="22"/>
                  <a:pt x="363" y="22"/>
                </a:cubicBezTo>
                <a:cubicBezTo>
                  <a:pt x="365" y="22"/>
                  <a:pt x="363" y="24"/>
                  <a:pt x="364" y="24"/>
                </a:cubicBezTo>
                <a:cubicBezTo>
                  <a:pt x="362" y="24"/>
                  <a:pt x="363" y="22"/>
                  <a:pt x="360" y="22"/>
                </a:cubicBezTo>
                <a:cubicBezTo>
                  <a:pt x="359" y="22"/>
                  <a:pt x="360" y="23"/>
                  <a:pt x="360" y="23"/>
                </a:cubicBezTo>
                <a:cubicBezTo>
                  <a:pt x="362" y="23"/>
                  <a:pt x="363" y="24"/>
                  <a:pt x="363" y="25"/>
                </a:cubicBezTo>
                <a:cubicBezTo>
                  <a:pt x="364" y="25"/>
                  <a:pt x="365" y="25"/>
                  <a:pt x="365" y="24"/>
                </a:cubicBezTo>
                <a:cubicBezTo>
                  <a:pt x="366" y="25"/>
                  <a:pt x="367" y="26"/>
                  <a:pt x="365" y="25"/>
                </a:cubicBezTo>
                <a:cubicBezTo>
                  <a:pt x="365" y="25"/>
                  <a:pt x="366" y="25"/>
                  <a:pt x="365" y="25"/>
                </a:cubicBezTo>
                <a:cubicBezTo>
                  <a:pt x="365" y="25"/>
                  <a:pt x="364" y="26"/>
                  <a:pt x="365" y="26"/>
                </a:cubicBezTo>
                <a:cubicBezTo>
                  <a:pt x="365" y="26"/>
                  <a:pt x="364" y="25"/>
                  <a:pt x="363" y="26"/>
                </a:cubicBezTo>
                <a:cubicBezTo>
                  <a:pt x="364" y="25"/>
                  <a:pt x="363" y="25"/>
                  <a:pt x="361" y="25"/>
                </a:cubicBezTo>
                <a:cubicBezTo>
                  <a:pt x="361" y="25"/>
                  <a:pt x="363" y="25"/>
                  <a:pt x="362" y="26"/>
                </a:cubicBezTo>
                <a:cubicBezTo>
                  <a:pt x="361" y="26"/>
                  <a:pt x="361" y="25"/>
                  <a:pt x="361" y="25"/>
                </a:cubicBezTo>
                <a:cubicBezTo>
                  <a:pt x="360" y="25"/>
                  <a:pt x="361" y="26"/>
                  <a:pt x="361" y="26"/>
                </a:cubicBezTo>
                <a:cubicBezTo>
                  <a:pt x="360" y="26"/>
                  <a:pt x="360" y="26"/>
                  <a:pt x="360" y="25"/>
                </a:cubicBezTo>
                <a:cubicBezTo>
                  <a:pt x="359" y="25"/>
                  <a:pt x="358" y="27"/>
                  <a:pt x="359" y="26"/>
                </a:cubicBezTo>
                <a:cubicBezTo>
                  <a:pt x="357" y="26"/>
                  <a:pt x="357" y="27"/>
                  <a:pt x="357" y="27"/>
                </a:cubicBezTo>
                <a:cubicBezTo>
                  <a:pt x="356" y="27"/>
                  <a:pt x="355" y="27"/>
                  <a:pt x="355" y="26"/>
                </a:cubicBezTo>
                <a:cubicBezTo>
                  <a:pt x="358" y="27"/>
                  <a:pt x="359" y="23"/>
                  <a:pt x="356" y="24"/>
                </a:cubicBezTo>
                <a:cubicBezTo>
                  <a:pt x="355" y="24"/>
                  <a:pt x="357" y="23"/>
                  <a:pt x="359" y="23"/>
                </a:cubicBezTo>
                <a:cubicBezTo>
                  <a:pt x="359" y="24"/>
                  <a:pt x="358" y="24"/>
                  <a:pt x="358" y="25"/>
                </a:cubicBezTo>
                <a:cubicBezTo>
                  <a:pt x="361" y="24"/>
                  <a:pt x="358" y="23"/>
                  <a:pt x="359" y="22"/>
                </a:cubicBezTo>
                <a:cubicBezTo>
                  <a:pt x="357" y="22"/>
                  <a:pt x="357" y="23"/>
                  <a:pt x="357" y="22"/>
                </a:cubicBezTo>
                <a:cubicBezTo>
                  <a:pt x="357" y="22"/>
                  <a:pt x="357" y="23"/>
                  <a:pt x="357" y="23"/>
                </a:cubicBezTo>
                <a:cubicBezTo>
                  <a:pt x="359" y="23"/>
                  <a:pt x="356" y="22"/>
                  <a:pt x="358" y="23"/>
                </a:cubicBezTo>
                <a:cubicBezTo>
                  <a:pt x="359" y="23"/>
                  <a:pt x="357" y="23"/>
                  <a:pt x="357" y="23"/>
                </a:cubicBezTo>
                <a:cubicBezTo>
                  <a:pt x="356" y="23"/>
                  <a:pt x="356" y="23"/>
                  <a:pt x="356" y="22"/>
                </a:cubicBezTo>
                <a:cubicBezTo>
                  <a:pt x="354" y="23"/>
                  <a:pt x="354" y="22"/>
                  <a:pt x="353" y="23"/>
                </a:cubicBezTo>
                <a:cubicBezTo>
                  <a:pt x="354" y="23"/>
                  <a:pt x="354" y="24"/>
                  <a:pt x="355" y="24"/>
                </a:cubicBezTo>
                <a:cubicBezTo>
                  <a:pt x="355" y="25"/>
                  <a:pt x="355" y="25"/>
                  <a:pt x="355" y="25"/>
                </a:cubicBezTo>
                <a:cubicBezTo>
                  <a:pt x="354" y="25"/>
                  <a:pt x="355" y="25"/>
                  <a:pt x="354" y="24"/>
                </a:cubicBezTo>
                <a:cubicBezTo>
                  <a:pt x="355" y="26"/>
                  <a:pt x="352" y="28"/>
                  <a:pt x="354" y="30"/>
                </a:cubicBezTo>
                <a:cubicBezTo>
                  <a:pt x="356" y="30"/>
                  <a:pt x="354" y="29"/>
                  <a:pt x="354" y="29"/>
                </a:cubicBezTo>
                <a:cubicBezTo>
                  <a:pt x="354" y="29"/>
                  <a:pt x="354" y="29"/>
                  <a:pt x="355" y="29"/>
                </a:cubicBezTo>
                <a:cubicBezTo>
                  <a:pt x="356" y="29"/>
                  <a:pt x="355" y="28"/>
                  <a:pt x="356" y="28"/>
                </a:cubicBezTo>
                <a:cubicBezTo>
                  <a:pt x="356" y="29"/>
                  <a:pt x="355" y="30"/>
                  <a:pt x="355" y="31"/>
                </a:cubicBezTo>
                <a:cubicBezTo>
                  <a:pt x="355" y="31"/>
                  <a:pt x="356" y="31"/>
                  <a:pt x="356" y="31"/>
                </a:cubicBezTo>
                <a:cubicBezTo>
                  <a:pt x="357" y="31"/>
                  <a:pt x="357" y="31"/>
                  <a:pt x="358" y="31"/>
                </a:cubicBezTo>
                <a:cubicBezTo>
                  <a:pt x="358" y="30"/>
                  <a:pt x="359" y="30"/>
                  <a:pt x="359" y="29"/>
                </a:cubicBezTo>
                <a:cubicBezTo>
                  <a:pt x="358" y="29"/>
                  <a:pt x="358" y="30"/>
                  <a:pt x="356" y="29"/>
                </a:cubicBezTo>
                <a:cubicBezTo>
                  <a:pt x="360" y="29"/>
                  <a:pt x="360" y="28"/>
                  <a:pt x="360" y="27"/>
                </a:cubicBezTo>
                <a:cubicBezTo>
                  <a:pt x="362" y="28"/>
                  <a:pt x="362" y="31"/>
                  <a:pt x="365" y="32"/>
                </a:cubicBezTo>
                <a:cubicBezTo>
                  <a:pt x="366" y="32"/>
                  <a:pt x="367" y="31"/>
                  <a:pt x="366" y="30"/>
                </a:cubicBezTo>
                <a:cubicBezTo>
                  <a:pt x="367" y="31"/>
                  <a:pt x="368" y="31"/>
                  <a:pt x="368" y="32"/>
                </a:cubicBezTo>
                <a:cubicBezTo>
                  <a:pt x="368" y="31"/>
                  <a:pt x="370" y="31"/>
                  <a:pt x="372" y="31"/>
                </a:cubicBezTo>
                <a:cubicBezTo>
                  <a:pt x="372" y="31"/>
                  <a:pt x="372" y="32"/>
                  <a:pt x="373" y="32"/>
                </a:cubicBezTo>
                <a:cubicBezTo>
                  <a:pt x="372" y="33"/>
                  <a:pt x="373" y="32"/>
                  <a:pt x="368" y="33"/>
                </a:cubicBezTo>
                <a:close/>
                <a:moveTo>
                  <a:pt x="233" y="36"/>
                </a:moveTo>
                <a:cubicBezTo>
                  <a:pt x="233" y="35"/>
                  <a:pt x="232" y="34"/>
                  <a:pt x="231" y="33"/>
                </a:cubicBezTo>
                <a:cubicBezTo>
                  <a:pt x="232" y="34"/>
                  <a:pt x="229" y="35"/>
                  <a:pt x="233" y="36"/>
                </a:cubicBezTo>
                <a:close/>
                <a:moveTo>
                  <a:pt x="238" y="6"/>
                </a:moveTo>
                <a:cubicBezTo>
                  <a:pt x="236" y="6"/>
                  <a:pt x="236" y="7"/>
                  <a:pt x="235" y="7"/>
                </a:cubicBezTo>
                <a:cubicBezTo>
                  <a:pt x="236" y="8"/>
                  <a:pt x="235" y="9"/>
                  <a:pt x="236" y="9"/>
                </a:cubicBezTo>
                <a:cubicBezTo>
                  <a:pt x="237" y="8"/>
                  <a:pt x="237" y="8"/>
                  <a:pt x="236" y="7"/>
                </a:cubicBezTo>
                <a:cubicBezTo>
                  <a:pt x="237" y="7"/>
                  <a:pt x="238" y="8"/>
                  <a:pt x="239" y="7"/>
                </a:cubicBezTo>
                <a:cubicBezTo>
                  <a:pt x="238" y="7"/>
                  <a:pt x="238" y="7"/>
                  <a:pt x="238" y="6"/>
                </a:cubicBezTo>
                <a:close/>
                <a:moveTo>
                  <a:pt x="351" y="28"/>
                </a:moveTo>
                <a:cubicBezTo>
                  <a:pt x="350" y="28"/>
                  <a:pt x="352" y="27"/>
                  <a:pt x="351" y="26"/>
                </a:cubicBezTo>
                <a:cubicBezTo>
                  <a:pt x="349" y="27"/>
                  <a:pt x="350" y="28"/>
                  <a:pt x="351" y="28"/>
                </a:cubicBezTo>
                <a:close/>
                <a:moveTo>
                  <a:pt x="349" y="26"/>
                </a:moveTo>
                <a:cubicBezTo>
                  <a:pt x="348" y="26"/>
                  <a:pt x="348" y="27"/>
                  <a:pt x="346" y="27"/>
                </a:cubicBezTo>
                <a:cubicBezTo>
                  <a:pt x="347" y="27"/>
                  <a:pt x="346" y="28"/>
                  <a:pt x="347" y="28"/>
                </a:cubicBezTo>
                <a:cubicBezTo>
                  <a:pt x="347" y="27"/>
                  <a:pt x="348" y="28"/>
                  <a:pt x="349" y="28"/>
                </a:cubicBezTo>
                <a:cubicBezTo>
                  <a:pt x="349" y="28"/>
                  <a:pt x="350" y="26"/>
                  <a:pt x="349" y="26"/>
                </a:cubicBezTo>
                <a:close/>
                <a:moveTo>
                  <a:pt x="341" y="38"/>
                </a:moveTo>
                <a:cubicBezTo>
                  <a:pt x="342" y="38"/>
                  <a:pt x="343" y="38"/>
                  <a:pt x="344" y="38"/>
                </a:cubicBezTo>
                <a:cubicBezTo>
                  <a:pt x="343" y="38"/>
                  <a:pt x="341" y="38"/>
                  <a:pt x="341" y="38"/>
                </a:cubicBezTo>
                <a:close/>
                <a:moveTo>
                  <a:pt x="337" y="12"/>
                </a:moveTo>
                <a:cubicBezTo>
                  <a:pt x="339" y="13"/>
                  <a:pt x="341" y="15"/>
                  <a:pt x="343" y="16"/>
                </a:cubicBezTo>
                <a:cubicBezTo>
                  <a:pt x="342" y="13"/>
                  <a:pt x="341" y="13"/>
                  <a:pt x="337" y="12"/>
                </a:cubicBezTo>
                <a:close/>
                <a:moveTo>
                  <a:pt x="338" y="14"/>
                </a:moveTo>
                <a:cubicBezTo>
                  <a:pt x="340" y="14"/>
                  <a:pt x="337" y="15"/>
                  <a:pt x="339" y="16"/>
                </a:cubicBezTo>
                <a:cubicBezTo>
                  <a:pt x="338" y="15"/>
                  <a:pt x="340" y="16"/>
                  <a:pt x="340" y="15"/>
                </a:cubicBezTo>
                <a:cubicBezTo>
                  <a:pt x="339" y="15"/>
                  <a:pt x="339" y="13"/>
                  <a:pt x="338" y="14"/>
                </a:cubicBezTo>
                <a:close/>
                <a:moveTo>
                  <a:pt x="336" y="14"/>
                </a:moveTo>
                <a:cubicBezTo>
                  <a:pt x="335" y="14"/>
                  <a:pt x="336" y="15"/>
                  <a:pt x="338" y="15"/>
                </a:cubicBezTo>
                <a:cubicBezTo>
                  <a:pt x="338" y="14"/>
                  <a:pt x="337" y="14"/>
                  <a:pt x="336" y="14"/>
                </a:cubicBezTo>
                <a:close/>
                <a:moveTo>
                  <a:pt x="333" y="18"/>
                </a:moveTo>
                <a:cubicBezTo>
                  <a:pt x="333" y="19"/>
                  <a:pt x="334" y="19"/>
                  <a:pt x="335" y="19"/>
                </a:cubicBezTo>
                <a:cubicBezTo>
                  <a:pt x="333" y="20"/>
                  <a:pt x="334" y="20"/>
                  <a:pt x="334" y="21"/>
                </a:cubicBezTo>
                <a:cubicBezTo>
                  <a:pt x="336" y="21"/>
                  <a:pt x="336" y="21"/>
                  <a:pt x="337" y="20"/>
                </a:cubicBezTo>
                <a:cubicBezTo>
                  <a:pt x="335" y="19"/>
                  <a:pt x="336" y="18"/>
                  <a:pt x="333" y="18"/>
                </a:cubicBezTo>
                <a:close/>
                <a:moveTo>
                  <a:pt x="335" y="16"/>
                </a:moveTo>
                <a:cubicBezTo>
                  <a:pt x="334" y="16"/>
                  <a:pt x="333" y="16"/>
                  <a:pt x="333" y="16"/>
                </a:cubicBezTo>
                <a:cubicBezTo>
                  <a:pt x="335" y="16"/>
                  <a:pt x="334" y="17"/>
                  <a:pt x="335" y="17"/>
                </a:cubicBezTo>
                <a:cubicBezTo>
                  <a:pt x="336" y="17"/>
                  <a:pt x="335" y="16"/>
                  <a:pt x="335" y="16"/>
                </a:cubicBezTo>
                <a:close/>
                <a:moveTo>
                  <a:pt x="332" y="36"/>
                </a:moveTo>
                <a:cubicBezTo>
                  <a:pt x="332" y="36"/>
                  <a:pt x="332" y="37"/>
                  <a:pt x="333" y="37"/>
                </a:cubicBezTo>
                <a:cubicBezTo>
                  <a:pt x="334" y="36"/>
                  <a:pt x="333" y="36"/>
                  <a:pt x="332" y="36"/>
                </a:cubicBezTo>
                <a:close/>
                <a:moveTo>
                  <a:pt x="254" y="7"/>
                </a:moveTo>
                <a:cubicBezTo>
                  <a:pt x="256" y="8"/>
                  <a:pt x="258" y="8"/>
                  <a:pt x="260" y="9"/>
                </a:cubicBezTo>
                <a:cubicBezTo>
                  <a:pt x="261" y="8"/>
                  <a:pt x="256" y="5"/>
                  <a:pt x="254" y="7"/>
                </a:cubicBezTo>
                <a:close/>
                <a:moveTo>
                  <a:pt x="251" y="6"/>
                </a:moveTo>
                <a:cubicBezTo>
                  <a:pt x="250" y="7"/>
                  <a:pt x="252" y="7"/>
                  <a:pt x="250" y="7"/>
                </a:cubicBezTo>
                <a:cubicBezTo>
                  <a:pt x="252" y="8"/>
                  <a:pt x="252" y="6"/>
                  <a:pt x="254" y="6"/>
                </a:cubicBezTo>
                <a:cubicBezTo>
                  <a:pt x="252" y="6"/>
                  <a:pt x="253" y="6"/>
                  <a:pt x="251" y="6"/>
                </a:cubicBezTo>
                <a:close/>
                <a:moveTo>
                  <a:pt x="239" y="36"/>
                </a:moveTo>
                <a:cubicBezTo>
                  <a:pt x="240" y="37"/>
                  <a:pt x="241" y="37"/>
                  <a:pt x="242" y="36"/>
                </a:cubicBezTo>
                <a:cubicBezTo>
                  <a:pt x="241" y="36"/>
                  <a:pt x="241" y="36"/>
                  <a:pt x="242" y="35"/>
                </a:cubicBezTo>
                <a:cubicBezTo>
                  <a:pt x="242" y="35"/>
                  <a:pt x="243" y="35"/>
                  <a:pt x="242" y="35"/>
                </a:cubicBezTo>
                <a:cubicBezTo>
                  <a:pt x="240" y="35"/>
                  <a:pt x="240" y="36"/>
                  <a:pt x="239" y="36"/>
                </a:cubicBezTo>
                <a:close/>
                <a:moveTo>
                  <a:pt x="238" y="9"/>
                </a:moveTo>
                <a:cubicBezTo>
                  <a:pt x="239" y="9"/>
                  <a:pt x="237" y="10"/>
                  <a:pt x="238" y="10"/>
                </a:cubicBezTo>
                <a:cubicBezTo>
                  <a:pt x="238" y="10"/>
                  <a:pt x="238" y="10"/>
                  <a:pt x="239" y="10"/>
                </a:cubicBezTo>
                <a:cubicBezTo>
                  <a:pt x="239" y="10"/>
                  <a:pt x="239" y="10"/>
                  <a:pt x="239" y="10"/>
                </a:cubicBezTo>
                <a:cubicBezTo>
                  <a:pt x="240" y="10"/>
                  <a:pt x="238" y="9"/>
                  <a:pt x="238" y="9"/>
                </a:cubicBezTo>
                <a:close/>
                <a:moveTo>
                  <a:pt x="235" y="34"/>
                </a:moveTo>
                <a:cubicBezTo>
                  <a:pt x="235" y="35"/>
                  <a:pt x="236" y="36"/>
                  <a:pt x="236" y="35"/>
                </a:cubicBezTo>
                <a:cubicBezTo>
                  <a:pt x="235" y="35"/>
                  <a:pt x="237" y="34"/>
                  <a:pt x="235" y="34"/>
                </a:cubicBezTo>
                <a:close/>
                <a:moveTo>
                  <a:pt x="227" y="6"/>
                </a:moveTo>
                <a:cubicBezTo>
                  <a:pt x="228" y="6"/>
                  <a:pt x="229" y="6"/>
                  <a:pt x="229" y="6"/>
                </a:cubicBezTo>
                <a:cubicBezTo>
                  <a:pt x="228" y="6"/>
                  <a:pt x="229" y="5"/>
                  <a:pt x="229" y="5"/>
                </a:cubicBezTo>
                <a:cubicBezTo>
                  <a:pt x="226" y="3"/>
                  <a:pt x="224" y="2"/>
                  <a:pt x="219" y="4"/>
                </a:cubicBezTo>
                <a:cubicBezTo>
                  <a:pt x="218" y="4"/>
                  <a:pt x="220" y="5"/>
                  <a:pt x="219" y="5"/>
                </a:cubicBezTo>
                <a:cubicBezTo>
                  <a:pt x="219" y="4"/>
                  <a:pt x="218" y="4"/>
                  <a:pt x="217" y="3"/>
                </a:cubicBezTo>
                <a:cubicBezTo>
                  <a:pt x="214" y="4"/>
                  <a:pt x="214" y="2"/>
                  <a:pt x="212" y="2"/>
                </a:cubicBezTo>
                <a:cubicBezTo>
                  <a:pt x="212" y="3"/>
                  <a:pt x="209" y="4"/>
                  <a:pt x="208" y="5"/>
                </a:cubicBezTo>
                <a:cubicBezTo>
                  <a:pt x="209" y="5"/>
                  <a:pt x="209" y="5"/>
                  <a:pt x="209" y="5"/>
                </a:cubicBezTo>
                <a:cubicBezTo>
                  <a:pt x="210" y="5"/>
                  <a:pt x="211" y="4"/>
                  <a:pt x="211" y="5"/>
                </a:cubicBezTo>
                <a:cubicBezTo>
                  <a:pt x="210" y="5"/>
                  <a:pt x="210" y="6"/>
                  <a:pt x="209" y="6"/>
                </a:cubicBezTo>
                <a:cubicBezTo>
                  <a:pt x="209" y="6"/>
                  <a:pt x="209" y="6"/>
                  <a:pt x="209" y="6"/>
                </a:cubicBezTo>
                <a:cubicBezTo>
                  <a:pt x="209" y="6"/>
                  <a:pt x="210" y="7"/>
                  <a:pt x="209" y="7"/>
                </a:cubicBezTo>
                <a:cubicBezTo>
                  <a:pt x="208" y="7"/>
                  <a:pt x="209" y="7"/>
                  <a:pt x="208" y="6"/>
                </a:cubicBezTo>
                <a:cubicBezTo>
                  <a:pt x="209" y="8"/>
                  <a:pt x="211" y="9"/>
                  <a:pt x="213" y="10"/>
                </a:cubicBezTo>
                <a:cubicBezTo>
                  <a:pt x="213" y="9"/>
                  <a:pt x="214" y="9"/>
                  <a:pt x="213" y="8"/>
                </a:cubicBezTo>
                <a:cubicBezTo>
                  <a:pt x="216" y="9"/>
                  <a:pt x="216" y="7"/>
                  <a:pt x="218" y="6"/>
                </a:cubicBezTo>
                <a:cubicBezTo>
                  <a:pt x="220" y="7"/>
                  <a:pt x="222" y="5"/>
                  <a:pt x="223" y="4"/>
                </a:cubicBezTo>
                <a:cubicBezTo>
                  <a:pt x="225" y="5"/>
                  <a:pt x="226" y="5"/>
                  <a:pt x="227" y="6"/>
                </a:cubicBezTo>
                <a:close/>
                <a:moveTo>
                  <a:pt x="227" y="13"/>
                </a:moveTo>
                <a:cubicBezTo>
                  <a:pt x="228" y="13"/>
                  <a:pt x="227" y="12"/>
                  <a:pt x="228" y="12"/>
                </a:cubicBezTo>
                <a:cubicBezTo>
                  <a:pt x="226" y="12"/>
                  <a:pt x="226" y="13"/>
                  <a:pt x="227" y="13"/>
                </a:cubicBezTo>
                <a:close/>
                <a:moveTo>
                  <a:pt x="221" y="6"/>
                </a:moveTo>
                <a:cubicBezTo>
                  <a:pt x="223" y="6"/>
                  <a:pt x="224" y="6"/>
                  <a:pt x="225" y="7"/>
                </a:cubicBezTo>
                <a:cubicBezTo>
                  <a:pt x="225" y="6"/>
                  <a:pt x="221" y="5"/>
                  <a:pt x="221" y="6"/>
                </a:cubicBezTo>
                <a:close/>
                <a:moveTo>
                  <a:pt x="222" y="7"/>
                </a:moveTo>
                <a:cubicBezTo>
                  <a:pt x="223" y="7"/>
                  <a:pt x="224" y="7"/>
                  <a:pt x="224" y="7"/>
                </a:cubicBezTo>
                <a:cubicBezTo>
                  <a:pt x="223" y="7"/>
                  <a:pt x="222" y="7"/>
                  <a:pt x="222" y="7"/>
                </a:cubicBezTo>
                <a:close/>
                <a:moveTo>
                  <a:pt x="219" y="15"/>
                </a:moveTo>
                <a:cubicBezTo>
                  <a:pt x="218" y="15"/>
                  <a:pt x="219" y="15"/>
                  <a:pt x="219" y="16"/>
                </a:cubicBezTo>
                <a:cubicBezTo>
                  <a:pt x="221" y="16"/>
                  <a:pt x="219" y="15"/>
                  <a:pt x="219" y="15"/>
                </a:cubicBezTo>
                <a:close/>
                <a:moveTo>
                  <a:pt x="192" y="40"/>
                </a:moveTo>
                <a:cubicBezTo>
                  <a:pt x="193" y="41"/>
                  <a:pt x="193" y="39"/>
                  <a:pt x="193" y="39"/>
                </a:cubicBezTo>
                <a:cubicBezTo>
                  <a:pt x="193" y="40"/>
                  <a:pt x="192" y="40"/>
                  <a:pt x="192" y="40"/>
                </a:cubicBezTo>
                <a:close/>
                <a:moveTo>
                  <a:pt x="189" y="39"/>
                </a:moveTo>
                <a:cubicBezTo>
                  <a:pt x="188" y="39"/>
                  <a:pt x="186" y="40"/>
                  <a:pt x="187" y="40"/>
                </a:cubicBezTo>
                <a:cubicBezTo>
                  <a:pt x="187" y="40"/>
                  <a:pt x="188" y="41"/>
                  <a:pt x="189" y="41"/>
                </a:cubicBezTo>
                <a:cubicBezTo>
                  <a:pt x="190" y="40"/>
                  <a:pt x="190" y="39"/>
                  <a:pt x="189" y="39"/>
                </a:cubicBezTo>
                <a:close/>
                <a:moveTo>
                  <a:pt x="183" y="41"/>
                </a:moveTo>
                <a:cubicBezTo>
                  <a:pt x="183" y="41"/>
                  <a:pt x="184" y="42"/>
                  <a:pt x="184" y="42"/>
                </a:cubicBezTo>
                <a:cubicBezTo>
                  <a:pt x="184" y="41"/>
                  <a:pt x="184" y="41"/>
                  <a:pt x="185" y="40"/>
                </a:cubicBezTo>
                <a:cubicBezTo>
                  <a:pt x="183" y="40"/>
                  <a:pt x="183" y="41"/>
                  <a:pt x="183" y="41"/>
                </a:cubicBezTo>
                <a:close/>
                <a:moveTo>
                  <a:pt x="179" y="10"/>
                </a:moveTo>
                <a:cubicBezTo>
                  <a:pt x="178" y="11"/>
                  <a:pt x="178" y="12"/>
                  <a:pt x="180" y="12"/>
                </a:cubicBezTo>
                <a:cubicBezTo>
                  <a:pt x="180" y="11"/>
                  <a:pt x="180" y="11"/>
                  <a:pt x="179" y="10"/>
                </a:cubicBezTo>
                <a:close/>
                <a:moveTo>
                  <a:pt x="177" y="7"/>
                </a:moveTo>
                <a:cubicBezTo>
                  <a:pt x="176" y="7"/>
                  <a:pt x="177" y="7"/>
                  <a:pt x="177" y="6"/>
                </a:cubicBezTo>
                <a:cubicBezTo>
                  <a:pt x="176" y="6"/>
                  <a:pt x="175" y="6"/>
                  <a:pt x="174" y="6"/>
                </a:cubicBezTo>
                <a:cubicBezTo>
                  <a:pt x="175" y="7"/>
                  <a:pt x="171" y="8"/>
                  <a:pt x="174" y="9"/>
                </a:cubicBezTo>
                <a:cubicBezTo>
                  <a:pt x="176" y="8"/>
                  <a:pt x="178" y="8"/>
                  <a:pt x="180" y="8"/>
                </a:cubicBezTo>
                <a:cubicBezTo>
                  <a:pt x="180" y="7"/>
                  <a:pt x="180" y="8"/>
                  <a:pt x="180" y="7"/>
                </a:cubicBezTo>
                <a:cubicBezTo>
                  <a:pt x="178" y="7"/>
                  <a:pt x="178" y="7"/>
                  <a:pt x="177" y="7"/>
                </a:cubicBezTo>
                <a:close/>
                <a:moveTo>
                  <a:pt x="177" y="41"/>
                </a:moveTo>
                <a:cubicBezTo>
                  <a:pt x="178" y="41"/>
                  <a:pt x="179" y="40"/>
                  <a:pt x="178" y="39"/>
                </a:cubicBezTo>
                <a:cubicBezTo>
                  <a:pt x="177" y="40"/>
                  <a:pt x="176" y="40"/>
                  <a:pt x="177" y="41"/>
                </a:cubicBezTo>
                <a:close/>
                <a:moveTo>
                  <a:pt x="171" y="5"/>
                </a:moveTo>
                <a:cubicBezTo>
                  <a:pt x="172" y="5"/>
                  <a:pt x="172" y="4"/>
                  <a:pt x="173" y="4"/>
                </a:cubicBezTo>
                <a:cubicBezTo>
                  <a:pt x="171" y="4"/>
                  <a:pt x="170" y="5"/>
                  <a:pt x="171" y="5"/>
                </a:cubicBezTo>
                <a:close/>
                <a:moveTo>
                  <a:pt x="168" y="47"/>
                </a:moveTo>
                <a:cubicBezTo>
                  <a:pt x="169" y="47"/>
                  <a:pt x="170" y="47"/>
                  <a:pt x="170" y="47"/>
                </a:cubicBezTo>
                <a:cubicBezTo>
                  <a:pt x="170" y="46"/>
                  <a:pt x="171" y="45"/>
                  <a:pt x="170" y="45"/>
                </a:cubicBezTo>
                <a:cubicBezTo>
                  <a:pt x="170" y="45"/>
                  <a:pt x="170" y="45"/>
                  <a:pt x="169" y="45"/>
                </a:cubicBezTo>
                <a:cubicBezTo>
                  <a:pt x="168" y="45"/>
                  <a:pt x="169" y="44"/>
                  <a:pt x="168" y="43"/>
                </a:cubicBezTo>
                <a:cubicBezTo>
                  <a:pt x="168" y="44"/>
                  <a:pt x="168" y="44"/>
                  <a:pt x="167" y="44"/>
                </a:cubicBezTo>
                <a:cubicBezTo>
                  <a:pt x="168" y="44"/>
                  <a:pt x="167" y="44"/>
                  <a:pt x="167" y="43"/>
                </a:cubicBezTo>
                <a:cubicBezTo>
                  <a:pt x="166" y="44"/>
                  <a:pt x="165" y="46"/>
                  <a:pt x="166" y="47"/>
                </a:cubicBezTo>
                <a:cubicBezTo>
                  <a:pt x="167" y="46"/>
                  <a:pt x="167" y="44"/>
                  <a:pt x="168" y="45"/>
                </a:cubicBezTo>
                <a:cubicBezTo>
                  <a:pt x="168" y="45"/>
                  <a:pt x="167" y="46"/>
                  <a:pt x="168" y="47"/>
                </a:cubicBezTo>
                <a:close/>
                <a:moveTo>
                  <a:pt x="165" y="48"/>
                </a:moveTo>
                <a:cubicBezTo>
                  <a:pt x="166" y="48"/>
                  <a:pt x="167" y="47"/>
                  <a:pt x="167" y="47"/>
                </a:cubicBezTo>
                <a:cubicBezTo>
                  <a:pt x="166" y="47"/>
                  <a:pt x="165" y="47"/>
                  <a:pt x="165" y="48"/>
                </a:cubicBezTo>
                <a:close/>
                <a:moveTo>
                  <a:pt x="164" y="6"/>
                </a:moveTo>
                <a:cubicBezTo>
                  <a:pt x="164" y="6"/>
                  <a:pt x="164" y="6"/>
                  <a:pt x="164" y="6"/>
                </a:cubicBezTo>
                <a:cubicBezTo>
                  <a:pt x="165" y="6"/>
                  <a:pt x="166" y="5"/>
                  <a:pt x="165" y="5"/>
                </a:cubicBezTo>
                <a:cubicBezTo>
                  <a:pt x="166" y="6"/>
                  <a:pt x="164" y="5"/>
                  <a:pt x="164" y="6"/>
                </a:cubicBezTo>
                <a:close/>
                <a:moveTo>
                  <a:pt x="160" y="45"/>
                </a:moveTo>
                <a:cubicBezTo>
                  <a:pt x="158" y="45"/>
                  <a:pt x="157" y="46"/>
                  <a:pt x="156" y="46"/>
                </a:cubicBezTo>
                <a:cubicBezTo>
                  <a:pt x="157" y="47"/>
                  <a:pt x="160" y="46"/>
                  <a:pt x="161" y="45"/>
                </a:cubicBezTo>
                <a:cubicBezTo>
                  <a:pt x="160" y="45"/>
                  <a:pt x="160" y="45"/>
                  <a:pt x="160" y="45"/>
                </a:cubicBezTo>
                <a:close/>
                <a:moveTo>
                  <a:pt x="155" y="5"/>
                </a:moveTo>
                <a:cubicBezTo>
                  <a:pt x="153" y="5"/>
                  <a:pt x="156" y="4"/>
                  <a:pt x="154" y="4"/>
                </a:cubicBezTo>
                <a:cubicBezTo>
                  <a:pt x="152" y="4"/>
                  <a:pt x="151" y="5"/>
                  <a:pt x="152" y="6"/>
                </a:cubicBezTo>
                <a:cubicBezTo>
                  <a:pt x="153" y="6"/>
                  <a:pt x="152" y="7"/>
                  <a:pt x="155" y="7"/>
                </a:cubicBezTo>
                <a:cubicBezTo>
                  <a:pt x="155" y="6"/>
                  <a:pt x="156" y="5"/>
                  <a:pt x="155" y="5"/>
                </a:cubicBezTo>
                <a:cubicBezTo>
                  <a:pt x="155" y="5"/>
                  <a:pt x="155" y="5"/>
                  <a:pt x="155" y="5"/>
                </a:cubicBezTo>
                <a:close/>
                <a:moveTo>
                  <a:pt x="113" y="11"/>
                </a:moveTo>
                <a:cubicBezTo>
                  <a:pt x="113" y="11"/>
                  <a:pt x="114" y="11"/>
                  <a:pt x="113" y="11"/>
                </a:cubicBezTo>
                <a:cubicBezTo>
                  <a:pt x="115" y="12"/>
                  <a:pt x="115" y="11"/>
                  <a:pt x="115" y="11"/>
                </a:cubicBezTo>
                <a:cubicBezTo>
                  <a:pt x="114" y="11"/>
                  <a:pt x="114" y="11"/>
                  <a:pt x="113" y="11"/>
                </a:cubicBezTo>
                <a:close/>
                <a:moveTo>
                  <a:pt x="112" y="49"/>
                </a:moveTo>
                <a:cubicBezTo>
                  <a:pt x="112" y="49"/>
                  <a:pt x="111" y="50"/>
                  <a:pt x="113" y="50"/>
                </a:cubicBezTo>
                <a:cubicBezTo>
                  <a:pt x="112" y="49"/>
                  <a:pt x="114" y="49"/>
                  <a:pt x="114" y="49"/>
                </a:cubicBezTo>
                <a:cubicBezTo>
                  <a:pt x="113" y="49"/>
                  <a:pt x="113" y="49"/>
                  <a:pt x="112" y="49"/>
                </a:cubicBezTo>
                <a:close/>
                <a:moveTo>
                  <a:pt x="71" y="39"/>
                </a:moveTo>
                <a:cubicBezTo>
                  <a:pt x="71" y="40"/>
                  <a:pt x="72" y="41"/>
                  <a:pt x="71" y="41"/>
                </a:cubicBezTo>
                <a:cubicBezTo>
                  <a:pt x="73" y="41"/>
                  <a:pt x="73" y="41"/>
                  <a:pt x="75" y="41"/>
                </a:cubicBezTo>
                <a:cubicBezTo>
                  <a:pt x="76" y="40"/>
                  <a:pt x="74" y="39"/>
                  <a:pt x="72" y="39"/>
                </a:cubicBezTo>
                <a:cubicBezTo>
                  <a:pt x="73" y="39"/>
                  <a:pt x="75" y="39"/>
                  <a:pt x="75" y="38"/>
                </a:cubicBezTo>
                <a:cubicBezTo>
                  <a:pt x="73" y="38"/>
                  <a:pt x="73" y="39"/>
                  <a:pt x="71" y="39"/>
                </a:cubicBezTo>
                <a:close/>
                <a:moveTo>
                  <a:pt x="70" y="42"/>
                </a:moveTo>
                <a:cubicBezTo>
                  <a:pt x="71" y="43"/>
                  <a:pt x="72" y="44"/>
                  <a:pt x="75" y="44"/>
                </a:cubicBezTo>
                <a:cubicBezTo>
                  <a:pt x="75" y="43"/>
                  <a:pt x="73" y="42"/>
                  <a:pt x="75" y="42"/>
                </a:cubicBezTo>
                <a:cubicBezTo>
                  <a:pt x="73" y="42"/>
                  <a:pt x="71" y="41"/>
                  <a:pt x="70" y="42"/>
                </a:cubicBezTo>
                <a:close/>
                <a:moveTo>
                  <a:pt x="64" y="40"/>
                </a:moveTo>
                <a:cubicBezTo>
                  <a:pt x="64" y="40"/>
                  <a:pt x="64" y="40"/>
                  <a:pt x="65" y="40"/>
                </a:cubicBezTo>
                <a:cubicBezTo>
                  <a:pt x="65" y="40"/>
                  <a:pt x="65" y="39"/>
                  <a:pt x="64" y="40"/>
                </a:cubicBezTo>
                <a:close/>
                <a:moveTo>
                  <a:pt x="58" y="14"/>
                </a:moveTo>
                <a:cubicBezTo>
                  <a:pt x="59" y="14"/>
                  <a:pt x="61" y="14"/>
                  <a:pt x="61" y="13"/>
                </a:cubicBezTo>
                <a:cubicBezTo>
                  <a:pt x="59" y="13"/>
                  <a:pt x="57" y="14"/>
                  <a:pt x="58" y="14"/>
                </a:cubicBezTo>
                <a:close/>
                <a:moveTo>
                  <a:pt x="36" y="35"/>
                </a:moveTo>
                <a:cubicBezTo>
                  <a:pt x="38" y="35"/>
                  <a:pt x="40" y="36"/>
                  <a:pt x="41" y="35"/>
                </a:cubicBezTo>
                <a:cubicBezTo>
                  <a:pt x="40" y="35"/>
                  <a:pt x="38" y="34"/>
                  <a:pt x="36" y="35"/>
                </a:cubicBezTo>
                <a:close/>
              </a:path>
            </a:pathLst>
          </a:custGeom>
          <a:solidFill>
            <a:srgbClr val="301919"/>
          </a:solidFill>
          <a:ln>
            <a:noFill/>
          </a:ln>
        </p:spPr>
        <p:txBody>
          <a:bodyPr anchor="ctr" anchorCtr="1"/>
          <a:p>
            <a:endParaRPr lang="zh-CN" altLang="en-US"/>
          </a:p>
        </p:txBody>
      </p:sp>
      <p:sp>
        <p:nvSpPr>
          <p:cNvPr id="23" name="矩形 22"/>
          <p:cNvSpPr/>
          <p:nvPr/>
        </p:nvSpPr>
        <p:spPr>
          <a:xfrm>
            <a:off x="4666615" y="2302510"/>
            <a:ext cx="3937000" cy="539750"/>
          </a:xfrm>
          <a:prstGeom prst="rect">
            <a:avLst/>
          </a:prstGeom>
        </p:spPr>
        <p:txBody>
          <a:bodyPr wrap="square">
            <a:spAutoFit/>
          </a:bodyPr>
          <a:p>
            <a:pPr algn="ctr" fontAlgn="auto">
              <a:lnSpc>
                <a:spcPts val="3500"/>
              </a:lnSpc>
            </a:pPr>
            <a:r>
              <a:rPr lang="en-US" sz="2400" b="1" dirty="0" smtClean="0">
                <a:solidFill>
                  <a:schemeClr val="bg1">
                    <a:lumMod val="95000"/>
                  </a:schemeClr>
                </a:solidFill>
                <a:latin typeface="Times New Roman" panose="02020603050405020304" charset="0"/>
                <a:cs typeface="Times New Roman" panose="02020603050405020304" charset="0"/>
                <a:sym typeface="+mn-lt"/>
              </a:rPr>
              <a:t>Artistic Forms of Expression</a:t>
            </a:r>
            <a:endParaRPr lang="en-US" sz="2400" b="1" dirty="0" smtClean="0">
              <a:solidFill>
                <a:schemeClr val="bg1">
                  <a:lumMod val="95000"/>
                </a:schemeClr>
              </a:solidFill>
              <a:latin typeface="Times New Roman" panose="02020603050405020304" charset="0"/>
              <a:cs typeface="Times New Roman" panose="02020603050405020304" charset="0"/>
              <a:sym typeface="+mn-lt"/>
            </a:endParaRPr>
          </a:p>
        </p:txBody>
      </p:sp>
      <p:sp>
        <p:nvSpPr>
          <p:cNvPr id="24" name="矩形 23"/>
          <p:cNvSpPr/>
          <p:nvPr/>
        </p:nvSpPr>
        <p:spPr>
          <a:xfrm>
            <a:off x="5287010" y="3429000"/>
            <a:ext cx="2952750" cy="539750"/>
          </a:xfrm>
          <a:prstGeom prst="rect">
            <a:avLst/>
          </a:prstGeom>
        </p:spPr>
        <p:txBody>
          <a:bodyPr wrap="square">
            <a:spAutoFit/>
          </a:bodyPr>
          <a:p>
            <a:pPr algn="ctr" fontAlgn="auto">
              <a:lnSpc>
                <a:spcPts val="3500"/>
              </a:lnSpc>
            </a:pPr>
            <a:r>
              <a:rPr lang="en-US" sz="2400" b="1" dirty="0" smtClean="0">
                <a:solidFill>
                  <a:schemeClr val="bg1">
                    <a:lumMod val="95000"/>
                  </a:schemeClr>
                </a:solidFill>
                <a:latin typeface="Times New Roman" panose="02020603050405020304" charset="0"/>
                <a:cs typeface="Times New Roman" panose="02020603050405020304" charset="0"/>
                <a:sym typeface="+mn-lt"/>
              </a:rPr>
              <a:t>Significance</a:t>
            </a:r>
            <a:endParaRPr lang="en-US" sz="2400" b="1" dirty="0" smtClean="0">
              <a:solidFill>
                <a:schemeClr val="bg1">
                  <a:lumMod val="95000"/>
                </a:schemeClr>
              </a:solidFill>
              <a:latin typeface="Times New Roman" panose="02020603050405020304" charset="0"/>
              <a:cs typeface="Times New Roman" panose="0202060305040502030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5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500"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500"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500"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500"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500"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4" grpId="0" bldLvl="0" animBg="1"/>
      <p:bldP spid="5" grpId="0" bldLvl="0" animBg="1"/>
      <p:bldP spid="15" grpId="0"/>
      <p:bldP spid="16" grpId="0"/>
      <p:bldP spid="17" grpId="0"/>
      <p:bldP spid="18" grpId="0"/>
      <p:bldP spid="19" grpId="0"/>
      <p:bldP spid="21" grpId="0" bldLvl="0" animBg="1"/>
      <p:bldP spid="22" grpId="0" bldLvl="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20" name="矩形 19"/>
          <p:cNvSpPr/>
          <p:nvPr/>
        </p:nvSpPr>
        <p:spPr>
          <a:xfrm>
            <a:off x="0" y="699542"/>
            <a:ext cx="2051720" cy="4032448"/>
          </a:xfrm>
          <a:custGeom>
            <a:avLst/>
            <a:gdLst/>
            <a:ahLst/>
            <a:cxnLst/>
            <a:rect l="l" t="t" r="r" b="b"/>
            <a:pathLst>
              <a:path w="7416824" h="3780420">
                <a:moveTo>
                  <a:pt x="6768752" y="0"/>
                </a:moveTo>
                <a:lnTo>
                  <a:pt x="7416824" y="0"/>
                </a:lnTo>
                <a:lnTo>
                  <a:pt x="7416824" y="3780420"/>
                </a:lnTo>
                <a:lnTo>
                  <a:pt x="6768752" y="3780420"/>
                </a:lnTo>
                <a:close/>
                <a:moveTo>
                  <a:pt x="5010943" y="0"/>
                </a:moveTo>
                <a:lnTo>
                  <a:pt x="5718249" y="0"/>
                </a:lnTo>
                <a:lnTo>
                  <a:pt x="5718249" y="3780420"/>
                </a:lnTo>
                <a:lnTo>
                  <a:pt x="5010943" y="3780420"/>
                </a:lnTo>
                <a:close/>
                <a:moveTo>
                  <a:pt x="3312368" y="0"/>
                </a:moveTo>
                <a:lnTo>
                  <a:pt x="3960440" y="0"/>
                </a:lnTo>
                <a:lnTo>
                  <a:pt x="3960440" y="3780420"/>
                </a:lnTo>
                <a:lnTo>
                  <a:pt x="3312368" y="3780420"/>
                </a:lnTo>
                <a:close/>
                <a:moveTo>
                  <a:pt x="0" y="0"/>
                </a:moveTo>
                <a:lnTo>
                  <a:pt x="2261865" y="0"/>
                </a:lnTo>
                <a:lnTo>
                  <a:pt x="2261865" y="3780420"/>
                </a:lnTo>
                <a:lnTo>
                  <a:pt x="0" y="3780420"/>
                </a:lnTo>
                <a:close/>
              </a:path>
            </a:pathLst>
          </a:cu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6545580" y="267970"/>
            <a:ext cx="2340000" cy="39600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6509385" y="281940"/>
            <a:ext cx="2411730" cy="368300"/>
          </a:xfrm>
          <a:prstGeom prst="rect">
            <a:avLst/>
          </a:prstGeom>
          <a:noFill/>
        </p:spPr>
        <p:txBody>
          <a:bodyPr wrap="square" rtlCol="0">
            <a:spAutoFit/>
          </a:bodyPr>
          <a:p>
            <a:pPr algn="ctr"/>
            <a:r>
              <a:rPr lang="en-US" altLang="zh-CN">
                <a:solidFill>
                  <a:schemeClr val="bg1"/>
                </a:solidFill>
              </a:rPr>
              <a:t>I.Brief Introduction</a:t>
            </a:r>
            <a:endParaRPr lang="en-US" altLang="zh-CN">
              <a:solidFill>
                <a:schemeClr val="bg1"/>
              </a:solidFill>
            </a:endParaRPr>
          </a:p>
        </p:txBody>
      </p:sp>
      <p:sp>
        <p:nvSpPr>
          <p:cNvPr id="5" name="文本框 4"/>
          <p:cNvSpPr txBox="1"/>
          <p:nvPr/>
        </p:nvSpPr>
        <p:spPr>
          <a:xfrm>
            <a:off x="2360930" y="1083310"/>
            <a:ext cx="5698490" cy="2948940"/>
          </a:xfrm>
          <a:prstGeom prst="rect">
            <a:avLst/>
          </a:prstGeom>
          <a:noFill/>
        </p:spPr>
        <p:txBody>
          <a:bodyPr wrap="square" rtlCol="0">
            <a:spAutoFit/>
          </a:bodyPr>
          <a:p>
            <a:pPr fontAlgn="auto">
              <a:lnSpc>
                <a:spcPts val="2500"/>
              </a:lnSpc>
            </a:pPr>
            <a:r>
              <a:rPr lang="en-US" altLang="zh-CN">
                <a:latin typeface="Times New Roman" panose="02020603050405020304" charset="0"/>
                <a:cs typeface="Times New Roman" panose="02020603050405020304" charset="0"/>
              </a:rPr>
              <a:t>      </a:t>
            </a:r>
            <a:r>
              <a:rPr lang="en-US" altLang="zh-CN" b="1">
                <a:solidFill>
                  <a:srgbClr val="87021D"/>
                </a:solidFill>
                <a:latin typeface="Times New Roman" panose="02020603050405020304" charset="0"/>
                <a:cs typeface="Times New Roman" panose="02020603050405020304" charset="0"/>
              </a:rPr>
              <a:t>Peking Opera</a:t>
            </a:r>
            <a:r>
              <a:rPr lang="en-US" altLang="zh-CN">
                <a:latin typeface="Times New Roman" panose="02020603050405020304" charset="0"/>
                <a:cs typeface="Times New Roman" panose="02020603050405020304" charset="0"/>
              </a:rPr>
              <a:t>, a major form of Chinese drama, enjoys great popularity both at home and abroad. </a:t>
            </a:r>
            <a:endParaRPr lang="en-US" altLang="zh-CN">
              <a:latin typeface="Times New Roman" panose="02020603050405020304" charset="0"/>
              <a:cs typeface="Times New Roman" panose="02020603050405020304" charset="0"/>
            </a:endParaRPr>
          </a:p>
          <a:p>
            <a:pPr fontAlgn="auto">
              <a:lnSpc>
                <a:spcPts val="2500"/>
              </a:lnSpc>
            </a:pPr>
            <a:r>
              <a:rPr lang="en-US" altLang="zh-CN">
                <a:latin typeface="Times New Roman" panose="02020603050405020304" charset="0"/>
                <a:cs typeface="Times New Roman" panose="02020603050405020304" charset="0"/>
              </a:rPr>
              <a:t>      As the fusion of </a:t>
            </a:r>
            <a:r>
              <a:rPr lang="en-US" altLang="zh-CN">
                <a:solidFill>
                  <a:schemeClr val="accent5"/>
                </a:solidFill>
                <a:latin typeface="Times New Roman" panose="02020603050405020304" charset="0"/>
                <a:cs typeface="Times New Roman" panose="02020603050405020304" charset="0"/>
              </a:rPr>
              <a:t>Anhui</a:t>
            </a:r>
            <a:r>
              <a:rPr lang="en-US" altLang="zh-CN">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sym typeface="+mn-ea"/>
              </a:rPr>
              <a:t>opera </a:t>
            </a:r>
            <a:r>
              <a:rPr lang="en-US" altLang="zh-CN">
                <a:latin typeface="Times New Roman" panose="02020603050405020304" charset="0"/>
                <a:cs typeface="Times New Roman" panose="02020603050405020304" charset="0"/>
              </a:rPr>
              <a:t>and </a:t>
            </a:r>
            <a:r>
              <a:rPr lang="en-US" altLang="zh-CN">
                <a:solidFill>
                  <a:schemeClr val="accent5"/>
                </a:solidFill>
                <a:latin typeface="Times New Roman" panose="02020603050405020304" charset="0"/>
                <a:cs typeface="Times New Roman" panose="02020603050405020304" charset="0"/>
              </a:rPr>
              <a:t>Hubei</a:t>
            </a:r>
            <a:r>
              <a:rPr lang="en-US" altLang="zh-CN">
                <a:latin typeface="Times New Roman" panose="02020603050405020304" charset="0"/>
                <a:cs typeface="Times New Roman" panose="02020603050405020304" charset="0"/>
              </a:rPr>
              <a:t> opera in Peking at the end of the 18th century, Peking Opera is the most representative of all forms of traditional Chinese dramatic art. </a:t>
            </a:r>
            <a:endParaRPr lang="en-US" altLang="zh-CN">
              <a:latin typeface="Times New Roman" panose="02020603050405020304" charset="0"/>
              <a:cs typeface="Times New Roman" panose="02020603050405020304" charset="0"/>
            </a:endParaRPr>
          </a:p>
          <a:p>
            <a:pPr fontAlgn="auto">
              <a:lnSpc>
                <a:spcPts val="2500"/>
              </a:lnSpc>
            </a:pPr>
            <a:r>
              <a:rPr lang="en-US" altLang="zh-CN">
                <a:latin typeface="Times New Roman" panose="02020603050405020304" charset="0"/>
                <a:cs typeface="Times New Roman" panose="02020603050405020304" charset="0"/>
              </a:rPr>
              <a:t>      It ingeniously </a:t>
            </a:r>
            <a:r>
              <a:rPr lang="en-US" altLang="zh-CN" u="sng">
                <a:latin typeface="Times New Roman" panose="02020603050405020304" charset="0"/>
                <a:cs typeface="Times New Roman" panose="02020603050405020304" charset="0"/>
              </a:rPr>
              <a:t>combines elements from many sources</a:t>
            </a:r>
            <a:r>
              <a:rPr lang="en-US" altLang="zh-CN">
                <a:latin typeface="Times New Roman" panose="02020603050405020304" charset="0"/>
                <a:cs typeface="Times New Roman" panose="02020603050405020304" charset="0"/>
              </a:rPr>
              <a:t>: traditional Chinese music, poetry, singing, recitation, dancing, acrobatics and martial arts.  </a:t>
            </a:r>
            <a:endParaRPr lang="en-US" altLang="zh-CN">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cstate="screen"/>
          <a:stretch>
            <a:fillRect/>
          </a:stretch>
        </p:blipFill>
        <p:spPr>
          <a:xfrm>
            <a:off x="7320280" y="2252345"/>
            <a:ext cx="1769110" cy="2968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heel spokes="8"/>
      </p:transition>
    </mc:Choice>
    <mc:Fallback>
      <p:transition spd="med">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1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20" name="矩形 19"/>
          <p:cNvSpPr/>
          <p:nvPr/>
        </p:nvSpPr>
        <p:spPr>
          <a:xfrm>
            <a:off x="0" y="699542"/>
            <a:ext cx="2051720" cy="4032448"/>
          </a:xfrm>
          <a:custGeom>
            <a:avLst/>
            <a:gdLst/>
            <a:ahLst/>
            <a:cxnLst/>
            <a:rect l="l" t="t" r="r" b="b"/>
            <a:pathLst>
              <a:path w="7416824" h="3780420">
                <a:moveTo>
                  <a:pt x="6768752" y="0"/>
                </a:moveTo>
                <a:lnTo>
                  <a:pt x="7416824" y="0"/>
                </a:lnTo>
                <a:lnTo>
                  <a:pt x="7416824" y="3780420"/>
                </a:lnTo>
                <a:lnTo>
                  <a:pt x="6768752" y="3780420"/>
                </a:lnTo>
                <a:close/>
                <a:moveTo>
                  <a:pt x="5010943" y="0"/>
                </a:moveTo>
                <a:lnTo>
                  <a:pt x="5718249" y="0"/>
                </a:lnTo>
                <a:lnTo>
                  <a:pt x="5718249" y="3780420"/>
                </a:lnTo>
                <a:lnTo>
                  <a:pt x="5010943" y="3780420"/>
                </a:lnTo>
                <a:close/>
                <a:moveTo>
                  <a:pt x="3312368" y="0"/>
                </a:moveTo>
                <a:lnTo>
                  <a:pt x="3960440" y="0"/>
                </a:lnTo>
                <a:lnTo>
                  <a:pt x="3960440" y="3780420"/>
                </a:lnTo>
                <a:lnTo>
                  <a:pt x="3312368" y="3780420"/>
                </a:lnTo>
                <a:close/>
                <a:moveTo>
                  <a:pt x="0" y="0"/>
                </a:moveTo>
                <a:lnTo>
                  <a:pt x="2261865" y="0"/>
                </a:lnTo>
                <a:lnTo>
                  <a:pt x="2261865" y="3780420"/>
                </a:lnTo>
                <a:lnTo>
                  <a:pt x="0" y="3780420"/>
                </a:lnTo>
                <a:close/>
              </a:path>
            </a:pathLst>
          </a:cu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6545580" y="267970"/>
            <a:ext cx="2340000" cy="39600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6509385" y="281940"/>
            <a:ext cx="2411730" cy="368300"/>
          </a:xfrm>
          <a:prstGeom prst="rect">
            <a:avLst/>
          </a:prstGeom>
          <a:noFill/>
        </p:spPr>
        <p:txBody>
          <a:bodyPr wrap="square" rtlCol="0">
            <a:spAutoFit/>
          </a:bodyPr>
          <a:p>
            <a:pPr algn="ctr"/>
            <a:r>
              <a:rPr lang="en-US" altLang="zh-CN">
                <a:solidFill>
                  <a:schemeClr val="bg1"/>
                </a:solidFill>
              </a:rPr>
              <a:t>I.Brief Introduction</a:t>
            </a:r>
            <a:endParaRPr lang="en-US" altLang="zh-CN">
              <a:solidFill>
                <a:schemeClr val="bg1"/>
              </a:solidFill>
            </a:endParaRPr>
          </a:p>
        </p:txBody>
      </p:sp>
      <p:sp>
        <p:nvSpPr>
          <p:cNvPr id="5" name="文本框 4"/>
          <p:cNvSpPr txBox="1"/>
          <p:nvPr/>
        </p:nvSpPr>
        <p:spPr>
          <a:xfrm>
            <a:off x="2360930" y="923290"/>
            <a:ext cx="5643245" cy="3266440"/>
          </a:xfrm>
          <a:prstGeom prst="rect">
            <a:avLst/>
          </a:prstGeom>
          <a:noFill/>
        </p:spPr>
        <p:txBody>
          <a:bodyPr wrap="square" rtlCol="0">
            <a:spAutoFit/>
          </a:bodyPr>
          <a:p>
            <a:pPr fontAlgn="auto">
              <a:lnSpc>
                <a:spcPts val="2500"/>
              </a:lnSpc>
            </a:pPr>
            <a:r>
              <a:rPr lang="en-US" altLang="zh-CN">
                <a:latin typeface="Times New Roman" panose="02020603050405020304" charset="0"/>
                <a:cs typeface="Times New Roman" panose="02020603050405020304" charset="0"/>
              </a:rPr>
              <a:t>      Theatrical art forms in many countries do </a:t>
            </a:r>
            <a:r>
              <a:rPr lang="en-US" altLang="zh-CN">
                <a:solidFill>
                  <a:schemeClr val="accent5"/>
                </a:solidFill>
                <a:latin typeface="Times New Roman" panose="02020603050405020304" charset="0"/>
                <a:cs typeface="Times New Roman" panose="02020603050405020304" charset="0"/>
              </a:rPr>
              <a:t>not</a:t>
            </a:r>
            <a:r>
              <a:rPr lang="en-US" altLang="zh-CN">
                <a:latin typeface="Times New Roman" panose="02020603050405020304" charset="0"/>
                <a:cs typeface="Times New Roman" panose="02020603050405020304" charset="0"/>
              </a:rPr>
              <a:t> present singing, dancing and spoken parts in one single drama.</a:t>
            </a:r>
            <a:endParaRPr lang="en-US" altLang="zh-CN">
              <a:latin typeface="Times New Roman" panose="02020603050405020304" charset="0"/>
              <a:cs typeface="Times New Roman" panose="02020603050405020304" charset="0"/>
            </a:endParaRPr>
          </a:p>
          <a:p>
            <a:pPr fontAlgn="auto">
              <a:lnSpc>
                <a:spcPts val="2500"/>
              </a:lnSpc>
            </a:pPr>
            <a:r>
              <a:rPr lang="en-US" altLang="zh-CN">
                <a:latin typeface="Times New Roman" panose="02020603050405020304" charset="0"/>
                <a:cs typeface="Times New Roman" panose="02020603050405020304" charset="0"/>
              </a:rPr>
              <a:t>      However, traditional Chinese drama, including Peking Opera, is a kind of entertainment which includes </a:t>
            </a:r>
            <a:r>
              <a:rPr lang="en-US" altLang="zh-CN" u="sng">
                <a:latin typeface="Times New Roman" panose="02020603050405020304" charset="0"/>
                <a:cs typeface="Times New Roman" panose="02020603050405020304" charset="0"/>
              </a:rPr>
              <a:t>spoken parts, singing, dancing and acrobatics</a:t>
            </a:r>
            <a:r>
              <a:rPr lang="en-US" altLang="zh-CN">
                <a:latin typeface="Times New Roman" panose="02020603050405020304" charset="0"/>
                <a:cs typeface="Times New Roman" panose="02020603050405020304" charset="0"/>
              </a:rPr>
              <a:t>, thus demanding </a:t>
            </a:r>
            <a:r>
              <a:rPr lang="en-US" altLang="zh-CN" b="1">
                <a:latin typeface="Times New Roman" panose="02020603050405020304" charset="0"/>
                <a:cs typeface="Times New Roman" panose="02020603050405020304" charset="0"/>
              </a:rPr>
              <a:t>versatility</a:t>
            </a:r>
            <a:r>
              <a:rPr lang="en-US" altLang="zh-CN">
                <a:latin typeface="Times New Roman" panose="02020603050405020304" charset="0"/>
                <a:cs typeface="Times New Roman" panose="02020603050405020304" charset="0"/>
              </a:rPr>
              <a:t> on the part of the performers. </a:t>
            </a:r>
            <a:endParaRPr lang="en-US" altLang="zh-CN">
              <a:latin typeface="Times New Roman" panose="02020603050405020304" charset="0"/>
              <a:cs typeface="Times New Roman" panose="02020603050405020304" charset="0"/>
            </a:endParaRPr>
          </a:p>
          <a:p>
            <a:pPr fontAlgn="auto">
              <a:lnSpc>
                <a:spcPts val="2500"/>
              </a:lnSpc>
            </a:pPr>
            <a:r>
              <a:rPr lang="en-US" altLang="zh-CN">
                <a:latin typeface="Times New Roman" panose="02020603050405020304" charset="0"/>
                <a:cs typeface="Times New Roman" panose="02020603050405020304" charset="0"/>
              </a:rPr>
              <a:t>      A top </a:t>
            </a:r>
            <a:r>
              <a:rPr lang="en-US" altLang="zh-CN">
                <a:solidFill>
                  <a:schemeClr val="accent5"/>
                </a:solidFill>
                <a:latin typeface="Times New Roman" panose="02020603050405020304" charset="0"/>
                <a:cs typeface="Times New Roman" panose="02020603050405020304" charset="0"/>
              </a:rPr>
              <a:t>performer</a:t>
            </a:r>
            <a:r>
              <a:rPr lang="en-US" altLang="zh-CN">
                <a:latin typeface="Times New Roman" panose="02020603050405020304" charset="0"/>
                <a:cs typeface="Times New Roman" panose="02020603050405020304" charset="0"/>
              </a:rPr>
              <a:t> of Peking Opera, for instance, must be attractive enough when in costume and make-up, of pleasing body proportions, with bright eyes and rich facial expressions.</a:t>
            </a:r>
            <a:endParaRPr lang="en-US" altLang="zh-CN">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cstate="screen"/>
          <a:stretch>
            <a:fillRect/>
          </a:stretch>
        </p:blipFill>
        <p:spPr>
          <a:xfrm>
            <a:off x="7320280" y="2252345"/>
            <a:ext cx="1769110" cy="2968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heel spokes="8"/>
      </p:transition>
    </mc:Choice>
    <mc:Fallback>
      <p:transition spd="med">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1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12" name="矩形 11"/>
          <p:cNvSpPr/>
          <p:nvPr/>
        </p:nvSpPr>
        <p:spPr>
          <a:xfrm>
            <a:off x="0" y="1059815"/>
            <a:ext cx="9144000" cy="3494405"/>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383915" y="450498"/>
            <a:ext cx="5760000" cy="0"/>
          </a:xfrm>
          <a:prstGeom prst="line">
            <a:avLst/>
          </a:prstGeom>
          <a:ln>
            <a:solidFill>
              <a:srgbClr val="11193E"/>
            </a:solidFill>
          </a:ln>
        </p:spPr>
        <p:style>
          <a:lnRef idx="2">
            <a:schemeClr val="dk1"/>
          </a:lnRef>
          <a:fillRef idx="0">
            <a:schemeClr val="dk1"/>
          </a:fillRef>
          <a:effectRef idx="1">
            <a:schemeClr val="dk1"/>
          </a:effectRef>
          <a:fontRef idx="minor">
            <a:schemeClr val="tx1"/>
          </a:fontRef>
        </p:style>
      </p:cxnSp>
      <p:sp>
        <p:nvSpPr>
          <p:cNvPr id="26" name="椭圆 25"/>
          <p:cNvSpPr/>
          <p:nvPr/>
        </p:nvSpPr>
        <p:spPr>
          <a:xfrm>
            <a:off x="3384009" y="414494"/>
            <a:ext cx="72008" cy="72008"/>
          </a:xfrm>
          <a:prstGeom prst="ellipse">
            <a:avLst/>
          </a:prstGeom>
          <a:solidFill>
            <a:srgbClr val="11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2881630" y="1196975"/>
            <a:ext cx="6328410" cy="3169285"/>
          </a:xfrm>
          <a:prstGeom prst="rect">
            <a:avLst/>
          </a:prstGeom>
          <a:noFill/>
        </p:spPr>
        <p:txBody>
          <a:bodyPr wrap="square" rtlCol="0">
            <a:spAutoFit/>
          </a:bodyPr>
          <a:p>
            <a:pPr fontAlgn="auto">
              <a:lnSpc>
                <a:spcPts val="3000"/>
              </a:lnSpc>
            </a:pPr>
            <a:r>
              <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rPr>
              <a:t>1.Symbolism</a:t>
            </a:r>
            <a:endPar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endParaRPr>
          </a:p>
          <a:p>
            <a:pPr fontAlgn="auto">
              <a:lnSpc>
                <a:spcPts val="3000"/>
              </a:lnSpc>
            </a:pPr>
            <a:r>
              <a:rPr lang="en-US" altLang="zh-CN">
                <a:solidFill>
                  <a:schemeClr val="bg1"/>
                </a:solidFill>
                <a:latin typeface="Times New Roman" panose="02020603050405020304" charset="0"/>
                <a:cs typeface="Times New Roman" panose="02020603050405020304" charset="0"/>
              </a:rPr>
              <a:t>     </a:t>
            </a:r>
            <a:r>
              <a:rPr lang="en-US" altLang="zh-CN" sz="1600">
                <a:solidFill>
                  <a:schemeClr val="bg1"/>
                </a:solidFill>
                <a:latin typeface="Times New Roman" panose="02020603050405020304" charset="0"/>
                <a:cs typeface="Times New Roman" panose="02020603050405020304" charset="0"/>
              </a:rPr>
              <a:t> The performance of Peking Opera is not restricted by time and space: </a:t>
            </a:r>
            <a:r>
              <a:rPr lang="en-US" altLang="zh-CN" sz="1600" b="1">
                <a:solidFill>
                  <a:schemeClr val="bg1"/>
                </a:solidFill>
                <a:effectLst/>
                <a:latin typeface="Times New Roman" panose="02020603050405020304" charset="0"/>
                <a:cs typeface="Times New Roman" panose="02020603050405020304" charset="0"/>
              </a:rPr>
              <a:t>symbolism</a:t>
            </a:r>
            <a:r>
              <a:rPr lang="en-US" altLang="zh-CN" sz="1600" b="1">
                <a:gradFill>
                  <a:gsLst>
                    <a:gs pos="21000">
                      <a:srgbClr val="53575C"/>
                    </a:gs>
                    <a:gs pos="88000">
                      <a:srgbClr val="C5C7CA"/>
                    </a:gs>
                  </a:gsLst>
                  <a:lin ang="5400000"/>
                </a:gradFill>
                <a:effectLst/>
                <a:latin typeface="Times New Roman" panose="02020603050405020304" charset="0"/>
                <a:cs typeface="Times New Roman" panose="02020603050405020304" charset="0"/>
              </a:rPr>
              <a:t> </a:t>
            </a:r>
            <a:r>
              <a:rPr lang="en-US" altLang="zh-CN" sz="1600">
                <a:solidFill>
                  <a:schemeClr val="bg1"/>
                </a:solidFill>
                <a:latin typeface="Times New Roman" panose="02020603050405020304" charset="0"/>
                <a:cs typeface="Times New Roman" panose="02020603050405020304" charset="0"/>
              </a:rPr>
              <a:t>plays a role. Some activities in daily life </a:t>
            </a:r>
            <a:r>
              <a:rPr lang="en-US" altLang="zh-CN" sz="1600" b="1">
                <a:solidFill>
                  <a:schemeClr val="bg1"/>
                </a:solidFill>
                <a:latin typeface="Times New Roman" panose="02020603050405020304" charset="0"/>
                <a:cs typeface="Times New Roman" panose="02020603050405020304" charset="0"/>
              </a:rPr>
              <a:t>cannot</a:t>
            </a:r>
            <a:r>
              <a:rPr lang="en-US" altLang="zh-CN" sz="1600">
                <a:solidFill>
                  <a:schemeClr val="bg1"/>
                </a:solidFill>
                <a:latin typeface="Times New Roman" panose="02020603050405020304" charset="0"/>
                <a:cs typeface="Times New Roman" panose="02020603050405020304" charset="0"/>
              </a:rPr>
              <a:t> be performed perfectly on the stage, so performers of Peking Opera do it in a symbolic way, giving </a:t>
            </a:r>
            <a:r>
              <a:rPr lang="en-US" altLang="zh-CN" sz="1600" u="sng">
                <a:solidFill>
                  <a:schemeClr val="bg1"/>
                </a:solidFill>
                <a:latin typeface="Times New Roman" panose="02020603050405020304" charset="0"/>
                <a:cs typeface="Times New Roman" panose="02020603050405020304" charset="0"/>
              </a:rPr>
              <a:t>different meanings</a:t>
            </a:r>
            <a:r>
              <a:rPr lang="en-US" altLang="zh-CN" sz="1600">
                <a:solidFill>
                  <a:schemeClr val="bg1"/>
                </a:solidFill>
                <a:latin typeface="Times New Roman" panose="02020603050405020304" charset="0"/>
                <a:cs typeface="Times New Roman" panose="02020603050405020304" charset="0"/>
              </a:rPr>
              <a:t> to </a:t>
            </a:r>
            <a:r>
              <a:rPr lang="en-US" altLang="zh-CN" sz="1600" u="sng">
                <a:solidFill>
                  <a:schemeClr val="bg1"/>
                </a:solidFill>
                <a:latin typeface="Times New Roman" panose="02020603050405020304" charset="0"/>
                <a:cs typeface="Times New Roman" panose="02020603050405020304" charset="0"/>
              </a:rPr>
              <a:t>particular body movements</a:t>
            </a:r>
            <a:r>
              <a:rPr lang="en-US" altLang="zh-CN" sz="1600">
                <a:solidFill>
                  <a:schemeClr val="bg1"/>
                </a:solidFill>
                <a:latin typeface="Times New Roman" panose="02020603050405020304" charset="0"/>
                <a:cs typeface="Times New Roman" panose="02020603050405020304" charset="0"/>
              </a:rPr>
              <a:t>. </a:t>
            </a:r>
            <a:endParaRPr lang="en-US" altLang="zh-CN" sz="1600">
              <a:solidFill>
                <a:schemeClr val="bg1"/>
              </a:solidFill>
              <a:latin typeface="Times New Roman" panose="02020603050405020304" charset="0"/>
              <a:cs typeface="Times New Roman" panose="02020603050405020304" charset="0"/>
            </a:endParaRPr>
          </a:p>
          <a:p>
            <a:pPr fontAlgn="auto">
              <a:lnSpc>
                <a:spcPts val="3000"/>
              </a:lnSpc>
            </a:pPr>
            <a:r>
              <a:rPr lang="en-US" altLang="zh-CN" sz="1600">
                <a:solidFill>
                  <a:schemeClr val="bg1"/>
                </a:solidFill>
                <a:latin typeface="Times New Roman" panose="02020603050405020304" charset="0"/>
                <a:cs typeface="Times New Roman" panose="02020603050405020304" charset="0"/>
              </a:rPr>
              <a:t>      For example, running around the stage with a whip in hand means riding a horse; holding an oar with knees bent means taking a boat; somersaulting under the spotlight means fighting fiercely in the dark.</a:t>
            </a:r>
            <a:endParaRPr lang="en-US" altLang="zh-CN" sz="1600">
              <a:solidFill>
                <a:schemeClr val="bg1"/>
              </a:solidFill>
              <a:latin typeface="Times New Roman" panose="02020603050405020304" charset="0"/>
              <a:cs typeface="Times New Roman" panose="02020603050405020304" charset="0"/>
            </a:endParaRPr>
          </a:p>
        </p:txBody>
      </p:sp>
      <p:sp>
        <p:nvSpPr>
          <p:cNvPr id="16" name="矩形 15"/>
          <p:cNvSpPr/>
          <p:nvPr/>
        </p:nvSpPr>
        <p:spPr>
          <a:xfrm>
            <a:off x="256540" y="252730"/>
            <a:ext cx="2907030" cy="39624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sp>
        <p:nvSpPr>
          <p:cNvPr id="3" name="文本框 2"/>
          <p:cNvSpPr txBox="1"/>
          <p:nvPr/>
        </p:nvSpPr>
        <p:spPr>
          <a:xfrm>
            <a:off x="156845" y="282575"/>
            <a:ext cx="3106420" cy="337185"/>
          </a:xfrm>
          <a:prstGeom prst="rect">
            <a:avLst/>
          </a:prstGeom>
          <a:noFill/>
        </p:spPr>
        <p:txBody>
          <a:bodyPr wrap="square" rtlCol="0">
            <a:spAutoFit/>
          </a:bodyPr>
          <a:p>
            <a:pPr algn="ctr"/>
            <a:r>
              <a:rPr lang="en-US" altLang="zh-CN" sz="1600">
                <a:solidFill>
                  <a:schemeClr val="bg1"/>
                </a:solidFill>
              </a:rPr>
              <a:t>II.Artistic Forms of Expression</a:t>
            </a:r>
            <a:endParaRPr lang="en-US" altLang="zh-CN" sz="1600">
              <a:solidFill>
                <a:schemeClr val="bg1"/>
              </a:solidFill>
            </a:endParaRPr>
          </a:p>
        </p:txBody>
      </p:sp>
      <p:pic>
        <p:nvPicPr>
          <p:cNvPr id="7" name="图片 6" descr="打斗"/>
          <p:cNvPicPr>
            <a:picLocks noChangeAspect="1"/>
          </p:cNvPicPr>
          <p:nvPr/>
        </p:nvPicPr>
        <p:blipFill>
          <a:blip r:embed="rId1"/>
          <a:stretch>
            <a:fillRect/>
          </a:stretch>
        </p:blipFill>
        <p:spPr>
          <a:xfrm>
            <a:off x="156845" y="1925955"/>
            <a:ext cx="2644140" cy="2001520"/>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12" name="矩形 11"/>
          <p:cNvSpPr/>
          <p:nvPr/>
        </p:nvSpPr>
        <p:spPr>
          <a:xfrm>
            <a:off x="0" y="988695"/>
            <a:ext cx="9144000" cy="367919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383915" y="450498"/>
            <a:ext cx="5760000" cy="0"/>
          </a:xfrm>
          <a:prstGeom prst="line">
            <a:avLst/>
          </a:prstGeom>
          <a:ln>
            <a:solidFill>
              <a:srgbClr val="11193E"/>
            </a:solidFill>
          </a:ln>
        </p:spPr>
        <p:style>
          <a:lnRef idx="2">
            <a:schemeClr val="dk1"/>
          </a:lnRef>
          <a:fillRef idx="0">
            <a:schemeClr val="dk1"/>
          </a:fillRef>
          <a:effectRef idx="1">
            <a:schemeClr val="dk1"/>
          </a:effectRef>
          <a:fontRef idx="minor">
            <a:schemeClr val="tx1"/>
          </a:fontRef>
        </p:style>
      </p:cxnSp>
      <p:sp>
        <p:nvSpPr>
          <p:cNvPr id="26" name="椭圆 25"/>
          <p:cNvSpPr/>
          <p:nvPr/>
        </p:nvSpPr>
        <p:spPr>
          <a:xfrm>
            <a:off x="3384009" y="414494"/>
            <a:ext cx="72008" cy="72008"/>
          </a:xfrm>
          <a:prstGeom prst="ellipse">
            <a:avLst/>
          </a:prstGeom>
          <a:solidFill>
            <a:srgbClr val="11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523240" y="1118870"/>
            <a:ext cx="6022340" cy="3310255"/>
          </a:xfrm>
          <a:prstGeom prst="rect">
            <a:avLst/>
          </a:prstGeom>
          <a:noFill/>
        </p:spPr>
        <p:txBody>
          <a:bodyPr wrap="square" rtlCol="0">
            <a:spAutoFit/>
          </a:bodyPr>
          <a:p>
            <a:pPr fontAlgn="auto">
              <a:lnSpc>
                <a:spcPts val="2700"/>
              </a:lnSpc>
            </a:pPr>
            <a:r>
              <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rPr>
              <a:t>2.Music</a:t>
            </a:r>
            <a:endPar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endParaRPr>
          </a:p>
          <a:p>
            <a:pPr fontAlgn="auto">
              <a:lnSpc>
                <a:spcPts val="2800"/>
              </a:lnSpc>
            </a:pPr>
            <a:r>
              <a:rPr lang="en-US" altLang="zh-CN">
                <a:solidFill>
                  <a:schemeClr val="bg1"/>
                </a:solidFill>
                <a:latin typeface="Times New Roman" panose="02020603050405020304" charset="0"/>
                <a:cs typeface="Times New Roman" panose="02020603050405020304" charset="0"/>
              </a:rPr>
              <a:t>     </a:t>
            </a:r>
            <a:r>
              <a:rPr lang="en-US" altLang="zh-CN" sz="1600">
                <a:solidFill>
                  <a:schemeClr val="bg1"/>
                </a:solidFill>
                <a:latin typeface="Times New Roman" panose="02020603050405020304" charset="0"/>
                <a:cs typeface="Times New Roman" panose="02020603050405020304" charset="0"/>
              </a:rPr>
              <a:t> Music is the most essential element in opera. And in China, it is said that one is not going to “watch” an opera, but to “</a:t>
            </a:r>
            <a:r>
              <a:rPr lang="en-US" altLang="zh-CN" sz="1600" b="1">
                <a:solidFill>
                  <a:schemeClr val="bg1"/>
                </a:solidFill>
                <a:latin typeface="Times New Roman" panose="02020603050405020304" charset="0"/>
                <a:cs typeface="Times New Roman" panose="02020603050405020304" charset="0"/>
              </a:rPr>
              <a:t>listen to</a:t>
            </a:r>
            <a:r>
              <a:rPr lang="en-US" altLang="zh-CN" sz="1600">
                <a:solidFill>
                  <a:schemeClr val="bg1"/>
                </a:solidFill>
                <a:latin typeface="Times New Roman" panose="02020603050405020304" charset="0"/>
                <a:cs typeface="Times New Roman" panose="02020603050405020304" charset="0"/>
              </a:rPr>
              <a:t>” it.</a:t>
            </a:r>
            <a:endParaRPr lang="en-US" altLang="zh-CN" sz="1600">
              <a:solidFill>
                <a:schemeClr val="bg1"/>
              </a:solidFill>
              <a:latin typeface="Times New Roman" panose="02020603050405020304" charset="0"/>
              <a:cs typeface="Times New Roman" panose="02020603050405020304" charset="0"/>
            </a:endParaRPr>
          </a:p>
          <a:p>
            <a:pPr fontAlgn="auto">
              <a:lnSpc>
                <a:spcPts val="2800"/>
              </a:lnSpc>
            </a:pPr>
            <a:r>
              <a:rPr lang="en-US" altLang="zh-CN" sz="1600">
                <a:solidFill>
                  <a:schemeClr val="bg1"/>
                </a:solidFill>
                <a:latin typeface="Times New Roman" panose="02020603050405020304" charset="0"/>
                <a:cs typeface="Times New Roman" panose="02020603050405020304" charset="0"/>
              </a:rPr>
              <a:t>      Both </a:t>
            </a:r>
            <a:r>
              <a:rPr lang="en-US" altLang="zh-CN" sz="1600" u="sng">
                <a:solidFill>
                  <a:schemeClr val="bg1"/>
                </a:solidFill>
                <a:latin typeface="Times New Roman" panose="02020603050405020304" charset="0"/>
                <a:cs typeface="Times New Roman" panose="02020603050405020304" charset="0"/>
              </a:rPr>
              <a:t>percussion instruments</a:t>
            </a:r>
            <a:r>
              <a:rPr lang="en-US" altLang="zh-CN" sz="1600">
                <a:solidFill>
                  <a:schemeClr val="bg1"/>
                </a:solidFill>
                <a:latin typeface="Times New Roman" panose="02020603050405020304" charset="0"/>
                <a:cs typeface="Times New Roman" panose="02020603050405020304" charset="0"/>
              </a:rPr>
              <a:t> and </a:t>
            </a:r>
            <a:r>
              <a:rPr lang="en-US" altLang="zh-CN" sz="1600" u="sng">
                <a:solidFill>
                  <a:schemeClr val="bg1"/>
                </a:solidFill>
                <a:latin typeface="Times New Roman" panose="02020603050405020304" charset="0"/>
                <a:cs typeface="Times New Roman" panose="02020603050405020304" charset="0"/>
              </a:rPr>
              <a:t>orchestral instruments</a:t>
            </a:r>
            <a:r>
              <a:rPr lang="en-US" altLang="zh-CN" sz="1600">
                <a:solidFill>
                  <a:schemeClr val="bg1"/>
                </a:solidFill>
                <a:latin typeface="Times New Roman" panose="02020603050405020304" charset="0"/>
                <a:cs typeface="Times New Roman" panose="02020603050405020304" charset="0"/>
              </a:rPr>
              <a:t> are used in Peking Opera. The former include the clapper, drum, gong, cymbal, etc. The latter include the jinghu (a two-stringed bowed instrument with a high register), the erhu (a two-stringed bowed instrument with a lower register than jinghu), etc. It is music that makes the performance of Peking Opera more </a:t>
            </a:r>
            <a:r>
              <a:rPr lang="en-US" altLang="zh-CN" sz="1600" b="1">
                <a:solidFill>
                  <a:schemeClr val="bg1"/>
                </a:solidFill>
                <a:latin typeface="Times New Roman" panose="02020603050405020304" charset="0"/>
                <a:cs typeface="Times New Roman" panose="02020603050405020304" charset="0"/>
              </a:rPr>
              <a:t>rhythmic</a:t>
            </a:r>
            <a:r>
              <a:rPr lang="en-US" altLang="zh-CN" sz="1600">
                <a:solidFill>
                  <a:schemeClr val="bg1"/>
                </a:solidFill>
                <a:latin typeface="Times New Roman" panose="02020603050405020304" charset="0"/>
                <a:cs typeface="Times New Roman" panose="02020603050405020304" charset="0"/>
              </a:rPr>
              <a:t> and </a:t>
            </a:r>
            <a:r>
              <a:rPr lang="en-US" altLang="zh-CN" sz="1600" b="1">
                <a:solidFill>
                  <a:schemeClr val="bg1"/>
                </a:solidFill>
                <a:latin typeface="Times New Roman" panose="02020603050405020304" charset="0"/>
                <a:cs typeface="Times New Roman" panose="02020603050405020304" charset="0"/>
              </a:rPr>
              <a:t>artistic</a:t>
            </a:r>
            <a:r>
              <a:rPr lang="en-US" altLang="zh-CN" sz="1600">
                <a:solidFill>
                  <a:schemeClr val="bg1"/>
                </a:solidFill>
                <a:latin typeface="Times New Roman" panose="02020603050405020304" charset="0"/>
                <a:cs typeface="Times New Roman" panose="02020603050405020304" charset="0"/>
              </a:rPr>
              <a:t>. </a:t>
            </a:r>
            <a:endParaRPr lang="en-US" altLang="zh-CN" sz="1600">
              <a:solidFill>
                <a:schemeClr val="bg1"/>
              </a:solidFill>
              <a:latin typeface="Times New Roman" panose="02020603050405020304" charset="0"/>
              <a:cs typeface="Times New Roman" panose="02020603050405020304" charset="0"/>
            </a:endParaRPr>
          </a:p>
        </p:txBody>
      </p:sp>
      <p:sp>
        <p:nvSpPr>
          <p:cNvPr id="16" name="矩形 15"/>
          <p:cNvSpPr/>
          <p:nvPr/>
        </p:nvSpPr>
        <p:spPr>
          <a:xfrm>
            <a:off x="256540" y="252730"/>
            <a:ext cx="2907030" cy="39624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sp>
        <p:nvSpPr>
          <p:cNvPr id="3" name="文本框 2"/>
          <p:cNvSpPr txBox="1"/>
          <p:nvPr/>
        </p:nvSpPr>
        <p:spPr>
          <a:xfrm>
            <a:off x="156845" y="282575"/>
            <a:ext cx="3106420" cy="337185"/>
          </a:xfrm>
          <a:prstGeom prst="rect">
            <a:avLst/>
          </a:prstGeom>
          <a:noFill/>
        </p:spPr>
        <p:txBody>
          <a:bodyPr wrap="square" rtlCol="0">
            <a:spAutoFit/>
          </a:bodyPr>
          <a:p>
            <a:pPr algn="ctr"/>
            <a:r>
              <a:rPr lang="en-US" altLang="zh-CN" sz="1600">
                <a:solidFill>
                  <a:schemeClr val="bg1"/>
                </a:solidFill>
              </a:rPr>
              <a:t>II.Artistic Forms of Expression</a:t>
            </a:r>
            <a:endParaRPr lang="en-US" altLang="zh-CN" sz="1600">
              <a:solidFill>
                <a:schemeClr val="bg1"/>
              </a:solidFill>
            </a:endParaRPr>
          </a:p>
        </p:txBody>
      </p:sp>
      <p:pic>
        <p:nvPicPr>
          <p:cNvPr id="4" name="图片 3" descr="7E8C7BEFAC937115B49034E10A6D5EDD"/>
          <p:cNvPicPr>
            <a:picLocks noChangeAspect="1"/>
          </p:cNvPicPr>
          <p:nvPr/>
        </p:nvPicPr>
        <p:blipFill>
          <a:blip r:embed="rId1"/>
          <a:srcRect t="1734" b="2884"/>
          <a:stretch>
            <a:fillRect/>
          </a:stretch>
        </p:blipFill>
        <p:spPr>
          <a:xfrm>
            <a:off x="6702425" y="1221740"/>
            <a:ext cx="2117725" cy="3213100"/>
          </a:xfrm>
          <a:prstGeom prst="rect">
            <a:avLst/>
          </a:prstGeom>
          <a:effectLst>
            <a:softEdge rad="63500"/>
          </a:effectLst>
        </p:spPr>
      </p:pic>
      <p:sp>
        <p:nvSpPr>
          <p:cNvPr id="6" name="文本框 5"/>
          <p:cNvSpPr txBox="1"/>
          <p:nvPr/>
        </p:nvSpPr>
        <p:spPr>
          <a:xfrm>
            <a:off x="1842770" y="2166620"/>
            <a:ext cx="818515" cy="275590"/>
          </a:xfrm>
          <a:prstGeom prst="rect">
            <a:avLst/>
          </a:prstGeom>
          <a:noFill/>
        </p:spPr>
        <p:txBody>
          <a:bodyPr wrap="square" rtlCol="0">
            <a:spAutoFit/>
          </a:bodyPr>
          <a:p>
            <a:pPr algn="ctr"/>
            <a:r>
              <a:rPr lang="zh-CN" altLang="en-US" sz="1200">
                <a:solidFill>
                  <a:schemeClr val="bg1"/>
                </a:solidFill>
              </a:rPr>
              <a:t>打击乐器</a:t>
            </a:r>
            <a:endParaRPr lang="zh-CN" altLang="en-US" sz="1200">
              <a:solidFill>
                <a:schemeClr val="bg1"/>
              </a:solidFill>
            </a:endParaRPr>
          </a:p>
        </p:txBody>
      </p:sp>
      <p:sp>
        <p:nvSpPr>
          <p:cNvPr id="7" name="文本框 6"/>
          <p:cNvSpPr txBox="1"/>
          <p:nvPr/>
        </p:nvSpPr>
        <p:spPr>
          <a:xfrm>
            <a:off x="4094480" y="2166620"/>
            <a:ext cx="818515" cy="275590"/>
          </a:xfrm>
          <a:prstGeom prst="rect">
            <a:avLst/>
          </a:prstGeom>
          <a:noFill/>
        </p:spPr>
        <p:txBody>
          <a:bodyPr wrap="square" rtlCol="0">
            <a:spAutoFit/>
          </a:bodyPr>
          <a:p>
            <a:pPr algn="ctr"/>
            <a:r>
              <a:rPr lang="zh-CN" altLang="en-US" sz="1200">
                <a:solidFill>
                  <a:schemeClr val="bg1"/>
                </a:solidFill>
              </a:rPr>
              <a:t>管弦乐器</a:t>
            </a:r>
            <a:endParaRPr lang="zh-CN" altLang="en-US" sz="1200">
              <a:solidFill>
                <a:schemeClr val="bg1"/>
              </a:solidFill>
            </a:endParaRPr>
          </a:p>
        </p:txBody>
      </p:sp>
      <p:sp>
        <p:nvSpPr>
          <p:cNvPr id="8" name="文本框 7"/>
          <p:cNvSpPr txBox="1"/>
          <p:nvPr/>
        </p:nvSpPr>
        <p:spPr>
          <a:xfrm>
            <a:off x="3860800" y="2548890"/>
            <a:ext cx="414655" cy="275590"/>
          </a:xfrm>
          <a:prstGeom prst="rect">
            <a:avLst/>
          </a:prstGeom>
          <a:noFill/>
        </p:spPr>
        <p:txBody>
          <a:bodyPr wrap="square" rtlCol="0">
            <a:spAutoFit/>
          </a:bodyPr>
          <a:p>
            <a:pPr algn="ctr"/>
            <a:r>
              <a:rPr lang="zh-CN" altLang="en-US" sz="1200">
                <a:solidFill>
                  <a:schemeClr val="bg1"/>
                </a:solidFill>
              </a:rPr>
              <a:t>板</a:t>
            </a:r>
            <a:endParaRPr lang="zh-CN" altLang="en-US" sz="1200">
              <a:solidFill>
                <a:schemeClr val="bg1"/>
              </a:solidFill>
            </a:endParaRPr>
          </a:p>
        </p:txBody>
      </p:sp>
      <p:sp>
        <p:nvSpPr>
          <p:cNvPr id="9" name="文本框 8"/>
          <p:cNvSpPr txBox="1"/>
          <p:nvPr/>
        </p:nvSpPr>
        <p:spPr>
          <a:xfrm>
            <a:off x="4416425" y="2548890"/>
            <a:ext cx="414655" cy="275590"/>
          </a:xfrm>
          <a:prstGeom prst="rect">
            <a:avLst/>
          </a:prstGeom>
          <a:noFill/>
        </p:spPr>
        <p:txBody>
          <a:bodyPr wrap="square" rtlCol="0">
            <a:spAutoFit/>
          </a:bodyPr>
          <a:p>
            <a:pPr algn="ctr"/>
            <a:r>
              <a:rPr lang="zh-CN" altLang="en-US" sz="1200">
                <a:solidFill>
                  <a:schemeClr val="bg1"/>
                </a:solidFill>
              </a:rPr>
              <a:t>鼓</a:t>
            </a:r>
            <a:endParaRPr lang="zh-CN" altLang="en-US" sz="1200">
              <a:solidFill>
                <a:schemeClr val="bg1"/>
              </a:solidFill>
            </a:endParaRPr>
          </a:p>
        </p:txBody>
      </p:sp>
      <p:sp>
        <p:nvSpPr>
          <p:cNvPr id="10" name="文本框 9"/>
          <p:cNvSpPr txBox="1"/>
          <p:nvPr/>
        </p:nvSpPr>
        <p:spPr>
          <a:xfrm>
            <a:off x="4970780" y="2548890"/>
            <a:ext cx="414655" cy="275590"/>
          </a:xfrm>
          <a:prstGeom prst="rect">
            <a:avLst/>
          </a:prstGeom>
          <a:noFill/>
        </p:spPr>
        <p:txBody>
          <a:bodyPr wrap="square" rtlCol="0">
            <a:spAutoFit/>
          </a:bodyPr>
          <a:p>
            <a:pPr algn="ctr"/>
            <a:r>
              <a:rPr lang="zh-CN" altLang="en-US" sz="1200">
                <a:solidFill>
                  <a:schemeClr val="bg1"/>
                </a:solidFill>
              </a:rPr>
              <a:t>锣</a:t>
            </a:r>
            <a:endParaRPr lang="zh-CN" altLang="en-US" sz="1200">
              <a:solidFill>
                <a:schemeClr val="bg1"/>
              </a:solidFill>
            </a:endParaRPr>
          </a:p>
        </p:txBody>
      </p:sp>
      <p:sp>
        <p:nvSpPr>
          <p:cNvPr id="11" name="文本框 10"/>
          <p:cNvSpPr txBox="1"/>
          <p:nvPr/>
        </p:nvSpPr>
        <p:spPr>
          <a:xfrm>
            <a:off x="5559425" y="2548890"/>
            <a:ext cx="414655" cy="275590"/>
          </a:xfrm>
          <a:prstGeom prst="rect">
            <a:avLst/>
          </a:prstGeom>
          <a:noFill/>
        </p:spPr>
        <p:txBody>
          <a:bodyPr wrap="square" rtlCol="0">
            <a:spAutoFit/>
          </a:bodyPr>
          <a:p>
            <a:pPr algn="ctr"/>
            <a:r>
              <a:rPr lang="zh-CN" altLang="en-US" sz="1200">
                <a:solidFill>
                  <a:schemeClr val="bg1"/>
                </a:solidFill>
              </a:rPr>
              <a:t>钹</a:t>
            </a:r>
            <a:endParaRPr lang="zh-CN" altLang="en-US" sz="1200">
              <a:solidFill>
                <a:schemeClr val="bg1"/>
              </a:solidFill>
            </a:endParaRPr>
          </a:p>
        </p:txBody>
      </p:sp>
      <p:sp>
        <p:nvSpPr>
          <p:cNvPr id="14" name="文本框 13"/>
          <p:cNvSpPr txBox="1"/>
          <p:nvPr/>
        </p:nvSpPr>
        <p:spPr>
          <a:xfrm>
            <a:off x="2423795" y="2882900"/>
            <a:ext cx="503555" cy="275590"/>
          </a:xfrm>
          <a:prstGeom prst="rect">
            <a:avLst/>
          </a:prstGeom>
          <a:noFill/>
        </p:spPr>
        <p:txBody>
          <a:bodyPr wrap="square" rtlCol="0">
            <a:spAutoFit/>
          </a:bodyPr>
          <a:p>
            <a:pPr algn="ctr"/>
            <a:r>
              <a:rPr lang="zh-CN" altLang="en-US" sz="1200">
                <a:solidFill>
                  <a:schemeClr val="bg1"/>
                </a:solidFill>
              </a:rPr>
              <a:t>京胡</a:t>
            </a:r>
            <a:endParaRPr lang="zh-CN" altLang="en-US" sz="1200">
              <a:solidFill>
                <a:schemeClr val="bg1"/>
              </a:solidFill>
            </a:endParaRPr>
          </a:p>
        </p:txBody>
      </p:sp>
      <p:sp>
        <p:nvSpPr>
          <p:cNvPr id="15" name="文本框 14"/>
          <p:cNvSpPr txBox="1"/>
          <p:nvPr/>
        </p:nvSpPr>
        <p:spPr>
          <a:xfrm>
            <a:off x="1734185" y="3223895"/>
            <a:ext cx="503555" cy="275590"/>
          </a:xfrm>
          <a:prstGeom prst="rect">
            <a:avLst/>
          </a:prstGeom>
          <a:noFill/>
        </p:spPr>
        <p:txBody>
          <a:bodyPr wrap="square" rtlCol="0">
            <a:spAutoFit/>
          </a:bodyPr>
          <a:p>
            <a:pPr algn="ctr"/>
            <a:r>
              <a:rPr lang="zh-CN" altLang="en-US" sz="1200">
                <a:solidFill>
                  <a:schemeClr val="bg1"/>
                </a:solidFill>
              </a:rPr>
              <a:t>二胡</a:t>
            </a:r>
            <a:endParaRPr lang="zh-CN" altLang="en-US" sz="1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14" grpId="0"/>
      <p:bldP spid="9" grpId="0"/>
      <p:bldP spid="10"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12" name="矩形 11"/>
          <p:cNvSpPr/>
          <p:nvPr/>
        </p:nvSpPr>
        <p:spPr>
          <a:xfrm>
            <a:off x="0" y="1059815"/>
            <a:ext cx="9144000" cy="3404235"/>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383915" y="450498"/>
            <a:ext cx="5760000" cy="0"/>
          </a:xfrm>
          <a:prstGeom prst="line">
            <a:avLst/>
          </a:prstGeom>
          <a:ln>
            <a:solidFill>
              <a:srgbClr val="11193E"/>
            </a:solidFill>
          </a:ln>
        </p:spPr>
        <p:style>
          <a:lnRef idx="2">
            <a:schemeClr val="dk1"/>
          </a:lnRef>
          <a:fillRef idx="0">
            <a:schemeClr val="dk1"/>
          </a:fillRef>
          <a:effectRef idx="1">
            <a:schemeClr val="dk1"/>
          </a:effectRef>
          <a:fontRef idx="minor">
            <a:schemeClr val="tx1"/>
          </a:fontRef>
        </p:style>
      </p:cxnSp>
      <p:sp>
        <p:nvSpPr>
          <p:cNvPr id="26" name="椭圆 25"/>
          <p:cNvSpPr/>
          <p:nvPr/>
        </p:nvSpPr>
        <p:spPr>
          <a:xfrm>
            <a:off x="3384009" y="414494"/>
            <a:ext cx="72008" cy="72008"/>
          </a:xfrm>
          <a:prstGeom prst="ellipse">
            <a:avLst/>
          </a:prstGeom>
          <a:solidFill>
            <a:srgbClr val="11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2553970" y="1294130"/>
            <a:ext cx="6590030" cy="2784475"/>
          </a:xfrm>
          <a:prstGeom prst="rect">
            <a:avLst/>
          </a:prstGeom>
          <a:noFill/>
        </p:spPr>
        <p:txBody>
          <a:bodyPr wrap="square" rtlCol="0">
            <a:spAutoFit/>
          </a:bodyPr>
          <a:p>
            <a:pPr fontAlgn="auto">
              <a:lnSpc>
                <a:spcPts val="3000"/>
              </a:lnSpc>
            </a:pPr>
            <a:r>
              <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rPr>
              <a:t>3.Character Role</a:t>
            </a:r>
            <a:endPar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endParaRPr>
          </a:p>
          <a:p>
            <a:pPr fontAlgn="auto">
              <a:lnSpc>
                <a:spcPts val="3000"/>
              </a:lnSpc>
            </a:pPr>
            <a:r>
              <a:rPr lang="en-US" altLang="zh-CN" sz="1600">
                <a:solidFill>
                  <a:schemeClr val="bg1"/>
                </a:solidFill>
                <a:latin typeface="Times New Roman" panose="02020603050405020304" charset="0"/>
                <a:cs typeface="Times New Roman" panose="02020603050405020304" charset="0"/>
              </a:rPr>
              <a:t>      According to the sex, age, profession and social status, the character roles in Peking Opera can be divided into </a:t>
            </a:r>
            <a:r>
              <a:rPr lang="en-US" altLang="zh-CN" sz="1600" b="1">
                <a:solidFill>
                  <a:schemeClr val="bg1"/>
                </a:solidFill>
                <a:latin typeface="Times New Roman" panose="02020603050405020304" charset="0"/>
                <a:cs typeface="Times New Roman" panose="02020603050405020304" charset="0"/>
              </a:rPr>
              <a:t>4</a:t>
            </a:r>
            <a:r>
              <a:rPr lang="en-US" altLang="zh-CN" sz="1600">
                <a:solidFill>
                  <a:schemeClr val="bg1"/>
                </a:solidFill>
                <a:latin typeface="Times New Roman" panose="02020603050405020304" charset="0"/>
                <a:cs typeface="Times New Roman" panose="02020603050405020304" charset="0"/>
              </a:rPr>
              <a:t> main types: Sheng, Dan, Jing and Chou. </a:t>
            </a:r>
            <a:endParaRPr lang="en-US" altLang="zh-CN" sz="1600">
              <a:solidFill>
                <a:schemeClr val="bg1"/>
              </a:solidFill>
              <a:latin typeface="Times New Roman" panose="02020603050405020304" charset="0"/>
              <a:cs typeface="Times New Roman" panose="02020603050405020304" charset="0"/>
            </a:endParaRPr>
          </a:p>
          <a:p>
            <a:pPr fontAlgn="auto">
              <a:lnSpc>
                <a:spcPts val="3000"/>
              </a:lnSpc>
            </a:pPr>
            <a:r>
              <a:rPr lang="en-US" altLang="zh-CN" sz="1600">
                <a:solidFill>
                  <a:schemeClr val="bg1"/>
                </a:solidFill>
                <a:latin typeface="Times New Roman" panose="02020603050405020304" charset="0"/>
                <a:cs typeface="Times New Roman" panose="02020603050405020304" charset="0"/>
              </a:rPr>
              <a:t>      </a:t>
            </a:r>
            <a:r>
              <a:rPr lang="en-US" altLang="zh-CN" b="1">
                <a:solidFill>
                  <a:schemeClr val="bg1"/>
                </a:solidFill>
                <a:latin typeface="Times New Roman" panose="02020603050405020304" charset="0"/>
                <a:cs typeface="Times New Roman" panose="02020603050405020304" charset="0"/>
              </a:rPr>
              <a:t>Sheng</a:t>
            </a:r>
            <a:r>
              <a:rPr lang="en-US" altLang="zh-CN" sz="1600">
                <a:solidFill>
                  <a:schemeClr val="bg1"/>
                </a:solidFill>
                <a:latin typeface="Times New Roman" panose="02020603050405020304" charset="0"/>
                <a:cs typeface="Times New Roman" panose="02020603050405020304" charset="0"/>
              </a:rPr>
              <a:t> refers to </a:t>
            </a:r>
            <a:r>
              <a:rPr lang="en-US" altLang="zh-CN" sz="1600" u="sng">
                <a:solidFill>
                  <a:schemeClr val="bg1"/>
                </a:solidFill>
                <a:latin typeface="Times New Roman" panose="02020603050405020304" charset="0"/>
                <a:cs typeface="Times New Roman" panose="02020603050405020304" charset="0"/>
              </a:rPr>
              <a:t>positive male</a:t>
            </a:r>
            <a:r>
              <a:rPr lang="en-US" altLang="zh-CN" sz="1600">
                <a:solidFill>
                  <a:schemeClr val="bg1"/>
                </a:solidFill>
                <a:latin typeface="Times New Roman" panose="02020603050405020304" charset="0"/>
                <a:cs typeface="Times New Roman" panose="02020603050405020304" charset="0"/>
              </a:rPr>
              <a:t> role, which includes laosheng (middle-aged or old men), xiaosheng (young men), wusheng (men with martial skills), etc. </a:t>
            </a:r>
            <a:endParaRPr lang="en-US" altLang="zh-CN" sz="1600">
              <a:solidFill>
                <a:schemeClr val="bg1"/>
              </a:solidFill>
              <a:latin typeface="Times New Roman" panose="02020603050405020304" charset="0"/>
              <a:cs typeface="Times New Roman" panose="02020603050405020304" charset="0"/>
            </a:endParaRPr>
          </a:p>
          <a:p>
            <a:pPr fontAlgn="auto">
              <a:lnSpc>
                <a:spcPts val="3000"/>
              </a:lnSpc>
            </a:pPr>
            <a:r>
              <a:rPr lang="en-US" altLang="zh-CN" sz="1600">
                <a:solidFill>
                  <a:schemeClr val="bg1"/>
                </a:solidFill>
                <a:latin typeface="Times New Roman" panose="02020603050405020304" charset="0"/>
                <a:cs typeface="Times New Roman" panose="02020603050405020304" charset="0"/>
              </a:rPr>
              <a:t>      </a:t>
            </a:r>
            <a:r>
              <a:rPr lang="en-US" altLang="zh-CN" b="1">
                <a:solidFill>
                  <a:schemeClr val="bg1"/>
                </a:solidFill>
                <a:latin typeface="Times New Roman" panose="02020603050405020304" charset="0"/>
                <a:cs typeface="Times New Roman" panose="02020603050405020304" charset="0"/>
              </a:rPr>
              <a:t>Dan</a:t>
            </a:r>
            <a:r>
              <a:rPr lang="en-US" altLang="zh-CN" sz="1600">
                <a:solidFill>
                  <a:schemeClr val="bg1"/>
                </a:solidFill>
                <a:latin typeface="Times New Roman" panose="02020603050405020304" charset="0"/>
                <a:cs typeface="Times New Roman" panose="02020603050405020304" charset="0"/>
              </a:rPr>
              <a:t> refers to </a:t>
            </a:r>
            <a:r>
              <a:rPr lang="en-US" altLang="zh-CN" sz="1600" u="sng">
                <a:solidFill>
                  <a:schemeClr val="bg1"/>
                </a:solidFill>
                <a:latin typeface="Times New Roman" panose="02020603050405020304" charset="0"/>
                <a:cs typeface="Times New Roman" panose="02020603050405020304" charset="0"/>
              </a:rPr>
              <a:t>positive female</a:t>
            </a:r>
            <a:r>
              <a:rPr lang="en-US" altLang="zh-CN" sz="1600">
                <a:solidFill>
                  <a:schemeClr val="bg1"/>
                </a:solidFill>
                <a:latin typeface="Times New Roman" panose="02020603050405020304" charset="0"/>
                <a:cs typeface="Times New Roman" panose="02020603050405020304" charset="0"/>
              </a:rPr>
              <a:t> role, which includes Qingyi (women with a strict moral code), huadan (young women), laodan (elderly women), etc. </a:t>
            </a:r>
            <a:endParaRPr lang="en-US" altLang="zh-CN" sz="1600">
              <a:solidFill>
                <a:schemeClr val="bg1"/>
              </a:solidFill>
              <a:latin typeface="Times New Roman" panose="02020603050405020304" charset="0"/>
              <a:cs typeface="Times New Roman" panose="02020603050405020304" charset="0"/>
            </a:endParaRPr>
          </a:p>
        </p:txBody>
      </p:sp>
      <p:sp>
        <p:nvSpPr>
          <p:cNvPr id="16" name="矩形 15"/>
          <p:cNvSpPr/>
          <p:nvPr/>
        </p:nvSpPr>
        <p:spPr>
          <a:xfrm>
            <a:off x="256540" y="252730"/>
            <a:ext cx="2907030" cy="39624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sp>
        <p:nvSpPr>
          <p:cNvPr id="3" name="文本框 2"/>
          <p:cNvSpPr txBox="1"/>
          <p:nvPr/>
        </p:nvSpPr>
        <p:spPr>
          <a:xfrm>
            <a:off x="156845" y="282575"/>
            <a:ext cx="3106420" cy="337185"/>
          </a:xfrm>
          <a:prstGeom prst="rect">
            <a:avLst/>
          </a:prstGeom>
          <a:noFill/>
        </p:spPr>
        <p:txBody>
          <a:bodyPr wrap="square" rtlCol="0">
            <a:spAutoFit/>
          </a:bodyPr>
          <a:p>
            <a:pPr algn="ctr"/>
            <a:r>
              <a:rPr lang="en-US" altLang="zh-CN" sz="1600">
                <a:solidFill>
                  <a:schemeClr val="bg1"/>
                </a:solidFill>
              </a:rPr>
              <a:t>II.Artistic Forms of Expression</a:t>
            </a:r>
            <a:endParaRPr lang="en-US" altLang="zh-CN" sz="1600">
              <a:solidFill>
                <a:schemeClr val="bg1"/>
              </a:solidFill>
            </a:endParaRPr>
          </a:p>
        </p:txBody>
      </p:sp>
      <p:pic>
        <p:nvPicPr>
          <p:cNvPr id="4" name="图片 3" descr="57D09663199FDC5E5F6AAF020EC39823"/>
          <p:cNvPicPr>
            <a:picLocks noChangeAspect="1"/>
          </p:cNvPicPr>
          <p:nvPr/>
        </p:nvPicPr>
        <p:blipFill>
          <a:blip r:embed="rId1"/>
          <a:srcRect l="5840" t="13243" r="8581" b="10250"/>
          <a:stretch>
            <a:fillRect/>
          </a:stretch>
        </p:blipFill>
        <p:spPr>
          <a:xfrm>
            <a:off x="92075" y="1148080"/>
            <a:ext cx="1372870" cy="1740535"/>
          </a:xfrm>
          <a:prstGeom prst="rect">
            <a:avLst/>
          </a:prstGeom>
          <a:effectLst>
            <a:softEdge rad="31750"/>
          </a:effectLst>
        </p:spPr>
      </p:pic>
      <p:pic>
        <p:nvPicPr>
          <p:cNvPr id="7" name="图片 6" descr="43E398D2E18D132E158DE88EC7D922DA"/>
          <p:cNvPicPr>
            <a:picLocks noChangeAspect="1"/>
          </p:cNvPicPr>
          <p:nvPr/>
        </p:nvPicPr>
        <p:blipFill>
          <a:blip r:embed="rId2"/>
          <a:srcRect l="7353" t="14131" r="6618" b="7814"/>
          <a:stretch>
            <a:fillRect/>
          </a:stretch>
        </p:blipFill>
        <p:spPr>
          <a:xfrm>
            <a:off x="1199515" y="2583180"/>
            <a:ext cx="1411605" cy="1788795"/>
          </a:xfrm>
          <a:prstGeom prst="rect">
            <a:avLst/>
          </a:prstGeom>
          <a:effectLst>
            <a:softEdge rad="31750"/>
          </a:effectLst>
        </p:spPr>
      </p:pic>
      <p:sp>
        <p:nvSpPr>
          <p:cNvPr id="14" name="文本框 13"/>
          <p:cNvSpPr txBox="1"/>
          <p:nvPr/>
        </p:nvSpPr>
        <p:spPr>
          <a:xfrm>
            <a:off x="2978150" y="2433955"/>
            <a:ext cx="503555" cy="275590"/>
          </a:xfrm>
          <a:prstGeom prst="rect">
            <a:avLst/>
          </a:prstGeom>
          <a:noFill/>
        </p:spPr>
        <p:txBody>
          <a:bodyPr wrap="square" rtlCol="0">
            <a:spAutoFit/>
          </a:bodyPr>
          <a:p>
            <a:pPr algn="ctr"/>
            <a:r>
              <a:rPr lang="en-US" altLang="zh-CN" sz="1200" b="1">
                <a:solidFill>
                  <a:schemeClr val="bg1"/>
                </a:solidFill>
              </a:rPr>
              <a:t>“</a:t>
            </a:r>
            <a:r>
              <a:rPr lang="zh-CN" altLang="en-US" sz="1200" b="1">
                <a:solidFill>
                  <a:schemeClr val="bg1"/>
                </a:solidFill>
              </a:rPr>
              <a:t>生</a:t>
            </a:r>
            <a:r>
              <a:rPr lang="en-US" altLang="zh-CN" sz="1200" b="1">
                <a:solidFill>
                  <a:schemeClr val="bg1"/>
                </a:solidFill>
              </a:rPr>
              <a:t>”</a:t>
            </a:r>
            <a:endParaRPr lang="en-US" altLang="zh-CN" sz="1200" b="1">
              <a:solidFill>
                <a:schemeClr val="bg1"/>
              </a:solidFill>
            </a:endParaRPr>
          </a:p>
        </p:txBody>
      </p:sp>
      <p:sp>
        <p:nvSpPr>
          <p:cNvPr id="8" name="文本框 7"/>
          <p:cNvSpPr txBox="1"/>
          <p:nvPr/>
        </p:nvSpPr>
        <p:spPr>
          <a:xfrm>
            <a:off x="2914650" y="3171825"/>
            <a:ext cx="503555" cy="275590"/>
          </a:xfrm>
          <a:prstGeom prst="rect">
            <a:avLst/>
          </a:prstGeom>
          <a:noFill/>
        </p:spPr>
        <p:txBody>
          <a:bodyPr wrap="square" rtlCol="0">
            <a:spAutoFit/>
          </a:bodyPr>
          <a:p>
            <a:pPr algn="ctr"/>
            <a:r>
              <a:rPr lang="en-US" altLang="zh-CN" sz="1200" b="1">
                <a:solidFill>
                  <a:schemeClr val="bg1"/>
                </a:solidFill>
              </a:rPr>
              <a:t>“</a:t>
            </a:r>
            <a:r>
              <a:rPr lang="zh-CN" altLang="en-US" sz="1200" b="1">
                <a:solidFill>
                  <a:schemeClr val="bg1"/>
                </a:solidFill>
              </a:rPr>
              <a:t>旦</a:t>
            </a:r>
            <a:r>
              <a:rPr lang="en-US" altLang="zh-CN" sz="1200" b="1">
                <a:solidFill>
                  <a:schemeClr val="bg1"/>
                </a:solidFill>
              </a:rPr>
              <a:t>”</a:t>
            </a:r>
            <a:endParaRPr lang="en-US" altLang="zh-CN" sz="1200" b="1">
              <a:solidFill>
                <a:schemeClr val="bg1"/>
              </a:solidFill>
            </a:endParaRPr>
          </a:p>
        </p:txBody>
      </p:sp>
      <p:sp>
        <p:nvSpPr>
          <p:cNvPr id="9" name="文本框 8"/>
          <p:cNvSpPr txBox="1"/>
          <p:nvPr/>
        </p:nvSpPr>
        <p:spPr>
          <a:xfrm>
            <a:off x="7277100" y="2433955"/>
            <a:ext cx="503555" cy="275590"/>
          </a:xfrm>
          <a:prstGeom prst="rect">
            <a:avLst/>
          </a:prstGeom>
          <a:noFill/>
        </p:spPr>
        <p:txBody>
          <a:bodyPr wrap="square" rtlCol="0">
            <a:spAutoFit/>
          </a:bodyPr>
          <a:p>
            <a:pPr algn="ctr"/>
            <a:r>
              <a:rPr lang="zh-CN" altLang="en-US" sz="1200">
                <a:solidFill>
                  <a:schemeClr val="bg1"/>
                </a:solidFill>
              </a:rPr>
              <a:t>老生</a:t>
            </a:r>
            <a:endParaRPr lang="en-US" altLang="zh-CN" sz="1200">
              <a:solidFill>
                <a:schemeClr val="bg1"/>
              </a:solidFill>
            </a:endParaRPr>
          </a:p>
        </p:txBody>
      </p:sp>
      <p:sp>
        <p:nvSpPr>
          <p:cNvPr id="10" name="文本框 9"/>
          <p:cNvSpPr txBox="1"/>
          <p:nvPr/>
        </p:nvSpPr>
        <p:spPr>
          <a:xfrm>
            <a:off x="3830955" y="2802255"/>
            <a:ext cx="503555" cy="275590"/>
          </a:xfrm>
          <a:prstGeom prst="rect">
            <a:avLst/>
          </a:prstGeom>
          <a:noFill/>
        </p:spPr>
        <p:txBody>
          <a:bodyPr wrap="square" rtlCol="0">
            <a:spAutoFit/>
          </a:bodyPr>
          <a:p>
            <a:pPr algn="ctr"/>
            <a:r>
              <a:rPr lang="zh-CN" altLang="en-US" sz="1200">
                <a:solidFill>
                  <a:schemeClr val="bg1"/>
                </a:solidFill>
              </a:rPr>
              <a:t>小生</a:t>
            </a:r>
            <a:endParaRPr lang="en-US" altLang="zh-CN" sz="1200">
              <a:solidFill>
                <a:schemeClr val="bg1"/>
              </a:solidFill>
            </a:endParaRPr>
          </a:p>
        </p:txBody>
      </p:sp>
      <p:sp>
        <p:nvSpPr>
          <p:cNvPr id="11" name="文本框 10"/>
          <p:cNvSpPr txBox="1"/>
          <p:nvPr/>
        </p:nvSpPr>
        <p:spPr>
          <a:xfrm>
            <a:off x="5850255" y="2802255"/>
            <a:ext cx="503555" cy="275590"/>
          </a:xfrm>
          <a:prstGeom prst="rect">
            <a:avLst/>
          </a:prstGeom>
          <a:noFill/>
        </p:spPr>
        <p:txBody>
          <a:bodyPr wrap="square" rtlCol="0">
            <a:spAutoFit/>
          </a:bodyPr>
          <a:p>
            <a:pPr algn="ctr"/>
            <a:r>
              <a:rPr lang="zh-CN" altLang="en-US" sz="1200">
                <a:solidFill>
                  <a:schemeClr val="bg1"/>
                </a:solidFill>
              </a:rPr>
              <a:t>武生</a:t>
            </a:r>
            <a:endParaRPr lang="en-US" altLang="zh-CN" sz="1200">
              <a:solidFill>
                <a:schemeClr val="bg1"/>
              </a:solidFill>
            </a:endParaRPr>
          </a:p>
        </p:txBody>
      </p:sp>
      <p:sp>
        <p:nvSpPr>
          <p:cNvPr id="15" name="文本框 14"/>
          <p:cNvSpPr txBox="1"/>
          <p:nvPr/>
        </p:nvSpPr>
        <p:spPr>
          <a:xfrm>
            <a:off x="7183755" y="3206115"/>
            <a:ext cx="503555" cy="275590"/>
          </a:xfrm>
          <a:prstGeom prst="rect">
            <a:avLst/>
          </a:prstGeom>
          <a:noFill/>
        </p:spPr>
        <p:txBody>
          <a:bodyPr wrap="square" rtlCol="0">
            <a:spAutoFit/>
          </a:bodyPr>
          <a:p>
            <a:pPr algn="ctr"/>
            <a:r>
              <a:rPr lang="zh-CN" sz="1200">
                <a:solidFill>
                  <a:schemeClr val="bg1"/>
                </a:solidFill>
              </a:rPr>
              <a:t>青衣</a:t>
            </a:r>
            <a:endParaRPr lang="zh-CN" sz="1200">
              <a:solidFill>
                <a:schemeClr val="bg1"/>
              </a:solidFill>
            </a:endParaRPr>
          </a:p>
        </p:txBody>
      </p:sp>
      <p:sp>
        <p:nvSpPr>
          <p:cNvPr id="17" name="文本框 16"/>
          <p:cNvSpPr txBox="1"/>
          <p:nvPr/>
        </p:nvSpPr>
        <p:spPr>
          <a:xfrm>
            <a:off x="4230370" y="3595370"/>
            <a:ext cx="503555" cy="275590"/>
          </a:xfrm>
          <a:prstGeom prst="rect">
            <a:avLst/>
          </a:prstGeom>
          <a:noFill/>
        </p:spPr>
        <p:txBody>
          <a:bodyPr wrap="square" rtlCol="0">
            <a:spAutoFit/>
          </a:bodyPr>
          <a:p>
            <a:pPr algn="ctr"/>
            <a:r>
              <a:rPr lang="zh-CN" sz="1200">
                <a:solidFill>
                  <a:schemeClr val="bg1"/>
                </a:solidFill>
              </a:rPr>
              <a:t>花旦</a:t>
            </a:r>
            <a:endParaRPr lang="zh-CN" sz="1200">
              <a:solidFill>
                <a:schemeClr val="bg1"/>
              </a:solidFill>
            </a:endParaRPr>
          </a:p>
        </p:txBody>
      </p:sp>
      <p:sp>
        <p:nvSpPr>
          <p:cNvPr id="18" name="文本框 17"/>
          <p:cNvSpPr txBox="1"/>
          <p:nvPr/>
        </p:nvSpPr>
        <p:spPr>
          <a:xfrm>
            <a:off x="6261735" y="3595370"/>
            <a:ext cx="503555" cy="275590"/>
          </a:xfrm>
          <a:prstGeom prst="rect">
            <a:avLst/>
          </a:prstGeom>
          <a:noFill/>
        </p:spPr>
        <p:txBody>
          <a:bodyPr wrap="square" rtlCol="0">
            <a:spAutoFit/>
          </a:bodyPr>
          <a:p>
            <a:pPr algn="ctr"/>
            <a:r>
              <a:rPr lang="zh-CN" altLang="en-US" sz="1200">
                <a:solidFill>
                  <a:schemeClr val="bg1"/>
                </a:solidFill>
              </a:rPr>
              <a:t>老旦</a:t>
            </a:r>
            <a:endParaRPr lang="en-US" altLang="zh-CN" sz="1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50">
        <p:dissolve/>
      </p:transition>
    </mc:Choice>
    <mc:Fallback>
      <p:transition spd="med">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par>
                          <p:cTn id="33" fill="hold">
                            <p:stCondLst>
                              <p:cond delay="1000"/>
                            </p:stCondLst>
                            <p:childTnLst>
                              <p:par>
                                <p:cTn id="34" presetID="20" presetClass="entr" presetSubtype="0" fill="hold" nodeType="afterEffect">
                                  <p:stCondLst>
                                    <p:cond delay="0"/>
                                  </p:stCondLst>
                                  <p:childTnLst>
                                    <p:set>
                                      <p:cBhvr>
                                        <p:cTn id="35" dur="500" fill="hold">
                                          <p:stCondLst>
                                            <p:cond delay="0"/>
                                          </p:stCondLst>
                                        </p:cTn>
                                        <p:tgtEl>
                                          <p:spTgt spid="4"/>
                                        </p:tgtEl>
                                        <p:attrNameLst>
                                          <p:attrName>style.visibility</p:attrName>
                                        </p:attrNameLst>
                                      </p:cBhvr>
                                      <p:to>
                                        <p:strVal val="visible"/>
                                      </p:to>
                                    </p:set>
                                    <p:animEffect transition="in" filter="wedge">
                                      <p:cBhvr>
                                        <p:cTn id="36" dur="500"/>
                                        <p:tgtEl>
                                          <p:spTgt spid="4"/>
                                        </p:tgtEl>
                                      </p:cBhvr>
                                    </p:animEffect>
                                  </p:childTnLst>
                                </p:cTn>
                              </p:par>
                              <p:par>
                                <p:cTn id="37" presetID="20" presetClass="entr" presetSubtype="0" fill="hold" nodeType="withEffect">
                                  <p:stCondLst>
                                    <p:cond delay="0"/>
                                  </p:stCondLst>
                                  <p:childTnLst>
                                    <p:set>
                                      <p:cBhvr>
                                        <p:cTn id="38" dur="500" fill="hold">
                                          <p:stCondLst>
                                            <p:cond delay="0"/>
                                          </p:stCondLst>
                                        </p:cTn>
                                        <p:tgtEl>
                                          <p:spTgt spid="7"/>
                                        </p:tgtEl>
                                        <p:attrNameLst>
                                          <p:attrName>style.visibility</p:attrName>
                                        </p:attrNameLst>
                                      </p:cBhvr>
                                      <p:to>
                                        <p:strVal val="visible"/>
                                      </p:to>
                                    </p:set>
                                    <p:animEffect transition="in" filter="wedg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10" grpId="0"/>
      <p:bldP spid="8" grpId="0"/>
      <p:bldP spid="11" grpId="0"/>
      <p:bldP spid="9" grpId="0"/>
      <p:bldP spid="15" grpId="0"/>
      <p:bldP spid="1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12" name="矩形 11"/>
          <p:cNvSpPr/>
          <p:nvPr/>
        </p:nvSpPr>
        <p:spPr>
          <a:xfrm>
            <a:off x="0" y="1049655"/>
            <a:ext cx="9144000" cy="361823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383915" y="450498"/>
            <a:ext cx="5760000" cy="0"/>
          </a:xfrm>
          <a:prstGeom prst="line">
            <a:avLst/>
          </a:prstGeom>
          <a:ln>
            <a:solidFill>
              <a:srgbClr val="11193E"/>
            </a:solidFill>
          </a:ln>
        </p:spPr>
        <p:style>
          <a:lnRef idx="2">
            <a:schemeClr val="dk1"/>
          </a:lnRef>
          <a:fillRef idx="0">
            <a:schemeClr val="dk1"/>
          </a:fillRef>
          <a:effectRef idx="1">
            <a:schemeClr val="dk1"/>
          </a:effectRef>
          <a:fontRef idx="minor">
            <a:schemeClr val="tx1"/>
          </a:fontRef>
        </p:style>
      </p:cxnSp>
      <p:sp>
        <p:nvSpPr>
          <p:cNvPr id="26" name="椭圆 25"/>
          <p:cNvSpPr/>
          <p:nvPr/>
        </p:nvSpPr>
        <p:spPr>
          <a:xfrm>
            <a:off x="3384009" y="414494"/>
            <a:ext cx="72008" cy="72008"/>
          </a:xfrm>
          <a:prstGeom prst="ellipse">
            <a:avLst/>
          </a:prstGeom>
          <a:solidFill>
            <a:srgbClr val="11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156845" y="1377315"/>
            <a:ext cx="5944870" cy="2963545"/>
          </a:xfrm>
          <a:prstGeom prst="rect">
            <a:avLst/>
          </a:prstGeom>
          <a:noFill/>
        </p:spPr>
        <p:txBody>
          <a:bodyPr wrap="square" rtlCol="0">
            <a:spAutoFit/>
          </a:bodyPr>
          <a:p>
            <a:pPr fontAlgn="auto">
              <a:lnSpc>
                <a:spcPts val="2800"/>
              </a:lnSpc>
            </a:pPr>
            <a:r>
              <a:rPr lang="en-US" altLang="zh-CN">
                <a:solidFill>
                  <a:schemeClr val="bg1"/>
                </a:solidFill>
                <a:latin typeface="Times New Roman" panose="02020603050405020304" charset="0"/>
                <a:cs typeface="Times New Roman" panose="02020603050405020304" charset="0"/>
              </a:rPr>
              <a:t>     </a:t>
            </a:r>
            <a:r>
              <a:rPr lang="en-US" altLang="zh-CN" sz="1600">
                <a:solidFill>
                  <a:schemeClr val="bg1"/>
                </a:solidFill>
                <a:latin typeface="Times New Roman" panose="02020603050405020304" charset="0"/>
                <a:cs typeface="Times New Roman" panose="02020603050405020304" charset="0"/>
              </a:rPr>
              <a:t> </a:t>
            </a:r>
            <a:r>
              <a:rPr lang="en-US" altLang="zh-CN" b="1">
                <a:solidFill>
                  <a:schemeClr val="bg1"/>
                </a:solidFill>
                <a:latin typeface="Times New Roman" panose="02020603050405020304" charset="0"/>
                <a:cs typeface="Times New Roman" panose="02020603050405020304" charset="0"/>
              </a:rPr>
              <a:t>Jing</a:t>
            </a:r>
            <a:r>
              <a:rPr lang="en-US" altLang="zh-CN" sz="1600">
                <a:solidFill>
                  <a:schemeClr val="bg1"/>
                </a:solidFill>
                <a:latin typeface="Times New Roman" panose="02020603050405020304" charset="0"/>
                <a:cs typeface="Times New Roman" panose="02020603050405020304" charset="0"/>
              </a:rPr>
              <a:t> refers to the supporting male role with </a:t>
            </a:r>
            <a:r>
              <a:rPr lang="en-US" altLang="zh-CN" sz="1600" u="sng">
                <a:solidFill>
                  <a:schemeClr val="bg1"/>
                </a:solidFill>
                <a:latin typeface="Times New Roman" panose="02020603050405020304" charset="0"/>
                <a:cs typeface="Times New Roman" panose="02020603050405020304" charset="0"/>
              </a:rPr>
              <a:t>painted face</a:t>
            </a:r>
            <a:r>
              <a:rPr lang="en-US" altLang="zh-CN" sz="1600">
                <a:solidFill>
                  <a:schemeClr val="bg1"/>
                </a:solidFill>
                <a:latin typeface="Times New Roman" panose="02020603050405020304" charset="0"/>
                <a:cs typeface="Times New Roman" panose="02020603050405020304" charset="0"/>
              </a:rPr>
              <a:t> and </a:t>
            </a:r>
            <a:r>
              <a:rPr lang="en-US" altLang="zh-CN" sz="1600" u="sng">
                <a:solidFill>
                  <a:schemeClr val="bg1"/>
                </a:solidFill>
                <a:latin typeface="Times New Roman" panose="02020603050405020304" charset="0"/>
                <a:cs typeface="Times New Roman" panose="02020603050405020304" charset="0"/>
              </a:rPr>
              <a:t>striking character</a:t>
            </a:r>
            <a:r>
              <a:rPr lang="en-US" altLang="zh-CN" sz="1600">
                <a:solidFill>
                  <a:schemeClr val="bg1"/>
                </a:solidFill>
                <a:latin typeface="Times New Roman" panose="02020603050405020304" charset="0"/>
                <a:cs typeface="Times New Roman" panose="02020603050405020304" charset="0"/>
              </a:rPr>
              <a:t>, which includes wenjing (civilian type) and wujing (warrior type). They usually represent warriors, heroes, statesmen or even demons. </a:t>
            </a:r>
            <a:endParaRPr lang="en-US" altLang="zh-CN" sz="1600">
              <a:solidFill>
                <a:schemeClr val="bg1"/>
              </a:solidFill>
              <a:latin typeface="Times New Roman" panose="02020603050405020304" charset="0"/>
              <a:cs typeface="Times New Roman" panose="02020603050405020304" charset="0"/>
            </a:endParaRPr>
          </a:p>
          <a:p>
            <a:pPr fontAlgn="auto">
              <a:lnSpc>
                <a:spcPts val="2800"/>
              </a:lnSpc>
            </a:pPr>
            <a:r>
              <a:rPr lang="en-US" altLang="zh-CN" sz="1600">
                <a:solidFill>
                  <a:schemeClr val="bg1"/>
                </a:solidFill>
                <a:latin typeface="Times New Roman" panose="02020603050405020304" charset="0"/>
                <a:cs typeface="Times New Roman" panose="02020603050405020304" charset="0"/>
              </a:rPr>
              <a:t>      </a:t>
            </a:r>
            <a:r>
              <a:rPr lang="en-US" altLang="zh-CN" b="1">
                <a:solidFill>
                  <a:schemeClr val="bg1"/>
                </a:solidFill>
                <a:latin typeface="Times New Roman" panose="02020603050405020304" charset="0"/>
                <a:cs typeface="Times New Roman" panose="02020603050405020304" charset="0"/>
              </a:rPr>
              <a:t>Chou</a:t>
            </a:r>
            <a:r>
              <a:rPr lang="en-US" altLang="zh-CN" sz="1600">
                <a:solidFill>
                  <a:schemeClr val="bg1"/>
                </a:solidFill>
                <a:latin typeface="Times New Roman" panose="02020603050405020304" charset="0"/>
                <a:cs typeface="Times New Roman" panose="02020603050405020304" charset="0"/>
              </a:rPr>
              <a:t> refers to the </a:t>
            </a:r>
            <a:r>
              <a:rPr lang="en-US" altLang="zh-CN" sz="1600" u="sng">
                <a:solidFill>
                  <a:schemeClr val="bg1"/>
                </a:solidFill>
                <a:latin typeface="Times New Roman" panose="02020603050405020304" charset="0"/>
                <a:cs typeface="Times New Roman" panose="02020603050405020304" charset="0"/>
              </a:rPr>
              <a:t>clown</a:t>
            </a:r>
            <a:r>
              <a:rPr lang="en-US" altLang="zh-CN" sz="1600">
                <a:solidFill>
                  <a:schemeClr val="bg1"/>
                </a:solidFill>
                <a:latin typeface="Times New Roman" panose="02020603050405020304" charset="0"/>
                <a:cs typeface="Times New Roman" panose="02020603050405020304" charset="0"/>
              </a:rPr>
              <a:t> or </a:t>
            </a:r>
            <a:r>
              <a:rPr lang="en-US" altLang="zh-CN" sz="1600" u="sng">
                <a:solidFill>
                  <a:schemeClr val="bg1"/>
                </a:solidFill>
                <a:latin typeface="Times New Roman" panose="02020603050405020304" charset="0"/>
                <a:cs typeface="Times New Roman" panose="02020603050405020304" charset="0"/>
              </a:rPr>
              <a:t>negative character</a:t>
            </a:r>
            <a:r>
              <a:rPr lang="en-US" altLang="zh-CN" sz="1600">
                <a:solidFill>
                  <a:schemeClr val="bg1"/>
                </a:solidFill>
                <a:latin typeface="Times New Roman" panose="02020603050405020304" charset="0"/>
                <a:cs typeface="Times New Roman" panose="02020603050405020304" charset="0"/>
              </a:rPr>
              <a:t>, which includes wenchou, wuchou, etc. They always can be easily recognized on the stage for their special make-up (a patch of white powder painted on his nose). </a:t>
            </a:r>
            <a:endParaRPr lang="en-US" altLang="zh-CN" sz="1600">
              <a:solidFill>
                <a:schemeClr val="bg1"/>
              </a:solidFill>
              <a:latin typeface="Times New Roman" panose="02020603050405020304" charset="0"/>
              <a:cs typeface="Times New Roman" panose="02020603050405020304" charset="0"/>
            </a:endParaRPr>
          </a:p>
        </p:txBody>
      </p:sp>
      <p:sp>
        <p:nvSpPr>
          <p:cNvPr id="16" name="矩形 15"/>
          <p:cNvSpPr/>
          <p:nvPr/>
        </p:nvSpPr>
        <p:spPr>
          <a:xfrm>
            <a:off x="256540" y="252730"/>
            <a:ext cx="2907030" cy="39624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sp>
        <p:nvSpPr>
          <p:cNvPr id="3" name="文本框 2"/>
          <p:cNvSpPr txBox="1"/>
          <p:nvPr/>
        </p:nvSpPr>
        <p:spPr>
          <a:xfrm>
            <a:off x="156845" y="282575"/>
            <a:ext cx="3106420" cy="337185"/>
          </a:xfrm>
          <a:prstGeom prst="rect">
            <a:avLst/>
          </a:prstGeom>
          <a:noFill/>
        </p:spPr>
        <p:txBody>
          <a:bodyPr wrap="square" rtlCol="0">
            <a:spAutoFit/>
          </a:bodyPr>
          <a:p>
            <a:pPr algn="ctr"/>
            <a:r>
              <a:rPr lang="en-US" altLang="zh-CN" sz="1600">
                <a:solidFill>
                  <a:schemeClr val="bg1"/>
                </a:solidFill>
              </a:rPr>
              <a:t>II.Artistic Forms of Expression</a:t>
            </a:r>
            <a:endParaRPr lang="en-US" altLang="zh-CN" sz="1600">
              <a:solidFill>
                <a:schemeClr val="bg1"/>
              </a:solidFill>
            </a:endParaRPr>
          </a:p>
        </p:txBody>
      </p:sp>
      <p:pic>
        <p:nvPicPr>
          <p:cNvPr id="4" name="图片 3" descr="BBFEF8BE3D9A2DD1E59B6ABD156A3833"/>
          <p:cNvPicPr>
            <a:picLocks noChangeAspect="1"/>
          </p:cNvPicPr>
          <p:nvPr/>
        </p:nvPicPr>
        <p:blipFill>
          <a:blip r:embed="rId1"/>
          <a:srcRect l="3748" t="8060" r="7793" b="13896"/>
          <a:stretch>
            <a:fillRect/>
          </a:stretch>
        </p:blipFill>
        <p:spPr>
          <a:xfrm>
            <a:off x="7421880" y="1104900"/>
            <a:ext cx="1652270" cy="2070100"/>
          </a:xfrm>
          <a:prstGeom prst="rect">
            <a:avLst/>
          </a:prstGeom>
          <a:effectLst>
            <a:softEdge rad="31750"/>
          </a:effectLst>
        </p:spPr>
      </p:pic>
      <p:pic>
        <p:nvPicPr>
          <p:cNvPr id="7" name="图片 6" descr="A3065A6B5F9C41D5B595E0BA718C3D8C"/>
          <p:cNvPicPr>
            <a:picLocks noChangeAspect="1"/>
          </p:cNvPicPr>
          <p:nvPr/>
        </p:nvPicPr>
        <p:blipFill>
          <a:blip r:embed="rId2"/>
          <a:srcRect l="6516" t="7617" r="7746" b="16696"/>
          <a:stretch>
            <a:fillRect/>
          </a:stretch>
        </p:blipFill>
        <p:spPr>
          <a:xfrm>
            <a:off x="6036945" y="2589530"/>
            <a:ext cx="1678305" cy="2018030"/>
          </a:xfrm>
          <a:prstGeom prst="rect">
            <a:avLst/>
          </a:prstGeom>
          <a:effectLst>
            <a:softEdge rad="31750"/>
          </a:effectLst>
        </p:spPr>
      </p:pic>
      <p:sp>
        <p:nvSpPr>
          <p:cNvPr id="10" name="文本框 9"/>
          <p:cNvSpPr txBox="1"/>
          <p:nvPr/>
        </p:nvSpPr>
        <p:spPr>
          <a:xfrm>
            <a:off x="558165" y="1326515"/>
            <a:ext cx="503555" cy="275590"/>
          </a:xfrm>
          <a:prstGeom prst="rect">
            <a:avLst/>
          </a:prstGeom>
          <a:noFill/>
        </p:spPr>
        <p:txBody>
          <a:bodyPr wrap="square" rtlCol="0">
            <a:spAutoFit/>
          </a:bodyPr>
          <a:p>
            <a:pPr algn="ctr"/>
            <a:r>
              <a:rPr lang="en-US" sz="1200" b="1">
                <a:solidFill>
                  <a:schemeClr val="bg1"/>
                </a:solidFill>
              </a:rPr>
              <a:t>“</a:t>
            </a:r>
            <a:r>
              <a:rPr lang="zh-CN" altLang="en-US" sz="1200" b="1">
                <a:solidFill>
                  <a:schemeClr val="bg1"/>
                </a:solidFill>
              </a:rPr>
              <a:t>净</a:t>
            </a:r>
            <a:r>
              <a:rPr lang="en-US" altLang="zh-CN" sz="1200" b="1">
                <a:solidFill>
                  <a:schemeClr val="bg1"/>
                </a:solidFill>
              </a:rPr>
              <a:t>”</a:t>
            </a:r>
            <a:endParaRPr lang="en-US" altLang="zh-CN" sz="1200" b="1">
              <a:solidFill>
                <a:schemeClr val="bg1"/>
              </a:solidFill>
            </a:endParaRPr>
          </a:p>
        </p:txBody>
      </p:sp>
      <p:sp>
        <p:nvSpPr>
          <p:cNvPr id="8" name="文本框 7"/>
          <p:cNvSpPr txBox="1"/>
          <p:nvPr/>
        </p:nvSpPr>
        <p:spPr>
          <a:xfrm>
            <a:off x="558165" y="2780665"/>
            <a:ext cx="503555" cy="275590"/>
          </a:xfrm>
          <a:prstGeom prst="rect">
            <a:avLst/>
          </a:prstGeom>
          <a:noFill/>
        </p:spPr>
        <p:txBody>
          <a:bodyPr wrap="square" rtlCol="0">
            <a:spAutoFit/>
          </a:bodyPr>
          <a:p>
            <a:pPr algn="ctr"/>
            <a:r>
              <a:rPr lang="en-US" sz="1200" b="1">
                <a:solidFill>
                  <a:schemeClr val="bg1"/>
                </a:solidFill>
              </a:rPr>
              <a:t>“</a:t>
            </a:r>
            <a:r>
              <a:rPr lang="zh-CN" altLang="en-US" sz="1200" b="1">
                <a:solidFill>
                  <a:schemeClr val="bg1"/>
                </a:solidFill>
              </a:rPr>
              <a:t>丑</a:t>
            </a:r>
            <a:r>
              <a:rPr lang="en-US" sz="1200" b="1">
                <a:solidFill>
                  <a:schemeClr val="bg1"/>
                </a:solidFill>
              </a:rPr>
              <a:t>”</a:t>
            </a:r>
            <a:endParaRPr lang="en-US" sz="1200" b="1">
              <a:solidFill>
                <a:schemeClr val="bg1"/>
              </a:solidFill>
            </a:endParaRPr>
          </a:p>
        </p:txBody>
      </p:sp>
      <p:sp>
        <p:nvSpPr>
          <p:cNvPr id="9" name="文本框 8"/>
          <p:cNvSpPr txBox="1"/>
          <p:nvPr/>
        </p:nvSpPr>
        <p:spPr>
          <a:xfrm>
            <a:off x="3163570" y="1719580"/>
            <a:ext cx="503555" cy="275590"/>
          </a:xfrm>
          <a:prstGeom prst="rect">
            <a:avLst/>
          </a:prstGeom>
          <a:noFill/>
        </p:spPr>
        <p:txBody>
          <a:bodyPr wrap="square" rtlCol="0">
            <a:spAutoFit/>
          </a:bodyPr>
          <a:p>
            <a:pPr algn="ctr"/>
            <a:r>
              <a:rPr lang="zh-CN" altLang="en-US" sz="1200">
                <a:solidFill>
                  <a:schemeClr val="bg1"/>
                </a:solidFill>
              </a:rPr>
              <a:t>文净</a:t>
            </a:r>
            <a:endParaRPr lang="en-US" altLang="zh-CN" sz="1200">
              <a:solidFill>
                <a:schemeClr val="bg1"/>
              </a:solidFill>
            </a:endParaRPr>
          </a:p>
        </p:txBody>
      </p:sp>
      <p:sp>
        <p:nvSpPr>
          <p:cNvPr id="11" name="文本框 10"/>
          <p:cNvSpPr txBox="1"/>
          <p:nvPr/>
        </p:nvSpPr>
        <p:spPr>
          <a:xfrm>
            <a:off x="5311775" y="1719580"/>
            <a:ext cx="503555" cy="275590"/>
          </a:xfrm>
          <a:prstGeom prst="rect">
            <a:avLst/>
          </a:prstGeom>
          <a:noFill/>
        </p:spPr>
        <p:txBody>
          <a:bodyPr wrap="square" rtlCol="0">
            <a:spAutoFit/>
          </a:bodyPr>
          <a:p>
            <a:pPr algn="ctr"/>
            <a:r>
              <a:rPr lang="zh-CN" altLang="en-US" sz="1200">
                <a:solidFill>
                  <a:schemeClr val="bg1"/>
                </a:solidFill>
              </a:rPr>
              <a:t>武净</a:t>
            </a:r>
            <a:endParaRPr lang="en-US" altLang="zh-CN" sz="1200">
              <a:solidFill>
                <a:schemeClr val="bg1"/>
              </a:solidFill>
            </a:endParaRPr>
          </a:p>
        </p:txBody>
      </p:sp>
      <p:sp>
        <p:nvSpPr>
          <p:cNvPr id="14" name="文本框 13"/>
          <p:cNvSpPr txBox="1"/>
          <p:nvPr/>
        </p:nvSpPr>
        <p:spPr>
          <a:xfrm>
            <a:off x="354330" y="3127375"/>
            <a:ext cx="503555" cy="275590"/>
          </a:xfrm>
          <a:prstGeom prst="rect">
            <a:avLst/>
          </a:prstGeom>
          <a:noFill/>
        </p:spPr>
        <p:txBody>
          <a:bodyPr wrap="square" rtlCol="0">
            <a:spAutoFit/>
          </a:bodyPr>
          <a:p>
            <a:pPr algn="ctr"/>
            <a:r>
              <a:rPr lang="zh-CN" altLang="en-US" sz="1200">
                <a:solidFill>
                  <a:schemeClr val="bg1"/>
                </a:solidFill>
              </a:rPr>
              <a:t>文丑</a:t>
            </a:r>
            <a:endParaRPr lang="en-US" altLang="zh-CN" sz="1200">
              <a:solidFill>
                <a:schemeClr val="bg1"/>
              </a:solidFill>
            </a:endParaRPr>
          </a:p>
        </p:txBody>
      </p:sp>
      <p:sp>
        <p:nvSpPr>
          <p:cNvPr id="15" name="文本框 14"/>
          <p:cNvSpPr txBox="1"/>
          <p:nvPr/>
        </p:nvSpPr>
        <p:spPr>
          <a:xfrm>
            <a:off x="1189990" y="3127375"/>
            <a:ext cx="503555" cy="275590"/>
          </a:xfrm>
          <a:prstGeom prst="rect">
            <a:avLst/>
          </a:prstGeom>
          <a:noFill/>
        </p:spPr>
        <p:txBody>
          <a:bodyPr wrap="square" rtlCol="0">
            <a:spAutoFit/>
          </a:bodyPr>
          <a:p>
            <a:pPr algn="ctr"/>
            <a:r>
              <a:rPr lang="zh-CN" altLang="en-US" sz="1200">
                <a:solidFill>
                  <a:schemeClr val="bg1"/>
                </a:solidFill>
              </a:rPr>
              <a:t>武丑</a:t>
            </a:r>
            <a:endParaRPr lang="zh-CN" altLang="en-US" sz="1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50">
        <p:dissolve/>
      </p:transition>
    </mc:Choice>
    <mc:Fallback>
      <p:transition spd="med">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par>
                          <p:cTn id="26" fill="hold">
                            <p:stCondLst>
                              <p:cond delay="500"/>
                            </p:stCondLst>
                            <p:childTnLst>
                              <p:par>
                                <p:cTn id="27" presetID="20" presetClass="entr" presetSubtype="0" fill="hold" nodeType="afterEffect">
                                  <p:stCondLst>
                                    <p:cond delay="0"/>
                                  </p:stCondLst>
                                  <p:childTnLst>
                                    <p:set>
                                      <p:cBhvr>
                                        <p:cTn id="28" dur="500" fill="hold">
                                          <p:stCondLst>
                                            <p:cond delay="0"/>
                                          </p:stCondLst>
                                        </p:cTn>
                                        <p:tgtEl>
                                          <p:spTgt spid="4"/>
                                        </p:tgtEl>
                                        <p:attrNameLst>
                                          <p:attrName>style.visibility</p:attrName>
                                        </p:attrNameLst>
                                      </p:cBhvr>
                                      <p:to>
                                        <p:strVal val="visible"/>
                                      </p:to>
                                    </p:set>
                                    <p:animEffect transition="in" filter="wedge">
                                      <p:cBhvr>
                                        <p:cTn id="29" dur="500"/>
                                        <p:tgtEl>
                                          <p:spTgt spid="4"/>
                                        </p:tgtEl>
                                      </p:cBhvr>
                                    </p:animEffect>
                                  </p:childTnLst>
                                </p:cTn>
                              </p:par>
                              <p:par>
                                <p:cTn id="30" presetID="20" presetClass="entr" presetSubtype="0" fill="hold" nodeType="withEffect">
                                  <p:stCondLst>
                                    <p:cond delay="0"/>
                                  </p:stCondLst>
                                  <p:childTnLst>
                                    <p:set>
                                      <p:cBhvr>
                                        <p:cTn id="31" dur="500" fill="hold">
                                          <p:stCondLst>
                                            <p:cond delay="0"/>
                                          </p:stCondLst>
                                        </p:cTn>
                                        <p:tgtEl>
                                          <p:spTgt spid="7"/>
                                        </p:tgtEl>
                                        <p:attrNameLst>
                                          <p:attrName>style.visibility</p:attrName>
                                        </p:attrNameLst>
                                      </p:cBhvr>
                                      <p:to>
                                        <p:strVal val="visible"/>
                                      </p:to>
                                    </p:set>
                                    <p:animEffect transition="in" filter="wedg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P spid="9" grpId="0"/>
      <p:bldP spid="9" grpId="1"/>
      <p:bldP spid="11" grpId="0"/>
      <p:bldP spid="11" grpId="1"/>
      <p:bldP spid="8" grpId="0"/>
      <p:bldP spid="8" grpId="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DFCA"/>
        </a:solidFill>
        <a:effectLst/>
      </p:bgPr>
    </p:bg>
    <p:spTree>
      <p:nvGrpSpPr>
        <p:cNvPr id="1" name=""/>
        <p:cNvGrpSpPr/>
        <p:nvPr/>
      </p:nvGrpSpPr>
      <p:grpSpPr>
        <a:xfrm>
          <a:off x="0" y="0"/>
          <a:ext cx="0" cy="0"/>
          <a:chOff x="0" y="0"/>
          <a:chExt cx="0" cy="0"/>
        </a:xfrm>
      </p:grpSpPr>
      <p:sp>
        <p:nvSpPr>
          <p:cNvPr id="12" name="矩形 11"/>
          <p:cNvSpPr/>
          <p:nvPr/>
        </p:nvSpPr>
        <p:spPr>
          <a:xfrm>
            <a:off x="0" y="904240"/>
            <a:ext cx="9144000" cy="3890645"/>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383915" y="450498"/>
            <a:ext cx="5760000" cy="0"/>
          </a:xfrm>
          <a:prstGeom prst="line">
            <a:avLst/>
          </a:prstGeom>
          <a:ln>
            <a:solidFill>
              <a:srgbClr val="11193E"/>
            </a:solidFill>
          </a:ln>
        </p:spPr>
        <p:style>
          <a:lnRef idx="2">
            <a:schemeClr val="dk1"/>
          </a:lnRef>
          <a:fillRef idx="0">
            <a:schemeClr val="dk1"/>
          </a:fillRef>
          <a:effectRef idx="1">
            <a:schemeClr val="dk1"/>
          </a:effectRef>
          <a:fontRef idx="minor">
            <a:schemeClr val="tx1"/>
          </a:fontRef>
        </p:style>
      </p:cxnSp>
      <p:sp>
        <p:nvSpPr>
          <p:cNvPr id="26" name="椭圆 25"/>
          <p:cNvSpPr/>
          <p:nvPr/>
        </p:nvSpPr>
        <p:spPr>
          <a:xfrm>
            <a:off x="3384009" y="414494"/>
            <a:ext cx="72008" cy="72008"/>
          </a:xfrm>
          <a:prstGeom prst="ellipse">
            <a:avLst/>
          </a:prstGeom>
          <a:solidFill>
            <a:srgbClr val="11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custDataLst>
              <p:tags r:id="rId1"/>
            </p:custDataLst>
          </p:nvPr>
        </p:nvSpPr>
        <p:spPr>
          <a:xfrm>
            <a:off x="2505075" y="1120140"/>
            <a:ext cx="6638925" cy="3476625"/>
          </a:xfrm>
          <a:prstGeom prst="rect">
            <a:avLst/>
          </a:prstGeom>
          <a:noFill/>
        </p:spPr>
        <p:txBody>
          <a:bodyPr wrap="square" rtlCol="0">
            <a:spAutoFit/>
          </a:bodyPr>
          <a:p>
            <a:pPr fontAlgn="auto">
              <a:lnSpc>
                <a:spcPts val="3000"/>
              </a:lnSpc>
            </a:pPr>
            <a:r>
              <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rPr>
              <a:t>4.Facial Makeup</a:t>
            </a:r>
            <a:endParaRPr lang="en-US" altLang="zh-CN" sz="2400" b="1">
              <a:gradFill>
                <a:gsLst>
                  <a:gs pos="21000">
                    <a:srgbClr val="53575C"/>
                  </a:gs>
                  <a:gs pos="88000">
                    <a:srgbClr val="C5C7CA"/>
                  </a:gs>
                </a:gsLst>
                <a:lin ang="5400000"/>
              </a:gradFill>
              <a:effectLst/>
              <a:latin typeface="Times New Roman" panose="02020603050405020304" charset="0"/>
              <a:cs typeface="Times New Roman" panose="02020603050405020304" charset="0"/>
            </a:endParaRPr>
          </a:p>
          <a:p>
            <a:pPr fontAlgn="auto">
              <a:lnSpc>
                <a:spcPts val="2600"/>
              </a:lnSpc>
            </a:pPr>
            <a:r>
              <a:rPr lang="en-US" altLang="zh-CN" sz="1600">
                <a:solidFill>
                  <a:schemeClr val="bg1"/>
                </a:solidFill>
                <a:latin typeface="Times New Roman" panose="02020603050405020304" charset="0"/>
                <a:cs typeface="Times New Roman" panose="02020603050405020304" charset="0"/>
              </a:rPr>
              <a:t>      In Peking Opera, facial makeup, which is mainly applied to </a:t>
            </a:r>
            <a:r>
              <a:rPr lang="en-US" altLang="zh-CN" sz="1600" b="1">
                <a:solidFill>
                  <a:schemeClr val="bg1"/>
                </a:solidFill>
                <a:latin typeface="Times New Roman" panose="02020603050405020304" charset="0"/>
                <a:cs typeface="Times New Roman" panose="02020603050405020304" charset="0"/>
              </a:rPr>
              <a:t>Jing</a:t>
            </a:r>
            <a:r>
              <a:rPr lang="en-US" altLang="zh-CN" sz="1600">
                <a:solidFill>
                  <a:schemeClr val="bg1"/>
                </a:solidFill>
                <a:latin typeface="Times New Roman" panose="02020603050405020304" charset="0"/>
                <a:cs typeface="Times New Roman" panose="02020603050405020304" charset="0"/>
              </a:rPr>
              <a:t> and </a:t>
            </a:r>
            <a:r>
              <a:rPr lang="en-US" altLang="zh-CN" sz="1600" b="1">
                <a:solidFill>
                  <a:schemeClr val="bg1"/>
                </a:solidFill>
                <a:latin typeface="Times New Roman" panose="02020603050405020304" charset="0"/>
                <a:cs typeface="Times New Roman" panose="02020603050405020304" charset="0"/>
              </a:rPr>
              <a:t>Chou</a:t>
            </a:r>
            <a:r>
              <a:rPr lang="en-US" altLang="zh-CN" sz="1600">
                <a:solidFill>
                  <a:schemeClr val="bg1"/>
                </a:solidFill>
                <a:latin typeface="Times New Roman" panose="02020603050405020304" charset="0"/>
                <a:cs typeface="Times New Roman" panose="02020603050405020304" charset="0"/>
              </a:rPr>
              <a:t> roles, shows the character’s </a:t>
            </a:r>
            <a:r>
              <a:rPr lang="en-US" altLang="zh-CN" sz="1600" u="sng">
                <a:solidFill>
                  <a:schemeClr val="bg1"/>
                </a:solidFill>
                <a:latin typeface="Times New Roman" panose="02020603050405020304" charset="0"/>
                <a:cs typeface="Times New Roman" panose="02020603050405020304" charset="0"/>
              </a:rPr>
              <a:t>identity and personality</a:t>
            </a:r>
            <a:r>
              <a:rPr lang="en-US" altLang="zh-CN" sz="1600">
                <a:solidFill>
                  <a:schemeClr val="bg1"/>
                </a:solidFill>
                <a:latin typeface="Times New Roman" panose="02020603050405020304" charset="0"/>
                <a:cs typeface="Times New Roman" panose="02020603050405020304" charset="0"/>
              </a:rPr>
              <a:t> by using </a:t>
            </a:r>
            <a:r>
              <a:rPr lang="en-US" altLang="zh-CN" sz="1600" u="sng">
                <a:solidFill>
                  <a:schemeClr val="bg1"/>
                </a:solidFill>
                <a:latin typeface="Times New Roman" panose="02020603050405020304" charset="0"/>
                <a:cs typeface="Times New Roman" panose="02020603050405020304" charset="0"/>
              </a:rPr>
              <a:t>different colors</a:t>
            </a:r>
            <a:r>
              <a:rPr lang="en-US" altLang="zh-CN" sz="1600">
                <a:solidFill>
                  <a:schemeClr val="bg1"/>
                </a:solidFill>
                <a:latin typeface="Times New Roman" panose="02020603050405020304" charset="0"/>
                <a:cs typeface="Times New Roman" panose="02020603050405020304" charset="0"/>
              </a:rPr>
              <a:t>. </a:t>
            </a:r>
            <a:endParaRPr lang="en-US" altLang="zh-CN" sz="1600">
              <a:solidFill>
                <a:schemeClr val="bg1"/>
              </a:solidFill>
              <a:latin typeface="Times New Roman" panose="02020603050405020304" charset="0"/>
              <a:cs typeface="Times New Roman" panose="02020603050405020304" charset="0"/>
            </a:endParaRPr>
          </a:p>
          <a:p>
            <a:pPr fontAlgn="auto">
              <a:lnSpc>
                <a:spcPts val="2600"/>
              </a:lnSpc>
            </a:pPr>
            <a:r>
              <a:rPr lang="en-US" altLang="zh-CN" sz="1600">
                <a:solidFill>
                  <a:schemeClr val="bg1"/>
                </a:solidFill>
                <a:latin typeface="Times New Roman" panose="02020603050405020304" charset="0"/>
                <a:cs typeface="Times New Roman" panose="02020603050405020304" charset="0"/>
              </a:rPr>
              <a:t>      Each color reflects the character’s nature: </a:t>
            </a:r>
            <a:r>
              <a:rPr lang="en-US" altLang="zh-CN" sz="1600" b="1">
                <a:solidFill>
                  <a:schemeClr val="bg1"/>
                </a:solidFill>
                <a:latin typeface="Times New Roman" panose="02020603050405020304" charset="0"/>
                <a:cs typeface="Times New Roman" panose="02020603050405020304" charset="0"/>
              </a:rPr>
              <a:t>red</a:t>
            </a:r>
            <a:r>
              <a:rPr lang="en-US" altLang="zh-CN" sz="1600">
                <a:solidFill>
                  <a:schemeClr val="bg1"/>
                </a:solidFill>
                <a:latin typeface="Times New Roman" panose="02020603050405020304" charset="0"/>
                <a:cs typeface="Times New Roman" panose="02020603050405020304" charset="0"/>
              </a:rPr>
              <a:t> signifies loyalty and bravery; </a:t>
            </a:r>
            <a:r>
              <a:rPr lang="en-US" altLang="zh-CN" sz="1600" b="1">
                <a:solidFill>
                  <a:schemeClr val="bg1"/>
                </a:solidFill>
                <a:latin typeface="Times New Roman" panose="02020603050405020304" charset="0"/>
                <a:cs typeface="Times New Roman" panose="02020603050405020304" charset="0"/>
              </a:rPr>
              <a:t>black</a:t>
            </a:r>
            <a:r>
              <a:rPr lang="en-US" altLang="zh-CN" sz="1600">
                <a:solidFill>
                  <a:schemeClr val="bg1"/>
                </a:solidFill>
                <a:latin typeface="Times New Roman" panose="02020603050405020304" charset="0"/>
                <a:cs typeface="Times New Roman" panose="02020603050405020304" charset="0"/>
              </a:rPr>
              <a:t> signifies honesty and integrity; </a:t>
            </a:r>
            <a:r>
              <a:rPr lang="en-US" altLang="zh-CN" sz="1600" b="1">
                <a:solidFill>
                  <a:schemeClr val="bg1"/>
                </a:solidFill>
                <a:latin typeface="Times New Roman" panose="02020603050405020304" charset="0"/>
                <a:cs typeface="Times New Roman" panose="02020603050405020304" charset="0"/>
              </a:rPr>
              <a:t>blue</a:t>
            </a:r>
            <a:r>
              <a:rPr lang="en-US" altLang="zh-CN" sz="1600">
                <a:solidFill>
                  <a:schemeClr val="bg1"/>
                </a:solidFill>
                <a:latin typeface="Times New Roman" panose="02020603050405020304" charset="0"/>
                <a:cs typeface="Times New Roman" panose="02020603050405020304" charset="0"/>
              </a:rPr>
              <a:t> signifies frankness and rebellion; </a:t>
            </a:r>
            <a:r>
              <a:rPr lang="en-US" altLang="zh-CN" sz="1600" b="1">
                <a:solidFill>
                  <a:schemeClr val="bg1"/>
                </a:solidFill>
                <a:latin typeface="Times New Roman" panose="02020603050405020304" charset="0"/>
                <a:cs typeface="Times New Roman" panose="02020603050405020304" charset="0"/>
              </a:rPr>
              <a:t>white</a:t>
            </a:r>
            <a:r>
              <a:rPr lang="en-US" altLang="zh-CN" sz="1600">
                <a:solidFill>
                  <a:schemeClr val="bg1"/>
                </a:solidFill>
                <a:latin typeface="Times New Roman" panose="02020603050405020304" charset="0"/>
                <a:cs typeface="Times New Roman" panose="02020603050405020304" charset="0"/>
              </a:rPr>
              <a:t> signifies duplicity and suspiciousness, etc.</a:t>
            </a:r>
            <a:endParaRPr lang="en-US" altLang="zh-CN" sz="1600">
              <a:solidFill>
                <a:schemeClr val="bg1"/>
              </a:solidFill>
              <a:latin typeface="Times New Roman" panose="02020603050405020304" charset="0"/>
              <a:cs typeface="Times New Roman" panose="02020603050405020304" charset="0"/>
            </a:endParaRPr>
          </a:p>
          <a:p>
            <a:pPr fontAlgn="auto">
              <a:lnSpc>
                <a:spcPts val="2600"/>
              </a:lnSpc>
            </a:pPr>
            <a:r>
              <a:rPr lang="en-US" altLang="zh-CN" sz="1600">
                <a:solidFill>
                  <a:schemeClr val="bg1"/>
                </a:solidFill>
                <a:latin typeface="Times New Roman" panose="02020603050405020304" charset="0"/>
                <a:cs typeface="Times New Roman" panose="02020603050405020304" charset="0"/>
              </a:rPr>
              <a:t>      At first, facial makeup was to exaggerate the facial feature and show the personality of the characters, thus serving for the plot of the opera. However, it gradually became an </a:t>
            </a:r>
            <a:r>
              <a:rPr lang="en-US" altLang="zh-CN" sz="1600" u="sng">
                <a:solidFill>
                  <a:schemeClr val="bg1"/>
                </a:solidFill>
                <a:latin typeface="Times New Roman" panose="02020603050405020304" charset="0"/>
                <a:cs typeface="Times New Roman" panose="02020603050405020304" charset="0"/>
              </a:rPr>
              <a:t>art of pattern</a:t>
            </a:r>
            <a:r>
              <a:rPr lang="en-US" altLang="zh-CN" sz="1600">
                <a:solidFill>
                  <a:schemeClr val="bg1"/>
                </a:solidFill>
                <a:latin typeface="Times New Roman" panose="02020603050405020304" charset="0"/>
                <a:cs typeface="Times New Roman" panose="02020603050405020304" charset="0"/>
              </a:rPr>
              <a:t> with national characteristics, recognized as </a:t>
            </a:r>
            <a:r>
              <a:rPr lang="en-US" altLang="zh-CN" sz="1600" u="sng">
                <a:solidFill>
                  <a:schemeClr val="bg1"/>
                </a:solidFill>
                <a:latin typeface="Times New Roman" panose="02020603050405020304" charset="0"/>
                <a:cs typeface="Times New Roman" panose="02020603050405020304" charset="0"/>
              </a:rPr>
              <a:t>one of the symbols of traditional Chinese culture</a:t>
            </a:r>
            <a:r>
              <a:rPr lang="en-US" altLang="zh-CN" sz="1600">
                <a:solidFill>
                  <a:schemeClr val="bg1"/>
                </a:solidFill>
                <a:latin typeface="Times New Roman" panose="02020603050405020304" charset="0"/>
                <a:cs typeface="Times New Roman" panose="02020603050405020304" charset="0"/>
              </a:rPr>
              <a:t>.</a:t>
            </a:r>
            <a:endParaRPr lang="en-US" altLang="zh-CN" sz="1600">
              <a:solidFill>
                <a:schemeClr val="bg1"/>
              </a:solidFill>
              <a:latin typeface="Times New Roman" panose="02020603050405020304" charset="0"/>
              <a:cs typeface="Times New Roman" panose="02020603050405020304" charset="0"/>
            </a:endParaRPr>
          </a:p>
        </p:txBody>
      </p:sp>
      <p:sp>
        <p:nvSpPr>
          <p:cNvPr id="16" name="矩形 15"/>
          <p:cNvSpPr/>
          <p:nvPr/>
        </p:nvSpPr>
        <p:spPr>
          <a:xfrm>
            <a:off x="256540" y="252730"/>
            <a:ext cx="2907030" cy="396240"/>
          </a:xfrm>
          <a:prstGeom prst="rect">
            <a:avLst/>
          </a:prstGeom>
          <a:solidFill>
            <a:srgbClr val="30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sp>
        <p:nvSpPr>
          <p:cNvPr id="3" name="文本框 2"/>
          <p:cNvSpPr txBox="1"/>
          <p:nvPr/>
        </p:nvSpPr>
        <p:spPr>
          <a:xfrm>
            <a:off x="156845" y="282575"/>
            <a:ext cx="3106420" cy="337185"/>
          </a:xfrm>
          <a:prstGeom prst="rect">
            <a:avLst/>
          </a:prstGeom>
          <a:noFill/>
        </p:spPr>
        <p:txBody>
          <a:bodyPr wrap="square" rtlCol="0">
            <a:spAutoFit/>
          </a:bodyPr>
          <a:p>
            <a:pPr algn="ctr"/>
            <a:r>
              <a:rPr lang="en-US" altLang="zh-CN" sz="1600">
                <a:solidFill>
                  <a:schemeClr val="bg1"/>
                </a:solidFill>
              </a:rPr>
              <a:t>II.Artistic Forms of Expression</a:t>
            </a:r>
            <a:endParaRPr lang="en-US" altLang="zh-CN" sz="1600">
              <a:solidFill>
                <a:schemeClr val="bg1"/>
              </a:solidFill>
            </a:endParaRPr>
          </a:p>
        </p:txBody>
      </p:sp>
      <p:pic>
        <p:nvPicPr>
          <p:cNvPr id="4" name="图片 3" descr="1966AC37CB36FC26421D86BC027227F2"/>
          <p:cNvPicPr>
            <a:picLocks noChangeAspect="1"/>
          </p:cNvPicPr>
          <p:nvPr/>
        </p:nvPicPr>
        <p:blipFill>
          <a:blip r:embed="rId2"/>
          <a:stretch>
            <a:fillRect/>
          </a:stretch>
        </p:blipFill>
        <p:spPr>
          <a:xfrm>
            <a:off x="156845" y="998855"/>
            <a:ext cx="2268855" cy="3719830"/>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med" p14:dur="750">
        <p:split orient="vert" dir="in"/>
      </p:transition>
    </mc:Choice>
    <mc:Fallback>
      <p:transition spd="med">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53273505439_1_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wtwtdca">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4645</Words>
  <Application>WPS 演示</Application>
  <PresentationFormat>全屏显示(16:9)</PresentationFormat>
  <Paragraphs>118</Paragraphs>
  <Slides>11</Slides>
  <Notes>23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Arial</vt:lpstr>
      <vt:lpstr>宋体</vt:lpstr>
      <vt:lpstr>Wingdings</vt:lpstr>
      <vt:lpstr>微软雅黑</vt:lpstr>
      <vt:lpstr>字魂36号-正文宋楷</vt:lpstr>
      <vt:lpstr>Times New Roman</vt:lpstr>
      <vt:lpstr>Arial Unicode MS</vt:lpstr>
      <vt:lpstr>义启小魏楷</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戏曲</dc:title>
  <dc:creator>第一PPT</dc:creator>
  <cp:keywords>www.1ppt.com</cp:keywords>
  <dc:description>www.1ppt.com</dc:description>
  <cp:lastModifiedBy>xiexiexiaoying</cp:lastModifiedBy>
  <cp:revision>149</cp:revision>
  <dcterms:created xsi:type="dcterms:W3CDTF">1900-01-01T00:00:00Z</dcterms:created>
  <dcterms:modified xsi:type="dcterms:W3CDTF">2022-05-25T08:53:20Z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ICV">
    <vt:lpwstr>1BF5CB18066C280DCDFA8A6229564FFE</vt:lpwstr>
  </property>
</Properties>
</file>