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AC4208-3EE4-4FD6-8E3F-703AED65786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A21016-76EF-4E3C-AA48-8CC459FA2C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the Han to the 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01000" cy="1752600"/>
          </a:xfrm>
        </p:spPr>
        <p:txBody>
          <a:bodyPr/>
          <a:lstStyle/>
          <a:p>
            <a:r>
              <a:rPr lang="en-US" dirty="0" smtClean="0"/>
              <a:t>Or</a:t>
            </a:r>
          </a:p>
          <a:p>
            <a:r>
              <a:rPr lang="en-US" dirty="0" smtClean="0"/>
              <a:t>Over 1800 years of history in under 20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Ming- 1368 to 1644</a:t>
            </a:r>
            <a:endParaRPr lang="en-US" dirty="0">
              <a:latin typeface="Brush Script MT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7320"/>
            <a:ext cx="8229600" cy="435428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7334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03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to end the song…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56" y="1600200"/>
            <a:ext cx="5151888" cy="4708525"/>
          </a:xfrm>
        </p:spPr>
      </p:pic>
    </p:spTree>
    <p:extLst>
      <p:ext uri="{BB962C8B-B14F-4D97-AF65-F5344CB8AC3E}">
        <p14:creationId xmlns:p14="http://schemas.microsoft.com/office/powerpoint/2010/main" val="16118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64" y="0"/>
            <a:ext cx="5838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</a:rPr>
              <a:t>Just a quick little review…</a:t>
            </a:r>
            <a:endParaRPr lang="en-US" b="0" dirty="0"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81" y="1600200"/>
            <a:ext cx="6964437" cy="4708525"/>
          </a:xfrm>
        </p:spPr>
      </p:pic>
    </p:spTree>
    <p:extLst>
      <p:ext uri="{BB962C8B-B14F-4D97-AF65-F5344CB8AC3E}">
        <p14:creationId xmlns:p14="http://schemas.microsoft.com/office/powerpoint/2010/main" val="95613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HAN- 206 BC to 220 AD</a:t>
            </a:r>
            <a:endParaRPr lang="en-US" dirty="0">
              <a:latin typeface="Brush Script MT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63" y="1600200"/>
            <a:ext cx="5741473" cy="4708525"/>
          </a:xfrm>
        </p:spPr>
      </p:pic>
    </p:spTree>
    <p:extLst>
      <p:ext uri="{BB962C8B-B14F-4D97-AF65-F5344CB8AC3E}">
        <p14:creationId xmlns:p14="http://schemas.microsoft.com/office/powerpoint/2010/main" val="36084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four…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430462"/>
            <a:ext cx="7486650" cy="3048000"/>
          </a:xfrm>
        </p:spPr>
      </p:pic>
    </p:spTree>
    <p:extLst>
      <p:ext uri="{BB962C8B-B14F-4D97-AF65-F5344CB8AC3E}">
        <p14:creationId xmlns:p14="http://schemas.microsoft.com/office/powerpoint/2010/main" val="208218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Sui- 581-618 AD</a:t>
            </a:r>
            <a:endParaRPr lang="en-US" dirty="0">
              <a:latin typeface="Brush Script MT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9076"/>
            <a:ext cx="8229600" cy="3590773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957262" cy="93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0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Tang- 618 to 906 AD</a:t>
            </a:r>
            <a:endParaRPr lang="en-US" dirty="0">
              <a:latin typeface="Brush Script MT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55" y="1600200"/>
            <a:ext cx="4921090" cy="47085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1052512" cy="102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53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Song- 960 to 1279</a:t>
            </a:r>
            <a:endParaRPr lang="en-US" dirty="0">
              <a:latin typeface="Brush Script MT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70" y="1600200"/>
            <a:ext cx="6677060" cy="470852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919162" cy="93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3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three…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6550"/>
            <a:ext cx="7467600" cy="4695825"/>
          </a:xfrm>
        </p:spPr>
      </p:pic>
    </p:spTree>
    <p:extLst>
      <p:ext uri="{BB962C8B-B14F-4D97-AF65-F5344CB8AC3E}">
        <p14:creationId xmlns:p14="http://schemas.microsoft.com/office/powerpoint/2010/main" val="133239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Yuan- 1280 to 1368 AD</a:t>
            </a:r>
            <a:endParaRPr lang="en-US" dirty="0">
              <a:latin typeface="Brush Script MT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5586"/>
            <a:ext cx="8229600" cy="319775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890587" cy="91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190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63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From the Han to the Ming</vt:lpstr>
      <vt:lpstr>Just a quick little review…</vt:lpstr>
      <vt:lpstr>HAN- 206 BC to 220 AD</vt:lpstr>
      <vt:lpstr>The first four…</vt:lpstr>
      <vt:lpstr>Sui- 581-618 AD</vt:lpstr>
      <vt:lpstr>Tang- 618 to 906 AD</vt:lpstr>
      <vt:lpstr>Song- 960 to 1279</vt:lpstr>
      <vt:lpstr>The next three…</vt:lpstr>
      <vt:lpstr>Yuan- 1280 to 1368 AD</vt:lpstr>
      <vt:lpstr>Ming- 1368 to 1644</vt:lpstr>
      <vt:lpstr>And to end the song…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Han to the Ming</dc:title>
  <dc:creator>Licia</dc:creator>
  <cp:lastModifiedBy>Licia</cp:lastModifiedBy>
  <cp:revision>10</cp:revision>
  <dcterms:created xsi:type="dcterms:W3CDTF">2012-09-20T04:49:09Z</dcterms:created>
  <dcterms:modified xsi:type="dcterms:W3CDTF">2012-09-20T07:21:57Z</dcterms:modified>
</cp:coreProperties>
</file>