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6" r:id="rId15"/>
    <p:sldId id="282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2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 cstate="email">
                <a:alphaModFix amt="1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0511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ctrTitle"/>
          </p:nvPr>
        </p:nvSpPr>
        <p:spPr>
          <a:xfrm>
            <a:off x="1482726" y="1028701"/>
            <a:ext cx="9213849" cy="1916106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ubTitle" sz="quarter" idx="1"/>
          </p:nvPr>
        </p:nvSpPr>
        <p:spPr>
          <a:xfrm>
            <a:off x="1482726" y="3022541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660400" y="1130300"/>
            <a:ext cx="10858500" cy="5003800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398" y="1680189"/>
            <a:ext cx="10858491" cy="777873"/>
          </a:xfrm>
          <a:prstGeom prst="rect">
            <a:avLst/>
          </a:prstGeom>
          <a:noFill/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Agenda</a:t>
            </a:r>
          </a:p>
        </p:txBody>
      </p:sp>
      <p:sp>
        <p:nvSpPr>
          <p:cNvPr id="3" name="AutoShape 3"/>
          <p:cNvSpPr>
            <a:spLocks noGrp="1"/>
          </p:cNvSpPr>
          <p:nvPr>
            <p:ph sz="quarter" idx="1"/>
          </p:nvPr>
        </p:nvSpPr>
        <p:spPr>
          <a:xfrm>
            <a:off x="660399" y="2930392"/>
            <a:ext cx="10858490" cy="3203708"/>
          </a:xfrm>
        </p:spPr>
        <p:txBody>
          <a:bodyPr vert="horz" lIns="91440" tIns="45720" rIns="91440" bIns="45720"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800100" lvl="1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257300" lvl="2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385" y="0"/>
            <a:ext cx="12193386" cy="1447800"/>
            <a:chOff x="-1385" y="0"/>
            <a:chExt cx="12193386" cy="2345960"/>
          </a:xfrm>
        </p:grpSpPr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75073" h="6858000">
                <a:moveTo>
                  <a:pt x="0" y="0"/>
                </a:moveTo>
                <a:lnTo>
                  <a:pt x="4375073" y="0"/>
                </a:lnTo>
                <a:lnTo>
                  <a:pt x="437507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Freeform 3"/>
          <p:cNvSpPr/>
          <p:nvPr/>
        </p:nvSpPr>
        <p:spPr>
          <a:xfrm flipV="1">
            <a:off x="0" y="3958902"/>
            <a:ext cx="12192000" cy="2899098"/>
          </a:xfrm>
          <a:custGeom>
            <a:avLst/>
            <a:gdLst/>
            <a:ahLst/>
            <a:cxnLst/>
            <a:rect l="l" t="t" r="r" b="b"/>
            <a:pathLst>
              <a:path w="12192000" h="2899098">
                <a:moveTo>
                  <a:pt x="1721879" y="76060"/>
                </a:moveTo>
                <a:cubicBezTo>
                  <a:pt x="1726180" y="75689"/>
                  <a:pt x="1729943" y="75689"/>
                  <a:pt x="1734244" y="75318"/>
                </a:cubicBezTo>
                <a:lnTo>
                  <a:pt x="1772580" y="0"/>
                </a:lnTo>
                <a:lnTo>
                  <a:pt x="1710942" y="0"/>
                </a:lnTo>
                <a:close/>
                <a:moveTo>
                  <a:pt x="10997072" y="1048322"/>
                </a:moveTo>
                <a:cubicBezTo>
                  <a:pt x="10994384" y="1042757"/>
                  <a:pt x="10991157" y="1037192"/>
                  <a:pt x="10988470" y="1031629"/>
                </a:cubicBezTo>
                <a:cubicBezTo>
                  <a:pt x="11057816" y="1012711"/>
                  <a:pt x="11127701" y="993792"/>
                  <a:pt x="11197046" y="974874"/>
                </a:cubicBezTo>
                <a:cubicBezTo>
                  <a:pt x="11200809" y="981921"/>
                  <a:pt x="11205110" y="988598"/>
                  <a:pt x="11209411" y="995646"/>
                </a:cubicBezTo>
                <a:cubicBezTo>
                  <a:pt x="11145439" y="1026064"/>
                  <a:pt x="11080931" y="1057224"/>
                  <a:pt x="10997072" y="1048322"/>
                </a:cubicBezTo>
                <a:close/>
                <a:moveTo>
                  <a:pt x="4579589" y="2161917"/>
                </a:moveTo>
                <a:cubicBezTo>
                  <a:pt x="4575826" y="2155981"/>
                  <a:pt x="4572602" y="2149674"/>
                  <a:pt x="4569376" y="2143739"/>
                </a:cubicBezTo>
                <a:cubicBezTo>
                  <a:pt x="4657000" y="2122966"/>
                  <a:pt x="4744623" y="2102193"/>
                  <a:pt x="4832247" y="2081419"/>
                </a:cubicBezTo>
                <a:cubicBezTo>
                  <a:pt x="4776878" y="2167109"/>
                  <a:pt x="4660224" y="2127788"/>
                  <a:pt x="4579589" y="2161917"/>
                </a:cubicBezTo>
                <a:close/>
                <a:moveTo>
                  <a:pt x="5874054" y="2385229"/>
                </a:moveTo>
                <a:cubicBezTo>
                  <a:pt x="5976728" y="2327731"/>
                  <a:pt x="6090154" y="2308812"/>
                  <a:pt x="6246586" y="2316602"/>
                </a:cubicBezTo>
                <a:cubicBezTo>
                  <a:pt x="6261102" y="2368906"/>
                  <a:pt x="6214332" y="2367423"/>
                  <a:pt x="6154127" y="2371132"/>
                </a:cubicBezTo>
                <a:cubicBezTo>
                  <a:pt x="6185304" y="2353697"/>
                  <a:pt x="6204656" y="2342569"/>
                  <a:pt x="6224008" y="2331811"/>
                </a:cubicBezTo>
                <a:cubicBezTo>
                  <a:pt x="6148749" y="2308070"/>
                  <a:pt x="6134234" y="2380777"/>
                  <a:pt x="6063276" y="2373358"/>
                </a:cubicBezTo>
                <a:cubicBezTo>
                  <a:pt x="6009519" y="2367794"/>
                  <a:pt x="5952000" y="2379664"/>
                  <a:pt x="5874054" y="2385229"/>
                </a:cubicBezTo>
                <a:close/>
                <a:moveTo>
                  <a:pt x="5310682" y="2444580"/>
                </a:moveTo>
                <a:cubicBezTo>
                  <a:pt x="5308531" y="2440129"/>
                  <a:pt x="5306381" y="2436048"/>
                  <a:pt x="5304233" y="2431597"/>
                </a:cubicBezTo>
                <a:cubicBezTo>
                  <a:pt x="5398306" y="2408599"/>
                  <a:pt x="5491841" y="2385599"/>
                  <a:pt x="5585915" y="2362599"/>
                </a:cubicBezTo>
                <a:cubicBezTo>
                  <a:pt x="5583766" y="2357778"/>
                  <a:pt x="5581616" y="2352584"/>
                  <a:pt x="5579465" y="2347762"/>
                </a:cubicBezTo>
                <a:cubicBezTo>
                  <a:pt x="5455825" y="2367423"/>
                  <a:pt x="5332184" y="2387083"/>
                  <a:pt x="5208544" y="2406743"/>
                </a:cubicBezTo>
                <a:cubicBezTo>
                  <a:pt x="5205319" y="2399324"/>
                  <a:pt x="5201555" y="2392275"/>
                  <a:pt x="5198330" y="2385229"/>
                </a:cubicBezTo>
                <a:cubicBezTo>
                  <a:pt x="5234885" y="2374470"/>
                  <a:pt x="5269827" y="2360374"/>
                  <a:pt x="5307994" y="2353326"/>
                </a:cubicBezTo>
                <a:cubicBezTo>
                  <a:pt x="5420883" y="2332182"/>
                  <a:pt x="5534310" y="2312151"/>
                  <a:pt x="5648812" y="2294716"/>
                </a:cubicBezTo>
                <a:cubicBezTo>
                  <a:pt x="5673002" y="2291007"/>
                  <a:pt x="5700956" y="2302506"/>
                  <a:pt x="5727835" y="2305102"/>
                </a:cubicBezTo>
                <a:cubicBezTo>
                  <a:pt x="5740737" y="2306215"/>
                  <a:pt x="5755789" y="2303990"/>
                  <a:pt x="5768151" y="2300650"/>
                </a:cubicBezTo>
                <a:cubicBezTo>
                  <a:pt x="5810619" y="2288781"/>
                  <a:pt x="5852550" y="2275798"/>
                  <a:pt x="5894480" y="2263185"/>
                </a:cubicBezTo>
                <a:cubicBezTo>
                  <a:pt x="5899856" y="2268379"/>
                  <a:pt x="5905232" y="2273572"/>
                  <a:pt x="5910608" y="2278766"/>
                </a:cubicBezTo>
                <a:cubicBezTo>
                  <a:pt x="5876741" y="2351471"/>
                  <a:pt x="5756863" y="2331440"/>
                  <a:pt x="5677841" y="2379293"/>
                </a:cubicBezTo>
                <a:cubicBezTo>
                  <a:pt x="5683754" y="2350358"/>
                  <a:pt x="5686980" y="2333666"/>
                  <a:pt x="5693430" y="2302877"/>
                </a:cubicBezTo>
                <a:cubicBezTo>
                  <a:pt x="5662251" y="2316973"/>
                  <a:pt x="5639672" y="2322909"/>
                  <a:pt x="5629461" y="2334037"/>
                </a:cubicBezTo>
                <a:cubicBezTo>
                  <a:pt x="5624083" y="2340342"/>
                  <a:pt x="5639135" y="2355553"/>
                  <a:pt x="5652037" y="2380405"/>
                </a:cubicBezTo>
                <a:cubicBezTo>
                  <a:pt x="5541836" y="2401179"/>
                  <a:pt x="5426259" y="2422694"/>
                  <a:pt x="5310682" y="2444580"/>
                </a:cubicBezTo>
                <a:close/>
                <a:moveTo>
                  <a:pt x="3686999" y="2898306"/>
                </a:moveTo>
                <a:cubicBezTo>
                  <a:pt x="3769382" y="2894746"/>
                  <a:pt x="3842987" y="2879149"/>
                  <a:pt x="3886127" y="2850771"/>
                </a:cubicBezTo>
                <a:cubicBezTo>
                  <a:pt x="3860323" y="2843723"/>
                  <a:pt x="3811406" y="2839642"/>
                  <a:pt x="3808180" y="2828885"/>
                </a:cubicBezTo>
                <a:cubicBezTo>
                  <a:pt x="3788828" y="2762855"/>
                  <a:pt x="3707654" y="2776581"/>
                  <a:pt x="3647985" y="2761743"/>
                </a:cubicBezTo>
                <a:cubicBezTo>
                  <a:pt x="3585626" y="2746533"/>
                  <a:pt x="3525420" y="2728358"/>
                  <a:pt x="3567887" y="2669005"/>
                </a:cubicBezTo>
                <a:cubicBezTo>
                  <a:pt x="3541009" y="2661958"/>
                  <a:pt x="3520043" y="2656393"/>
                  <a:pt x="3489402" y="2648232"/>
                </a:cubicBezTo>
                <a:cubicBezTo>
                  <a:pt x="3537784" y="2640442"/>
                  <a:pt x="3572189" y="2634878"/>
                  <a:pt x="3608743" y="2628942"/>
                </a:cubicBezTo>
                <a:cubicBezTo>
                  <a:pt x="3620032" y="2667892"/>
                  <a:pt x="3664650" y="2658989"/>
                  <a:pt x="3708193" y="2667522"/>
                </a:cubicBezTo>
                <a:cubicBezTo>
                  <a:pt x="3872688" y="2700165"/>
                  <a:pt x="4039334" y="2690520"/>
                  <a:pt x="4205444" y="2695714"/>
                </a:cubicBezTo>
                <a:cubicBezTo>
                  <a:pt x="4310807" y="2699052"/>
                  <a:pt x="4416169" y="2696455"/>
                  <a:pt x="4519920" y="2696455"/>
                </a:cubicBezTo>
                <a:cubicBezTo>
                  <a:pt x="4519382" y="2697198"/>
                  <a:pt x="4514545" y="2704617"/>
                  <a:pt x="4509707" y="2704617"/>
                </a:cubicBezTo>
                <a:cubicBezTo>
                  <a:pt x="4366175" y="2709809"/>
                  <a:pt x="4222107" y="2713148"/>
                  <a:pt x="4078577" y="2719455"/>
                </a:cubicBezTo>
                <a:cubicBezTo>
                  <a:pt x="4046322" y="2720938"/>
                  <a:pt x="4015142" y="2731325"/>
                  <a:pt x="3983427" y="2737631"/>
                </a:cubicBezTo>
                <a:cubicBezTo>
                  <a:pt x="4025895" y="2753582"/>
                  <a:pt x="4066751" y="2762485"/>
                  <a:pt x="4107066" y="2761372"/>
                </a:cubicBezTo>
                <a:cubicBezTo>
                  <a:pt x="4306505" y="2755436"/>
                  <a:pt x="4505943" y="2746905"/>
                  <a:pt x="4705380" y="2738744"/>
                </a:cubicBezTo>
                <a:cubicBezTo>
                  <a:pt x="4770965" y="2735777"/>
                  <a:pt x="4836547" y="2732809"/>
                  <a:pt x="4901593" y="2726503"/>
                </a:cubicBezTo>
                <a:cubicBezTo>
                  <a:pt x="4914495" y="2725019"/>
                  <a:pt x="4924708" y="2708697"/>
                  <a:pt x="4935458" y="2699794"/>
                </a:cubicBezTo>
                <a:cubicBezTo>
                  <a:pt x="4813431" y="2699794"/>
                  <a:pt x="4696780" y="2699794"/>
                  <a:pt x="4579589" y="2699794"/>
                </a:cubicBezTo>
                <a:cubicBezTo>
                  <a:pt x="4578515" y="2696827"/>
                  <a:pt x="4577977" y="2693859"/>
                  <a:pt x="4576902" y="2690891"/>
                </a:cubicBezTo>
                <a:cubicBezTo>
                  <a:pt x="4663450" y="2684585"/>
                  <a:pt x="4749998" y="2678279"/>
                  <a:pt x="4836547" y="2671974"/>
                </a:cubicBezTo>
                <a:cubicBezTo>
                  <a:pt x="4835472" y="2667522"/>
                  <a:pt x="4833859" y="2663441"/>
                  <a:pt x="4832784" y="2658989"/>
                </a:cubicBezTo>
                <a:cubicBezTo>
                  <a:pt x="4698393" y="2658989"/>
                  <a:pt x="4563463" y="2658989"/>
                  <a:pt x="4429070" y="2658989"/>
                </a:cubicBezTo>
                <a:cubicBezTo>
                  <a:pt x="4498954" y="2645265"/>
                  <a:pt x="4574752" y="2654909"/>
                  <a:pt x="4627434" y="2606314"/>
                </a:cubicBezTo>
                <a:cubicBezTo>
                  <a:pt x="4646785" y="2588509"/>
                  <a:pt x="4682804" y="2576268"/>
                  <a:pt x="4715057" y="2568849"/>
                </a:cubicBezTo>
                <a:cubicBezTo>
                  <a:pt x="4739786" y="2563284"/>
                  <a:pt x="4778489" y="2561800"/>
                  <a:pt x="4796767" y="2571445"/>
                </a:cubicBezTo>
                <a:cubicBezTo>
                  <a:pt x="4832247" y="2590735"/>
                  <a:pt x="4826334" y="2593332"/>
                  <a:pt x="4851599" y="2571075"/>
                </a:cubicBezTo>
                <a:cubicBezTo>
                  <a:pt x="4866113" y="2558091"/>
                  <a:pt x="4886003" y="2542140"/>
                  <a:pt x="4906969" y="2538802"/>
                </a:cubicBezTo>
                <a:cubicBezTo>
                  <a:pt x="5030071" y="2519141"/>
                  <a:pt x="5143499" y="2480191"/>
                  <a:pt x="5271440" y="2466837"/>
                </a:cubicBezTo>
                <a:cubicBezTo>
                  <a:pt x="5426259" y="2450516"/>
                  <a:pt x="5577853" y="2417501"/>
                  <a:pt x="5727835" y="2385599"/>
                </a:cubicBezTo>
                <a:cubicBezTo>
                  <a:pt x="5809545" y="2368164"/>
                  <a:pt x="5822446" y="2364455"/>
                  <a:pt x="5886417" y="2407856"/>
                </a:cubicBezTo>
                <a:cubicBezTo>
                  <a:pt x="5778365" y="2403404"/>
                  <a:pt x="5743962" y="2420097"/>
                  <a:pt x="5759015" y="2467950"/>
                </a:cubicBezTo>
                <a:cubicBezTo>
                  <a:pt x="5735360" y="2474998"/>
                  <a:pt x="5712244" y="2482046"/>
                  <a:pt x="5689130" y="2489094"/>
                </a:cubicBezTo>
                <a:cubicBezTo>
                  <a:pt x="5690741" y="2492804"/>
                  <a:pt x="5692355" y="2496142"/>
                  <a:pt x="5693968" y="2499851"/>
                </a:cubicBezTo>
                <a:cubicBezTo>
                  <a:pt x="5983717" y="2473514"/>
                  <a:pt x="6273466" y="2447177"/>
                  <a:pt x="6572353" y="2420097"/>
                </a:cubicBezTo>
                <a:cubicBezTo>
                  <a:pt x="6553000" y="2401921"/>
                  <a:pt x="6546550" y="2395244"/>
                  <a:pt x="6539025" y="2388196"/>
                </a:cubicBezTo>
                <a:cubicBezTo>
                  <a:pt x="6656213" y="2378922"/>
                  <a:pt x="6767489" y="2370390"/>
                  <a:pt x="6878228" y="2361858"/>
                </a:cubicBezTo>
                <a:cubicBezTo>
                  <a:pt x="6877692" y="2358148"/>
                  <a:pt x="6876617" y="2354810"/>
                  <a:pt x="6876078" y="2351101"/>
                </a:cubicBezTo>
                <a:cubicBezTo>
                  <a:pt x="6861028" y="2348504"/>
                  <a:pt x="6845437" y="2345907"/>
                  <a:pt x="6823935" y="2342569"/>
                </a:cubicBezTo>
                <a:cubicBezTo>
                  <a:pt x="6848126" y="2332182"/>
                  <a:pt x="6865328" y="2320682"/>
                  <a:pt x="6885217" y="2316602"/>
                </a:cubicBezTo>
                <a:cubicBezTo>
                  <a:pt x="7065304" y="2280249"/>
                  <a:pt x="7246462" y="2247234"/>
                  <a:pt x="7426010" y="2209398"/>
                </a:cubicBezTo>
                <a:cubicBezTo>
                  <a:pt x="7476005" y="2198639"/>
                  <a:pt x="7520622" y="2175641"/>
                  <a:pt x="7567929" y="2158577"/>
                </a:cubicBezTo>
                <a:cubicBezTo>
                  <a:pt x="7591581" y="2150045"/>
                  <a:pt x="7615773" y="2142998"/>
                  <a:pt x="7651251" y="2131127"/>
                </a:cubicBezTo>
                <a:cubicBezTo>
                  <a:pt x="7639962" y="2153755"/>
                  <a:pt x="7632975" y="2166738"/>
                  <a:pt x="7629749" y="2173787"/>
                </a:cubicBezTo>
                <a:cubicBezTo>
                  <a:pt x="7845313" y="2159319"/>
                  <a:pt x="8056039" y="2125562"/>
                  <a:pt x="8232900" y="2029857"/>
                </a:cubicBezTo>
                <a:cubicBezTo>
                  <a:pt x="8254939" y="2037276"/>
                  <a:pt x="8278591" y="2045066"/>
                  <a:pt x="8304395" y="2053598"/>
                </a:cubicBezTo>
                <a:cubicBezTo>
                  <a:pt x="8287730" y="2072146"/>
                  <a:pt x="8272678" y="2088839"/>
                  <a:pt x="8257627" y="2105531"/>
                </a:cubicBezTo>
                <a:cubicBezTo>
                  <a:pt x="8260854" y="2111466"/>
                  <a:pt x="8264617" y="2117030"/>
                  <a:pt x="8267841" y="2122595"/>
                </a:cubicBezTo>
                <a:cubicBezTo>
                  <a:pt x="8452227" y="2039873"/>
                  <a:pt x="8665642" y="2053598"/>
                  <a:pt x="8867229" y="2020583"/>
                </a:cubicBezTo>
                <a:cubicBezTo>
                  <a:pt x="8832287" y="2043582"/>
                  <a:pt x="8793583" y="2059533"/>
                  <a:pt x="8751651" y="2066211"/>
                </a:cubicBezTo>
                <a:cubicBezTo>
                  <a:pt x="8704883" y="2074000"/>
                  <a:pt x="8650052" y="2065097"/>
                  <a:pt x="8607584" y="2077711"/>
                </a:cubicBezTo>
                <a:cubicBezTo>
                  <a:pt x="8494695" y="2110725"/>
                  <a:pt x="8385569" y="2150787"/>
                  <a:pt x="8276980" y="2190479"/>
                </a:cubicBezTo>
                <a:cubicBezTo>
                  <a:pt x="8237737" y="2204946"/>
                  <a:pt x="8202796" y="2226090"/>
                  <a:pt x="8172692" y="2240928"/>
                </a:cubicBezTo>
                <a:cubicBezTo>
                  <a:pt x="8150650" y="2217558"/>
                  <a:pt x="8132374" y="2198639"/>
                  <a:pt x="8103883" y="2168593"/>
                </a:cubicBezTo>
                <a:cubicBezTo>
                  <a:pt x="8077541" y="2219784"/>
                  <a:pt x="8060876" y="2253169"/>
                  <a:pt x="8043674" y="2286555"/>
                </a:cubicBezTo>
                <a:cubicBezTo>
                  <a:pt x="8036150" y="2286184"/>
                  <a:pt x="8029161" y="2285813"/>
                  <a:pt x="8021635" y="2285442"/>
                </a:cubicBezTo>
                <a:cubicBezTo>
                  <a:pt x="8042063" y="2250573"/>
                  <a:pt x="8027548" y="2234251"/>
                  <a:pt x="7978630" y="2245009"/>
                </a:cubicBezTo>
                <a:cubicBezTo>
                  <a:pt x="7937237" y="2254282"/>
                  <a:pt x="7898533" y="2270604"/>
                  <a:pt x="7856602" y="2278766"/>
                </a:cubicBezTo>
                <a:cubicBezTo>
                  <a:pt x="7836713" y="2282845"/>
                  <a:pt x="7811983" y="2274685"/>
                  <a:pt x="7789407" y="2272088"/>
                </a:cubicBezTo>
                <a:cubicBezTo>
                  <a:pt x="7771128" y="2270234"/>
                  <a:pt x="7752853" y="2283217"/>
                  <a:pt x="7732961" y="2295087"/>
                </a:cubicBezTo>
                <a:cubicBezTo>
                  <a:pt x="7664153" y="2336634"/>
                  <a:pt x="7566853" y="2330327"/>
                  <a:pt x="7489444" y="2368164"/>
                </a:cubicBezTo>
                <a:cubicBezTo>
                  <a:pt x="7429235" y="2397470"/>
                  <a:pt x="7343762" y="2403404"/>
                  <a:pt x="7293232" y="2461273"/>
                </a:cubicBezTo>
                <a:cubicBezTo>
                  <a:pt x="7335699" y="2449031"/>
                  <a:pt x="7366340" y="2440500"/>
                  <a:pt x="7396444" y="2431597"/>
                </a:cubicBezTo>
                <a:cubicBezTo>
                  <a:pt x="7397519" y="2434935"/>
                  <a:pt x="7399131" y="2438275"/>
                  <a:pt x="7400207" y="2441613"/>
                </a:cubicBezTo>
                <a:cubicBezTo>
                  <a:pt x="7352902" y="2466837"/>
                  <a:pt x="7306132" y="2492062"/>
                  <a:pt x="7248613" y="2522481"/>
                </a:cubicBezTo>
                <a:cubicBezTo>
                  <a:pt x="7305057" y="2527302"/>
                  <a:pt x="7342688" y="2537318"/>
                  <a:pt x="7373867" y="2531383"/>
                </a:cubicBezTo>
                <a:cubicBezTo>
                  <a:pt x="7427085" y="2521367"/>
                  <a:pt x="7473853" y="2496884"/>
                  <a:pt x="7527073" y="2486497"/>
                </a:cubicBezTo>
                <a:cubicBezTo>
                  <a:pt x="7563627" y="2479078"/>
                  <a:pt x="7605559" y="2485014"/>
                  <a:pt x="7645338" y="2485014"/>
                </a:cubicBezTo>
                <a:cubicBezTo>
                  <a:pt x="7678668" y="2477594"/>
                  <a:pt x="7715222" y="2457563"/>
                  <a:pt x="7755002" y="2441242"/>
                </a:cubicBezTo>
                <a:cubicBezTo>
                  <a:pt x="7764678" y="2437161"/>
                  <a:pt x="7796394" y="2443096"/>
                  <a:pt x="7798546" y="2447918"/>
                </a:cubicBezTo>
                <a:cubicBezTo>
                  <a:pt x="7817361" y="2493917"/>
                  <a:pt x="7842626" y="2470918"/>
                  <a:pt x="7873805" y="2454596"/>
                </a:cubicBezTo>
                <a:cubicBezTo>
                  <a:pt x="7896920" y="2442726"/>
                  <a:pt x="7925411" y="2434194"/>
                  <a:pt x="7953363" y="2427888"/>
                </a:cubicBezTo>
                <a:cubicBezTo>
                  <a:pt x="8115709" y="2390792"/>
                  <a:pt x="8278056" y="2354810"/>
                  <a:pt x="8440938" y="2319198"/>
                </a:cubicBezTo>
                <a:cubicBezTo>
                  <a:pt x="8553290" y="2294345"/>
                  <a:pt x="8666179" y="2269491"/>
                  <a:pt x="8780142" y="2246863"/>
                </a:cubicBezTo>
                <a:cubicBezTo>
                  <a:pt x="8814009" y="2240187"/>
                  <a:pt x="8853790" y="2246122"/>
                  <a:pt x="8886044" y="2237589"/>
                </a:cubicBezTo>
                <a:cubicBezTo>
                  <a:pt x="8972591" y="2215332"/>
                  <a:pt x="9053765" y="2183801"/>
                  <a:pt x="9141389" y="2164142"/>
                </a:cubicBezTo>
                <a:cubicBezTo>
                  <a:pt x="9282769" y="2132611"/>
                  <a:pt x="9427375" y="2108870"/>
                  <a:pt x="9569830" y="2079565"/>
                </a:cubicBezTo>
                <a:cubicBezTo>
                  <a:pt x="9794533" y="2033195"/>
                  <a:pt x="10019237" y="1987569"/>
                  <a:pt x="10241789" y="1937491"/>
                </a:cubicBezTo>
                <a:cubicBezTo>
                  <a:pt x="10480468" y="1884073"/>
                  <a:pt x="10716999" y="1826577"/>
                  <a:pt x="10954066" y="1769821"/>
                </a:cubicBezTo>
                <a:cubicBezTo>
                  <a:pt x="11113724" y="1731613"/>
                  <a:pt x="11272844" y="1692292"/>
                  <a:pt x="11431963" y="1653341"/>
                </a:cubicBezTo>
                <a:cubicBezTo>
                  <a:pt x="11381970" y="1651116"/>
                  <a:pt x="11336815" y="1657052"/>
                  <a:pt x="11292196" y="1665584"/>
                </a:cubicBezTo>
                <a:cubicBezTo>
                  <a:pt x="11083083" y="1704904"/>
                  <a:pt x="10874507" y="1744967"/>
                  <a:pt x="10665393" y="1783546"/>
                </a:cubicBezTo>
                <a:cubicBezTo>
                  <a:pt x="10642277" y="1787997"/>
                  <a:pt x="10615399" y="1784288"/>
                  <a:pt x="10590132" y="1784288"/>
                </a:cubicBezTo>
                <a:cubicBezTo>
                  <a:pt x="10590670" y="1781321"/>
                  <a:pt x="10590670" y="1778352"/>
                  <a:pt x="10591208" y="1775385"/>
                </a:cubicBezTo>
                <a:cubicBezTo>
                  <a:pt x="10952453" y="1694888"/>
                  <a:pt x="11313698" y="1614393"/>
                  <a:pt x="11674944" y="1533895"/>
                </a:cubicBezTo>
                <a:cubicBezTo>
                  <a:pt x="11672255" y="1527590"/>
                  <a:pt x="11669032" y="1520913"/>
                  <a:pt x="11666343" y="1514607"/>
                </a:cubicBezTo>
                <a:cubicBezTo>
                  <a:pt x="11619036" y="1521654"/>
                  <a:pt x="11572269" y="1528703"/>
                  <a:pt x="11524962" y="1535752"/>
                </a:cubicBezTo>
                <a:cubicBezTo>
                  <a:pt x="11522813" y="1529444"/>
                  <a:pt x="11520125" y="1523509"/>
                  <a:pt x="11517437" y="1517574"/>
                </a:cubicBezTo>
                <a:cubicBezTo>
                  <a:pt x="11696984" y="1476770"/>
                  <a:pt x="11896423" y="1461932"/>
                  <a:pt x="12014688" y="1346567"/>
                </a:cubicBezTo>
                <a:cubicBezTo>
                  <a:pt x="11981896" y="1348792"/>
                  <a:pt x="11945340" y="1351018"/>
                  <a:pt x="11909323" y="1353613"/>
                </a:cubicBezTo>
                <a:cubicBezTo>
                  <a:pt x="11977863" y="1308822"/>
                  <a:pt x="12085108" y="1320577"/>
                  <a:pt x="12166197" y="1283244"/>
                </a:cubicBezTo>
                <a:lnTo>
                  <a:pt x="12192000" y="1267486"/>
                </a:lnTo>
                <a:lnTo>
                  <a:pt x="12192000" y="1224037"/>
                </a:lnTo>
                <a:lnTo>
                  <a:pt x="12164467" y="1223040"/>
                </a:lnTo>
                <a:cubicBezTo>
                  <a:pt x="12142763" y="1222298"/>
                  <a:pt x="12123276" y="1222669"/>
                  <a:pt x="12106074" y="1227120"/>
                </a:cubicBezTo>
                <a:cubicBezTo>
                  <a:pt x="12068712" y="1236765"/>
                  <a:pt x="12031621" y="1243442"/>
                  <a:pt x="11994192" y="1246595"/>
                </a:cubicBezTo>
                <a:lnTo>
                  <a:pt x="11888152" y="1245041"/>
                </a:lnTo>
                <a:lnTo>
                  <a:pt x="11880833" y="1246780"/>
                </a:lnTo>
                <a:lnTo>
                  <a:pt x="11877877" y="1247532"/>
                </a:lnTo>
                <a:lnTo>
                  <a:pt x="11854021" y="1273257"/>
                </a:lnTo>
                <a:cubicBezTo>
                  <a:pt x="11845085" y="1282577"/>
                  <a:pt x="11835408" y="1290367"/>
                  <a:pt x="11823314" y="1292408"/>
                </a:cubicBezTo>
                <a:cubicBezTo>
                  <a:pt x="11793210" y="1297601"/>
                  <a:pt x="11762300" y="1300198"/>
                  <a:pt x="11731120" y="1302052"/>
                </a:cubicBezTo>
                <a:lnTo>
                  <a:pt x="11645049" y="1306817"/>
                </a:lnTo>
                <a:lnTo>
                  <a:pt x="11634627" y="1309471"/>
                </a:lnTo>
                <a:lnTo>
                  <a:pt x="11636622" y="1307340"/>
                </a:lnTo>
                <a:lnTo>
                  <a:pt x="11572269" y="1316148"/>
                </a:lnTo>
                <a:cubicBezTo>
                  <a:pt x="11570656" y="1313552"/>
                  <a:pt x="11568507" y="1310583"/>
                  <a:pt x="11566893" y="1307988"/>
                </a:cubicBezTo>
                <a:cubicBezTo>
                  <a:pt x="11584634" y="1298342"/>
                  <a:pt x="11602373" y="1288697"/>
                  <a:pt x="11620112" y="1279053"/>
                </a:cubicBezTo>
                <a:cubicBezTo>
                  <a:pt x="11619576" y="1273859"/>
                  <a:pt x="11619576" y="1268295"/>
                  <a:pt x="11619036" y="1262731"/>
                </a:cubicBezTo>
                <a:cubicBezTo>
                  <a:pt x="11584634" y="1263844"/>
                  <a:pt x="11550228" y="1264957"/>
                  <a:pt x="11509910" y="1266440"/>
                </a:cubicBezTo>
                <a:cubicBezTo>
                  <a:pt x="11563667" y="1221926"/>
                  <a:pt x="11631938" y="1237506"/>
                  <a:pt x="11697523" y="1242329"/>
                </a:cubicBezTo>
                <a:lnTo>
                  <a:pt x="11636622" y="1307340"/>
                </a:lnTo>
                <a:lnTo>
                  <a:pt x="11637314" y="1307245"/>
                </a:lnTo>
                <a:lnTo>
                  <a:pt x="11645049" y="1306817"/>
                </a:lnTo>
                <a:lnTo>
                  <a:pt x="11877877" y="1247532"/>
                </a:lnTo>
                <a:lnTo>
                  <a:pt x="11880295" y="1244926"/>
                </a:lnTo>
                <a:lnTo>
                  <a:pt x="11888152" y="1245041"/>
                </a:lnTo>
                <a:lnTo>
                  <a:pt x="11918882" y="1237738"/>
                </a:lnTo>
                <a:cubicBezTo>
                  <a:pt x="11957032" y="1228627"/>
                  <a:pt x="11990496" y="1216177"/>
                  <a:pt x="11974370" y="1172219"/>
                </a:cubicBezTo>
                <a:cubicBezTo>
                  <a:pt x="11902336" y="1187429"/>
                  <a:pt x="11832990" y="1201525"/>
                  <a:pt x="11763642" y="1215991"/>
                </a:cubicBezTo>
                <a:cubicBezTo>
                  <a:pt x="11760955" y="1209685"/>
                  <a:pt x="11757730" y="1203379"/>
                  <a:pt x="11755042" y="1197073"/>
                </a:cubicBezTo>
                <a:cubicBezTo>
                  <a:pt x="11870081" y="1162203"/>
                  <a:pt x="11985659" y="1127334"/>
                  <a:pt x="12100698" y="1092465"/>
                </a:cubicBezTo>
                <a:cubicBezTo>
                  <a:pt x="12099086" y="1089497"/>
                  <a:pt x="12097472" y="1086158"/>
                  <a:pt x="12095859" y="1083191"/>
                </a:cubicBezTo>
                <a:cubicBezTo>
                  <a:pt x="11967918" y="1112126"/>
                  <a:pt x="11839978" y="1141059"/>
                  <a:pt x="11712037" y="1169993"/>
                </a:cubicBezTo>
                <a:cubicBezTo>
                  <a:pt x="11708810" y="1165172"/>
                  <a:pt x="11706123" y="1159977"/>
                  <a:pt x="11702899" y="1154785"/>
                </a:cubicBezTo>
                <a:cubicBezTo>
                  <a:pt x="11724938" y="1144398"/>
                  <a:pt x="11746979" y="1134012"/>
                  <a:pt x="11785683" y="1116206"/>
                </a:cubicBezTo>
                <a:cubicBezTo>
                  <a:pt x="11702360" y="1099884"/>
                  <a:pt x="11635702" y="1086530"/>
                  <a:pt x="11568507" y="1073176"/>
                </a:cubicBezTo>
                <a:cubicBezTo>
                  <a:pt x="11568507" y="1070208"/>
                  <a:pt x="11567969" y="1066869"/>
                  <a:pt x="11567969" y="1063901"/>
                </a:cubicBezTo>
                <a:cubicBezTo>
                  <a:pt x="11595923" y="1059450"/>
                  <a:pt x="11623338" y="1054628"/>
                  <a:pt x="11663118" y="1048322"/>
                </a:cubicBezTo>
                <a:cubicBezTo>
                  <a:pt x="11633551" y="1043500"/>
                  <a:pt x="11616887" y="1042016"/>
                  <a:pt x="11601834" y="1037936"/>
                </a:cubicBezTo>
                <a:cubicBezTo>
                  <a:pt x="11584634" y="1033113"/>
                  <a:pt x="11569043" y="1026435"/>
                  <a:pt x="11552378" y="1020500"/>
                </a:cubicBezTo>
                <a:cubicBezTo>
                  <a:pt x="11567969" y="1016419"/>
                  <a:pt x="11584634" y="1013081"/>
                  <a:pt x="11599684" y="1007888"/>
                </a:cubicBezTo>
                <a:cubicBezTo>
                  <a:pt x="11633015" y="996760"/>
                  <a:pt x="11665269" y="984147"/>
                  <a:pt x="11697523" y="972276"/>
                </a:cubicBezTo>
                <a:cubicBezTo>
                  <a:pt x="11695371" y="967825"/>
                  <a:pt x="11693221" y="963746"/>
                  <a:pt x="11691071" y="959294"/>
                </a:cubicBezTo>
                <a:cubicBezTo>
                  <a:pt x="11615812" y="970422"/>
                  <a:pt x="11540552" y="981179"/>
                  <a:pt x="11465293" y="992308"/>
                </a:cubicBezTo>
                <a:cubicBezTo>
                  <a:pt x="11463143" y="986744"/>
                  <a:pt x="11460993" y="981179"/>
                  <a:pt x="11458843" y="975616"/>
                </a:cubicBezTo>
                <a:cubicBezTo>
                  <a:pt x="11526576" y="947052"/>
                  <a:pt x="11594308" y="918489"/>
                  <a:pt x="11683545" y="881023"/>
                </a:cubicBezTo>
                <a:cubicBezTo>
                  <a:pt x="11635702" y="885475"/>
                  <a:pt x="11607211" y="884732"/>
                  <a:pt x="11582482" y="891410"/>
                </a:cubicBezTo>
                <a:cubicBezTo>
                  <a:pt x="11534102" y="904764"/>
                  <a:pt x="11489484" y="927392"/>
                  <a:pt x="11440028" y="935924"/>
                </a:cubicBezTo>
                <a:cubicBezTo>
                  <a:pt x="11369069" y="948165"/>
                  <a:pt x="11295958" y="983776"/>
                  <a:pt x="11233602" y="952617"/>
                </a:cubicBezTo>
                <a:cubicBezTo>
                  <a:pt x="11082007" y="946681"/>
                  <a:pt x="10968581" y="1026064"/>
                  <a:pt x="10821288" y="1009001"/>
                </a:cubicBezTo>
                <a:cubicBezTo>
                  <a:pt x="10966968" y="971905"/>
                  <a:pt x="11115873" y="941116"/>
                  <a:pt x="11234139" y="868411"/>
                </a:cubicBezTo>
                <a:cubicBezTo>
                  <a:pt x="11231989" y="863218"/>
                  <a:pt x="11229300" y="858395"/>
                  <a:pt x="11227150" y="853202"/>
                </a:cubicBezTo>
                <a:cubicBezTo>
                  <a:pt x="11171243" y="866926"/>
                  <a:pt x="11115873" y="880281"/>
                  <a:pt x="11059967" y="894006"/>
                </a:cubicBezTo>
                <a:cubicBezTo>
                  <a:pt x="11125014" y="845040"/>
                  <a:pt x="11196509" y="803865"/>
                  <a:pt x="11274456" y="769367"/>
                </a:cubicBezTo>
                <a:cubicBezTo>
                  <a:pt x="11295422" y="760093"/>
                  <a:pt x="11334126" y="769737"/>
                  <a:pt x="11351867" y="770479"/>
                </a:cubicBezTo>
                <a:cubicBezTo>
                  <a:pt x="11338426" y="792736"/>
                  <a:pt x="11325525" y="804978"/>
                  <a:pt x="11324989" y="817591"/>
                </a:cubicBezTo>
                <a:cubicBezTo>
                  <a:pt x="11324450" y="829461"/>
                  <a:pt x="11336815" y="841702"/>
                  <a:pt x="11343265" y="853572"/>
                </a:cubicBezTo>
                <a:cubicBezTo>
                  <a:pt x="11351328" y="848008"/>
                  <a:pt x="11359391" y="842815"/>
                  <a:pt x="11367456" y="837622"/>
                </a:cubicBezTo>
                <a:cubicBezTo>
                  <a:pt x="11365306" y="830203"/>
                  <a:pt x="11362618" y="822413"/>
                  <a:pt x="11360467" y="814623"/>
                </a:cubicBezTo>
                <a:cubicBezTo>
                  <a:pt x="11366380" y="810172"/>
                  <a:pt x="11372830" y="806091"/>
                  <a:pt x="11379281" y="802010"/>
                </a:cubicBezTo>
                <a:cubicBezTo>
                  <a:pt x="11384658" y="812026"/>
                  <a:pt x="11389496" y="821670"/>
                  <a:pt x="11391645" y="825380"/>
                </a:cubicBezTo>
                <a:cubicBezTo>
                  <a:pt x="11449703" y="802381"/>
                  <a:pt x="11509374" y="779012"/>
                  <a:pt x="11569043" y="755642"/>
                </a:cubicBezTo>
                <a:cubicBezTo>
                  <a:pt x="11567969" y="752303"/>
                  <a:pt x="11567430" y="748964"/>
                  <a:pt x="11566356" y="745626"/>
                </a:cubicBezTo>
                <a:cubicBezTo>
                  <a:pt x="11525502" y="751190"/>
                  <a:pt x="11485184" y="757126"/>
                  <a:pt x="11444328" y="762690"/>
                </a:cubicBezTo>
                <a:cubicBezTo>
                  <a:pt x="11443252" y="760093"/>
                  <a:pt x="11442178" y="757496"/>
                  <a:pt x="11441101" y="754900"/>
                </a:cubicBezTo>
                <a:cubicBezTo>
                  <a:pt x="11494858" y="737836"/>
                  <a:pt x="11548616" y="720402"/>
                  <a:pt x="11602373" y="703337"/>
                </a:cubicBezTo>
                <a:cubicBezTo>
                  <a:pt x="11598073" y="698515"/>
                  <a:pt x="11593234" y="693322"/>
                  <a:pt x="11588932" y="688500"/>
                </a:cubicBezTo>
                <a:cubicBezTo>
                  <a:pt x="11562055" y="692580"/>
                  <a:pt x="11534639" y="696290"/>
                  <a:pt x="11507223" y="700370"/>
                </a:cubicBezTo>
                <a:cubicBezTo>
                  <a:pt x="11505073" y="697031"/>
                  <a:pt x="11502921" y="693693"/>
                  <a:pt x="11500773" y="690355"/>
                </a:cubicBezTo>
                <a:cubicBezTo>
                  <a:pt x="11576571" y="656227"/>
                  <a:pt x="11652904" y="622099"/>
                  <a:pt x="11728701" y="587971"/>
                </a:cubicBezTo>
                <a:cubicBezTo>
                  <a:pt x="11728701" y="587971"/>
                  <a:pt x="11726551" y="589455"/>
                  <a:pt x="11726551" y="589455"/>
                </a:cubicBezTo>
                <a:cubicBezTo>
                  <a:pt x="11820625" y="552361"/>
                  <a:pt x="11916312" y="517120"/>
                  <a:pt x="12007699" y="477058"/>
                </a:cubicBezTo>
                <a:cubicBezTo>
                  <a:pt x="12064144" y="452389"/>
                  <a:pt x="12127173" y="433842"/>
                  <a:pt x="12182879" y="408478"/>
                </a:cubicBezTo>
                <a:lnTo>
                  <a:pt x="12192000" y="403128"/>
                </a:lnTo>
                <a:lnTo>
                  <a:pt x="12192000" y="0"/>
                </a:lnTo>
                <a:lnTo>
                  <a:pt x="2303951" y="0"/>
                </a:lnTo>
                <a:lnTo>
                  <a:pt x="2254273" y="35487"/>
                </a:lnTo>
                <a:cubicBezTo>
                  <a:pt x="2232972" y="50650"/>
                  <a:pt x="2210260" y="66787"/>
                  <a:pt x="2184727" y="84963"/>
                </a:cubicBezTo>
                <a:cubicBezTo>
                  <a:pt x="2175319" y="43787"/>
                  <a:pt x="2193461" y="24591"/>
                  <a:pt x="2218592" y="11932"/>
                </a:cubicBezTo>
                <a:lnTo>
                  <a:pt x="2248669" y="0"/>
                </a:lnTo>
                <a:lnTo>
                  <a:pt x="1789791" y="0"/>
                </a:lnTo>
                <a:lnTo>
                  <a:pt x="1822271" y="47636"/>
                </a:lnTo>
                <a:cubicBezTo>
                  <a:pt x="1826706" y="65581"/>
                  <a:pt x="1817298" y="79770"/>
                  <a:pt x="1781549" y="87188"/>
                </a:cubicBezTo>
                <a:cubicBezTo>
                  <a:pt x="1800364" y="109074"/>
                  <a:pt x="1814879" y="128364"/>
                  <a:pt x="1833156" y="145798"/>
                </a:cubicBezTo>
                <a:cubicBezTo>
                  <a:pt x="1841220" y="153959"/>
                  <a:pt x="1856272" y="158782"/>
                  <a:pt x="1868099" y="165088"/>
                </a:cubicBezTo>
                <a:cubicBezTo>
                  <a:pt x="1876161" y="156927"/>
                  <a:pt x="1888525" y="149508"/>
                  <a:pt x="1891751" y="140605"/>
                </a:cubicBezTo>
                <a:cubicBezTo>
                  <a:pt x="1896053" y="128364"/>
                  <a:pt x="1892827" y="114639"/>
                  <a:pt x="1892827" y="100171"/>
                </a:cubicBezTo>
                <a:cubicBezTo>
                  <a:pt x="1906803" y="100171"/>
                  <a:pt x="1920242" y="100171"/>
                  <a:pt x="1935831" y="100171"/>
                </a:cubicBezTo>
                <a:cubicBezTo>
                  <a:pt x="1931531" y="116123"/>
                  <a:pt x="1927768" y="131702"/>
                  <a:pt x="1923466" y="147283"/>
                </a:cubicBezTo>
                <a:cubicBezTo>
                  <a:pt x="1950346" y="142089"/>
                  <a:pt x="1961097" y="129477"/>
                  <a:pt x="1976149" y="120574"/>
                </a:cubicBezTo>
                <a:cubicBezTo>
                  <a:pt x="1992814" y="110929"/>
                  <a:pt x="2013242" y="104623"/>
                  <a:pt x="2034207" y="96091"/>
                </a:cubicBezTo>
                <a:cubicBezTo>
                  <a:pt x="2047646" y="166571"/>
                  <a:pt x="2097103" y="199958"/>
                  <a:pt x="2191714" y="214424"/>
                </a:cubicBezTo>
                <a:cubicBezTo>
                  <a:pt x="2211604" y="217392"/>
                  <a:pt x="2226656" y="238536"/>
                  <a:pt x="2240095" y="253003"/>
                </a:cubicBezTo>
                <a:cubicBezTo>
                  <a:pt x="2242783" y="255229"/>
                  <a:pt x="2227731" y="267100"/>
                  <a:pt x="2218592" y="273034"/>
                </a:cubicBezTo>
                <a:cubicBezTo>
                  <a:pt x="2186877" y="293437"/>
                  <a:pt x="2154622" y="313468"/>
                  <a:pt x="2132044" y="327565"/>
                </a:cubicBezTo>
                <a:cubicBezTo>
                  <a:pt x="2171287" y="355386"/>
                  <a:pt x="2203003" y="377643"/>
                  <a:pt x="2245470" y="407689"/>
                </a:cubicBezTo>
                <a:cubicBezTo>
                  <a:pt x="2147633" y="409544"/>
                  <a:pt x="2057322" y="397674"/>
                  <a:pt x="1984750" y="440333"/>
                </a:cubicBezTo>
                <a:cubicBezTo>
                  <a:pt x="1983137" y="441075"/>
                  <a:pt x="1979375" y="439592"/>
                  <a:pt x="1976686" y="439962"/>
                </a:cubicBezTo>
                <a:cubicBezTo>
                  <a:pt x="1891212" y="448865"/>
                  <a:pt x="1825093" y="491525"/>
                  <a:pt x="1723493" y="484476"/>
                </a:cubicBezTo>
                <a:cubicBezTo>
                  <a:pt x="1645545" y="478912"/>
                  <a:pt x="1558460" y="522684"/>
                  <a:pt x="1477286" y="547538"/>
                </a:cubicBezTo>
                <a:cubicBezTo>
                  <a:pt x="1388589" y="574618"/>
                  <a:pt x="1301502" y="604665"/>
                  <a:pt x="1214415" y="634712"/>
                </a:cubicBezTo>
                <a:cubicBezTo>
                  <a:pt x="1121417" y="666985"/>
                  <a:pt x="1028955" y="699628"/>
                  <a:pt x="937568" y="734126"/>
                </a:cubicBezTo>
                <a:cubicBezTo>
                  <a:pt x="810703" y="781979"/>
                  <a:pt x="688138" y="835767"/>
                  <a:pt x="559121" y="880281"/>
                </a:cubicBezTo>
                <a:cubicBezTo>
                  <a:pt x="453221" y="916634"/>
                  <a:pt x="343556" y="951132"/>
                  <a:pt x="229591" y="970792"/>
                </a:cubicBezTo>
                <a:cubicBezTo>
                  <a:pt x="172072" y="980808"/>
                  <a:pt x="96276" y="1026064"/>
                  <a:pt x="41443" y="964487"/>
                </a:cubicBezTo>
                <a:lnTo>
                  <a:pt x="0" y="978886"/>
                </a:lnTo>
                <a:lnTo>
                  <a:pt x="0" y="2144368"/>
                </a:lnTo>
                <a:lnTo>
                  <a:pt x="45811" y="2144156"/>
                </a:lnTo>
                <a:cubicBezTo>
                  <a:pt x="74772" y="2151251"/>
                  <a:pt x="99769" y="2172673"/>
                  <a:pt x="121541" y="2207542"/>
                </a:cubicBezTo>
                <a:cubicBezTo>
                  <a:pt x="97888" y="2207542"/>
                  <a:pt x="74772" y="2207542"/>
                  <a:pt x="51120" y="2207542"/>
                </a:cubicBezTo>
                <a:cubicBezTo>
                  <a:pt x="48433" y="2212736"/>
                  <a:pt x="45206" y="2217558"/>
                  <a:pt x="41981" y="2222752"/>
                </a:cubicBezTo>
                <a:cubicBezTo>
                  <a:pt x="96276" y="2238703"/>
                  <a:pt x="161859" y="2276168"/>
                  <a:pt x="202176" y="2265782"/>
                </a:cubicBezTo>
                <a:cubicBezTo>
                  <a:pt x="274747" y="2247234"/>
                  <a:pt x="263459" y="2276539"/>
                  <a:pt x="298939" y="2304732"/>
                </a:cubicBezTo>
                <a:cubicBezTo>
                  <a:pt x="248944" y="2299910"/>
                  <a:pt x="224754" y="2297312"/>
                  <a:pt x="189274" y="2293604"/>
                </a:cubicBezTo>
                <a:cubicBezTo>
                  <a:pt x="229054" y="2347762"/>
                  <a:pt x="262922" y="2394131"/>
                  <a:pt x="294637" y="2437161"/>
                </a:cubicBezTo>
                <a:cubicBezTo>
                  <a:pt x="401075" y="2456080"/>
                  <a:pt x="509128" y="2474998"/>
                  <a:pt x="618791" y="2494288"/>
                </a:cubicBezTo>
                <a:cubicBezTo>
                  <a:pt x="583849" y="2543624"/>
                  <a:pt x="582236" y="2543994"/>
                  <a:pt x="533317" y="2519512"/>
                </a:cubicBezTo>
                <a:cubicBezTo>
                  <a:pt x="461821" y="2483530"/>
                  <a:pt x="425804" y="2482046"/>
                  <a:pt x="383873" y="2513578"/>
                </a:cubicBezTo>
                <a:cubicBezTo>
                  <a:pt x="547295" y="2620411"/>
                  <a:pt x="741895" y="2671230"/>
                  <a:pt x="972510" y="2660102"/>
                </a:cubicBezTo>
                <a:cubicBezTo>
                  <a:pt x="971973" y="2666779"/>
                  <a:pt x="970898" y="2673457"/>
                  <a:pt x="970360" y="2680133"/>
                </a:cubicBezTo>
                <a:cubicBezTo>
                  <a:pt x="938105" y="2687924"/>
                  <a:pt x="905851" y="2695343"/>
                  <a:pt x="852633" y="2707955"/>
                </a:cubicBezTo>
                <a:cubicBezTo>
                  <a:pt x="899401" y="2733551"/>
                  <a:pt x="935955" y="2753582"/>
                  <a:pt x="980574" y="2777694"/>
                </a:cubicBezTo>
                <a:cubicBezTo>
                  <a:pt x="969285" y="2705730"/>
                  <a:pt x="1020892" y="2677166"/>
                  <a:pt x="1107439" y="2690891"/>
                </a:cubicBezTo>
                <a:cubicBezTo>
                  <a:pt x="1206352" y="2706471"/>
                  <a:pt x="1305802" y="2724276"/>
                  <a:pt x="1406328" y="2728728"/>
                </a:cubicBezTo>
                <a:cubicBezTo>
                  <a:pt x="1633182" y="2738744"/>
                  <a:pt x="1851971" y="2703504"/>
                  <a:pt x="2069149" y="2661958"/>
                </a:cubicBezTo>
                <a:cubicBezTo>
                  <a:pt x="2162685" y="2644152"/>
                  <a:pt x="2257835" y="2631911"/>
                  <a:pt x="2361048" y="2615589"/>
                </a:cubicBezTo>
                <a:cubicBezTo>
                  <a:pt x="2383087" y="2605573"/>
                  <a:pt x="2414804" y="2585541"/>
                  <a:pt x="2452435" y="2576268"/>
                </a:cubicBezTo>
                <a:cubicBezTo>
                  <a:pt x="2548658" y="2552527"/>
                  <a:pt x="2647571" y="2532866"/>
                  <a:pt x="2745410" y="2512465"/>
                </a:cubicBezTo>
                <a:cubicBezTo>
                  <a:pt x="2771213" y="2506900"/>
                  <a:pt x="2809379" y="2494288"/>
                  <a:pt x="2823356" y="2501706"/>
                </a:cubicBezTo>
                <a:cubicBezTo>
                  <a:pt x="2862598" y="2522850"/>
                  <a:pt x="2890551" y="2513578"/>
                  <a:pt x="2926569" y="2500594"/>
                </a:cubicBezTo>
                <a:cubicBezTo>
                  <a:pt x="2985165" y="2479821"/>
                  <a:pt x="3036233" y="2480933"/>
                  <a:pt x="3070099" y="2529899"/>
                </a:cubicBezTo>
                <a:cubicBezTo>
                  <a:pt x="3081389" y="2545478"/>
                  <a:pt x="3107191" y="2557720"/>
                  <a:pt x="3129770" y="2568478"/>
                </a:cubicBezTo>
                <a:cubicBezTo>
                  <a:pt x="3206642" y="2605202"/>
                  <a:pt x="3284052" y="2640442"/>
                  <a:pt x="3371138" y="2680876"/>
                </a:cubicBezTo>
                <a:cubicBezTo>
                  <a:pt x="3327596" y="2682730"/>
                  <a:pt x="3292652" y="2684214"/>
                  <a:pt x="3251260" y="2685698"/>
                </a:cubicBezTo>
                <a:cubicBezTo>
                  <a:pt x="3256098" y="2706842"/>
                  <a:pt x="3260398" y="2726874"/>
                  <a:pt x="3265237" y="2746905"/>
                </a:cubicBezTo>
                <a:cubicBezTo>
                  <a:pt x="3282977" y="2744679"/>
                  <a:pt x="3300716" y="2743566"/>
                  <a:pt x="3317918" y="2740599"/>
                </a:cubicBezTo>
                <a:cubicBezTo>
                  <a:pt x="3349096" y="2735405"/>
                  <a:pt x="3380276" y="2729099"/>
                  <a:pt x="3411455" y="2723535"/>
                </a:cubicBezTo>
                <a:cubicBezTo>
                  <a:pt x="3415218" y="2728728"/>
                  <a:pt x="3418981" y="2733922"/>
                  <a:pt x="3422744" y="2739115"/>
                </a:cubicBezTo>
                <a:cubicBezTo>
                  <a:pt x="3348022" y="2741712"/>
                  <a:pt x="3349635" y="2771758"/>
                  <a:pt x="3370600" y="2807741"/>
                </a:cubicBezTo>
                <a:cubicBezTo>
                  <a:pt x="3344798" y="2812193"/>
                  <a:pt x="3324370" y="2815531"/>
                  <a:pt x="3302329" y="2819240"/>
                </a:cubicBezTo>
                <a:cubicBezTo>
                  <a:pt x="3388003" y="2876738"/>
                  <a:pt x="3549693" y="2904240"/>
                  <a:pt x="3686999" y="2898306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title"/>
          </p:nvPr>
        </p:nvSpPr>
        <p:spPr>
          <a:xfrm>
            <a:off x="2521667" y="1397000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1"/>
          </p:nvPr>
        </p:nvSpPr>
        <p:spPr>
          <a:xfrm>
            <a:off x="2504255" y="3024258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 cstate="email">
                <a:alphaModFix amt="1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9114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title"/>
          </p:nvPr>
        </p:nvSpPr>
        <p:spPr>
          <a:xfrm>
            <a:off x="1812926" y="1089025"/>
            <a:ext cx="8553449" cy="15906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0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10343077" y="-99756"/>
            <a:ext cx="1565838" cy="2132008"/>
          </a:xfrm>
          <a:custGeom>
            <a:avLst/>
            <a:gdLst/>
            <a:ahLst/>
            <a:cxnLst/>
            <a:rect l="l" t="t" r="r" b="b"/>
            <a:pathLst>
              <a:path w="1565838" h="2132008">
                <a:moveTo>
                  <a:pt x="111173" y="1213633"/>
                </a:moveTo>
                <a:cubicBezTo>
                  <a:pt x="110365" y="1212824"/>
                  <a:pt x="109557" y="1211814"/>
                  <a:pt x="108545" y="1211004"/>
                </a:cubicBezTo>
                <a:cubicBezTo>
                  <a:pt x="104501" y="1214240"/>
                  <a:pt x="100659" y="1217475"/>
                  <a:pt x="94998" y="1222125"/>
                </a:cubicBezTo>
                <a:cubicBezTo>
                  <a:pt x="94998" y="1215655"/>
                  <a:pt x="94998" y="1210398"/>
                  <a:pt x="94998" y="1201096"/>
                </a:cubicBezTo>
                <a:cubicBezTo>
                  <a:pt x="86302" y="1207770"/>
                  <a:pt x="80439" y="1212016"/>
                  <a:pt x="74575" y="1216464"/>
                </a:cubicBezTo>
                <a:cubicBezTo>
                  <a:pt x="75991" y="1216666"/>
                  <a:pt x="77607" y="1216868"/>
                  <a:pt x="79023" y="1217273"/>
                </a:cubicBezTo>
                <a:cubicBezTo>
                  <a:pt x="78417" y="1226575"/>
                  <a:pt x="77811" y="1235876"/>
                  <a:pt x="77203" y="1245178"/>
                </a:cubicBezTo>
                <a:cubicBezTo>
                  <a:pt x="80237" y="1249828"/>
                  <a:pt x="83876" y="1255691"/>
                  <a:pt x="86100" y="1259331"/>
                </a:cubicBezTo>
                <a:cubicBezTo>
                  <a:pt x="94390" y="1244166"/>
                  <a:pt x="102681" y="1229001"/>
                  <a:pt x="111173" y="1213633"/>
                </a:cubicBezTo>
                <a:close/>
                <a:moveTo>
                  <a:pt x="175273" y="870693"/>
                </a:moveTo>
                <a:cubicBezTo>
                  <a:pt x="167792" y="874535"/>
                  <a:pt x="162130" y="876355"/>
                  <a:pt x="158085" y="879995"/>
                </a:cubicBezTo>
                <a:cubicBezTo>
                  <a:pt x="153031" y="884646"/>
                  <a:pt x="147773" y="890308"/>
                  <a:pt x="145145" y="896576"/>
                </a:cubicBezTo>
                <a:cubicBezTo>
                  <a:pt x="140695" y="907091"/>
                  <a:pt x="138269" y="918212"/>
                  <a:pt x="134428" y="931152"/>
                </a:cubicBezTo>
                <a:cubicBezTo>
                  <a:pt x="137056" y="932568"/>
                  <a:pt x="143931" y="938635"/>
                  <a:pt x="150401" y="938432"/>
                </a:cubicBezTo>
                <a:cubicBezTo>
                  <a:pt x="158490" y="938028"/>
                  <a:pt x="175273" y="955822"/>
                  <a:pt x="174666" y="933782"/>
                </a:cubicBezTo>
                <a:cubicBezTo>
                  <a:pt x="169814" y="927310"/>
                  <a:pt x="164152" y="923064"/>
                  <a:pt x="164758" y="919627"/>
                </a:cubicBezTo>
                <a:cubicBezTo>
                  <a:pt x="167184" y="903653"/>
                  <a:pt x="171431" y="887881"/>
                  <a:pt x="175273" y="870693"/>
                </a:cubicBezTo>
                <a:close/>
                <a:moveTo>
                  <a:pt x="186597" y="1210600"/>
                </a:moveTo>
                <a:cubicBezTo>
                  <a:pt x="184575" y="1210398"/>
                  <a:pt x="182349" y="1210196"/>
                  <a:pt x="180327" y="1209994"/>
                </a:cubicBezTo>
                <a:cubicBezTo>
                  <a:pt x="175071" y="1216868"/>
                  <a:pt x="169814" y="1223743"/>
                  <a:pt x="164556" y="1230618"/>
                </a:cubicBezTo>
                <a:cubicBezTo>
                  <a:pt x="165162" y="1232438"/>
                  <a:pt x="165972" y="1234056"/>
                  <a:pt x="166578" y="1235876"/>
                </a:cubicBezTo>
                <a:cubicBezTo>
                  <a:pt x="172442" y="1234460"/>
                  <a:pt x="181339" y="1234864"/>
                  <a:pt x="183563" y="1231225"/>
                </a:cubicBezTo>
                <a:cubicBezTo>
                  <a:pt x="187001" y="1225967"/>
                  <a:pt x="185787" y="1217677"/>
                  <a:pt x="186597" y="1210600"/>
                </a:cubicBezTo>
                <a:close/>
                <a:moveTo>
                  <a:pt x="367773" y="1097972"/>
                </a:moveTo>
                <a:cubicBezTo>
                  <a:pt x="367570" y="1094534"/>
                  <a:pt x="364941" y="1089681"/>
                  <a:pt x="362313" y="1088873"/>
                </a:cubicBezTo>
                <a:cubicBezTo>
                  <a:pt x="359683" y="1088064"/>
                  <a:pt x="354427" y="1090693"/>
                  <a:pt x="352607" y="1093321"/>
                </a:cubicBezTo>
                <a:cubicBezTo>
                  <a:pt x="345732" y="1103634"/>
                  <a:pt x="349776" y="1113542"/>
                  <a:pt x="364739" y="1122641"/>
                </a:cubicBezTo>
                <a:cubicBezTo>
                  <a:pt x="364739" y="1117383"/>
                  <a:pt x="364335" y="1113542"/>
                  <a:pt x="364941" y="1109902"/>
                </a:cubicBezTo>
                <a:cubicBezTo>
                  <a:pt x="365549" y="1105858"/>
                  <a:pt x="368177" y="1101814"/>
                  <a:pt x="367773" y="1097972"/>
                </a:cubicBezTo>
                <a:close/>
                <a:moveTo>
                  <a:pt x="381926" y="677790"/>
                </a:moveTo>
                <a:cubicBezTo>
                  <a:pt x="376669" y="675364"/>
                  <a:pt x="371210" y="672937"/>
                  <a:pt x="365345" y="670309"/>
                </a:cubicBezTo>
                <a:cubicBezTo>
                  <a:pt x="367368" y="666265"/>
                  <a:pt x="369187" y="662221"/>
                  <a:pt x="371816" y="656761"/>
                </a:cubicBezTo>
                <a:cubicBezTo>
                  <a:pt x="360695" y="662625"/>
                  <a:pt x="352405" y="667073"/>
                  <a:pt x="342900" y="672129"/>
                </a:cubicBezTo>
                <a:cubicBezTo>
                  <a:pt x="357864" y="676173"/>
                  <a:pt x="368783" y="679004"/>
                  <a:pt x="379702" y="681834"/>
                </a:cubicBezTo>
                <a:cubicBezTo>
                  <a:pt x="380512" y="680418"/>
                  <a:pt x="381118" y="679206"/>
                  <a:pt x="381926" y="677790"/>
                </a:cubicBezTo>
                <a:close/>
                <a:moveTo>
                  <a:pt x="386375" y="635731"/>
                </a:moveTo>
                <a:cubicBezTo>
                  <a:pt x="385162" y="631283"/>
                  <a:pt x="379702" y="627845"/>
                  <a:pt x="376062" y="624004"/>
                </a:cubicBezTo>
                <a:cubicBezTo>
                  <a:pt x="374445" y="625015"/>
                  <a:pt x="372827" y="625824"/>
                  <a:pt x="371412" y="626835"/>
                </a:cubicBezTo>
                <a:cubicBezTo>
                  <a:pt x="372625" y="633507"/>
                  <a:pt x="373636" y="640180"/>
                  <a:pt x="374647" y="647054"/>
                </a:cubicBezTo>
                <a:cubicBezTo>
                  <a:pt x="376872" y="647662"/>
                  <a:pt x="379096" y="648066"/>
                  <a:pt x="381118" y="648672"/>
                </a:cubicBezTo>
                <a:cubicBezTo>
                  <a:pt x="383140" y="644426"/>
                  <a:pt x="387184" y="639371"/>
                  <a:pt x="386375" y="635731"/>
                </a:cubicBezTo>
                <a:close/>
                <a:moveTo>
                  <a:pt x="409022" y="1149534"/>
                </a:moveTo>
                <a:cubicBezTo>
                  <a:pt x="405382" y="1138412"/>
                  <a:pt x="402956" y="1130526"/>
                  <a:pt x="399317" y="1119203"/>
                </a:cubicBezTo>
                <a:cubicBezTo>
                  <a:pt x="386982" y="1139828"/>
                  <a:pt x="387790" y="1142660"/>
                  <a:pt x="409022" y="1149534"/>
                </a:cubicBezTo>
                <a:close/>
                <a:moveTo>
                  <a:pt x="433489" y="1721572"/>
                </a:moveTo>
                <a:cubicBezTo>
                  <a:pt x="431871" y="1715101"/>
                  <a:pt x="430455" y="1708631"/>
                  <a:pt x="428838" y="1702160"/>
                </a:cubicBezTo>
                <a:cubicBezTo>
                  <a:pt x="422974" y="1703575"/>
                  <a:pt x="417920" y="1704991"/>
                  <a:pt x="411246" y="1706609"/>
                </a:cubicBezTo>
                <a:cubicBezTo>
                  <a:pt x="418526" y="1713079"/>
                  <a:pt x="424390" y="1718134"/>
                  <a:pt x="430051" y="1723392"/>
                </a:cubicBezTo>
                <a:cubicBezTo>
                  <a:pt x="431265" y="1722784"/>
                  <a:pt x="432275" y="1722178"/>
                  <a:pt x="433489" y="1721572"/>
                </a:cubicBezTo>
                <a:close/>
                <a:moveTo>
                  <a:pt x="472717" y="836521"/>
                </a:moveTo>
                <a:cubicBezTo>
                  <a:pt x="471503" y="834297"/>
                  <a:pt x="470291" y="831870"/>
                  <a:pt x="468875" y="829646"/>
                </a:cubicBezTo>
                <a:cubicBezTo>
                  <a:pt x="458158" y="833690"/>
                  <a:pt x="447238" y="837735"/>
                  <a:pt x="435309" y="842183"/>
                </a:cubicBezTo>
                <a:cubicBezTo>
                  <a:pt x="439555" y="849664"/>
                  <a:pt x="443195" y="856134"/>
                  <a:pt x="448250" y="864830"/>
                </a:cubicBezTo>
                <a:cubicBezTo>
                  <a:pt x="456944" y="854720"/>
                  <a:pt x="464831" y="845621"/>
                  <a:pt x="472717" y="836521"/>
                </a:cubicBezTo>
                <a:close/>
                <a:moveTo>
                  <a:pt x="481614" y="1638465"/>
                </a:moveTo>
                <a:cubicBezTo>
                  <a:pt x="471907" y="1634826"/>
                  <a:pt x="463213" y="1631388"/>
                  <a:pt x="452900" y="1627344"/>
                </a:cubicBezTo>
                <a:cubicBezTo>
                  <a:pt x="462000" y="1646756"/>
                  <a:pt x="462000" y="1646756"/>
                  <a:pt x="481614" y="1638465"/>
                </a:cubicBezTo>
                <a:close/>
                <a:moveTo>
                  <a:pt x="485860" y="1260545"/>
                </a:moveTo>
                <a:cubicBezTo>
                  <a:pt x="481816" y="1275508"/>
                  <a:pt x="478378" y="1287842"/>
                  <a:pt x="474941" y="1300986"/>
                </a:cubicBezTo>
                <a:cubicBezTo>
                  <a:pt x="476357" y="1301996"/>
                  <a:pt x="480805" y="1305030"/>
                  <a:pt x="485860" y="1308264"/>
                </a:cubicBezTo>
                <a:cubicBezTo>
                  <a:pt x="485860" y="1293301"/>
                  <a:pt x="485860" y="1278136"/>
                  <a:pt x="485860" y="1260545"/>
                </a:cubicBezTo>
                <a:close/>
                <a:moveTo>
                  <a:pt x="498801" y="1706811"/>
                </a:moveTo>
                <a:cubicBezTo>
                  <a:pt x="495162" y="1700340"/>
                  <a:pt x="491522" y="1694072"/>
                  <a:pt x="485658" y="1683759"/>
                </a:cubicBezTo>
                <a:cubicBezTo>
                  <a:pt x="483636" y="1686590"/>
                  <a:pt x="477974" y="1692858"/>
                  <a:pt x="478581" y="1693466"/>
                </a:cubicBezTo>
                <a:cubicBezTo>
                  <a:pt x="484242" y="1699330"/>
                  <a:pt x="490916" y="1704182"/>
                  <a:pt x="497183" y="1709439"/>
                </a:cubicBezTo>
                <a:cubicBezTo>
                  <a:pt x="497790" y="1708631"/>
                  <a:pt x="498397" y="1707619"/>
                  <a:pt x="498801" y="1706811"/>
                </a:cubicBezTo>
                <a:close/>
                <a:moveTo>
                  <a:pt x="515988" y="461027"/>
                </a:moveTo>
                <a:cubicBezTo>
                  <a:pt x="514977" y="459813"/>
                  <a:pt x="513967" y="458803"/>
                  <a:pt x="512955" y="457589"/>
                </a:cubicBezTo>
                <a:cubicBezTo>
                  <a:pt x="507091" y="458601"/>
                  <a:pt x="501227" y="459611"/>
                  <a:pt x="493342" y="461027"/>
                </a:cubicBezTo>
                <a:cubicBezTo>
                  <a:pt x="496375" y="467093"/>
                  <a:pt x="498801" y="472148"/>
                  <a:pt x="502441" y="479630"/>
                </a:cubicBezTo>
                <a:cubicBezTo>
                  <a:pt x="508103" y="471946"/>
                  <a:pt x="512147" y="466486"/>
                  <a:pt x="515988" y="461027"/>
                </a:cubicBezTo>
                <a:close/>
                <a:moveTo>
                  <a:pt x="551576" y="1000104"/>
                </a:moveTo>
                <a:cubicBezTo>
                  <a:pt x="526908" y="1005564"/>
                  <a:pt x="536209" y="1022954"/>
                  <a:pt x="532367" y="1034884"/>
                </a:cubicBezTo>
                <a:cubicBezTo>
                  <a:pt x="533580" y="1035490"/>
                  <a:pt x="534793" y="1035896"/>
                  <a:pt x="536007" y="1036502"/>
                </a:cubicBezTo>
                <a:cubicBezTo>
                  <a:pt x="540859" y="1025380"/>
                  <a:pt x="545713" y="1014057"/>
                  <a:pt x="551576" y="1000104"/>
                </a:cubicBezTo>
                <a:close/>
                <a:moveTo>
                  <a:pt x="564114" y="482662"/>
                </a:moveTo>
                <a:cubicBezTo>
                  <a:pt x="562698" y="481450"/>
                  <a:pt x="561484" y="480236"/>
                  <a:pt x="560070" y="479226"/>
                </a:cubicBezTo>
                <a:cubicBezTo>
                  <a:pt x="550768" y="488122"/>
                  <a:pt x="541467" y="497019"/>
                  <a:pt x="532165" y="506118"/>
                </a:cubicBezTo>
                <a:cubicBezTo>
                  <a:pt x="533985" y="507938"/>
                  <a:pt x="535603" y="509556"/>
                  <a:pt x="537422" y="511376"/>
                </a:cubicBezTo>
                <a:cubicBezTo>
                  <a:pt x="546319" y="501872"/>
                  <a:pt x="555216" y="492165"/>
                  <a:pt x="564114" y="482662"/>
                </a:cubicBezTo>
                <a:close/>
                <a:moveTo>
                  <a:pt x="614639" y="927058"/>
                </a:moveTo>
                <a:cubicBezTo>
                  <a:pt x="616282" y="923671"/>
                  <a:pt x="613957" y="919628"/>
                  <a:pt x="608801" y="912753"/>
                </a:cubicBezTo>
                <a:cubicBezTo>
                  <a:pt x="604959" y="920638"/>
                  <a:pt x="601319" y="927716"/>
                  <a:pt x="596668" y="937421"/>
                </a:cubicBezTo>
                <a:cubicBezTo>
                  <a:pt x="607385" y="933175"/>
                  <a:pt x="612996" y="930445"/>
                  <a:pt x="614639" y="927058"/>
                </a:cubicBezTo>
                <a:close/>
                <a:moveTo>
                  <a:pt x="628818" y="576081"/>
                </a:moveTo>
                <a:cubicBezTo>
                  <a:pt x="617697" y="581136"/>
                  <a:pt x="604352" y="564555"/>
                  <a:pt x="591208" y="580732"/>
                </a:cubicBezTo>
                <a:cubicBezTo>
                  <a:pt x="597882" y="581946"/>
                  <a:pt x="602330" y="582754"/>
                  <a:pt x="607789" y="583562"/>
                </a:cubicBezTo>
                <a:cubicBezTo>
                  <a:pt x="608599" y="590033"/>
                  <a:pt x="609407" y="595493"/>
                  <a:pt x="610013" y="600751"/>
                </a:cubicBezTo>
                <a:cubicBezTo>
                  <a:pt x="611429" y="600953"/>
                  <a:pt x="612643" y="601155"/>
                  <a:pt x="614059" y="601357"/>
                </a:cubicBezTo>
                <a:cubicBezTo>
                  <a:pt x="618709" y="593269"/>
                  <a:pt x="623562" y="585180"/>
                  <a:pt x="628818" y="576081"/>
                </a:cubicBezTo>
                <a:close/>
                <a:moveTo>
                  <a:pt x="639334" y="882421"/>
                </a:moveTo>
                <a:cubicBezTo>
                  <a:pt x="638727" y="879591"/>
                  <a:pt x="637110" y="876355"/>
                  <a:pt x="637110" y="872917"/>
                </a:cubicBezTo>
                <a:cubicBezTo>
                  <a:pt x="637312" y="859168"/>
                  <a:pt x="633066" y="853304"/>
                  <a:pt x="618709" y="860382"/>
                </a:cubicBezTo>
                <a:cubicBezTo>
                  <a:pt x="615069" y="862202"/>
                  <a:pt x="609205" y="859370"/>
                  <a:pt x="601117" y="858360"/>
                </a:cubicBezTo>
                <a:cubicBezTo>
                  <a:pt x="596668" y="867458"/>
                  <a:pt x="591006" y="878985"/>
                  <a:pt x="585345" y="890308"/>
                </a:cubicBezTo>
                <a:cubicBezTo>
                  <a:pt x="586356" y="891520"/>
                  <a:pt x="587367" y="892734"/>
                  <a:pt x="588378" y="893948"/>
                </a:cubicBezTo>
                <a:cubicBezTo>
                  <a:pt x="595252" y="891924"/>
                  <a:pt x="602128" y="890106"/>
                  <a:pt x="608194" y="888286"/>
                </a:cubicBezTo>
                <a:cubicBezTo>
                  <a:pt x="610419" y="893138"/>
                  <a:pt x="612845" y="897992"/>
                  <a:pt x="614867" y="902440"/>
                </a:cubicBezTo>
                <a:cubicBezTo>
                  <a:pt x="624572" y="894352"/>
                  <a:pt x="632054" y="888286"/>
                  <a:pt x="639334" y="882421"/>
                </a:cubicBezTo>
                <a:close/>
                <a:moveTo>
                  <a:pt x="672698" y="572239"/>
                </a:moveTo>
                <a:cubicBezTo>
                  <a:pt x="671484" y="565769"/>
                  <a:pt x="670474" y="560511"/>
                  <a:pt x="669260" y="554243"/>
                </a:cubicBezTo>
                <a:cubicBezTo>
                  <a:pt x="662385" y="563545"/>
                  <a:pt x="655712" y="572644"/>
                  <a:pt x="649241" y="581540"/>
                </a:cubicBezTo>
                <a:cubicBezTo>
                  <a:pt x="650051" y="582552"/>
                  <a:pt x="650657" y="583360"/>
                  <a:pt x="651467" y="584372"/>
                </a:cubicBezTo>
                <a:cubicBezTo>
                  <a:pt x="658745" y="580328"/>
                  <a:pt x="665822" y="576284"/>
                  <a:pt x="672698" y="572239"/>
                </a:cubicBezTo>
                <a:close/>
                <a:moveTo>
                  <a:pt x="718597" y="632295"/>
                </a:moveTo>
                <a:cubicBezTo>
                  <a:pt x="697770" y="622184"/>
                  <a:pt x="690491" y="627239"/>
                  <a:pt x="690491" y="646044"/>
                </a:cubicBezTo>
                <a:cubicBezTo>
                  <a:pt x="698782" y="642000"/>
                  <a:pt x="706668" y="638158"/>
                  <a:pt x="718597" y="632295"/>
                </a:cubicBezTo>
                <a:close/>
                <a:moveTo>
                  <a:pt x="718801" y="268124"/>
                </a:moveTo>
                <a:cubicBezTo>
                  <a:pt x="710914" y="264888"/>
                  <a:pt x="703028" y="261652"/>
                  <a:pt x="692311" y="257204"/>
                </a:cubicBezTo>
                <a:cubicBezTo>
                  <a:pt x="681797" y="266910"/>
                  <a:pt x="668856" y="279042"/>
                  <a:pt x="653893" y="292792"/>
                </a:cubicBezTo>
                <a:cubicBezTo>
                  <a:pt x="652477" y="292185"/>
                  <a:pt x="648029" y="289961"/>
                  <a:pt x="643377" y="287535"/>
                </a:cubicBezTo>
                <a:cubicBezTo>
                  <a:pt x="645601" y="283087"/>
                  <a:pt x="647219" y="279851"/>
                  <a:pt x="648837" y="276616"/>
                </a:cubicBezTo>
                <a:cubicBezTo>
                  <a:pt x="647219" y="275605"/>
                  <a:pt x="645805" y="274392"/>
                  <a:pt x="644187" y="273380"/>
                </a:cubicBezTo>
                <a:cubicBezTo>
                  <a:pt x="638727" y="282277"/>
                  <a:pt x="627606" y="292388"/>
                  <a:pt x="629022" y="300072"/>
                </a:cubicBezTo>
                <a:cubicBezTo>
                  <a:pt x="630842" y="309576"/>
                  <a:pt x="626190" y="312002"/>
                  <a:pt x="622348" y="316855"/>
                </a:cubicBezTo>
                <a:cubicBezTo>
                  <a:pt x="619720" y="320291"/>
                  <a:pt x="616687" y="323325"/>
                  <a:pt x="614059" y="326359"/>
                </a:cubicBezTo>
                <a:cubicBezTo>
                  <a:pt x="627808" y="317259"/>
                  <a:pt x="634278" y="323931"/>
                  <a:pt x="637110" y="332020"/>
                </a:cubicBezTo>
                <a:cubicBezTo>
                  <a:pt x="649647" y="327167"/>
                  <a:pt x="661374" y="322517"/>
                  <a:pt x="673102" y="318067"/>
                </a:cubicBezTo>
                <a:cubicBezTo>
                  <a:pt x="673506" y="319483"/>
                  <a:pt x="673911" y="320697"/>
                  <a:pt x="674315" y="322111"/>
                </a:cubicBezTo>
                <a:cubicBezTo>
                  <a:pt x="675933" y="313821"/>
                  <a:pt x="677753" y="305734"/>
                  <a:pt x="679168" y="298656"/>
                </a:cubicBezTo>
                <a:cubicBezTo>
                  <a:pt x="686043" y="300476"/>
                  <a:pt x="691503" y="301892"/>
                  <a:pt x="699792" y="303914"/>
                </a:cubicBezTo>
                <a:cubicBezTo>
                  <a:pt x="694333" y="297443"/>
                  <a:pt x="691301" y="294005"/>
                  <a:pt x="686043" y="287939"/>
                </a:cubicBezTo>
                <a:cubicBezTo>
                  <a:pt x="696760" y="288951"/>
                  <a:pt x="702018" y="289355"/>
                  <a:pt x="707477" y="289961"/>
                </a:cubicBezTo>
                <a:cubicBezTo>
                  <a:pt x="707882" y="288343"/>
                  <a:pt x="708286" y="286523"/>
                  <a:pt x="708690" y="284907"/>
                </a:cubicBezTo>
                <a:cubicBezTo>
                  <a:pt x="700602" y="281671"/>
                  <a:pt x="692311" y="278436"/>
                  <a:pt x="680583" y="273785"/>
                </a:cubicBezTo>
                <a:cubicBezTo>
                  <a:pt x="694738" y="273785"/>
                  <a:pt x="706466" y="273785"/>
                  <a:pt x="718193" y="273785"/>
                </a:cubicBezTo>
                <a:cubicBezTo>
                  <a:pt x="718395" y="271966"/>
                  <a:pt x="718597" y="269944"/>
                  <a:pt x="718801" y="268124"/>
                </a:cubicBezTo>
                <a:close/>
                <a:moveTo>
                  <a:pt x="740840" y="762312"/>
                </a:moveTo>
                <a:cubicBezTo>
                  <a:pt x="740638" y="758874"/>
                  <a:pt x="740436" y="754628"/>
                  <a:pt x="740234" y="750382"/>
                </a:cubicBezTo>
                <a:cubicBezTo>
                  <a:pt x="740032" y="744720"/>
                  <a:pt x="741852" y="736835"/>
                  <a:pt x="739020" y="734003"/>
                </a:cubicBezTo>
                <a:cubicBezTo>
                  <a:pt x="734168" y="729555"/>
                  <a:pt x="726485" y="726724"/>
                  <a:pt x="719609" y="725915"/>
                </a:cubicBezTo>
                <a:cubicBezTo>
                  <a:pt x="710308" y="724904"/>
                  <a:pt x="700804" y="726522"/>
                  <a:pt x="689885" y="727128"/>
                </a:cubicBezTo>
                <a:cubicBezTo>
                  <a:pt x="687257" y="734205"/>
                  <a:pt x="683819" y="743507"/>
                  <a:pt x="679370" y="754830"/>
                </a:cubicBezTo>
                <a:cubicBezTo>
                  <a:pt x="687257" y="754426"/>
                  <a:pt x="693727" y="754022"/>
                  <a:pt x="700400" y="753820"/>
                </a:cubicBezTo>
                <a:cubicBezTo>
                  <a:pt x="700602" y="764738"/>
                  <a:pt x="703028" y="771209"/>
                  <a:pt x="714351" y="763525"/>
                </a:cubicBezTo>
                <a:cubicBezTo>
                  <a:pt x="715969" y="771815"/>
                  <a:pt x="717385" y="779904"/>
                  <a:pt x="719205" y="789610"/>
                </a:cubicBezTo>
                <a:cubicBezTo>
                  <a:pt x="727899" y="778893"/>
                  <a:pt x="734370" y="770603"/>
                  <a:pt x="740840" y="762312"/>
                </a:cubicBezTo>
                <a:close/>
                <a:moveTo>
                  <a:pt x="758433" y="527957"/>
                </a:moveTo>
                <a:cubicBezTo>
                  <a:pt x="736190" y="533213"/>
                  <a:pt x="736190" y="533213"/>
                  <a:pt x="733157" y="555861"/>
                </a:cubicBezTo>
                <a:cubicBezTo>
                  <a:pt x="750344" y="553839"/>
                  <a:pt x="755601" y="541100"/>
                  <a:pt x="758433" y="527957"/>
                </a:cubicBezTo>
                <a:close/>
                <a:moveTo>
                  <a:pt x="765712" y="712570"/>
                </a:moveTo>
                <a:cubicBezTo>
                  <a:pt x="762477" y="708323"/>
                  <a:pt x="759241" y="702055"/>
                  <a:pt x="753983" y="698011"/>
                </a:cubicBezTo>
                <a:cubicBezTo>
                  <a:pt x="751557" y="695989"/>
                  <a:pt x="745289" y="697809"/>
                  <a:pt x="741246" y="699223"/>
                </a:cubicBezTo>
                <a:cubicBezTo>
                  <a:pt x="739628" y="699831"/>
                  <a:pt x="738212" y="705897"/>
                  <a:pt x="739020" y="706503"/>
                </a:cubicBezTo>
                <a:cubicBezTo>
                  <a:pt x="742054" y="708930"/>
                  <a:pt x="745896" y="710749"/>
                  <a:pt x="749737" y="711558"/>
                </a:cubicBezTo>
                <a:cubicBezTo>
                  <a:pt x="754187" y="712367"/>
                  <a:pt x="759039" y="712165"/>
                  <a:pt x="765712" y="712570"/>
                </a:cubicBezTo>
                <a:close/>
                <a:moveTo>
                  <a:pt x="776428" y="601559"/>
                </a:moveTo>
                <a:cubicBezTo>
                  <a:pt x="765105" y="601155"/>
                  <a:pt x="757017" y="600751"/>
                  <a:pt x="750344" y="600547"/>
                </a:cubicBezTo>
                <a:cubicBezTo>
                  <a:pt x="749131" y="604592"/>
                  <a:pt x="747716" y="609242"/>
                  <a:pt x="746502" y="613692"/>
                </a:cubicBezTo>
                <a:cubicBezTo>
                  <a:pt x="743065" y="610456"/>
                  <a:pt x="739426" y="607221"/>
                  <a:pt x="735988" y="603783"/>
                </a:cubicBezTo>
                <a:cubicBezTo>
                  <a:pt x="731134" y="598931"/>
                  <a:pt x="726485" y="594481"/>
                  <a:pt x="721025" y="602975"/>
                </a:cubicBezTo>
                <a:cubicBezTo>
                  <a:pt x="718395" y="607018"/>
                  <a:pt x="716373" y="611264"/>
                  <a:pt x="711723" y="619556"/>
                </a:cubicBezTo>
                <a:cubicBezTo>
                  <a:pt x="720621" y="620162"/>
                  <a:pt x="727091" y="619758"/>
                  <a:pt x="733157" y="621376"/>
                </a:cubicBezTo>
                <a:cubicBezTo>
                  <a:pt x="739628" y="622993"/>
                  <a:pt x="745694" y="626632"/>
                  <a:pt x="753175" y="629665"/>
                </a:cubicBezTo>
                <a:cubicBezTo>
                  <a:pt x="759443" y="621982"/>
                  <a:pt x="767127" y="612882"/>
                  <a:pt x="776428" y="601559"/>
                </a:cubicBezTo>
                <a:close/>
                <a:moveTo>
                  <a:pt x="791323" y="271845"/>
                </a:moveTo>
                <a:cubicBezTo>
                  <a:pt x="792694" y="268705"/>
                  <a:pt x="792201" y="264282"/>
                  <a:pt x="788359" y="257609"/>
                </a:cubicBezTo>
                <a:cubicBezTo>
                  <a:pt x="775216" y="264281"/>
                  <a:pt x="762073" y="270146"/>
                  <a:pt x="749940" y="277425"/>
                </a:cubicBezTo>
                <a:cubicBezTo>
                  <a:pt x="739628" y="283693"/>
                  <a:pt x="738818" y="293803"/>
                  <a:pt x="745289" y="299262"/>
                </a:cubicBezTo>
                <a:cubicBezTo>
                  <a:pt x="753983" y="296432"/>
                  <a:pt x="761263" y="294005"/>
                  <a:pt x="768745" y="291579"/>
                </a:cubicBezTo>
                <a:cubicBezTo>
                  <a:pt x="766319" y="279143"/>
                  <a:pt x="787209" y="281266"/>
                  <a:pt x="791323" y="271845"/>
                </a:cubicBezTo>
                <a:close/>
                <a:moveTo>
                  <a:pt x="793819" y="540088"/>
                </a:moveTo>
                <a:cubicBezTo>
                  <a:pt x="780473" y="533821"/>
                  <a:pt x="774204" y="540898"/>
                  <a:pt x="767127" y="549996"/>
                </a:cubicBezTo>
                <a:cubicBezTo>
                  <a:pt x="781282" y="558691"/>
                  <a:pt x="787347" y="551210"/>
                  <a:pt x="793819" y="540088"/>
                </a:cubicBezTo>
                <a:close/>
                <a:moveTo>
                  <a:pt x="798873" y="637147"/>
                </a:moveTo>
                <a:cubicBezTo>
                  <a:pt x="783506" y="637147"/>
                  <a:pt x="773396" y="637147"/>
                  <a:pt x="763285" y="637147"/>
                </a:cubicBezTo>
                <a:cubicBezTo>
                  <a:pt x="764297" y="646852"/>
                  <a:pt x="782293" y="662827"/>
                  <a:pt x="789369" y="658176"/>
                </a:cubicBezTo>
                <a:cubicBezTo>
                  <a:pt x="794425" y="655144"/>
                  <a:pt x="795437" y="645640"/>
                  <a:pt x="798873" y="637147"/>
                </a:cubicBezTo>
                <a:close/>
                <a:moveTo>
                  <a:pt x="800087" y="576688"/>
                </a:moveTo>
                <a:cubicBezTo>
                  <a:pt x="788965" y="577698"/>
                  <a:pt x="778451" y="570217"/>
                  <a:pt x="771374" y="586192"/>
                </a:cubicBezTo>
                <a:cubicBezTo>
                  <a:pt x="781282" y="579922"/>
                  <a:pt x="786337" y="582350"/>
                  <a:pt x="787145" y="595089"/>
                </a:cubicBezTo>
                <a:cubicBezTo>
                  <a:pt x="792807" y="587000"/>
                  <a:pt x="795639" y="582956"/>
                  <a:pt x="800087" y="576688"/>
                </a:cubicBezTo>
                <a:close/>
                <a:moveTo>
                  <a:pt x="858119" y="311193"/>
                </a:moveTo>
                <a:cubicBezTo>
                  <a:pt x="857715" y="310182"/>
                  <a:pt x="857311" y="308968"/>
                  <a:pt x="856906" y="307958"/>
                </a:cubicBezTo>
                <a:cubicBezTo>
                  <a:pt x="847200" y="312002"/>
                  <a:pt x="837494" y="315843"/>
                  <a:pt x="825969" y="320697"/>
                </a:cubicBezTo>
                <a:cubicBezTo>
                  <a:pt x="824755" y="315237"/>
                  <a:pt x="823341" y="308160"/>
                  <a:pt x="821723" y="301082"/>
                </a:cubicBezTo>
                <a:cubicBezTo>
                  <a:pt x="813230" y="316450"/>
                  <a:pt x="819701" y="325751"/>
                  <a:pt x="832844" y="331009"/>
                </a:cubicBezTo>
                <a:cubicBezTo>
                  <a:pt x="841538" y="324135"/>
                  <a:pt x="849830" y="317663"/>
                  <a:pt x="858119" y="311193"/>
                </a:cubicBezTo>
                <a:close/>
                <a:moveTo>
                  <a:pt x="880160" y="370844"/>
                </a:moveTo>
                <a:cubicBezTo>
                  <a:pt x="878138" y="369024"/>
                  <a:pt x="876116" y="366192"/>
                  <a:pt x="873892" y="365788"/>
                </a:cubicBezTo>
                <a:cubicBezTo>
                  <a:pt x="856704" y="361946"/>
                  <a:pt x="846998" y="374888"/>
                  <a:pt x="846998" y="400770"/>
                </a:cubicBezTo>
                <a:cubicBezTo>
                  <a:pt x="848414" y="401578"/>
                  <a:pt x="849628" y="402185"/>
                  <a:pt x="851042" y="402994"/>
                </a:cubicBezTo>
                <a:cubicBezTo>
                  <a:pt x="854480" y="397534"/>
                  <a:pt x="859333" y="392479"/>
                  <a:pt x="860951" y="386615"/>
                </a:cubicBezTo>
                <a:cubicBezTo>
                  <a:pt x="862973" y="379538"/>
                  <a:pt x="862973" y="372460"/>
                  <a:pt x="873689" y="375898"/>
                </a:cubicBezTo>
                <a:cubicBezTo>
                  <a:pt x="875105" y="376302"/>
                  <a:pt x="877936" y="372664"/>
                  <a:pt x="880160" y="370844"/>
                </a:cubicBezTo>
                <a:close/>
                <a:moveTo>
                  <a:pt x="888855" y="452736"/>
                </a:moveTo>
                <a:cubicBezTo>
                  <a:pt x="880160" y="446266"/>
                  <a:pt x="872476" y="440806"/>
                  <a:pt x="862973" y="433729"/>
                </a:cubicBezTo>
                <a:cubicBezTo>
                  <a:pt x="861557" y="434740"/>
                  <a:pt x="856704" y="438582"/>
                  <a:pt x="848616" y="444850"/>
                </a:cubicBezTo>
                <a:cubicBezTo>
                  <a:pt x="860546" y="447884"/>
                  <a:pt x="868230" y="449906"/>
                  <a:pt x="876116" y="452130"/>
                </a:cubicBezTo>
                <a:cubicBezTo>
                  <a:pt x="871667" y="455971"/>
                  <a:pt x="867421" y="459813"/>
                  <a:pt x="863175" y="463655"/>
                </a:cubicBezTo>
                <a:cubicBezTo>
                  <a:pt x="864185" y="464869"/>
                  <a:pt x="864995" y="466284"/>
                  <a:pt x="866005" y="467497"/>
                </a:cubicBezTo>
                <a:cubicBezTo>
                  <a:pt x="873689" y="462645"/>
                  <a:pt x="881374" y="457589"/>
                  <a:pt x="888855" y="452736"/>
                </a:cubicBezTo>
                <a:close/>
                <a:moveTo>
                  <a:pt x="953762" y="353251"/>
                </a:moveTo>
                <a:cubicBezTo>
                  <a:pt x="941428" y="350016"/>
                  <a:pt x="929903" y="344152"/>
                  <a:pt x="918782" y="344556"/>
                </a:cubicBezTo>
                <a:cubicBezTo>
                  <a:pt x="907255" y="345163"/>
                  <a:pt x="895932" y="351835"/>
                  <a:pt x="883800" y="356285"/>
                </a:cubicBezTo>
                <a:cubicBezTo>
                  <a:pt x="888855" y="359519"/>
                  <a:pt x="892899" y="362351"/>
                  <a:pt x="893909" y="362957"/>
                </a:cubicBezTo>
                <a:cubicBezTo>
                  <a:pt x="909075" y="357903"/>
                  <a:pt x="921612" y="353655"/>
                  <a:pt x="933947" y="349409"/>
                </a:cubicBezTo>
                <a:cubicBezTo>
                  <a:pt x="935159" y="351431"/>
                  <a:pt x="936373" y="353453"/>
                  <a:pt x="937789" y="355475"/>
                </a:cubicBezTo>
                <a:cubicBezTo>
                  <a:pt x="931925" y="361744"/>
                  <a:pt x="926263" y="368012"/>
                  <a:pt x="920398" y="374280"/>
                </a:cubicBezTo>
                <a:cubicBezTo>
                  <a:pt x="921208" y="375292"/>
                  <a:pt x="922016" y="376302"/>
                  <a:pt x="922624" y="377314"/>
                </a:cubicBezTo>
                <a:cubicBezTo>
                  <a:pt x="932935" y="369226"/>
                  <a:pt x="943046" y="361542"/>
                  <a:pt x="953762" y="353251"/>
                </a:cubicBezTo>
                <a:close/>
                <a:moveTo>
                  <a:pt x="953964" y="465677"/>
                </a:moveTo>
                <a:cubicBezTo>
                  <a:pt x="946079" y="461633"/>
                  <a:pt x="938395" y="457387"/>
                  <a:pt x="929094" y="452534"/>
                </a:cubicBezTo>
                <a:cubicBezTo>
                  <a:pt x="928285" y="456578"/>
                  <a:pt x="927678" y="460217"/>
                  <a:pt x="926869" y="464465"/>
                </a:cubicBezTo>
                <a:cubicBezTo>
                  <a:pt x="922422" y="464465"/>
                  <a:pt x="917568" y="464465"/>
                  <a:pt x="912715" y="464465"/>
                </a:cubicBezTo>
                <a:cubicBezTo>
                  <a:pt x="923432" y="474776"/>
                  <a:pt x="943451" y="473968"/>
                  <a:pt x="953964" y="465677"/>
                </a:cubicBezTo>
                <a:close/>
                <a:moveTo>
                  <a:pt x="991778" y="435751"/>
                </a:moveTo>
                <a:cubicBezTo>
                  <a:pt x="990564" y="434336"/>
                  <a:pt x="989350" y="432920"/>
                  <a:pt x="988340" y="431505"/>
                </a:cubicBezTo>
                <a:cubicBezTo>
                  <a:pt x="979645" y="438986"/>
                  <a:pt x="970747" y="446468"/>
                  <a:pt x="962053" y="453949"/>
                </a:cubicBezTo>
                <a:cubicBezTo>
                  <a:pt x="963064" y="455163"/>
                  <a:pt x="964075" y="456375"/>
                  <a:pt x="965086" y="457387"/>
                </a:cubicBezTo>
                <a:cubicBezTo>
                  <a:pt x="971355" y="457791"/>
                  <a:pt x="977623" y="457993"/>
                  <a:pt x="982880" y="458195"/>
                </a:cubicBezTo>
                <a:cubicBezTo>
                  <a:pt x="985914" y="450108"/>
                  <a:pt x="988946" y="443030"/>
                  <a:pt x="991778" y="435751"/>
                </a:cubicBezTo>
                <a:close/>
                <a:moveTo>
                  <a:pt x="993396" y="184815"/>
                </a:moveTo>
                <a:cubicBezTo>
                  <a:pt x="960234" y="184613"/>
                  <a:pt x="951336" y="207462"/>
                  <a:pt x="939609" y="226469"/>
                </a:cubicBezTo>
                <a:cubicBezTo>
                  <a:pt x="938193" y="228896"/>
                  <a:pt x="938597" y="233344"/>
                  <a:pt x="939609" y="236174"/>
                </a:cubicBezTo>
                <a:cubicBezTo>
                  <a:pt x="940215" y="237590"/>
                  <a:pt x="944057" y="238602"/>
                  <a:pt x="946483" y="238400"/>
                </a:cubicBezTo>
                <a:cubicBezTo>
                  <a:pt x="947898" y="238197"/>
                  <a:pt x="949920" y="235366"/>
                  <a:pt x="949920" y="233748"/>
                </a:cubicBezTo>
                <a:cubicBezTo>
                  <a:pt x="950730" y="219189"/>
                  <a:pt x="950528" y="219189"/>
                  <a:pt x="967108" y="216157"/>
                </a:cubicBezTo>
                <a:cubicBezTo>
                  <a:pt x="967108" y="219391"/>
                  <a:pt x="967108" y="222627"/>
                  <a:pt x="967108" y="227682"/>
                </a:cubicBezTo>
                <a:cubicBezTo>
                  <a:pt x="977421" y="221211"/>
                  <a:pt x="987328" y="217167"/>
                  <a:pt x="979443" y="206855"/>
                </a:cubicBezTo>
                <a:cubicBezTo>
                  <a:pt x="984498" y="198970"/>
                  <a:pt x="988542" y="192701"/>
                  <a:pt x="993396" y="184815"/>
                </a:cubicBezTo>
                <a:close/>
                <a:moveTo>
                  <a:pt x="1016042" y="147811"/>
                </a:moveTo>
                <a:cubicBezTo>
                  <a:pt x="1014020" y="142959"/>
                  <a:pt x="1010583" y="138712"/>
                  <a:pt x="1008155" y="134062"/>
                </a:cubicBezTo>
                <a:cubicBezTo>
                  <a:pt x="1003101" y="124356"/>
                  <a:pt x="997641" y="122940"/>
                  <a:pt x="989958" y="131838"/>
                </a:cubicBezTo>
                <a:cubicBezTo>
                  <a:pt x="984902" y="137499"/>
                  <a:pt x="979241" y="142756"/>
                  <a:pt x="973579" y="147811"/>
                </a:cubicBezTo>
                <a:cubicBezTo>
                  <a:pt x="972973" y="148417"/>
                  <a:pt x="970951" y="147609"/>
                  <a:pt x="969333" y="147407"/>
                </a:cubicBezTo>
                <a:cubicBezTo>
                  <a:pt x="971557" y="143363"/>
                  <a:pt x="973579" y="139925"/>
                  <a:pt x="976612" y="134668"/>
                </a:cubicBezTo>
                <a:cubicBezTo>
                  <a:pt x="965288" y="136084"/>
                  <a:pt x="955987" y="137296"/>
                  <a:pt x="945068" y="138712"/>
                </a:cubicBezTo>
                <a:cubicBezTo>
                  <a:pt x="937991" y="144373"/>
                  <a:pt x="929094" y="151855"/>
                  <a:pt x="918376" y="160550"/>
                </a:cubicBezTo>
                <a:cubicBezTo>
                  <a:pt x="924848" y="162774"/>
                  <a:pt x="929094" y="164392"/>
                  <a:pt x="933947" y="166010"/>
                </a:cubicBezTo>
                <a:cubicBezTo>
                  <a:pt x="929700" y="168840"/>
                  <a:pt x="925858" y="171672"/>
                  <a:pt x="921814" y="174300"/>
                </a:cubicBezTo>
                <a:cubicBezTo>
                  <a:pt x="922016" y="175513"/>
                  <a:pt x="922422" y="176525"/>
                  <a:pt x="922624" y="177737"/>
                </a:cubicBezTo>
                <a:cubicBezTo>
                  <a:pt x="935969" y="178749"/>
                  <a:pt x="949314" y="179557"/>
                  <a:pt x="963469" y="180569"/>
                </a:cubicBezTo>
                <a:cubicBezTo>
                  <a:pt x="963671" y="173491"/>
                  <a:pt x="963671" y="169448"/>
                  <a:pt x="963671" y="163786"/>
                </a:cubicBezTo>
                <a:cubicBezTo>
                  <a:pt x="972567" y="164190"/>
                  <a:pt x="981060" y="166010"/>
                  <a:pt x="988744" y="164392"/>
                </a:cubicBezTo>
                <a:cubicBezTo>
                  <a:pt x="996630" y="162774"/>
                  <a:pt x="1003909" y="157922"/>
                  <a:pt x="1011189" y="153877"/>
                </a:cubicBezTo>
                <a:cubicBezTo>
                  <a:pt x="1013413" y="152665"/>
                  <a:pt x="1016648" y="149025"/>
                  <a:pt x="1016042" y="147811"/>
                </a:cubicBezTo>
                <a:close/>
                <a:moveTo>
                  <a:pt x="1026228" y="180821"/>
                </a:moveTo>
                <a:cubicBezTo>
                  <a:pt x="1026203" y="176423"/>
                  <a:pt x="1023726" y="171368"/>
                  <a:pt x="1021704" y="166414"/>
                </a:cubicBezTo>
                <a:cubicBezTo>
                  <a:pt x="1013009" y="167830"/>
                  <a:pt x="1004719" y="169246"/>
                  <a:pt x="993800" y="171065"/>
                </a:cubicBezTo>
                <a:cubicBezTo>
                  <a:pt x="1000270" y="180973"/>
                  <a:pt x="999057" y="196340"/>
                  <a:pt x="1016042" y="191285"/>
                </a:cubicBezTo>
                <a:cubicBezTo>
                  <a:pt x="1023827" y="188960"/>
                  <a:pt x="1026253" y="185219"/>
                  <a:pt x="1026228" y="180821"/>
                </a:cubicBezTo>
                <a:close/>
                <a:moveTo>
                  <a:pt x="1033229" y="303914"/>
                </a:moveTo>
                <a:cubicBezTo>
                  <a:pt x="1032218" y="302094"/>
                  <a:pt x="1031005" y="300476"/>
                  <a:pt x="1029994" y="298656"/>
                </a:cubicBezTo>
                <a:cubicBezTo>
                  <a:pt x="1009571" y="311193"/>
                  <a:pt x="988946" y="323931"/>
                  <a:pt x="966703" y="337682"/>
                </a:cubicBezTo>
                <a:cubicBezTo>
                  <a:pt x="971961" y="340714"/>
                  <a:pt x="974793" y="342332"/>
                  <a:pt x="978634" y="344556"/>
                </a:cubicBezTo>
                <a:cubicBezTo>
                  <a:pt x="970747" y="351431"/>
                  <a:pt x="963671" y="357699"/>
                  <a:pt x="956594" y="363968"/>
                </a:cubicBezTo>
                <a:cubicBezTo>
                  <a:pt x="957402" y="365586"/>
                  <a:pt x="958010" y="367001"/>
                  <a:pt x="958818" y="368618"/>
                </a:cubicBezTo>
                <a:cubicBezTo>
                  <a:pt x="963064" y="367001"/>
                  <a:pt x="968321" y="366394"/>
                  <a:pt x="971557" y="363564"/>
                </a:cubicBezTo>
                <a:cubicBezTo>
                  <a:pt x="981667" y="354465"/>
                  <a:pt x="991372" y="345366"/>
                  <a:pt x="1006741" y="349207"/>
                </a:cubicBezTo>
                <a:cubicBezTo>
                  <a:pt x="1005931" y="353251"/>
                  <a:pt x="1005325" y="356487"/>
                  <a:pt x="1004719" y="359722"/>
                </a:cubicBezTo>
                <a:cubicBezTo>
                  <a:pt x="1007549" y="358105"/>
                  <a:pt x="1010583" y="356689"/>
                  <a:pt x="1013413" y="355071"/>
                </a:cubicBezTo>
                <a:cubicBezTo>
                  <a:pt x="1017457" y="352847"/>
                  <a:pt x="1021502" y="350421"/>
                  <a:pt x="1025546" y="348196"/>
                </a:cubicBezTo>
                <a:cubicBezTo>
                  <a:pt x="1025546" y="347185"/>
                  <a:pt x="1025748" y="346376"/>
                  <a:pt x="1025748" y="345366"/>
                </a:cubicBezTo>
                <a:cubicBezTo>
                  <a:pt x="1019884" y="345366"/>
                  <a:pt x="1014222" y="345366"/>
                  <a:pt x="1005931" y="345366"/>
                </a:cubicBezTo>
                <a:cubicBezTo>
                  <a:pt x="1011795" y="338288"/>
                  <a:pt x="1016446" y="332626"/>
                  <a:pt x="1022512" y="325549"/>
                </a:cubicBezTo>
                <a:cubicBezTo>
                  <a:pt x="1008155" y="331009"/>
                  <a:pt x="996630" y="335660"/>
                  <a:pt x="985306" y="340108"/>
                </a:cubicBezTo>
                <a:cubicBezTo>
                  <a:pt x="984498" y="338288"/>
                  <a:pt x="983486" y="336468"/>
                  <a:pt x="982678" y="334648"/>
                </a:cubicBezTo>
                <a:cubicBezTo>
                  <a:pt x="999461" y="324337"/>
                  <a:pt x="1016446" y="314024"/>
                  <a:pt x="1033229" y="303914"/>
                </a:cubicBezTo>
                <a:close/>
                <a:moveTo>
                  <a:pt x="1034847" y="138106"/>
                </a:moveTo>
                <a:cubicBezTo>
                  <a:pt x="1034240" y="132242"/>
                  <a:pt x="1033836" y="126176"/>
                  <a:pt x="1033229" y="120311"/>
                </a:cubicBezTo>
                <a:cubicBezTo>
                  <a:pt x="1029388" y="121727"/>
                  <a:pt x="1022108" y="123546"/>
                  <a:pt x="1022108" y="124558"/>
                </a:cubicBezTo>
                <a:cubicBezTo>
                  <a:pt x="1022916" y="129612"/>
                  <a:pt x="1025344" y="134668"/>
                  <a:pt x="1026960" y="139723"/>
                </a:cubicBezTo>
                <a:cubicBezTo>
                  <a:pt x="1029590" y="139116"/>
                  <a:pt x="1032218" y="138712"/>
                  <a:pt x="1034847" y="138106"/>
                </a:cubicBezTo>
                <a:close/>
                <a:moveTo>
                  <a:pt x="1204498" y="283491"/>
                </a:moveTo>
                <a:cubicBezTo>
                  <a:pt x="1200655" y="281469"/>
                  <a:pt x="1198229" y="283289"/>
                  <a:pt x="1195802" y="284501"/>
                </a:cubicBezTo>
                <a:cubicBezTo>
                  <a:pt x="1187309" y="288545"/>
                  <a:pt x="1176188" y="290365"/>
                  <a:pt x="1171134" y="297038"/>
                </a:cubicBezTo>
                <a:cubicBezTo>
                  <a:pt x="1165067" y="304924"/>
                  <a:pt x="1154351" y="294208"/>
                  <a:pt x="1149699" y="306138"/>
                </a:cubicBezTo>
                <a:cubicBezTo>
                  <a:pt x="1147475" y="312204"/>
                  <a:pt x="1136556" y="315237"/>
                  <a:pt x="1129478" y="319685"/>
                </a:cubicBezTo>
                <a:cubicBezTo>
                  <a:pt x="1127659" y="318877"/>
                  <a:pt x="1124424" y="316855"/>
                  <a:pt x="1124222" y="317259"/>
                </a:cubicBezTo>
                <a:cubicBezTo>
                  <a:pt x="1116133" y="328785"/>
                  <a:pt x="1110471" y="322111"/>
                  <a:pt x="1103394" y="314630"/>
                </a:cubicBezTo>
                <a:cubicBezTo>
                  <a:pt x="1109461" y="309980"/>
                  <a:pt x="1114515" y="306138"/>
                  <a:pt x="1119773" y="302094"/>
                </a:cubicBezTo>
                <a:cubicBezTo>
                  <a:pt x="1114921" y="301690"/>
                  <a:pt x="1110471" y="302902"/>
                  <a:pt x="1106225" y="304116"/>
                </a:cubicBezTo>
                <a:cubicBezTo>
                  <a:pt x="1091666" y="308362"/>
                  <a:pt x="1080545" y="314630"/>
                  <a:pt x="1077309" y="332020"/>
                </a:cubicBezTo>
                <a:cubicBezTo>
                  <a:pt x="1075693" y="341120"/>
                  <a:pt x="1074681" y="357295"/>
                  <a:pt x="1055674" y="351633"/>
                </a:cubicBezTo>
                <a:cubicBezTo>
                  <a:pt x="1051630" y="350421"/>
                  <a:pt x="1045563" y="356285"/>
                  <a:pt x="1040509" y="359317"/>
                </a:cubicBezTo>
                <a:cubicBezTo>
                  <a:pt x="1034038" y="362957"/>
                  <a:pt x="1028174" y="367608"/>
                  <a:pt x="1021502" y="370640"/>
                </a:cubicBezTo>
                <a:cubicBezTo>
                  <a:pt x="1009369" y="376506"/>
                  <a:pt x="1002899" y="385807"/>
                  <a:pt x="999259" y="399758"/>
                </a:cubicBezTo>
                <a:cubicBezTo>
                  <a:pt x="1007145" y="397332"/>
                  <a:pt x="1012605" y="395917"/>
                  <a:pt x="1017862" y="393895"/>
                </a:cubicBezTo>
                <a:cubicBezTo>
                  <a:pt x="1023928" y="391469"/>
                  <a:pt x="1030196" y="389041"/>
                  <a:pt x="1035454" y="385604"/>
                </a:cubicBezTo>
                <a:cubicBezTo>
                  <a:pt x="1049203" y="376506"/>
                  <a:pt x="1062550" y="366597"/>
                  <a:pt x="1076299" y="357699"/>
                </a:cubicBezTo>
                <a:cubicBezTo>
                  <a:pt x="1095104" y="345366"/>
                  <a:pt x="1119167" y="341524"/>
                  <a:pt x="1130288" y="319281"/>
                </a:cubicBezTo>
                <a:cubicBezTo>
                  <a:pt x="1133522" y="320495"/>
                  <a:pt x="1137568" y="323325"/>
                  <a:pt x="1139994" y="322315"/>
                </a:cubicBezTo>
                <a:cubicBezTo>
                  <a:pt x="1157990" y="316045"/>
                  <a:pt x="1175582" y="309171"/>
                  <a:pt x="1193173" y="302498"/>
                </a:cubicBezTo>
                <a:cubicBezTo>
                  <a:pt x="1194589" y="301892"/>
                  <a:pt x="1195600" y="301082"/>
                  <a:pt x="1196408" y="300476"/>
                </a:cubicBezTo>
                <a:cubicBezTo>
                  <a:pt x="1194185" y="296230"/>
                  <a:pt x="1192365" y="292590"/>
                  <a:pt x="1190343" y="288343"/>
                </a:cubicBezTo>
                <a:cubicBezTo>
                  <a:pt x="1196206" y="286321"/>
                  <a:pt x="1200453" y="284907"/>
                  <a:pt x="1204498" y="283491"/>
                </a:cubicBezTo>
                <a:close/>
                <a:moveTo>
                  <a:pt x="1261317" y="255587"/>
                </a:moveTo>
                <a:cubicBezTo>
                  <a:pt x="1254037" y="248307"/>
                  <a:pt x="1236244" y="247093"/>
                  <a:pt x="1230177" y="254980"/>
                </a:cubicBezTo>
                <a:cubicBezTo>
                  <a:pt x="1226133" y="260237"/>
                  <a:pt x="1223909" y="266910"/>
                  <a:pt x="1220875" y="272774"/>
                </a:cubicBezTo>
                <a:cubicBezTo>
                  <a:pt x="1218045" y="278031"/>
                  <a:pt x="1214809" y="283289"/>
                  <a:pt x="1211776" y="288545"/>
                </a:cubicBezTo>
                <a:cubicBezTo>
                  <a:pt x="1213596" y="289759"/>
                  <a:pt x="1215416" y="290973"/>
                  <a:pt x="1217033" y="292388"/>
                </a:cubicBezTo>
                <a:cubicBezTo>
                  <a:pt x="1230784" y="287535"/>
                  <a:pt x="1244332" y="282479"/>
                  <a:pt x="1256261" y="278233"/>
                </a:cubicBezTo>
                <a:cubicBezTo>
                  <a:pt x="1258081" y="270348"/>
                  <a:pt x="1259497" y="263270"/>
                  <a:pt x="1261317" y="255587"/>
                </a:cubicBezTo>
                <a:close/>
                <a:moveTo>
                  <a:pt x="1316316" y="281064"/>
                </a:moveTo>
                <a:cubicBezTo>
                  <a:pt x="1312676" y="279447"/>
                  <a:pt x="1310654" y="277829"/>
                  <a:pt x="1308834" y="278233"/>
                </a:cubicBezTo>
                <a:cubicBezTo>
                  <a:pt x="1274864" y="284299"/>
                  <a:pt x="1240288" y="288141"/>
                  <a:pt x="1210361" y="308160"/>
                </a:cubicBezTo>
                <a:cubicBezTo>
                  <a:pt x="1202272" y="313417"/>
                  <a:pt x="1192567" y="316045"/>
                  <a:pt x="1183669" y="320089"/>
                </a:cubicBezTo>
                <a:cubicBezTo>
                  <a:pt x="1171942" y="325954"/>
                  <a:pt x="1160820" y="334446"/>
                  <a:pt x="1148487" y="337074"/>
                </a:cubicBezTo>
                <a:cubicBezTo>
                  <a:pt x="1120177" y="343142"/>
                  <a:pt x="1098744" y="359925"/>
                  <a:pt x="1078321" y="378325"/>
                </a:cubicBezTo>
                <a:cubicBezTo>
                  <a:pt x="1071244" y="384593"/>
                  <a:pt x="1067200" y="393289"/>
                  <a:pt x="1055472" y="392075"/>
                </a:cubicBezTo>
                <a:cubicBezTo>
                  <a:pt x="1053045" y="391873"/>
                  <a:pt x="1050013" y="397737"/>
                  <a:pt x="1047181" y="400972"/>
                </a:cubicBezTo>
                <a:cubicBezTo>
                  <a:pt x="1047586" y="402994"/>
                  <a:pt x="1047788" y="405016"/>
                  <a:pt x="1048193" y="407038"/>
                </a:cubicBezTo>
                <a:cubicBezTo>
                  <a:pt x="1065582" y="387423"/>
                  <a:pt x="1068817" y="410072"/>
                  <a:pt x="1077917" y="409262"/>
                </a:cubicBezTo>
                <a:cubicBezTo>
                  <a:pt x="1085399" y="406836"/>
                  <a:pt x="1092880" y="404612"/>
                  <a:pt x="1102384" y="401578"/>
                </a:cubicBezTo>
                <a:cubicBezTo>
                  <a:pt x="1103192" y="396928"/>
                  <a:pt x="1104203" y="389041"/>
                  <a:pt x="1105417" y="381358"/>
                </a:cubicBezTo>
                <a:cubicBezTo>
                  <a:pt x="1109663" y="379942"/>
                  <a:pt x="1115729" y="379942"/>
                  <a:pt x="1118561" y="376910"/>
                </a:cubicBezTo>
                <a:cubicBezTo>
                  <a:pt x="1128468" y="366799"/>
                  <a:pt x="1134534" y="369630"/>
                  <a:pt x="1140196" y="384795"/>
                </a:cubicBezTo>
                <a:cubicBezTo>
                  <a:pt x="1143835" y="375696"/>
                  <a:pt x="1146261" y="369630"/>
                  <a:pt x="1148283" y="364575"/>
                </a:cubicBezTo>
                <a:cubicBezTo>
                  <a:pt x="1142825" y="361542"/>
                  <a:pt x="1138174" y="359115"/>
                  <a:pt x="1133522" y="356689"/>
                </a:cubicBezTo>
                <a:cubicBezTo>
                  <a:pt x="1133522" y="355071"/>
                  <a:pt x="1133522" y="353453"/>
                  <a:pt x="1133522" y="351633"/>
                </a:cubicBezTo>
                <a:cubicBezTo>
                  <a:pt x="1148891" y="345568"/>
                  <a:pt x="1164258" y="339704"/>
                  <a:pt x="1179626" y="333638"/>
                </a:cubicBezTo>
                <a:cubicBezTo>
                  <a:pt x="1180839" y="335052"/>
                  <a:pt x="1182052" y="336468"/>
                  <a:pt x="1183265" y="338086"/>
                </a:cubicBezTo>
                <a:cubicBezTo>
                  <a:pt x="1183669" y="332020"/>
                  <a:pt x="1183669" y="326156"/>
                  <a:pt x="1183669" y="320089"/>
                </a:cubicBezTo>
                <a:cubicBezTo>
                  <a:pt x="1185489" y="324337"/>
                  <a:pt x="1186501" y="329189"/>
                  <a:pt x="1189129" y="332828"/>
                </a:cubicBezTo>
                <a:cubicBezTo>
                  <a:pt x="1191354" y="335862"/>
                  <a:pt x="1195802" y="339098"/>
                  <a:pt x="1198836" y="338692"/>
                </a:cubicBezTo>
                <a:cubicBezTo>
                  <a:pt x="1202678" y="338288"/>
                  <a:pt x="1208541" y="335052"/>
                  <a:pt x="1209350" y="331818"/>
                </a:cubicBezTo>
                <a:cubicBezTo>
                  <a:pt x="1212788" y="317663"/>
                  <a:pt x="1225931" y="320089"/>
                  <a:pt x="1234828" y="317259"/>
                </a:cubicBezTo>
                <a:cubicBezTo>
                  <a:pt x="1240894" y="315439"/>
                  <a:pt x="1248780" y="319483"/>
                  <a:pt x="1254037" y="320697"/>
                </a:cubicBezTo>
                <a:cubicBezTo>
                  <a:pt x="1264956" y="288951"/>
                  <a:pt x="1294073" y="292185"/>
                  <a:pt x="1316316" y="281064"/>
                </a:cubicBezTo>
                <a:close/>
                <a:moveTo>
                  <a:pt x="1565838" y="264484"/>
                </a:moveTo>
                <a:cubicBezTo>
                  <a:pt x="1551885" y="274998"/>
                  <a:pt x="1540157" y="284299"/>
                  <a:pt x="1520544" y="283289"/>
                </a:cubicBezTo>
                <a:cubicBezTo>
                  <a:pt x="1495470" y="281873"/>
                  <a:pt x="1469791" y="289153"/>
                  <a:pt x="1444515" y="292792"/>
                </a:cubicBezTo>
                <a:cubicBezTo>
                  <a:pt x="1442897" y="292995"/>
                  <a:pt x="1441077" y="293399"/>
                  <a:pt x="1440067" y="294410"/>
                </a:cubicBezTo>
                <a:cubicBezTo>
                  <a:pt x="1422676" y="314428"/>
                  <a:pt x="1404883" y="299464"/>
                  <a:pt x="1391132" y="296027"/>
                </a:cubicBezTo>
                <a:cubicBezTo>
                  <a:pt x="1379606" y="305328"/>
                  <a:pt x="1370103" y="313215"/>
                  <a:pt x="1360599" y="320899"/>
                </a:cubicBezTo>
                <a:cubicBezTo>
                  <a:pt x="1357971" y="316450"/>
                  <a:pt x="1355342" y="311800"/>
                  <a:pt x="1352714" y="307352"/>
                </a:cubicBezTo>
                <a:cubicBezTo>
                  <a:pt x="1345434" y="314630"/>
                  <a:pt x="1363835" y="331009"/>
                  <a:pt x="1344422" y="333840"/>
                </a:cubicBezTo>
                <a:cubicBezTo>
                  <a:pt x="1338357" y="334850"/>
                  <a:pt x="1331685" y="331413"/>
                  <a:pt x="1325213" y="330200"/>
                </a:cubicBezTo>
                <a:cubicBezTo>
                  <a:pt x="1325011" y="328582"/>
                  <a:pt x="1324809" y="326763"/>
                  <a:pt x="1324607" y="325145"/>
                </a:cubicBezTo>
                <a:cubicBezTo>
                  <a:pt x="1315912" y="332222"/>
                  <a:pt x="1307217" y="339502"/>
                  <a:pt x="1294681" y="350016"/>
                </a:cubicBezTo>
                <a:cubicBezTo>
                  <a:pt x="1280324" y="349207"/>
                  <a:pt x="1261923" y="353453"/>
                  <a:pt x="1250398" y="373270"/>
                </a:cubicBezTo>
                <a:cubicBezTo>
                  <a:pt x="1249387" y="375090"/>
                  <a:pt x="1247567" y="376506"/>
                  <a:pt x="1245950" y="377920"/>
                </a:cubicBezTo>
                <a:cubicBezTo>
                  <a:pt x="1229773" y="394501"/>
                  <a:pt x="1226942" y="394299"/>
                  <a:pt x="1214001" y="378730"/>
                </a:cubicBezTo>
                <a:cubicBezTo>
                  <a:pt x="1196005" y="386211"/>
                  <a:pt x="1178817" y="393289"/>
                  <a:pt x="1161225" y="400567"/>
                </a:cubicBezTo>
                <a:cubicBezTo>
                  <a:pt x="1158597" y="418563"/>
                  <a:pt x="1146261" y="425035"/>
                  <a:pt x="1125839" y="418563"/>
                </a:cubicBezTo>
                <a:cubicBezTo>
                  <a:pt x="1124828" y="418159"/>
                  <a:pt x="1123615" y="417350"/>
                  <a:pt x="1122806" y="417755"/>
                </a:cubicBezTo>
                <a:cubicBezTo>
                  <a:pt x="1109259" y="424629"/>
                  <a:pt x="1095710" y="431303"/>
                  <a:pt x="1082567" y="438986"/>
                </a:cubicBezTo>
                <a:cubicBezTo>
                  <a:pt x="1076703" y="442424"/>
                  <a:pt x="1072053" y="448086"/>
                  <a:pt x="1064166" y="454961"/>
                </a:cubicBezTo>
                <a:cubicBezTo>
                  <a:pt x="1073671" y="457387"/>
                  <a:pt x="1079737" y="459005"/>
                  <a:pt x="1087825" y="461229"/>
                </a:cubicBezTo>
                <a:cubicBezTo>
                  <a:pt x="1078927" y="466082"/>
                  <a:pt x="1071446" y="470126"/>
                  <a:pt x="1062954" y="474776"/>
                </a:cubicBezTo>
                <a:cubicBezTo>
                  <a:pt x="1067604" y="479022"/>
                  <a:pt x="1072861" y="483674"/>
                  <a:pt x="1081355" y="491155"/>
                </a:cubicBezTo>
                <a:cubicBezTo>
                  <a:pt x="1074075" y="492571"/>
                  <a:pt x="1068817" y="495199"/>
                  <a:pt x="1064166" y="494391"/>
                </a:cubicBezTo>
                <a:cubicBezTo>
                  <a:pt x="1044755" y="491155"/>
                  <a:pt x="1037273" y="497221"/>
                  <a:pt x="1038285" y="519060"/>
                </a:cubicBezTo>
                <a:cubicBezTo>
                  <a:pt x="1014222" y="518250"/>
                  <a:pt x="1005729" y="539886"/>
                  <a:pt x="990362" y="552626"/>
                </a:cubicBezTo>
                <a:cubicBezTo>
                  <a:pt x="981667" y="559703"/>
                  <a:pt x="970545" y="564151"/>
                  <a:pt x="960638" y="569813"/>
                </a:cubicBezTo>
                <a:cubicBezTo>
                  <a:pt x="952348" y="555861"/>
                  <a:pt x="958212" y="542312"/>
                  <a:pt x="972771" y="536449"/>
                </a:cubicBezTo>
                <a:cubicBezTo>
                  <a:pt x="988340" y="530181"/>
                  <a:pt x="1003707" y="522699"/>
                  <a:pt x="1018064" y="514206"/>
                </a:cubicBezTo>
                <a:cubicBezTo>
                  <a:pt x="1021906" y="511982"/>
                  <a:pt x="1024130" y="503287"/>
                  <a:pt x="1023118" y="498435"/>
                </a:cubicBezTo>
                <a:cubicBezTo>
                  <a:pt x="1022512" y="495603"/>
                  <a:pt x="1013817" y="493379"/>
                  <a:pt x="1008763" y="493177"/>
                </a:cubicBezTo>
                <a:lnTo>
                  <a:pt x="988680" y="495787"/>
                </a:lnTo>
                <a:lnTo>
                  <a:pt x="988717" y="495680"/>
                </a:lnTo>
                <a:lnTo>
                  <a:pt x="1001887" y="486302"/>
                </a:lnTo>
                <a:cubicBezTo>
                  <a:pt x="995822" y="481248"/>
                  <a:pt x="990766" y="477000"/>
                  <a:pt x="985509" y="472552"/>
                </a:cubicBezTo>
                <a:cubicBezTo>
                  <a:pt x="981262" y="480034"/>
                  <a:pt x="977219" y="487717"/>
                  <a:pt x="972771" y="495603"/>
                </a:cubicBezTo>
                <a:cubicBezTo>
                  <a:pt x="980049" y="495603"/>
                  <a:pt x="984296" y="495603"/>
                  <a:pt x="988744" y="495603"/>
                </a:cubicBezTo>
                <a:lnTo>
                  <a:pt x="988717" y="495680"/>
                </a:lnTo>
                <a:lnTo>
                  <a:pt x="988542" y="495805"/>
                </a:lnTo>
                <a:lnTo>
                  <a:pt x="988680" y="495787"/>
                </a:lnTo>
                <a:lnTo>
                  <a:pt x="984296" y="508342"/>
                </a:lnTo>
                <a:cubicBezTo>
                  <a:pt x="971759" y="519262"/>
                  <a:pt x="961649" y="535033"/>
                  <a:pt x="940821" y="532203"/>
                </a:cubicBezTo>
                <a:cubicBezTo>
                  <a:pt x="943451" y="534225"/>
                  <a:pt x="946281" y="536247"/>
                  <a:pt x="953964" y="541908"/>
                </a:cubicBezTo>
                <a:cubicBezTo>
                  <a:pt x="947898" y="545548"/>
                  <a:pt x="943248" y="549390"/>
                  <a:pt x="937991" y="551412"/>
                </a:cubicBezTo>
                <a:cubicBezTo>
                  <a:pt x="928285" y="554850"/>
                  <a:pt x="923432" y="559298"/>
                  <a:pt x="920602" y="570824"/>
                </a:cubicBezTo>
                <a:cubicBezTo>
                  <a:pt x="918984" y="577698"/>
                  <a:pt x="904425" y="585382"/>
                  <a:pt x="895325" y="585788"/>
                </a:cubicBezTo>
                <a:cubicBezTo>
                  <a:pt x="885822" y="586192"/>
                  <a:pt x="885013" y="575879"/>
                  <a:pt x="886024" y="565971"/>
                </a:cubicBezTo>
                <a:cubicBezTo>
                  <a:pt x="886630" y="559703"/>
                  <a:pt x="881170" y="552626"/>
                  <a:pt x="878946" y="547772"/>
                </a:cubicBezTo>
                <a:cubicBezTo>
                  <a:pt x="870252" y="549592"/>
                  <a:pt x="862771" y="551210"/>
                  <a:pt x="850436" y="553839"/>
                </a:cubicBezTo>
                <a:cubicBezTo>
                  <a:pt x="856300" y="545750"/>
                  <a:pt x="859131" y="541908"/>
                  <a:pt x="862569" y="537056"/>
                </a:cubicBezTo>
                <a:cubicBezTo>
                  <a:pt x="860141" y="532607"/>
                  <a:pt x="857513" y="527551"/>
                  <a:pt x="853671" y="520677"/>
                </a:cubicBezTo>
                <a:cubicBezTo>
                  <a:pt x="871667" y="505916"/>
                  <a:pt x="889866" y="490953"/>
                  <a:pt x="908065" y="475990"/>
                </a:cubicBezTo>
                <a:cubicBezTo>
                  <a:pt x="907660" y="474776"/>
                  <a:pt x="907053" y="473564"/>
                  <a:pt x="906649" y="472350"/>
                </a:cubicBezTo>
                <a:cubicBezTo>
                  <a:pt x="903009" y="472350"/>
                  <a:pt x="896539" y="471136"/>
                  <a:pt x="895932" y="472552"/>
                </a:cubicBezTo>
                <a:cubicBezTo>
                  <a:pt x="888855" y="489335"/>
                  <a:pt x="872880" y="491761"/>
                  <a:pt x="858726" y="497625"/>
                </a:cubicBezTo>
                <a:cubicBezTo>
                  <a:pt x="855491" y="498839"/>
                  <a:pt x="850234" y="502074"/>
                  <a:pt x="850436" y="503692"/>
                </a:cubicBezTo>
                <a:cubicBezTo>
                  <a:pt x="853671" y="525529"/>
                  <a:pt x="833249" y="532001"/>
                  <a:pt x="823341" y="545346"/>
                </a:cubicBezTo>
                <a:cubicBezTo>
                  <a:pt x="824351" y="546356"/>
                  <a:pt x="825161" y="547368"/>
                  <a:pt x="826171" y="548380"/>
                </a:cubicBezTo>
                <a:cubicBezTo>
                  <a:pt x="834866" y="541504"/>
                  <a:pt x="843358" y="534831"/>
                  <a:pt x="853469" y="526945"/>
                </a:cubicBezTo>
                <a:cubicBezTo>
                  <a:pt x="854480" y="531799"/>
                  <a:pt x="855491" y="534225"/>
                  <a:pt x="855087" y="534427"/>
                </a:cubicBezTo>
                <a:cubicBezTo>
                  <a:pt x="832844" y="546356"/>
                  <a:pt x="849628" y="562533"/>
                  <a:pt x="851650" y="576284"/>
                </a:cubicBezTo>
                <a:cubicBezTo>
                  <a:pt x="852256" y="579922"/>
                  <a:pt x="863983" y="581946"/>
                  <a:pt x="870454" y="584776"/>
                </a:cubicBezTo>
                <a:cubicBezTo>
                  <a:pt x="875712" y="587202"/>
                  <a:pt x="881778" y="589022"/>
                  <a:pt x="885418" y="593067"/>
                </a:cubicBezTo>
                <a:cubicBezTo>
                  <a:pt x="886630" y="594481"/>
                  <a:pt x="882586" y="602165"/>
                  <a:pt x="879756" y="605805"/>
                </a:cubicBezTo>
                <a:cubicBezTo>
                  <a:pt x="871061" y="616522"/>
                  <a:pt x="875307" y="624004"/>
                  <a:pt x="885013" y="630069"/>
                </a:cubicBezTo>
                <a:cubicBezTo>
                  <a:pt x="884002" y="631889"/>
                  <a:pt x="883598" y="633507"/>
                  <a:pt x="883194" y="633507"/>
                </a:cubicBezTo>
                <a:cubicBezTo>
                  <a:pt x="849425" y="636743"/>
                  <a:pt x="842146" y="669499"/>
                  <a:pt x="822935" y="688710"/>
                </a:cubicBezTo>
                <a:cubicBezTo>
                  <a:pt x="815859" y="695786"/>
                  <a:pt x="812016" y="705897"/>
                  <a:pt x="805546" y="713580"/>
                </a:cubicBezTo>
                <a:cubicBezTo>
                  <a:pt x="802918" y="716816"/>
                  <a:pt x="797459" y="717422"/>
                  <a:pt x="792605" y="719444"/>
                </a:cubicBezTo>
                <a:cubicBezTo>
                  <a:pt x="792807" y="720658"/>
                  <a:pt x="794425" y="723690"/>
                  <a:pt x="793415" y="725308"/>
                </a:cubicBezTo>
                <a:cubicBezTo>
                  <a:pt x="780270" y="746338"/>
                  <a:pt x="768138" y="768175"/>
                  <a:pt x="752973" y="787790"/>
                </a:cubicBezTo>
                <a:cubicBezTo>
                  <a:pt x="745896" y="797091"/>
                  <a:pt x="732954" y="801742"/>
                  <a:pt x="724260" y="807605"/>
                </a:cubicBezTo>
                <a:cubicBezTo>
                  <a:pt x="724665" y="811852"/>
                  <a:pt x="726687" y="817716"/>
                  <a:pt x="725675" y="822974"/>
                </a:cubicBezTo>
                <a:cubicBezTo>
                  <a:pt x="723249" y="836723"/>
                  <a:pt x="720013" y="850473"/>
                  <a:pt x="715969" y="864021"/>
                </a:cubicBezTo>
                <a:cubicBezTo>
                  <a:pt x="714554" y="868672"/>
                  <a:pt x="709499" y="872109"/>
                  <a:pt x="707274" y="876759"/>
                </a:cubicBezTo>
                <a:cubicBezTo>
                  <a:pt x="699792" y="893340"/>
                  <a:pt x="693120" y="910123"/>
                  <a:pt x="678965" y="922862"/>
                </a:cubicBezTo>
                <a:cubicBezTo>
                  <a:pt x="677955" y="923874"/>
                  <a:pt x="679775" y="927514"/>
                  <a:pt x="679573" y="929940"/>
                </a:cubicBezTo>
                <a:cubicBezTo>
                  <a:pt x="678763" y="938028"/>
                  <a:pt x="680381" y="947733"/>
                  <a:pt x="676337" y="953598"/>
                </a:cubicBezTo>
                <a:cubicBezTo>
                  <a:pt x="657937" y="979479"/>
                  <a:pt x="650253" y="1009609"/>
                  <a:pt x="640142" y="1038726"/>
                </a:cubicBezTo>
                <a:cubicBezTo>
                  <a:pt x="638120" y="1044185"/>
                  <a:pt x="635290" y="1049645"/>
                  <a:pt x="632256" y="1054498"/>
                </a:cubicBezTo>
                <a:cubicBezTo>
                  <a:pt x="623359" y="1069056"/>
                  <a:pt x="623157" y="1080987"/>
                  <a:pt x="633470" y="1096960"/>
                </a:cubicBezTo>
                <a:cubicBezTo>
                  <a:pt x="630234" y="1099184"/>
                  <a:pt x="626796" y="1101410"/>
                  <a:pt x="623562" y="1103634"/>
                </a:cubicBezTo>
                <a:cubicBezTo>
                  <a:pt x="611429" y="1111318"/>
                  <a:pt x="610215" y="1119607"/>
                  <a:pt x="619315" y="1130122"/>
                </a:cubicBezTo>
                <a:cubicBezTo>
                  <a:pt x="620933" y="1131942"/>
                  <a:pt x="622753" y="1134774"/>
                  <a:pt x="622348" y="1136594"/>
                </a:cubicBezTo>
                <a:cubicBezTo>
                  <a:pt x="619517" y="1149939"/>
                  <a:pt x="615879" y="1163082"/>
                  <a:pt x="613047" y="1176428"/>
                </a:cubicBezTo>
                <a:cubicBezTo>
                  <a:pt x="607587" y="1200490"/>
                  <a:pt x="593636" y="1221923"/>
                  <a:pt x="592220" y="1247806"/>
                </a:cubicBezTo>
                <a:cubicBezTo>
                  <a:pt x="591410" y="1263577"/>
                  <a:pt x="583525" y="1278946"/>
                  <a:pt x="579885" y="1290673"/>
                </a:cubicBezTo>
                <a:cubicBezTo>
                  <a:pt x="581301" y="1302401"/>
                  <a:pt x="582312" y="1311500"/>
                  <a:pt x="583323" y="1320802"/>
                </a:cubicBezTo>
                <a:cubicBezTo>
                  <a:pt x="583525" y="1321813"/>
                  <a:pt x="582514" y="1323228"/>
                  <a:pt x="583121" y="1324037"/>
                </a:cubicBezTo>
                <a:cubicBezTo>
                  <a:pt x="595252" y="1346280"/>
                  <a:pt x="578469" y="1370140"/>
                  <a:pt x="585345" y="1390765"/>
                </a:cubicBezTo>
                <a:cubicBezTo>
                  <a:pt x="596062" y="1424331"/>
                  <a:pt x="589186" y="1458099"/>
                  <a:pt x="590400" y="1491260"/>
                </a:cubicBezTo>
                <a:cubicBezTo>
                  <a:pt x="591208" y="1513908"/>
                  <a:pt x="602937" y="1532915"/>
                  <a:pt x="601724" y="1554752"/>
                </a:cubicBezTo>
                <a:cubicBezTo>
                  <a:pt x="601522" y="1559606"/>
                  <a:pt x="601724" y="1564459"/>
                  <a:pt x="601319" y="1569109"/>
                </a:cubicBezTo>
                <a:cubicBezTo>
                  <a:pt x="600510" y="1578613"/>
                  <a:pt x="600712" y="1585892"/>
                  <a:pt x="609407" y="1594182"/>
                </a:cubicBezTo>
                <a:cubicBezTo>
                  <a:pt x="616081" y="1600451"/>
                  <a:pt x="617495" y="1614605"/>
                  <a:pt x="617495" y="1625322"/>
                </a:cubicBezTo>
                <a:cubicBezTo>
                  <a:pt x="617495" y="1640487"/>
                  <a:pt x="615069" y="1655248"/>
                  <a:pt x="631246" y="1664550"/>
                </a:cubicBezTo>
                <a:cubicBezTo>
                  <a:pt x="633268" y="1665763"/>
                  <a:pt x="632864" y="1670414"/>
                  <a:pt x="634076" y="1673245"/>
                </a:cubicBezTo>
                <a:cubicBezTo>
                  <a:pt x="636503" y="1679311"/>
                  <a:pt x="639334" y="1685377"/>
                  <a:pt x="641760" y="1691444"/>
                </a:cubicBezTo>
                <a:cubicBezTo>
                  <a:pt x="645399" y="1699936"/>
                  <a:pt x="652477" y="1708833"/>
                  <a:pt x="651871" y="1717123"/>
                </a:cubicBezTo>
                <a:cubicBezTo>
                  <a:pt x="650455" y="1745635"/>
                  <a:pt x="663800" y="1769090"/>
                  <a:pt x="674720" y="1793152"/>
                </a:cubicBezTo>
                <a:cubicBezTo>
                  <a:pt x="678763" y="1801848"/>
                  <a:pt x="687863" y="1808115"/>
                  <a:pt x="692716" y="1816609"/>
                </a:cubicBezTo>
                <a:cubicBezTo>
                  <a:pt x="695546" y="1821663"/>
                  <a:pt x="694333" y="1828942"/>
                  <a:pt x="695142" y="1835008"/>
                </a:cubicBezTo>
                <a:cubicBezTo>
                  <a:pt x="695749" y="1838244"/>
                  <a:pt x="696356" y="1842288"/>
                  <a:pt x="698378" y="1844108"/>
                </a:cubicBezTo>
                <a:cubicBezTo>
                  <a:pt x="707882" y="1852196"/>
                  <a:pt x="713543" y="1861092"/>
                  <a:pt x="704848" y="1873630"/>
                </a:cubicBezTo>
                <a:cubicBezTo>
                  <a:pt x="733156" y="1884751"/>
                  <a:pt x="743065" y="1910229"/>
                  <a:pt x="757623" y="1931864"/>
                </a:cubicBezTo>
                <a:cubicBezTo>
                  <a:pt x="779260" y="1964015"/>
                  <a:pt x="799076" y="1997581"/>
                  <a:pt x="822531" y="2028519"/>
                </a:cubicBezTo>
                <a:cubicBezTo>
                  <a:pt x="832641" y="2041662"/>
                  <a:pt x="837899" y="2060063"/>
                  <a:pt x="857311" y="2066533"/>
                </a:cubicBezTo>
                <a:cubicBezTo>
                  <a:pt x="864591" y="2068960"/>
                  <a:pt x="869241" y="2079474"/>
                  <a:pt x="875104" y="2085945"/>
                </a:cubicBezTo>
                <a:cubicBezTo>
                  <a:pt x="885822" y="2097875"/>
                  <a:pt x="898864" y="2106468"/>
                  <a:pt x="912285" y="2114481"/>
                </a:cubicBezTo>
                <a:lnTo>
                  <a:pt x="939895" y="2132008"/>
                </a:lnTo>
                <a:lnTo>
                  <a:pt x="313870" y="2132008"/>
                </a:lnTo>
                <a:lnTo>
                  <a:pt x="311357" y="2122746"/>
                </a:lnTo>
                <a:cubicBezTo>
                  <a:pt x="286687" y="2113040"/>
                  <a:pt x="286687" y="2082710"/>
                  <a:pt x="270714" y="2063095"/>
                </a:cubicBezTo>
                <a:cubicBezTo>
                  <a:pt x="267276" y="2059051"/>
                  <a:pt x="262828" y="2055615"/>
                  <a:pt x="260603" y="2050963"/>
                </a:cubicBezTo>
                <a:cubicBezTo>
                  <a:pt x="247460" y="2023059"/>
                  <a:pt x="233104" y="1995357"/>
                  <a:pt x="222589" y="1966442"/>
                </a:cubicBezTo>
                <a:cubicBezTo>
                  <a:pt x="215309" y="1946423"/>
                  <a:pt x="206817" y="1928629"/>
                  <a:pt x="189427" y="1915283"/>
                </a:cubicBezTo>
                <a:cubicBezTo>
                  <a:pt x="180935" y="1920339"/>
                  <a:pt x="178305" y="1926203"/>
                  <a:pt x="185181" y="1934696"/>
                </a:cubicBezTo>
                <a:cubicBezTo>
                  <a:pt x="186799" y="1936718"/>
                  <a:pt x="189023" y="1939750"/>
                  <a:pt x="188417" y="1941570"/>
                </a:cubicBezTo>
                <a:cubicBezTo>
                  <a:pt x="181541" y="1960982"/>
                  <a:pt x="193269" y="1964622"/>
                  <a:pt x="211063" y="1964824"/>
                </a:cubicBezTo>
                <a:cubicBezTo>
                  <a:pt x="210052" y="1982011"/>
                  <a:pt x="209243" y="1998188"/>
                  <a:pt x="208232" y="2015375"/>
                </a:cubicBezTo>
                <a:cubicBezTo>
                  <a:pt x="212681" y="2016993"/>
                  <a:pt x="220163" y="2019823"/>
                  <a:pt x="228857" y="2023059"/>
                </a:cubicBezTo>
                <a:cubicBezTo>
                  <a:pt x="227846" y="2027103"/>
                  <a:pt x="225622" y="2033169"/>
                  <a:pt x="226228" y="2033574"/>
                </a:cubicBezTo>
                <a:cubicBezTo>
                  <a:pt x="249887" y="2046110"/>
                  <a:pt x="234924" y="2084327"/>
                  <a:pt x="265658" y="2091203"/>
                </a:cubicBezTo>
                <a:cubicBezTo>
                  <a:pt x="257773" y="2107176"/>
                  <a:pt x="223600" y="2122342"/>
                  <a:pt x="207019" y="2117894"/>
                </a:cubicBezTo>
                <a:cubicBezTo>
                  <a:pt x="215713" y="2109602"/>
                  <a:pt x="224611" y="2101312"/>
                  <a:pt x="233306" y="2093023"/>
                </a:cubicBezTo>
                <a:cubicBezTo>
                  <a:pt x="223600" y="2085945"/>
                  <a:pt x="223600" y="2085945"/>
                  <a:pt x="196706" y="2091203"/>
                </a:cubicBezTo>
                <a:cubicBezTo>
                  <a:pt x="191449" y="2083114"/>
                  <a:pt x="186192" y="2075026"/>
                  <a:pt x="181137" y="2067342"/>
                </a:cubicBezTo>
                <a:cubicBezTo>
                  <a:pt x="194886" y="2058445"/>
                  <a:pt x="207626" y="2050357"/>
                  <a:pt x="220769" y="2041864"/>
                </a:cubicBezTo>
                <a:cubicBezTo>
                  <a:pt x="202570" y="2033574"/>
                  <a:pt x="185585" y="2025890"/>
                  <a:pt x="169004" y="2018409"/>
                </a:cubicBezTo>
                <a:cubicBezTo>
                  <a:pt x="167386" y="2004052"/>
                  <a:pt x="165770" y="1987875"/>
                  <a:pt x="164152" y="1971902"/>
                </a:cubicBezTo>
                <a:cubicBezTo>
                  <a:pt x="163748" y="1968262"/>
                  <a:pt x="162130" y="1963813"/>
                  <a:pt x="163342" y="1960982"/>
                </a:cubicBezTo>
                <a:cubicBezTo>
                  <a:pt x="171229" y="1945008"/>
                  <a:pt x="158288" y="1943593"/>
                  <a:pt x="148987" y="1940156"/>
                </a:cubicBezTo>
                <a:cubicBezTo>
                  <a:pt x="142111" y="1937728"/>
                  <a:pt x="134428" y="1936920"/>
                  <a:pt x="127350" y="1935100"/>
                </a:cubicBezTo>
                <a:cubicBezTo>
                  <a:pt x="119262" y="1933280"/>
                  <a:pt x="115825" y="1930247"/>
                  <a:pt x="121890" y="1921755"/>
                </a:cubicBezTo>
                <a:cubicBezTo>
                  <a:pt x="123508" y="1919531"/>
                  <a:pt x="120677" y="1912655"/>
                  <a:pt x="118049" y="1909420"/>
                </a:cubicBezTo>
                <a:cubicBezTo>
                  <a:pt x="113601" y="1904162"/>
                  <a:pt x="107939" y="1899916"/>
                  <a:pt x="102479" y="1895872"/>
                </a:cubicBezTo>
                <a:cubicBezTo>
                  <a:pt x="93784" y="1889604"/>
                  <a:pt x="89336" y="1880707"/>
                  <a:pt x="93784" y="1871810"/>
                </a:cubicBezTo>
                <a:cubicBezTo>
                  <a:pt x="96616" y="1866148"/>
                  <a:pt x="105512" y="1863520"/>
                  <a:pt x="113601" y="1858464"/>
                </a:cubicBezTo>
                <a:cubicBezTo>
                  <a:pt x="112993" y="1850175"/>
                  <a:pt x="108949" y="1843905"/>
                  <a:pt x="96412" y="1843299"/>
                </a:cubicBezTo>
                <a:cubicBezTo>
                  <a:pt x="90750" y="1843097"/>
                  <a:pt x="85292" y="1837638"/>
                  <a:pt x="79630" y="1834604"/>
                </a:cubicBezTo>
                <a:cubicBezTo>
                  <a:pt x="79427" y="1832380"/>
                  <a:pt x="79225" y="1830358"/>
                  <a:pt x="79023" y="1828134"/>
                </a:cubicBezTo>
                <a:cubicBezTo>
                  <a:pt x="87112" y="1825100"/>
                  <a:pt x="95604" y="1822876"/>
                  <a:pt x="102883" y="1818630"/>
                </a:cubicBezTo>
                <a:cubicBezTo>
                  <a:pt x="109557" y="1814789"/>
                  <a:pt x="129776" y="1820045"/>
                  <a:pt x="117038" y="1800432"/>
                </a:cubicBezTo>
                <a:lnTo>
                  <a:pt x="117240" y="1800028"/>
                </a:lnTo>
                <a:cubicBezTo>
                  <a:pt x="139483" y="1790321"/>
                  <a:pt x="153031" y="1798612"/>
                  <a:pt x="157479" y="1823280"/>
                </a:cubicBezTo>
                <a:cubicBezTo>
                  <a:pt x="158894" y="1831166"/>
                  <a:pt x="162534" y="1838648"/>
                  <a:pt x="165972" y="1848557"/>
                </a:cubicBezTo>
                <a:cubicBezTo>
                  <a:pt x="163950" y="1849769"/>
                  <a:pt x="158288" y="1851589"/>
                  <a:pt x="154850" y="1855431"/>
                </a:cubicBezTo>
                <a:cubicBezTo>
                  <a:pt x="151211" y="1859476"/>
                  <a:pt x="149391" y="1865340"/>
                  <a:pt x="145347" y="1873024"/>
                </a:cubicBezTo>
                <a:cubicBezTo>
                  <a:pt x="177901" y="1864934"/>
                  <a:pt x="172442" y="1894254"/>
                  <a:pt x="184777" y="1908207"/>
                </a:cubicBezTo>
                <a:cubicBezTo>
                  <a:pt x="185181" y="1904770"/>
                  <a:pt x="186597" y="1901332"/>
                  <a:pt x="185989" y="1898298"/>
                </a:cubicBezTo>
                <a:cubicBezTo>
                  <a:pt x="182147" y="1876865"/>
                  <a:pt x="178305" y="1855431"/>
                  <a:pt x="173453" y="1834402"/>
                </a:cubicBezTo>
                <a:cubicBezTo>
                  <a:pt x="168802" y="1814789"/>
                  <a:pt x="162736" y="1795578"/>
                  <a:pt x="157479" y="1776167"/>
                </a:cubicBezTo>
                <a:cubicBezTo>
                  <a:pt x="145953" y="1733098"/>
                  <a:pt x="134630" y="1689826"/>
                  <a:pt x="122902" y="1645139"/>
                </a:cubicBezTo>
                <a:cubicBezTo>
                  <a:pt x="127956" y="1644127"/>
                  <a:pt x="132608" y="1643319"/>
                  <a:pt x="137865" y="1642509"/>
                </a:cubicBezTo>
                <a:cubicBezTo>
                  <a:pt x="137460" y="1635635"/>
                  <a:pt x="136854" y="1628962"/>
                  <a:pt x="136450" y="1622086"/>
                </a:cubicBezTo>
                <a:cubicBezTo>
                  <a:pt x="135438" y="1622896"/>
                  <a:pt x="134226" y="1623906"/>
                  <a:pt x="133214" y="1624716"/>
                </a:cubicBezTo>
                <a:cubicBezTo>
                  <a:pt x="125732" y="1616223"/>
                  <a:pt x="118251" y="1607529"/>
                  <a:pt x="110163" y="1598429"/>
                </a:cubicBezTo>
                <a:cubicBezTo>
                  <a:pt x="119464" y="1596002"/>
                  <a:pt x="125328" y="1594385"/>
                  <a:pt x="131394" y="1592768"/>
                </a:cubicBezTo>
                <a:cubicBezTo>
                  <a:pt x="129170" y="1586904"/>
                  <a:pt x="126946" y="1581242"/>
                  <a:pt x="124924" y="1575377"/>
                </a:cubicBezTo>
                <a:cubicBezTo>
                  <a:pt x="123306" y="1570727"/>
                  <a:pt x="122093" y="1566076"/>
                  <a:pt x="120677" y="1561426"/>
                </a:cubicBezTo>
                <a:cubicBezTo>
                  <a:pt x="119060" y="1556572"/>
                  <a:pt x="117240" y="1551518"/>
                  <a:pt x="116633" y="1550102"/>
                </a:cubicBezTo>
                <a:cubicBezTo>
                  <a:pt x="117442" y="1540396"/>
                  <a:pt x="121082" y="1531903"/>
                  <a:pt x="118251" y="1527051"/>
                </a:cubicBezTo>
                <a:cubicBezTo>
                  <a:pt x="113399" y="1518558"/>
                  <a:pt x="104299" y="1513502"/>
                  <a:pt x="95200" y="1521186"/>
                </a:cubicBezTo>
                <a:cubicBezTo>
                  <a:pt x="94188" y="1500561"/>
                  <a:pt x="93178" y="1479936"/>
                  <a:pt x="92166" y="1457897"/>
                </a:cubicBezTo>
                <a:cubicBezTo>
                  <a:pt x="95200" y="1456077"/>
                  <a:pt x="100862" y="1453044"/>
                  <a:pt x="106523" y="1449808"/>
                </a:cubicBezTo>
                <a:cubicBezTo>
                  <a:pt x="106119" y="1448798"/>
                  <a:pt x="105917" y="1447584"/>
                  <a:pt x="105512" y="1446572"/>
                </a:cubicBezTo>
                <a:cubicBezTo>
                  <a:pt x="100457" y="1446572"/>
                  <a:pt x="95604" y="1446572"/>
                  <a:pt x="90548" y="1446572"/>
                </a:cubicBezTo>
                <a:cubicBezTo>
                  <a:pt x="104097" y="1440305"/>
                  <a:pt x="112589" y="1433633"/>
                  <a:pt x="98840" y="1419276"/>
                </a:cubicBezTo>
                <a:cubicBezTo>
                  <a:pt x="103086" y="1416646"/>
                  <a:pt x="106725" y="1414624"/>
                  <a:pt x="110163" y="1412602"/>
                </a:cubicBezTo>
                <a:cubicBezTo>
                  <a:pt x="109151" y="1407143"/>
                  <a:pt x="108343" y="1401885"/>
                  <a:pt x="107534" y="1396831"/>
                </a:cubicBezTo>
                <a:cubicBezTo>
                  <a:pt x="86302" y="1392180"/>
                  <a:pt x="84483" y="1388338"/>
                  <a:pt x="87314" y="1367309"/>
                </a:cubicBezTo>
                <a:cubicBezTo>
                  <a:pt x="88324" y="1358816"/>
                  <a:pt x="84887" y="1349920"/>
                  <a:pt x="82663" y="1336776"/>
                </a:cubicBezTo>
                <a:cubicBezTo>
                  <a:pt x="77203" y="1342640"/>
                  <a:pt x="74777" y="1344258"/>
                  <a:pt x="74777" y="1345470"/>
                </a:cubicBezTo>
                <a:cubicBezTo>
                  <a:pt x="76193" y="1359423"/>
                  <a:pt x="68104" y="1373982"/>
                  <a:pt x="77405" y="1387934"/>
                </a:cubicBezTo>
                <a:cubicBezTo>
                  <a:pt x="79630" y="1391371"/>
                  <a:pt x="80641" y="1398247"/>
                  <a:pt x="78619" y="1401077"/>
                </a:cubicBezTo>
                <a:cubicBezTo>
                  <a:pt x="67497" y="1416646"/>
                  <a:pt x="75181" y="1425746"/>
                  <a:pt x="86302" y="1432015"/>
                </a:cubicBezTo>
                <a:cubicBezTo>
                  <a:pt x="85089" y="1437878"/>
                  <a:pt x="84281" y="1441922"/>
                  <a:pt x="83269" y="1445966"/>
                </a:cubicBezTo>
                <a:cubicBezTo>
                  <a:pt x="80843" y="1454864"/>
                  <a:pt x="77405" y="1463761"/>
                  <a:pt x="75991" y="1472860"/>
                </a:cubicBezTo>
                <a:cubicBezTo>
                  <a:pt x="75181" y="1478724"/>
                  <a:pt x="76193" y="1485396"/>
                  <a:pt x="78013" y="1491058"/>
                </a:cubicBezTo>
                <a:cubicBezTo>
                  <a:pt x="80439" y="1498337"/>
                  <a:pt x="84685" y="1505011"/>
                  <a:pt x="88324" y="1512087"/>
                </a:cubicBezTo>
                <a:cubicBezTo>
                  <a:pt x="70935" y="1526646"/>
                  <a:pt x="49703" y="1501371"/>
                  <a:pt x="35145" y="1521186"/>
                </a:cubicBezTo>
                <a:cubicBezTo>
                  <a:pt x="26854" y="1510065"/>
                  <a:pt x="17552" y="1499753"/>
                  <a:pt x="11487" y="1487824"/>
                </a:cubicBezTo>
                <a:cubicBezTo>
                  <a:pt x="9061" y="1483172"/>
                  <a:pt x="13913" y="1474679"/>
                  <a:pt x="15530" y="1468007"/>
                </a:cubicBezTo>
                <a:cubicBezTo>
                  <a:pt x="17958" y="1467199"/>
                  <a:pt x="20384" y="1466591"/>
                  <a:pt x="22810" y="1465783"/>
                </a:cubicBezTo>
                <a:cubicBezTo>
                  <a:pt x="18160" y="1461132"/>
                  <a:pt x="14115" y="1455874"/>
                  <a:pt x="8858" y="1452234"/>
                </a:cubicBezTo>
                <a:cubicBezTo>
                  <a:pt x="1781" y="1447382"/>
                  <a:pt x="-241" y="1436261"/>
                  <a:pt x="5825" y="1430195"/>
                </a:cubicBezTo>
                <a:cubicBezTo>
                  <a:pt x="19170" y="1416850"/>
                  <a:pt x="34133" y="1418872"/>
                  <a:pt x="42627" y="1435249"/>
                </a:cubicBezTo>
                <a:cubicBezTo>
                  <a:pt x="46671" y="1442934"/>
                  <a:pt x="50310" y="1443136"/>
                  <a:pt x="59612" y="1436867"/>
                </a:cubicBezTo>
                <a:cubicBezTo>
                  <a:pt x="56982" y="1412804"/>
                  <a:pt x="43031" y="1403301"/>
                  <a:pt x="16744" y="1408558"/>
                </a:cubicBezTo>
                <a:cubicBezTo>
                  <a:pt x="25844" y="1394607"/>
                  <a:pt x="48895" y="1398247"/>
                  <a:pt x="43031" y="1378632"/>
                </a:cubicBezTo>
                <a:cubicBezTo>
                  <a:pt x="41009" y="1371757"/>
                  <a:pt x="34538" y="1366297"/>
                  <a:pt x="29483" y="1359221"/>
                </a:cubicBezTo>
                <a:cubicBezTo>
                  <a:pt x="26248" y="1369937"/>
                  <a:pt x="24428" y="1376610"/>
                  <a:pt x="22406" y="1383284"/>
                </a:cubicBezTo>
                <a:cubicBezTo>
                  <a:pt x="20586" y="1383080"/>
                  <a:pt x="18968" y="1382676"/>
                  <a:pt x="17148" y="1382474"/>
                </a:cubicBezTo>
                <a:cubicBezTo>
                  <a:pt x="15530" y="1365893"/>
                  <a:pt x="-4083" y="1357199"/>
                  <a:pt x="769" y="1338394"/>
                </a:cubicBezTo>
                <a:cubicBezTo>
                  <a:pt x="1781" y="1334147"/>
                  <a:pt x="1781" y="1329699"/>
                  <a:pt x="1983" y="1325250"/>
                </a:cubicBezTo>
                <a:cubicBezTo>
                  <a:pt x="2185" y="1316354"/>
                  <a:pt x="1983" y="1307658"/>
                  <a:pt x="1983" y="1296537"/>
                </a:cubicBezTo>
                <a:cubicBezTo>
                  <a:pt x="11891" y="1293099"/>
                  <a:pt x="23416" y="1289055"/>
                  <a:pt x="35145" y="1285012"/>
                </a:cubicBezTo>
                <a:cubicBezTo>
                  <a:pt x="12700" y="1282383"/>
                  <a:pt x="3601" y="1265600"/>
                  <a:pt x="4005" y="1247604"/>
                </a:cubicBezTo>
                <a:cubicBezTo>
                  <a:pt x="4207" y="1233247"/>
                  <a:pt x="14318" y="1219093"/>
                  <a:pt x="20182" y="1203928"/>
                </a:cubicBezTo>
                <a:cubicBezTo>
                  <a:pt x="19776" y="1203522"/>
                  <a:pt x="16542" y="1199681"/>
                  <a:pt x="13306" y="1196041"/>
                </a:cubicBezTo>
                <a:cubicBezTo>
                  <a:pt x="17754" y="1193817"/>
                  <a:pt x="23416" y="1192401"/>
                  <a:pt x="26450" y="1188965"/>
                </a:cubicBezTo>
                <a:cubicBezTo>
                  <a:pt x="32111" y="1182493"/>
                  <a:pt x="36559" y="1174810"/>
                  <a:pt x="40807" y="1167328"/>
                </a:cubicBezTo>
                <a:cubicBezTo>
                  <a:pt x="42829" y="1163890"/>
                  <a:pt x="42829" y="1159240"/>
                  <a:pt x="44244" y="1152567"/>
                </a:cubicBezTo>
                <a:cubicBezTo>
                  <a:pt x="38177" y="1154589"/>
                  <a:pt x="33527" y="1156813"/>
                  <a:pt x="28674" y="1157623"/>
                </a:cubicBezTo>
                <a:cubicBezTo>
                  <a:pt x="25642" y="1158229"/>
                  <a:pt x="22204" y="1157217"/>
                  <a:pt x="18766" y="1156813"/>
                </a:cubicBezTo>
                <a:cubicBezTo>
                  <a:pt x="20586" y="1153579"/>
                  <a:pt x="21800" y="1148725"/>
                  <a:pt x="24630" y="1147512"/>
                </a:cubicBezTo>
                <a:cubicBezTo>
                  <a:pt x="36357" y="1142255"/>
                  <a:pt x="48490" y="1138210"/>
                  <a:pt x="62240" y="1133156"/>
                </a:cubicBezTo>
                <a:cubicBezTo>
                  <a:pt x="58196" y="1156813"/>
                  <a:pt x="75991" y="1144884"/>
                  <a:pt x="85292" y="1147917"/>
                </a:cubicBezTo>
                <a:cubicBezTo>
                  <a:pt x="83067" y="1158027"/>
                  <a:pt x="81045" y="1167530"/>
                  <a:pt x="79023" y="1177034"/>
                </a:cubicBezTo>
                <a:cubicBezTo>
                  <a:pt x="83674" y="1178854"/>
                  <a:pt x="88931" y="1180876"/>
                  <a:pt x="97626" y="1184111"/>
                </a:cubicBezTo>
                <a:cubicBezTo>
                  <a:pt x="99244" y="1176428"/>
                  <a:pt x="100457" y="1169148"/>
                  <a:pt x="102277" y="1162071"/>
                </a:cubicBezTo>
                <a:cubicBezTo>
                  <a:pt x="105310" y="1150141"/>
                  <a:pt x="109557" y="1138210"/>
                  <a:pt x="111983" y="1126078"/>
                </a:cubicBezTo>
                <a:cubicBezTo>
                  <a:pt x="114813" y="1112329"/>
                  <a:pt x="117038" y="1098174"/>
                  <a:pt x="118049" y="1084221"/>
                </a:cubicBezTo>
                <a:cubicBezTo>
                  <a:pt x="118858" y="1073303"/>
                  <a:pt x="116027" y="1062990"/>
                  <a:pt x="132002" y="1059351"/>
                </a:cubicBezTo>
                <a:cubicBezTo>
                  <a:pt x="138269" y="1057935"/>
                  <a:pt x="142515" y="1047016"/>
                  <a:pt x="148177" y="1039737"/>
                </a:cubicBezTo>
                <a:cubicBezTo>
                  <a:pt x="143122" y="1035692"/>
                  <a:pt x="139483" y="1032862"/>
                  <a:pt x="133821" y="1028414"/>
                </a:cubicBezTo>
                <a:cubicBezTo>
                  <a:pt x="140089" y="1025582"/>
                  <a:pt x="144941" y="1023358"/>
                  <a:pt x="150603" y="1020729"/>
                </a:cubicBezTo>
                <a:cubicBezTo>
                  <a:pt x="147975" y="1016887"/>
                  <a:pt x="145145" y="1012641"/>
                  <a:pt x="141909" y="1007586"/>
                </a:cubicBezTo>
                <a:cubicBezTo>
                  <a:pt x="152828" y="997880"/>
                  <a:pt x="161928" y="988781"/>
                  <a:pt x="158490" y="970381"/>
                </a:cubicBezTo>
                <a:cubicBezTo>
                  <a:pt x="154648" y="949553"/>
                  <a:pt x="148987" y="943285"/>
                  <a:pt x="130384" y="952587"/>
                </a:cubicBezTo>
                <a:cubicBezTo>
                  <a:pt x="125934" y="954811"/>
                  <a:pt x="122700" y="959260"/>
                  <a:pt x="118251" y="961282"/>
                </a:cubicBezTo>
                <a:cubicBezTo>
                  <a:pt x="114005" y="963102"/>
                  <a:pt x="108949" y="963102"/>
                  <a:pt x="106321" y="961282"/>
                </a:cubicBezTo>
                <a:cubicBezTo>
                  <a:pt x="97626" y="955417"/>
                  <a:pt x="88931" y="949553"/>
                  <a:pt x="77203" y="941667"/>
                </a:cubicBezTo>
                <a:cubicBezTo>
                  <a:pt x="88931" y="930748"/>
                  <a:pt x="102075" y="918818"/>
                  <a:pt x="115015" y="906888"/>
                </a:cubicBezTo>
                <a:cubicBezTo>
                  <a:pt x="114005" y="905271"/>
                  <a:pt x="113195" y="903653"/>
                  <a:pt x="112185" y="902036"/>
                </a:cubicBezTo>
                <a:cubicBezTo>
                  <a:pt x="104501" y="905271"/>
                  <a:pt x="96818" y="908709"/>
                  <a:pt x="86505" y="912955"/>
                </a:cubicBezTo>
                <a:cubicBezTo>
                  <a:pt x="80641" y="904057"/>
                  <a:pt x="81449" y="890712"/>
                  <a:pt x="88526" y="880601"/>
                </a:cubicBezTo>
                <a:cubicBezTo>
                  <a:pt x="92570" y="874939"/>
                  <a:pt x="92976" y="855124"/>
                  <a:pt x="109961" y="867054"/>
                </a:cubicBezTo>
                <a:cubicBezTo>
                  <a:pt x="114409" y="853304"/>
                  <a:pt x="128564" y="864021"/>
                  <a:pt x="133618" y="858360"/>
                </a:cubicBezTo>
                <a:cubicBezTo>
                  <a:pt x="140089" y="851282"/>
                  <a:pt x="142111" y="840161"/>
                  <a:pt x="145751" y="831668"/>
                </a:cubicBezTo>
                <a:cubicBezTo>
                  <a:pt x="138471" y="821962"/>
                  <a:pt x="122497" y="820142"/>
                  <a:pt x="126946" y="803157"/>
                </a:cubicBezTo>
                <a:cubicBezTo>
                  <a:pt x="137258" y="806999"/>
                  <a:pt x="146965" y="810639"/>
                  <a:pt x="156468" y="814076"/>
                </a:cubicBezTo>
                <a:cubicBezTo>
                  <a:pt x="157479" y="813065"/>
                  <a:pt x="158288" y="812055"/>
                  <a:pt x="159298" y="810841"/>
                </a:cubicBezTo>
                <a:cubicBezTo>
                  <a:pt x="152221" y="799518"/>
                  <a:pt x="144941" y="787992"/>
                  <a:pt x="137663" y="776467"/>
                </a:cubicBezTo>
                <a:cubicBezTo>
                  <a:pt x="142111" y="772827"/>
                  <a:pt x="145751" y="769793"/>
                  <a:pt x="148581" y="767569"/>
                </a:cubicBezTo>
                <a:cubicBezTo>
                  <a:pt x="160916" y="771613"/>
                  <a:pt x="173251" y="775455"/>
                  <a:pt x="189831" y="780915"/>
                </a:cubicBezTo>
                <a:cubicBezTo>
                  <a:pt x="180531" y="786778"/>
                  <a:pt x="174666" y="790418"/>
                  <a:pt x="169004" y="794058"/>
                </a:cubicBezTo>
                <a:cubicBezTo>
                  <a:pt x="174666" y="804371"/>
                  <a:pt x="169206" y="839959"/>
                  <a:pt x="159096" y="851484"/>
                </a:cubicBezTo>
                <a:cubicBezTo>
                  <a:pt x="164152" y="855932"/>
                  <a:pt x="169206" y="860382"/>
                  <a:pt x="174666" y="865032"/>
                </a:cubicBezTo>
                <a:cubicBezTo>
                  <a:pt x="178913" y="862808"/>
                  <a:pt x="183765" y="860180"/>
                  <a:pt x="189225" y="857348"/>
                </a:cubicBezTo>
                <a:cubicBezTo>
                  <a:pt x="195696" y="796484"/>
                  <a:pt x="234518" y="747146"/>
                  <a:pt x="252515" y="686080"/>
                </a:cubicBezTo>
                <a:lnTo>
                  <a:pt x="260687" y="693369"/>
                </a:lnTo>
                <a:lnTo>
                  <a:pt x="260603" y="693562"/>
                </a:lnTo>
                <a:cubicBezTo>
                  <a:pt x="262828" y="695584"/>
                  <a:pt x="265254" y="697404"/>
                  <a:pt x="267478" y="699426"/>
                </a:cubicBezTo>
                <a:lnTo>
                  <a:pt x="260687" y="693369"/>
                </a:lnTo>
                <a:lnTo>
                  <a:pt x="270005" y="672098"/>
                </a:lnTo>
                <a:lnTo>
                  <a:pt x="271320" y="679004"/>
                </a:lnTo>
                <a:cubicBezTo>
                  <a:pt x="275364" y="679610"/>
                  <a:pt x="279813" y="680216"/>
                  <a:pt x="284261" y="680823"/>
                </a:cubicBezTo>
                <a:cubicBezTo>
                  <a:pt x="279813" y="676981"/>
                  <a:pt x="275566" y="672937"/>
                  <a:pt x="271320" y="669095"/>
                </a:cubicBezTo>
                <a:lnTo>
                  <a:pt x="270005" y="672098"/>
                </a:lnTo>
                <a:lnTo>
                  <a:pt x="268894" y="666265"/>
                </a:lnTo>
                <a:cubicBezTo>
                  <a:pt x="271522" y="659592"/>
                  <a:pt x="272332" y="655346"/>
                  <a:pt x="274556" y="652110"/>
                </a:cubicBezTo>
                <a:cubicBezTo>
                  <a:pt x="277184" y="648268"/>
                  <a:pt x="280824" y="645235"/>
                  <a:pt x="284261" y="642202"/>
                </a:cubicBezTo>
                <a:cubicBezTo>
                  <a:pt x="288305" y="638563"/>
                  <a:pt x="294371" y="636137"/>
                  <a:pt x="296394" y="631687"/>
                </a:cubicBezTo>
                <a:cubicBezTo>
                  <a:pt x="301246" y="620970"/>
                  <a:pt x="304280" y="609445"/>
                  <a:pt x="308728" y="596909"/>
                </a:cubicBezTo>
                <a:cubicBezTo>
                  <a:pt x="315401" y="601559"/>
                  <a:pt x="318030" y="603379"/>
                  <a:pt x="321265" y="605603"/>
                </a:cubicBezTo>
                <a:cubicBezTo>
                  <a:pt x="322883" y="598121"/>
                  <a:pt x="324095" y="591853"/>
                  <a:pt x="325107" y="586798"/>
                </a:cubicBezTo>
                <a:cubicBezTo>
                  <a:pt x="321669" y="584574"/>
                  <a:pt x="318232" y="582350"/>
                  <a:pt x="314996" y="580328"/>
                </a:cubicBezTo>
                <a:cubicBezTo>
                  <a:pt x="324095" y="571431"/>
                  <a:pt x="333397" y="562533"/>
                  <a:pt x="340878" y="555254"/>
                </a:cubicBezTo>
                <a:cubicBezTo>
                  <a:pt x="342496" y="548986"/>
                  <a:pt x="342294" y="541302"/>
                  <a:pt x="346136" y="537460"/>
                </a:cubicBezTo>
                <a:cubicBezTo>
                  <a:pt x="361503" y="521688"/>
                  <a:pt x="368581" y="500255"/>
                  <a:pt x="388195" y="486504"/>
                </a:cubicBezTo>
                <a:cubicBezTo>
                  <a:pt x="402753" y="476192"/>
                  <a:pt x="409022" y="454758"/>
                  <a:pt x="420952" y="439592"/>
                </a:cubicBezTo>
                <a:cubicBezTo>
                  <a:pt x="433085" y="424023"/>
                  <a:pt x="447238" y="409666"/>
                  <a:pt x="460786" y="395310"/>
                </a:cubicBezTo>
                <a:cubicBezTo>
                  <a:pt x="472111" y="383380"/>
                  <a:pt x="484040" y="372056"/>
                  <a:pt x="496577" y="359519"/>
                </a:cubicBezTo>
                <a:cubicBezTo>
                  <a:pt x="488488" y="341726"/>
                  <a:pt x="507495" y="349207"/>
                  <a:pt x="514977" y="345770"/>
                </a:cubicBezTo>
                <a:cubicBezTo>
                  <a:pt x="523672" y="341726"/>
                  <a:pt x="533176" y="339098"/>
                  <a:pt x="542679" y="335862"/>
                </a:cubicBezTo>
                <a:cubicBezTo>
                  <a:pt x="536815" y="332626"/>
                  <a:pt x="530952" y="329391"/>
                  <a:pt x="523268" y="325347"/>
                </a:cubicBezTo>
                <a:cubicBezTo>
                  <a:pt x="537219" y="312406"/>
                  <a:pt x="548948" y="300880"/>
                  <a:pt x="561686" y="290163"/>
                </a:cubicBezTo>
                <a:cubicBezTo>
                  <a:pt x="564922" y="287535"/>
                  <a:pt x="570381" y="287737"/>
                  <a:pt x="574831" y="286321"/>
                </a:cubicBezTo>
                <a:cubicBezTo>
                  <a:pt x="577863" y="285513"/>
                  <a:pt x="582109" y="285513"/>
                  <a:pt x="583323" y="283491"/>
                </a:cubicBezTo>
                <a:cubicBezTo>
                  <a:pt x="593636" y="266708"/>
                  <a:pt x="612441" y="266304"/>
                  <a:pt x="623562" y="262259"/>
                </a:cubicBezTo>
                <a:cubicBezTo>
                  <a:pt x="637514" y="235568"/>
                  <a:pt x="662385" y="225862"/>
                  <a:pt x="678561" y="206451"/>
                </a:cubicBezTo>
                <a:cubicBezTo>
                  <a:pt x="674720" y="207260"/>
                  <a:pt x="671282" y="208068"/>
                  <a:pt x="668046" y="208675"/>
                </a:cubicBezTo>
                <a:cubicBezTo>
                  <a:pt x="667440" y="207462"/>
                  <a:pt x="666834" y="206451"/>
                  <a:pt x="666226" y="205238"/>
                </a:cubicBezTo>
                <a:cubicBezTo>
                  <a:pt x="670676" y="203216"/>
                  <a:pt x="674922" y="200182"/>
                  <a:pt x="679370" y="199576"/>
                </a:cubicBezTo>
                <a:cubicBezTo>
                  <a:pt x="693929" y="197554"/>
                  <a:pt x="705454" y="192296"/>
                  <a:pt x="711925" y="177535"/>
                </a:cubicBezTo>
                <a:cubicBezTo>
                  <a:pt x="714351" y="172278"/>
                  <a:pt x="720215" y="165606"/>
                  <a:pt x="725473" y="164998"/>
                </a:cubicBezTo>
                <a:cubicBezTo>
                  <a:pt x="750142" y="161358"/>
                  <a:pt x="764094" y="140330"/>
                  <a:pt x="784921" y="130624"/>
                </a:cubicBezTo>
                <a:cubicBezTo>
                  <a:pt x="790583" y="127996"/>
                  <a:pt x="796043" y="124760"/>
                  <a:pt x="801502" y="121322"/>
                </a:cubicBezTo>
                <a:cubicBezTo>
                  <a:pt x="804940" y="119098"/>
                  <a:pt x="808378" y="116671"/>
                  <a:pt x="811410" y="113841"/>
                </a:cubicBezTo>
                <a:cubicBezTo>
                  <a:pt x="815454" y="109999"/>
                  <a:pt x="818083" y="103731"/>
                  <a:pt x="822733" y="101911"/>
                </a:cubicBezTo>
                <a:cubicBezTo>
                  <a:pt x="867219" y="82903"/>
                  <a:pt x="913524" y="67940"/>
                  <a:pt x="954976" y="41653"/>
                </a:cubicBezTo>
                <a:cubicBezTo>
                  <a:pt x="965086" y="35183"/>
                  <a:pt x="977825" y="32757"/>
                  <a:pt x="989350" y="28712"/>
                </a:cubicBezTo>
                <a:cubicBezTo>
                  <a:pt x="1014425" y="19614"/>
                  <a:pt x="1039699" y="10717"/>
                  <a:pt x="1069222" y="0"/>
                </a:cubicBezTo>
                <a:cubicBezTo>
                  <a:pt x="1063560" y="7077"/>
                  <a:pt x="1060730" y="13749"/>
                  <a:pt x="1058100" y="13547"/>
                </a:cubicBezTo>
                <a:cubicBezTo>
                  <a:pt x="1040105" y="13143"/>
                  <a:pt x="1032420" y="28106"/>
                  <a:pt x="1020894" y="37003"/>
                </a:cubicBezTo>
                <a:cubicBezTo>
                  <a:pt x="1018468" y="38823"/>
                  <a:pt x="1015435" y="40441"/>
                  <a:pt x="1012402" y="41249"/>
                </a:cubicBezTo>
                <a:cubicBezTo>
                  <a:pt x="995012" y="45091"/>
                  <a:pt x="995012" y="44889"/>
                  <a:pt x="1005123" y="60660"/>
                </a:cubicBezTo>
                <a:cubicBezTo>
                  <a:pt x="1006741" y="63290"/>
                  <a:pt x="1007751" y="66323"/>
                  <a:pt x="1009773" y="70973"/>
                </a:cubicBezTo>
                <a:cubicBezTo>
                  <a:pt x="992788" y="68749"/>
                  <a:pt x="977421" y="65514"/>
                  <a:pt x="962255" y="65110"/>
                </a:cubicBezTo>
                <a:cubicBezTo>
                  <a:pt x="954370" y="64908"/>
                  <a:pt x="946079" y="68951"/>
                  <a:pt x="938193" y="71580"/>
                </a:cubicBezTo>
                <a:cubicBezTo>
                  <a:pt x="927678" y="75017"/>
                  <a:pt x="917366" y="80073"/>
                  <a:pt x="906649" y="82297"/>
                </a:cubicBezTo>
                <a:cubicBezTo>
                  <a:pt x="893303" y="85128"/>
                  <a:pt x="888855" y="92204"/>
                  <a:pt x="892090" y="105753"/>
                </a:cubicBezTo>
                <a:cubicBezTo>
                  <a:pt x="893101" y="109595"/>
                  <a:pt x="889462" y="117077"/>
                  <a:pt x="886024" y="119098"/>
                </a:cubicBezTo>
                <a:cubicBezTo>
                  <a:pt x="866411" y="130624"/>
                  <a:pt x="845988" y="140936"/>
                  <a:pt x="823947" y="152665"/>
                </a:cubicBezTo>
                <a:cubicBezTo>
                  <a:pt x="824553" y="147811"/>
                  <a:pt x="824958" y="144575"/>
                  <a:pt x="825767" y="138106"/>
                </a:cubicBezTo>
                <a:cubicBezTo>
                  <a:pt x="821925" y="141745"/>
                  <a:pt x="818690" y="143363"/>
                  <a:pt x="818690" y="144779"/>
                </a:cubicBezTo>
                <a:cubicBezTo>
                  <a:pt x="821318" y="172076"/>
                  <a:pt x="793617" y="173289"/>
                  <a:pt x="781282" y="187645"/>
                </a:cubicBezTo>
                <a:cubicBezTo>
                  <a:pt x="771576" y="199172"/>
                  <a:pt x="757421" y="206855"/>
                  <a:pt x="745289" y="215955"/>
                </a:cubicBezTo>
                <a:cubicBezTo>
                  <a:pt x="741246" y="218987"/>
                  <a:pt x="736594" y="221616"/>
                  <a:pt x="732348" y="224447"/>
                </a:cubicBezTo>
                <a:cubicBezTo>
                  <a:pt x="732752" y="232332"/>
                  <a:pt x="733359" y="240624"/>
                  <a:pt x="733966" y="250935"/>
                </a:cubicBezTo>
                <a:cubicBezTo>
                  <a:pt x="737200" y="250531"/>
                  <a:pt x="744278" y="250733"/>
                  <a:pt x="744480" y="249723"/>
                </a:cubicBezTo>
                <a:cubicBezTo>
                  <a:pt x="745491" y="243050"/>
                  <a:pt x="745087" y="235972"/>
                  <a:pt x="745087" y="226671"/>
                </a:cubicBezTo>
                <a:cubicBezTo>
                  <a:pt x="751961" y="217775"/>
                  <a:pt x="773800" y="231120"/>
                  <a:pt x="779664" y="209888"/>
                </a:cubicBezTo>
                <a:cubicBezTo>
                  <a:pt x="798267" y="226064"/>
                  <a:pt x="798267" y="195532"/>
                  <a:pt x="813836" y="194925"/>
                </a:cubicBezTo>
                <a:cubicBezTo>
                  <a:pt x="825161" y="194318"/>
                  <a:pt x="837090" y="183803"/>
                  <a:pt x="846796" y="175311"/>
                </a:cubicBezTo>
                <a:cubicBezTo>
                  <a:pt x="857513" y="165808"/>
                  <a:pt x="865803" y="153675"/>
                  <a:pt x="875712" y="142149"/>
                </a:cubicBezTo>
                <a:cubicBezTo>
                  <a:pt x="888046" y="144171"/>
                  <a:pt x="901189" y="146193"/>
                  <a:pt x="912512" y="148013"/>
                </a:cubicBezTo>
                <a:cubicBezTo>
                  <a:pt x="923432" y="139723"/>
                  <a:pt x="933745" y="130624"/>
                  <a:pt x="945270" y="123546"/>
                </a:cubicBezTo>
                <a:cubicBezTo>
                  <a:pt x="956796" y="116469"/>
                  <a:pt x="964075" y="101102"/>
                  <a:pt x="981262" y="103933"/>
                </a:cubicBezTo>
                <a:cubicBezTo>
                  <a:pt x="982274" y="104135"/>
                  <a:pt x="984498" y="96046"/>
                  <a:pt x="986318" y="91598"/>
                </a:cubicBezTo>
                <a:cubicBezTo>
                  <a:pt x="1009975" y="91800"/>
                  <a:pt x="1009975" y="91800"/>
                  <a:pt x="1006133" y="111617"/>
                </a:cubicBezTo>
                <a:cubicBezTo>
                  <a:pt x="1007953" y="108987"/>
                  <a:pt x="1011795" y="105955"/>
                  <a:pt x="1011391" y="103528"/>
                </a:cubicBezTo>
                <a:cubicBezTo>
                  <a:pt x="1009369" y="89980"/>
                  <a:pt x="1017053" y="86543"/>
                  <a:pt x="1028174" y="82701"/>
                </a:cubicBezTo>
                <a:cubicBezTo>
                  <a:pt x="1043541" y="77241"/>
                  <a:pt x="1057292" y="67738"/>
                  <a:pt x="1072457" y="61672"/>
                </a:cubicBezTo>
                <a:cubicBezTo>
                  <a:pt x="1089038" y="55202"/>
                  <a:pt x="1106630" y="50753"/>
                  <a:pt x="1125030" y="47315"/>
                </a:cubicBezTo>
                <a:cubicBezTo>
                  <a:pt x="1113505" y="61268"/>
                  <a:pt x="1090048" y="61470"/>
                  <a:pt x="1088229" y="85330"/>
                </a:cubicBezTo>
                <a:cubicBezTo>
                  <a:pt x="1088027" y="85330"/>
                  <a:pt x="1090858" y="86543"/>
                  <a:pt x="1091464" y="86745"/>
                </a:cubicBezTo>
                <a:cubicBezTo>
                  <a:pt x="1089846" y="96654"/>
                  <a:pt x="1088027" y="106359"/>
                  <a:pt x="1086207" y="117683"/>
                </a:cubicBezTo>
                <a:cubicBezTo>
                  <a:pt x="1095912" y="115661"/>
                  <a:pt x="1104001" y="114043"/>
                  <a:pt x="1111887" y="112425"/>
                </a:cubicBezTo>
                <a:cubicBezTo>
                  <a:pt x="1112291" y="113639"/>
                  <a:pt x="1112899" y="114851"/>
                  <a:pt x="1113303" y="116267"/>
                </a:cubicBezTo>
                <a:cubicBezTo>
                  <a:pt x="1099350" y="126176"/>
                  <a:pt x="1085399" y="136286"/>
                  <a:pt x="1070233" y="147205"/>
                </a:cubicBezTo>
                <a:cubicBezTo>
                  <a:pt x="1059314" y="134466"/>
                  <a:pt x="1047991" y="148013"/>
                  <a:pt x="1036262" y="151653"/>
                </a:cubicBezTo>
                <a:cubicBezTo>
                  <a:pt x="1034645" y="152057"/>
                  <a:pt x="1034240" y="158124"/>
                  <a:pt x="1034240" y="161358"/>
                </a:cubicBezTo>
                <a:cubicBezTo>
                  <a:pt x="1034443" y="164594"/>
                  <a:pt x="1035858" y="167830"/>
                  <a:pt x="1037071" y="171672"/>
                </a:cubicBezTo>
                <a:cubicBezTo>
                  <a:pt x="1058504" y="167020"/>
                  <a:pt x="1082365" y="161966"/>
                  <a:pt x="1106225" y="156910"/>
                </a:cubicBezTo>
                <a:cubicBezTo>
                  <a:pt x="1107034" y="158124"/>
                  <a:pt x="1107843" y="159337"/>
                  <a:pt x="1108449" y="160550"/>
                </a:cubicBezTo>
                <a:cubicBezTo>
                  <a:pt x="1103597" y="164594"/>
                  <a:pt x="1099350" y="169852"/>
                  <a:pt x="1093890" y="172480"/>
                </a:cubicBezTo>
                <a:cubicBezTo>
                  <a:pt x="1065784" y="186433"/>
                  <a:pt x="1037273" y="198564"/>
                  <a:pt x="1009975" y="212921"/>
                </a:cubicBezTo>
                <a:cubicBezTo>
                  <a:pt x="981465" y="227884"/>
                  <a:pt x="953964" y="245072"/>
                  <a:pt x="925656" y="261450"/>
                </a:cubicBezTo>
                <a:cubicBezTo>
                  <a:pt x="940619" y="273988"/>
                  <a:pt x="950528" y="260439"/>
                  <a:pt x="960031" y="255991"/>
                </a:cubicBezTo>
                <a:cubicBezTo>
                  <a:pt x="988138" y="242848"/>
                  <a:pt x="1014829" y="226671"/>
                  <a:pt x="1042531" y="212315"/>
                </a:cubicBezTo>
                <a:cubicBezTo>
                  <a:pt x="1058100" y="204024"/>
                  <a:pt x="1074277" y="196542"/>
                  <a:pt x="1090251" y="189061"/>
                </a:cubicBezTo>
                <a:cubicBezTo>
                  <a:pt x="1095306" y="186635"/>
                  <a:pt x="1100968" y="185825"/>
                  <a:pt x="1106428" y="184209"/>
                </a:cubicBezTo>
                <a:cubicBezTo>
                  <a:pt x="1107034" y="185825"/>
                  <a:pt x="1107641" y="187443"/>
                  <a:pt x="1108449" y="189061"/>
                </a:cubicBezTo>
                <a:cubicBezTo>
                  <a:pt x="1099754" y="192498"/>
                  <a:pt x="1091060" y="196138"/>
                  <a:pt x="1081759" y="199778"/>
                </a:cubicBezTo>
                <a:cubicBezTo>
                  <a:pt x="1093486" y="206451"/>
                  <a:pt x="1103597" y="206046"/>
                  <a:pt x="1113505" y="196542"/>
                </a:cubicBezTo>
                <a:cubicBezTo>
                  <a:pt x="1116537" y="193510"/>
                  <a:pt x="1123211" y="191083"/>
                  <a:pt x="1126648" y="192296"/>
                </a:cubicBezTo>
                <a:cubicBezTo>
                  <a:pt x="1149093" y="199980"/>
                  <a:pt x="1155361" y="178749"/>
                  <a:pt x="1168706" y="169650"/>
                </a:cubicBezTo>
                <a:cubicBezTo>
                  <a:pt x="1158395" y="172076"/>
                  <a:pt x="1148081" y="174300"/>
                  <a:pt x="1137770" y="176727"/>
                </a:cubicBezTo>
                <a:cubicBezTo>
                  <a:pt x="1137366" y="174705"/>
                  <a:pt x="1136960" y="172885"/>
                  <a:pt x="1136354" y="170862"/>
                </a:cubicBezTo>
                <a:cubicBezTo>
                  <a:pt x="1221279" y="134668"/>
                  <a:pt x="1309240" y="110403"/>
                  <a:pt x="1401041" y="100496"/>
                </a:cubicBezTo>
                <a:cubicBezTo>
                  <a:pt x="1401647" y="102518"/>
                  <a:pt x="1402051" y="104539"/>
                  <a:pt x="1402659" y="106561"/>
                </a:cubicBezTo>
                <a:cubicBezTo>
                  <a:pt x="1375563" y="112627"/>
                  <a:pt x="1348468" y="118694"/>
                  <a:pt x="1319148" y="125366"/>
                </a:cubicBezTo>
                <a:cubicBezTo>
                  <a:pt x="1335121" y="140734"/>
                  <a:pt x="1348468" y="125770"/>
                  <a:pt x="1362015" y="126782"/>
                </a:cubicBezTo>
                <a:cubicBezTo>
                  <a:pt x="1374956" y="127792"/>
                  <a:pt x="1388100" y="125366"/>
                  <a:pt x="1401849" y="127388"/>
                </a:cubicBezTo>
                <a:cubicBezTo>
                  <a:pt x="1374147" y="146597"/>
                  <a:pt x="1346242" y="163786"/>
                  <a:pt x="1312070" y="166616"/>
                </a:cubicBezTo>
                <a:cubicBezTo>
                  <a:pt x="1312474" y="168032"/>
                  <a:pt x="1312676" y="169650"/>
                  <a:pt x="1313082" y="171065"/>
                </a:cubicBezTo>
                <a:cubicBezTo>
                  <a:pt x="1320158" y="169650"/>
                  <a:pt x="1327235" y="167628"/>
                  <a:pt x="1334515" y="167020"/>
                </a:cubicBezTo>
                <a:cubicBezTo>
                  <a:pt x="1341592" y="166616"/>
                  <a:pt x="1348872" y="167830"/>
                  <a:pt x="1356151" y="168032"/>
                </a:cubicBezTo>
                <a:cubicBezTo>
                  <a:pt x="1363228" y="168234"/>
                  <a:pt x="1370305" y="168032"/>
                  <a:pt x="1377786" y="170054"/>
                </a:cubicBezTo>
                <a:cubicBezTo>
                  <a:pt x="1363228" y="174907"/>
                  <a:pt x="1346040" y="173693"/>
                  <a:pt x="1340783" y="186433"/>
                </a:cubicBezTo>
                <a:cubicBezTo>
                  <a:pt x="1323595" y="189263"/>
                  <a:pt x="1309240" y="191488"/>
                  <a:pt x="1294479" y="193914"/>
                </a:cubicBezTo>
                <a:cubicBezTo>
                  <a:pt x="1300342" y="210697"/>
                  <a:pt x="1286795" y="208271"/>
                  <a:pt x="1278908" y="211505"/>
                </a:cubicBezTo>
                <a:cubicBezTo>
                  <a:pt x="1277290" y="209888"/>
                  <a:pt x="1275674" y="208473"/>
                  <a:pt x="1274258" y="206855"/>
                </a:cubicBezTo>
                <a:cubicBezTo>
                  <a:pt x="1279110" y="204226"/>
                  <a:pt x="1283762" y="201598"/>
                  <a:pt x="1288817" y="198766"/>
                </a:cubicBezTo>
                <a:cubicBezTo>
                  <a:pt x="1283560" y="195936"/>
                  <a:pt x="1279718" y="193712"/>
                  <a:pt x="1275876" y="191488"/>
                </a:cubicBezTo>
                <a:cubicBezTo>
                  <a:pt x="1284975" y="184815"/>
                  <a:pt x="1294277" y="178344"/>
                  <a:pt x="1306206" y="169650"/>
                </a:cubicBezTo>
                <a:cubicBezTo>
                  <a:pt x="1293467" y="168436"/>
                  <a:pt x="1280930" y="167224"/>
                  <a:pt x="1264350" y="165808"/>
                </a:cubicBezTo>
                <a:cubicBezTo>
                  <a:pt x="1257273" y="172278"/>
                  <a:pt x="1247567" y="179961"/>
                  <a:pt x="1229773" y="172682"/>
                </a:cubicBezTo>
                <a:cubicBezTo>
                  <a:pt x="1223303" y="170054"/>
                  <a:pt x="1210968" y="181175"/>
                  <a:pt x="1207732" y="162572"/>
                </a:cubicBezTo>
                <a:cubicBezTo>
                  <a:pt x="1222695" y="159539"/>
                  <a:pt x="1234828" y="143767"/>
                  <a:pt x="1252621" y="157113"/>
                </a:cubicBezTo>
                <a:cubicBezTo>
                  <a:pt x="1255857" y="159539"/>
                  <a:pt x="1263541" y="155697"/>
                  <a:pt x="1269203" y="154282"/>
                </a:cubicBezTo>
                <a:cubicBezTo>
                  <a:pt x="1269405" y="154282"/>
                  <a:pt x="1269405" y="147609"/>
                  <a:pt x="1267787" y="146395"/>
                </a:cubicBezTo>
                <a:cubicBezTo>
                  <a:pt x="1263541" y="143161"/>
                  <a:pt x="1257273" y="138308"/>
                  <a:pt x="1253431" y="139521"/>
                </a:cubicBezTo>
                <a:cubicBezTo>
                  <a:pt x="1227751" y="147407"/>
                  <a:pt x="1202272" y="156910"/>
                  <a:pt x="1178210" y="165404"/>
                </a:cubicBezTo>
                <a:cubicBezTo>
                  <a:pt x="1185895" y="169246"/>
                  <a:pt x="1195196" y="173693"/>
                  <a:pt x="1207934" y="179759"/>
                </a:cubicBezTo>
                <a:cubicBezTo>
                  <a:pt x="1174976" y="189668"/>
                  <a:pt x="1153339" y="215347"/>
                  <a:pt x="1118763" y="222425"/>
                </a:cubicBezTo>
                <a:cubicBezTo>
                  <a:pt x="1121391" y="213933"/>
                  <a:pt x="1122806" y="209079"/>
                  <a:pt x="1125030" y="201598"/>
                </a:cubicBezTo>
                <a:cubicBezTo>
                  <a:pt x="1113909" y="205642"/>
                  <a:pt x="1104203" y="209281"/>
                  <a:pt x="1092071" y="213933"/>
                </a:cubicBezTo>
                <a:cubicBezTo>
                  <a:pt x="1098138" y="216157"/>
                  <a:pt x="1101777" y="217571"/>
                  <a:pt x="1105417" y="218987"/>
                </a:cubicBezTo>
                <a:cubicBezTo>
                  <a:pt x="1105012" y="221009"/>
                  <a:pt x="1104608" y="222829"/>
                  <a:pt x="1104405" y="224851"/>
                </a:cubicBezTo>
                <a:cubicBezTo>
                  <a:pt x="1096520" y="223436"/>
                  <a:pt x="1088836" y="222021"/>
                  <a:pt x="1084589" y="221211"/>
                </a:cubicBezTo>
                <a:cubicBezTo>
                  <a:pt x="1083175" y="226671"/>
                  <a:pt x="1083175" y="234152"/>
                  <a:pt x="1079535" y="238602"/>
                </a:cubicBezTo>
                <a:cubicBezTo>
                  <a:pt x="1067402" y="254373"/>
                  <a:pt x="1049203" y="260844"/>
                  <a:pt x="1031005" y="265898"/>
                </a:cubicBezTo>
                <a:cubicBezTo>
                  <a:pt x="1021097" y="268730"/>
                  <a:pt x="1012605" y="270550"/>
                  <a:pt x="1007953" y="282479"/>
                </a:cubicBezTo>
                <a:cubicBezTo>
                  <a:pt x="1005527" y="288749"/>
                  <a:pt x="994810" y="292185"/>
                  <a:pt x="987734" y="296634"/>
                </a:cubicBezTo>
                <a:cubicBezTo>
                  <a:pt x="973579" y="305734"/>
                  <a:pt x="959222" y="314428"/>
                  <a:pt x="945270" y="323931"/>
                </a:cubicBezTo>
                <a:cubicBezTo>
                  <a:pt x="942641" y="325751"/>
                  <a:pt x="941428" y="329998"/>
                  <a:pt x="939407" y="333030"/>
                </a:cubicBezTo>
                <a:cubicBezTo>
                  <a:pt x="940417" y="333840"/>
                  <a:pt x="941428" y="334850"/>
                  <a:pt x="942439" y="335660"/>
                </a:cubicBezTo>
                <a:cubicBezTo>
                  <a:pt x="969333" y="319281"/>
                  <a:pt x="995822" y="302296"/>
                  <a:pt x="1023322" y="286727"/>
                </a:cubicBezTo>
                <a:cubicBezTo>
                  <a:pt x="1030600" y="282479"/>
                  <a:pt x="1040307" y="282479"/>
                  <a:pt x="1049001" y="284097"/>
                </a:cubicBezTo>
                <a:cubicBezTo>
                  <a:pt x="1044957" y="288749"/>
                  <a:pt x="1041115" y="293197"/>
                  <a:pt x="1037071" y="297847"/>
                </a:cubicBezTo>
                <a:cubicBezTo>
                  <a:pt x="1043541" y="296027"/>
                  <a:pt x="1050417" y="295219"/>
                  <a:pt x="1056280" y="292185"/>
                </a:cubicBezTo>
                <a:cubicBezTo>
                  <a:pt x="1064370" y="288141"/>
                  <a:pt x="1071446" y="282075"/>
                  <a:pt x="1079333" y="277829"/>
                </a:cubicBezTo>
                <a:cubicBezTo>
                  <a:pt x="1082163" y="276212"/>
                  <a:pt x="1086207" y="277020"/>
                  <a:pt x="1089846" y="276818"/>
                </a:cubicBezTo>
                <a:cubicBezTo>
                  <a:pt x="1090251" y="278233"/>
                  <a:pt x="1090656" y="279649"/>
                  <a:pt x="1091060" y="281064"/>
                </a:cubicBezTo>
                <a:cubicBezTo>
                  <a:pt x="1082163" y="285917"/>
                  <a:pt x="1073266" y="290973"/>
                  <a:pt x="1064166" y="295825"/>
                </a:cubicBezTo>
                <a:cubicBezTo>
                  <a:pt x="1064774" y="297240"/>
                  <a:pt x="1065380" y="298858"/>
                  <a:pt x="1066188" y="300274"/>
                </a:cubicBezTo>
                <a:cubicBezTo>
                  <a:pt x="1079737" y="295623"/>
                  <a:pt x="1093284" y="290771"/>
                  <a:pt x="1107034" y="286119"/>
                </a:cubicBezTo>
                <a:cubicBezTo>
                  <a:pt x="1107439" y="286929"/>
                  <a:pt x="1108045" y="287737"/>
                  <a:pt x="1108449" y="288343"/>
                </a:cubicBezTo>
                <a:cubicBezTo>
                  <a:pt x="1106023" y="291175"/>
                  <a:pt x="1103597" y="293803"/>
                  <a:pt x="1101170" y="296634"/>
                </a:cubicBezTo>
                <a:cubicBezTo>
                  <a:pt x="1101574" y="297240"/>
                  <a:pt x="1102182" y="297847"/>
                  <a:pt x="1102586" y="298454"/>
                </a:cubicBezTo>
                <a:cubicBezTo>
                  <a:pt x="1105821" y="296027"/>
                  <a:pt x="1109461" y="294208"/>
                  <a:pt x="1112291" y="291377"/>
                </a:cubicBezTo>
                <a:cubicBezTo>
                  <a:pt x="1117953" y="285917"/>
                  <a:pt x="1122199" y="277829"/>
                  <a:pt x="1129074" y="274796"/>
                </a:cubicBezTo>
                <a:cubicBezTo>
                  <a:pt x="1141005" y="269538"/>
                  <a:pt x="1154755" y="268326"/>
                  <a:pt x="1166886" y="263270"/>
                </a:cubicBezTo>
                <a:cubicBezTo>
                  <a:pt x="1175380" y="259833"/>
                  <a:pt x="1182255" y="252553"/>
                  <a:pt x="1190141" y="246689"/>
                </a:cubicBezTo>
                <a:cubicBezTo>
                  <a:pt x="1192365" y="250935"/>
                  <a:pt x="1194185" y="254171"/>
                  <a:pt x="1195802" y="257609"/>
                </a:cubicBezTo>
                <a:cubicBezTo>
                  <a:pt x="1197016" y="254575"/>
                  <a:pt x="1197824" y="250935"/>
                  <a:pt x="1199644" y="248307"/>
                </a:cubicBezTo>
                <a:cubicBezTo>
                  <a:pt x="1201666" y="245476"/>
                  <a:pt x="1204294" y="241634"/>
                  <a:pt x="1207328" y="240826"/>
                </a:cubicBezTo>
                <a:cubicBezTo>
                  <a:pt x="1222493" y="236984"/>
                  <a:pt x="1237860" y="234152"/>
                  <a:pt x="1252823" y="230310"/>
                </a:cubicBezTo>
                <a:cubicBezTo>
                  <a:pt x="1256665" y="229300"/>
                  <a:pt x="1259497" y="224245"/>
                  <a:pt x="1263339" y="223234"/>
                </a:cubicBezTo>
                <a:cubicBezTo>
                  <a:pt x="1281538" y="218381"/>
                  <a:pt x="1299938" y="214135"/>
                  <a:pt x="1318338" y="209484"/>
                </a:cubicBezTo>
                <a:cubicBezTo>
                  <a:pt x="1320967" y="208877"/>
                  <a:pt x="1323393" y="206451"/>
                  <a:pt x="1326023" y="205844"/>
                </a:cubicBezTo>
                <a:cubicBezTo>
                  <a:pt x="1330269" y="204631"/>
                  <a:pt x="1337548" y="202002"/>
                  <a:pt x="1338963" y="203620"/>
                </a:cubicBezTo>
                <a:cubicBezTo>
                  <a:pt x="1352512" y="220403"/>
                  <a:pt x="1356555" y="204226"/>
                  <a:pt x="1362823" y="197352"/>
                </a:cubicBezTo>
                <a:cubicBezTo>
                  <a:pt x="1368283" y="199172"/>
                  <a:pt x="1373339" y="200788"/>
                  <a:pt x="1378394" y="202406"/>
                </a:cubicBezTo>
                <a:cubicBezTo>
                  <a:pt x="1378798" y="201396"/>
                  <a:pt x="1379202" y="200384"/>
                  <a:pt x="1379404" y="199172"/>
                </a:cubicBezTo>
                <a:cubicBezTo>
                  <a:pt x="1377584" y="197554"/>
                  <a:pt x="1375765" y="195936"/>
                  <a:pt x="1373339" y="194116"/>
                </a:cubicBezTo>
                <a:cubicBezTo>
                  <a:pt x="1376372" y="193712"/>
                  <a:pt x="1380820" y="192296"/>
                  <a:pt x="1381426" y="193307"/>
                </a:cubicBezTo>
                <a:cubicBezTo>
                  <a:pt x="1392143" y="209281"/>
                  <a:pt x="1405691" y="198160"/>
                  <a:pt x="1418026" y="197756"/>
                </a:cubicBezTo>
                <a:cubicBezTo>
                  <a:pt x="1422272" y="197554"/>
                  <a:pt x="1426518" y="197150"/>
                  <a:pt x="1430765" y="196542"/>
                </a:cubicBezTo>
                <a:cubicBezTo>
                  <a:pt x="1446132" y="194722"/>
                  <a:pt x="1450378" y="200992"/>
                  <a:pt x="1444515" y="214539"/>
                </a:cubicBezTo>
                <a:cubicBezTo>
                  <a:pt x="1425710" y="217167"/>
                  <a:pt x="1406905" y="222627"/>
                  <a:pt x="1388302" y="221616"/>
                </a:cubicBezTo>
                <a:cubicBezTo>
                  <a:pt x="1369295" y="220605"/>
                  <a:pt x="1354331" y="242241"/>
                  <a:pt x="1333707" y="230108"/>
                </a:cubicBezTo>
                <a:cubicBezTo>
                  <a:pt x="1325213" y="240016"/>
                  <a:pt x="1316114" y="250935"/>
                  <a:pt x="1307015" y="261652"/>
                </a:cubicBezTo>
                <a:cubicBezTo>
                  <a:pt x="1317126" y="260844"/>
                  <a:pt x="1329865" y="260035"/>
                  <a:pt x="1342603" y="259024"/>
                </a:cubicBezTo>
                <a:cubicBezTo>
                  <a:pt x="1343210" y="260035"/>
                  <a:pt x="1343614" y="260844"/>
                  <a:pt x="1344220" y="261855"/>
                </a:cubicBezTo>
                <a:cubicBezTo>
                  <a:pt x="1336739" y="265898"/>
                  <a:pt x="1329257" y="269944"/>
                  <a:pt x="1319350" y="275200"/>
                </a:cubicBezTo>
                <a:cubicBezTo>
                  <a:pt x="1328853" y="280862"/>
                  <a:pt x="1336537" y="286523"/>
                  <a:pt x="1345030" y="289961"/>
                </a:cubicBezTo>
                <a:cubicBezTo>
                  <a:pt x="1348670" y="291377"/>
                  <a:pt x="1357566" y="289355"/>
                  <a:pt x="1357971" y="287333"/>
                </a:cubicBezTo>
                <a:cubicBezTo>
                  <a:pt x="1360801" y="275807"/>
                  <a:pt x="1369699" y="278840"/>
                  <a:pt x="1376978" y="277829"/>
                </a:cubicBezTo>
                <a:cubicBezTo>
                  <a:pt x="1415194" y="272774"/>
                  <a:pt x="1453412" y="266304"/>
                  <a:pt x="1491830" y="262866"/>
                </a:cubicBezTo>
                <a:cubicBezTo>
                  <a:pt x="1516297" y="260642"/>
                  <a:pt x="1541169" y="262462"/>
                  <a:pt x="1565838" y="264484"/>
                </a:cubicBezTo>
                <a:close/>
              </a:path>
            </a:pathLst>
          </a:custGeom>
          <a:gradFill>
            <a:gsLst>
              <a:gs pos="0">
                <a:srgbClr val="6DBA90"/>
              </a:gs>
              <a:gs pos="90000">
                <a:srgbClr val="6DBA90">
                  <a:lumMod val="60000"/>
                  <a:lumOff val="40000"/>
                </a:srgbClr>
              </a:gs>
            </a:gsLst>
            <a:lin ang="13500000"/>
          </a:gradFill>
          <a:ln>
            <a:noFill/>
          </a:ln>
          <a:effectLst>
            <a:outerShdw blurRad="127000" dist="127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1105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‹#›</a:t>
            </a:fld>
            <a:endParaRPr lang="en-US" sz="1800" b="0" i="0" u="none" baseline="0">
              <a:solidFill>
                <a:srgbClr val="2F2F2F"/>
              </a:solidFill>
              <a:latin typeface="Arial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143000" y="1574280"/>
            <a:ext cx="9906000" cy="230832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More Than a Game 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b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Mahjong and Its Interactive Dynamics with Chinese Society</a:t>
            </a:r>
          </a:p>
        </p:txBody>
      </p:sp>
      <p:sp>
        <p:nvSpPr>
          <p:cNvPr id="3" name="AutoShape 3"/>
          <p:cNvSpPr>
            <a:spLocks noGrp="1"/>
          </p:cNvSpPr>
          <p:nvPr>
            <p:ph type="subTitle" sz="quarter" idx="1"/>
          </p:nvPr>
        </p:nvSpPr>
        <p:spPr>
          <a:xfrm>
            <a:off x="1219200" y="4800600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 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微软雅黑"/>
                <a:ea typeface="微软雅黑"/>
              </a:rPr>
              <a:t>：</a:t>
            </a:r>
            <a:r>
              <a:rPr lang="en-US" altLang="zh-CN" sz="2000" b="0" i="0" u="none" baseline="0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 </a:t>
            </a:r>
            <a:r>
              <a:rPr lang="en-US" altLang="zh-CN" sz="2000" b="0" i="0" u="none" baseline="0" dirty="0" err="1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Xinyin</a:t>
            </a: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rtlCol="0" anchor="t"/>
          <a:lstStyle/>
          <a:p>
            <a:pPr algn="r">
              <a:defRPr/>
            </a:pPr>
            <a:r>
              <a:rPr lang="en-US" sz="800" b="0" i="0" u="none" baseline="0">
                <a:solidFill>
                  <a:srgbClr val="808080"/>
                </a:solidFill>
                <a:latin typeface="Microsoft YaHei"/>
                <a:ea typeface="Microsoft YaHei"/>
              </a:rPr>
              <a:t>Created By AI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6"/>
          <p:cNvSpPr/>
          <p:nvPr/>
        </p:nvSpPr>
        <p:spPr>
          <a:xfrm>
            <a:off x="6991066" y="4267200"/>
            <a:ext cx="51816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mahjong: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scoring, patience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planning</a:t>
            </a:r>
          </a:p>
        </p:txBody>
      </p:sp>
      <p:sp>
        <p:nvSpPr>
          <p:cNvPr id="48" name="AutoShape 48"/>
          <p:cNvSpPr/>
          <p:nvPr/>
        </p:nvSpPr>
        <p:spPr>
          <a:xfrm>
            <a:off x="6991066" y="2286000"/>
            <a:ext cx="37338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Sichuan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Mahjong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pace, offensive strategy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CA91E1C6-F890-73BB-B549-12F6562814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5474"/>
            <a:ext cx="5867008" cy="65939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14762" y="2895600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Significance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Movement into Domestic Sphere</a:t>
            </a:r>
          </a:p>
        </p:txBody>
      </p:sp>
      <p:sp>
        <p:nvSpPr>
          <p:cNvPr id="3" name="AutoShape 3"/>
          <p:cNvSpPr/>
          <p:nvPr/>
        </p:nvSpPr>
        <p:spPr>
          <a:xfrm>
            <a:off x="1307548" y="1926959"/>
            <a:ext cx="3377074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Post-Republican era shift from teahouses to homes</a:t>
            </a:r>
          </a:p>
        </p:txBody>
      </p:sp>
      <p:cxnSp>
        <p:nvCxnSpPr>
          <p:cNvPr id="5" name="Connector 5"/>
          <p:cNvCxnSpPr/>
          <p:nvPr/>
        </p:nvCxnSpPr>
        <p:spPr>
          <a:xfrm flipH="1">
            <a:off x="4297853" y="1798357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6" name="AutoShape 6"/>
          <p:cNvSpPr/>
          <p:nvPr/>
        </p:nvSpPr>
        <p:spPr>
          <a:xfrm>
            <a:off x="7840506" y="3271817"/>
            <a:ext cx="3724078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nterviews in Shanghai and Hong Kong</a:t>
            </a:r>
          </a:p>
        </p:txBody>
      </p:sp>
      <p:cxnSp>
        <p:nvCxnSpPr>
          <p:cNvPr id="8" name="Connector 8"/>
          <p:cNvCxnSpPr/>
          <p:nvPr/>
        </p:nvCxnSpPr>
        <p:spPr>
          <a:xfrm>
            <a:off x="6790677" y="3204020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9" name="Freeform 9"/>
          <p:cNvSpPr/>
          <p:nvPr/>
        </p:nvSpPr>
        <p:spPr>
          <a:xfrm>
            <a:off x="4297853" y="5008091"/>
            <a:ext cx="3917577" cy="1300634"/>
          </a:xfrm>
          <a:custGeom>
            <a:avLst/>
            <a:gdLst/>
            <a:ahLst/>
            <a:cxnLst/>
            <a:rect l="l" t="t" r="r" b="b"/>
            <a:pathLst>
              <a:path w="3917577" h="1300634">
                <a:moveTo>
                  <a:pt x="828926" y="0"/>
                </a:moveTo>
                <a:lnTo>
                  <a:pt x="3105726" y="0"/>
                </a:lnTo>
                <a:lnTo>
                  <a:pt x="3178250" y="138207"/>
                </a:lnTo>
                <a:cubicBezTo>
                  <a:pt x="3376266" y="503376"/>
                  <a:pt x="3619401" y="892116"/>
                  <a:pt x="3917577" y="1300634"/>
                </a:cubicBezTo>
                <a:lnTo>
                  <a:pt x="34675" y="1300634"/>
                </a:lnTo>
                <a:lnTo>
                  <a:pt x="0" y="1300634"/>
                </a:lnTo>
                <a:lnTo>
                  <a:pt x="0" y="1299061"/>
                </a:lnTo>
                <a:lnTo>
                  <a:pt x="3876" y="1294271"/>
                </a:lnTo>
                <a:cubicBezTo>
                  <a:pt x="47982" y="1239414"/>
                  <a:pt x="368888" y="833652"/>
                  <a:pt x="709309" y="224137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5511704" y="1102841"/>
            <a:ext cx="1480320" cy="1301750"/>
            <a:chOff x="5586768" y="1651000"/>
            <a:chExt cx="1480320" cy="1301750"/>
          </a:xfrm>
        </p:grpSpPr>
        <p:sp>
          <p:nvSpPr>
            <p:cNvPr id="11" name="Freeform 11"/>
            <p:cNvSpPr/>
            <p:nvPr/>
          </p:nvSpPr>
          <p:spPr>
            <a:xfrm>
              <a:off x="5586768" y="1651000"/>
              <a:ext cx="1480320" cy="1301750"/>
            </a:xfrm>
            <a:custGeom>
              <a:avLst/>
              <a:gdLst/>
              <a:ahLst/>
              <a:cxnLst/>
              <a:rect l="l" t="t" r="r" b="b"/>
              <a:pathLst>
                <a:path w="1480320" h="1301750">
                  <a:moveTo>
                    <a:pt x="742815" y="0"/>
                  </a:moveTo>
                  <a:lnTo>
                    <a:pt x="744874" y="0"/>
                  </a:lnTo>
                  <a:lnTo>
                    <a:pt x="1480320" y="786943"/>
                  </a:lnTo>
                  <a:lnTo>
                    <a:pt x="1141531" y="786943"/>
                  </a:lnTo>
                  <a:cubicBezTo>
                    <a:pt x="1141531" y="786943"/>
                    <a:pt x="1107729" y="963157"/>
                    <a:pt x="1119490" y="1285240"/>
                  </a:cubicBezTo>
                  <a:lnTo>
                    <a:pt x="1120522" y="1301750"/>
                  </a:lnTo>
                  <a:lnTo>
                    <a:pt x="359642" y="1301750"/>
                  </a:lnTo>
                  <a:lnTo>
                    <a:pt x="361413" y="1227292"/>
                  </a:lnTo>
                  <a:cubicBezTo>
                    <a:pt x="361217" y="1090654"/>
                    <a:pt x="353988" y="953480"/>
                    <a:pt x="338790" y="816305"/>
                  </a:cubicBezTo>
                  <a:lnTo>
                    <a:pt x="0" y="81630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053847" y="2196708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58226" y="2404591"/>
            <a:ext cx="1208676" cy="1301750"/>
            <a:chOff x="5733290" y="2952750"/>
            <a:chExt cx="1208676" cy="1301750"/>
          </a:xfrm>
        </p:grpSpPr>
        <p:sp>
          <p:nvSpPr>
            <p:cNvPr id="14" name="Freeform 14"/>
            <p:cNvSpPr/>
            <p:nvPr/>
          </p:nvSpPr>
          <p:spPr>
            <a:xfrm>
              <a:off x="5733290" y="2952750"/>
              <a:ext cx="1208676" cy="1301750"/>
            </a:xfrm>
            <a:custGeom>
              <a:avLst/>
              <a:gdLst/>
              <a:ahLst/>
              <a:cxnLst/>
              <a:rect l="l" t="t" r="r" b="b"/>
              <a:pathLst>
                <a:path w="1208676" h="1301750">
                  <a:moveTo>
                    <a:pt x="213120" y="0"/>
                  </a:moveTo>
                  <a:lnTo>
                    <a:pt x="974000" y="0"/>
                  </a:lnTo>
                  <a:lnTo>
                    <a:pt x="986126" y="194001"/>
                  </a:lnTo>
                  <a:cubicBezTo>
                    <a:pt x="1006021" y="421530"/>
                    <a:pt x="1048033" y="699388"/>
                    <a:pt x="1129304" y="1021019"/>
                  </a:cubicBezTo>
                  <a:lnTo>
                    <a:pt x="1208676" y="1301750"/>
                  </a:lnTo>
                  <a:lnTo>
                    <a:pt x="0" y="1301750"/>
                  </a:lnTo>
                  <a:lnTo>
                    <a:pt x="52059" y="1126354"/>
                  </a:lnTo>
                  <a:cubicBezTo>
                    <a:pt x="135984" y="804851"/>
                    <a:pt x="193519" y="469953"/>
                    <a:pt x="210027" y="13003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053847" y="3439476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26779" y="3706341"/>
            <a:ext cx="2276800" cy="1301750"/>
            <a:chOff x="5201843" y="4254500"/>
            <a:chExt cx="2276800" cy="1301750"/>
          </a:xfrm>
        </p:grpSpPr>
        <p:sp>
          <p:nvSpPr>
            <p:cNvPr id="17" name="Freeform 17"/>
            <p:cNvSpPr/>
            <p:nvPr/>
          </p:nvSpPr>
          <p:spPr>
            <a:xfrm>
              <a:off x="5201843" y="4254500"/>
              <a:ext cx="2276800" cy="1301750"/>
            </a:xfrm>
            <a:custGeom>
              <a:avLst/>
              <a:gdLst/>
              <a:ahLst/>
              <a:cxnLst/>
              <a:rect l="l" t="t" r="r" b="b"/>
              <a:pathLst>
                <a:path w="2276800" h="1301750">
                  <a:moveTo>
                    <a:pt x="531447" y="0"/>
                  </a:moveTo>
                  <a:lnTo>
                    <a:pt x="1740123" y="0"/>
                  </a:lnTo>
                  <a:lnTo>
                    <a:pt x="1755743" y="55248"/>
                  </a:lnTo>
                  <a:cubicBezTo>
                    <a:pt x="1865092" y="405333"/>
                    <a:pt x="2019413" y="797007"/>
                    <a:pt x="2235850" y="1223714"/>
                  </a:cubicBezTo>
                  <a:lnTo>
                    <a:pt x="2276800" y="1301750"/>
                  </a:lnTo>
                  <a:lnTo>
                    <a:pt x="0" y="1301750"/>
                  </a:lnTo>
                  <a:lnTo>
                    <a:pt x="37949" y="1230641"/>
                  </a:lnTo>
                  <a:cubicBezTo>
                    <a:pt x="195027" y="921999"/>
                    <a:pt x="347831" y="574776"/>
                    <a:pt x="471065" y="2034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053847" y="4682243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03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660398" y="4096606"/>
            <a:ext cx="3683001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organizing family games for kinship networks</a:t>
            </a:r>
          </a:p>
        </p:txBody>
      </p:sp>
      <p:cxnSp>
        <p:nvCxnSpPr>
          <p:cNvPr id="21" name="Connector 21"/>
          <p:cNvCxnSpPr/>
          <p:nvPr/>
        </p:nvCxnSpPr>
        <p:spPr>
          <a:xfrm flipH="1">
            <a:off x="4297853" y="4296808"/>
            <a:ext cx="11212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Competition and Balance</a:t>
            </a:r>
          </a:p>
        </p:txBody>
      </p:sp>
      <p:grpSp>
        <p:nvGrpSpPr>
          <p:cNvPr id="158" name="Group 158"/>
          <p:cNvGrpSpPr/>
          <p:nvPr/>
        </p:nvGrpSpPr>
        <p:grpSpPr>
          <a:xfrm>
            <a:off x="630831" y="1781108"/>
            <a:ext cx="623014" cy="666411"/>
            <a:chOff x="12188503" y="4014252"/>
            <a:chExt cx="4083160" cy="4086395"/>
          </a:xfrm>
        </p:grpSpPr>
        <p:grpSp>
          <p:nvGrpSpPr>
            <p:cNvPr id="159" name="Group 159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0" name="AutoShape 160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1" name="AutoShape 161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2" name="AutoShape 162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3" name="Freeform 163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630831" y="3347516"/>
            <a:ext cx="623014" cy="666411"/>
            <a:chOff x="12188503" y="4014252"/>
            <a:chExt cx="4083160" cy="4086395"/>
          </a:xfrm>
        </p:grpSpPr>
        <p:grpSp>
          <p:nvGrpSpPr>
            <p:cNvPr id="165" name="Group 165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6" name="AutoShape 166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7" name="AutoShape 167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8" name="AutoShape 168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9" name="Freeform 169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630830" y="4811620"/>
            <a:ext cx="623015" cy="666411"/>
            <a:chOff x="12188503" y="4014252"/>
            <a:chExt cx="4083167" cy="4086395"/>
          </a:xfrm>
        </p:grpSpPr>
        <p:grpSp>
          <p:nvGrpSpPr>
            <p:cNvPr id="171" name="Group 171"/>
            <p:cNvGrpSpPr/>
            <p:nvPr/>
          </p:nvGrpSpPr>
          <p:grpSpPr>
            <a:xfrm>
              <a:off x="12188503" y="4014252"/>
              <a:ext cx="4083167" cy="4086395"/>
              <a:chOff x="13330222" y="5764695"/>
              <a:chExt cx="2321993" cy="2323829"/>
            </a:xfrm>
          </p:grpSpPr>
          <p:sp>
            <p:nvSpPr>
              <p:cNvPr id="172" name="AutoShape 172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3" name="AutoShape 173"/>
              <p:cNvSpPr/>
              <p:nvPr/>
            </p:nvSpPr>
            <p:spPr>
              <a:xfrm rot="5422425">
                <a:off x="13345427" y="5764398"/>
                <a:ext cx="2306492" cy="2307085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4" name="AutoShape 174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75" name="Freeform 175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176" name="TextBox 176"/>
          <p:cNvSpPr txBox="1"/>
          <p:nvPr/>
        </p:nvSpPr>
        <p:spPr>
          <a:xfrm>
            <a:off x="1401764" y="1871930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assistance vs. calculation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8"/>
          <p:cNvSpPr txBox="1"/>
          <p:nvPr/>
        </p:nvSpPr>
        <p:spPr>
          <a:xfrm>
            <a:off x="1338828" y="4911506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“Reputation Effects”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80"/>
          <p:cNvSpPr txBox="1"/>
          <p:nvPr/>
        </p:nvSpPr>
        <p:spPr>
          <a:xfrm>
            <a:off x="1338828" y="3277710"/>
            <a:ext cx="44238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information and risk 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图片 181">
            <a:extLst>
              <a:ext uri="{FF2B5EF4-FFF2-40B4-BE49-F238E27FC236}">
                <a16:creationId xmlns:a16="http://schemas.microsoft.com/office/drawing/2014/main" id="{F11EAA4D-10B6-0655-CE39-269D167C5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781" y="1752684"/>
            <a:ext cx="5996480" cy="4677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1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Influence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Rhythm of Interaction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1567878" y="1278363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1914810" y="1803622"/>
            <a:ext cx="320857" cy="320856"/>
            <a:chOff x="3866383" y="2794007"/>
            <a:chExt cx="444222" cy="444220"/>
          </a:xfrm>
        </p:grpSpPr>
        <p:sp>
          <p:nvSpPr>
            <p:cNvPr id="5" name="AutoShape 5"/>
            <p:cNvSpPr/>
            <p:nvPr/>
          </p:nvSpPr>
          <p:spPr>
            <a:xfrm>
              <a:off x="3866383" y="2794007"/>
              <a:ext cx="444222" cy="444220"/>
            </a:xfrm>
            <a:prstGeom prst="roundRect">
              <a:avLst/>
            </a:prstGeom>
            <a:solidFill>
              <a:schemeClr val="accent3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3985714" y="2939032"/>
              <a:ext cx="205561" cy="15417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27970" y="1733217"/>
            <a:ext cx="702761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Fast-paced: interruptions, jokes, quick restarts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567878" y="2947306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650690" y="3405560"/>
            <a:ext cx="762650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Complex-scoring: silent calculation,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debriefing discussions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914810" y="3445131"/>
            <a:ext cx="320857" cy="320856"/>
            <a:chOff x="4669386" y="2794007"/>
            <a:chExt cx="444222" cy="444220"/>
          </a:xfrm>
        </p:grpSpPr>
        <p:sp>
          <p:nvSpPr>
            <p:cNvPr id="13" name="AutoShape 13"/>
            <p:cNvSpPr/>
            <p:nvPr/>
          </p:nvSpPr>
          <p:spPr>
            <a:xfrm>
              <a:off x="4669386" y="2794007"/>
              <a:ext cx="444222" cy="444220"/>
            </a:xfrm>
            <a:prstGeom prst="roundRect">
              <a:avLst/>
            </a:prstGeom>
            <a:solidFill>
              <a:schemeClr val="accent2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788717" y="2930551"/>
              <a:ext cx="205561" cy="171132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567878" y="4616249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155009" y="4994719"/>
            <a:ext cx="7874555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ules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trategy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nteraction  →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14811" y="5065124"/>
            <a:ext cx="320857" cy="320856"/>
            <a:chOff x="5472389" y="2794007"/>
            <a:chExt cx="444222" cy="444220"/>
          </a:xfrm>
        </p:grpSpPr>
        <p:sp>
          <p:nvSpPr>
            <p:cNvPr id="19" name="AutoShape 19"/>
            <p:cNvSpPr/>
            <p:nvPr/>
          </p:nvSpPr>
          <p:spPr>
            <a:xfrm>
              <a:off x="5472389" y="2794007"/>
              <a:ext cx="444222" cy="444220"/>
            </a:xfrm>
            <a:prstGeom prst="roundRect">
              <a:avLst/>
            </a:prstGeom>
            <a:solidFill>
              <a:schemeClr val="accent5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591719" y="2922514"/>
              <a:ext cx="205561" cy="187207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cxnSp>
        <p:nvCxnSpPr>
          <p:cNvPr id="21" name="Connector 21"/>
          <p:cNvCxnSpPr/>
          <p:nvPr/>
        </p:nvCxnSpPr>
        <p:spPr>
          <a:xfrm flipH="1">
            <a:off x="1162436" y="1278363"/>
            <a:ext cx="0" cy="491879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</p:cxnSp>
      <p:sp>
        <p:nvSpPr>
          <p:cNvPr id="22" name="AutoShape 22"/>
          <p:cNvSpPr/>
          <p:nvPr/>
        </p:nvSpPr>
        <p:spPr>
          <a:xfrm>
            <a:off x="1085179" y="1908372"/>
            <a:ext cx="154515" cy="154515"/>
          </a:xfrm>
          <a:prstGeom prst="roundRect">
            <a:avLst/>
          </a:prstGeom>
          <a:solidFill>
            <a:schemeClr val="accent3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085179" y="3540354"/>
            <a:ext cx="154515" cy="154515"/>
          </a:xfrm>
          <a:prstGeom prst="roundRect">
            <a:avLst/>
          </a:prstGeom>
          <a:solidFill>
            <a:schemeClr val="accent2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4" name="AutoShape 24"/>
          <p:cNvSpPr/>
          <p:nvPr/>
        </p:nvSpPr>
        <p:spPr>
          <a:xfrm>
            <a:off x="1085179" y="5172335"/>
            <a:ext cx="154515" cy="154515"/>
          </a:xfrm>
          <a:prstGeom prst="roundRect">
            <a:avLst/>
          </a:prstGeom>
          <a:solidFill>
            <a:schemeClr val="accent5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5D3D-921F-B862-B615-42B40C6A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>
            <a:extLst>
              <a:ext uri="{FF2B5EF4-FFF2-40B4-BE49-F238E27FC236}">
                <a16:creationId xmlns:a16="http://schemas.microsoft.com/office/drawing/2014/main" id="{B72252B7-A8FD-58FA-AD59-81A88541E2A6}"/>
              </a:ext>
            </a:extLst>
          </p:cNvPr>
          <p:cNvSpPr/>
          <p:nvPr/>
        </p:nvSpPr>
        <p:spPr>
          <a:xfrm>
            <a:off x="6986516" y="2895600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61390CF3-1F87-943F-0BFF-0F086AE9F006}"/>
              </a:ext>
            </a:extLst>
          </p:cNvPr>
          <p:cNvSpPr/>
          <p:nvPr/>
        </p:nvSpPr>
        <p:spPr>
          <a:xfrm>
            <a:off x="6986516" y="4363782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1631D2-E3B7-F67F-9241-5468E1C334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00200"/>
            <a:ext cx="6014300" cy="441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76C945-4A3F-71E0-0DD1-9FC699349B8C}"/>
              </a:ext>
            </a:extLst>
          </p:cNvPr>
          <p:cNvSpPr txBox="1"/>
          <p:nvPr/>
        </p:nvSpPr>
        <p:spPr>
          <a:xfrm>
            <a:off x="7323525" y="2763583"/>
            <a:ext cx="44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stakes and strong social focus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FCE790-DFA4-4F73-0FB2-05B133D29A1A}"/>
              </a:ext>
            </a:extLst>
          </p:cNvPr>
          <p:cNvSpPr txBox="1"/>
          <p:nvPr/>
        </p:nvSpPr>
        <p:spPr>
          <a:xfrm>
            <a:off x="7391400" y="423176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“Mahjong is like society."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09" y="2133600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242726" y="3028858"/>
            <a:ext cx="7706545" cy="8002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Pleasures of Mahjong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8682BD2-39A3-EEA6-3FB5-7839E6F90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06" y="1295400"/>
            <a:ext cx="9448800" cy="5042129"/>
          </a:xfrm>
          <a:prstGeom prst="rect">
            <a:avLst/>
          </a:prstGeom>
        </p:spPr>
      </p:pic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Threefold Pleasures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0243" y="467225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20244" y="191367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US" sz="3600" b="1" i="1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20244" y="329296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7000" y="1975226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interaction in cooperative-competitive boundaries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0" y="335451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connections via fragmented conversations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7000" y="473380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imagination for "good luck is possible"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676400" y="1833776"/>
            <a:ext cx="8553449" cy="1590675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01.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46607" y="2819400"/>
            <a:ext cx="7153377" cy="699102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36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35076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77437" y="2022631"/>
            <a:ext cx="69762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1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99867" y="3335956"/>
            <a:ext cx="257369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Four players</a:t>
            </a:r>
            <a:endParaRPr lang="en-US" altLang="zh-CN" sz="2400" b="1" dirty="0">
              <a:solidFill>
                <a:srgbClr val="2F2F2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East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player as dealer</a:t>
            </a:r>
          </a:p>
        </p:txBody>
      </p:sp>
      <p:sp>
        <p:nvSpPr>
          <p:cNvPr id="7" name="Freeform 7"/>
          <p:cNvSpPr/>
          <p:nvPr/>
        </p:nvSpPr>
        <p:spPr>
          <a:xfrm>
            <a:off x="4656614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798976" y="2022630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2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37CC762-8A8A-874B-559F-03DFC545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58057"/>
            <a:ext cx="11277600" cy="567134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53000" y="3244489"/>
            <a:ext cx="2573695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Drawing and discarding turns to form </a:t>
            </a: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winning hand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78153" y="1909771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120513" y="2022629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3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725996" y="3244489"/>
            <a:ext cx="2573695" cy="1383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Peng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碰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Gang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杠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吃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65FDC1-EA18-6476-8390-D9DEA513E57D}"/>
              </a:ext>
            </a:extLst>
          </p:cNvPr>
          <p:cNvSpPr txBox="1"/>
          <p:nvPr/>
        </p:nvSpPr>
        <p:spPr>
          <a:xfrm>
            <a:off x="478809" y="291063"/>
            <a:ext cx="6226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Fundamental Gameplay Structure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Interactive Social Structure</a:t>
            </a:r>
          </a:p>
        </p:txBody>
      </p:sp>
      <p:sp>
        <p:nvSpPr>
          <p:cNvPr id="3" name="AutoShape 3"/>
          <p:cNvSpPr/>
          <p:nvPr/>
        </p:nvSpPr>
        <p:spPr>
          <a:xfrm>
            <a:off x="5130662" y="1630554"/>
            <a:ext cx="1973609" cy="1973609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pic>
        <p:nvPicPr>
          <p:cNvPr id="4" name="image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5884" y="1693584"/>
            <a:ext cx="1805597" cy="1805597"/>
          </a:xfrm>
          <a:prstGeom prst="ellipse">
            <a:avLst/>
          </a:prstGeom>
        </p:spPr>
      </p:pic>
      <p:pic>
        <p:nvPicPr>
          <p:cNvPr id="5" name="image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2669" y="1223856"/>
            <a:ext cx="1314179" cy="963840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86383" y="1495058"/>
            <a:ext cx="2244600" cy="2244600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765914" y="1265806"/>
            <a:ext cx="2703104" cy="2703104"/>
          </a:xfrm>
          <a:prstGeom prst="ellipse">
            <a:avLst/>
          </a:prstGeom>
          <a:noFill/>
          <a:ln>
            <a:gradFill>
              <a:gsLst>
                <a:gs pos="33000">
                  <a:srgbClr val="6DBA90">
                    <a:alpha val="0"/>
                  </a:srgbClr>
                </a:gs>
                <a:gs pos="100000">
                  <a:srgbClr val="6DBA90"/>
                </a:gs>
              </a:gsLst>
              <a:lin ang="5400000"/>
            </a:gradFill>
            <a:prstDash val="sysDot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928754" y="226683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049130" y="440234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8145155" y="2266830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74492" y="1821692"/>
            <a:ext cx="341665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Mutual benefit from discards vs. </a:t>
            </a:r>
            <a:endParaRPr lang="en-US" altLang="zh-CN" sz="2000" b="1" i="0" u="none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思源黑体 CN Bold"/>
              <a:cs typeface="Times New Roman" panose="02020603050405020304" pitchFamily="18" charset="0"/>
            </a:endParaRPr>
          </a:p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fear of "dealing in"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01000" y="1975580"/>
            <a:ext cx="407973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and check behavior in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socio-psychological order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93289" y="4740382"/>
            <a:ext cx="304835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"Mutual restraint"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Lin Guoqing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F7D2735-74C2-E07A-4700-D26B0B8D41F1}"/>
              </a:ext>
            </a:extLst>
          </p:cNvPr>
          <p:cNvGrpSpPr/>
          <p:nvPr/>
        </p:nvGrpSpPr>
        <p:grpSpPr>
          <a:xfrm>
            <a:off x="800100" y="2568293"/>
            <a:ext cx="10591800" cy="3014388"/>
            <a:chOff x="800100" y="1737295"/>
            <a:chExt cx="10591800" cy="301438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CF86468-225B-E31D-8C40-48000BC4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00" y="1737295"/>
              <a:ext cx="10591800" cy="3014388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B7D9965-94CF-E104-0821-6E1A779F31C2}"/>
                </a:ext>
              </a:extLst>
            </p:cNvPr>
            <p:cNvCxnSpPr/>
            <p:nvPr/>
          </p:nvCxnSpPr>
          <p:spPr>
            <a:xfrm>
              <a:off x="2126231" y="3581400"/>
              <a:ext cx="69869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Alignment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866263" y="2010490"/>
            <a:ext cx="5867400" cy="584775"/>
          </a:xfrm>
          <a:prstGeom prst="roundRect">
            <a:avLst>
              <a:gd name="adj" fmla="val 0"/>
            </a:avLst>
          </a:prstGeom>
          <a:noFill/>
          <a:ln cap="rnd">
            <a:noFill/>
            <a:prstDash val="solid"/>
          </a:ln>
          <a:effectLst/>
        </p:spPr>
        <p:txBody>
          <a:bodyPr rot="0"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en-US" sz="3200" b="1" i="0" u="non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left player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3FB076-CFE7-0141-0617-79EB256B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24000"/>
            <a:ext cx="4505954" cy="45821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1A5B66-E66F-6153-77D9-A28ECB74450B}"/>
              </a:ext>
            </a:extLst>
          </p:cNvPr>
          <p:cNvSpPr txBox="1"/>
          <p:nvPr/>
        </p:nvSpPr>
        <p:spPr>
          <a:xfrm>
            <a:off x="5867400" y="29575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establish a kind of "interactive alignment" with the player to your left. 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lateral focus creates subtle cooperation and probing at the table.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Micro Public Spheres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615059" y="3734332"/>
            <a:ext cx="10905431" cy="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5" name="TextBox 5"/>
          <p:cNvSpPr txBox="1"/>
          <p:nvPr/>
        </p:nvSpPr>
        <p:spPr>
          <a:xfrm>
            <a:off x="615059" y="4440114"/>
            <a:ext cx="336354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between games for information exchange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010975" y="3459968"/>
            <a:ext cx="548728" cy="548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2145439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492163" y="4297655"/>
            <a:ext cx="320767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 conversation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maintenance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821637" y="3459968"/>
            <a:ext cx="548728" cy="548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5956101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8448427" y="4343400"/>
            <a:ext cx="3152633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mechanisms weaving discourse and emotion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610482" y="3459968"/>
            <a:ext cx="548728" cy="5487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9744946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cxnSp>
        <p:nvCxnSpPr>
          <p:cNvPr id="16" name="Connector 16"/>
          <p:cNvCxnSpPr/>
          <p:nvPr/>
        </p:nvCxnSpPr>
        <p:spPr>
          <a:xfrm>
            <a:off x="4038600" y="4293063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cxnSp>
        <p:nvCxnSpPr>
          <p:cNvPr id="17" name="Connector 17"/>
          <p:cNvCxnSpPr/>
          <p:nvPr/>
        </p:nvCxnSpPr>
        <p:spPr>
          <a:xfrm>
            <a:off x="8077200" y="4304249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18" name="Freeform 18"/>
          <p:cNvSpPr/>
          <p:nvPr/>
        </p:nvSpPr>
        <p:spPr>
          <a:xfrm>
            <a:off x="8773782" y="3157975"/>
            <a:ext cx="393791" cy="167547"/>
          </a:xfrm>
          <a:custGeom>
            <a:avLst/>
            <a:gdLst/>
            <a:ahLst/>
            <a:cxnLst/>
            <a:rect l="l" t="t" r="r" b="b"/>
            <a:pathLst>
              <a:path w="650" h="262">
                <a:moveTo>
                  <a:pt x="633" y="245"/>
                </a:moveTo>
                <a:lnTo>
                  <a:pt x="633" y="227"/>
                </a:lnTo>
                <a:lnTo>
                  <a:pt x="36" y="227"/>
                </a:lnTo>
                <a:lnTo>
                  <a:pt x="36" y="36"/>
                </a:lnTo>
                <a:lnTo>
                  <a:pt x="615" y="36"/>
                </a:lnTo>
                <a:lnTo>
                  <a:pt x="615" y="245"/>
                </a:lnTo>
                <a:lnTo>
                  <a:pt x="633" y="245"/>
                </a:lnTo>
                <a:lnTo>
                  <a:pt x="633" y="227"/>
                </a:lnTo>
                <a:lnTo>
                  <a:pt x="633" y="245"/>
                </a:lnTo>
                <a:lnTo>
                  <a:pt x="650" y="245"/>
                </a:lnTo>
                <a:lnTo>
                  <a:pt x="650" y="18"/>
                </a:lnTo>
                <a:lnTo>
                  <a:pt x="633" y="0"/>
                </a:lnTo>
                <a:lnTo>
                  <a:pt x="18" y="0"/>
                </a:lnTo>
                <a:lnTo>
                  <a:pt x="0" y="18"/>
                </a:lnTo>
                <a:lnTo>
                  <a:pt x="0" y="245"/>
                </a:lnTo>
                <a:lnTo>
                  <a:pt x="18" y="262"/>
                </a:lnTo>
                <a:lnTo>
                  <a:pt x="633" y="262"/>
                </a:lnTo>
                <a:lnTo>
                  <a:pt x="650" y="245"/>
                </a:lnTo>
                <a:lnTo>
                  <a:pt x="633" y="2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32500" lnSpcReduction="20000"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1524000" y="1611341"/>
            <a:ext cx="3399923" cy="104238"/>
          </a:xfrm>
          <a:custGeom>
            <a:avLst/>
            <a:gdLst/>
            <a:ahLst/>
            <a:cxnLst/>
            <a:rect l="l" t="t" r="r" b="b"/>
            <a:pathLst>
              <a:path w="5612" h="163">
                <a:moveTo>
                  <a:pt x="5594" y="145"/>
                </a:moveTo>
                <a:lnTo>
                  <a:pt x="5594" y="127"/>
                </a:lnTo>
                <a:lnTo>
                  <a:pt x="36" y="127"/>
                </a:lnTo>
                <a:lnTo>
                  <a:pt x="36" y="35"/>
                </a:lnTo>
                <a:lnTo>
                  <a:pt x="5576" y="35"/>
                </a:lnTo>
                <a:lnTo>
                  <a:pt x="5576" y="145"/>
                </a:lnTo>
                <a:lnTo>
                  <a:pt x="5594" y="145"/>
                </a:lnTo>
                <a:lnTo>
                  <a:pt x="5594" y="127"/>
                </a:lnTo>
                <a:lnTo>
                  <a:pt x="5594" y="145"/>
                </a:lnTo>
                <a:lnTo>
                  <a:pt x="5612" y="145"/>
                </a:lnTo>
                <a:lnTo>
                  <a:pt x="5612" y="0"/>
                </a:lnTo>
                <a:lnTo>
                  <a:pt x="0" y="0"/>
                </a:lnTo>
                <a:lnTo>
                  <a:pt x="0" y="163"/>
                </a:lnTo>
                <a:lnTo>
                  <a:pt x="5612" y="163"/>
                </a:lnTo>
                <a:lnTo>
                  <a:pt x="5612" y="145"/>
                </a:lnTo>
                <a:lnTo>
                  <a:pt x="5594" y="1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7C124437-AEDB-74D7-3F65-AF2A856F8ECC}"/>
              </a:ext>
            </a:extLst>
          </p:cNvPr>
          <p:cNvGrpSpPr/>
          <p:nvPr/>
        </p:nvGrpSpPr>
        <p:grpSpPr>
          <a:xfrm>
            <a:off x="3248275" y="1011639"/>
            <a:ext cx="6496671" cy="2260094"/>
            <a:chOff x="3060478" y="1365301"/>
            <a:chExt cx="6496671" cy="2260094"/>
          </a:xfrm>
        </p:grpSpPr>
        <p:sp>
          <p:nvSpPr>
            <p:cNvPr id="206" name="AutoShape 3">
              <a:extLst>
                <a:ext uri="{FF2B5EF4-FFF2-40B4-BE49-F238E27FC236}">
                  <a16:creationId xmlns:a16="http://schemas.microsoft.com/office/drawing/2014/main" id="{D7A9E5BC-610F-830C-97B1-7CEC606650CF}"/>
                </a:ext>
              </a:extLst>
            </p:cNvPr>
            <p:cNvSpPr/>
            <p:nvPr/>
          </p:nvSpPr>
          <p:spPr>
            <a:xfrm>
              <a:off x="5252671" y="1365301"/>
              <a:ext cx="1988458" cy="19884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7" name="Freeform 4">
              <a:extLst>
                <a:ext uri="{FF2B5EF4-FFF2-40B4-BE49-F238E27FC236}">
                  <a16:creationId xmlns:a16="http://schemas.microsoft.com/office/drawing/2014/main" id="{D064AF56-F1FF-AABC-1CB2-1F377B0E1E8D}"/>
                </a:ext>
              </a:extLst>
            </p:cNvPr>
            <p:cNvSpPr/>
            <p:nvPr/>
          </p:nvSpPr>
          <p:spPr>
            <a:xfrm rot="21439082">
              <a:off x="3060478" y="1781349"/>
              <a:ext cx="6496671" cy="1692976"/>
            </a:xfrm>
            <a:custGeom>
              <a:avLst/>
              <a:gdLst/>
              <a:ahLst/>
              <a:cxnLst/>
              <a:rect l="l" t="t" r="r" b="b"/>
              <a:pathLst>
                <a:path w="5746" h="1503">
                  <a:moveTo>
                    <a:pt x="3663" y="153"/>
                  </a:moveTo>
                  <a:cubicBezTo>
                    <a:pt x="4811" y="0"/>
                    <a:pt x="5665" y="14"/>
                    <a:pt x="5701" y="211"/>
                  </a:cubicBezTo>
                  <a:cubicBezTo>
                    <a:pt x="5746" y="456"/>
                    <a:pt x="4515" y="888"/>
                    <a:pt x="2951" y="1177"/>
                  </a:cubicBezTo>
                  <a:cubicBezTo>
                    <a:pt x="1387" y="1467"/>
                    <a:pt x="82" y="1503"/>
                    <a:pt x="37" y="1259"/>
                  </a:cubicBezTo>
                  <a:cubicBezTo>
                    <a:pt x="0" y="1061"/>
                    <a:pt x="800" y="740"/>
                    <a:pt x="1935" y="471"/>
                  </a:cubicBezTo>
                </a:path>
              </a:pathLst>
            </a:custGeom>
            <a:ln w="19050">
              <a:solidFill>
                <a:srgbClr val="F99A04">
                  <a:alpha val="20000"/>
                </a:srgbClr>
              </a:solidFill>
              <a:prstDash val="dash"/>
              <a:tailEnd type="triangle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8" name="AutoShape 7">
              <a:extLst>
                <a:ext uri="{FF2B5EF4-FFF2-40B4-BE49-F238E27FC236}">
                  <a16:creationId xmlns:a16="http://schemas.microsoft.com/office/drawing/2014/main" id="{19A75B4F-4401-CE4F-E0DC-D97BFE3397F9}"/>
                </a:ext>
              </a:extLst>
            </p:cNvPr>
            <p:cNvSpPr/>
            <p:nvPr/>
          </p:nvSpPr>
          <p:spPr>
            <a:xfrm>
              <a:off x="4618330" y="3241749"/>
              <a:ext cx="383646" cy="383646"/>
            </a:xfrm>
            <a:prstGeom prst="ellipse">
              <a:avLst/>
            </a:prstGeom>
            <a:solidFill>
              <a:srgbClr val="F0F0F0"/>
            </a:solidFill>
            <a:ln cap="rnd">
              <a:noFill/>
              <a:prstDash val="solid"/>
            </a:ln>
            <a:effectLst/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Autofit/>
            </a:bodyPr>
            <a:lstStyle/>
            <a:p>
              <a:pPr marL="0" algn="ctr"/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1446550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Regional Variations and Social Encoding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Changde vs. Changsha Styles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6800" y="2743200"/>
            <a:ext cx="450447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Changsha retains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"Chi" move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800" y="3915741"/>
            <a:ext cx="392831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abandons "Chi," uses Red Center as a wild card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127715-0583-98F8-121C-8C106197A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845" y="2186688"/>
            <a:ext cx="4778638" cy="4090642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6AF82003-E305-085F-FCD0-FD61F2957A7A}"/>
              </a:ext>
            </a:extLst>
          </p:cNvPr>
          <p:cNvSpPr/>
          <p:nvPr/>
        </p:nvSpPr>
        <p:spPr>
          <a:xfrm>
            <a:off x="798267" y="2875216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991656EA-E518-59DA-E0E5-2456795B9118}"/>
              </a:ext>
            </a:extLst>
          </p:cNvPr>
          <p:cNvSpPr/>
          <p:nvPr/>
        </p:nvSpPr>
        <p:spPr>
          <a:xfrm>
            <a:off x="798266" y="4031593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6DBA90"/>
      </a:accent1>
      <a:accent2>
        <a:srgbClr val="B7CA33"/>
      </a:accent2>
      <a:accent3>
        <a:srgbClr val="6FB288"/>
      </a:accent3>
      <a:accent4>
        <a:srgbClr val="38896B"/>
      </a:accent4>
      <a:accent5>
        <a:srgbClr val="A2A19A"/>
      </a:accent5>
      <a:accent6>
        <a:srgbClr val="605E5C"/>
      </a:accent6>
      <a:hlink>
        <a:srgbClr val="F84D4D"/>
      </a:hlink>
      <a:folHlink>
        <a:srgbClr val="979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329</Words>
  <Application>Microsoft Office PowerPoint</Application>
  <PresentationFormat>宽屏</PresentationFormat>
  <Paragraphs>72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Microsoft YaHei</vt:lpstr>
      <vt:lpstr>Microsoft YaHei</vt:lpstr>
      <vt:lpstr>Arial</vt:lpstr>
      <vt:lpstr>Calibri</vt:lpstr>
      <vt:lpstr>Times New Roman</vt:lpstr>
      <vt:lpstr>Office Theme</vt:lpstr>
      <vt:lpstr>More Than a Game : Mahjong and Its Interactive Dynamics with Chinese Society</vt:lpstr>
      <vt:lpstr>01.</vt:lpstr>
      <vt:lpstr>PowerPoint 演示文稿</vt:lpstr>
      <vt:lpstr>Interactive Social Structure</vt:lpstr>
      <vt:lpstr>02.</vt:lpstr>
      <vt:lpstr>PowerPoint 演示文稿</vt:lpstr>
      <vt:lpstr>Micro Public Spheres</vt:lpstr>
      <vt:lpstr>03.</vt:lpstr>
      <vt:lpstr>Changde vs. Changsha Styles</vt:lpstr>
      <vt:lpstr>PowerPoint 演示文稿</vt:lpstr>
      <vt:lpstr>04.</vt:lpstr>
      <vt:lpstr>Movement into Domestic Sphere</vt:lpstr>
      <vt:lpstr>Competition and Balance</vt:lpstr>
      <vt:lpstr>Influence Rhythm of Interaction</vt:lpstr>
      <vt:lpstr>PowerPoint 演示文稿</vt:lpstr>
      <vt:lpstr>05.</vt:lpstr>
      <vt:lpstr>Threefold Pleasures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a Game : Mahjong and Its Interactive Dynamics with Chinese Society</dc:title>
  <dc:creator>Administrator</dc:creator>
  <cp:lastModifiedBy>siyeon hu</cp:lastModifiedBy>
  <cp:revision>5</cp:revision>
  <dcterms:created xsi:type="dcterms:W3CDTF">2026-03-27T11:07:37Z</dcterms:created>
  <dcterms:modified xsi:type="dcterms:W3CDTF">2026-03-30T11:37:48Z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{"ContentPropagator":"文多多","Label":"1","ReservedCode1":"1774609657141","ProduceID":"wenduoduo-pptx-1774609657141","ReservedCode2":"1774609657141","PropagateID":"wenduoduo-pptx1774609657141","ContentProducer":"文多多"}</vt:lpwstr>
  </property>
</Properties>
</file>