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7" r:id="rId4"/>
    <p:sldId id="259" r:id="rId6"/>
    <p:sldId id="260" r:id="rId7"/>
    <p:sldId id="262" r:id="rId8"/>
    <p:sldId id="263" r:id="rId9"/>
    <p:sldId id="264" r:id="rId10"/>
    <p:sldId id="265" r:id="rId11"/>
    <p:sldId id="266" r:id="rId12"/>
    <p:sldId id="267" r:id="rId13"/>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gs" Target="tags/tag272.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0" Type="http://schemas.openxmlformats.org/officeDocument/2006/relationships/tags" Target="../tags/tag12.xml"/><Relationship Id="rId2" Type="http://schemas.openxmlformats.org/officeDocument/2006/relationships/tags" Target="../tags/tag1.xml"/><Relationship Id="rId19" Type="http://schemas.openxmlformats.org/officeDocument/2006/relationships/tags" Target="../tags/tag11.xml"/><Relationship Id="rId18" Type="http://schemas.openxmlformats.org/officeDocument/2006/relationships/tags" Target="../tags/tag10.xml"/><Relationship Id="rId17" Type="http://schemas.openxmlformats.org/officeDocument/2006/relationships/tags" Target="../tags/tag9.xml"/><Relationship Id="rId16" Type="http://schemas.openxmlformats.org/officeDocument/2006/relationships/tags" Target="../tags/tag8.xml"/><Relationship Id="rId15" Type="http://schemas.openxmlformats.org/officeDocument/2006/relationships/image" Target="../media/image7.png"/><Relationship Id="rId14" Type="http://schemas.openxmlformats.org/officeDocument/2006/relationships/tags" Target="../tags/tag7.xml"/><Relationship Id="rId13" Type="http://schemas.openxmlformats.org/officeDocument/2006/relationships/image" Target="../media/image6.png"/><Relationship Id="rId12" Type="http://schemas.openxmlformats.org/officeDocument/2006/relationships/tags" Target="../tags/tag6.xml"/><Relationship Id="rId11" Type="http://schemas.openxmlformats.org/officeDocument/2006/relationships/image" Target="../media/image5.png"/><Relationship Id="rId10" Type="http://schemas.openxmlformats.org/officeDocument/2006/relationships/tags" Target="../tags/tag5.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93.xml"/><Relationship Id="rId7" Type="http://schemas.openxmlformats.org/officeDocument/2006/relationships/image" Target="../media/image9.png"/><Relationship Id="rId6" Type="http://schemas.openxmlformats.org/officeDocument/2006/relationships/tags" Target="../tags/tag92.xml"/><Relationship Id="rId5" Type="http://schemas.openxmlformats.org/officeDocument/2006/relationships/image" Target="../media/image4.png"/><Relationship Id="rId4" Type="http://schemas.openxmlformats.org/officeDocument/2006/relationships/tags" Target="../tags/tag91.xml"/><Relationship Id="rId3" Type="http://schemas.openxmlformats.org/officeDocument/2006/relationships/image" Target="../media/image8.png"/><Relationship Id="rId2" Type="http://schemas.openxmlformats.org/officeDocument/2006/relationships/tags" Target="../tags/tag9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103.xml"/><Relationship Id="rId7" Type="http://schemas.openxmlformats.org/officeDocument/2006/relationships/image" Target="../media/image4.png"/><Relationship Id="rId6" Type="http://schemas.openxmlformats.org/officeDocument/2006/relationships/tags" Target="../tags/tag102.xml"/><Relationship Id="rId5" Type="http://schemas.openxmlformats.org/officeDocument/2006/relationships/image" Target="../media/image3.png"/><Relationship Id="rId4" Type="http://schemas.openxmlformats.org/officeDocument/2006/relationships/tags" Target="../tags/tag101.xml"/><Relationship Id="rId3" Type="http://schemas.openxmlformats.org/officeDocument/2006/relationships/image" Target="../media/image2.png"/><Relationship Id="rId21" Type="http://schemas.openxmlformats.org/officeDocument/2006/relationships/tags" Target="../tags/tag112.xml"/><Relationship Id="rId20" Type="http://schemas.openxmlformats.org/officeDocument/2006/relationships/tags" Target="../tags/tag111.xml"/><Relationship Id="rId2" Type="http://schemas.openxmlformats.org/officeDocument/2006/relationships/tags" Target="../tags/tag100.xml"/><Relationship Id="rId19" Type="http://schemas.openxmlformats.org/officeDocument/2006/relationships/tags" Target="../tags/tag110.xml"/><Relationship Id="rId18" Type="http://schemas.openxmlformats.org/officeDocument/2006/relationships/tags" Target="../tags/tag109.xml"/><Relationship Id="rId17" Type="http://schemas.openxmlformats.org/officeDocument/2006/relationships/tags" Target="../tags/tag108.xml"/><Relationship Id="rId16" Type="http://schemas.openxmlformats.org/officeDocument/2006/relationships/image" Target="../media/image15.png"/><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image" Target="../media/image7.png"/><Relationship Id="rId12" Type="http://schemas.openxmlformats.org/officeDocument/2006/relationships/tags" Target="../tags/tag105.xml"/><Relationship Id="rId11" Type="http://schemas.openxmlformats.org/officeDocument/2006/relationships/image" Target="../media/image6.png"/><Relationship Id="rId10" Type="http://schemas.openxmlformats.org/officeDocument/2006/relationships/tags" Target="../tags/tag10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26.xml"/><Relationship Id="rId7" Type="http://schemas.openxmlformats.org/officeDocument/2006/relationships/image" Target="../media/image3.png"/><Relationship Id="rId6" Type="http://schemas.openxmlformats.org/officeDocument/2006/relationships/tags" Target="../tags/tag125.xml"/><Relationship Id="rId5" Type="http://schemas.openxmlformats.org/officeDocument/2006/relationships/image" Target="../media/image2.png"/><Relationship Id="rId4" Type="http://schemas.openxmlformats.org/officeDocument/2006/relationships/tags" Target="../tags/tag124.xml"/><Relationship Id="rId3" Type="http://schemas.openxmlformats.org/officeDocument/2006/relationships/image" Target="../media/image1.png"/><Relationship Id="rId20" Type="http://schemas.openxmlformats.org/officeDocument/2006/relationships/tags" Target="../tags/tag134.xml"/><Relationship Id="rId2" Type="http://schemas.openxmlformats.org/officeDocument/2006/relationships/tags" Target="../tags/tag123.xml"/><Relationship Id="rId19" Type="http://schemas.openxmlformats.org/officeDocument/2006/relationships/tags" Target="../tags/tag133.xml"/><Relationship Id="rId18" Type="http://schemas.openxmlformats.org/officeDocument/2006/relationships/tags" Target="../tags/tag132.xml"/><Relationship Id="rId17" Type="http://schemas.openxmlformats.org/officeDocument/2006/relationships/tags" Target="../tags/tag131.xml"/><Relationship Id="rId16" Type="http://schemas.openxmlformats.org/officeDocument/2006/relationships/tags" Target="../tags/tag130.xml"/><Relationship Id="rId15" Type="http://schemas.openxmlformats.org/officeDocument/2006/relationships/image" Target="../media/image7.png"/><Relationship Id="rId14" Type="http://schemas.openxmlformats.org/officeDocument/2006/relationships/tags" Target="../tags/tag129.xml"/><Relationship Id="rId13" Type="http://schemas.openxmlformats.org/officeDocument/2006/relationships/image" Target="../media/image6.png"/><Relationship Id="rId12" Type="http://schemas.openxmlformats.org/officeDocument/2006/relationships/tags" Target="../tags/tag128.xml"/><Relationship Id="rId11" Type="http://schemas.openxmlformats.org/officeDocument/2006/relationships/image" Target="../media/image5.png"/><Relationship Id="rId10" Type="http://schemas.openxmlformats.org/officeDocument/2006/relationships/tags" Target="../tags/tag12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38.xml"/><Relationship Id="rId7" Type="http://schemas.openxmlformats.org/officeDocument/2006/relationships/image" Target="../media/image9.png"/><Relationship Id="rId6" Type="http://schemas.openxmlformats.org/officeDocument/2006/relationships/tags" Target="../tags/tag137.xml"/><Relationship Id="rId5" Type="http://schemas.openxmlformats.org/officeDocument/2006/relationships/image" Target="../media/image4.png"/><Relationship Id="rId4" Type="http://schemas.openxmlformats.org/officeDocument/2006/relationships/tags" Target="../tags/tag136.xml"/><Relationship Id="rId3" Type="http://schemas.openxmlformats.org/officeDocument/2006/relationships/image" Target="../media/image8.png"/><Relationship Id="rId2" Type="http://schemas.openxmlformats.org/officeDocument/2006/relationships/tags" Target="../tags/tag135.xml"/><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147.xml"/><Relationship Id="rId7" Type="http://schemas.openxmlformats.org/officeDocument/2006/relationships/image" Target="../media/image12.png"/><Relationship Id="rId6" Type="http://schemas.openxmlformats.org/officeDocument/2006/relationships/tags" Target="../tags/tag146.xml"/><Relationship Id="rId5" Type="http://schemas.openxmlformats.org/officeDocument/2006/relationships/image" Target="../media/image11.png"/><Relationship Id="rId4" Type="http://schemas.openxmlformats.org/officeDocument/2006/relationships/tags" Target="../tags/tag145.xml"/><Relationship Id="rId3" Type="http://schemas.openxmlformats.org/officeDocument/2006/relationships/image" Target="../media/image1.png"/><Relationship Id="rId2" Type="http://schemas.openxmlformats.org/officeDocument/2006/relationships/tags" Target="../tags/tag144.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image" Target="../media/image13.png"/><Relationship Id="rId10" Type="http://schemas.openxmlformats.org/officeDocument/2006/relationships/tags" Target="../tags/tag14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image" Target="../media/image5.png"/><Relationship Id="rId7" Type="http://schemas.openxmlformats.org/officeDocument/2006/relationships/tags" Target="../tags/tag156.xml"/><Relationship Id="rId6" Type="http://schemas.openxmlformats.org/officeDocument/2006/relationships/image" Target="../media/image4.png"/><Relationship Id="rId5" Type="http://schemas.openxmlformats.org/officeDocument/2006/relationships/tags" Target="../tags/tag155.xml"/><Relationship Id="rId4" Type="http://schemas.openxmlformats.org/officeDocument/2006/relationships/image" Target="../media/image2.png"/><Relationship Id="rId3" Type="http://schemas.openxmlformats.org/officeDocument/2006/relationships/tags" Target="../tags/tag154.xml"/><Relationship Id="rId21" Type="http://schemas.openxmlformats.org/officeDocument/2006/relationships/tags" Target="../tags/tag165.xml"/><Relationship Id="rId20" Type="http://schemas.openxmlformats.org/officeDocument/2006/relationships/tags" Target="../tags/tag164.xml"/><Relationship Id="rId2" Type="http://schemas.openxmlformats.org/officeDocument/2006/relationships/tags" Target="../tags/tag153.xml"/><Relationship Id="rId19" Type="http://schemas.openxmlformats.org/officeDocument/2006/relationships/tags" Target="../tags/tag163.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image" Target="../media/image16.png"/><Relationship Id="rId15" Type="http://schemas.openxmlformats.org/officeDocument/2006/relationships/tags" Target="../tags/tag160.xml"/><Relationship Id="rId14" Type="http://schemas.openxmlformats.org/officeDocument/2006/relationships/image" Target="../media/image15.png"/><Relationship Id="rId13" Type="http://schemas.openxmlformats.org/officeDocument/2006/relationships/tags" Target="../tags/tag159.xml"/><Relationship Id="rId12" Type="http://schemas.openxmlformats.org/officeDocument/2006/relationships/image" Target="../media/image14.png"/><Relationship Id="rId11" Type="http://schemas.openxmlformats.org/officeDocument/2006/relationships/tags" Target="../tags/tag158.xml"/><Relationship Id="rId10"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69.xml"/><Relationship Id="rId7" Type="http://schemas.openxmlformats.org/officeDocument/2006/relationships/image" Target="../media/image9.png"/><Relationship Id="rId6" Type="http://schemas.openxmlformats.org/officeDocument/2006/relationships/tags" Target="../tags/tag168.xml"/><Relationship Id="rId5" Type="http://schemas.openxmlformats.org/officeDocument/2006/relationships/image" Target="../media/image4.png"/><Relationship Id="rId4" Type="http://schemas.openxmlformats.org/officeDocument/2006/relationships/tags" Target="../tags/tag167.xml"/><Relationship Id="rId3" Type="http://schemas.openxmlformats.org/officeDocument/2006/relationships/image" Target="../media/image8.png"/><Relationship Id="rId2" Type="http://schemas.openxmlformats.org/officeDocument/2006/relationships/tags" Target="../tags/tag166.xml"/><Relationship Id="rId16" Type="http://schemas.openxmlformats.org/officeDocument/2006/relationships/tags" Target="../tags/tag176.xml"/><Relationship Id="rId15" Type="http://schemas.openxmlformats.org/officeDocument/2006/relationships/tags" Target="../tags/tag175.xml"/><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80.xml"/><Relationship Id="rId7" Type="http://schemas.openxmlformats.org/officeDocument/2006/relationships/image" Target="../media/image9.png"/><Relationship Id="rId6" Type="http://schemas.openxmlformats.org/officeDocument/2006/relationships/tags" Target="../tags/tag179.xml"/><Relationship Id="rId5" Type="http://schemas.openxmlformats.org/officeDocument/2006/relationships/image" Target="../media/image4.png"/><Relationship Id="rId4" Type="http://schemas.openxmlformats.org/officeDocument/2006/relationships/tags" Target="../tags/tag178.xml"/><Relationship Id="rId3" Type="http://schemas.openxmlformats.org/officeDocument/2006/relationships/image" Target="../media/image8.png"/><Relationship Id="rId2" Type="http://schemas.openxmlformats.org/officeDocument/2006/relationships/tags" Target="../tags/tag177.xml"/><Relationship Id="rId17" Type="http://schemas.openxmlformats.org/officeDocument/2006/relationships/tags" Target="../tags/tag188.xml"/><Relationship Id="rId16" Type="http://schemas.openxmlformats.org/officeDocument/2006/relationships/tags" Target="../tags/tag187.xml"/><Relationship Id="rId15" Type="http://schemas.openxmlformats.org/officeDocument/2006/relationships/tags" Target="../tags/tag186.xml"/><Relationship Id="rId14" Type="http://schemas.openxmlformats.org/officeDocument/2006/relationships/tags" Target="../tags/tag185.xml"/><Relationship Id="rId13" Type="http://schemas.openxmlformats.org/officeDocument/2006/relationships/tags" Target="../tags/tag184.xml"/><Relationship Id="rId12" Type="http://schemas.openxmlformats.org/officeDocument/2006/relationships/tags" Target="../tags/tag183.xml"/><Relationship Id="rId11" Type="http://schemas.openxmlformats.org/officeDocument/2006/relationships/tags" Target="../tags/tag182.xml"/><Relationship Id="rId10" Type="http://schemas.openxmlformats.org/officeDocument/2006/relationships/tags" Target="../tags/tag18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92.xml"/><Relationship Id="rId7" Type="http://schemas.openxmlformats.org/officeDocument/2006/relationships/image" Target="../media/image9.png"/><Relationship Id="rId6" Type="http://schemas.openxmlformats.org/officeDocument/2006/relationships/tags" Target="../tags/tag191.xml"/><Relationship Id="rId5" Type="http://schemas.openxmlformats.org/officeDocument/2006/relationships/image" Target="../media/image4.png"/><Relationship Id="rId4" Type="http://schemas.openxmlformats.org/officeDocument/2006/relationships/tags" Target="../tags/tag190.xml"/><Relationship Id="rId3" Type="http://schemas.openxmlformats.org/officeDocument/2006/relationships/image" Target="../media/image8.png"/><Relationship Id="rId2" Type="http://schemas.openxmlformats.org/officeDocument/2006/relationships/tags" Target="../tags/tag189.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200.xml"/><Relationship Id="rId7" Type="http://schemas.openxmlformats.org/officeDocument/2006/relationships/image" Target="../media/image4.png"/><Relationship Id="rId6" Type="http://schemas.openxmlformats.org/officeDocument/2006/relationships/tags" Target="../tags/tag199.xml"/><Relationship Id="rId5" Type="http://schemas.openxmlformats.org/officeDocument/2006/relationships/image" Target="../media/image9.png"/><Relationship Id="rId4" Type="http://schemas.openxmlformats.org/officeDocument/2006/relationships/tags" Target="../tags/tag198.xml"/><Relationship Id="rId3" Type="http://schemas.openxmlformats.org/officeDocument/2006/relationships/image" Target="../media/image10.png"/><Relationship Id="rId2" Type="http://schemas.openxmlformats.org/officeDocument/2006/relationships/tags" Target="../tags/tag197.xml"/><Relationship Id="rId12" Type="http://schemas.openxmlformats.org/officeDocument/2006/relationships/tags" Target="../tags/tag203.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6.xml"/><Relationship Id="rId7" Type="http://schemas.openxmlformats.org/officeDocument/2006/relationships/image" Target="../media/image9.png"/><Relationship Id="rId6" Type="http://schemas.openxmlformats.org/officeDocument/2006/relationships/tags" Target="../tags/tag15.xml"/><Relationship Id="rId5" Type="http://schemas.openxmlformats.org/officeDocument/2006/relationships/image" Target="../media/image4.png"/><Relationship Id="rId4" Type="http://schemas.openxmlformats.org/officeDocument/2006/relationships/tags" Target="../tags/tag14.xml"/><Relationship Id="rId3" Type="http://schemas.openxmlformats.org/officeDocument/2006/relationships/image" Target="../media/image8.png"/><Relationship Id="rId2" Type="http://schemas.openxmlformats.org/officeDocument/2006/relationships/tags" Target="../tags/tag13.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07.xml"/><Relationship Id="rId7" Type="http://schemas.openxmlformats.org/officeDocument/2006/relationships/image" Target="../media/image9.png"/><Relationship Id="rId6" Type="http://schemas.openxmlformats.org/officeDocument/2006/relationships/tags" Target="../tags/tag206.xml"/><Relationship Id="rId5" Type="http://schemas.openxmlformats.org/officeDocument/2006/relationships/image" Target="../media/image4.png"/><Relationship Id="rId4" Type="http://schemas.openxmlformats.org/officeDocument/2006/relationships/tags" Target="../tags/tag205.xml"/><Relationship Id="rId3" Type="http://schemas.openxmlformats.org/officeDocument/2006/relationships/image" Target="../media/image8.png"/><Relationship Id="rId2" Type="http://schemas.openxmlformats.org/officeDocument/2006/relationships/tags" Target="../tags/tag204.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15.xml"/><Relationship Id="rId7" Type="http://schemas.openxmlformats.org/officeDocument/2006/relationships/image" Target="../media/image9.png"/><Relationship Id="rId6" Type="http://schemas.openxmlformats.org/officeDocument/2006/relationships/tags" Target="../tags/tag214.xml"/><Relationship Id="rId5" Type="http://schemas.openxmlformats.org/officeDocument/2006/relationships/image" Target="../media/image4.png"/><Relationship Id="rId4" Type="http://schemas.openxmlformats.org/officeDocument/2006/relationships/tags" Target="../tags/tag213.xml"/><Relationship Id="rId3" Type="http://schemas.openxmlformats.org/officeDocument/2006/relationships/image" Target="../media/image8.png"/><Relationship Id="rId2" Type="http://schemas.openxmlformats.org/officeDocument/2006/relationships/tags" Target="../tags/tag212.xml"/><Relationship Id="rId15" Type="http://schemas.openxmlformats.org/officeDocument/2006/relationships/tags" Target="../tags/tag221.xml"/><Relationship Id="rId14" Type="http://schemas.openxmlformats.org/officeDocument/2006/relationships/tags" Target="../tags/tag220.xml"/><Relationship Id="rId13" Type="http://schemas.openxmlformats.org/officeDocument/2006/relationships/tags" Target="../tags/tag219.xml"/><Relationship Id="rId12" Type="http://schemas.openxmlformats.org/officeDocument/2006/relationships/tags" Target="../tags/tag218.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25.xml"/><Relationship Id="rId7" Type="http://schemas.openxmlformats.org/officeDocument/2006/relationships/image" Target="../media/image4.png"/><Relationship Id="rId6" Type="http://schemas.openxmlformats.org/officeDocument/2006/relationships/tags" Target="../tags/tag224.xml"/><Relationship Id="rId5" Type="http://schemas.openxmlformats.org/officeDocument/2006/relationships/image" Target="../media/image3.png"/><Relationship Id="rId4" Type="http://schemas.openxmlformats.org/officeDocument/2006/relationships/tags" Target="../tags/tag223.xml"/><Relationship Id="rId3" Type="http://schemas.openxmlformats.org/officeDocument/2006/relationships/image" Target="../media/image2.png"/><Relationship Id="rId21" Type="http://schemas.openxmlformats.org/officeDocument/2006/relationships/tags" Target="../tags/tag234.xml"/><Relationship Id="rId20" Type="http://schemas.openxmlformats.org/officeDocument/2006/relationships/tags" Target="../tags/tag233.xml"/><Relationship Id="rId2" Type="http://schemas.openxmlformats.org/officeDocument/2006/relationships/tags" Target="../tags/tag222.xml"/><Relationship Id="rId19" Type="http://schemas.openxmlformats.org/officeDocument/2006/relationships/tags" Target="../tags/tag232.xml"/><Relationship Id="rId18" Type="http://schemas.openxmlformats.org/officeDocument/2006/relationships/tags" Target="../tags/tag231.xml"/><Relationship Id="rId17" Type="http://schemas.openxmlformats.org/officeDocument/2006/relationships/tags" Target="../tags/tag230.xml"/><Relationship Id="rId16" Type="http://schemas.openxmlformats.org/officeDocument/2006/relationships/image" Target="../media/image15.png"/><Relationship Id="rId15" Type="http://schemas.openxmlformats.org/officeDocument/2006/relationships/tags" Target="../tags/tag229.xml"/><Relationship Id="rId14" Type="http://schemas.openxmlformats.org/officeDocument/2006/relationships/tags" Target="../tags/tag228.xml"/><Relationship Id="rId13" Type="http://schemas.openxmlformats.org/officeDocument/2006/relationships/image" Target="../media/image7.png"/><Relationship Id="rId12" Type="http://schemas.openxmlformats.org/officeDocument/2006/relationships/tags" Target="../tags/tag227.xml"/><Relationship Id="rId11" Type="http://schemas.openxmlformats.org/officeDocument/2006/relationships/image" Target="../media/image6.png"/><Relationship Id="rId10" Type="http://schemas.openxmlformats.org/officeDocument/2006/relationships/tags" Target="../tags/tag22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25.xml"/><Relationship Id="rId7" Type="http://schemas.openxmlformats.org/officeDocument/2006/relationships/image" Target="../media/image12.png"/><Relationship Id="rId6"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tags" Target="../tags/tag23.xml"/><Relationship Id="rId3" Type="http://schemas.openxmlformats.org/officeDocument/2006/relationships/image" Target="../media/image1.png"/><Relationship Id="rId2" Type="http://schemas.openxmlformats.org/officeDocument/2006/relationships/tags" Target="../tags/tag22.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image" Target="../media/image13.png"/><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image" Target="../media/image5.png"/><Relationship Id="rId7" Type="http://schemas.openxmlformats.org/officeDocument/2006/relationships/tags" Target="../tags/tag34.xml"/><Relationship Id="rId6" Type="http://schemas.openxmlformats.org/officeDocument/2006/relationships/image" Target="../media/image4.png"/><Relationship Id="rId5" Type="http://schemas.openxmlformats.org/officeDocument/2006/relationships/tags" Target="../tags/tag33.xml"/><Relationship Id="rId4" Type="http://schemas.openxmlformats.org/officeDocument/2006/relationships/image" Target="../media/image2.png"/><Relationship Id="rId3" Type="http://schemas.openxmlformats.org/officeDocument/2006/relationships/tags" Target="../tags/tag32.xml"/><Relationship Id="rId21" Type="http://schemas.openxmlformats.org/officeDocument/2006/relationships/tags" Target="../tags/tag43.xml"/><Relationship Id="rId20" Type="http://schemas.openxmlformats.org/officeDocument/2006/relationships/tags" Target="../tags/tag42.xml"/><Relationship Id="rId2" Type="http://schemas.openxmlformats.org/officeDocument/2006/relationships/tags" Target="../tags/tag31.xml"/><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image" Target="../media/image16.png"/><Relationship Id="rId15" Type="http://schemas.openxmlformats.org/officeDocument/2006/relationships/tags" Target="../tags/tag38.xml"/><Relationship Id="rId14" Type="http://schemas.openxmlformats.org/officeDocument/2006/relationships/image" Target="../media/image15.png"/><Relationship Id="rId13" Type="http://schemas.openxmlformats.org/officeDocument/2006/relationships/tags" Target="../tags/tag37.xml"/><Relationship Id="rId12" Type="http://schemas.openxmlformats.org/officeDocument/2006/relationships/image" Target="../media/image14.png"/><Relationship Id="rId11" Type="http://schemas.openxmlformats.org/officeDocument/2006/relationships/tags" Target="../tags/tag36.xml"/><Relationship Id="rId10"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47.xml"/><Relationship Id="rId7" Type="http://schemas.openxmlformats.org/officeDocument/2006/relationships/image" Target="../media/image9.png"/><Relationship Id="rId6" Type="http://schemas.openxmlformats.org/officeDocument/2006/relationships/tags" Target="../tags/tag46.xml"/><Relationship Id="rId5" Type="http://schemas.openxmlformats.org/officeDocument/2006/relationships/image" Target="../media/image4.png"/><Relationship Id="rId4" Type="http://schemas.openxmlformats.org/officeDocument/2006/relationships/tags" Target="../tags/tag45.xml"/><Relationship Id="rId3" Type="http://schemas.openxmlformats.org/officeDocument/2006/relationships/image" Target="../media/image8.png"/><Relationship Id="rId2" Type="http://schemas.openxmlformats.org/officeDocument/2006/relationships/tags" Target="../tags/tag44.xml"/><Relationship Id="rId16" Type="http://schemas.openxmlformats.org/officeDocument/2006/relationships/tags" Target="../tags/tag54.xml"/><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58.xml"/><Relationship Id="rId7" Type="http://schemas.openxmlformats.org/officeDocument/2006/relationships/image" Target="../media/image9.png"/><Relationship Id="rId6" Type="http://schemas.openxmlformats.org/officeDocument/2006/relationships/tags" Target="../tags/tag57.xml"/><Relationship Id="rId5" Type="http://schemas.openxmlformats.org/officeDocument/2006/relationships/image" Target="../media/image4.png"/><Relationship Id="rId4" Type="http://schemas.openxmlformats.org/officeDocument/2006/relationships/tags" Target="../tags/tag56.xml"/><Relationship Id="rId3" Type="http://schemas.openxmlformats.org/officeDocument/2006/relationships/image" Target="../media/image8.png"/><Relationship Id="rId2" Type="http://schemas.openxmlformats.org/officeDocument/2006/relationships/tags" Target="../tags/tag55.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70.xml"/><Relationship Id="rId7" Type="http://schemas.openxmlformats.org/officeDocument/2006/relationships/image" Target="../media/image9.png"/><Relationship Id="rId6" Type="http://schemas.openxmlformats.org/officeDocument/2006/relationships/tags" Target="../tags/tag69.xml"/><Relationship Id="rId5" Type="http://schemas.openxmlformats.org/officeDocument/2006/relationships/image" Target="../media/image4.png"/><Relationship Id="rId4" Type="http://schemas.openxmlformats.org/officeDocument/2006/relationships/tags" Target="../tags/tag68.xml"/><Relationship Id="rId3" Type="http://schemas.openxmlformats.org/officeDocument/2006/relationships/image" Target="../media/image8.png"/><Relationship Id="rId2" Type="http://schemas.openxmlformats.org/officeDocument/2006/relationships/tags" Target="../tags/tag67.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78.xml"/><Relationship Id="rId7" Type="http://schemas.openxmlformats.org/officeDocument/2006/relationships/image" Target="../media/image4.png"/><Relationship Id="rId6" Type="http://schemas.openxmlformats.org/officeDocument/2006/relationships/tags" Target="../tags/tag77.xml"/><Relationship Id="rId5" Type="http://schemas.openxmlformats.org/officeDocument/2006/relationships/image" Target="../media/image9.png"/><Relationship Id="rId4" Type="http://schemas.openxmlformats.org/officeDocument/2006/relationships/tags" Target="../tags/tag76.xml"/><Relationship Id="rId3" Type="http://schemas.openxmlformats.org/officeDocument/2006/relationships/image" Target="../media/image10.png"/><Relationship Id="rId2" Type="http://schemas.openxmlformats.org/officeDocument/2006/relationships/tags" Target="../tags/tag75.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85.xml"/><Relationship Id="rId7" Type="http://schemas.openxmlformats.org/officeDocument/2006/relationships/image" Target="../media/image9.png"/><Relationship Id="rId6" Type="http://schemas.openxmlformats.org/officeDocument/2006/relationships/tags" Target="../tags/tag84.xml"/><Relationship Id="rId5" Type="http://schemas.openxmlformats.org/officeDocument/2006/relationships/image" Target="../media/image4.png"/><Relationship Id="rId4" Type="http://schemas.openxmlformats.org/officeDocument/2006/relationships/tags" Target="../tags/tag83.xml"/><Relationship Id="rId3" Type="http://schemas.openxmlformats.org/officeDocument/2006/relationships/image" Target="../media/image8.png"/><Relationship Id="rId2" Type="http://schemas.openxmlformats.org/officeDocument/2006/relationships/tags" Target="../tags/tag82.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Ref idx="1001">
        <a:schemeClr val="bg2"/>
      </p:bgRef>
    </p:bg>
    <p:spTree>
      <p:nvGrpSpPr>
        <p:cNvPr id="1" name=""/>
        <p:cNvGrpSpPr/>
        <p:nvPr/>
      </p:nvGrpSpPr>
      <p:grpSpPr>
        <a:xfrm>
          <a:off x="0" y="0"/>
          <a:ext cx="0" cy="0"/>
          <a:chOff x="0" y="0"/>
          <a:chExt cx="0" cy="0"/>
        </a:xfrm>
      </p:grpSpPr>
      <p:pic>
        <p:nvPicPr>
          <p:cNvPr id="14" name="图片 13"/>
          <p:cNvPicPr>
            <a:picLocks noChangeAspect="1"/>
          </p:cNvPicPr>
          <p:nvPr>
            <p:custDataLst>
              <p:tags r:id="rId2"/>
            </p:custDataLst>
          </p:nvPr>
        </p:nvPicPr>
        <p:blipFill>
          <a:blip r:embed="rId3"/>
          <a:stretch>
            <a:fillRect/>
          </a:stretch>
        </p:blipFill>
        <p:spPr>
          <a:xfrm>
            <a:off x="-7635" y="3744714"/>
            <a:ext cx="6626926" cy="3121423"/>
          </a:xfrm>
          <a:prstGeom prst="rect">
            <a:avLst/>
          </a:prstGeom>
        </p:spPr>
      </p:pic>
      <p:pic>
        <p:nvPicPr>
          <p:cNvPr id="17" name="图片 16"/>
          <p:cNvPicPr>
            <a:picLocks noChangeAspect="1"/>
          </p:cNvPicPr>
          <p:nvPr>
            <p:custDataLst>
              <p:tags r:id="rId4"/>
            </p:custDataLst>
          </p:nvPr>
        </p:nvPicPr>
        <p:blipFill>
          <a:blip r:embed="rId5"/>
          <a:stretch>
            <a:fillRect/>
          </a:stretch>
        </p:blipFill>
        <p:spPr>
          <a:xfrm>
            <a:off x="5583373" y="3735256"/>
            <a:ext cx="6608637" cy="3121423"/>
          </a:xfrm>
          <a:prstGeom prst="rect">
            <a:avLst/>
          </a:prstGeom>
        </p:spPr>
      </p:pic>
      <p:pic>
        <p:nvPicPr>
          <p:cNvPr id="13" name="图片 12"/>
          <p:cNvPicPr>
            <a:picLocks noChangeAspect="1"/>
          </p:cNvPicPr>
          <p:nvPr>
            <p:custDataLst>
              <p:tags r:id="rId6"/>
            </p:custDataLst>
          </p:nvPr>
        </p:nvPicPr>
        <p:blipFill>
          <a:blip r:embed="rId7"/>
          <a:stretch>
            <a:fillRect/>
          </a:stretch>
        </p:blipFill>
        <p:spPr>
          <a:xfrm>
            <a:off x="6937941" y="428883"/>
            <a:ext cx="5255207" cy="5712447"/>
          </a:xfrm>
          <a:prstGeom prst="rect">
            <a:avLst/>
          </a:prstGeom>
        </p:spPr>
      </p:pic>
      <p:pic>
        <p:nvPicPr>
          <p:cNvPr id="20" name="图片 19"/>
          <p:cNvPicPr>
            <a:picLocks noChangeAspect="1"/>
          </p:cNvPicPr>
          <p:nvPr>
            <p:custDataLst>
              <p:tags r:id="rId8"/>
            </p:custDataLst>
          </p:nvPr>
        </p:nvPicPr>
        <p:blipFill>
          <a:blip r:embed="rId9"/>
          <a:stretch>
            <a:fillRect/>
          </a:stretch>
        </p:blipFill>
        <p:spPr>
          <a:xfrm>
            <a:off x="-18801" y="341173"/>
            <a:ext cx="12211346" cy="4273666"/>
          </a:xfrm>
          <a:prstGeom prst="rect">
            <a:avLst/>
          </a:prstGeom>
        </p:spPr>
      </p:pic>
      <p:pic>
        <p:nvPicPr>
          <p:cNvPr id="12" name="图片 11"/>
          <p:cNvPicPr>
            <a:picLocks noChangeAspect="1"/>
          </p:cNvPicPr>
          <p:nvPr>
            <p:custDataLst>
              <p:tags r:id="rId10"/>
            </p:custDataLst>
          </p:nvPr>
        </p:nvPicPr>
        <p:blipFill>
          <a:blip r:embed="rId11"/>
          <a:stretch>
            <a:fillRect/>
          </a:stretch>
        </p:blipFill>
        <p:spPr>
          <a:xfrm>
            <a:off x="3893185" y="1385570"/>
            <a:ext cx="8298180" cy="3797935"/>
          </a:xfrm>
          <a:prstGeom prst="rect">
            <a:avLst/>
          </a:prstGeom>
        </p:spPr>
      </p:pic>
      <p:pic>
        <p:nvPicPr>
          <p:cNvPr id="11" name="图片 10" descr="图片包含 游戏机&#10;&#10;描述已自动生成"/>
          <p:cNvPicPr>
            <a:picLocks noChangeAspect="1"/>
          </p:cNvPicPr>
          <p:nvPr>
            <p:custDataLst>
              <p:tags r:id="rId12"/>
            </p:custDataLst>
          </p:nvPr>
        </p:nvPicPr>
        <p:blipFill rotWithShape="1">
          <a:blip r:embed="rId13">
            <a:alphaModFix amt="74000"/>
          </a:blip>
          <a:srcRect/>
          <a:stretch>
            <a:fillRect/>
          </a:stretch>
        </p:blipFill>
        <p:spPr>
          <a:xfrm flipH="1">
            <a:off x="4946072" y="2605666"/>
            <a:ext cx="7245927" cy="3720128"/>
          </a:xfrm>
          <a:prstGeom prst="rect">
            <a:avLst/>
          </a:prstGeom>
        </p:spPr>
      </p:pic>
      <p:pic>
        <p:nvPicPr>
          <p:cNvPr id="10" name="图片 9"/>
          <p:cNvPicPr>
            <a:picLocks noChangeAspect="1"/>
          </p:cNvPicPr>
          <p:nvPr>
            <p:custDataLst>
              <p:tags r:id="rId14"/>
            </p:custDataLst>
          </p:nvPr>
        </p:nvPicPr>
        <p:blipFill>
          <a:blip r:embed="rId15"/>
          <a:stretch>
            <a:fillRect/>
          </a:stretch>
        </p:blipFill>
        <p:spPr>
          <a:xfrm flipH="1">
            <a:off x="9490710" y="-1270"/>
            <a:ext cx="2702560" cy="2921635"/>
          </a:xfrm>
          <a:prstGeom prst="rect">
            <a:avLst/>
          </a:prstGeom>
        </p:spPr>
      </p:pic>
      <p:sp>
        <p:nvSpPr>
          <p:cNvPr id="9" name="标题"/>
          <p:cNvSpPr txBox="1">
            <a:spLocks noGrp="1"/>
          </p:cNvSpPr>
          <p:nvPr>
            <p:ph type="title" idx="3" hasCustomPrompt="1"/>
            <p:custDataLst>
              <p:tags r:id="rId16"/>
            </p:custDataLst>
          </p:nvPr>
        </p:nvSpPr>
        <p:spPr>
          <a:xfrm>
            <a:off x="967995" y="1674496"/>
            <a:ext cx="5968766" cy="1638180"/>
          </a:xfrm>
          <a:prstGeom prst="rect">
            <a:avLst/>
          </a:prstGeom>
          <a:noFill/>
        </p:spPr>
        <p:txBody>
          <a:bodyPr wrap="square" lIns="0" tIns="0" rIns="0" bIns="0" rtlCol="0" anchor="b" anchorCtr="0">
            <a:normAutofit/>
          </a:bodyPr>
          <a:lstStyle>
            <a:lvl1pPr marL="0" marR="0" lvl="0" algn="l" defTabSz="914400" rtl="0" eaLnBrk="1" fontAlgn="auto" latinLnBrk="0" hangingPunct="1">
              <a:lnSpc>
                <a:spcPts val="7000"/>
              </a:lnSpc>
              <a:buClrTx/>
              <a:buSzTx/>
              <a:buFontTx/>
              <a:buNone/>
              <a:defRPr kumimoji="0" lang="zh-CN" altLang="en-US" sz="54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indent="0" algn="l" fontAlgn="auto">
              <a:lnSpc>
                <a:spcPts val="7000"/>
              </a:lnSpc>
              <a:buClrTx/>
              <a:buSzTx/>
              <a:buFontTx/>
            </a:pPr>
            <a:r>
              <a:rPr dirty="0">
                <a:sym typeface="+mn-ea"/>
              </a:rPr>
              <a:t>单击此处编辑标题</a:t>
            </a:r>
            <a:endParaRPr dirty="0">
              <a:sym typeface="+mn-ea"/>
            </a:endParaRPr>
          </a:p>
        </p:txBody>
      </p:sp>
      <p:sp>
        <p:nvSpPr>
          <p:cNvPr id="8" name="署名"/>
          <p:cNvSpPr txBox="1">
            <a:spLocks noGrp="1"/>
          </p:cNvSpPr>
          <p:nvPr>
            <p:ph type="body" idx="2" hasCustomPrompt="1"/>
            <p:custDataLst>
              <p:tags r:id="rId17"/>
            </p:custDataLst>
          </p:nvPr>
        </p:nvSpPr>
        <p:spPr>
          <a:xfrm>
            <a:off x="967995" y="3545324"/>
            <a:ext cx="1465580" cy="398780"/>
          </a:xfrm>
          <a:prstGeom prst="roundRect">
            <a:avLst/>
          </a:prstGeom>
          <a:solidFill>
            <a:schemeClr val="accent2"/>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rgbClr val="FFFFFF"/>
                </a:solidFill>
                <a:latin typeface="+mj-ea"/>
                <a:ea typeface="+mj-ea"/>
                <a:cs typeface="MiSans Normal" panose="00000500000000000000" pitchFamily="2" charset="-122"/>
                <a:sym typeface="+mn-ea"/>
              </a:defRPr>
            </a:lvl1pPr>
          </a:lstStyle>
          <a:p>
            <a:pPr lvl="0" algn="ctr"/>
            <a:r>
              <a:rPr>
                <a:sym typeface="+mn-ea"/>
              </a:rPr>
              <a:t>署名</a:t>
            </a:r>
            <a:endParaRPr>
              <a:sym typeface="+mn-ea"/>
            </a:endParaRPr>
          </a:p>
        </p:txBody>
      </p:sp>
      <p:sp>
        <p:nvSpPr>
          <p:cNvPr id="4" name="日期占位符 3"/>
          <p:cNvSpPr>
            <a:spLocks noGrp="1"/>
          </p:cNvSpPr>
          <p:nvPr>
            <p:ph type="dt" sz="half" idx="10"/>
            <p:custDataLst>
              <p:tags r:id="rId18"/>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19"/>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0"/>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标题和副标题">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cxnSp>
        <p:nvCxnSpPr>
          <p:cNvPr id="8" name="直接连接符 7"/>
          <p:cNvCxnSpPr/>
          <p:nvPr>
            <p:custDataLst>
              <p:tags r:id="rId10"/>
            </p:custDataLst>
          </p:nvPr>
        </p:nvCxnSpPr>
        <p:spPr>
          <a:xfrm flipH="1">
            <a:off x="4469765" y="1152525"/>
            <a:ext cx="3390900" cy="0"/>
          </a:xfrm>
          <a:prstGeom prst="line">
            <a:avLst/>
          </a:prstGeom>
          <a:ln w="12700">
            <a:gradFill flip="none" rotWithShape="1">
              <a:gsLst>
                <a:gs pos="0">
                  <a:srgbClr val="FFFFFF">
                    <a:alpha val="0"/>
                  </a:srgbClr>
                </a:gs>
                <a:gs pos="50500">
                  <a:srgbClr val="2F555D">
                    <a:alpha val="50000"/>
                  </a:srgbClr>
                </a:gs>
                <a:gs pos="100000">
                  <a:srgbClr val="FFFFFF">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7" name="副标题"/>
          <p:cNvSpPr txBox="1">
            <a:spLocks noGrp="1"/>
          </p:cNvSpPr>
          <p:nvPr>
            <p:ph type="body" idx="2" hasCustomPrompt="1"/>
            <p:custDataLst>
              <p:tags r:id="rId11"/>
            </p:custDataLst>
          </p:nvPr>
        </p:nvSpPr>
        <p:spPr>
          <a:xfrm>
            <a:off x="694800" y="1153160"/>
            <a:ext cx="10801875" cy="414020"/>
          </a:xfrm>
          <a:prstGeom prst="rect">
            <a:avLst/>
          </a:prstGeom>
          <a:noFill/>
          <a:ln>
            <a:noFill/>
            <a:prstDash val="sysDash"/>
          </a:ln>
        </p:spPr>
        <p:txBody>
          <a:bodyPr wrap="square" tIns="0" bIns="0" rtlCol="0" anchor="b" anchorCtr="0">
            <a:normAutofit/>
          </a:bodyPr>
          <a:lstStyle>
            <a:lvl1pPr marL="0" marR="0" algn="ctr"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dk1">
                    <a:lumMod val="75000"/>
                    <a:lumOff val="25000"/>
                  </a:schemeClr>
                </a:solidFill>
                <a:latin typeface="+mj-ea"/>
                <a:ea typeface="+mj-ea"/>
                <a:cs typeface="MiSans Normal" panose="00000500000000000000" pitchFamily="2" charset="-122"/>
              </a:defRPr>
            </a:lvl1pPr>
          </a:lstStyle>
          <a:p>
            <a:pPr lvl="0" algn="ctr"/>
            <a:r>
              <a:rPr dirty="0">
                <a:sym typeface="+mn-ea"/>
              </a:rPr>
              <a:t>单击此处编辑母版副标题样式</a:t>
            </a:r>
            <a:endParaRPr dirty="0">
              <a:sym typeface="+mn-ea"/>
            </a:endParaRPr>
          </a:p>
        </p:txBody>
      </p:sp>
      <p:sp>
        <p:nvSpPr>
          <p:cNvPr id="3" name="日期占位符 2"/>
          <p:cNvSpPr>
            <a:spLocks noGrp="1"/>
          </p:cNvSpPr>
          <p:nvPr>
            <p:ph type="dt" sz="half" idx="10"/>
            <p:custDataLst>
              <p:tags r:id="rId12"/>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4"/>
            </p:custDataLst>
          </p:nvPr>
        </p:nvSpPr>
        <p:spPr>
          <a:xfrm>
            <a:off x="8610600" y="6356350"/>
            <a:ext cx="2884200"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showMasterSp="0">
  <p:cSld name="末尾幻灯片">
    <p:bg>
      <p:bgRef idx="1001">
        <a:schemeClr val="bg2"/>
      </p:bgRef>
    </p:bg>
    <p:spTree>
      <p:nvGrpSpPr>
        <p:cNvPr id="1" name=""/>
        <p:cNvGrpSpPr/>
        <p:nvPr/>
      </p:nvGrpSpPr>
      <p:grpSpPr>
        <a:xfrm>
          <a:off x="0" y="0"/>
          <a:ext cx="0" cy="0"/>
          <a:chOff x="0" y="0"/>
          <a:chExt cx="0" cy="0"/>
        </a:xfrm>
      </p:grpSpPr>
      <p:pic>
        <p:nvPicPr>
          <p:cNvPr id="17" name="图片 16"/>
          <p:cNvPicPr>
            <a:picLocks noChangeAspect="1"/>
          </p:cNvPicPr>
          <p:nvPr>
            <p:custDataLst>
              <p:tags r:id="rId2"/>
            </p:custDataLst>
          </p:nvPr>
        </p:nvPicPr>
        <p:blipFill>
          <a:blip r:embed="rId3"/>
          <a:stretch>
            <a:fillRect/>
          </a:stretch>
        </p:blipFill>
        <p:spPr>
          <a:xfrm>
            <a:off x="5583373" y="3735256"/>
            <a:ext cx="6608637" cy="3121423"/>
          </a:xfrm>
          <a:prstGeom prst="rect">
            <a:avLst/>
          </a:prstGeom>
        </p:spPr>
      </p:pic>
      <p:pic>
        <p:nvPicPr>
          <p:cNvPr id="12" name="图片 11"/>
          <p:cNvPicPr>
            <a:picLocks noChangeAspect="1"/>
          </p:cNvPicPr>
          <p:nvPr>
            <p:custDataLst>
              <p:tags r:id="rId4"/>
            </p:custDataLst>
          </p:nvPr>
        </p:nvPicPr>
        <p:blipFill>
          <a:blip r:embed="rId5"/>
          <a:stretch>
            <a:fillRect/>
          </a:stretch>
        </p:blipFill>
        <p:spPr>
          <a:xfrm>
            <a:off x="6937941" y="428883"/>
            <a:ext cx="5255207" cy="5712447"/>
          </a:xfrm>
          <a:prstGeom prst="rect">
            <a:avLst/>
          </a:prstGeom>
        </p:spPr>
      </p:pic>
      <p:pic>
        <p:nvPicPr>
          <p:cNvPr id="20" name="图片 19"/>
          <p:cNvPicPr>
            <a:picLocks noChangeAspect="1"/>
          </p:cNvPicPr>
          <p:nvPr>
            <p:custDataLst>
              <p:tags r:id="rId6"/>
            </p:custDataLst>
          </p:nvPr>
        </p:nvPicPr>
        <p:blipFill>
          <a:blip r:embed="rId7"/>
          <a:stretch>
            <a:fillRect/>
          </a:stretch>
        </p:blipFill>
        <p:spPr>
          <a:xfrm>
            <a:off x="-18801" y="341173"/>
            <a:ext cx="12211346" cy="4273666"/>
          </a:xfrm>
          <a:prstGeom prst="rect">
            <a:avLst/>
          </a:prstGeom>
        </p:spPr>
      </p:pic>
      <p:pic>
        <p:nvPicPr>
          <p:cNvPr id="11" name="图片 10"/>
          <p:cNvPicPr>
            <a:picLocks noChangeAspect="1"/>
          </p:cNvPicPr>
          <p:nvPr>
            <p:custDataLst>
              <p:tags r:id="rId8"/>
            </p:custDataLst>
          </p:nvPr>
        </p:nvPicPr>
        <p:blipFill>
          <a:blip r:embed="rId9"/>
          <a:stretch>
            <a:fillRect/>
          </a:stretch>
        </p:blipFill>
        <p:spPr>
          <a:xfrm>
            <a:off x="3893185" y="1385570"/>
            <a:ext cx="8298180" cy="3797935"/>
          </a:xfrm>
          <a:prstGeom prst="rect">
            <a:avLst/>
          </a:prstGeom>
        </p:spPr>
      </p:pic>
      <p:pic>
        <p:nvPicPr>
          <p:cNvPr id="10" name="图片 9" descr="图片包含 游戏机&#10;&#10;描述已自动生成"/>
          <p:cNvPicPr>
            <a:picLocks noChangeAspect="1"/>
          </p:cNvPicPr>
          <p:nvPr>
            <p:custDataLst>
              <p:tags r:id="rId10"/>
            </p:custDataLst>
          </p:nvPr>
        </p:nvPicPr>
        <p:blipFill rotWithShape="1">
          <a:blip r:embed="rId11">
            <a:alphaModFix amt="74000"/>
          </a:blip>
          <a:srcRect/>
          <a:stretch>
            <a:fillRect/>
          </a:stretch>
        </p:blipFill>
        <p:spPr>
          <a:xfrm flipH="1">
            <a:off x="4946072" y="2605666"/>
            <a:ext cx="7245927" cy="3720128"/>
          </a:xfrm>
          <a:prstGeom prst="rect">
            <a:avLst/>
          </a:prstGeom>
        </p:spPr>
      </p:pic>
      <p:pic>
        <p:nvPicPr>
          <p:cNvPr id="9" name="图片 8"/>
          <p:cNvPicPr>
            <a:picLocks noChangeAspect="1"/>
          </p:cNvPicPr>
          <p:nvPr>
            <p:custDataLst>
              <p:tags r:id="rId12"/>
            </p:custDataLst>
          </p:nvPr>
        </p:nvPicPr>
        <p:blipFill>
          <a:blip r:embed="rId13"/>
          <a:stretch>
            <a:fillRect/>
          </a:stretch>
        </p:blipFill>
        <p:spPr>
          <a:xfrm flipH="1">
            <a:off x="9490710" y="-1270"/>
            <a:ext cx="2702560" cy="2921635"/>
          </a:xfrm>
          <a:prstGeom prst="rect">
            <a:avLst/>
          </a:prstGeom>
        </p:spPr>
      </p:pic>
      <p:pic>
        <p:nvPicPr>
          <p:cNvPr id="22" name="图片 21"/>
          <p:cNvPicPr>
            <a:picLocks noChangeAspect="1"/>
          </p:cNvPicPr>
          <p:nvPr>
            <p:custDataLst>
              <p:tags r:id="rId14"/>
            </p:custDataLst>
          </p:nvPr>
        </p:nvPicPr>
        <p:blipFill>
          <a:blip r:embed="rId3">
            <a:alphaModFix amt="75000"/>
          </a:blip>
          <a:stretch>
            <a:fillRect/>
          </a:stretch>
        </p:blipFill>
        <p:spPr>
          <a:xfrm flipH="1">
            <a:off x="0" y="3735070"/>
            <a:ext cx="6608445" cy="3121660"/>
          </a:xfrm>
          <a:prstGeom prst="rect">
            <a:avLst/>
          </a:prstGeom>
        </p:spPr>
      </p:pic>
      <p:pic>
        <p:nvPicPr>
          <p:cNvPr id="23" name="图片 22"/>
          <p:cNvPicPr>
            <a:picLocks noChangeAspect="1"/>
          </p:cNvPicPr>
          <p:nvPr>
            <p:custDataLst>
              <p:tags r:id="rId15"/>
            </p:custDataLst>
          </p:nvPr>
        </p:nvPicPr>
        <p:blipFill>
          <a:blip r:embed="rId16"/>
          <a:stretch>
            <a:fillRect/>
          </a:stretch>
        </p:blipFill>
        <p:spPr>
          <a:xfrm flipH="1">
            <a:off x="-19050" y="3978910"/>
            <a:ext cx="6096000" cy="2879090"/>
          </a:xfrm>
          <a:prstGeom prst="rect">
            <a:avLst/>
          </a:prstGeom>
        </p:spPr>
      </p:pic>
      <p:sp>
        <p:nvSpPr>
          <p:cNvPr id="8" name="标题"/>
          <p:cNvSpPr txBox="1">
            <a:spLocks noGrp="1"/>
          </p:cNvSpPr>
          <p:nvPr>
            <p:ph type="title" idx="2" hasCustomPrompt="1"/>
            <p:custDataLst>
              <p:tags r:id="rId17"/>
            </p:custDataLst>
          </p:nvPr>
        </p:nvSpPr>
        <p:spPr>
          <a:xfrm>
            <a:off x="968400" y="1674000"/>
            <a:ext cx="5968800" cy="1638000"/>
          </a:xfrm>
          <a:prstGeom prst="rect">
            <a:avLst/>
          </a:prstGeom>
          <a:noFill/>
          <a:ln>
            <a:noFill/>
            <a:prstDash val="sysDash"/>
          </a:ln>
        </p:spPr>
        <p:txBody>
          <a:bodyPr vert="horz" wrap="square" lIns="0" tIns="0" rIns="0" bIns="0" rtlCol="0" anchor="b" anchorCtr="0">
            <a:normAutofit/>
          </a:bodyPr>
          <a:lstStyle>
            <a:lvl1pPr>
              <a:defRPr sz="5400" b="0" spc="0" dirty="0">
                <a:sym typeface="+mn-ea"/>
              </a:defRPr>
            </a:lvl1pPr>
          </a:lstStyle>
          <a:p>
            <a:pPr marL="0" marR="0" lvl="0" indent="0" fontAlgn="auto">
              <a:lnSpc>
                <a:spcPts val="7000"/>
              </a:lnSpc>
              <a:buClrTx/>
              <a:buSzTx/>
              <a:buFontTx/>
            </a:pPr>
            <a:r>
              <a:rPr dirty="0">
                <a:sym typeface="+mn-ea"/>
              </a:rPr>
              <a:t>单击编辑标题</a:t>
            </a:r>
            <a:endParaRPr dirty="0">
              <a:sym typeface="+mn-ea"/>
            </a:endParaRPr>
          </a:p>
        </p:txBody>
      </p:sp>
      <p:sp>
        <p:nvSpPr>
          <p:cNvPr id="7" name="署名"/>
          <p:cNvSpPr txBox="1">
            <a:spLocks noGrp="1"/>
          </p:cNvSpPr>
          <p:nvPr>
            <p:ph type="body" idx="1" hasCustomPrompt="1"/>
            <p:custDataLst>
              <p:tags r:id="rId18"/>
            </p:custDataLst>
          </p:nvPr>
        </p:nvSpPr>
        <p:spPr>
          <a:xfrm>
            <a:off x="964974" y="3534410"/>
            <a:ext cx="1465580" cy="398780"/>
          </a:xfrm>
          <a:prstGeom prst="roundRect">
            <a:avLst/>
          </a:prstGeom>
          <a:solidFill>
            <a:schemeClr val="accent2"/>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rgbClr val="FFFFFF"/>
                </a:solidFill>
                <a:latin typeface="+mj-ea"/>
                <a:ea typeface="+mj-ea"/>
                <a:cs typeface="MiSans Normal" panose="00000500000000000000" pitchFamily="2" charset="-122"/>
                <a:sym typeface="+mn-ea"/>
              </a:defRPr>
            </a:lvl1pPr>
          </a:lstStyle>
          <a:p>
            <a:pPr lvl="0" algn="ctr"/>
            <a:r>
              <a:rPr>
                <a:sym typeface="+mn-ea"/>
              </a:rPr>
              <a:t>署名</a:t>
            </a:r>
            <a:endParaRPr>
              <a:sym typeface="+mn-ea"/>
            </a:endParaRPr>
          </a:p>
        </p:txBody>
      </p:sp>
      <p:sp>
        <p:nvSpPr>
          <p:cNvPr id="4" name="日期占位符 3"/>
          <p:cNvSpPr>
            <a:spLocks noGrp="1"/>
          </p:cNvSpPr>
          <p:nvPr>
            <p:ph type="dt" sz="half" idx="10"/>
            <p:custDataLst>
              <p:tags r:id="rId19"/>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2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1"/>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14" name="图片 13"/>
          <p:cNvPicPr>
            <a:picLocks noChangeAspect="1"/>
          </p:cNvPicPr>
          <p:nvPr>
            <p:custDataLst>
              <p:tags r:id="rId2"/>
            </p:custDataLst>
          </p:nvPr>
        </p:nvPicPr>
        <p:blipFill>
          <a:blip r:embed="rId3"/>
          <a:stretch>
            <a:fillRect/>
          </a:stretch>
        </p:blipFill>
        <p:spPr>
          <a:xfrm>
            <a:off x="-7635" y="3744714"/>
            <a:ext cx="6626926" cy="3121423"/>
          </a:xfrm>
          <a:prstGeom prst="rect">
            <a:avLst/>
          </a:prstGeom>
        </p:spPr>
      </p:pic>
      <p:pic>
        <p:nvPicPr>
          <p:cNvPr id="17" name="图片 16"/>
          <p:cNvPicPr>
            <a:picLocks noChangeAspect="1"/>
          </p:cNvPicPr>
          <p:nvPr>
            <p:custDataLst>
              <p:tags r:id="rId4"/>
            </p:custDataLst>
          </p:nvPr>
        </p:nvPicPr>
        <p:blipFill>
          <a:blip r:embed="rId5"/>
          <a:stretch>
            <a:fillRect/>
          </a:stretch>
        </p:blipFill>
        <p:spPr>
          <a:xfrm>
            <a:off x="5583373" y="3735256"/>
            <a:ext cx="6608637" cy="3121423"/>
          </a:xfrm>
          <a:prstGeom prst="rect">
            <a:avLst/>
          </a:prstGeom>
        </p:spPr>
      </p:pic>
      <p:pic>
        <p:nvPicPr>
          <p:cNvPr id="13" name="图片 12"/>
          <p:cNvPicPr>
            <a:picLocks noChangeAspect="1"/>
          </p:cNvPicPr>
          <p:nvPr>
            <p:custDataLst>
              <p:tags r:id="rId6"/>
            </p:custDataLst>
          </p:nvPr>
        </p:nvPicPr>
        <p:blipFill>
          <a:blip r:embed="rId7"/>
          <a:stretch>
            <a:fillRect/>
          </a:stretch>
        </p:blipFill>
        <p:spPr>
          <a:xfrm>
            <a:off x="6937941" y="428883"/>
            <a:ext cx="5255207" cy="5712447"/>
          </a:xfrm>
          <a:prstGeom prst="rect">
            <a:avLst/>
          </a:prstGeom>
        </p:spPr>
      </p:pic>
      <p:pic>
        <p:nvPicPr>
          <p:cNvPr id="20" name="图片 19"/>
          <p:cNvPicPr>
            <a:picLocks noChangeAspect="1"/>
          </p:cNvPicPr>
          <p:nvPr>
            <p:custDataLst>
              <p:tags r:id="rId8"/>
            </p:custDataLst>
          </p:nvPr>
        </p:nvPicPr>
        <p:blipFill>
          <a:blip r:embed="rId9"/>
          <a:stretch>
            <a:fillRect/>
          </a:stretch>
        </p:blipFill>
        <p:spPr>
          <a:xfrm>
            <a:off x="-18801" y="341173"/>
            <a:ext cx="12211346" cy="4273666"/>
          </a:xfrm>
          <a:prstGeom prst="rect">
            <a:avLst/>
          </a:prstGeom>
        </p:spPr>
      </p:pic>
      <p:pic>
        <p:nvPicPr>
          <p:cNvPr id="12" name="图片 11"/>
          <p:cNvPicPr>
            <a:picLocks noChangeAspect="1"/>
          </p:cNvPicPr>
          <p:nvPr>
            <p:custDataLst>
              <p:tags r:id="rId10"/>
            </p:custDataLst>
          </p:nvPr>
        </p:nvPicPr>
        <p:blipFill>
          <a:blip r:embed="rId11"/>
          <a:stretch>
            <a:fillRect/>
          </a:stretch>
        </p:blipFill>
        <p:spPr>
          <a:xfrm>
            <a:off x="3893185" y="1385570"/>
            <a:ext cx="8298180" cy="3797935"/>
          </a:xfrm>
          <a:prstGeom prst="rect">
            <a:avLst/>
          </a:prstGeom>
        </p:spPr>
      </p:pic>
      <p:pic>
        <p:nvPicPr>
          <p:cNvPr id="11" name="图片 10" descr="图片包含 游戏机&#10;&#10;描述已自动生成"/>
          <p:cNvPicPr>
            <a:picLocks noChangeAspect="1"/>
          </p:cNvPicPr>
          <p:nvPr>
            <p:custDataLst>
              <p:tags r:id="rId12"/>
            </p:custDataLst>
          </p:nvPr>
        </p:nvPicPr>
        <p:blipFill rotWithShape="1">
          <a:blip r:embed="rId13">
            <a:alphaModFix amt="74000"/>
          </a:blip>
          <a:srcRect/>
          <a:stretch>
            <a:fillRect/>
          </a:stretch>
        </p:blipFill>
        <p:spPr>
          <a:xfrm flipH="1">
            <a:off x="4946072" y="2605666"/>
            <a:ext cx="7245927" cy="3720128"/>
          </a:xfrm>
          <a:prstGeom prst="rect">
            <a:avLst/>
          </a:prstGeom>
        </p:spPr>
      </p:pic>
      <p:pic>
        <p:nvPicPr>
          <p:cNvPr id="10" name="图片 9"/>
          <p:cNvPicPr>
            <a:picLocks noChangeAspect="1"/>
          </p:cNvPicPr>
          <p:nvPr>
            <p:custDataLst>
              <p:tags r:id="rId14"/>
            </p:custDataLst>
          </p:nvPr>
        </p:nvPicPr>
        <p:blipFill>
          <a:blip r:embed="rId15"/>
          <a:stretch>
            <a:fillRect/>
          </a:stretch>
        </p:blipFill>
        <p:spPr>
          <a:xfrm flipH="1">
            <a:off x="9490710" y="-1270"/>
            <a:ext cx="2702560" cy="2921635"/>
          </a:xfrm>
          <a:prstGeom prst="rect">
            <a:avLst/>
          </a:prstGeom>
        </p:spPr>
      </p:pic>
      <p:sp>
        <p:nvSpPr>
          <p:cNvPr id="9" name="标题"/>
          <p:cNvSpPr txBox="1">
            <a:spLocks noGrp="1"/>
          </p:cNvSpPr>
          <p:nvPr>
            <p:ph type="title" idx="3" hasCustomPrompt="1"/>
            <p:custDataLst>
              <p:tags r:id="rId16"/>
            </p:custDataLst>
          </p:nvPr>
        </p:nvSpPr>
        <p:spPr>
          <a:xfrm>
            <a:off x="967995" y="1674496"/>
            <a:ext cx="5968766" cy="1638180"/>
          </a:xfrm>
          <a:prstGeom prst="rect">
            <a:avLst/>
          </a:prstGeom>
          <a:noFill/>
        </p:spPr>
        <p:txBody>
          <a:bodyPr wrap="square" lIns="0" tIns="0" rIns="0" bIns="0" rtlCol="0" anchor="b" anchorCtr="0">
            <a:normAutofit/>
          </a:bodyPr>
          <a:lstStyle>
            <a:lvl1pPr marL="0" marR="0" lvl="0" algn="l" defTabSz="914400" rtl="0" eaLnBrk="1" fontAlgn="auto" latinLnBrk="0" hangingPunct="1">
              <a:lnSpc>
                <a:spcPts val="7000"/>
              </a:lnSpc>
              <a:buClrTx/>
              <a:buSzTx/>
              <a:buFontTx/>
              <a:buNone/>
              <a:defRPr kumimoji="0" lang="zh-CN" altLang="en-US" sz="54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indent="0" algn="l" fontAlgn="auto">
              <a:lnSpc>
                <a:spcPts val="7000"/>
              </a:lnSpc>
              <a:buClrTx/>
              <a:buSzTx/>
              <a:buFontTx/>
            </a:pPr>
            <a:r>
              <a:rPr dirty="0">
                <a:sym typeface="+mn-ea"/>
              </a:rPr>
              <a:t>单击此处编辑标题</a:t>
            </a:r>
            <a:endParaRPr dirty="0">
              <a:sym typeface="+mn-ea"/>
            </a:endParaRPr>
          </a:p>
        </p:txBody>
      </p:sp>
      <p:sp>
        <p:nvSpPr>
          <p:cNvPr id="8" name="署名"/>
          <p:cNvSpPr txBox="1">
            <a:spLocks noGrp="1"/>
          </p:cNvSpPr>
          <p:nvPr>
            <p:ph type="body" idx="2" hasCustomPrompt="1"/>
            <p:custDataLst>
              <p:tags r:id="rId17"/>
            </p:custDataLst>
          </p:nvPr>
        </p:nvSpPr>
        <p:spPr>
          <a:xfrm>
            <a:off x="967995" y="3545324"/>
            <a:ext cx="1465580" cy="398780"/>
          </a:xfrm>
          <a:prstGeom prst="roundRect">
            <a:avLst/>
          </a:prstGeom>
          <a:solidFill>
            <a:schemeClr val="accent2"/>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rgbClr val="FFFFFF"/>
                </a:solidFill>
                <a:latin typeface="+mj-ea"/>
                <a:ea typeface="+mj-ea"/>
                <a:cs typeface="MiSans Normal" panose="00000500000000000000" pitchFamily="2" charset="-122"/>
                <a:sym typeface="+mn-ea"/>
              </a:defRPr>
            </a:lvl1pPr>
          </a:lstStyle>
          <a:p>
            <a:pPr lvl="0" algn="ctr"/>
            <a:r>
              <a:rPr>
                <a:sym typeface="+mn-ea"/>
              </a:rPr>
              <a:t>署名</a:t>
            </a:r>
            <a:endParaRPr>
              <a:sym typeface="+mn-ea"/>
            </a:endParaRPr>
          </a:p>
        </p:txBody>
      </p:sp>
      <p:sp>
        <p:nvSpPr>
          <p:cNvPr id="4" name="日期占位符 3"/>
          <p:cNvSpPr>
            <a:spLocks noGrp="1"/>
          </p:cNvSpPr>
          <p:nvPr>
            <p:ph type="dt" sz="half" idx="10"/>
            <p:custDataLst>
              <p:tags r:id="rId18"/>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19"/>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0"/>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9" name="正文"/>
          <p:cNvSpPr>
            <a:spLocks noGrp="1"/>
          </p:cNvSpPr>
          <p:nvPr>
            <p:ph idx="3"/>
            <p:custDataLst>
              <p:tags r:id="rId10"/>
            </p:custDataLst>
          </p:nvPr>
        </p:nvSpPr>
        <p:spPr>
          <a:xfrm>
            <a:off x="694800" y="1490400"/>
            <a:ext cx="10796400" cy="475920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600" y="6356350"/>
            <a:ext cx="2880600"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4"/>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a:off x="-7635" y="3744714"/>
            <a:ext cx="6626926" cy="3121423"/>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545" y="452008"/>
            <a:ext cx="12211346" cy="4273666"/>
          </a:xfrm>
          <a:prstGeom prst="rect">
            <a:avLst/>
          </a:prstGeom>
        </p:spPr>
      </p:pic>
      <p:pic>
        <p:nvPicPr>
          <p:cNvPr id="9" name="图片 8"/>
          <p:cNvPicPr>
            <a:picLocks noChangeAspect="1"/>
          </p:cNvPicPr>
          <p:nvPr>
            <p:custDataLst>
              <p:tags r:id="rId6"/>
            </p:custDataLst>
          </p:nvPr>
        </p:nvPicPr>
        <p:blipFill>
          <a:blip r:embed="rId7"/>
          <a:stretch>
            <a:fillRect/>
          </a:stretch>
        </p:blipFill>
        <p:spPr>
          <a:xfrm>
            <a:off x="8809958" y="761573"/>
            <a:ext cx="3383573" cy="3450635"/>
          </a:xfrm>
          <a:prstGeom prst="rect">
            <a:avLst/>
          </a:prstGeom>
        </p:spPr>
      </p:pic>
      <p:pic>
        <p:nvPicPr>
          <p:cNvPr id="8" name="图片 7"/>
          <p:cNvPicPr>
            <a:picLocks noChangeAspect="1"/>
          </p:cNvPicPr>
          <p:nvPr>
            <p:custDataLst>
              <p:tags r:id="rId8"/>
            </p:custDataLst>
          </p:nvPr>
        </p:nvPicPr>
        <p:blipFill>
          <a:blip r:embed="rId9"/>
          <a:stretch>
            <a:fillRect/>
          </a:stretch>
        </p:blipFill>
        <p:spPr>
          <a:xfrm>
            <a:off x="5583373" y="3735256"/>
            <a:ext cx="6608637" cy="3121423"/>
          </a:xfrm>
          <a:prstGeom prst="rect">
            <a:avLst/>
          </a:prstGeom>
        </p:spPr>
      </p:pic>
      <p:pic>
        <p:nvPicPr>
          <p:cNvPr id="7" name="图片 6"/>
          <p:cNvPicPr>
            <a:picLocks noChangeAspect="1"/>
          </p:cNvPicPr>
          <p:nvPr>
            <p:custDataLst>
              <p:tags r:id="rId10"/>
            </p:custDataLst>
          </p:nvPr>
        </p:nvPicPr>
        <p:blipFill>
          <a:blip r:embed="rId11"/>
          <a:stretch>
            <a:fillRect/>
          </a:stretch>
        </p:blipFill>
        <p:spPr>
          <a:xfrm flipH="1">
            <a:off x="10302240" y="-1270"/>
            <a:ext cx="1891030" cy="2044700"/>
          </a:xfrm>
          <a:prstGeom prst="rect">
            <a:avLst/>
          </a:prstGeom>
        </p:spPr>
      </p:pic>
      <p:sp>
        <p:nvSpPr>
          <p:cNvPr id="6" name="标题"/>
          <p:cNvSpPr txBox="1">
            <a:spLocks noGrp="1"/>
          </p:cNvSpPr>
          <p:nvPr>
            <p:ph type="title" idx="1" hasCustomPrompt="1"/>
            <p:custDataLst>
              <p:tags r:id="rId12"/>
            </p:custDataLst>
          </p:nvPr>
        </p:nvSpPr>
        <p:spPr>
          <a:xfrm>
            <a:off x="3152458" y="699135"/>
            <a:ext cx="5887085" cy="1085850"/>
          </a:xfrm>
          <a:prstGeom prst="rect">
            <a:avLst/>
          </a:prstGeom>
          <a:noFill/>
        </p:spPr>
        <p:txBody>
          <a:bodyPr vert="horz" wrap="square" lIns="0" tIns="0" rIns="0" bIns="0" rtlCol="0" anchor="ctr" anchorCtr="0">
            <a:normAutofit/>
          </a:bodyPr>
          <a:lstStyle>
            <a:defPPr>
              <a:defRPr lang="zh-CN"/>
            </a:defPPr>
            <a:lvl1pPr marL="0" marR="0" lvl="0" algn="ctr" defTabSz="914400" rtl="0" eaLnBrk="1" fontAlgn="auto" latinLnBrk="0" hangingPunct="1">
              <a:lnSpc>
                <a:spcPct val="100000"/>
              </a:lnSpc>
              <a:buClrTx/>
              <a:buSzTx/>
              <a:buFontTx/>
              <a:buNone/>
              <a:defRPr kumimoji="0" lang="zh-CN" altLang="en-US" sz="60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algn="ctr">
              <a:buClrTx/>
              <a:buSzTx/>
              <a:buFontTx/>
            </a:pPr>
            <a:r>
              <a:rPr>
                <a:sym typeface="+mn-ea"/>
              </a:rPr>
              <a:t>编辑标题</a:t>
            </a:r>
            <a:endParaRPr>
              <a:sym typeface="+mn-ea"/>
            </a:endParaRPr>
          </a:p>
        </p:txBody>
      </p:sp>
      <p:sp>
        <p:nvSpPr>
          <p:cNvPr id="3" name="日期占位符 2"/>
          <p:cNvSpPr>
            <a:spLocks noGrp="1"/>
          </p:cNvSpPr>
          <p:nvPr>
            <p:ph type="dt" sz="half" idx="10"/>
            <p:custDataLst>
              <p:tags r:id="rId13"/>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5"/>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7" name="任意多边形: 形状 26"/>
          <p:cNvSpPr/>
          <p:nvPr>
            <p:custDataLst>
              <p:tags r:id="rId2"/>
            </p:custDataLst>
          </p:nvPr>
        </p:nvSpPr>
        <p:spPr>
          <a:xfrm>
            <a:off x="0" y="-1270"/>
            <a:ext cx="12192000" cy="6858000"/>
          </a:xfrm>
          <a:custGeom>
            <a:avLst/>
            <a:gdLst>
              <a:gd name="connsiteX0" fmla="*/ 0 w 3754581"/>
              <a:gd name="connsiteY0" fmla="*/ 0 h 6858000"/>
              <a:gd name="connsiteX1" fmla="*/ 3754581 w 3754581"/>
              <a:gd name="connsiteY1" fmla="*/ 0 h 6858000"/>
              <a:gd name="connsiteX2" fmla="*/ 3754581 w 3754581"/>
              <a:gd name="connsiteY2" fmla="*/ 6858000 h 6858000"/>
              <a:gd name="connsiteX3" fmla="*/ 0 w 375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54581" h="6858000">
                <a:moveTo>
                  <a:pt x="0" y="0"/>
                </a:moveTo>
                <a:lnTo>
                  <a:pt x="3754581" y="0"/>
                </a:lnTo>
                <a:lnTo>
                  <a:pt x="3754581" y="6858000"/>
                </a:lnTo>
                <a:lnTo>
                  <a:pt x="0" y="6858000"/>
                </a:lnTo>
                <a:close/>
              </a:path>
            </a:pathLst>
          </a:custGeom>
          <a:solidFill>
            <a:schemeClr val="bg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Normal" panose="00000500000000000000" pitchFamily="2" charset="-122"/>
            </a:endParaRPr>
          </a:p>
        </p:txBody>
      </p:sp>
      <p:pic>
        <p:nvPicPr>
          <p:cNvPr id="41" name="图片 40"/>
          <p:cNvPicPr>
            <a:picLocks noChangeAspect="1"/>
          </p:cNvPicPr>
          <p:nvPr>
            <p:custDataLst>
              <p:tags r:id="rId3"/>
            </p:custDataLst>
          </p:nvPr>
        </p:nvPicPr>
        <p:blipFill>
          <a:blip r:embed="rId4"/>
          <a:stretch>
            <a:fillRect/>
          </a:stretch>
        </p:blipFill>
        <p:spPr>
          <a:xfrm>
            <a:off x="5583373" y="3735256"/>
            <a:ext cx="6608637" cy="3121423"/>
          </a:xfrm>
          <a:prstGeom prst="rect">
            <a:avLst/>
          </a:prstGeom>
        </p:spPr>
      </p:pic>
      <p:pic>
        <p:nvPicPr>
          <p:cNvPr id="42" name="图片 41"/>
          <p:cNvPicPr>
            <a:picLocks noChangeAspect="1"/>
          </p:cNvPicPr>
          <p:nvPr>
            <p:custDataLst>
              <p:tags r:id="rId5"/>
            </p:custDataLst>
          </p:nvPr>
        </p:nvPicPr>
        <p:blipFill>
          <a:blip r:embed="rId6"/>
          <a:stretch>
            <a:fillRect/>
          </a:stretch>
        </p:blipFill>
        <p:spPr>
          <a:xfrm>
            <a:off x="-9673" y="405130"/>
            <a:ext cx="12211346" cy="4273666"/>
          </a:xfrm>
          <a:prstGeom prst="rect">
            <a:avLst/>
          </a:prstGeom>
        </p:spPr>
      </p:pic>
      <p:pic>
        <p:nvPicPr>
          <p:cNvPr id="43" name="图片 42"/>
          <p:cNvPicPr>
            <a:picLocks noChangeAspect="1"/>
          </p:cNvPicPr>
          <p:nvPr>
            <p:custDataLst>
              <p:tags r:id="rId7"/>
            </p:custDataLst>
          </p:nvPr>
        </p:nvPicPr>
        <p:blipFill>
          <a:blip r:embed="rId8"/>
          <a:stretch>
            <a:fillRect/>
          </a:stretch>
        </p:blipFill>
        <p:spPr>
          <a:xfrm>
            <a:off x="3893307" y="1385469"/>
            <a:ext cx="8644877" cy="3798137"/>
          </a:xfrm>
          <a:prstGeom prst="rect">
            <a:avLst/>
          </a:prstGeom>
        </p:spPr>
      </p:pic>
      <p:pic>
        <p:nvPicPr>
          <p:cNvPr id="44" name="图片 43" descr="图片包含 游戏机&#10;&#10;描述已自动生成"/>
          <p:cNvPicPr>
            <a:picLocks noChangeAspect="1"/>
          </p:cNvPicPr>
          <p:nvPr>
            <p:custDataLst>
              <p:tags r:id="rId9"/>
            </p:custDataLst>
          </p:nvPr>
        </p:nvPicPr>
        <p:blipFill rotWithShape="1">
          <a:blip r:embed="rId10">
            <a:alphaModFix amt="74000"/>
          </a:blip>
          <a:srcRect/>
          <a:stretch>
            <a:fillRect/>
          </a:stretch>
        </p:blipFill>
        <p:spPr>
          <a:xfrm flipH="1">
            <a:off x="4946072" y="2605666"/>
            <a:ext cx="7245927" cy="3720128"/>
          </a:xfrm>
          <a:prstGeom prst="rect">
            <a:avLst/>
          </a:prstGeom>
        </p:spPr>
      </p:pic>
      <p:pic>
        <p:nvPicPr>
          <p:cNvPr id="45" name="图片 44"/>
          <p:cNvPicPr>
            <a:picLocks noChangeAspect="1"/>
          </p:cNvPicPr>
          <p:nvPr>
            <p:custDataLst>
              <p:tags r:id="rId11"/>
            </p:custDataLst>
          </p:nvPr>
        </p:nvPicPr>
        <p:blipFill>
          <a:blip r:embed="rId12"/>
          <a:srcRect/>
          <a:stretch>
            <a:fillRect/>
          </a:stretch>
        </p:blipFill>
        <p:spPr>
          <a:xfrm>
            <a:off x="8925560" y="405130"/>
            <a:ext cx="3262630" cy="3893185"/>
          </a:xfrm>
          <a:custGeom>
            <a:avLst/>
            <a:gdLst>
              <a:gd name="connsiteX0" fmla="*/ 0 w 4188354"/>
              <a:gd name="connsiteY0" fmla="*/ 0 h 4996407"/>
              <a:gd name="connsiteX1" fmla="*/ 4188354 w 4188354"/>
              <a:gd name="connsiteY1" fmla="*/ 0 h 4996407"/>
              <a:gd name="connsiteX2" fmla="*/ 4188354 w 4188354"/>
              <a:gd name="connsiteY2" fmla="*/ 4996407 h 4996407"/>
              <a:gd name="connsiteX3" fmla="*/ 0 w 4188354"/>
              <a:gd name="connsiteY3" fmla="*/ 4996407 h 4996407"/>
            </a:gdLst>
            <a:ahLst/>
            <a:cxnLst>
              <a:cxn ang="0">
                <a:pos x="connsiteX0" y="connsiteY0"/>
              </a:cxn>
              <a:cxn ang="0">
                <a:pos x="connsiteX1" y="connsiteY1"/>
              </a:cxn>
              <a:cxn ang="0">
                <a:pos x="connsiteX2" y="connsiteY2"/>
              </a:cxn>
              <a:cxn ang="0">
                <a:pos x="connsiteX3" y="connsiteY3"/>
              </a:cxn>
            </a:cxnLst>
            <a:rect l="l" t="t" r="r" b="b"/>
            <a:pathLst>
              <a:path w="4188354" h="4996407">
                <a:moveTo>
                  <a:pt x="0" y="0"/>
                </a:moveTo>
                <a:lnTo>
                  <a:pt x="4188354" y="0"/>
                </a:lnTo>
                <a:lnTo>
                  <a:pt x="4188354" y="4996407"/>
                </a:lnTo>
                <a:lnTo>
                  <a:pt x="0" y="4996407"/>
                </a:lnTo>
                <a:close/>
              </a:path>
            </a:pathLst>
          </a:custGeom>
        </p:spPr>
      </p:pic>
      <p:pic>
        <p:nvPicPr>
          <p:cNvPr id="46" name="图片 45"/>
          <p:cNvPicPr>
            <a:picLocks noChangeAspect="1"/>
          </p:cNvPicPr>
          <p:nvPr>
            <p:custDataLst>
              <p:tags r:id="rId13"/>
            </p:custDataLst>
          </p:nvPr>
        </p:nvPicPr>
        <p:blipFill>
          <a:blip r:embed="rId14"/>
          <a:stretch>
            <a:fillRect/>
          </a:stretch>
        </p:blipFill>
        <p:spPr>
          <a:xfrm>
            <a:off x="6096000" y="3978703"/>
            <a:ext cx="6096010" cy="2879297"/>
          </a:xfrm>
          <a:prstGeom prst="rect">
            <a:avLst/>
          </a:prstGeom>
        </p:spPr>
      </p:pic>
      <p:pic>
        <p:nvPicPr>
          <p:cNvPr id="59" name="图片 58"/>
          <p:cNvPicPr>
            <a:picLocks noChangeAspect="1"/>
          </p:cNvPicPr>
          <p:nvPr>
            <p:custDataLst>
              <p:tags r:id="rId15"/>
            </p:custDataLst>
          </p:nvPr>
        </p:nvPicPr>
        <p:blipFill>
          <a:blip r:embed="rId16"/>
          <a:stretch>
            <a:fillRect/>
          </a:stretch>
        </p:blipFill>
        <p:spPr>
          <a:xfrm flipH="1">
            <a:off x="10083165" y="0"/>
            <a:ext cx="2106295" cy="2277745"/>
          </a:xfrm>
          <a:prstGeom prst="rect">
            <a:avLst/>
          </a:prstGeom>
        </p:spPr>
      </p:pic>
      <p:sp>
        <p:nvSpPr>
          <p:cNvPr id="8" name="节编号"/>
          <p:cNvSpPr txBox="1">
            <a:spLocks noGrp="1"/>
          </p:cNvSpPr>
          <p:nvPr>
            <p:ph type="body" idx="2" hasCustomPrompt="1"/>
            <p:custDataLst>
              <p:tags r:id="rId17"/>
            </p:custDataLst>
          </p:nvPr>
        </p:nvSpPr>
        <p:spPr>
          <a:xfrm>
            <a:off x="841375" y="1195070"/>
            <a:ext cx="6826250" cy="1562100"/>
          </a:xfrm>
          <a:prstGeom prst="rect">
            <a:avLst/>
          </a:prstGeom>
          <a:noFill/>
        </p:spPr>
        <p:txBody>
          <a:bodyPr wrap="square" lIns="144145" tIns="0" rIns="0" bIns="0" rtlCol="0" anchor="b" anchorCtr="0">
            <a:normAutofit/>
          </a:bodyPr>
          <a:lstStyle>
            <a:lvl1pPr marL="0" marR="0" algn="l" defTabSz="914400" rtl="0" eaLnBrk="1" fontAlgn="auto" latinLnBrk="0" hangingPunct="1">
              <a:lnSpc>
                <a:spcPts val="8000"/>
              </a:lnSpc>
              <a:buClrTx/>
              <a:buSzTx/>
              <a:buFontTx/>
              <a:buNone/>
              <a:defRPr kumimoji="0" lang="zh-CN" altLang="en-US" sz="36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indent="0" algn="l" fontAlgn="auto">
              <a:lnSpc>
                <a:spcPts val="8000"/>
              </a:lnSpc>
            </a:pPr>
            <a:r>
              <a:rPr>
                <a:sym typeface="+mn-ea"/>
              </a:rPr>
              <a:t>编辑节编号</a:t>
            </a:r>
            <a:endParaRPr>
              <a:sym typeface="+mn-ea"/>
            </a:endParaRPr>
          </a:p>
        </p:txBody>
      </p:sp>
      <p:sp>
        <p:nvSpPr>
          <p:cNvPr id="7" name="标题"/>
          <p:cNvSpPr txBox="1">
            <a:spLocks noGrp="1"/>
          </p:cNvSpPr>
          <p:nvPr>
            <p:ph type="title" idx="1" hasCustomPrompt="1"/>
            <p:custDataLst>
              <p:tags r:id="rId18"/>
            </p:custDataLst>
          </p:nvPr>
        </p:nvSpPr>
        <p:spPr>
          <a:xfrm>
            <a:off x="841375" y="2768600"/>
            <a:ext cx="6826250" cy="2058035"/>
          </a:xfrm>
          <a:prstGeom prst="rect">
            <a:avLst/>
          </a:prstGeom>
          <a:noFill/>
        </p:spPr>
        <p:txBody>
          <a:bodyPr wrap="square" lIns="91440" tIns="45720" rIns="91440" bIns="45720" rtlCol="0" anchor="t" anchorCtr="0">
            <a:normAutofit/>
          </a:bodyPr>
          <a:lstStyle>
            <a:lvl1pPr marL="0" marR="0" lvl="0" algn="l" defTabSz="914400" rtl="0" eaLnBrk="1" fontAlgn="auto" latinLnBrk="0" hangingPunct="1">
              <a:lnSpc>
                <a:spcPct val="100000"/>
              </a:lnSpc>
              <a:buClrTx/>
              <a:buSzTx/>
              <a:buFontTx/>
              <a:buNone/>
              <a:defRPr kumimoji="0" lang="zh-CN" altLang="en-US" sz="54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algn="l">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9"/>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2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1"/>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两栏内容">
    <p:spTree>
      <p:nvGrpSpPr>
        <p:cNvPr id="1" name=""/>
        <p:cNvGrpSpPr/>
        <p:nvPr/>
      </p:nvGrpSpPr>
      <p:grpSpPr>
        <a:xfrm>
          <a:off x="0" y="0"/>
          <a:ext cx="0" cy="0"/>
          <a:chOff x="0" y="0"/>
          <a:chExt cx="0" cy="0"/>
        </a:xfrm>
      </p:grpSpPr>
      <p:pic>
        <p:nvPicPr>
          <p:cNvPr id="21" name="图片 20"/>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22" name="图片 21"/>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23" name="图片 22"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24" name="图片 23"/>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11" name="正文"/>
          <p:cNvSpPr>
            <a:spLocks noGrp="1"/>
          </p:cNvSpPr>
          <p:nvPr>
            <p:ph idx="4"/>
            <p:custDataLst>
              <p:tags r:id="rId10"/>
            </p:custDataLst>
          </p:nvPr>
        </p:nvSpPr>
        <p:spPr>
          <a:xfrm>
            <a:off x="6400805" y="1490357"/>
            <a:ext cx="5095870" cy="4688193"/>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 name="正文"/>
          <p:cNvSpPr>
            <a:spLocks noGrp="1"/>
          </p:cNvSpPr>
          <p:nvPr>
            <p:ph idx="3"/>
            <p:custDataLst>
              <p:tags r:id="rId11"/>
            </p:custDataLst>
          </p:nvPr>
        </p:nvSpPr>
        <p:spPr>
          <a:xfrm>
            <a:off x="695324" y="1490357"/>
            <a:ext cx="5089875" cy="4688193"/>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cxnSp>
        <p:nvCxnSpPr>
          <p:cNvPr id="9" name="直接连接符 8"/>
          <p:cNvCxnSpPr/>
          <p:nvPr>
            <p:custDataLst>
              <p:tags r:id="rId12"/>
            </p:custDataLst>
          </p:nvPr>
        </p:nvCxnSpPr>
        <p:spPr>
          <a:xfrm flipH="1">
            <a:off x="4469765" y="1152525"/>
            <a:ext cx="3390900" cy="0"/>
          </a:xfrm>
          <a:prstGeom prst="line">
            <a:avLst/>
          </a:prstGeom>
          <a:ln w="12700">
            <a:gradFill flip="none" rotWithShape="1">
              <a:gsLst>
                <a:gs pos="0">
                  <a:srgbClr val="FFFFFF">
                    <a:alpha val="0"/>
                  </a:srgbClr>
                </a:gs>
                <a:gs pos="50500">
                  <a:srgbClr val="2F555D">
                    <a:alpha val="50000"/>
                  </a:srgbClr>
                </a:gs>
                <a:gs pos="100000">
                  <a:srgbClr val="FFFFFF">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5" name="日期占位符 4"/>
          <p:cNvSpPr>
            <a:spLocks noGrp="1"/>
          </p:cNvSpPr>
          <p:nvPr>
            <p:ph type="dt" sz="half" idx="10"/>
            <p:custDataLst>
              <p:tags r:id="rId13"/>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6" name="页脚占位符 5"/>
          <p:cNvSpPr>
            <a:spLocks noGrp="1"/>
          </p:cNvSpPr>
          <p:nvPr>
            <p:ph type="ftr" sz="quarter" idx="11"/>
            <p:custDataLst>
              <p:tags r:id="rId14"/>
            </p:custDataLst>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custDataLst>
              <p:tags r:id="rId15"/>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
        <p:nvSpPr>
          <p:cNvPr id="3" name="标题 2"/>
          <p:cNvSpPr>
            <a:spLocks noGrp="1"/>
          </p:cNvSpPr>
          <p:nvPr>
            <p:ph type="title"/>
            <p:custDataLst>
              <p:tags r:id="rId1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比较">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15" name="正文"/>
          <p:cNvSpPr>
            <a:spLocks noGrp="1"/>
          </p:cNvSpPr>
          <p:nvPr>
            <p:ph idx="6"/>
            <p:custDataLst>
              <p:tags r:id="rId10"/>
            </p:custDataLst>
          </p:nvPr>
        </p:nvSpPr>
        <p:spPr>
          <a:xfrm>
            <a:off x="6235200" y="1854000"/>
            <a:ext cx="5255476" cy="43245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4" name="标题"/>
          <p:cNvSpPr txBox="1">
            <a:spLocks noGrp="1"/>
          </p:cNvSpPr>
          <p:nvPr>
            <p:ph type="title" idx="5"/>
            <p:custDataLst>
              <p:tags r:id="rId11"/>
            </p:custDataLst>
          </p:nvPr>
        </p:nvSpPr>
        <p:spPr>
          <a:xfrm>
            <a:off x="6235200" y="1270000"/>
            <a:ext cx="5259600" cy="398777"/>
          </a:xfrm>
          <a:prstGeom prst="rect">
            <a:avLst/>
          </a:prstGeom>
          <a:noFill/>
          <a:ln>
            <a:noFill/>
            <a:prstDash val="sysDash"/>
          </a:ln>
        </p:spPr>
        <p:txBody>
          <a:bodyPr wrap="square" lIns="0" tIns="0" rIns="0" bIns="0" rtlCol="0" anchor="b">
            <a:normAutofit/>
          </a:bodyPr>
          <a:lstStyle>
            <a:lvl1pPr marL="0" marR="0" algn="l" defTabSz="914400" rtl="0" eaLnBrk="1" fontAlgn="base" latinLnBrk="0" hangingPunct="1">
              <a:lnSpc>
                <a:spcPct val="100000"/>
              </a:lnSpc>
              <a:buClrTx/>
              <a:buSzTx/>
              <a:buFontTx/>
              <a:buNone/>
              <a:defRPr kumimoji="0" lang="zh-CN" altLang="en-US" sz="2000" b="1" i="0" u="none" strike="noStrike" kern="1200" cap="none" spc="0" normalizeH="0" baseline="0" noProof="1" dirty="0">
                <a:solidFill>
                  <a:schemeClr val="dk1">
                    <a:lumMod val="85000"/>
                    <a:lumOff val="15000"/>
                  </a:schemeClr>
                </a:solidFill>
                <a:latin typeface="+mj-ea"/>
                <a:ea typeface="+mj-ea"/>
                <a:cs typeface="MiSans Normal" panose="00000500000000000000" pitchFamily="2" charset="-122"/>
              </a:defRPr>
            </a:lvl1pPr>
          </a:lstStyle>
          <a:p>
            <a:pPr lvl="0"/>
            <a:r>
              <a:rPr dirty="0">
                <a:sym typeface="+mn-ea"/>
              </a:rPr>
              <a:t>单击此处编辑母版标题样式</a:t>
            </a:r>
            <a:endParaRPr dirty="0">
              <a:sym typeface="+mn-ea"/>
            </a:endParaRPr>
          </a:p>
        </p:txBody>
      </p:sp>
      <p:sp>
        <p:nvSpPr>
          <p:cNvPr id="13" name="正文"/>
          <p:cNvSpPr>
            <a:spLocks noGrp="1"/>
          </p:cNvSpPr>
          <p:nvPr>
            <p:ph idx="4"/>
            <p:custDataLst>
              <p:tags r:id="rId12"/>
            </p:custDataLst>
          </p:nvPr>
        </p:nvSpPr>
        <p:spPr>
          <a:xfrm>
            <a:off x="695324" y="1854000"/>
            <a:ext cx="5255476" cy="43245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2" name="标题"/>
          <p:cNvSpPr txBox="1">
            <a:spLocks noGrp="1"/>
          </p:cNvSpPr>
          <p:nvPr>
            <p:ph type="title" idx="3"/>
            <p:custDataLst>
              <p:tags r:id="rId13"/>
            </p:custDataLst>
          </p:nvPr>
        </p:nvSpPr>
        <p:spPr>
          <a:xfrm>
            <a:off x="695324" y="1276801"/>
            <a:ext cx="5255475" cy="398780"/>
          </a:xfrm>
          <a:prstGeom prst="rect">
            <a:avLst/>
          </a:prstGeom>
          <a:noFill/>
          <a:ln>
            <a:noFill/>
            <a:prstDash val="sysDash"/>
          </a:ln>
        </p:spPr>
        <p:txBody>
          <a:bodyPr vert="horz" wrap="square" lIns="0" tIns="0" rIns="0" bIns="0" rtlCol="0" anchor="b" anchorCtr="0">
            <a:normAutofit/>
          </a:bodyPr>
          <a:lstStyle>
            <a:lvl1pPr>
              <a:defRPr sz="2000" spc="0" dirty="0">
                <a:solidFill>
                  <a:schemeClr val="dk1">
                    <a:lumMod val="85000"/>
                    <a:lumOff val="15000"/>
                  </a:schemeClr>
                </a:solidFill>
                <a:sym typeface="+mn-ea"/>
              </a:defRPr>
            </a:lvl1pPr>
          </a:lstStyle>
          <a:p>
            <a:pPr marL="0" marR="0" lvl="0" fontAlgn="base">
              <a:lnSpc>
                <a:spcPct val="100000"/>
              </a:lnSpc>
              <a:buClrTx/>
              <a:buSzTx/>
              <a:buFontTx/>
            </a:pPr>
            <a:r>
              <a:rPr dirty="0">
                <a:sym typeface="+mn-ea"/>
              </a:rPr>
              <a:t>单击此处编辑母版标题样式</a:t>
            </a:r>
            <a:endParaRPr dirty="0">
              <a:sym typeface="+mn-ea"/>
            </a:endParaRPr>
          </a:p>
        </p:txBody>
      </p:sp>
      <p:sp>
        <p:nvSpPr>
          <p:cNvPr id="10" name="标题"/>
          <p:cNvSpPr txBox="1">
            <a:spLocks noGrp="1"/>
          </p:cNvSpPr>
          <p:nvPr>
            <p:ph type="title" idx="1"/>
            <p:custDataLst>
              <p:tags r:id="rId14"/>
            </p:custDataLst>
          </p:nvPr>
        </p:nvSpPr>
        <p:spPr>
          <a:xfrm>
            <a:off x="695324" y="373833"/>
            <a:ext cx="10801351" cy="710565"/>
          </a:xfrm>
          <a:prstGeom prst="rect">
            <a:avLst/>
          </a:prstGeom>
          <a:noFill/>
          <a:ln>
            <a:noFill/>
            <a:prstDash val="sysDash"/>
          </a:ln>
        </p:spPr>
        <p:txBody>
          <a:bodyPr vert="horz" wrap="square" lIns="90170" tIns="46990" rIns="90170" bIns="46990" rtlCol="0" anchor="b" anchorCtr="0">
            <a:normAutofit/>
          </a:bodyPr>
          <a:lstStyle>
            <a:lvl1pPr>
              <a:defRPr dirty="0">
                <a:sym typeface="+mn-ea"/>
              </a:defRPr>
            </a:lvl1pPr>
          </a:lstStyle>
          <a:p>
            <a:pPr lvl="0"/>
            <a:r>
              <a:rPr dirty="0" err="1">
                <a:sym typeface="+mn-ea"/>
              </a:rPr>
              <a:t>单击此处编辑母版标题样式</a:t>
            </a:r>
            <a:endParaRPr dirty="0">
              <a:sym typeface="+mn-ea"/>
            </a:endParaRPr>
          </a:p>
        </p:txBody>
      </p:sp>
      <p:sp>
        <p:nvSpPr>
          <p:cNvPr id="7" name="日期占位符 6"/>
          <p:cNvSpPr>
            <a:spLocks noGrp="1"/>
          </p:cNvSpPr>
          <p:nvPr>
            <p:ph type="dt" sz="half" idx="10"/>
            <p:custDataLst>
              <p:tags r:id="rId15"/>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8" name="页脚占位符 7"/>
          <p:cNvSpPr>
            <a:spLocks noGrp="1"/>
          </p:cNvSpPr>
          <p:nvPr>
            <p:ph type="ftr" sz="quarter" idx="11"/>
            <p:custDataLst>
              <p:tags r:id="rId16"/>
            </p:custDataLst>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custDataLst>
              <p:tags r:id="rId17"/>
            </p:custDataLst>
          </p:nvPr>
        </p:nvSpPr>
        <p:spPr>
          <a:xfrm>
            <a:off x="8610600" y="6356350"/>
            <a:ext cx="2880076"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3" name="日期占位符 2"/>
          <p:cNvSpPr>
            <a:spLocks noGrp="1"/>
          </p:cNvSpPr>
          <p:nvPr>
            <p:ph type="dt" sz="half" idx="10"/>
            <p:custDataLst>
              <p:tags r:id="rId10"/>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2"/>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3"/>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rcRect/>
          <a:stretch>
            <a:fillRect/>
          </a:stretch>
        </p:blipFill>
        <p:spPr>
          <a:xfrm>
            <a:off x="5583555" y="4209415"/>
            <a:ext cx="6608445" cy="2648585"/>
          </a:xfrm>
          <a:prstGeom prst="rect">
            <a:avLst/>
          </a:prstGeom>
        </p:spPr>
      </p:pic>
      <p:pic>
        <p:nvPicPr>
          <p:cNvPr id="18" name="图片 17" descr="图片包含 游戏机&#10;&#10;描述已自动生成"/>
          <p:cNvPicPr>
            <a:picLocks noChangeAspect="1"/>
          </p:cNvPicPr>
          <p:nvPr>
            <p:custDataLst>
              <p:tags r:id="rId4"/>
            </p:custDataLst>
          </p:nvPr>
        </p:nvPicPr>
        <p:blipFill rotWithShape="1">
          <a:blip r:embed="rId5">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7" name="图片 16"/>
          <p:cNvPicPr>
            <a:picLocks noChangeAspect="1"/>
          </p:cNvPicPr>
          <p:nvPr>
            <p:custDataLst>
              <p:tags r:id="rId6"/>
            </p:custDataLst>
          </p:nvPr>
        </p:nvPicPr>
        <p:blipFill>
          <a:blip r:embed="rId7">
            <a:alphaModFix amt="50000"/>
          </a:blip>
          <a:stretch>
            <a:fillRect/>
          </a:stretch>
        </p:blipFill>
        <p:spPr>
          <a:xfrm flipH="1">
            <a:off x="-19050" y="2584450"/>
            <a:ext cx="12211050" cy="4273550"/>
          </a:xfrm>
          <a:prstGeom prst="rect">
            <a:avLst/>
          </a:prstGeom>
        </p:spPr>
      </p:pic>
      <p:pic>
        <p:nvPicPr>
          <p:cNvPr id="16" name="图片 15"/>
          <p:cNvPicPr>
            <a:picLocks noChangeAspect="1"/>
          </p:cNvPicPr>
          <p:nvPr>
            <p:custDataLst>
              <p:tags r:id="rId8"/>
            </p:custDataLst>
          </p:nvPr>
        </p:nvPicPr>
        <p:blipFill>
          <a:blip r:embed="rId9"/>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sp>
        <p:nvSpPr>
          <p:cNvPr id="2" name="日期占位符 1"/>
          <p:cNvSpPr>
            <a:spLocks noGrp="1"/>
          </p:cNvSpPr>
          <p:nvPr>
            <p:ph type="dt" sz="half" idx="10"/>
            <p:custDataLst>
              <p:tags r:id="rId10"/>
            </p:custDataLst>
          </p:nvPr>
        </p:nvSpPr>
        <p:spPr/>
        <p:txBody>
          <a:bodyPr/>
          <a:lstStyle/>
          <a:p>
            <a:fld id="{297C79FE-DCC0-4620-A566-16CA7A0CE41F}" type="datetimeFigureOut">
              <a:rPr lang="zh-CN" altLang="en-US" smtClean="0"/>
            </a:fld>
            <a:endParaRPr lang="zh-CN" altLang="en-US"/>
          </a:p>
        </p:txBody>
      </p:sp>
      <p:sp>
        <p:nvSpPr>
          <p:cNvPr id="3" name="页脚占位符 2"/>
          <p:cNvSpPr>
            <a:spLocks noGrp="1"/>
          </p:cNvSpPr>
          <p:nvPr>
            <p:ph type="ftr" sz="quarter" idx="11"/>
            <p:custDataLst>
              <p:tags r:id="rId11"/>
            </p:custDataLst>
          </p:nvPr>
        </p:nvSpPr>
        <p:spPr/>
        <p:txBody>
          <a:bodyPr/>
          <a:lstStyle/>
          <a:p>
            <a:endParaRPr lang="zh-CN" altLang="en-US"/>
          </a:p>
        </p:txBody>
      </p:sp>
      <p:sp>
        <p:nvSpPr>
          <p:cNvPr id="4" name="灯片编号占位符 3"/>
          <p:cNvSpPr>
            <a:spLocks noGrp="1"/>
          </p:cNvSpPr>
          <p:nvPr>
            <p:ph type="sldNum" sz="quarter" idx="12"/>
            <p:custDataLst>
              <p:tags r:id="rId12"/>
            </p:custDataLst>
          </p:nvPr>
        </p:nvSpPr>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9" name="正文"/>
          <p:cNvSpPr>
            <a:spLocks noGrp="1"/>
          </p:cNvSpPr>
          <p:nvPr>
            <p:ph idx="3"/>
            <p:custDataLst>
              <p:tags r:id="rId10"/>
            </p:custDataLst>
          </p:nvPr>
        </p:nvSpPr>
        <p:spPr>
          <a:xfrm>
            <a:off x="694800" y="1490400"/>
            <a:ext cx="10796400" cy="475920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600" y="6356350"/>
            <a:ext cx="2880600"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4"/>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7" name="正文"/>
          <p:cNvSpPr>
            <a:spLocks noGrp="1"/>
          </p:cNvSpPr>
          <p:nvPr>
            <p:ph idx="1"/>
            <p:custDataLst>
              <p:tags r:id="rId10"/>
            </p:custDataLst>
          </p:nvPr>
        </p:nvSpPr>
        <p:spPr>
          <a:xfrm>
            <a:off x="695324" y="355601"/>
            <a:ext cx="10801351" cy="58229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标题和副标题">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cxnSp>
        <p:nvCxnSpPr>
          <p:cNvPr id="8" name="直接连接符 7"/>
          <p:cNvCxnSpPr/>
          <p:nvPr>
            <p:custDataLst>
              <p:tags r:id="rId10"/>
            </p:custDataLst>
          </p:nvPr>
        </p:nvCxnSpPr>
        <p:spPr>
          <a:xfrm flipH="1">
            <a:off x="4469765" y="1152525"/>
            <a:ext cx="3390900" cy="0"/>
          </a:xfrm>
          <a:prstGeom prst="line">
            <a:avLst/>
          </a:prstGeom>
          <a:ln w="12700">
            <a:gradFill flip="none" rotWithShape="1">
              <a:gsLst>
                <a:gs pos="0">
                  <a:srgbClr val="FFFFFF">
                    <a:alpha val="0"/>
                  </a:srgbClr>
                </a:gs>
                <a:gs pos="50500">
                  <a:srgbClr val="2F555D">
                    <a:alpha val="50000"/>
                  </a:srgbClr>
                </a:gs>
                <a:gs pos="100000">
                  <a:srgbClr val="FFFFFF">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7" name="副标题"/>
          <p:cNvSpPr txBox="1">
            <a:spLocks noGrp="1"/>
          </p:cNvSpPr>
          <p:nvPr>
            <p:ph type="body" idx="2" hasCustomPrompt="1"/>
            <p:custDataLst>
              <p:tags r:id="rId11"/>
            </p:custDataLst>
          </p:nvPr>
        </p:nvSpPr>
        <p:spPr>
          <a:xfrm>
            <a:off x="694800" y="1153160"/>
            <a:ext cx="10801875" cy="414020"/>
          </a:xfrm>
          <a:prstGeom prst="rect">
            <a:avLst/>
          </a:prstGeom>
          <a:noFill/>
          <a:ln>
            <a:noFill/>
            <a:prstDash val="sysDash"/>
          </a:ln>
        </p:spPr>
        <p:txBody>
          <a:bodyPr wrap="square" tIns="0" bIns="0" rtlCol="0" anchor="b" anchorCtr="0">
            <a:normAutofit/>
          </a:bodyPr>
          <a:lstStyle>
            <a:lvl1pPr marL="0" marR="0" algn="ctr"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dk1">
                    <a:lumMod val="75000"/>
                    <a:lumOff val="25000"/>
                  </a:schemeClr>
                </a:solidFill>
                <a:latin typeface="+mj-ea"/>
                <a:ea typeface="+mj-ea"/>
                <a:cs typeface="MiSans Normal" panose="00000500000000000000" pitchFamily="2" charset="-122"/>
              </a:defRPr>
            </a:lvl1pPr>
          </a:lstStyle>
          <a:p>
            <a:pPr lvl="0" algn="ctr"/>
            <a:r>
              <a:rPr dirty="0">
                <a:sym typeface="+mn-ea"/>
              </a:rPr>
              <a:t>单击此处编辑母版副标题样式</a:t>
            </a:r>
            <a:endParaRPr dirty="0">
              <a:sym typeface="+mn-ea"/>
            </a:endParaRPr>
          </a:p>
        </p:txBody>
      </p:sp>
      <p:sp>
        <p:nvSpPr>
          <p:cNvPr id="3" name="日期占位符 2"/>
          <p:cNvSpPr>
            <a:spLocks noGrp="1"/>
          </p:cNvSpPr>
          <p:nvPr>
            <p:ph type="dt" sz="half" idx="10"/>
            <p:custDataLst>
              <p:tags r:id="rId12"/>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4"/>
            </p:custDataLst>
          </p:nvPr>
        </p:nvSpPr>
        <p:spPr>
          <a:xfrm>
            <a:off x="8610600" y="6356350"/>
            <a:ext cx="2884200"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pic>
        <p:nvPicPr>
          <p:cNvPr id="17" name="图片 16"/>
          <p:cNvPicPr>
            <a:picLocks noChangeAspect="1"/>
          </p:cNvPicPr>
          <p:nvPr>
            <p:custDataLst>
              <p:tags r:id="rId2"/>
            </p:custDataLst>
          </p:nvPr>
        </p:nvPicPr>
        <p:blipFill>
          <a:blip r:embed="rId3"/>
          <a:stretch>
            <a:fillRect/>
          </a:stretch>
        </p:blipFill>
        <p:spPr>
          <a:xfrm>
            <a:off x="5583373" y="3735256"/>
            <a:ext cx="6608637" cy="3121423"/>
          </a:xfrm>
          <a:prstGeom prst="rect">
            <a:avLst/>
          </a:prstGeom>
        </p:spPr>
      </p:pic>
      <p:pic>
        <p:nvPicPr>
          <p:cNvPr id="12" name="图片 11"/>
          <p:cNvPicPr>
            <a:picLocks noChangeAspect="1"/>
          </p:cNvPicPr>
          <p:nvPr>
            <p:custDataLst>
              <p:tags r:id="rId4"/>
            </p:custDataLst>
          </p:nvPr>
        </p:nvPicPr>
        <p:blipFill>
          <a:blip r:embed="rId5"/>
          <a:stretch>
            <a:fillRect/>
          </a:stretch>
        </p:blipFill>
        <p:spPr>
          <a:xfrm>
            <a:off x="6937941" y="428883"/>
            <a:ext cx="5255207" cy="5712447"/>
          </a:xfrm>
          <a:prstGeom prst="rect">
            <a:avLst/>
          </a:prstGeom>
        </p:spPr>
      </p:pic>
      <p:pic>
        <p:nvPicPr>
          <p:cNvPr id="20" name="图片 19"/>
          <p:cNvPicPr>
            <a:picLocks noChangeAspect="1"/>
          </p:cNvPicPr>
          <p:nvPr>
            <p:custDataLst>
              <p:tags r:id="rId6"/>
            </p:custDataLst>
          </p:nvPr>
        </p:nvPicPr>
        <p:blipFill>
          <a:blip r:embed="rId7"/>
          <a:stretch>
            <a:fillRect/>
          </a:stretch>
        </p:blipFill>
        <p:spPr>
          <a:xfrm>
            <a:off x="-18801" y="341173"/>
            <a:ext cx="12211346" cy="4273666"/>
          </a:xfrm>
          <a:prstGeom prst="rect">
            <a:avLst/>
          </a:prstGeom>
        </p:spPr>
      </p:pic>
      <p:pic>
        <p:nvPicPr>
          <p:cNvPr id="11" name="图片 10"/>
          <p:cNvPicPr>
            <a:picLocks noChangeAspect="1"/>
          </p:cNvPicPr>
          <p:nvPr>
            <p:custDataLst>
              <p:tags r:id="rId8"/>
            </p:custDataLst>
          </p:nvPr>
        </p:nvPicPr>
        <p:blipFill>
          <a:blip r:embed="rId9"/>
          <a:stretch>
            <a:fillRect/>
          </a:stretch>
        </p:blipFill>
        <p:spPr>
          <a:xfrm>
            <a:off x="3893185" y="1385570"/>
            <a:ext cx="8298180" cy="3797935"/>
          </a:xfrm>
          <a:prstGeom prst="rect">
            <a:avLst/>
          </a:prstGeom>
        </p:spPr>
      </p:pic>
      <p:pic>
        <p:nvPicPr>
          <p:cNvPr id="10" name="图片 9" descr="图片包含 游戏机&#10;&#10;描述已自动生成"/>
          <p:cNvPicPr>
            <a:picLocks noChangeAspect="1"/>
          </p:cNvPicPr>
          <p:nvPr>
            <p:custDataLst>
              <p:tags r:id="rId10"/>
            </p:custDataLst>
          </p:nvPr>
        </p:nvPicPr>
        <p:blipFill rotWithShape="1">
          <a:blip r:embed="rId11">
            <a:alphaModFix amt="74000"/>
          </a:blip>
          <a:srcRect/>
          <a:stretch>
            <a:fillRect/>
          </a:stretch>
        </p:blipFill>
        <p:spPr>
          <a:xfrm flipH="1">
            <a:off x="4946072" y="2605666"/>
            <a:ext cx="7245927" cy="3720128"/>
          </a:xfrm>
          <a:prstGeom prst="rect">
            <a:avLst/>
          </a:prstGeom>
        </p:spPr>
      </p:pic>
      <p:pic>
        <p:nvPicPr>
          <p:cNvPr id="9" name="图片 8"/>
          <p:cNvPicPr>
            <a:picLocks noChangeAspect="1"/>
          </p:cNvPicPr>
          <p:nvPr>
            <p:custDataLst>
              <p:tags r:id="rId12"/>
            </p:custDataLst>
          </p:nvPr>
        </p:nvPicPr>
        <p:blipFill>
          <a:blip r:embed="rId13"/>
          <a:stretch>
            <a:fillRect/>
          </a:stretch>
        </p:blipFill>
        <p:spPr>
          <a:xfrm flipH="1">
            <a:off x="9490710" y="-1270"/>
            <a:ext cx="2702560" cy="2921635"/>
          </a:xfrm>
          <a:prstGeom prst="rect">
            <a:avLst/>
          </a:prstGeom>
        </p:spPr>
      </p:pic>
      <p:pic>
        <p:nvPicPr>
          <p:cNvPr id="22" name="图片 21"/>
          <p:cNvPicPr>
            <a:picLocks noChangeAspect="1"/>
          </p:cNvPicPr>
          <p:nvPr>
            <p:custDataLst>
              <p:tags r:id="rId14"/>
            </p:custDataLst>
          </p:nvPr>
        </p:nvPicPr>
        <p:blipFill>
          <a:blip r:embed="rId3">
            <a:alphaModFix amt="75000"/>
          </a:blip>
          <a:stretch>
            <a:fillRect/>
          </a:stretch>
        </p:blipFill>
        <p:spPr>
          <a:xfrm flipH="1">
            <a:off x="0" y="3735070"/>
            <a:ext cx="6608445" cy="3121660"/>
          </a:xfrm>
          <a:prstGeom prst="rect">
            <a:avLst/>
          </a:prstGeom>
        </p:spPr>
      </p:pic>
      <p:pic>
        <p:nvPicPr>
          <p:cNvPr id="23" name="图片 22"/>
          <p:cNvPicPr>
            <a:picLocks noChangeAspect="1"/>
          </p:cNvPicPr>
          <p:nvPr>
            <p:custDataLst>
              <p:tags r:id="rId15"/>
            </p:custDataLst>
          </p:nvPr>
        </p:nvPicPr>
        <p:blipFill>
          <a:blip r:embed="rId16"/>
          <a:stretch>
            <a:fillRect/>
          </a:stretch>
        </p:blipFill>
        <p:spPr>
          <a:xfrm flipH="1">
            <a:off x="-19050" y="3978910"/>
            <a:ext cx="6096000" cy="2879090"/>
          </a:xfrm>
          <a:prstGeom prst="rect">
            <a:avLst/>
          </a:prstGeom>
        </p:spPr>
      </p:pic>
      <p:sp>
        <p:nvSpPr>
          <p:cNvPr id="8" name="标题"/>
          <p:cNvSpPr txBox="1">
            <a:spLocks noGrp="1"/>
          </p:cNvSpPr>
          <p:nvPr>
            <p:ph type="title" idx="2" hasCustomPrompt="1"/>
            <p:custDataLst>
              <p:tags r:id="rId17"/>
            </p:custDataLst>
          </p:nvPr>
        </p:nvSpPr>
        <p:spPr>
          <a:xfrm>
            <a:off x="968400" y="1674000"/>
            <a:ext cx="5968800" cy="1638000"/>
          </a:xfrm>
          <a:prstGeom prst="rect">
            <a:avLst/>
          </a:prstGeom>
          <a:noFill/>
          <a:ln>
            <a:noFill/>
            <a:prstDash val="sysDash"/>
          </a:ln>
        </p:spPr>
        <p:txBody>
          <a:bodyPr vert="horz" wrap="square" lIns="0" tIns="0" rIns="0" bIns="0" rtlCol="0" anchor="b" anchorCtr="0">
            <a:normAutofit/>
          </a:bodyPr>
          <a:lstStyle>
            <a:lvl1pPr>
              <a:defRPr sz="5400" b="0" spc="0" dirty="0">
                <a:sym typeface="+mn-ea"/>
              </a:defRPr>
            </a:lvl1pPr>
          </a:lstStyle>
          <a:p>
            <a:pPr marL="0" marR="0" lvl="0" indent="0" fontAlgn="auto">
              <a:lnSpc>
                <a:spcPts val="7000"/>
              </a:lnSpc>
              <a:buClrTx/>
              <a:buSzTx/>
              <a:buFontTx/>
            </a:pPr>
            <a:r>
              <a:rPr dirty="0">
                <a:sym typeface="+mn-ea"/>
              </a:rPr>
              <a:t>单击编辑标题</a:t>
            </a:r>
            <a:endParaRPr dirty="0">
              <a:sym typeface="+mn-ea"/>
            </a:endParaRPr>
          </a:p>
        </p:txBody>
      </p:sp>
      <p:sp>
        <p:nvSpPr>
          <p:cNvPr id="7" name="署名"/>
          <p:cNvSpPr txBox="1">
            <a:spLocks noGrp="1"/>
          </p:cNvSpPr>
          <p:nvPr>
            <p:ph type="body" idx="1" hasCustomPrompt="1"/>
            <p:custDataLst>
              <p:tags r:id="rId18"/>
            </p:custDataLst>
          </p:nvPr>
        </p:nvSpPr>
        <p:spPr>
          <a:xfrm>
            <a:off x="964974" y="3534410"/>
            <a:ext cx="1465580" cy="398780"/>
          </a:xfrm>
          <a:prstGeom prst="roundRect">
            <a:avLst/>
          </a:prstGeom>
          <a:solidFill>
            <a:schemeClr val="accent2"/>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rgbClr val="FFFFFF"/>
                </a:solidFill>
                <a:latin typeface="+mj-ea"/>
                <a:ea typeface="+mj-ea"/>
                <a:cs typeface="MiSans Normal" panose="00000500000000000000" pitchFamily="2" charset="-122"/>
                <a:sym typeface="+mn-ea"/>
              </a:defRPr>
            </a:lvl1pPr>
          </a:lstStyle>
          <a:p>
            <a:pPr lvl="0" algn="ctr"/>
            <a:r>
              <a:rPr>
                <a:sym typeface="+mn-ea"/>
              </a:rPr>
              <a:t>署名</a:t>
            </a:r>
            <a:endParaRPr>
              <a:sym typeface="+mn-ea"/>
            </a:endParaRPr>
          </a:p>
        </p:txBody>
      </p:sp>
      <p:sp>
        <p:nvSpPr>
          <p:cNvPr id="4" name="日期占位符 3"/>
          <p:cNvSpPr>
            <a:spLocks noGrp="1"/>
          </p:cNvSpPr>
          <p:nvPr>
            <p:ph type="dt" sz="half" idx="10"/>
            <p:custDataLst>
              <p:tags r:id="rId19"/>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2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1"/>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a:off x="-7635" y="3744714"/>
            <a:ext cx="6626926" cy="3121423"/>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545" y="452008"/>
            <a:ext cx="12211346" cy="4273666"/>
          </a:xfrm>
          <a:prstGeom prst="rect">
            <a:avLst/>
          </a:prstGeom>
        </p:spPr>
      </p:pic>
      <p:pic>
        <p:nvPicPr>
          <p:cNvPr id="9" name="图片 8"/>
          <p:cNvPicPr>
            <a:picLocks noChangeAspect="1"/>
          </p:cNvPicPr>
          <p:nvPr>
            <p:custDataLst>
              <p:tags r:id="rId6"/>
            </p:custDataLst>
          </p:nvPr>
        </p:nvPicPr>
        <p:blipFill>
          <a:blip r:embed="rId7"/>
          <a:stretch>
            <a:fillRect/>
          </a:stretch>
        </p:blipFill>
        <p:spPr>
          <a:xfrm>
            <a:off x="8809958" y="761573"/>
            <a:ext cx="3383573" cy="3450635"/>
          </a:xfrm>
          <a:prstGeom prst="rect">
            <a:avLst/>
          </a:prstGeom>
        </p:spPr>
      </p:pic>
      <p:pic>
        <p:nvPicPr>
          <p:cNvPr id="8" name="图片 7"/>
          <p:cNvPicPr>
            <a:picLocks noChangeAspect="1"/>
          </p:cNvPicPr>
          <p:nvPr>
            <p:custDataLst>
              <p:tags r:id="rId8"/>
            </p:custDataLst>
          </p:nvPr>
        </p:nvPicPr>
        <p:blipFill>
          <a:blip r:embed="rId9"/>
          <a:stretch>
            <a:fillRect/>
          </a:stretch>
        </p:blipFill>
        <p:spPr>
          <a:xfrm>
            <a:off x="5583373" y="3735256"/>
            <a:ext cx="6608637" cy="3121423"/>
          </a:xfrm>
          <a:prstGeom prst="rect">
            <a:avLst/>
          </a:prstGeom>
        </p:spPr>
      </p:pic>
      <p:pic>
        <p:nvPicPr>
          <p:cNvPr id="7" name="图片 6"/>
          <p:cNvPicPr>
            <a:picLocks noChangeAspect="1"/>
          </p:cNvPicPr>
          <p:nvPr>
            <p:custDataLst>
              <p:tags r:id="rId10"/>
            </p:custDataLst>
          </p:nvPr>
        </p:nvPicPr>
        <p:blipFill>
          <a:blip r:embed="rId11"/>
          <a:stretch>
            <a:fillRect/>
          </a:stretch>
        </p:blipFill>
        <p:spPr>
          <a:xfrm flipH="1">
            <a:off x="10302240" y="-1270"/>
            <a:ext cx="1891030" cy="2044700"/>
          </a:xfrm>
          <a:prstGeom prst="rect">
            <a:avLst/>
          </a:prstGeom>
        </p:spPr>
      </p:pic>
      <p:sp>
        <p:nvSpPr>
          <p:cNvPr id="6" name="标题"/>
          <p:cNvSpPr txBox="1">
            <a:spLocks noGrp="1"/>
          </p:cNvSpPr>
          <p:nvPr>
            <p:ph type="title" idx="1" hasCustomPrompt="1"/>
            <p:custDataLst>
              <p:tags r:id="rId12"/>
            </p:custDataLst>
          </p:nvPr>
        </p:nvSpPr>
        <p:spPr>
          <a:xfrm>
            <a:off x="3152458" y="699135"/>
            <a:ext cx="5887085" cy="1085850"/>
          </a:xfrm>
          <a:prstGeom prst="rect">
            <a:avLst/>
          </a:prstGeom>
          <a:noFill/>
        </p:spPr>
        <p:txBody>
          <a:bodyPr vert="horz" wrap="square" lIns="0" tIns="0" rIns="0" bIns="0" rtlCol="0" anchor="ctr" anchorCtr="0">
            <a:normAutofit/>
          </a:bodyPr>
          <a:lstStyle>
            <a:defPPr>
              <a:defRPr lang="zh-CN"/>
            </a:defPPr>
            <a:lvl1pPr marL="0" marR="0" lvl="0" algn="ctr" defTabSz="914400" rtl="0" eaLnBrk="1" fontAlgn="auto" latinLnBrk="0" hangingPunct="1">
              <a:lnSpc>
                <a:spcPct val="100000"/>
              </a:lnSpc>
              <a:buClrTx/>
              <a:buSzTx/>
              <a:buFontTx/>
              <a:buNone/>
              <a:defRPr kumimoji="0" lang="zh-CN" altLang="en-US" sz="60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algn="ctr">
              <a:buClrTx/>
              <a:buSzTx/>
              <a:buFontTx/>
            </a:pPr>
            <a:r>
              <a:rPr>
                <a:sym typeface="+mn-ea"/>
              </a:rPr>
              <a:t>编辑标题</a:t>
            </a:r>
            <a:endParaRPr>
              <a:sym typeface="+mn-ea"/>
            </a:endParaRPr>
          </a:p>
        </p:txBody>
      </p:sp>
      <p:sp>
        <p:nvSpPr>
          <p:cNvPr id="3" name="日期占位符 2"/>
          <p:cNvSpPr>
            <a:spLocks noGrp="1"/>
          </p:cNvSpPr>
          <p:nvPr>
            <p:ph type="dt" sz="half" idx="10"/>
            <p:custDataLst>
              <p:tags r:id="rId13"/>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5"/>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7" name="任意多边形: 形状 26"/>
          <p:cNvSpPr/>
          <p:nvPr>
            <p:custDataLst>
              <p:tags r:id="rId2"/>
            </p:custDataLst>
          </p:nvPr>
        </p:nvSpPr>
        <p:spPr>
          <a:xfrm>
            <a:off x="0" y="-1270"/>
            <a:ext cx="12192000" cy="6858000"/>
          </a:xfrm>
          <a:custGeom>
            <a:avLst/>
            <a:gdLst>
              <a:gd name="connsiteX0" fmla="*/ 0 w 3754581"/>
              <a:gd name="connsiteY0" fmla="*/ 0 h 6858000"/>
              <a:gd name="connsiteX1" fmla="*/ 3754581 w 3754581"/>
              <a:gd name="connsiteY1" fmla="*/ 0 h 6858000"/>
              <a:gd name="connsiteX2" fmla="*/ 3754581 w 3754581"/>
              <a:gd name="connsiteY2" fmla="*/ 6858000 h 6858000"/>
              <a:gd name="connsiteX3" fmla="*/ 0 w 375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54581" h="6858000">
                <a:moveTo>
                  <a:pt x="0" y="0"/>
                </a:moveTo>
                <a:lnTo>
                  <a:pt x="3754581" y="0"/>
                </a:lnTo>
                <a:lnTo>
                  <a:pt x="3754581" y="6858000"/>
                </a:lnTo>
                <a:lnTo>
                  <a:pt x="0" y="6858000"/>
                </a:lnTo>
                <a:close/>
              </a:path>
            </a:pathLst>
          </a:custGeom>
          <a:solidFill>
            <a:schemeClr val="bg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Normal" panose="00000500000000000000" pitchFamily="2" charset="-122"/>
            </a:endParaRPr>
          </a:p>
        </p:txBody>
      </p:sp>
      <p:pic>
        <p:nvPicPr>
          <p:cNvPr id="41" name="图片 40"/>
          <p:cNvPicPr>
            <a:picLocks noChangeAspect="1"/>
          </p:cNvPicPr>
          <p:nvPr>
            <p:custDataLst>
              <p:tags r:id="rId3"/>
            </p:custDataLst>
          </p:nvPr>
        </p:nvPicPr>
        <p:blipFill>
          <a:blip r:embed="rId4"/>
          <a:stretch>
            <a:fillRect/>
          </a:stretch>
        </p:blipFill>
        <p:spPr>
          <a:xfrm>
            <a:off x="5583373" y="3735256"/>
            <a:ext cx="6608637" cy="3121423"/>
          </a:xfrm>
          <a:prstGeom prst="rect">
            <a:avLst/>
          </a:prstGeom>
        </p:spPr>
      </p:pic>
      <p:pic>
        <p:nvPicPr>
          <p:cNvPr id="42" name="图片 41"/>
          <p:cNvPicPr>
            <a:picLocks noChangeAspect="1"/>
          </p:cNvPicPr>
          <p:nvPr>
            <p:custDataLst>
              <p:tags r:id="rId5"/>
            </p:custDataLst>
          </p:nvPr>
        </p:nvPicPr>
        <p:blipFill>
          <a:blip r:embed="rId6"/>
          <a:stretch>
            <a:fillRect/>
          </a:stretch>
        </p:blipFill>
        <p:spPr>
          <a:xfrm>
            <a:off x="-9673" y="405130"/>
            <a:ext cx="12211346" cy="4273666"/>
          </a:xfrm>
          <a:prstGeom prst="rect">
            <a:avLst/>
          </a:prstGeom>
        </p:spPr>
      </p:pic>
      <p:pic>
        <p:nvPicPr>
          <p:cNvPr id="43" name="图片 42"/>
          <p:cNvPicPr>
            <a:picLocks noChangeAspect="1"/>
          </p:cNvPicPr>
          <p:nvPr>
            <p:custDataLst>
              <p:tags r:id="rId7"/>
            </p:custDataLst>
          </p:nvPr>
        </p:nvPicPr>
        <p:blipFill>
          <a:blip r:embed="rId8"/>
          <a:stretch>
            <a:fillRect/>
          </a:stretch>
        </p:blipFill>
        <p:spPr>
          <a:xfrm>
            <a:off x="3893307" y="1385469"/>
            <a:ext cx="8644877" cy="3798137"/>
          </a:xfrm>
          <a:prstGeom prst="rect">
            <a:avLst/>
          </a:prstGeom>
        </p:spPr>
      </p:pic>
      <p:pic>
        <p:nvPicPr>
          <p:cNvPr id="44" name="图片 43" descr="图片包含 游戏机&#10;&#10;描述已自动生成"/>
          <p:cNvPicPr>
            <a:picLocks noChangeAspect="1"/>
          </p:cNvPicPr>
          <p:nvPr>
            <p:custDataLst>
              <p:tags r:id="rId9"/>
            </p:custDataLst>
          </p:nvPr>
        </p:nvPicPr>
        <p:blipFill rotWithShape="1">
          <a:blip r:embed="rId10">
            <a:alphaModFix amt="74000"/>
          </a:blip>
          <a:srcRect/>
          <a:stretch>
            <a:fillRect/>
          </a:stretch>
        </p:blipFill>
        <p:spPr>
          <a:xfrm flipH="1">
            <a:off x="4946072" y="2605666"/>
            <a:ext cx="7245927" cy="3720128"/>
          </a:xfrm>
          <a:prstGeom prst="rect">
            <a:avLst/>
          </a:prstGeom>
        </p:spPr>
      </p:pic>
      <p:pic>
        <p:nvPicPr>
          <p:cNvPr id="45" name="图片 44"/>
          <p:cNvPicPr>
            <a:picLocks noChangeAspect="1"/>
          </p:cNvPicPr>
          <p:nvPr>
            <p:custDataLst>
              <p:tags r:id="rId11"/>
            </p:custDataLst>
          </p:nvPr>
        </p:nvPicPr>
        <p:blipFill>
          <a:blip r:embed="rId12"/>
          <a:srcRect/>
          <a:stretch>
            <a:fillRect/>
          </a:stretch>
        </p:blipFill>
        <p:spPr>
          <a:xfrm>
            <a:off x="8925560" y="405130"/>
            <a:ext cx="3262630" cy="3893185"/>
          </a:xfrm>
          <a:custGeom>
            <a:avLst/>
            <a:gdLst>
              <a:gd name="connsiteX0" fmla="*/ 0 w 4188354"/>
              <a:gd name="connsiteY0" fmla="*/ 0 h 4996407"/>
              <a:gd name="connsiteX1" fmla="*/ 4188354 w 4188354"/>
              <a:gd name="connsiteY1" fmla="*/ 0 h 4996407"/>
              <a:gd name="connsiteX2" fmla="*/ 4188354 w 4188354"/>
              <a:gd name="connsiteY2" fmla="*/ 4996407 h 4996407"/>
              <a:gd name="connsiteX3" fmla="*/ 0 w 4188354"/>
              <a:gd name="connsiteY3" fmla="*/ 4996407 h 4996407"/>
            </a:gdLst>
            <a:ahLst/>
            <a:cxnLst>
              <a:cxn ang="0">
                <a:pos x="connsiteX0" y="connsiteY0"/>
              </a:cxn>
              <a:cxn ang="0">
                <a:pos x="connsiteX1" y="connsiteY1"/>
              </a:cxn>
              <a:cxn ang="0">
                <a:pos x="connsiteX2" y="connsiteY2"/>
              </a:cxn>
              <a:cxn ang="0">
                <a:pos x="connsiteX3" y="connsiteY3"/>
              </a:cxn>
            </a:cxnLst>
            <a:rect l="l" t="t" r="r" b="b"/>
            <a:pathLst>
              <a:path w="4188354" h="4996407">
                <a:moveTo>
                  <a:pt x="0" y="0"/>
                </a:moveTo>
                <a:lnTo>
                  <a:pt x="4188354" y="0"/>
                </a:lnTo>
                <a:lnTo>
                  <a:pt x="4188354" y="4996407"/>
                </a:lnTo>
                <a:lnTo>
                  <a:pt x="0" y="4996407"/>
                </a:lnTo>
                <a:close/>
              </a:path>
            </a:pathLst>
          </a:custGeom>
        </p:spPr>
      </p:pic>
      <p:pic>
        <p:nvPicPr>
          <p:cNvPr id="46" name="图片 45"/>
          <p:cNvPicPr>
            <a:picLocks noChangeAspect="1"/>
          </p:cNvPicPr>
          <p:nvPr>
            <p:custDataLst>
              <p:tags r:id="rId13"/>
            </p:custDataLst>
          </p:nvPr>
        </p:nvPicPr>
        <p:blipFill>
          <a:blip r:embed="rId14"/>
          <a:stretch>
            <a:fillRect/>
          </a:stretch>
        </p:blipFill>
        <p:spPr>
          <a:xfrm>
            <a:off x="6096000" y="3978703"/>
            <a:ext cx="6096010" cy="2879297"/>
          </a:xfrm>
          <a:prstGeom prst="rect">
            <a:avLst/>
          </a:prstGeom>
        </p:spPr>
      </p:pic>
      <p:pic>
        <p:nvPicPr>
          <p:cNvPr id="59" name="图片 58"/>
          <p:cNvPicPr>
            <a:picLocks noChangeAspect="1"/>
          </p:cNvPicPr>
          <p:nvPr>
            <p:custDataLst>
              <p:tags r:id="rId15"/>
            </p:custDataLst>
          </p:nvPr>
        </p:nvPicPr>
        <p:blipFill>
          <a:blip r:embed="rId16"/>
          <a:stretch>
            <a:fillRect/>
          </a:stretch>
        </p:blipFill>
        <p:spPr>
          <a:xfrm flipH="1">
            <a:off x="10083165" y="0"/>
            <a:ext cx="2106295" cy="2277745"/>
          </a:xfrm>
          <a:prstGeom prst="rect">
            <a:avLst/>
          </a:prstGeom>
        </p:spPr>
      </p:pic>
      <p:sp>
        <p:nvSpPr>
          <p:cNvPr id="8" name="节编号"/>
          <p:cNvSpPr txBox="1">
            <a:spLocks noGrp="1"/>
          </p:cNvSpPr>
          <p:nvPr>
            <p:ph type="body" idx="2" hasCustomPrompt="1"/>
            <p:custDataLst>
              <p:tags r:id="rId17"/>
            </p:custDataLst>
          </p:nvPr>
        </p:nvSpPr>
        <p:spPr>
          <a:xfrm>
            <a:off x="841375" y="1195070"/>
            <a:ext cx="6826250" cy="1562100"/>
          </a:xfrm>
          <a:prstGeom prst="rect">
            <a:avLst/>
          </a:prstGeom>
          <a:noFill/>
        </p:spPr>
        <p:txBody>
          <a:bodyPr wrap="square" lIns="144145" tIns="0" rIns="0" bIns="0" rtlCol="0" anchor="b" anchorCtr="0">
            <a:normAutofit/>
          </a:bodyPr>
          <a:lstStyle>
            <a:lvl1pPr marL="0" marR="0" algn="l" defTabSz="914400" rtl="0" eaLnBrk="1" fontAlgn="auto" latinLnBrk="0" hangingPunct="1">
              <a:lnSpc>
                <a:spcPts val="8000"/>
              </a:lnSpc>
              <a:buClrTx/>
              <a:buSzTx/>
              <a:buFontTx/>
              <a:buNone/>
              <a:defRPr kumimoji="0" lang="zh-CN" altLang="en-US" sz="36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indent="0" algn="l" fontAlgn="auto">
              <a:lnSpc>
                <a:spcPts val="8000"/>
              </a:lnSpc>
            </a:pPr>
            <a:r>
              <a:rPr>
                <a:sym typeface="+mn-ea"/>
              </a:rPr>
              <a:t>编辑节编号</a:t>
            </a:r>
            <a:endParaRPr>
              <a:sym typeface="+mn-ea"/>
            </a:endParaRPr>
          </a:p>
        </p:txBody>
      </p:sp>
      <p:sp>
        <p:nvSpPr>
          <p:cNvPr id="7" name="标题"/>
          <p:cNvSpPr txBox="1">
            <a:spLocks noGrp="1"/>
          </p:cNvSpPr>
          <p:nvPr>
            <p:ph type="title" idx="1" hasCustomPrompt="1"/>
            <p:custDataLst>
              <p:tags r:id="rId18"/>
            </p:custDataLst>
          </p:nvPr>
        </p:nvSpPr>
        <p:spPr>
          <a:xfrm>
            <a:off x="841375" y="2768600"/>
            <a:ext cx="6826250" cy="2058035"/>
          </a:xfrm>
          <a:prstGeom prst="rect">
            <a:avLst/>
          </a:prstGeom>
          <a:noFill/>
        </p:spPr>
        <p:txBody>
          <a:bodyPr wrap="square" lIns="91440" tIns="45720" rIns="91440" bIns="45720" rtlCol="0" anchor="t" anchorCtr="0">
            <a:normAutofit/>
          </a:bodyPr>
          <a:lstStyle>
            <a:lvl1pPr marL="0" marR="0" lvl="0" algn="l" defTabSz="914400" rtl="0" eaLnBrk="1" fontAlgn="auto" latinLnBrk="0" hangingPunct="1">
              <a:lnSpc>
                <a:spcPct val="100000"/>
              </a:lnSpc>
              <a:buClrTx/>
              <a:buSzTx/>
              <a:buFontTx/>
              <a:buNone/>
              <a:defRPr kumimoji="0" lang="zh-CN" altLang="en-US" sz="54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algn="l">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9"/>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2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1"/>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两栏内容">
    <p:spTree>
      <p:nvGrpSpPr>
        <p:cNvPr id="1" name=""/>
        <p:cNvGrpSpPr/>
        <p:nvPr/>
      </p:nvGrpSpPr>
      <p:grpSpPr>
        <a:xfrm>
          <a:off x="0" y="0"/>
          <a:ext cx="0" cy="0"/>
          <a:chOff x="0" y="0"/>
          <a:chExt cx="0" cy="0"/>
        </a:xfrm>
      </p:grpSpPr>
      <p:pic>
        <p:nvPicPr>
          <p:cNvPr id="21" name="图片 20"/>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22" name="图片 21"/>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23" name="图片 22"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24" name="图片 23"/>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11" name="正文"/>
          <p:cNvSpPr>
            <a:spLocks noGrp="1"/>
          </p:cNvSpPr>
          <p:nvPr>
            <p:ph idx="4"/>
            <p:custDataLst>
              <p:tags r:id="rId10"/>
            </p:custDataLst>
          </p:nvPr>
        </p:nvSpPr>
        <p:spPr>
          <a:xfrm>
            <a:off x="6400805" y="1490357"/>
            <a:ext cx="5095870" cy="4688193"/>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 name="正文"/>
          <p:cNvSpPr>
            <a:spLocks noGrp="1"/>
          </p:cNvSpPr>
          <p:nvPr>
            <p:ph idx="3"/>
            <p:custDataLst>
              <p:tags r:id="rId11"/>
            </p:custDataLst>
          </p:nvPr>
        </p:nvSpPr>
        <p:spPr>
          <a:xfrm>
            <a:off x="695324" y="1490357"/>
            <a:ext cx="5089875" cy="4688193"/>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cxnSp>
        <p:nvCxnSpPr>
          <p:cNvPr id="9" name="直接连接符 8"/>
          <p:cNvCxnSpPr/>
          <p:nvPr>
            <p:custDataLst>
              <p:tags r:id="rId12"/>
            </p:custDataLst>
          </p:nvPr>
        </p:nvCxnSpPr>
        <p:spPr>
          <a:xfrm flipH="1">
            <a:off x="4469765" y="1152525"/>
            <a:ext cx="3390900" cy="0"/>
          </a:xfrm>
          <a:prstGeom prst="line">
            <a:avLst/>
          </a:prstGeom>
          <a:ln w="12700">
            <a:gradFill flip="none" rotWithShape="1">
              <a:gsLst>
                <a:gs pos="0">
                  <a:srgbClr val="FFFFFF">
                    <a:alpha val="0"/>
                  </a:srgbClr>
                </a:gs>
                <a:gs pos="50500">
                  <a:srgbClr val="2F555D">
                    <a:alpha val="50000"/>
                  </a:srgbClr>
                </a:gs>
                <a:gs pos="100000">
                  <a:srgbClr val="FFFFFF">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5" name="日期占位符 4"/>
          <p:cNvSpPr>
            <a:spLocks noGrp="1"/>
          </p:cNvSpPr>
          <p:nvPr>
            <p:ph type="dt" sz="half" idx="10"/>
            <p:custDataLst>
              <p:tags r:id="rId13"/>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6" name="页脚占位符 5"/>
          <p:cNvSpPr>
            <a:spLocks noGrp="1"/>
          </p:cNvSpPr>
          <p:nvPr>
            <p:ph type="ftr" sz="quarter" idx="11"/>
            <p:custDataLst>
              <p:tags r:id="rId14"/>
            </p:custDataLst>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custDataLst>
              <p:tags r:id="rId15"/>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
        <p:nvSpPr>
          <p:cNvPr id="3" name="标题 2"/>
          <p:cNvSpPr>
            <a:spLocks noGrp="1"/>
          </p:cNvSpPr>
          <p:nvPr>
            <p:ph type="title"/>
            <p:custDataLst>
              <p:tags r:id="rId1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比较">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15" name="正文"/>
          <p:cNvSpPr>
            <a:spLocks noGrp="1"/>
          </p:cNvSpPr>
          <p:nvPr>
            <p:ph idx="6"/>
            <p:custDataLst>
              <p:tags r:id="rId10"/>
            </p:custDataLst>
          </p:nvPr>
        </p:nvSpPr>
        <p:spPr>
          <a:xfrm>
            <a:off x="6235200" y="1854000"/>
            <a:ext cx="5255476" cy="43245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4" name="标题"/>
          <p:cNvSpPr txBox="1">
            <a:spLocks noGrp="1"/>
          </p:cNvSpPr>
          <p:nvPr>
            <p:ph type="title" idx="5"/>
            <p:custDataLst>
              <p:tags r:id="rId11"/>
            </p:custDataLst>
          </p:nvPr>
        </p:nvSpPr>
        <p:spPr>
          <a:xfrm>
            <a:off x="6235200" y="1270000"/>
            <a:ext cx="5259600" cy="398777"/>
          </a:xfrm>
          <a:prstGeom prst="rect">
            <a:avLst/>
          </a:prstGeom>
          <a:noFill/>
          <a:ln>
            <a:noFill/>
            <a:prstDash val="sysDash"/>
          </a:ln>
        </p:spPr>
        <p:txBody>
          <a:bodyPr wrap="square" lIns="0" tIns="0" rIns="0" bIns="0" rtlCol="0" anchor="b">
            <a:normAutofit/>
          </a:bodyPr>
          <a:lstStyle>
            <a:lvl1pPr marL="0" marR="0" algn="l" defTabSz="914400" rtl="0" eaLnBrk="1" fontAlgn="base" latinLnBrk="0" hangingPunct="1">
              <a:lnSpc>
                <a:spcPct val="100000"/>
              </a:lnSpc>
              <a:buClrTx/>
              <a:buSzTx/>
              <a:buFontTx/>
              <a:buNone/>
              <a:defRPr kumimoji="0" lang="zh-CN" altLang="en-US" sz="2000" b="1" i="0" u="none" strike="noStrike" kern="1200" cap="none" spc="0" normalizeH="0" baseline="0" noProof="1" dirty="0">
                <a:solidFill>
                  <a:schemeClr val="dk1">
                    <a:lumMod val="85000"/>
                    <a:lumOff val="15000"/>
                  </a:schemeClr>
                </a:solidFill>
                <a:latin typeface="+mj-ea"/>
                <a:ea typeface="+mj-ea"/>
                <a:cs typeface="MiSans Normal" panose="00000500000000000000" pitchFamily="2" charset="-122"/>
              </a:defRPr>
            </a:lvl1pPr>
          </a:lstStyle>
          <a:p>
            <a:pPr lvl="0"/>
            <a:r>
              <a:rPr dirty="0">
                <a:sym typeface="+mn-ea"/>
              </a:rPr>
              <a:t>单击此处编辑母版标题样式</a:t>
            </a:r>
            <a:endParaRPr dirty="0">
              <a:sym typeface="+mn-ea"/>
            </a:endParaRPr>
          </a:p>
        </p:txBody>
      </p:sp>
      <p:sp>
        <p:nvSpPr>
          <p:cNvPr id="13" name="正文"/>
          <p:cNvSpPr>
            <a:spLocks noGrp="1"/>
          </p:cNvSpPr>
          <p:nvPr>
            <p:ph idx="4"/>
            <p:custDataLst>
              <p:tags r:id="rId12"/>
            </p:custDataLst>
          </p:nvPr>
        </p:nvSpPr>
        <p:spPr>
          <a:xfrm>
            <a:off x="695324" y="1854000"/>
            <a:ext cx="5255476" cy="43245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2" name="标题"/>
          <p:cNvSpPr txBox="1">
            <a:spLocks noGrp="1"/>
          </p:cNvSpPr>
          <p:nvPr>
            <p:ph type="title" idx="3"/>
            <p:custDataLst>
              <p:tags r:id="rId13"/>
            </p:custDataLst>
          </p:nvPr>
        </p:nvSpPr>
        <p:spPr>
          <a:xfrm>
            <a:off x="695324" y="1276801"/>
            <a:ext cx="5255475" cy="398780"/>
          </a:xfrm>
          <a:prstGeom prst="rect">
            <a:avLst/>
          </a:prstGeom>
          <a:noFill/>
          <a:ln>
            <a:noFill/>
            <a:prstDash val="sysDash"/>
          </a:ln>
        </p:spPr>
        <p:txBody>
          <a:bodyPr vert="horz" wrap="square" lIns="0" tIns="0" rIns="0" bIns="0" rtlCol="0" anchor="b" anchorCtr="0">
            <a:normAutofit/>
          </a:bodyPr>
          <a:lstStyle>
            <a:lvl1pPr>
              <a:defRPr sz="2000" spc="0" dirty="0">
                <a:solidFill>
                  <a:schemeClr val="dk1">
                    <a:lumMod val="85000"/>
                    <a:lumOff val="15000"/>
                  </a:schemeClr>
                </a:solidFill>
                <a:sym typeface="+mn-ea"/>
              </a:defRPr>
            </a:lvl1pPr>
          </a:lstStyle>
          <a:p>
            <a:pPr marL="0" marR="0" lvl="0" fontAlgn="base">
              <a:lnSpc>
                <a:spcPct val="100000"/>
              </a:lnSpc>
              <a:buClrTx/>
              <a:buSzTx/>
              <a:buFontTx/>
            </a:pPr>
            <a:r>
              <a:rPr dirty="0">
                <a:sym typeface="+mn-ea"/>
              </a:rPr>
              <a:t>单击此处编辑母版标题样式</a:t>
            </a:r>
            <a:endParaRPr dirty="0">
              <a:sym typeface="+mn-ea"/>
            </a:endParaRPr>
          </a:p>
        </p:txBody>
      </p:sp>
      <p:sp>
        <p:nvSpPr>
          <p:cNvPr id="10" name="标题"/>
          <p:cNvSpPr txBox="1">
            <a:spLocks noGrp="1"/>
          </p:cNvSpPr>
          <p:nvPr>
            <p:ph type="title" idx="1"/>
            <p:custDataLst>
              <p:tags r:id="rId14"/>
            </p:custDataLst>
          </p:nvPr>
        </p:nvSpPr>
        <p:spPr>
          <a:xfrm>
            <a:off x="695324" y="373833"/>
            <a:ext cx="10801351" cy="710565"/>
          </a:xfrm>
          <a:prstGeom prst="rect">
            <a:avLst/>
          </a:prstGeom>
          <a:noFill/>
          <a:ln>
            <a:noFill/>
            <a:prstDash val="sysDash"/>
          </a:ln>
        </p:spPr>
        <p:txBody>
          <a:bodyPr vert="horz" wrap="square" lIns="90170" tIns="46990" rIns="90170" bIns="46990" rtlCol="0" anchor="b" anchorCtr="0">
            <a:normAutofit/>
          </a:bodyPr>
          <a:lstStyle>
            <a:lvl1pPr>
              <a:defRPr dirty="0">
                <a:sym typeface="+mn-ea"/>
              </a:defRPr>
            </a:lvl1pPr>
          </a:lstStyle>
          <a:p>
            <a:pPr lvl="0"/>
            <a:r>
              <a:rPr dirty="0" err="1">
                <a:sym typeface="+mn-ea"/>
              </a:rPr>
              <a:t>单击此处编辑母版标题样式</a:t>
            </a:r>
            <a:endParaRPr dirty="0">
              <a:sym typeface="+mn-ea"/>
            </a:endParaRPr>
          </a:p>
        </p:txBody>
      </p:sp>
      <p:sp>
        <p:nvSpPr>
          <p:cNvPr id="7" name="日期占位符 6"/>
          <p:cNvSpPr>
            <a:spLocks noGrp="1"/>
          </p:cNvSpPr>
          <p:nvPr>
            <p:ph type="dt" sz="half" idx="10"/>
            <p:custDataLst>
              <p:tags r:id="rId15"/>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8" name="页脚占位符 7"/>
          <p:cNvSpPr>
            <a:spLocks noGrp="1"/>
          </p:cNvSpPr>
          <p:nvPr>
            <p:ph type="ftr" sz="quarter" idx="11"/>
            <p:custDataLst>
              <p:tags r:id="rId16"/>
            </p:custDataLst>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custDataLst>
              <p:tags r:id="rId17"/>
            </p:custDataLst>
          </p:nvPr>
        </p:nvSpPr>
        <p:spPr>
          <a:xfrm>
            <a:off x="8610600" y="6356350"/>
            <a:ext cx="2880076"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3" name="日期占位符 2"/>
          <p:cNvSpPr>
            <a:spLocks noGrp="1"/>
          </p:cNvSpPr>
          <p:nvPr>
            <p:ph type="dt" sz="half" idx="10"/>
            <p:custDataLst>
              <p:tags r:id="rId10"/>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2"/>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3"/>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rcRect/>
          <a:stretch>
            <a:fillRect/>
          </a:stretch>
        </p:blipFill>
        <p:spPr>
          <a:xfrm>
            <a:off x="5583555" y="4209415"/>
            <a:ext cx="6608445" cy="2648585"/>
          </a:xfrm>
          <a:prstGeom prst="rect">
            <a:avLst/>
          </a:prstGeom>
        </p:spPr>
      </p:pic>
      <p:pic>
        <p:nvPicPr>
          <p:cNvPr id="18" name="图片 17" descr="图片包含 游戏机&#10;&#10;描述已自动生成"/>
          <p:cNvPicPr>
            <a:picLocks noChangeAspect="1"/>
          </p:cNvPicPr>
          <p:nvPr>
            <p:custDataLst>
              <p:tags r:id="rId4"/>
            </p:custDataLst>
          </p:nvPr>
        </p:nvPicPr>
        <p:blipFill rotWithShape="1">
          <a:blip r:embed="rId5">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7" name="图片 16"/>
          <p:cNvPicPr>
            <a:picLocks noChangeAspect="1"/>
          </p:cNvPicPr>
          <p:nvPr>
            <p:custDataLst>
              <p:tags r:id="rId6"/>
            </p:custDataLst>
          </p:nvPr>
        </p:nvPicPr>
        <p:blipFill>
          <a:blip r:embed="rId7">
            <a:alphaModFix amt="50000"/>
          </a:blip>
          <a:stretch>
            <a:fillRect/>
          </a:stretch>
        </p:blipFill>
        <p:spPr>
          <a:xfrm flipH="1">
            <a:off x="-19050" y="2584450"/>
            <a:ext cx="12211050" cy="4273550"/>
          </a:xfrm>
          <a:prstGeom prst="rect">
            <a:avLst/>
          </a:prstGeom>
        </p:spPr>
      </p:pic>
      <p:pic>
        <p:nvPicPr>
          <p:cNvPr id="16" name="图片 15"/>
          <p:cNvPicPr>
            <a:picLocks noChangeAspect="1"/>
          </p:cNvPicPr>
          <p:nvPr>
            <p:custDataLst>
              <p:tags r:id="rId8"/>
            </p:custDataLst>
          </p:nvPr>
        </p:nvPicPr>
        <p:blipFill>
          <a:blip r:embed="rId9"/>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sp>
        <p:nvSpPr>
          <p:cNvPr id="2" name="日期占位符 1"/>
          <p:cNvSpPr>
            <a:spLocks noGrp="1"/>
          </p:cNvSpPr>
          <p:nvPr>
            <p:ph type="dt" sz="half" idx="10"/>
            <p:custDataLst>
              <p:tags r:id="rId10"/>
            </p:custDataLst>
          </p:nvPr>
        </p:nvSpPr>
        <p:spPr/>
        <p:txBody>
          <a:bodyPr/>
          <a:lstStyle/>
          <a:p>
            <a:fld id="{297C79FE-DCC0-4620-A566-16CA7A0CE41F}" type="datetimeFigureOut">
              <a:rPr lang="zh-CN" altLang="en-US" smtClean="0"/>
            </a:fld>
            <a:endParaRPr lang="zh-CN" altLang="en-US"/>
          </a:p>
        </p:txBody>
      </p:sp>
      <p:sp>
        <p:nvSpPr>
          <p:cNvPr id="3" name="页脚占位符 2"/>
          <p:cNvSpPr>
            <a:spLocks noGrp="1"/>
          </p:cNvSpPr>
          <p:nvPr>
            <p:ph type="ftr" sz="quarter" idx="11"/>
            <p:custDataLst>
              <p:tags r:id="rId11"/>
            </p:custDataLst>
          </p:nvPr>
        </p:nvSpPr>
        <p:spPr/>
        <p:txBody>
          <a:bodyPr/>
          <a:lstStyle/>
          <a:p>
            <a:endParaRPr lang="zh-CN" altLang="en-US"/>
          </a:p>
        </p:txBody>
      </p:sp>
      <p:sp>
        <p:nvSpPr>
          <p:cNvPr id="4" name="灯片编号占位符 3"/>
          <p:cNvSpPr>
            <a:spLocks noGrp="1"/>
          </p:cNvSpPr>
          <p:nvPr>
            <p:ph type="sldNum" sz="quarter" idx="12"/>
            <p:custDataLst>
              <p:tags r:id="rId12"/>
            </p:custDataLst>
          </p:nvPr>
        </p:nvSpPr>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7" name="正文"/>
          <p:cNvSpPr>
            <a:spLocks noGrp="1"/>
          </p:cNvSpPr>
          <p:nvPr>
            <p:ph idx="1"/>
            <p:custDataLst>
              <p:tags r:id="rId10"/>
            </p:custDataLst>
          </p:nvPr>
        </p:nvSpPr>
        <p:spPr>
          <a:xfrm>
            <a:off x="695324" y="355601"/>
            <a:ext cx="10801351" cy="58229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122.xml"/><Relationship Id="rId24" Type="http://schemas.openxmlformats.org/officeDocument/2006/relationships/tags" Target="../tags/tag121.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slideLayout" Target="../slideLayouts/slideLayout2.xml"/><Relationship Id="rId19" Type="http://schemas.openxmlformats.org/officeDocument/2006/relationships/image" Target="../media/image10.png"/><Relationship Id="rId18" Type="http://schemas.openxmlformats.org/officeDocument/2006/relationships/tags" Target="../tags/tag116.xml"/><Relationship Id="rId17" Type="http://schemas.openxmlformats.org/officeDocument/2006/relationships/image" Target="../media/image9.png"/><Relationship Id="rId16" Type="http://schemas.openxmlformats.org/officeDocument/2006/relationships/tags" Target="../tags/tag115.xml"/><Relationship Id="rId15" Type="http://schemas.openxmlformats.org/officeDocument/2006/relationships/image" Target="../media/image4.png"/><Relationship Id="rId14" Type="http://schemas.openxmlformats.org/officeDocument/2006/relationships/tags" Target="../tags/tag114.xml"/><Relationship Id="rId13" Type="http://schemas.openxmlformats.org/officeDocument/2006/relationships/image" Target="../media/image8.png"/><Relationship Id="rId12" Type="http://schemas.openxmlformats.org/officeDocument/2006/relationships/tags" Target="../tags/tag11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6" Type="http://schemas.openxmlformats.org/officeDocument/2006/relationships/theme" Target="../theme/theme2.xml"/><Relationship Id="rId25" Type="http://schemas.openxmlformats.org/officeDocument/2006/relationships/tags" Target="../tags/tag244.xml"/><Relationship Id="rId24" Type="http://schemas.openxmlformats.org/officeDocument/2006/relationships/tags" Target="../tags/tag243.xml"/><Relationship Id="rId23" Type="http://schemas.openxmlformats.org/officeDocument/2006/relationships/tags" Target="../tags/tag242.xml"/><Relationship Id="rId22" Type="http://schemas.openxmlformats.org/officeDocument/2006/relationships/tags" Target="../tags/tag241.xml"/><Relationship Id="rId21" Type="http://schemas.openxmlformats.org/officeDocument/2006/relationships/tags" Target="../tags/tag240.xml"/><Relationship Id="rId20" Type="http://schemas.openxmlformats.org/officeDocument/2006/relationships/tags" Target="../tags/tag239.xml"/><Relationship Id="rId2" Type="http://schemas.openxmlformats.org/officeDocument/2006/relationships/slideLayout" Target="../slideLayouts/slideLayout13.xml"/><Relationship Id="rId19" Type="http://schemas.openxmlformats.org/officeDocument/2006/relationships/image" Target="../media/image10.png"/><Relationship Id="rId18" Type="http://schemas.openxmlformats.org/officeDocument/2006/relationships/tags" Target="../tags/tag238.xml"/><Relationship Id="rId17" Type="http://schemas.openxmlformats.org/officeDocument/2006/relationships/image" Target="../media/image9.png"/><Relationship Id="rId16" Type="http://schemas.openxmlformats.org/officeDocument/2006/relationships/tags" Target="../tags/tag237.xml"/><Relationship Id="rId15" Type="http://schemas.openxmlformats.org/officeDocument/2006/relationships/image" Target="../media/image4.png"/><Relationship Id="rId14" Type="http://schemas.openxmlformats.org/officeDocument/2006/relationships/tags" Target="../tags/tag236.xml"/><Relationship Id="rId13" Type="http://schemas.openxmlformats.org/officeDocument/2006/relationships/image" Target="../media/image8.png"/><Relationship Id="rId12" Type="http://schemas.openxmlformats.org/officeDocument/2006/relationships/tags" Target="../tags/tag23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6" name="图片 15"/>
          <p:cNvPicPr>
            <a:picLocks noChangeAspect="1"/>
          </p:cNvPicPr>
          <p:nvPr>
            <p:custDataLst>
              <p:tags r:id="rId12"/>
            </p:custDataLst>
          </p:nvPr>
        </p:nvPicPr>
        <p:blipFill>
          <a:blip r:embed="rId1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14"/>
            </p:custDataLst>
          </p:nvPr>
        </p:nvPicPr>
        <p:blipFill>
          <a:blip r:embed="rId1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16"/>
            </p:custDataLst>
          </p:nvPr>
        </p:nvPicPr>
        <p:blipFill rotWithShape="1">
          <a:blip r:embed="rId1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18"/>
            </p:custDataLst>
          </p:nvPr>
        </p:nvPicPr>
        <p:blipFill>
          <a:blip r:embed="rId19"/>
          <a:srcRect/>
          <a:stretch>
            <a:fillRect/>
          </a:stretch>
        </p:blipFill>
        <p:spPr>
          <a:xfrm>
            <a:off x="5583555" y="4209415"/>
            <a:ext cx="6608445" cy="2648585"/>
          </a:xfrm>
          <a:prstGeom prst="rect">
            <a:avLst/>
          </a:prstGeom>
        </p:spPr>
      </p:pic>
      <p:sp>
        <p:nvSpPr>
          <p:cNvPr id="9" name="日期占位符 8"/>
          <p:cNvSpPr>
            <a:spLocks noGrp="1"/>
          </p:cNvSpPr>
          <p:nvPr>
            <p:ph type="dt" sz="half" idx="10"/>
            <p:custDataLst>
              <p:tags r:id="rId20"/>
            </p:custDataLst>
          </p:nvPr>
        </p:nvSpPr>
        <p:spPr>
          <a:xfrm>
            <a:off x="694800" y="6356350"/>
            <a:ext cx="2886600" cy="365125"/>
          </a:xfrm>
        </p:spPr>
        <p:txBody>
          <a:bodyPr/>
          <a:lstStyle/>
          <a:p>
            <a:fld id="{297C79FE-DCC0-4620-A566-16CA7A0CE41F}" type="datetimeFigureOut">
              <a:rPr lang="zh-CN" altLang="en-US" smtClean="0"/>
            </a:fld>
            <a:endParaRPr lang="zh-CN" altLang="en-US" dirty="0"/>
          </a:p>
        </p:txBody>
      </p:sp>
      <p:sp>
        <p:nvSpPr>
          <p:cNvPr id="10" name="页脚占位符 9"/>
          <p:cNvSpPr>
            <a:spLocks noGrp="1"/>
          </p:cNvSpPr>
          <p:nvPr>
            <p:ph type="ftr" sz="quarter" idx="11"/>
            <p:custDataLst>
              <p:tags r:id="rId21"/>
            </p:custDataLst>
          </p:nvPr>
        </p:nvSpPr>
        <p:spPr>
          <a:xfrm>
            <a:off x="4038600" y="6356350"/>
            <a:ext cx="4114800" cy="365125"/>
          </a:xfrm>
        </p:spPr>
        <p:txBody>
          <a:bodyPr/>
          <a:lstStyle>
            <a:lvl1pPr algn="ctr">
              <a:defRPr/>
            </a:lvl1pPr>
          </a:lstStyle>
          <a:p>
            <a:endParaRPr lang="zh-CN" altLang="en-US" dirty="0"/>
          </a:p>
        </p:txBody>
      </p:sp>
      <p:sp>
        <p:nvSpPr>
          <p:cNvPr id="11" name="灯片编号占位符 10"/>
          <p:cNvSpPr>
            <a:spLocks noGrp="1"/>
          </p:cNvSpPr>
          <p:nvPr>
            <p:ph type="sldNum" sz="quarter" idx="12"/>
            <p:custDataLst>
              <p:tags r:id="rId22"/>
            </p:custDataLst>
          </p:nvPr>
        </p:nvSpPr>
        <p:spPr>
          <a:xfrm>
            <a:off x="8610600" y="6356350"/>
            <a:ext cx="2884200" cy="365125"/>
          </a:xfrm>
        </p:spPr>
        <p:txBody>
          <a:bodyPr/>
          <a:lstStyle>
            <a:lvl1pPr algn="r">
              <a:defRPr/>
            </a:lvl1pPr>
          </a:lstStyle>
          <a:p>
            <a:fld id="{515A922F-1294-4387-9CB3-FCC8465D972A}" type="slidenum">
              <a:rPr lang="zh-CN" altLang="en-US" smtClean="0"/>
            </a:fld>
            <a:endParaRPr lang="zh-CN" altLang="en-US" dirty="0"/>
          </a:p>
        </p:txBody>
      </p:sp>
      <p:sp>
        <p:nvSpPr>
          <p:cNvPr id="2" name="文本占位符 1"/>
          <p:cNvSpPr>
            <a:spLocks noGrp="1"/>
          </p:cNvSpPr>
          <p:nvPr>
            <p:ph type="body" idx="21"/>
            <p:custDataLst>
              <p:tags r:id="rId23"/>
            </p:custDataLst>
          </p:nvPr>
        </p:nvSpPr>
        <p:spPr>
          <a:xfrm>
            <a:off x="694800" y="1276350"/>
            <a:ext cx="10800000" cy="490061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pPr>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3" name="标题占位符 2"/>
          <p:cNvSpPr>
            <a:spLocks noGrp="1"/>
          </p:cNvSpPr>
          <p:nvPr>
            <p:ph type="title"/>
            <p:custDataLst>
              <p:tags r:id="rId24"/>
            </p:custDataLst>
          </p:nvPr>
        </p:nvSpPr>
        <p:spPr>
          <a:xfrm>
            <a:off x="694800" y="360000"/>
            <a:ext cx="10800000" cy="720000"/>
          </a:xfrm>
          <a:prstGeom prst="rect">
            <a:avLst/>
          </a:prstGeom>
          <a:noFill/>
          <a:ln>
            <a:noFill/>
            <a:prstDash val="sysDash"/>
          </a:ln>
        </p:spPr>
        <p:txBody>
          <a:bodyPr vert="horz" wrap="square" lIns="90170" tIns="46990" rIns="90170" bIns="46990" rtlCol="0" anchor="b" anchorCtr="0">
            <a:normAutofit/>
          </a:bodyPr>
          <a:lstStyle/>
          <a:p>
            <a:pPr lvl="0"/>
            <a:r>
              <a:rPr lang="zh-CN" altLang="en-US" dirty="0"/>
              <a:t>单击此处编辑母版标题样式</a:t>
            </a:r>
            <a:endParaRPr lang="zh-CN" altLang="en-US" dirty="0"/>
          </a:p>
        </p:txBody>
      </p:sp>
      <p:sp>
        <p:nvSpPr>
          <p:cNvPr id="4" name="KSO_TEMPLATE" hidden="1"/>
          <p:cNvSpPr/>
          <p:nvPr userDrawn="1">
            <p:custDataLst>
              <p:tags r:id="rId25"/>
            </p:custDataLst>
          </p:nvPr>
        </p:nvSpPr>
        <p:spPr>
          <a:xfrm>
            <a:off x="0" y="0"/>
            <a:ext cx="0" cy="0"/>
          </a:xfrm>
          <a:prstGeom prst="rect">
            <a:avLst/>
          </a:prstGeom>
          <a:solidFill>
            <a:schemeClr val="bg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0" lang="zh-CN" altLang="en-US" sz="3200" b="1" i="0" u="none" strike="noStrike" kern="1200" cap="none" spc="300" normalizeH="0" baseline="0" dirty="0">
          <a:ln>
            <a:noFill/>
            <a:prstDash val="sysDot"/>
          </a:ln>
          <a:solidFill>
            <a:schemeClr val="accent1"/>
          </a:solidFill>
          <a:latin typeface="+mj-ea"/>
          <a:ea typeface="+mj-ea"/>
          <a:cs typeface="MiSans Normal" panose="00000500000000000000"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sym typeface="+mn-ea"/>
        </a:defRPr>
      </a:lvl1pPr>
      <a:lvl2pPr marL="6858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2pPr>
      <a:lvl3pPr marL="11430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3pPr>
      <a:lvl4pPr marL="16002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4pPr>
      <a:lvl5pPr marL="20574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6" name="图片 15"/>
          <p:cNvPicPr>
            <a:picLocks noChangeAspect="1"/>
          </p:cNvPicPr>
          <p:nvPr>
            <p:custDataLst>
              <p:tags r:id="rId12"/>
            </p:custDataLst>
          </p:nvPr>
        </p:nvPicPr>
        <p:blipFill>
          <a:blip r:embed="rId1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14"/>
            </p:custDataLst>
          </p:nvPr>
        </p:nvPicPr>
        <p:blipFill>
          <a:blip r:embed="rId1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16"/>
            </p:custDataLst>
          </p:nvPr>
        </p:nvPicPr>
        <p:blipFill rotWithShape="1">
          <a:blip r:embed="rId1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18"/>
            </p:custDataLst>
          </p:nvPr>
        </p:nvPicPr>
        <p:blipFill>
          <a:blip r:embed="rId19"/>
          <a:srcRect/>
          <a:stretch>
            <a:fillRect/>
          </a:stretch>
        </p:blipFill>
        <p:spPr>
          <a:xfrm>
            <a:off x="5583555" y="4209415"/>
            <a:ext cx="6608445" cy="2648585"/>
          </a:xfrm>
          <a:prstGeom prst="rect">
            <a:avLst/>
          </a:prstGeom>
        </p:spPr>
      </p:pic>
      <p:sp>
        <p:nvSpPr>
          <p:cNvPr id="9" name="日期占位符 8"/>
          <p:cNvSpPr>
            <a:spLocks noGrp="1"/>
          </p:cNvSpPr>
          <p:nvPr>
            <p:ph type="dt" sz="half" idx="10"/>
            <p:custDataLst>
              <p:tags r:id="rId20"/>
            </p:custDataLst>
          </p:nvPr>
        </p:nvSpPr>
        <p:spPr>
          <a:xfrm>
            <a:off x="694800" y="6356350"/>
            <a:ext cx="2886600" cy="365125"/>
          </a:xfrm>
        </p:spPr>
        <p:txBody>
          <a:bodyPr/>
          <a:lstStyle/>
          <a:p>
            <a:fld id="{297C79FE-DCC0-4620-A566-16CA7A0CE41F}" type="datetimeFigureOut">
              <a:rPr lang="zh-CN" altLang="en-US" smtClean="0"/>
            </a:fld>
            <a:endParaRPr lang="zh-CN" altLang="en-US" dirty="0"/>
          </a:p>
        </p:txBody>
      </p:sp>
      <p:sp>
        <p:nvSpPr>
          <p:cNvPr id="10" name="页脚占位符 9"/>
          <p:cNvSpPr>
            <a:spLocks noGrp="1"/>
          </p:cNvSpPr>
          <p:nvPr>
            <p:ph type="ftr" sz="quarter" idx="11"/>
            <p:custDataLst>
              <p:tags r:id="rId21"/>
            </p:custDataLst>
          </p:nvPr>
        </p:nvSpPr>
        <p:spPr>
          <a:xfrm>
            <a:off x="4038600" y="6356350"/>
            <a:ext cx="4114800" cy="365125"/>
          </a:xfrm>
        </p:spPr>
        <p:txBody>
          <a:bodyPr/>
          <a:lstStyle>
            <a:lvl1pPr algn="ctr">
              <a:defRPr/>
            </a:lvl1pPr>
          </a:lstStyle>
          <a:p>
            <a:endParaRPr lang="zh-CN" altLang="en-US" dirty="0"/>
          </a:p>
        </p:txBody>
      </p:sp>
      <p:sp>
        <p:nvSpPr>
          <p:cNvPr id="11" name="灯片编号占位符 10"/>
          <p:cNvSpPr>
            <a:spLocks noGrp="1"/>
          </p:cNvSpPr>
          <p:nvPr>
            <p:ph type="sldNum" sz="quarter" idx="12"/>
            <p:custDataLst>
              <p:tags r:id="rId22"/>
            </p:custDataLst>
          </p:nvPr>
        </p:nvSpPr>
        <p:spPr>
          <a:xfrm>
            <a:off x="8610600" y="6356350"/>
            <a:ext cx="2884200" cy="365125"/>
          </a:xfrm>
        </p:spPr>
        <p:txBody>
          <a:bodyPr/>
          <a:lstStyle>
            <a:lvl1pPr algn="r">
              <a:defRPr/>
            </a:lvl1pPr>
          </a:lstStyle>
          <a:p>
            <a:fld id="{515A922F-1294-4387-9CB3-FCC8465D972A}" type="slidenum">
              <a:rPr lang="zh-CN" altLang="en-US" smtClean="0"/>
            </a:fld>
            <a:endParaRPr lang="zh-CN" altLang="en-US" dirty="0"/>
          </a:p>
        </p:txBody>
      </p:sp>
      <p:sp>
        <p:nvSpPr>
          <p:cNvPr id="2" name="文本占位符 1"/>
          <p:cNvSpPr>
            <a:spLocks noGrp="1"/>
          </p:cNvSpPr>
          <p:nvPr>
            <p:ph type="body" idx="21"/>
            <p:custDataLst>
              <p:tags r:id="rId23"/>
            </p:custDataLst>
          </p:nvPr>
        </p:nvSpPr>
        <p:spPr>
          <a:xfrm>
            <a:off x="694800" y="1276350"/>
            <a:ext cx="10800000" cy="490061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pPr>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3" name="标题占位符 2"/>
          <p:cNvSpPr>
            <a:spLocks noGrp="1"/>
          </p:cNvSpPr>
          <p:nvPr>
            <p:ph type="title"/>
            <p:custDataLst>
              <p:tags r:id="rId24"/>
            </p:custDataLst>
          </p:nvPr>
        </p:nvSpPr>
        <p:spPr>
          <a:xfrm>
            <a:off x="694800" y="360000"/>
            <a:ext cx="10800000" cy="720000"/>
          </a:xfrm>
          <a:prstGeom prst="rect">
            <a:avLst/>
          </a:prstGeom>
          <a:noFill/>
          <a:ln>
            <a:noFill/>
            <a:prstDash val="sysDash"/>
          </a:ln>
        </p:spPr>
        <p:txBody>
          <a:bodyPr vert="horz" wrap="square" lIns="90170" tIns="46990" rIns="90170" bIns="46990" rtlCol="0" anchor="b" anchorCtr="0">
            <a:normAutofit/>
          </a:bodyPr>
          <a:lstStyle/>
          <a:p>
            <a:pPr lvl="0"/>
            <a:r>
              <a:rPr lang="zh-CN" altLang="en-US" dirty="0"/>
              <a:t>单击此处编辑母版标题样式</a:t>
            </a:r>
            <a:endParaRPr lang="zh-CN" altLang="en-US" dirty="0"/>
          </a:p>
        </p:txBody>
      </p:sp>
      <p:sp>
        <p:nvSpPr>
          <p:cNvPr id="4" name="KSO_TEMPLATE" hidden="1"/>
          <p:cNvSpPr/>
          <p:nvPr userDrawn="1">
            <p:custDataLst>
              <p:tags r:id="rId25"/>
            </p:custDataLst>
          </p:nvPr>
        </p:nvSpPr>
        <p:spPr>
          <a:xfrm>
            <a:off x="0" y="0"/>
            <a:ext cx="0" cy="0"/>
          </a:xfrm>
          <a:prstGeom prst="rect">
            <a:avLst/>
          </a:prstGeom>
          <a:solidFill>
            <a:schemeClr val="bg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0" lang="zh-CN" altLang="en-US" sz="3200" b="1" i="0" u="none" strike="noStrike" kern="1200" cap="none" spc="300" normalizeH="0" baseline="0" dirty="0">
          <a:ln>
            <a:noFill/>
            <a:prstDash val="sysDot"/>
          </a:ln>
          <a:solidFill>
            <a:schemeClr val="accent1"/>
          </a:solidFill>
          <a:latin typeface="+mj-ea"/>
          <a:ea typeface="+mj-ea"/>
          <a:cs typeface="MiSans Normal" panose="00000500000000000000"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sym typeface="+mn-ea"/>
        </a:defRPr>
      </a:lvl1pPr>
      <a:lvl2pPr marL="6858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2pPr>
      <a:lvl3pPr marL="11430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3pPr>
      <a:lvl4pPr marL="16002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4pPr>
      <a:lvl5pPr marL="20574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247.xml"/><Relationship Id="rId3" Type="http://schemas.openxmlformats.org/officeDocument/2006/relationships/image" Target="../media/image17.jpeg"/><Relationship Id="rId2" Type="http://schemas.openxmlformats.org/officeDocument/2006/relationships/tags" Target="../tags/tag246.xml"/><Relationship Id="rId1" Type="http://schemas.openxmlformats.org/officeDocument/2006/relationships/tags" Target="../tags/tag245.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49.xml"/><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tags" Target="../tags/tag248.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53.xml"/><Relationship Id="rId6" Type="http://schemas.openxmlformats.org/officeDocument/2006/relationships/image" Target="../media/image21.jpeg"/><Relationship Id="rId5" Type="http://schemas.openxmlformats.org/officeDocument/2006/relationships/tags" Target="../tags/tag252.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251.xml"/><Relationship Id="rId1" Type="http://schemas.openxmlformats.org/officeDocument/2006/relationships/tags" Target="../tags/tag250.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6.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tags" Target="../tags/tag255.xml"/><Relationship Id="rId1" Type="http://schemas.openxmlformats.org/officeDocument/2006/relationships/tags" Target="../tags/tag254.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9.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tags" Target="../tags/tag258.xml"/><Relationship Id="rId1" Type="http://schemas.openxmlformats.org/officeDocument/2006/relationships/tags" Target="../tags/tag257.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3.xml"/><Relationship Id="rId6" Type="http://schemas.openxmlformats.org/officeDocument/2006/relationships/image" Target="../media/image26.jpeg"/><Relationship Id="rId5" Type="http://schemas.openxmlformats.org/officeDocument/2006/relationships/tags" Target="../tags/tag262.xml"/><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tags" Target="../tags/tag261.xml"/><Relationship Id="rId1" Type="http://schemas.openxmlformats.org/officeDocument/2006/relationships/tags" Target="../tags/tag260.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2.xml"/><Relationship Id="rId2" Type="http://schemas.openxmlformats.org/officeDocument/2006/relationships/tags" Target="../tags/tag271.xml"/><Relationship Id="rId1" Type="http://schemas.openxmlformats.org/officeDocument/2006/relationships/tags" Target="../tags/tag2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3"/>
            <p:custDataLst>
              <p:tags r:id="rId1"/>
            </p:custDataLst>
          </p:nvPr>
        </p:nvSpPr>
        <p:spPr>
          <a:xfrm>
            <a:off x="777240" y="796925"/>
            <a:ext cx="6921500" cy="1091565"/>
          </a:xfrm>
        </p:spPr>
        <p:txBody>
          <a:bodyPr>
            <a:normAutofit fontScale="90000"/>
          </a:bodyPr>
          <a:lstStyle/>
          <a:p>
            <a:r>
              <a:rPr lang="en-US" altLang="zh-CN" sz="3555">
                <a:sym typeface="+mn-ea"/>
              </a:rPr>
              <a:t>introduction to </a:t>
            </a:r>
            <a:r>
              <a:rPr sz="3555">
                <a:effectLst>
                  <a:outerShdw blurRad="38100" dist="19050" dir="2700000" algn="tl" rotWithShape="0">
                    <a:schemeClr val="dk1">
                      <a:alpha val="40000"/>
                    </a:schemeClr>
                  </a:outerShdw>
                </a:effectLst>
                <a:sym typeface="+mn-ea"/>
              </a:rPr>
              <a:t>Shandong cuisine</a:t>
            </a:r>
            <a:endParaRPr lang="zh-CN" altLang="en-US" sz="3555"/>
          </a:p>
        </p:txBody>
      </p:sp>
      <p:sp>
        <p:nvSpPr>
          <p:cNvPr id="3" name="文本框 2"/>
          <p:cNvSpPr txBox="1"/>
          <p:nvPr/>
        </p:nvSpPr>
        <p:spPr>
          <a:xfrm>
            <a:off x="3953510" y="2296795"/>
            <a:ext cx="4514850" cy="380365"/>
          </a:xfrm>
          <a:prstGeom prst="rect">
            <a:avLst/>
          </a:prstGeom>
          <a:noFill/>
        </p:spPr>
        <p:txBody>
          <a:bodyPr wrap="square" rtlCol="0">
            <a:noAutofit/>
          </a:bodyPr>
          <a:p>
            <a:pPr>
              <a:spcBef>
                <a:spcPct val="0"/>
              </a:spcBef>
              <a:spcAft>
                <a:spcPct val="0"/>
              </a:spcAft>
            </a:pPr>
            <a:r>
              <a:rPr lang="en-US" altLang="zh-CN" sz="2800">
                <a:solidFill>
                  <a:schemeClr val="accent1"/>
                </a:solidFill>
                <a:effectLst>
                  <a:outerShdw blurRad="38100" dist="25400" dir="5400000" algn="ctr" rotWithShape="0">
                    <a:srgbClr val="6E747A">
                      <a:alpha val="43000"/>
                    </a:srgbClr>
                  </a:outerShdw>
                </a:effectLst>
                <a:sym typeface="+mn-ea"/>
              </a:rPr>
              <a:t>Mellow and grand</a:t>
            </a:r>
            <a:endParaRPr lang="zh-CN" altLang="en-US" sz="2800"/>
          </a:p>
        </p:txBody>
      </p:sp>
      <p:sp>
        <p:nvSpPr>
          <p:cNvPr id="8" name="任意多边形: 形状 7"/>
          <p:cNvSpPr/>
          <p:nvPr>
            <p:custDataLst>
              <p:tags r:id="rId2"/>
            </p:custDataLst>
          </p:nvPr>
        </p:nvSpPr>
        <p:spPr>
          <a:xfrm rot="16200000" flipH="1">
            <a:off x="5216920" y="-418897"/>
            <a:ext cx="36000" cy="6467475"/>
          </a:xfrm>
          <a:custGeom>
            <a:avLst/>
            <a:gdLst>
              <a:gd name="connsiteX0" fmla="*/ 252308 w 297457"/>
              <a:gd name="connsiteY0" fmla="*/ 1556160 h 1558065"/>
              <a:gd name="connsiteX1" fmla="*/ 253070 w 297457"/>
              <a:gd name="connsiteY1" fmla="*/ 1556636 h 1558065"/>
              <a:gd name="connsiteX2" fmla="*/ 253070 w 297457"/>
              <a:gd name="connsiteY2" fmla="*/ 1558065 h 1558065"/>
              <a:gd name="connsiteX3" fmla="*/ 252308 w 297457"/>
              <a:gd name="connsiteY3" fmla="*/ 1558065 h 1558065"/>
              <a:gd name="connsiteX4" fmla="*/ 252308 w 297457"/>
              <a:gd name="connsiteY4" fmla="*/ 1556160 h 1558065"/>
              <a:gd name="connsiteX5" fmla="*/ 170203 w 297457"/>
              <a:gd name="connsiteY5" fmla="*/ 1509107 h 1558065"/>
              <a:gd name="connsiteX6" fmla="*/ 171822 w 297457"/>
              <a:gd name="connsiteY6" fmla="*/ 1510726 h 1558065"/>
              <a:gd name="connsiteX7" fmla="*/ 168679 w 297457"/>
              <a:gd name="connsiteY7" fmla="*/ 1517584 h 1558065"/>
              <a:gd name="connsiteX8" fmla="*/ 166107 w 297457"/>
              <a:gd name="connsiteY8" fmla="*/ 1515012 h 1558065"/>
              <a:gd name="connsiteX9" fmla="*/ 170203 w 297457"/>
              <a:gd name="connsiteY9" fmla="*/ 1509107 h 1558065"/>
              <a:gd name="connsiteX10" fmla="*/ 90098 w 297457"/>
              <a:gd name="connsiteY10" fmla="*/ 1494438 h 1558065"/>
              <a:gd name="connsiteX11" fmla="*/ 90669 w 297457"/>
              <a:gd name="connsiteY11" fmla="*/ 1497295 h 1558065"/>
              <a:gd name="connsiteX12" fmla="*/ 88193 w 297457"/>
              <a:gd name="connsiteY12" fmla="*/ 1498819 h 1558065"/>
              <a:gd name="connsiteX13" fmla="*/ 86859 w 297457"/>
              <a:gd name="connsiteY13" fmla="*/ 1495962 h 1558065"/>
              <a:gd name="connsiteX14" fmla="*/ 117053 w 297457"/>
              <a:gd name="connsiteY14" fmla="*/ 1487866 h 1558065"/>
              <a:gd name="connsiteX15" fmla="*/ 119149 w 297457"/>
              <a:gd name="connsiteY15" fmla="*/ 1489866 h 1558065"/>
              <a:gd name="connsiteX16" fmla="*/ 118292 w 297457"/>
              <a:gd name="connsiteY16" fmla="*/ 1492914 h 1558065"/>
              <a:gd name="connsiteX17" fmla="*/ 116291 w 297457"/>
              <a:gd name="connsiteY17" fmla="*/ 1491295 h 1558065"/>
              <a:gd name="connsiteX18" fmla="*/ 117053 w 297457"/>
              <a:gd name="connsiteY18" fmla="*/ 1487866 h 1558065"/>
              <a:gd name="connsiteX19" fmla="*/ 170775 w 297457"/>
              <a:gd name="connsiteY19" fmla="*/ 1483865 h 1558065"/>
              <a:gd name="connsiteX20" fmla="*/ 173537 w 297457"/>
              <a:gd name="connsiteY20" fmla="*/ 1486532 h 1558065"/>
              <a:gd name="connsiteX21" fmla="*/ 171537 w 297457"/>
              <a:gd name="connsiteY21" fmla="*/ 1490818 h 1558065"/>
              <a:gd name="connsiteX22" fmla="*/ 168679 w 297457"/>
              <a:gd name="connsiteY22" fmla="*/ 1487294 h 1558065"/>
              <a:gd name="connsiteX23" fmla="*/ 170775 w 297457"/>
              <a:gd name="connsiteY23" fmla="*/ 1483865 h 1558065"/>
              <a:gd name="connsiteX24" fmla="*/ 175251 w 297457"/>
              <a:gd name="connsiteY24" fmla="*/ 1460434 h 1558065"/>
              <a:gd name="connsiteX25" fmla="*/ 176299 w 297457"/>
              <a:gd name="connsiteY25" fmla="*/ 1466816 h 1558065"/>
              <a:gd name="connsiteX26" fmla="*/ 168584 w 297457"/>
              <a:gd name="connsiteY26" fmla="*/ 1470435 h 1558065"/>
              <a:gd name="connsiteX27" fmla="*/ 167250 w 297457"/>
              <a:gd name="connsiteY27" fmla="*/ 1464339 h 1558065"/>
              <a:gd name="connsiteX28" fmla="*/ 250308 w 297457"/>
              <a:gd name="connsiteY28" fmla="*/ 1441003 h 1558065"/>
              <a:gd name="connsiteX29" fmla="*/ 253261 w 297457"/>
              <a:gd name="connsiteY29" fmla="*/ 1453671 h 1558065"/>
              <a:gd name="connsiteX30" fmla="*/ 249927 w 297457"/>
              <a:gd name="connsiteY30" fmla="*/ 1454147 h 1558065"/>
              <a:gd name="connsiteX31" fmla="*/ 250308 w 297457"/>
              <a:gd name="connsiteY31" fmla="*/ 1441003 h 1558065"/>
              <a:gd name="connsiteX32" fmla="*/ 127817 w 297457"/>
              <a:gd name="connsiteY32" fmla="*/ 1439479 h 1558065"/>
              <a:gd name="connsiteX33" fmla="*/ 131436 w 297457"/>
              <a:gd name="connsiteY33" fmla="*/ 1443384 h 1558065"/>
              <a:gd name="connsiteX34" fmla="*/ 127531 w 297457"/>
              <a:gd name="connsiteY34" fmla="*/ 1445385 h 1558065"/>
              <a:gd name="connsiteX35" fmla="*/ 124959 w 297457"/>
              <a:gd name="connsiteY35" fmla="*/ 1441574 h 1558065"/>
              <a:gd name="connsiteX36" fmla="*/ 127817 w 297457"/>
              <a:gd name="connsiteY36" fmla="*/ 1439479 h 1558065"/>
              <a:gd name="connsiteX37" fmla="*/ 225924 w 297457"/>
              <a:gd name="connsiteY37" fmla="*/ 1432144 h 1558065"/>
              <a:gd name="connsiteX38" fmla="*/ 227352 w 297457"/>
              <a:gd name="connsiteY38" fmla="*/ 1435763 h 1558065"/>
              <a:gd name="connsiteX39" fmla="*/ 224685 w 297457"/>
              <a:gd name="connsiteY39" fmla="*/ 1437954 h 1558065"/>
              <a:gd name="connsiteX40" fmla="*/ 223447 w 297457"/>
              <a:gd name="connsiteY40" fmla="*/ 1435478 h 1558065"/>
              <a:gd name="connsiteX41" fmla="*/ 225924 w 297457"/>
              <a:gd name="connsiteY41" fmla="*/ 1432144 h 1558065"/>
              <a:gd name="connsiteX42" fmla="*/ 120578 w 297457"/>
              <a:gd name="connsiteY42" fmla="*/ 1430906 h 1558065"/>
              <a:gd name="connsiteX43" fmla="*/ 121149 w 297457"/>
              <a:gd name="connsiteY43" fmla="*/ 1434430 h 1558065"/>
              <a:gd name="connsiteX44" fmla="*/ 120197 w 297457"/>
              <a:gd name="connsiteY44" fmla="*/ 1435859 h 1558065"/>
              <a:gd name="connsiteX45" fmla="*/ 118863 w 297457"/>
              <a:gd name="connsiteY45" fmla="*/ 1432811 h 1558065"/>
              <a:gd name="connsiteX46" fmla="*/ 177251 w 297457"/>
              <a:gd name="connsiteY46" fmla="*/ 1425096 h 1558065"/>
              <a:gd name="connsiteX47" fmla="*/ 178680 w 297457"/>
              <a:gd name="connsiteY47" fmla="*/ 1428144 h 1558065"/>
              <a:gd name="connsiteX48" fmla="*/ 169155 w 297457"/>
              <a:gd name="connsiteY48" fmla="*/ 1442336 h 1558065"/>
              <a:gd name="connsiteX49" fmla="*/ 162868 w 297457"/>
              <a:gd name="connsiteY49" fmla="*/ 1427001 h 1558065"/>
              <a:gd name="connsiteX50" fmla="*/ 192205 w 297457"/>
              <a:gd name="connsiteY50" fmla="*/ 1421095 h 1558065"/>
              <a:gd name="connsiteX51" fmla="*/ 193348 w 297457"/>
              <a:gd name="connsiteY51" fmla="*/ 1421095 h 1558065"/>
              <a:gd name="connsiteX52" fmla="*/ 193348 w 297457"/>
              <a:gd name="connsiteY52" fmla="*/ 1423857 h 1558065"/>
              <a:gd name="connsiteX53" fmla="*/ 192205 w 297457"/>
              <a:gd name="connsiteY53" fmla="*/ 1423762 h 1558065"/>
              <a:gd name="connsiteX54" fmla="*/ 192205 w 297457"/>
              <a:gd name="connsiteY54" fmla="*/ 1421095 h 1558065"/>
              <a:gd name="connsiteX55" fmla="*/ 124959 w 297457"/>
              <a:gd name="connsiteY55" fmla="*/ 1407379 h 1558065"/>
              <a:gd name="connsiteX56" fmla="*/ 126483 w 297457"/>
              <a:gd name="connsiteY56" fmla="*/ 1409093 h 1558065"/>
              <a:gd name="connsiteX57" fmla="*/ 125531 w 297457"/>
              <a:gd name="connsiteY57" fmla="*/ 1410046 h 1558065"/>
              <a:gd name="connsiteX58" fmla="*/ 124959 w 297457"/>
              <a:gd name="connsiteY58" fmla="*/ 1408808 h 1558065"/>
              <a:gd name="connsiteX59" fmla="*/ 124959 w 297457"/>
              <a:gd name="connsiteY59" fmla="*/ 1407379 h 1558065"/>
              <a:gd name="connsiteX60" fmla="*/ 112863 w 297457"/>
              <a:gd name="connsiteY60" fmla="*/ 1403284 h 1558065"/>
              <a:gd name="connsiteX61" fmla="*/ 110196 w 297457"/>
              <a:gd name="connsiteY61" fmla="*/ 1480246 h 1558065"/>
              <a:gd name="connsiteX62" fmla="*/ 106767 w 297457"/>
              <a:gd name="connsiteY62" fmla="*/ 1472340 h 1558065"/>
              <a:gd name="connsiteX63" fmla="*/ 102100 w 297457"/>
              <a:gd name="connsiteY63" fmla="*/ 1453290 h 1558065"/>
              <a:gd name="connsiteX64" fmla="*/ 112863 w 297457"/>
              <a:gd name="connsiteY64" fmla="*/ 1403284 h 1558065"/>
              <a:gd name="connsiteX65" fmla="*/ 224400 w 297457"/>
              <a:gd name="connsiteY65" fmla="*/ 1401188 h 1558065"/>
              <a:gd name="connsiteX66" fmla="*/ 227353 w 297457"/>
              <a:gd name="connsiteY66" fmla="*/ 1414713 h 1558065"/>
              <a:gd name="connsiteX67" fmla="*/ 225352 w 297457"/>
              <a:gd name="connsiteY67" fmla="*/ 1415571 h 1558065"/>
              <a:gd name="connsiteX68" fmla="*/ 221447 w 297457"/>
              <a:gd name="connsiteY68" fmla="*/ 1402807 h 1558065"/>
              <a:gd name="connsiteX69" fmla="*/ 224400 w 297457"/>
              <a:gd name="connsiteY69" fmla="*/ 1401188 h 1558065"/>
              <a:gd name="connsiteX70" fmla="*/ 251832 w 297457"/>
              <a:gd name="connsiteY70" fmla="*/ 1395378 h 1558065"/>
              <a:gd name="connsiteX71" fmla="*/ 259452 w 297457"/>
              <a:gd name="connsiteY71" fmla="*/ 1414428 h 1558065"/>
              <a:gd name="connsiteX72" fmla="*/ 251832 w 297457"/>
              <a:gd name="connsiteY72" fmla="*/ 1395378 h 1558065"/>
              <a:gd name="connsiteX73" fmla="*/ 128412 w 297457"/>
              <a:gd name="connsiteY73" fmla="*/ 1393105 h 1558065"/>
              <a:gd name="connsiteX74" fmla="*/ 134484 w 297457"/>
              <a:gd name="connsiteY74" fmla="*/ 1403474 h 1558065"/>
              <a:gd name="connsiteX75" fmla="*/ 121911 w 297457"/>
              <a:gd name="connsiteY75" fmla="*/ 1397664 h 1558065"/>
              <a:gd name="connsiteX76" fmla="*/ 128412 w 297457"/>
              <a:gd name="connsiteY76" fmla="*/ 1393105 h 1558065"/>
              <a:gd name="connsiteX77" fmla="*/ 173146 w 297457"/>
              <a:gd name="connsiteY77" fmla="*/ 1385674 h 1558065"/>
              <a:gd name="connsiteX78" fmla="*/ 172607 w 297457"/>
              <a:gd name="connsiteY78" fmla="*/ 1397891 h 1558065"/>
              <a:gd name="connsiteX79" fmla="*/ 163630 w 297457"/>
              <a:gd name="connsiteY79" fmla="*/ 1398521 h 1558065"/>
              <a:gd name="connsiteX80" fmla="*/ 173155 w 297457"/>
              <a:gd name="connsiteY80" fmla="*/ 1385472 h 1558065"/>
              <a:gd name="connsiteX81" fmla="*/ 173214 w 297457"/>
              <a:gd name="connsiteY81" fmla="*/ 1385536 h 1558065"/>
              <a:gd name="connsiteX82" fmla="*/ 173155 w 297457"/>
              <a:gd name="connsiteY82" fmla="*/ 1385567 h 1558065"/>
              <a:gd name="connsiteX83" fmla="*/ 173155 w 297457"/>
              <a:gd name="connsiteY83" fmla="*/ 1385662 h 1558065"/>
              <a:gd name="connsiteX84" fmla="*/ 173146 w 297457"/>
              <a:gd name="connsiteY84" fmla="*/ 1385674 h 1558065"/>
              <a:gd name="connsiteX85" fmla="*/ 144486 w 297457"/>
              <a:gd name="connsiteY85" fmla="*/ 1383948 h 1558065"/>
              <a:gd name="connsiteX86" fmla="*/ 146962 w 297457"/>
              <a:gd name="connsiteY86" fmla="*/ 1385186 h 1558065"/>
              <a:gd name="connsiteX87" fmla="*/ 145248 w 297457"/>
              <a:gd name="connsiteY87" fmla="*/ 1387091 h 1558065"/>
              <a:gd name="connsiteX88" fmla="*/ 143438 w 297457"/>
              <a:gd name="connsiteY88" fmla="*/ 1385186 h 1558065"/>
              <a:gd name="connsiteX89" fmla="*/ 144486 w 297457"/>
              <a:gd name="connsiteY89" fmla="*/ 1383948 h 1558065"/>
              <a:gd name="connsiteX90" fmla="*/ 182680 w 297457"/>
              <a:gd name="connsiteY90" fmla="*/ 1380519 h 1558065"/>
              <a:gd name="connsiteX91" fmla="*/ 182680 w 297457"/>
              <a:gd name="connsiteY91" fmla="*/ 1395663 h 1558065"/>
              <a:gd name="connsiteX92" fmla="*/ 173214 w 297457"/>
              <a:gd name="connsiteY92" fmla="*/ 1385536 h 1558065"/>
              <a:gd name="connsiteX93" fmla="*/ 112958 w 297457"/>
              <a:gd name="connsiteY93" fmla="*/ 1364612 h 1558065"/>
              <a:gd name="connsiteX94" fmla="*/ 115148 w 297457"/>
              <a:gd name="connsiteY94" fmla="*/ 1366041 h 1558065"/>
              <a:gd name="connsiteX95" fmla="*/ 114386 w 297457"/>
              <a:gd name="connsiteY95" fmla="*/ 1367756 h 1558065"/>
              <a:gd name="connsiteX96" fmla="*/ 112100 w 297457"/>
              <a:gd name="connsiteY96" fmla="*/ 1365946 h 1558065"/>
              <a:gd name="connsiteX97" fmla="*/ 112958 w 297457"/>
              <a:gd name="connsiteY97" fmla="*/ 1364612 h 1558065"/>
              <a:gd name="connsiteX98" fmla="*/ 123626 w 297457"/>
              <a:gd name="connsiteY98" fmla="*/ 1360230 h 1558065"/>
              <a:gd name="connsiteX99" fmla="*/ 124959 w 297457"/>
              <a:gd name="connsiteY99" fmla="*/ 1377280 h 1558065"/>
              <a:gd name="connsiteX100" fmla="*/ 121149 w 297457"/>
              <a:gd name="connsiteY100" fmla="*/ 1360897 h 1558065"/>
              <a:gd name="connsiteX101" fmla="*/ 123626 w 297457"/>
              <a:gd name="connsiteY101" fmla="*/ 1360230 h 1558065"/>
              <a:gd name="connsiteX102" fmla="*/ 209636 w 297457"/>
              <a:gd name="connsiteY102" fmla="*/ 1359850 h 1558065"/>
              <a:gd name="connsiteX103" fmla="*/ 213065 w 297457"/>
              <a:gd name="connsiteY103" fmla="*/ 1365469 h 1558065"/>
              <a:gd name="connsiteX104" fmla="*/ 205350 w 297457"/>
              <a:gd name="connsiteY104" fmla="*/ 1369565 h 1558065"/>
              <a:gd name="connsiteX105" fmla="*/ 203064 w 297457"/>
              <a:gd name="connsiteY105" fmla="*/ 1363565 h 1558065"/>
              <a:gd name="connsiteX106" fmla="*/ 217828 w 297457"/>
              <a:gd name="connsiteY106" fmla="*/ 1357754 h 1558065"/>
              <a:gd name="connsiteX107" fmla="*/ 234973 w 297457"/>
              <a:gd name="connsiteY107" fmla="*/ 1369946 h 1558065"/>
              <a:gd name="connsiteX108" fmla="*/ 217828 w 297457"/>
              <a:gd name="connsiteY108" fmla="*/ 1357754 h 1558065"/>
              <a:gd name="connsiteX109" fmla="*/ 96480 w 297457"/>
              <a:gd name="connsiteY109" fmla="*/ 1355183 h 1558065"/>
              <a:gd name="connsiteX110" fmla="*/ 94956 w 297457"/>
              <a:gd name="connsiteY110" fmla="*/ 1372709 h 1558065"/>
              <a:gd name="connsiteX111" fmla="*/ 96480 w 297457"/>
              <a:gd name="connsiteY111" fmla="*/ 1355183 h 1558065"/>
              <a:gd name="connsiteX112" fmla="*/ 59427 w 297457"/>
              <a:gd name="connsiteY112" fmla="*/ 1353468 h 1558065"/>
              <a:gd name="connsiteX113" fmla="*/ 61713 w 297457"/>
              <a:gd name="connsiteY113" fmla="*/ 1353468 h 1558065"/>
              <a:gd name="connsiteX114" fmla="*/ 61713 w 297457"/>
              <a:gd name="connsiteY114" fmla="*/ 1354897 h 1558065"/>
              <a:gd name="connsiteX115" fmla="*/ 60094 w 297457"/>
              <a:gd name="connsiteY115" fmla="*/ 1356040 h 1558065"/>
              <a:gd name="connsiteX116" fmla="*/ 59427 w 297457"/>
              <a:gd name="connsiteY116" fmla="*/ 1353468 h 1558065"/>
              <a:gd name="connsiteX117" fmla="*/ 255166 w 297457"/>
              <a:gd name="connsiteY117" fmla="*/ 1350706 h 1558065"/>
              <a:gd name="connsiteX118" fmla="*/ 265358 w 297457"/>
              <a:gd name="connsiteY118" fmla="*/ 1352992 h 1558065"/>
              <a:gd name="connsiteX119" fmla="*/ 254785 w 297457"/>
              <a:gd name="connsiteY119" fmla="*/ 1354992 h 1558065"/>
              <a:gd name="connsiteX120" fmla="*/ 255166 w 297457"/>
              <a:gd name="connsiteY120" fmla="*/ 1350706 h 1558065"/>
              <a:gd name="connsiteX121" fmla="*/ 203255 w 297457"/>
              <a:gd name="connsiteY121" fmla="*/ 1337752 h 1558065"/>
              <a:gd name="connsiteX122" fmla="*/ 208779 w 297457"/>
              <a:gd name="connsiteY122" fmla="*/ 1339943 h 1558065"/>
              <a:gd name="connsiteX123" fmla="*/ 207636 w 297457"/>
              <a:gd name="connsiteY123" fmla="*/ 1343181 h 1558065"/>
              <a:gd name="connsiteX124" fmla="*/ 202493 w 297457"/>
              <a:gd name="connsiteY124" fmla="*/ 1340609 h 1558065"/>
              <a:gd name="connsiteX125" fmla="*/ 203255 w 297457"/>
              <a:gd name="connsiteY125" fmla="*/ 1337752 h 1558065"/>
              <a:gd name="connsiteX126" fmla="*/ 255546 w 297457"/>
              <a:gd name="connsiteY126" fmla="*/ 1331942 h 1558065"/>
              <a:gd name="connsiteX127" fmla="*/ 256213 w 297457"/>
              <a:gd name="connsiteY127" fmla="*/ 1334990 h 1558065"/>
              <a:gd name="connsiteX128" fmla="*/ 255261 w 297457"/>
              <a:gd name="connsiteY128" fmla="*/ 1335942 h 1558065"/>
              <a:gd name="connsiteX129" fmla="*/ 254689 w 297457"/>
              <a:gd name="connsiteY129" fmla="*/ 1332989 h 1558065"/>
              <a:gd name="connsiteX130" fmla="*/ 255546 w 297457"/>
              <a:gd name="connsiteY130" fmla="*/ 1331942 h 1558065"/>
              <a:gd name="connsiteX131" fmla="*/ 92288 w 297457"/>
              <a:gd name="connsiteY131" fmla="*/ 1321369 h 1558065"/>
              <a:gd name="connsiteX132" fmla="*/ 102575 w 297457"/>
              <a:gd name="connsiteY132" fmla="*/ 1330037 h 1558065"/>
              <a:gd name="connsiteX133" fmla="*/ 92288 w 297457"/>
              <a:gd name="connsiteY133" fmla="*/ 1321369 h 1558065"/>
              <a:gd name="connsiteX134" fmla="*/ 152912 w 297457"/>
              <a:gd name="connsiteY134" fmla="*/ 1319695 h 1558065"/>
              <a:gd name="connsiteX135" fmla="*/ 153198 w 297457"/>
              <a:gd name="connsiteY135" fmla="*/ 1321314 h 1558065"/>
              <a:gd name="connsiteX136" fmla="*/ 152341 w 297457"/>
              <a:gd name="connsiteY136" fmla="*/ 1321124 h 1558065"/>
              <a:gd name="connsiteX137" fmla="*/ 255357 w 297457"/>
              <a:gd name="connsiteY137" fmla="*/ 1317559 h 1558065"/>
              <a:gd name="connsiteX138" fmla="*/ 257452 w 297457"/>
              <a:gd name="connsiteY138" fmla="*/ 1319273 h 1558065"/>
              <a:gd name="connsiteX139" fmla="*/ 256023 w 297457"/>
              <a:gd name="connsiteY139" fmla="*/ 1321559 h 1558065"/>
              <a:gd name="connsiteX140" fmla="*/ 254785 w 297457"/>
              <a:gd name="connsiteY140" fmla="*/ 1318987 h 1558065"/>
              <a:gd name="connsiteX141" fmla="*/ 255357 w 297457"/>
              <a:gd name="connsiteY141" fmla="*/ 1317559 h 1558065"/>
              <a:gd name="connsiteX142" fmla="*/ 133055 w 297457"/>
              <a:gd name="connsiteY142" fmla="*/ 1309462 h 1558065"/>
              <a:gd name="connsiteX143" fmla="*/ 146105 w 297457"/>
              <a:gd name="connsiteY143" fmla="*/ 1321082 h 1558065"/>
              <a:gd name="connsiteX144" fmla="*/ 137627 w 297457"/>
              <a:gd name="connsiteY144" fmla="*/ 1330607 h 1558065"/>
              <a:gd name="connsiteX145" fmla="*/ 136770 w 297457"/>
              <a:gd name="connsiteY145" fmla="*/ 1346038 h 1558065"/>
              <a:gd name="connsiteX146" fmla="*/ 126293 w 297457"/>
              <a:gd name="connsiteY146" fmla="*/ 1340132 h 1558065"/>
              <a:gd name="connsiteX147" fmla="*/ 122292 w 297457"/>
              <a:gd name="connsiteY147" fmla="*/ 1318511 h 1558065"/>
              <a:gd name="connsiteX148" fmla="*/ 178115 w 297457"/>
              <a:gd name="connsiteY148" fmla="*/ 1300245 h 1558065"/>
              <a:gd name="connsiteX149" fmla="*/ 178080 w 297457"/>
              <a:gd name="connsiteY149" fmla="*/ 1300276 h 1558065"/>
              <a:gd name="connsiteX150" fmla="*/ 178109 w 297457"/>
              <a:gd name="connsiteY150" fmla="*/ 1300319 h 1558065"/>
              <a:gd name="connsiteX151" fmla="*/ 99908 w 297457"/>
              <a:gd name="connsiteY151" fmla="*/ 1292222 h 1558065"/>
              <a:gd name="connsiteX152" fmla="*/ 96384 w 297457"/>
              <a:gd name="connsiteY152" fmla="*/ 1306033 h 1558065"/>
              <a:gd name="connsiteX153" fmla="*/ 99908 w 297457"/>
              <a:gd name="connsiteY153" fmla="*/ 1292222 h 1558065"/>
              <a:gd name="connsiteX154" fmla="*/ 176085 w 297457"/>
              <a:gd name="connsiteY154" fmla="*/ 1292008 h 1558065"/>
              <a:gd name="connsiteX155" fmla="*/ 177668 w 297457"/>
              <a:gd name="connsiteY155" fmla="*/ 1299268 h 1558065"/>
              <a:gd name="connsiteX156" fmla="*/ 168393 w 297457"/>
              <a:gd name="connsiteY156" fmla="*/ 1293460 h 1558065"/>
              <a:gd name="connsiteX157" fmla="*/ 176085 w 297457"/>
              <a:gd name="connsiteY157" fmla="*/ 1292008 h 1558065"/>
              <a:gd name="connsiteX158" fmla="*/ 60284 w 297457"/>
              <a:gd name="connsiteY158" fmla="*/ 1284031 h 1558065"/>
              <a:gd name="connsiteX159" fmla="*/ 63999 w 297457"/>
              <a:gd name="connsiteY159" fmla="*/ 1288222 h 1558065"/>
              <a:gd name="connsiteX160" fmla="*/ 57903 w 297457"/>
              <a:gd name="connsiteY160" fmla="*/ 1290127 h 1558065"/>
              <a:gd name="connsiteX161" fmla="*/ 56665 w 297457"/>
              <a:gd name="connsiteY161" fmla="*/ 1286317 h 1558065"/>
              <a:gd name="connsiteX162" fmla="*/ 60284 w 297457"/>
              <a:gd name="connsiteY162" fmla="*/ 1284031 h 1558065"/>
              <a:gd name="connsiteX163" fmla="*/ 122958 w 297457"/>
              <a:gd name="connsiteY163" fmla="*/ 1262790 h 1558065"/>
              <a:gd name="connsiteX164" fmla="*/ 122292 w 297457"/>
              <a:gd name="connsiteY164" fmla="*/ 1264314 h 1558065"/>
              <a:gd name="connsiteX165" fmla="*/ 124292 w 297457"/>
              <a:gd name="connsiteY165" fmla="*/ 1265647 h 1558065"/>
              <a:gd name="connsiteX166" fmla="*/ 124959 w 297457"/>
              <a:gd name="connsiteY166" fmla="*/ 1264314 h 1558065"/>
              <a:gd name="connsiteX167" fmla="*/ 258309 w 297457"/>
              <a:gd name="connsiteY167" fmla="*/ 1261266 h 1558065"/>
              <a:gd name="connsiteX168" fmla="*/ 267834 w 297457"/>
              <a:gd name="connsiteY168" fmla="*/ 1266695 h 1558065"/>
              <a:gd name="connsiteX169" fmla="*/ 259643 w 297457"/>
              <a:gd name="connsiteY169" fmla="*/ 1297270 h 1558065"/>
              <a:gd name="connsiteX170" fmla="*/ 256785 w 297457"/>
              <a:gd name="connsiteY170" fmla="*/ 1296604 h 1558065"/>
              <a:gd name="connsiteX171" fmla="*/ 258309 w 297457"/>
              <a:gd name="connsiteY171" fmla="*/ 1261266 h 1558065"/>
              <a:gd name="connsiteX172" fmla="*/ 241450 w 297457"/>
              <a:gd name="connsiteY172" fmla="*/ 1250884 h 1558065"/>
              <a:gd name="connsiteX173" fmla="*/ 241545 w 297457"/>
              <a:gd name="connsiteY173" fmla="*/ 1254122 h 1558065"/>
              <a:gd name="connsiteX174" fmla="*/ 229258 w 297457"/>
              <a:gd name="connsiteY174" fmla="*/ 1262504 h 1558065"/>
              <a:gd name="connsiteX175" fmla="*/ 231925 w 297457"/>
              <a:gd name="connsiteY175" fmla="*/ 1253646 h 1558065"/>
              <a:gd name="connsiteX176" fmla="*/ 241450 w 297457"/>
              <a:gd name="connsiteY176" fmla="*/ 1250884 h 1558065"/>
              <a:gd name="connsiteX177" fmla="*/ 209541 w 297457"/>
              <a:gd name="connsiteY177" fmla="*/ 1241835 h 1558065"/>
              <a:gd name="connsiteX178" fmla="*/ 209348 w 297457"/>
              <a:gd name="connsiteY178" fmla="*/ 1242337 h 1558065"/>
              <a:gd name="connsiteX179" fmla="*/ 209542 w 297457"/>
              <a:gd name="connsiteY179" fmla="*/ 1242596 h 1558065"/>
              <a:gd name="connsiteX180" fmla="*/ 209161 w 297457"/>
              <a:gd name="connsiteY180" fmla="*/ 1243073 h 1558065"/>
              <a:gd name="connsiteX181" fmla="*/ 209235 w 297457"/>
              <a:gd name="connsiteY181" fmla="*/ 1242630 h 1558065"/>
              <a:gd name="connsiteX182" fmla="*/ 209064 w 297457"/>
              <a:gd name="connsiteY182" fmla="*/ 1243073 h 1558065"/>
              <a:gd name="connsiteX183" fmla="*/ 210588 w 297457"/>
              <a:gd name="connsiteY183" fmla="*/ 1276696 h 1558065"/>
              <a:gd name="connsiteX184" fmla="*/ 216208 w 297457"/>
              <a:gd name="connsiteY184" fmla="*/ 1289936 h 1558065"/>
              <a:gd name="connsiteX185" fmla="*/ 211351 w 297457"/>
              <a:gd name="connsiteY185" fmla="*/ 1318511 h 1558065"/>
              <a:gd name="connsiteX186" fmla="*/ 203826 w 297457"/>
              <a:gd name="connsiteY186" fmla="*/ 1301461 h 1558065"/>
              <a:gd name="connsiteX187" fmla="*/ 205064 w 297457"/>
              <a:gd name="connsiteY187" fmla="*/ 1282411 h 1558065"/>
              <a:gd name="connsiteX188" fmla="*/ 206017 w 297457"/>
              <a:gd name="connsiteY188" fmla="*/ 1262313 h 1558065"/>
              <a:gd name="connsiteX189" fmla="*/ 204743 w 297457"/>
              <a:gd name="connsiteY189" fmla="*/ 1250824 h 1558065"/>
              <a:gd name="connsiteX190" fmla="*/ 209288 w 297457"/>
              <a:gd name="connsiteY190" fmla="*/ 1242309 h 1558065"/>
              <a:gd name="connsiteX191" fmla="*/ 209295 w 297457"/>
              <a:gd name="connsiteY191" fmla="*/ 1242267 h 1558065"/>
              <a:gd name="connsiteX192" fmla="*/ 209304 w 297457"/>
              <a:gd name="connsiteY192" fmla="*/ 1242279 h 1558065"/>
              <a:gd name="connsiteX193" fmla="*/ 58284 w 297457"/>
              <a:gd name="connsiteY193" fmla="*/ 1241549 h 1558065"/>
              <a:gd name="connsiteX194" fmla="*/ 59237 w 297457"/>
              <a:gd name="connsiteY194" fmla="*/ 1242787 h 1558065"/>
              <a:gd name="connsiteX195" fmla="*/ 58379 w 297457"/>
              <a:gd name="connsiteY195" fmla="*/ 1245645 h 1558065"/>
              <a:gd name="connsiteX196" fmla="*/ 57236 w 297457"/>
              <a:gd name="connsiteY196" fmla="*/ 1242787 h 1558065"/>
              <a:gd name="connsiteX197" fmla="*/ 58284 w 297457"/>
              <a:gd name="connsiteY197" fmla="*/ 1241549 h 1558065"/>
              <a:gd name="connsiteX198" fmla="*/ 209732 w 297457"/>
              <a:gd name="connsiteY198" fmla="*/ 1239644 h 1558065"/>
              <a:gd name="connsiteX199" fmla="*/ 209295 w 297457"/>
              <a:gd name="connsiteY199" fmla="*/ 1242267 h 1558065"/>
              <a:gd name="connsiteX200" fmla="*/ 207827 w 297457"/>
              <a:gd name="connsiteY200" fmla="*/ 1240311 h 1558065"/>
              <a:gd name="connsiteX201" fmla="*/ 130865 w 297457"/>
              <a:gd name="connsiteY201" fmla="*/ 1237835 h 1558065"/>
              <a:gd name="connsiteX202" fmla="*/ 133151 w 297457"/>
              <a:gd name="connsiteY202" fmla="*/ 1244597 h 1558065"/>
              <a:gd name="connsiteX203" fmla="*/ 131246 w 297457"/>
              <a:gd name="connsiteY203" fmla="*/ 1245264 h 1558065"/>
              <a:gd name="connsiteX204" fmla="*/ 129817 w 297457"/>
              <a:gd name="connsiteY204" fmla="*/ 1239073 h 1558065"/>
              <a:gd name="connsiteX205" fmla="*/ 128384 w 297457"/>
              <a:gd name="connsiteY205" fmla="*/ 1232255 h 1558065"/>
              <a:gd name="connsiteX206" fmla="*/ 130864 w 297457"/>
              <a:gd name="connsiteY206" fmla="*/ 1237834 h 1558065"/>
              <a:gd name="connsiteX207" fmla="*/ 129816 w 297457"/>
              <a:gd name="connsiteY207" fmla="*/ 1239073 h 1558065"/>
              <a:gd name="connsiteX208" fmla="*/ 240783 w 297457"/>
              <a:gd name="connsiteY208" fmla="*/ 1231643 h 1558065"/>
              <a:gd name="connsiteX209" fmla="*/ 242879 w 297457"/>
              <a:gd name="connsiteY209" fmla="*/ 1233453 h 1558065"/>
              <a:gd name="connsiteX210" fmla="*/ 241069 w 297457"/>
              <a:gd name="connsiteY210" fmla="*/ 1238120 h 1558065"/>
              <a:gd name="connsiteX211" fmla="*/ 238116 w 297457"/>
              <a:gd name="connsiteY211" fmla="*/ 1236024 h 1558065"/>
              <a:gd name="connsiteX212" fmla="*/ 240783 w 297457"/>
              <a:gd name="connsiteY212" fmla="*/ 1231643 h 1558065"/>
              <a:gd name="connsiteX213" fmla="*/ 232687 w 297457"/>
              <a:gd name="connsiteY213" fmla="*/ 1230500 h 1558065"/>
              <a:gd name="connsiteX214" fmla="*/ 232115 w 297457"/>
              <a:gd name="connsiteY214" fmla="*/ 1241072 h 1558065"/>
              <a:gd name="connsiteX215" fmla="*/ 232687 w 297457"/>
              <a:gd name="connsiteY215" fmla="*/ 1230500 h 1558065"/>
              <a:gd name="connsiteX216" fmla="*/ 127816 w 297457"/>
              <a:gd name="connsiteY216" fmla="*/ 1229548 h 1558065"/>
              <a:gd name="connsiteX217" fmla="*/ 128384 w 297457"/>
              <a:gd name="connsiteY217" fmla="*/ 1232255 h 1558065"/>
              <a:gd name="connsiteX218" fmla="*/ 127435 w 297457"/>
              <a:gd name="connsiteY218" fmla="*/ 1230119 h 1558065"/>
              <a:gd name="connsiteX219" fmla="*/ 164583 w 297457"/>
              <a:gd name="connsiteY219" fmla="*/ 1223261 h 1558065"/>
              <a:gd name="connsiteX220" fmla="*/ 164583 w 297457"/>
              <a:gd name="connsiteY220" fmla="*/ 1228119 h 1558065"/>
              <a:gd name="connsiteX221" fmla="*/ 158868 w 297457"/>
              <a:gd name="connsiteY221" fmla="*/ 1226785 h 1558065"/>
              <a:gd name="connsiteX222" fmla="*/ 158964 w 297457"/>
              <a:gd name="connsiteY222" fmla="*/ 1223832 h 1558065"/>
              <a:gd name="connsiteX223" fmla="*/ 193730 w 297457"/>
              <a:gd name="connsiteY223" fmla="*/ 1219832 h 1558065"/>
              <a:gd name="connsiteX224" fmla="*/ 193730 w 297457"/>
              <a:gd name="connsiteY224" fmla="*/ 1220308 h 1558065"/>
              <a:gd name="connsiteX225" fmla="*/ 193730 w 297457"/>
              <a:gd name="connsiteY225" fmla="*/ 1220309 h 1558065"/>
              <a:gd name="connsiteX226" fmla="*/ 193599 w 297457"/>
              <a:gd name="connsiteY226" fmla="*/ 1220152 h 1558065"/>
              <a:gd name="connsiteX227" fmla="*/ 104099 w 297457"/>
              <a:gd name="connsiteY227" fmla="*/ 1219737 h 1558065"/>
              <a:gd name="connsiteX228" fmla="*/ 104099 w 297457"/>
              <a:gd name="connsiteY228" fmla="*/ 1256694 h 1558065"/>
              <a:gd name="connsiteX229" fmla="*/ 104385 w 297457"/>
              <a:gd name="connsiteY229" fmla="*/ 1219737 h 1558065"/>
              <a:gd name="connsiteX230" fmla="*/ 265334 w 297457"/>
              <a:gd name="connsiteY230" fmla="*/ 1219310 h 1558065"/>
              <a:gd name="connsiteX231" fmla="*/ 263929 w 297457"/>
              <a:gd name="connsiteY231" fmla="*/ 1222118 h 1558065"/>
              <a:gd name="connsiteX232" fmla="*/ 262786 w 297457"/>
              <a:gd name="connsiteY232" fmla="*/ 1219927 h 1558065"/>
              <a:gd name="connsiteX233" fmla="*/ 265643 w 297457"/>
              <a:gd name="connsiteY233" fmla="*/ 1218689 h 1558065"/>
              <a:gd name="connsiteX234" fmla="*/ 265644 w 297457"/>
              <a:gd name="connsiteY234" fmla="*/ 1218690 h 1558065"/>
              <a:gd name="connsiteX235" fmla="*/ 265644 w 297457"/>
              <a:gd name="connsiteY235" fmla="*/ 1218689 h 1558065"/>
              <a:gd name="connsiteX236" fmla="*/ 265645 w 297457"/>
              <a:gd name="connsiteY236" fmla="*/ 1218691 h 1558065"/>
              <a:gd name="connsiteX237" fmla="*/ 266093 w 297457"/>
              <a:gd name="connsiteY237" fmla="*/ 1219016 h 1558065"/>
              <a:gd name="connsiteX238" fmla="*/ 265929 w 297457"/>
              <a:gd name="connsiteY238" fmla="*/ 1219166 h 1558065"/>
              <a:gd name="connsiteX239" fmla="*/ 265928 w 297457"/>
              <a:gd name="connsiteY239" fmla="*/ 1219165 h 1558065"/>
              <a:gd name="connsiteX240" fmla="*/ 265334 w 297457"/>
              <a:gd name="connsiteY240" fmla="*/ 1219310 h 1558065"/>
              <a:gd name="connsiteX241" fmla="*/ 265644 w 297457"/>
              <a:gd name="connsiteY241" fmla="*/ 1218690 h 1558065"/>
              <a:gd name="connsiteX242" fmla="*/ 202017 w 297457"/>
              <a:gd name="connsiteY242" fmla="*/ 1218308 h 1558065"/>
              <a:gd name="connsiteX243" fmla="*/ 200302 w 297457"/>
              <a:gd name="connsiteY243" fmla="*/ 1237358 h 1558065"/>
              <a:gd name="connsiteX244" fmla="*/ 194206 w 297457"/>
              <a:gd name="connsiteY244" fmla="*/ 1220213 h 1558065"/>
              <a:gd name="connsiteX245" fmla="*/ 193730 w 297457"/>
              <a:gd name="connsiteY245" fmla="*/ 1220308 h 1558065"/>
              <a:gd name="connsiteX246" fmla="*/ 249832 w 297457"/>
              <a:gd name="connsiteY246" fmla="*/ 1217546 h 1558065"/>
              <a:gd name="connsiteX247" fmla="*/ 250784 w 297457"/>
              <a:gd name="connsiteY247" fmla="*/ 1220308 h 1558065"/>
              <a:gd name="connsiteX248" fmla="*/ 249832 w 297457"/>
              <a:gd name="connsiteY248" fmla="*/ 1221451 h 1558065"/>
              <a:gd name="connsiteX249" fmla="*/ 248974 w 297457"/>
              <a:gd name="connsiteY249" fmla="*/ 1218784 h 1558065"/>
              <a:gd name="connsiteX250" fmla="*/ 249832 w 297457"/>
              <a:gd name="connsiteY250" fmla="*/ 1217546 h 1558065"/>
              <a:gd name="connsiteX251" fmla="*/ 269263 w 297457"/>
              <a:gd name="connsiteY251" fmla="*/ 1216118 h 1558065"/>
              <a:gd name="connsiteX252" fmla="*/ 271930 w 297457"/>
              <a:gd name="connsiteY252" fmla="*/ 1223261 h 1558065"/>
              <a:gd name="connsiteX253" fmla="*/ 266093 w 297457"/>
              <a:gd name="connsiteY253" fmla="*/ 1219016 h 1558065"/>
              <a:gd name="connsiteX254" fmla="*/ 118386 w 297457"/>
              <a:gd name="connsiteY254" fmla="*/ 1212212 h 1558065"/>
              <a:gd name="connsiteX255" fmla="*/ 132769 w 297457"/>
              <a:gd name="connsiteY255" fmla="*/ 1216689 h 1558065"/>
              <a:gd name="connsiteX256" fmla="*/ 118386 w 297457"/>
              <a:gd name="connsiteY256" fmla="*/ 1212212 h 1558065"/>
              <a:gd name="connsiteX257" fmla="*/ 155630 w 297457"/>
              <a:gd name="connsiteY257" fmla="*/ 1210117 h 1558065"/>
              <a:gd name="connsiteX258" fmla="*/ 157249 w 297457"/>
              <a:gd name="connsiteY258" fmla="*/ 1212879 h 1558065"/>
              <a:gd name="connsiteX259" fmla="*/ 155535 w 297457"/>
              <a:gd name="connsiteY259" fmla="*/ 1215451 h 1558065"/>
              <a:gd name="connsiteX260" fmla="*/ 154011 w 297457"/>
              <a:gd name="connsiteY260" fmla="*/ 1212688 h 1558065"/>
              <a:gd name="connsiteX261" fmla="*/ 155630 w 297457"/>
              <a:gd name="connsiteY261" fmla="*/ 1210117 h 1558065"/>
              <a:gd name="connsiteX262" fmla="*/ 216781 w 297457"/>
              <a:gd name="connsiteY262" fmla="*/ 1205164 h 1558065"/>
              <a:gd name="connsiteX263" fmla="*/ 213161 w 297457"/>
              <a:gd name="connsiteY263" fmla="*/ 1220023 h 1558065"/>
              <a:gd name="connsiteX264" fmla="*/ 203731 w 297457"/>
              <a:gd name="connsiteY264" fmla="*/ 1217356 h 1558065"/>
              <a:gd name="connsiteX265" fmla="*/ 171822 w 297457"/>
              <a:gd name="connsiteY265" fmla="*/ 1202878 h 1558065"/>
              <a:gd name="connsiteX266" fmla="*/ 184491 w 297457"/>
              <a:gd name="connsiteY266" fmla="*/ 1209272 h 1558065"/>
              <a:gd name="connsiteX267" fmla="*/ 193599 w 297457"/>
              <a:gd name="connsiteY267" fmla="*/ 1220152 h 1558065"/>
              <a:gd name="connsiteX268" fmla="*/ 188170 w 297457"/>
              <a:gd name="connsiteY268" fmla="*/ 1233370 h 1558065"/>
              <a:gd name="connsiteX269" fmla="*/ 189253 w 297457"/>
              <a:gd name="connsiteY269" fmla="*/ 1248407 h 1558065"/>
              <a:gd name="connsiteX270" fmla="*/ 200302 w 297457"/>
              <a:gd name="connsiteY270" fmla="*/ 1255265 h 1558065"/>
              <a:gd name="connsiteX271" fmla="*/ 195063 w 297457"/>
              <a:gd name="connsiteY271" fmla="*/ 1264124 h 1558065"/>
              <a:gd name="connsiteX272" fmla="*/ 189739 w 297457"/>
              <a:gd name="connsiteY272" fmla="*/ 1283898 h 1558065"/>
              <a:gd name="connsiteX273" fmla="*/ 190110 w 297457"/>
              <a:gd name="connsiteY273" fmla="*/ 1284507 h 1558065"/>
              <a:gd name="connsiteX274" fmla="*/ 190110 w 297457"/>
              <a:gd name="connsiteY274" fmla="*/ 1288222 h 1558065"/>
              <a:gd name="connsiteX275" fmla="*/ 184205 w 297457"/>
              <a:gd name="connsiteY275" fmla="*/ 1350801 h 1558065"/>
              <a:gd name="connsiteX276" fmla="*/ 176490 w 297457"/>
              <a:gd name="connsiteY276" fmla="*/ 1365851 h 1558065"/>
              <a:gd name="connsiteX277" fmla="*/ 163345 w 297457"/>
              <a:gd name="connsiteY277" fmla="*/ 1380710 h 1558065"/>
              <a:gd name="connsiteX278" fmla="*/ 161821 w 297457"/>
              <a:gd name="connsiteY278" fmla="*/ 1358326 h 1558065"/>
              <a:gd name="connsiteX279" fmla="*/ 172680 w 297457"/>
              <a:gd name="connsiteY279" fmla="*/ 1359278 h 1558065"/>
              <a:gd name="connsiteX280" fmla="*/ 165726 w 297457"/>
              <a:gd name="connsiteY280" fmla="*/ 1342895 h 1558065"/>
              <a:gd name="connsiteX281" fmla="*/ 183062 w 297457"/>
              <a:gd name="connsiteY281" fmla="*/ 1338133 h 1558065"/>
              <a:gd name="connsiteX282" fmla="*/ 166869 w 297457"/>
              <a:gd name="connsiteY282" fmla="*/ 1324798 h 1558065"/>
              <a:gd name="connsiteX283" fmla="*/ 162012 w 297457"/>
              <a:gd name="connsiteY283" fmla="*/ 1305748 h 1558065"/>
              <a:gd name="connsiteX284" fmla="*/ 170203 w 297457"/>
              <a:gd name="connsiteY284" fmla="*/ 1314320 h 1558065"/>
              <a:gd name="connsiteX285" fmla="*/ 182871 w 297457"/>
              <a:gd name="connsiteY285" fmla="*/ 1323274 h 1558065"/>
              <a:gd name="connsiteX286" fmla="*/ 177987 w 297457"/>
              <a:gd name="connsiteY286" fmla="*/ 1300355 h 1558065"/>
              <a:gd name="connsiteX287" fmla="*/ 177918 w 297457"/>
              <a:gd name="connsiteY287" fmla="*/ 1300414 h 1558065"/>
              <a:gd name="connsiteX288" fmla="*/ 177668 w 297457"/>
              <a:gd name="connsiteY288" fmla="*/ 1299268 h 1558065"/>
              <a:gd name="connsiteX289" fmla="*/ 178171 w 297457"/>
              <a:gd name="connsiteY289" fmla="*/ 1299583 h 1558065"/>
              <a:gd name="connsiteX290" fmla="*/ 179240 w 297457"/>
              <a:gd name="connsiteY290" fmla="*/ 1286984 h 1558065"/>
              <a:gd name="connsiteX291" fmla="*/ 168584 w 297457"/>
              <a:gd name="connsiteY291" fmla="*/ 1275077 h 1558065"/>
              <a:gd name="connsiteX292" fmla="*/ 180871 w 297457"/>
              <a:gd name="connsiteY292" fmla="*/ 1271267 h 1558065"/>
              <a:gd name="connsiteX293" fmla="*/ 172680 w 297457"/>
              <a:gd name="connsiteY293" fmla="*/ 1258028 h 1558065"/>
              <a:gd name="connsiteX294" fmla="*/ 170489 w 297457"/>
              <a:gd name="connsiteY294" fmla="*/ 1241073 h 1558065"/>
              <a:gd name="connsiteX295" fmla="*/ 186967 w 297457"/>
              <a:gd name="connsiteY295" fmla="*/ 1247360 h 1558065"/>
              <a:gd name="connsiteX296" fmla="*/ 183729 w 297457"/>
              <a:gd name="connsiteY296" fmla="*/ 1221547 h 1558065"/>
              <a:gd name="connsiteX297" fmla="*/ 168775 w 297457"/>
              <a:gd name="connsiteY297" fmla="*/ 1229453 h 1558065"/>
              <a:gd name="connsiteX298" fmla="*/ 171822 w 297457"/>
              <a:gd name="connsiteY298" fmla="*/ 1202878 h 1558065"/>
              <a:gd name="connsiteX299" fmla="*/ 67905 w 297457"/>
              <a:gd name="connsiteY299" fmla="*/ 1198305 h 1558065"/>
              <a:gd name="connsiteX300" fmla="*/ 70953 w 297457"/>
              <a:gd name="connsiteY300" fmla="*/ 1201639 h 1558065"/>
              <a:gd name="connsiteX301" fmla="*/ 68095 w 297457"/>
              <a:gd name="connsiteY301" fmla="*/ 1203068 h 1558065"/>
              <a:gd name="connsiteX302" fmla="*/ 65809 w 297457"/>
              <a:gd name="connsiteY302" fmla="*/ 1199544 h 1558065"/>
              <a:gd name="connsiteX303" fmla="*/ 67905 w 297457"/>
              <a:gd name="connsiteY303" fmla="*/ 1198305 h 1558065"/>
              <a:gd name="connsiteX304" fmla="*/ 242402 w 297457"/>
              <a:gd name="connsiteY304" fmla="*/ 1198115 h 1558065"/>
              <a:gd name="connsiteX305" fmla="*/ 244498 w 297457"/>
              <a:gd name="connsiteY305" fmla="*/ 1204211 h 1558065"/>
              <a:gd name="connsiteX306" fmla="*/ 237830 w 297457"/>
              <a:gd name="connsiteY306" fmla="*/ 1207545 h 1558065"/>
              <a:gd name="connsiteX307" fmla="*/ 231734 w 297457"/>
              <a:gd name="connsiteY307" fmla="*/ 1211260 h 1558065"/>
              <a:gd name="connsiteX308" fmla="*/ 229734 w 297457"/>
              <a:gd name="connsiteY308" fmla="*/ 1208593 h 1558065"/>
              <a:gd name="connsiteX309" fmla="*/ 235164 w 297457"/>
              <a:gd name="connsiteY309" fmla="*/ 1199639 h 1558065"/>
              <a:gd name="connsiteX310" fmla="*/ 242402 w 297457"/>
              <a:gd name="connsiteY310" fmla="*/ 1198115 h 1558065"/>
              <a:gd name="connsiteX311" fmla="*/ 133531 w 297457"/>
              <a:gd name="connsiteY311" fmla="*/ 1196115 h 1558065"/>
              <a:gd name="connsiteX312" fmla="*/ 124578 w 297457"/>
              <a:gd name="connsiteY312" fmla="*/ 1199258 h 1558065"/>
              <a:gd name="connsiteX313" fmla="*/ 124959 w 297457"/>
              <a:gd name="connsiteY313" fmla="*/ 1199639 h 1558065"/>
              <a:gd name="connsiteX314" fmla="*/ 133531 w 297457"/>
              <a:gd name="connsiteY314" fmla="*/ 1196115 h 1558065"/>
              <a:gd name="connsiteX315" fmla="*/ 107242 w 297457"/>
              <a:gd name="connsiteY315" fmla="*/ 1191829 h 1558065"/>
              <a:gd name="connsiteX316" fmla="*/ 106290 w 297457"/>
              <a:gd name="connsiteY316" fmla="*/ 1193067 h 1558065"/>
              <a:gd name="connsiteX317" fmla="*/ 108385 w 297457"/>
              <a:gd name="connsiteY317" fmla="*/ 1195067 h 1558065"/>
              <a:gd name="connsiteX318" fmla="*/ 109052 w 297457"/>
              <a:gd name="connsiteY318" fmla="*/ 1193543 h 1558065"/>
              <a:gd name="connsiteX319" fmla="*/ 107242 w 297457"/>
              <a:gd name="connsiteY319" fmla="*/ 1191829 h 1558065"/>
              <a:gd name="connsiteX320" fmla="*/ 141533 w 297457"/>
              <a:gd name="connsiteY320" fmla="*/ 1179637 h 1558065"/>
              <a:gd name="connsiteX321" fmla="*/ 149725 w 297457"/>
              <a:gd name="connsiteY321" fmla="*/ 1189162 h 1558065"/>
              <a:gd name="connsiteX322" fmla="*/ 263167 w 297457"/>
              <a:gd name="connsiteY322" fmla="*/ 1176493 h 1558065"/>
              <a:gd name="connsiteX323" fmla="*/ 272692 w 297457"/>
              <a:gd name="connsiteY323" fmla="*/ 1192304 h 1558065"/>
              <a:gd name="connsiteX324" fmla="*/ 261929 w 297457"/>
              <a:gd name="connsiteY324" fmla="*/ 1208973 h 1558065"/>
              <a:gd name="connsiteX325" fmla="*/ 257642 w 297457"/>
              <a:gd name="connsiteY325" fmla="*/ 1178303 h 1558065"/>
              <a:gd name="connsiteX326" fmla="*/ 47807 w 297457"/>
              <a:gd name="connsiteY326" fmla="*/ 1161349 h 1558065"/>
              <a:gd name="connsiteX327" fmla="*/ 49998 w 297457"/>
              <a:gd name="connsiteY327" fmla="*/ 1161825 h 1558065"/>
              <a:gd name="connsiteX328" fmla="*/ 48759 w 297457"/>
              <a:gd name="connsiteY328" fmla="*/ 1164778 h 1558065"/>
              <a:gd name="connsiteX329" fmla="*/ 47140 w 297457"/>
              <a:gd name="connsiteY329" fmla="*/ 1162682 h 1558065"/>
              <a:gd name="connsiteX330" fmla="*/ 47807 w 297457"/>
              <a:gd name="connsiteY330" fmla="*/ 1161349 h 1558065"/>
              <a:gd name="connsiteX331" fmla="*/ 56570 w 297457"/>
              <a:gd name="connsiteY331" fmla="*/ 1143918 h 1558065"/>
              <a:gd name="connsiteX332" fmla="*/ 72667 w 297457"/>
              <a:gd name="connsiteY332" fmla="*/ 1164492 h 1558065"/>
              <a:gd name="connsiteX333" fmla="*/ 72001 w 297457"/>
              <a:gd name="connsiteY333" fmla="*/ 1168492 h 1558065"/>
              <a:gd name="connsiteX334" fmla="*/ 61047 w 297457"/>
              <a:gd name="connsiteY334" fmla="*/ 1178017 h 1558065"/>
              <a:gd name="connsiteX335" fmla="*/ 56570 w 297457"/>
              <a:gd name="connsiteY335" fmla="*/ 1143918 h 1558065"/>
              <a:gd name="connsiteX336" fmla="*/ 110862 w 297457"/>
              <a:gd name="connsiteY336" fmla="*/ 1143346 h 1558065"/>
              <a:gd name="connsiteX337" fmla="*/ 110862 w 297457"/>
              <a:gd name="connsiteY337" fmla="*/ 1144870 h 1558065"/>
              <a:gd name="connsiteX338" fmla="*/ 111719 w 297457"/>
              <a:gd name="connsiteY338" fmla="*/ 1145442 h 1558065"/>
              <a:gd name="connsiteX339" fmla="*/ 111719 w 297457"/>
              <a:gd name="connsiteY339" fmla="*/ 1143823 h 1558065"/>
              <a:gd name="connsiteX340" fmla="*/ 110862 w 297457"/>
              <a:gd name="connsiteY340" fmla="*/ 1143346 h 1558065"/>
              <a:gd name="connsiteX341" fmla="*/ 270882 w 297457"/>
              <a:gd name="connsiteY341" fmla="*/ 1138012 h 1558065"/>
              <a:gd name="connsiteX342" fmla="*/ 273644 w 297457"/>
              <a:gd name="connsiteY342" fmla="*/ 1139536 h 1558065"/>
              <a:gd name="connsiteX343" fmla="*/ 271168 w 297457"/>
              <a:gd name="connsiteY343" fmla="*/ 1170397 h 1558065"/>
              <a:gd name="connsiteX344" fmla="*/ 263929 w 297457"/>
              <a:gd name="connsiteY344" fmla="*/ 1170397 h 1558065"/>
              <a:gd name="connsiteX345" fmla="*/ 240878 w 297457"/>
              <a:gd name="connsiteY345" fmla="*/ 1156109 h 1558065"/>
              <a:gd name="connsiteX346" fmla="*/ 259356 w 297457"/>
              <a:gd name="connsiteY346" fmla="*/ 1152585 h 1558065"/>
              <a:gd name="connsiteX347" fmla="*/ 270882 w 297457"/>
              <a:gd name="connsiteY347" fmla="*/ 1138012 h 1558065"/>
              <a:gd name="connsiteX348" fmla="*/ 210684 w 297457"/>
              <a:gd name="connsiteY348" fmla="*/ 1107342 h 1558065"/>
              <a:gd name="connsiteX349" fmla="*/ 199635 w 297457"/>
              <a:gd name="connsiteY349" fmla="*/ 1109628 h 1558065"/>
              <a:gd name="connsiteX350" fmla="*/ 200111 w 297457"/>
              <a:gd name="connsiteY350" fmla="*/ 1116105 h 1558065"/>
              <a:gd name="connsiteX351" fmla="*/ 210684 w 297457"/>
              <a:gd name="connsiteY351" fmla="*/ 1107342 h 1558065"/>
              <a:gd name="connsiteX352" fmla="*/ 48187 w 297457"/>
              <a:gd name="connsiteY352" fmla="*/ 1095055 h 1558065"/>
              <a:gd name="connsiteX353" fmla="*/ 49521 w 297457"/>
              <a:gd name="connsiteY353" fmla="*/ 1098102 h 1558065"/>
              <a:gd name="connsiteX354" fmla="*/ 47235 w 297457"/>
              <a:gd name="connsiteY354" fmla="*/ 1098769 h 1558065"/>
              <a:gd name="connsiteX355" fmla="*/ 45997 w 297457"/>
              <a:gd name="connsiteY355" fmla="*/ 1095721 h 1558065"/>
              <a:gd name="connsiteX356" fmla="*/ 48187 w 297457"/>
              <a:gd name="connsiteY356" fmla="*/ 1095055 h 1558065"/>
              <a:gd name="connsiteX357" fmla="*/ 254880 w 297457"/>
              <a:gd name="connsiteY357" fmla="*/ 1094198 h 1558065"/>
              <a:gd name="connsiteX358" fmla="*/ 255642 w 297457"/>
              <a:gd name="connsiteY358" fmla="*/ 1097341 h 1558065"/>
              <a:gd name="connsiteX359" fmla="*/ 249737 w 297457"/>
              <a:gd name="connsiteY359" fmla="*/ 1100484 h 1558065"/>
              <a:gd name="connsiteX360" fmla="*/ 248784 w 297457"/>
              <a:gd name="connsiteY360" fmla="*/ 1097055 h 1558065"/>
              <a:gd name="connsiteX361" fmla="*/ 77430 w 297457"/>
              <a:gd name="connsiteY361" fmla="*/ 1088959 h 1558065"/>
              <a:gd name="connsiteX362" fmla="*/ 68381 w 297457"/>
              <a:gd name="connsiteY362" fmla="*/ 1109533 h 1558065"/>
              <a:gd name="connsiteX363" fmla="*/ 77430 w 297457"/>
              <a:gd name="connsiteY363" fmla="*/ 1088959 h 1558065"/>
              <a:gd name="connsiteX364" fmla="*/ 213256 w 297457"/>
              <a:gd name="connsiteY364" fmla="*/ 1086387 h 1558065"/>
              <a:gd name="connsiteX365" fmla="*/ 224782 w 297457"/>
              <a:gd name="connsiteY365" fmla="*/ 1101055 h 1558065"/>
              <a:gd name="connsiteX366" fmla="*/ 262024 w 297457"/>
              <a:gd name="connsiteY366" fmla="*/ 1084673 h 1558065"/>
              <a:gd name="connsiteX367" fmla="*/ 272978 w 297457"/>
              <a:gd name="connsiteY367" fmla="*/ 1091054 h 1558065"/>
              <a:gd name="connsiteX368" fmla="*/ 262596 w 297457"/>
              <a:gd name="connsiteY368" fmla="*/ 1098674 h 1558065"/>
              <a:gd name="connsiteX369" fmla="*/ 262024 w 297457"/>
              <a:gd name="connsiteY369" fmla="*/ 1084673 h 1558065"/>
              <a:gd name="connsiteX370" fmla="*/ 153689 w 297457"/>
              <a:gd name="connsiteY370" fmla="*/ 1075779 h 1558065"/>
              <a:gd name="connsiteX371" fmla="*/ 149247 w 297457"/>
              <a:gd name="connsiteY371" fmla="*/ 1079243 h 1558065"/>
              <a:gd name="connsiteX372" fmla="*/ 150486 w 297457"/>
              <a:gd name="connsiteY372" fmla="*/ 1106580 h 1558065"/>
              <a:gd name="connsiteX373" fmla="*/ 143628 w 297457"/>
              <a:gd name="connsiteY373" fmla="*/ 1129344 h 1558065"/>
              <a:gd name="connsiteX374" fmla="*/ 131626 w 297457"/>
              <a:gd name="connsiteY374" fmla="*/ 1120486 h 1558065"/>
              <a:gd name="connsiteX375" fmla="*/ 129245 w 297457"/>
              <a:gd name="connsiteY375" fmla="*/ 1124677 h 1558065"/>
              <a:gd name="connsiteX376" fmla="*/ 154867 w 297457"/>
              <a:gd name="connsiteY376" fmla="*/ 1148490 h 1558065"/>
              <a:gd name="connsiteX377" fmla="*/ 155915 w 297457"/>
              <a:gd name="connsiteY377" fmla="*/ 1102960 h 1558065"/>
              <a:gd name="connsiteX378" fmla="*/ 160773 w 297457"/>
              <a:gd name="connsiteY378" fmla="*/ 1079243 h 1558065"/>
              <a:gd name="connsiteX379" fmla="*/ 153689 w 297457"/>
              <a:gd name="connsiteY379" fmla="*/ 1075779 h 1558065"/>
              <a:gd name="connsiteX380" fmla="*/ 184490 w 297457"/>
              <a:gd name="connsiteY380" fmla="*/ 1071051 h 1558065"/>
              <a:gd name="connsiteX381" fmla="*/ 183823 w 297457"/>
              <a:gd name="connsiteY381" fmla="*/ 1072290 h 1558065"/>
              <a:gd name="connsiteX382" fmla="*/ 184490 w 297457"/>
              <a:gd name="connsiteY382" fmla="*/ 1073814 h 1558065"/>
              <a:gd name="connsiteX383" fmla="*/ 185252 w 297457"/>
              <a:gd name="connsiteY383" fmla="*/ 1072385 h 1558065"/>
              <a:gd name="connsiteX384" fmla="*/ 184490 w 297457"/>
              <a:gd name="connsiteY384" fmla="*/ 1071051 h 1558065"/>
              <a:gd name="connsiteX385" fmla="*/ 50379 w 297457"/>
              <a:gd name="connsiteY385" fmla="*/ 1054954 h 1558065"/>
              <a:gd name="connsiteX386" fmla="*/ 55522 w 297457"/>
              <a:gd name="connsiteY386" fmla="*/ 1058573 h 1558065"/>
              <a:gd name="connsiteX387" fmla="*/ 51426 w 297457"/>
              <a:gd name="connsiteY387" fmla="*/ 1064288 h 1558065"/>
              <a:gd name="connsiteX388" fmla="*/ 47140 w 297457"/>
              <a:gd name="connsiteY388" fmla="*/ 1061526 h 1558065"/>
              <a:gd name="connsiteX389" fmla="*/ 50379 w 297457"/>
              <a:gd name="connsiteY389" fmla="*/ 1054954 h 1558065"/>
              <a:gd name="connsiteX390" fmla="*/ 147152 w 297457"/>
              <a:gd name="connsiteY390" fmla="*/ 1045524 h 1558065"/>
              <a:gd name="connsiteX391" fmla="*/ 155915 w 297457"/>
              <a:gd name="connsiteY391" fmla="*/ 1065622 h 1558065"/>
              <a:gd name="connsiteX392" fmla="*/ 147152 w 297457"/>
              <a:gd name="connsiteY392" fmla="*/ 1045524 h 1558065"/>
              <a:gd name="connsiteX393" fmla="*/ 209922 w 297457"/>
              <a:gd name="connsiteY393" fmla="*/ 1043905 h 1558065"/>
              <a:gd name="connsiteX394" fmla="*/ 208874 w 297457"/>
              <a:gd name="connsiteY394" fmla="*/ 1047048 h 1558065"/>
              <a:gd name="connsiteX395" fmla="*/ 211731 w 297457"/>
              <a:gd name="connsiteY395" fmla="*/ 1049811 h 1558065"/>
              <a:gd name="connsiteX396" fmla="*/ 212970 w 297457"/>
              <a:gd name="connsiteY396" fmla="*/ 1046096 h 1558065"/>
              <a:gd name="connsiteX397" fmla="*/ 267263 w 297457"/>
              <a:gd name="connsiteY397" fmla="*/ 1029237 h 1558065"/>
              <a:gd name="connsiteX398" fmla="*/ 269263 w 297457"/>
              <a:gd name="connsiteY398" fmla="*/ 1068480 h 1558065"/>
              <a:gd name="connsiteX399" fmla="*/ 258881 w 297457"/>
              <a:gd name="connsiteY399" fmla="*/ 1060479 h 1558065"/>
              <a:gd name="connsiteX400" fmla="*/ 241260 w 297457"/>
              <a:gd name="connsiteY400" fmla="*/ 1097055 h 1558065"/>
              <a:gd name="connsiteX401" fmla="*/ 236021 w 297457"/>
              <a:gd name="connsiteY401" fmla="*/ 1075814 h 1558065"/>
              <a:gd name="connsiteX402" fmla="*/ 233830 w 297457"/>
              <a:gd name="connsiteY402" fmla="*/ 1050668 h 1558065"/>
              <a:gd name="connsiteX403" fmla="*/ 263834 w 297457"/>
              <a:gd name="connsiteY403" fmla="*/ 1055811 h 1558065"/>
              <a:gd name="connsiteX404" fmla="*/ 267263 w 297457"/>
              <a:gd name="connsiteY404" fmla="*/ 1029237 h 1558065"/>
              <a:gd name="connsiteX405" fmla="*/ 224971 w 297457"/>
              <a:gd name="connsiteY405" fmla="*/ 1028856 h 1558065"/>
              <a:gd name="connsiteX406" fmla="*/ 222971 w 297457"/>
              <a:gd name="connsiteY406" fmla="*/ 1030856 h 1558065"/>
              <a:gd name="connsiteX407" fmla="*/ 224114 w 297457"/>
              <a:gd name="connsiteY407" fmla="*/ 1033428 h 1558065"/>
              <a:gd name="connsiteX408" fmla="*/ 226400 w 297457"/>
              <a:gd name="connsiteY408" fmla="*/ 1032571 h 1558065"/>
              <a:gd name="connsiteX409" fmla="*/ 202206 w 297457"/>
              <a:gd name="connsiteY409" fmla="*/ 1025998 h 1558065"/>
              <a:gd name="connsiteX410" fmla="*/ 198873 w 297457"/>
              <a:gd name="connsiteY410" fmla="*/ 1028284 h 1558065"/>
              <a:gd name="connsiteX411" fmla="*/ 200111 w 297457"/>
              <a:gd name="connsiteY411" fmla="*/ 1032094 h 1558065"/>
              <a:gd name="connsiteX412" fmla="*/ 203159 w 297457"/>
              <a:gd name="connsiteY412" fmla="*/ 1028951 h 1558065"/>
              <a:gd name="connsiteX413" fmla="*/ 202206 w 297457"/>
              <a:gd name="connsiteY413" fmla="*/ 1025998 h 1558065"/>
              <a:gd name="connsiteX414" fmla="*/ 32376 w 297457"/>
              <a:gd name="connsiteY414" fmla="*/ 1023522 h 1558065"/>
              <a:gd name="connsiteX415" fmla="*/ 40663 w 297457"/>
              <a:gd name="connsiteY415" fmla="*/ 1026189 h 1558065"/>
              <a:gd name="connsiteX416" fmla="*/ 39234 w 297457"/>
              <a:gd name="connsiteY416" fmla="*/ 1032666 h 1558065"/>
              <a:gd name="connsiteX417" fmla="*/ 31138 w 297457"/>
              <a:gd name="connsiteY417" fmla="*/ 1030380 h 1558065"/>
              <a:gd name="connsiteX418" fmla="*/ 32376 w 297457"/>
              <a:gd name="connsiteY418" fmla="*/ 1023522 h 1558065"/>
              <a:gd name="connsiteX419" fmla="*/ 63903 w 297457"/>
              <a:gd name="connsiteY419" fmla="*/ 1018664 h 1558065"/>
              <a:gd name="connsiteX420" fmla="*/ 79390 w 297457"/>
              <a:gd name="connsiteY420" fmla="*/ 1035791 h 1558065"/>
              <a:gd name="connsiteX421" fmla="*/ 79810 w 297457"/>
              <a:gd name="connsiteY421" fmla="*/ 1036571 h 1558065"/>
              <a:gd name="connsiteX422" fmla="*/ 80096 w 297457"/>
              <a:gd name="connsiteY422" fmla="*/ 1036571 h 1558065"/>
              <a:gd name="connsiteX423" fmla="*/ 79390 w 297457"/>
              <a:gd name="connsiteY423" fmla="*/ 1035791 h 1558065"/>
              <a:gd name="connsiteX424" fmla="*/ 73786 w 297457"/>
              <a:gd name="connsiteY424" fmla="*/ 1025368 h 1558065"/>
              <a:gd name="connsiteX425" fmla="*/ 63903 w 297457"/>
              <a:gd name="connsiteY425" fmla="*/ 1018664 h 1558065"/>
              <a:gd name="connsiteX426" fmla="*/ 210969 w 297457"/>
              <a:gd name="connsiteY426" fmla="*/ 1000852 h 1558065"/>
              <a:gd name="connsiteX427" fmla="*/ 204397 w 297457"/>
              <a:gd name="connsiteY427" fmla="*/ 1016949 h 1558065"/>
              <a:gd name="connsiteX428" fmla="*/ 219066 w 297457"/>
              <a:gd name="connsiteY428" fmla="*/ 1012663 h 1558065"/>
              <a:gd name="connsiteX429" fmla="*/ 274983 w 297457"/>
              <a:gd name="connsiteY429" fmla="*/ 995960 h 1558065"/>
              <a:gd name="connsiteX430" fmla="*/ 272215 w 297457"/>
              <a:gd name="connsiteY430" fmla="*/ 1018378 h 1558065"/>
              <a:gd name="connsiteX431" fmla="*/ 259547 w 297457"/>
              <a:gd name="connsiteY431" fmla="*/ 1016568 h 1558065"/>
              <a:gd name="connsiteX432" fmla="*/ 259547 w 297457"/>
              <a:gd name="connsiteY432" fmla="*/ 1013044 h 1558065"/>
              <a:gd name="connsiteX433" fmla="*/ 266286 w 297457"/>
              <a:gd name="connsiteY433" fmla="*/ 1002365 h 1558065"/>
              <a:gd name="connsiteX434" fmla="*/ 35710 w 297457"/>
              <a:gd name="connsiteY434" fmla="*/ 986946 h 1558065"/>
              <a:gd name="connsiteX435" fmla="*/ 45044 w 297457"/>
              <a:gd name="connsiteY435" fmla="*/ 999042 h 1558065"/>
              <a:gd name="connsiteX436" fmla="*/ 32471 w 297457"/>
              <a:gd name="connsiteY436" fmla="*/ 991898 h 1558065"/>
              <a:gd name="connsiteX437" fmla="*/ 35710 w 297457"/>
              <a:gd name="connsiteY437" fmla="*/ 986946 h 1558065"/>
              <a:gd name="connsiteX438" fmla="*/ 44701 w 297457"/>
              <a:gd name="connsiteY438" fmla="*/ 974643 h 1558065"/>
              <a:gd name="connsiteX439" fmla="*/ 44795 w 297457"/>
              <a:gd name="connsiteY439" fmla="*/ 974867 h 1558065"/>
              <a:gd name="connsiteX440" fmla="*/ 44377 w 297457"/>
              <a:gd name="connsiteY440" fmla="*/ 974658 h 1558065"/>
              <a:gd name="connsiteX441" fmla="*/ 44663 w 297457"/>
              <a:gd name="connsiteY441" fmla="*/ 974658 h 1558065"/>
              <a:gd name="connsiteX442" fmla="*/ 256499 w 297457"/>
              <a:gd name="connsiteY442" fmla="*/ 956180 h 1558065"/>
              <a:gd name="connsiteX443" fmla="*/ 258309 w 297457"/>
              <a:gd name="connsiteY443" fmla="*/ 956180 h 1558065"/>
              <a:gd name="connsiteX444" fmla="*/ 258309 w 297457"/>
              <a:gd name="connsiteY444" fmla="*/ 965705 h 1558065"/>
              <a:gd name="connsiteX445" fmla="*/ 256499 w 297457"/>
              <a:gd name="connsiteY445" fmla="*/ 965705 h 1558065"/>
              <a:gd name="connsiteX446" fmla="*/ 256499 w 297457"/>
              <a:gd name="connsiteY446" fmla="*/ 956180 h 1558065"/>
              <a:gd name="connsiteX447" fmla="*/ 214113 w 297457"/>
              <a:gd name="connsiteY447" fmla="*/ 955323 h 1558065"/>
              <a:gd name="connsiteX448" fmla="*/ 210684 w 297457"/>
              <a:gd name="connsiteY448" fmla="*/ 956847 h 1558065"/>
              <a:gd name="connsiteX449" fmla="*/ 212017 w 297457"/>
              <a:gd name="connsiteY449" fmla="*/ 960466 h 1558065"/>
              <a:gd name="connsiteX450" fmla="*/ 215065 w 297457"/>
              <a:gd name="connsiteY450" fmla="*/ 957990 h 1558065"/>
              <a:gd name="connsiteX451" fmla="*/ 214113 w 297457"/>
              <a:gd name="connsiteY451" fmla="*/ 955323 h 1558065"/>
              <a:gd name="connsiteX452" fmla="*/ 268977 w 297457"/>
              <a:gd name="connsiteY452" fmla="*/ 937892 h 1558065"/>
              <a:gd name="connsiteX453" fmla="*/ 280217 w 297457"/>
              <a:gd name="connsiteY453" fmla="*/ 940559 h 1558065"/>
              <a:gd name="connsiteX454" fmla="*/ 280217 w 297457"/>
              <a:gd name="connsiteY454" fmla="*/ 953227 h 1558065"/>
              <a:gd name="connsiteX455" fmla="*/ 278217 w 297457"/>
              <a:gd name="connsiteY455" fmla="*/ 987041 h 1558065"/>
              <a:gd name="connsiteX456" fmla="*/ 275264 w 297457"/>
              <a:gd name="connsiteY456" fmla="*/ 995232 h 1558065"/>
              <a:gd name="connsiteX457" fmla="*/ 275391 w 297457"/>
              <a:gd name="connsiteY457" fmla="*/ 995550 h 1558065"/>
              <a:gd name="connsiteX458" fmla="*/ 275454 w 297457"/>
              <a:gd name="connsiteY458" fmla="*/ 995613 h 1558065"/>
              <a:gd name="connsiteX459" fmla="*/ 275425 w 297457"/>
              <a:gd name="connsiteY459" fmla="*/ 995635 h 1558065"/>
              <a:gd name="connsiteX460" fmla="*/ 275454 w 297457"/>
              <a:gd name="connsiteY460" fmla="*/ 995708 h 1558065"/>
              <a:gd name="connsiteX461" fmla="*/ 275419 w 297457"/>
              <a:gd name="connsiteY461" fmla="*/ 995639 h 1558065"/>
              <a:gd name="connsiteX462" fmla="*/ 274983 w 297457"/>
              <a:gd name="connsiteY462" fmla="*/ 995960 h 1558065"/>
              <a:gd name="connsiteX463" fmla="*/ 275073 w 297457"/>
              <a:gd name="connsiteY463" fmla="*/ 995232 h 1558065"/>
              <a:gd name="connsiteX464" fmla="*/ 275357 w 297457"/>
              <a:gd name="connsiteY464" fmla="*/ 995516 h 1558065"/>
              <a:gd name="connsiteX465" fmla="*/ 271109 w 297457"/>
              <a:gd name="connsiteY465" fmla="*/ 987112 h 1558065"/>
              <a:gd name="connsiteX466" fmla="*/ 263548 w 297457"/>
              <a:gd name="connsiteY466" fmla="*/ 984088 h 1558065"/>
              <a:gd name="connsiteX467" fmla="*/ 261834 w 297457"/>
              <a:gd name="connsiteY467" fmla="*/ 997518 h 1558065"/>
              <a:gd name="connsiteX468" fmla="*/ 258119 w 297457"/>
              <a:gd name="connsiteY468" fmla="*/ 980087 h 1558065"/>
              <a:gd name="connsiteX469" fmla="*/ 268215 w 297457"/>
              <a:gd name="connsiteY469" fmla="*/ 945131 h 1558065"/>
              <a:gd name="connsiteX470" fmla="*/ 268977 w 297457"/>
              <a:gd name="connsiteY470" fmla="*/ 937892 h 1558065"/>
              <a:gd name="connsiteX471" fmla="*/ 205254 w 297457"/>
              <a:gd name="connsiteY471" fmla="*/ 920652 h 1558065"/>
              <a:gd name="connsiteX472" fmla="*/ 213351 w 297457"/>
              <a:gd name="connsiteY472" fmla="*/ 936273 h 1558065"/>
              <a:gd name="connsiteX473" fmla="*/ 213541 w 297457"/>
              <a:gd name="connsiteY473" fmla="*/ 935892 h 1558065"/>
              <a:gd name="connsiteX474" fmla="*/ 205254 w 297457"/>
              <a:gd name="connsiteY474" fmla="*/ 920652 h 1558065"/>
              <a:gd name="connsiteX475" fmla="*/ 215160 w 297457"/>
              <a:gd name="connsiteY475" fmla="*/ 920556 h 1558065"/>
              <a:gd name="connsiteX476" fmla="*/ 213732 w 297457"/>
              <a:gd name="connsiteY476" fmla="*/ 922557 h 1558065"/>
              <a:gd name="connsiteX477" fmla="*/ 214875 w 297457"/>
              <a:gd name="connsiteY477" fmla="*/ 925033 h 1558065"/>
              <a:gd name="connsiteX478" fmla="*/ 215160 w 297457"/>
              <a:gd name="connsiteY478" fmla="*/ 925033 h 1558065"/>
              <a:gd name="connsiteX479" fmla="*/ 216018 w 297457"/>
              <a:gd name="connsiteY479" fmla="*/ 921795 h 1558065"/>
              <a:gd name="connsiteX480" fmla="*/ 215160 w 297457"/>
              <a:gd name="connsiteY480" fmla="*/ 920556 h 1558065"/>
              <a:gd name="connsiteX481" fmla="*/ 268215 w 297457"/>
              <a:gd name="connsiteY481" fmla="*/ 913889 h 1558065"/>
              <a:gd name="connsiteX482" fmla="*/ 272692 w 297457"/>
              <a:gd name="connsiteY482" fmla="*/ 919128 h 1558065"/>
              <a:gd name="connsiteX483" fmla="*/ 267262 w 297457"/>
              <a:gd name="connsiteY483" fmla="*/ 923319 h 1558065"/>
              <a:gd name="connsiteX484" fmla="*/ 265357 w 297457"/>
              <a:gd name="connsiteY484" fmla="*/ 917128 h 1558065"/>
              <a:gd name="connsiteX485" fmla="*/ 268215 w 297457"/>
              <a:gd name="connsiteY485" fmla="*/ 913889 h 1558065"/>
              <a:gd name="connsiteX486" fmla="*/ 10659 w 297457"/>
              <a:gd name="connsiteY486" fmla="*/ 905412 h 1558065"/>
              <a:gd name="connsiteX487" fmla="*/ 12374 w 297457"/>
              <a:gd name="connsiteY487" fmla="*/ 910174 h 1558065"/>
              <a:gd name="connsiteX488" fmla="*/ 11326 w 297457"/>
              <a:gd name="connsiteY488" fmla="*/ 908841 h 1558065"/>
              <a:gd name="connsiteX489" fmla="*/ 10659 w 297457"/>
              <a:gd name="connsiteY489" fmla="*/ 905507 h 1558065"/>
              <a:gd name="connsiteX490" fmla="*/ 260214 w 297457"/>
              <a:gd name="connsiteY490" fmla="*/ 893792 h 1558065"/>
              <a:gd name="connsiteX491" fmla="*/ 276121 w 297457"/>
              <a:gd name="connsiteY491" fmla="*/ 893792 h 1558065"/>
              <a:gd name="connsiteX492" fmla="*/ 276597 w 297457"/>
              <a:gd name="connsiteY492" fmla="*/ 904650 h 1558065"/>
              <a:gd name="connsiteX493" fmla="*/ 260214 w 297457"/>
              <a:gd name="connsiteY493" fmla="*/ 902364 h 1558065"/>
              <a:gd name="connsiteX494" fmla="*/ 234020 w 297457"/>
              <a:gd name="connsiteY494" fmla="*/ 890076 h 1558065"/>
              <a:gd name="connsiteX495" fmla="*/ 232972 w 297457"/>
              <a:gd name="connsiteY495" fmla="*/ 892934 h 1558065"/>
              <a:gd name="connsiteX496" fmla="*/ 236306 w 297457"/>
              <a:gd name="connsiteY496" fmla="*/ 897601 h 1558065"/>
              <a:gd name="connsiteX497" fmla="*/ 239259 w 297457"/>
              <a:gd name="connsiteY497" fmla="*/ 892839 h 1558065"/>
              <a:gd name="connsiteX498" fmla="*/ 234020 w 297457"/>
              <a:gd name="connsiteY498" fmla="*/ 890076 h 1558065"/>
              <a:gd name="connsiteX499" fmla="*/ 12183 w 297457"/>
              <a:gd name="connsiteY499" fmla="*/ 850738 h 1558065"/>
              <a:gd name="connsiteX500" fmla="*/ 15231 w 297457"/>
              <a:gd name="connsiteY500" fmla="*/ 853405 h 1558065"/>
              <a:gd name="connsiteX501" fmla="*/ 15231 w 297457"/>
              <a:gd name="connsiteY501" fmla="*/ 856643 h 1558065"/>
              <a:gd name="connsiteX502" fmla="*/ 13040 w 297457"/>
              <a:gd name="connsiteY502" fmla="*/ 857024 h 1558065"/>
              <a:gd name="connsiteX503" fmla="*/ 263833 w 297457"/>
              <a:gd name="connsiteY503" fmla="*/ 821115 h 1558065"/>
              <a:gd name="connsiteX504" fmla="*/ 254308 w 297457"/>
              <a:gd name="connsiteY504" fmla="*/ 831879 h 1558065"/>
              <a:gd name="connsiteX505" fmla="*/ 256880 w 297457"/>
              <a:gd name="connsiteY505" fmla="*/ 856644 h 1558065"/>
              <a:gd name="connsiteX506" fmla="*/ 245926 w 297457"/>
              <a:gd name="connsiteY506" fmla="*/ 865883 h 1558065"/>
              <a:gd name="connsiteX507" fmla="*/ 261547 w 297457"/>
              <a:gd name="connsiteY507" fmla="*/ 865883 h 1558065"/>
              <a:gd name="connsiteX508" fmla="*/ 263833 w 297457"/>
              <a:gd name="connsiteY508" fmla="*/ 821115 h 1558065"/>
              <a:gd name="connsiteX509" fmla="*/ 15136 w 297457"/>
              <a:gd name="connsiteY509" fmla="*/ 815305 h 1558065"/>
              <a:gd name="connsiteX510" fmla="*/ 13993 w 297457"/>
              <a:gd name="connsiteY510" fmla="*/ 823306 h 1558065"/>
              <a:gd name="connsiteX511" fmla="*/ 12278 w 297457"/>
              <a:gd name="connsiteY511" fmla="*/ 818448 h 1558065"/>
              <a:gd name="connsiteX512" fmla="*/ 15136 w 297457"/>
              <a:gd name="connsiteY512" fmla="*/ 815305 h 1558065"/>
              <a:gd name="connsiteX513" fmla="*/ 258785 w 297457"/>
              <a:gd name="connsiteY513" fmla="*/ 802447 h 1558065"/>
              <a:gd name="connsiteX514" fmla="*/ 257642 w 297457"/>
              <a:gd name="connsiteY514" fmla="*/ 805018 h 1558065"/>
              <a:gd name="connsiteX515" fmla="*/ 258976 w 297457"/>
              <a:gd name="connsiteY515" fmla="*/ 806447 h 1558065"/>
              <a:gd name="connsiteX516" fmla="*/ 259261 w 297457"/>
              <a:gd name="connsiteY516" fmla="*/ 806447 h 1558065"/>
              <a:gd name="connsiteX517" fmla="*/ 259737 w 297457"/>
              <a:gd name="connsiteY517" fmla="*/ 803494 h 1558065"/>
              <a:gd name="connsiteX518" fmla="*/ 258785 w 297457"/>
              <a:gd name="connsiteY518" fmla="*/ 802447 h 1558065"/>
              <a:gd name="connsiteX519" fmla="*/ 258690 w 297457"/>
              <a:gd name="connsiteY519" fmla="*/ 768823 h 1558065"/>
              <a:gd name="connsiteX520" fmla="*/ 262404 w 297457"/>
              <a:gd name="connsiteY520" fmla="*/ 785682 h 1558065"/>
              <a:gd name="connsiteX521" fmla="*/ 262595 w 297457"/>
              <a:gd name="connsiteY521" fmla="*/ 785301 h 1558065"/>
              <a:gd name="connsiteX522" fmla="*/ 258690 w 297457"/>
              <a:gd name="connsiteY522" fmla="*/ 768823 h 1558065"/>
              <a:gd name="connsiteX523" fmla="*/ 10659 w 297457"/>
              <a:gd name="connsiteY523" fmla="*/ 748535 h 1558065"/>
              <a:gd name="connsiteX524" fmla="*/ 14088 w 297457"/>
              <a:gd name="connsiteY524" fmla="*/ 778920 h 1558065"/>
              <a:gd name="connsiteX525" fmla="*/ 10659 w 297457"/>
              <a:gd name="connsiteY525" fmla="*/ 778538 h 1558065"/>
              <a:gd name="connsiteX526" fmla="*/ 15612 w 297457"/>
              <a:gd name="connsiteY526" fmla="*/ 685575 h 1558065"/>
              <a:gd name="connsiteX527" fmla="*/ 15612 w 297457"/>
              <a:gd name="connsiteY527" fmla="*/ 717579 h 1558065"/>
              <a:gd name="connsiteX528" fmla="*/ 15897 w 297457"/>
              <a:gd name="connsiteY528" fmla="*/ 685575 h 1558065"/>
              <a:gd name="connsiteX529" fmla="*/ 258213 w 297457"/>
              <a:gd name="connsiteY529" fmla="*/ 681479 h 1558065"/>
              <a:gd name="connsiteX530" fmla="*/ 254785 w 297457"/>
              <a:gd name="connsiteY530" fmla="*/ 686146 h 1558065"/>
              <a:gd name="connsiteX531" fmla="*/ 257928 w 297457"/>
              <a:gd name="connsiteY531" fmla="*/ 690051 h 1558065"/>
              <a:gd name="connsiteX532" fmla="*/ 260595 w 297457"/>
              <a:gd name="connsiteY532" fmla="*/ 685480 h 1558065"/>
              <a:gd name="connsiteX533" fmla="*/ 258213 w 297457"/>
              <a:gd name="connsiteY533" fmla="*/ 681479 h 1558065"/>
              <a:gd name="connsiteX534" fmla="*/ 255775 w 297457"/>
              <a:gd name="connsiteY534" fmla="*/ 646065 h 1558065"/>
              <a:gd name="connsiteX535" fmla="*/ 251984 w 297457"/>
              <a:gd name="connsiteY535" fmla="*/ 647456 h 1558065"/>
              <a:gd name="connsiteX536" fmla="*/ 252499 w 297457"/>
              <a:gd name="connsiteY536" fmla="*/ 650618 h 1558065"/>
              <a:gd name="connsiteX537" fmla="*/ 254785 w 297457"/>
              <a:gd name="connsiteY537" fmla="*/ 656714 h 1558065"/>
              <a:gd name="connsiteX538" fmla="*/ 254880 w 297457"/>
              <a:gd name="connsiteY538" fmla="*/ 656333 h 1558065"/>
              <a:gd name="connsiteX539" fmla="*/ 257166 w 297457"/>
              <a:gd name="connsiteY539" fmla="*/ 649856 h 1558065"/>
              <a:gd name="connsiteX540" fmla="*/ 255775 w 297457"/>
              <a:gd name="connsiteY540" fmla="*/ 646065 h 1558065"/>
              <a:gd name="connsiteX541" fmla="*/ 296409 w 297457"/>
              <a:gd name="connsiteY541" fmla="*/ 438020 h 1558065"/>
              <a:gd name="connsiteX542" fmla="*/ 297457 w 297457"/>
              <a:gd name="connsiteY542" fmla="*/ 438877 h 1558065"/>
              <a:gd name="connsiteX543" fmla="*/ 296123 w 297457"/>
              <a:gd name="connsiteY543" fmla="*/ 441163 h 1558065"/>
              <a:gd name="connsiteX544" fmla="*/ 295075 w 297457"/>
              <a:gd name="connsiteY544" fmla="*/ 440211 h 1558065"/>
              <a:gd name="connsiteX545" fmla="*/ 296409 w 297457"/>
              <a:gd name="connsiteY545" fmla="*/ 438020 h 1558065"/>
              <a:gd name="connsiteX546" fmla="*/ 29518 w 297457"/>
              <a:gd name="connsiteY546" fmla="*/ 249139 h 1558065"/>
              <a:gd name="connsiteX547" fmla="*/ 27804 w 297457"/>
              <a:gd name="connsiteY547" fmla="*/ 250854 h 1558065"/>
              <a:gd name="connsiteX548" fmla="*/ 31518 w 297457"/>
              <a:gd name="connsiteY548" fmla="*/ 258855 h 1558065"/>
              <a:gd name="connsiteX549" fmla="*/ 34376 w 297457"/>
              <a:gd name="connsiteY549" fmla="*/ 256283 h 1558065"/>
              <a:gd name="connsiteX550" fmla="*/ 61332 w 297457"/>
              <a:gd name="connsiteY550" fmla="*/ 166939 h 1558065"/>
              <a:gd name="connsiteX551" fmla="*/ 49997 w 297457"/>
              <a:gd name="connsiteY551" fmla="*/ 169320 h 1558065"/>
              <a:gd name="connsiteX552" fmla="*/ 58284 w 297457"/>
              <a:gd name="connsiteY552" fmla="*/ 185989 h 1558065"/>
              <a:gd name="connsiteX553" fmla="*/ 61332 w 297457"/>
              <a:gd name="connsiteY553" fmla="*/ 166939 h 1558065"/>
              <a:gd name="connsiteX554" fmla="*/ 52950 w 297457"/>
              <a:gd name="connsiteY554" fmla="*/ 136840 h 1558065"/>
              <a:gd name="connsiteX555" fmla="*/ 52950 w 297457"/>
              <a:gd name="connsiteY555" fmla="*/ 143809 h 1558065"/>
              <a:gd name="connsiteX556" fmla="*/ 51045 w 297457"/>
              <a:gd name="connsiteY556" fmla="*/ 137316 h 1558065"/>
              <a:gd name="connsiteX557" fmla="*/ 41806 w 297457"/>
              <a:gd name="connsiteY557" fmla="*/ 124076 h 1558065"/>
              <a:gd name="connsiteX558" fmla="*/ 43616 w 297457"/>
              <a:gd name="connsiteY558" fmla="*/ 125886 h 1558065"/>
              <a:gd name="connsiteX559" fmla="*/ 42854 w 297457"/>
              <a:gd name="connsiteY559" fmla="*/ 127219 h 1558065"/>
              <a:gd name="connsiteX560" fmla="*/ 41044 w 297457"/>
              <a:gd name="connsiteY560" fmla="*/ 125219 h 1558065"/>
              <a:gd name="connsiteX561" fmla="*/ 41806 w 297457"/>
              <a:gd name="connsiteY561" fmla="*/ 124076 h 1558065"/>
              <a:gd name="connsiteX562" fmla="*/ 62666 w 297457"/>
              <a:gd name="connsiteY562" fmla="*/ 92262 h 1558065"/>
              <a:gd name="connsiteX563" fmla="*/ 67524 w 297457"/>
              <a:gd name="connsiteY563" fmla="*/ 92262 h 1558065"/>
              <a:gd name="connsiteX564" fmla="*/ 63523 w 297457"/>
              <a:gd name="connsiteY564" fmla="*/ 107407 h 1558065"/>
              <a:gd name="connsiteX565" fmla="*/ 62666 w 297457"/>
              <a:gd name="connsiteY565" fmla="*/ 92262 h 1558065"/>
              <a:gd name="connsiteX566" fmla="*/ 76096 w 297457"/>
              <a:gd name="connsiteY566" fmla="*/ 58640 h 1558065"/>
              <a:gd name="connsiteX567" fmla="*/ 76858 w 297457"/>
              <a:gd name="connsiteY567" fmla="*/ 61878 h 1558065"/>
              <a:gd name="connsiteX568" fmla="*/ 75715 w 297457"/>
              <a:gd name="connsiteY568" fmla="*/ 62830 h 1558065"/>
              <a:gd name="connsiteX569" fmla="*/ 75143 w 297457"/>
              <a:gd name="connsiteY569" fmla="*/ 59687 h 1558065"/>
              <a:gd name="connsiteX570" fmla="*/ 76096 w 297457"/>
              <a:gd name="connsiteY570" fmla="*/ 58640 h 1558065"/>
              <a:gd name="connsiteX571" fmla="*/ 61904 w 297457"/>
              <a:gd name="connsiteY571" fmla="*/ 55210 h 1558065"/>
              <a:gd name="connsiteX572" fmla="*/ 64476 w 297457"/>
              <a:gd name="connsiteY572" fmla="*/ 62068 h 1558065"/>
              <a:gd name="connsiteX573" fmla="*/ 62190 w 297457"/>
              <a:gd name="connsiteY573" fmla="*/ 62925 h 1558065"/>
              <a:gd name="connsiteX574" fmla="*/ 60094 w 297457"/>
              <a:gd name="connsiteY574" fmla="*/ 56258 h 1558065"/>
              <a:gd name="connsiteX575" fmla="*/ 134579 w 297457"/>
              <a:gd name="connsiteY575" fmla="*/ 1584 h 1558065"/>
              <a:gd name="connsiteX576" fmla="*/ 159153 w 297457"/>
              <a:gd name="connsiteY576" fmla="*/ 18634 h 1558065"/>
              <a:gd name="connsiteX577" fmla="*/ 187728 w 297457"/>
              <a:gd name="connsiteY577" fmla="*/ 2061 h 1558065"/>
              <a:gd name="connsiteX578" fmla="*/ 211731 w 297457"/>
              <a:gd name="connsiteY578" fmla="*/ 30159 h 1558065"/>
              <a:gd name="connsiteX579" fmla="*/ 221256 w 297457"/>
              <a:gd name="connsiteY579" fmla="*/ 22158 h 1558065"/>
              <a:gd name="connsiteX580" fmla="*/ 236877 w 297457"/>
              <a:gd name="connsiteY580" fmla="*/ 54924 h 1558065"/>
              <a:gd name="connsiteX581" fmla="*/ 245355 w 297457"/>
              <a:gd name="connsiteY581" fmla="*/ 56448 h 1558065"/>
              <a:gd name="connsiteX582" fmla="*/ 253546 w 297457"/>
              <a:gd name="connsiteY582" fmla="*/ 70164 h 1558065"/>
              <a:gd name="connsiteX583" fmla="*/ 253546 w 297457"/>
              <a:gd name="connsiteY583" fmla="*/ 87500 h 1558065"/>
              <a:gd name="connsiteX584" fmla="*/ 259547 w 297457"/>
              <a:gd name="connsiteY584" fmla="*/ 101692 h 1558065"/>
              <a:gd name="connsiteX585" fmla="*/ 271072 w 297457"/>
              <a:gd name="connsiteY585" fmla="*/ 131791 h 1558065"/>
              <a:gd name="connsiteX586" fmla="*/ 277549 w 297457"/>
              <a:gd name="connsiteY586" fmla="*/ 175035 h 1558065"/>
              <a:gd name="connsiteX587" fmla="*/ 282883 w 297457"/>
              <a:gd name="connsiteY587" fmla="*/ 219135 h 1558065"/>
              <a:gd name="connsiteX588" fmla="*/ 282883 w 297457"/>
              <a:gd name="connsiteY588" fmla="*/ 304860 h 1558065"/>
              <a:gd name="connsiteX589" fmla="*/ 281645 w 297457"/>
              <a:gd name="connsiteY589" fmla="*/ 366392 h 1558065"/>
              <a:gd name="connsiteX590" fmla="*/ 286408 w 297457"/>
              <a:gd name="connsiteY590" fmla="*/ 490217 h 1558065"/>
              <a:gd name="connsiteX591" fmla="*/ 285836 w 297457"/>
              <a:gd name="connsiteY591" fmla="*/ 548510 h 1558065"/>
              <a:gd name="connsiteX592" fmla="*/ 287169 w 297457"/>
              <a:gd name="connsiteY592" fmla="*/ 653285 h 1558065"/>
              <a:gd name="connsiteX593" fmla="*/ 287169 w 297457"/>
              <a:gd name="connsiteY593" fmla="*/ 657190 h 1558065"/>
              <a:gd name="connsiteX594" fmla="*/ 278216 w 297457"/>
              <a:gd name="connsiteY594" fmla="*/ 716245 h 1558065"/>
              <a:gd name="connsiteX595" fmla="*/ 278216 w 297457"/>
              <a:gd name="connsiteY595" fmla="*/ 736629 h 1558065"/>
              <a:gd name="connsiteX596" fmla="*/ 279740 w 297457"/>
              <a:gd name="connsiteY596" fmla="*/ 822354 h 1558065"/>
              <a:gd name="connsiteX597" fmla="*/ 279740 w 297457"/>
              <a:gd name="connsiteY597" fmla="*/ 868645 h 1558065"/>
              <a:gd name="connsiteX598" fmla="*/ 269643 w 297457"/>
              <a:gd name="connsiteY598" fmla="*/ 881694 h 1558065"/>
              <a:gd name="connsiteX599" fmla="*/ 249165 w 297457"/>
              <a:gd name="connsiteY599" fmla="*/ 888648 h 1558065"/>
              <a:gd name="connsiteX600" fmla="*/ 248593 w 297457"/>
              <a:gd name="connsiteY600" fmla="*/ 900459 h 1558065"/>
              <a:gd name="connsiteX601" fmla="*/ 255451 w 297457"/>
              <a:gd name="connsiteY601" fmla="*/ 908936 h 1558065"/>
              <a:gd name="connsiteX602" fmla="*/ 255451 w 297457"/>
              <a:gd name="connsiteY602" fmla="*/ 915794 h 1558065"/>
              <a:gd name="connsiteX603" fmla="*/ 237163 w 297457"/>
              <a:gd name="connsiteY603" fmla="*/ 906269 h 1558065"/>
              <a:gd name="connsiteX604" fmla="*/ 238497 w 297457"/>
              <a:gd name="connsiteY604" fmla="*/ 916461 h 1558065"/>
              <a:gd name="connsiteX605" fmla="*/ 254975 w 297457"/>
              <a:gd name="connsiteY605" fmla="*/ 948465 h 1558065"/>
              <a:gd name="connsiteX606" fmla="*/ 237735 w 297457"/>
              <a:gd name="connsiteY606" fmla="*/ 937416 h 1558065"/>
              <a:gd name="connsiteX607" fmla="*/ 223257 w 297457"/>
              <a:gd name="connsiteY607" fmla="*/ 927891 h 1558065"/>
              <a:gd name="connsiteX608" fmla="*/ 225638 w 297457"/>
              <a:gd name="connsiteY608" fmla="*/ 937416 h 1558065"/>
              <a:gd name="connsiteX609" fmla="*/ 235735 w 297457"/>
              <a:gd name="connsiteY609" fmla="*/ 956466 h 1558065"/>
              <a:gd name="connsiteX610" fmla="*/ 249069 w 297457"/>
              <a:gd name="connsiteY610" fmla="*/ 960085 h 1558065"/>
              <a:gd name="connsiteX611" fmla="*/ 252308 w 297457"/>
              <a:gd name="connsiteY611" fmla="*/ 970467 h 1558065"/>
              <a:gd name="connsiteX612" fmla="*/ 245926 w 297457"/>
              <a:gd name="connsiteY612" fmla="*/ 1000471 h 1558065"/>
              <a:gd name="connsiteX613" fmla="*/ 243735 w 297457"/>
              <a:gd name="connsiteY613" fmla="*/ 1007996 h 1558065"/>
              <a:gd name="connsiteX614" fmla="*/ 228019 w 297457"/>
              <a:gd name="connsiteY614" fmla="*/ 993613 h 1558065"/>
              <a:gd name="connsiteX615" fmla="*/ 235068 w 297457"/>
              <a:gd name="connsiteY615" fmla="*/ 1019521 h 1558065"/>
              <a:gd name="connsiteX616" fmla="*/ 250212 w 297457"/>
              <a:gd name="connsiteY616" fmla="*/ 1015806 h 1558065"/>
              <a:gd name="connsiteX617" fmla="*/ 248498 w 297457"/>
              <a:gd name="connsiteY617" fmla="*/ 1034856 h 1558065"/>
              <a:gd name="connsiteX618" fmla="*/ 264119 w 297457"/>
              <a:gd name="connsiteY618" fmla="*/ 1039619 h 1558065"/>
              <a:gd name="connsiteX619" fmla="*/ 235544 w 297457"/>
              <a:gd name="connsiteY619" fmla="*/ 1031618 h 1558065"/>
              <a:gd name="connsiteX620" fmla="*/ 222876 w 297457"/>
              <a:gd name="connsiteY620" fmla="*/ 1052287 h 1558065"/>
              <a:gd name="connsiteX621" fmla="*/ 231067 w 297457"/>
              <a:gd name="connsiteY621" fmla="*/ 1066384 h 1558065"/>
              <a:gd name="connsiteX622" fmla="*/ 220590 w 297457"/>
              <a:gd name="connsiteY622" fmla="*/ 1074195 h 1558065"/>
              <a:gd name="connsiteX623" fmla="*/ 211065 w 297457"/>
              <a:gd name="connsiteY623" fmla="*/ 1065813 h 1558065"/>
              <a:gd name="connsiteX624" fmla="*/ 207636 w 297457"/>
              <a:gd name="connsiteY624" fmla="*/ 1074290 h 1558065"/>
              <a:gd name="connsiteX625" fmla="*/ 196777 w 297457"/>
              <a:gd name="connsiteY625" fmla="*/ 1060479 h 1558065"/>
              <a:gd name="connsiteX626" fmla="*/ 199159 w 297457"/>
              <a:gd name="connsiteY626" fmla="*/ 1093626 h 1558065"/>
              <a:gd name="connsiteX627" fmla="*/ 207731 w 297457"/>
              <a:gd name="connsiteY627" fmla="*/ 1091625 h 1558065"/>
              <a:gd name="connsiteX628" fmla="*/ 232972 w 297457"/>
              <a:gd name="connsiteY628" fmla="*/ 1129725 h 1558065"/>
              <a:gd name="connsiteX629" fmla="*/ 241259 w 297457"/>
              <a:gd name="connsiteY629" fmla="*/ 1108485 h 1558065"/>
              <a:gd name="connsiteX630" fmla="*/ 252213 w 297457"/>
              <a:gd name="connsiteY630" fmla="*/ 1114009 h 1558065"/>
              <a:gd name="connsiteX631" fmla="*/ 240783 w 297457"/>
              <a:gd name="connsiteY631" fmla="*/ 1170492 h 1558065"/>
              <a:gd name="connsiteX632" fmla="*/ 216589 w 297457"/>
              <a:gd name="connsiteY632" fmla="*/ 1174493 h 1558065"/>
              <a:gd name="connsiteX633" fmla="*/ 212493 w 297457"/>
              <a:gd name="connsiteY633" fmla="*/ 1161920 h 1558065"/>
              <a:gd name="connsiteX634" fmla="*/ 232686 w 297457"/>
              <a:gd name="connsiteY634" fmla="*/ 1155443 h 1558065"/>
              <a:gd name="connsiteX635" fmla="*/ 195063 w 297457"/>
              <a:gd name="connsiteY635" fmla="*/ 1152871 h 1558065"/>
              <a:gd name="connsiteX636" fmla="*/ 192586 w 297457"/>
              <a:gd name="connsiteY636" fmla="*/ 1165730 h 1558065"/>
              <a:gd name="connsiteX637" fmla="*/ 190110 w 297457"/>
              <a:gd name="connsiteY637" fmla="*/ 1165254 h 1558065"/>
              <a:gd name="connsiteX638" fmla="*/ 190110 w 297457"/>
              <a:gd name="connsiteY638" fmla="*/ 1151061 h 1558065"/>
              <a:gd name="connsiteX639" fmla="*/ 176203 w 297457"/>
              <a:gd name="connsiteY639" fmla="*/ 1147442 h 1558065"/>
              <a:gd name="connsiteX640" fmla="*/ 187538 w 297457"/>
              <a:gd name="connsiteY640" fmla="*/ 1166492 h 1558065"/>
              <a:gd name="connsiteX641" fmla="*/ 171822 w 297457"/>
              <a:gd name="connsiteY641" fmla="*/ 1172779 h 1558065"/>
              <a:gd name="connsiteX642" fmla="*/ 204588 w 297457"/>
              <a:gd name="connsiteY642" fmla="*/ 1174017 h 1558065"/>
              <a:gd name="connsiteX643" fmla="*/ 212875 w 297457"/>
              <a:gd name="connsiteY643" fmla="*/ 1192495 h 1558065"/>
              <a:gd name="connsiteX644" fmla="*/ 213351 w 297457"/>
              <a:gd name="connsiteY644" fmla="*/ 1192495 h 1558065"/>
              <a:gd name="connsiteX645" fmla="*/ 204683 w 297457"/>
              <a:gd name="connsiteY645" fmla="*/ 1209735 h 1558065"/>
              <a:gd name="connsiteX646" fmla="*/ 199063 w 297457"/>
              <a:gd name="connsiteY646" fmla="*/ 1190685 h 1558065"/>
              <a:gd name="connsiteX647" fmla="*/ 174679 w 297457"/>
              <a:gd name="connsiteY647" fmla="*/ 1193257 h 1558065"/>
              <a:gd name="connsiteX648" fmla="*/ 170774 w 297457"/>
              <a:gd name="connsiteY648" fmla="*/ 1191543 h 1558065"/>
              <a:gd name="connsiteX649" fmla="*/ 161249 w 297457"/>
              <a:gd name="connsiteY649" fmla="*/ 1168207 h 1558065"/>
              <a:gd name="connsiteX650" fmla="*/ 158296 w 297457"/>
              <a:gd name="connsiteY650" fmla="*/ 1152109 h 1558065"/>
              <a:gd name="connsiteX651" fmla="*/ 148771 w 297457"/>
              <a:gd name="connsiteY651" fmla="*/ 1152681 h 1558065"/>
              <a:gd name="connsiteX652" fmla="*/ 139246 w 297457"/>
              <a:gd name="connsiteY652" fmla="*/ 1151633 h 1558065"/>
              <a:gd name="connsiteX653" fmla="*/ 128864 w 297457"/>
              <a:gd name="connsiteY653" fmla="*/ 1156110 h 1558065"/>
              <a:gd name="connsiteX654" fmla="*/ 149628 w 297457"/>
              <a:gd name="connsiteY654" fmla="*/ 1210879 h 1558065"/>
              <a:gd name="connsiteX655" fmla="*/ 129721 w 297457"/>
              <a:gd name="connsiteY655" fmla="*/ 1228785 h 1558065"/>
              <a:gd name="connsiteX656" fmla="*/ 127816 w 297457"/>
              <a:gd name="connsiteY656" fmla="*/ 1229548 h 1558065"/>
              <a:gd name="connsiteX657" fmla="*/ 117053 w 297457"/>
              <a:gd name="connsiteY657" fmla="*/ 1244502 h 1558065"/>
              <a:gd name="connsiteX658" fmla="*/ 130483 w 297457"/>
              <a:gd name="connsiteY658" fmla="*/ 1254598 h 1558065"/>
              <a:gd name="connsiteX659" fmla="*/ 132483 w 297457"/>
              <a:gd name="connsiteY659" fmla="*/ 1268219 h 1558065"/>
              <a:gd name="connsiteX660" fmla="*/ 141437 w 297457"/>
              <a:gd name="connsiteY660" fmla="*/ 1275172 h 1558065"/>
              <a:gd name="connsiteX661" fmla="*/ 118291 w 297457"/>
              <a:gd name="connsiteY661" fmla="*/ 1286602 h 1558065"/>
              <a:gd name="connsiteX662" fmla="*/ 132198 w 297457"/>
              <a:gd name="connsiteY662" fmla="*/ 1302604 h 1558065"/>
              <a:gd name="connsiteX663" fmla="*/ 114862 w 297457"/>
              <a:gd name="connsiteY663" fmla="*/ 1295746 h 1558065"/>
              <a:gd name="connsiteX664" fmla="*/ 118386 w 297457"/>
              <a:gd name="connsiteY664" fmla="*/ 1324321 h 1558065"/>
              <a:gd name="connsiteX665" fmla="*/ 112576 w 297457"/>
              <a:gd name="connsiteY665" fmla="*/ 1349563 h 1558065"/>
              <a:gd name="connsiteX666" fmla="*/ 106956 w 297457"/>
              <a:gd name="connsiteY666" fmla="*/ 1330989 h 1558065"/>
              <a:gd name="connsiteX667" fmla="*/ 108004 w 297457"/>
              <a:gd name="connsiteY667" fmla="*/ 1300223 h 1558065"/>
              <a:gd name="connsiteX668" fmla="*/ 110290 w 297457"/>
              <a:gd name="connsiteY668" fmla="*/ 1281173 h 1558065"/>
              <a:gd name="connsiteX669" fmla="*/ 95526 w 297457"/>
              <a:gd name="connsiteY669" fmla="*/ 1265742 h 1558065"/>
              <a:gd name="connsiteX670" fmla="*/ 95526 w 297457"/>
              <a:gd name="connsiteY670" fmla="*/ 1232691 h 1558065"/>
              <a:gd name="connsiteX671" fmla="*/ 87430 w 297457"/>
              <a:gd name="connsiteY671" fmla="*/ 1232215 h 1558065"/>
              <a:gd name="connsiteX672" fmla="*/ 95622 w 297457"/>
              <a:gd name="connsiteY672" fmla="*/ 1219927 h 1558065"/>
              <a:gd name="connsiteX673" fmla="*/ 78572 w 297457"/>
              <a:gd name="connsiteY673" fmla="*/ 1174969 h 1558065"/>
              <a:gd name="connsiteX674" fmla="*/ 85811 w 297457"/>
              <a:gd name="connsiteY674" fmla="*/ 1160301 h 1558065"/>
              <a:gd name="connsiteX675" fmla="*/ 83334 w 297457"/>
              <a:gd name="connsiteY675" fmla="*/ 1128582 h 1558065"/>
              <a:gd name="connsiteX676" fmla="*/ 81525 w 297457"/>
              <a:gd name="connsiteY676" fmla="*/ 1109532 h 1558065"/>
              <a:gd name="connsiteX677" fmla="*/ 82858 w 297457"/>
              <a:gd name="connsiteY677" fmla="*/ 1088768 h 1558065"/>
              <a:gd name="connsiteX678" fmla="*/ 73333 w 297457"/>
              <a:gd name="connsiteY678" fmla="*/ 1076005 h 1558065"/>
              <a:gd name="connsiteX679" fmla="*/ 63808 w 297457"/>
              <a:gd name="connsiteY679" fmla="*/ 1078481 h 1558065"/>
              <a:gd name="connsiteX680" fmla="*/ 52664 w 297457"/>
              <a:gd name="connsiteY680" fmla="*/ 1078481 h 1558065"/>
              <a:gd name="connsiteX681" fmla="*/ 65332 w 297457"/>
              <a:gd name="connsiteY681" fmla="*/ 1071528 h 1558065"/>
              <a:gd name="connsiteX682" fmla="*/ 65332 w 297457"/>
              <a:gd name="connsiteY682" fmla="*/ 1048096 h 1558065"/>
              <a:gd name="connsiteX683" fmla="*/ 55807 w 297457"/>
              <a:gd name="connsiteY683" fmla="*/ 1040381 h 1558065"/>
              <a:gd name="connsiteX684" fmla="*/ 57426 w 297457"/>
              <a:gd name="connsiteY684" fmla="*/ 1029713 h 1558065"/>
              <a:gd name="connsiteX685" fmla="*/ 59808 w 297457"/>
              <a:gd name="connsiteY685" fmla="*/ 997042 h 1558065"/>
              <a:gd name="connsiteX686" fmla="*/ 61427 w 297457"/>
              <a:gd name="connsiteY686" fmla="*/ 987517 h 1558065"/>
              <a:gd name="connsiteX687" fmla="*/ 45735 w 297457"/>
              <a:gd name="connsiteY687" fmla="*/ 977123 h 1558065"/>
              <a:gd name="connsiteX688" fmla="*/ 44795 w 297457"/>
              <a:gd name="connsiteY688" fmla="*/ 974867 h 1558065"/>
              <a:gd name="connsiteX689" fmla="*/ 50092 w 297457"/>
              <a:gd name="connsiteY689" fmla="*/ 977516 h 1558065"/>
              <a:gd name="connsiteX690" fmla="*/ 52378 w 297457"/>
              <a:gd name="connsiteY690" fmla="*/ 974468 h 1558065"/>
              <a:gd name="connsiteX691" fmla="*/ 50949 w 297457"/>
              <a:gd name="connsiteY691" fmla="*/ 972087 h 1558065"/>
              <a:gd name="connsiteX692" fmla="*/ 44701 w 297457"/>
              <a:gd name="connsiteY692" fmla="*/ 974643 h 1558065"/>
              <a:gd name="connsiteX693" fmla="*/ 37329 w 297457"/>
              <a:gd name="connsiteY693" fmla="*/ 956942 h 1558065"/>
              <a:gd name="connsiteX694" fmla="*/ 37329 w 297457"/>
              <a:gd name="connsiteY694" fmla="*/ 949893 h 1558065"/>
              <a:gd name="connsiteX695" fmla="*/ 38281 w 297457"/>
              <a:gd name="connsiteY695" fmla="*/ 936844 h 1558065"/>
              <a:gd name="connsiteX696" fmla="*/ 27899 w 297457"/>
              <a:gd name="connsiteY696" fmla="*/ 894267 h 1558065"/>
              <a:gd name="connsiteX697" fmla="*/ 27137 w 297457"/>
              <a:gd name="connsiteY697" fmla="*/ 888648 h 1558065"/>
              <a:gd name="connsiteX698" fmla="*/ 27137 w 297457"/>
              <a:gd name="connsiteY698" fmla="*/ 829498 h 1558065"/>
              <a:gd name="connsiteX699" fmla="*/ 23803 w 297457"/>
              <a:gd name="connsiteY699" fmla="*/ 814067 h 1558065"/>
              <a:gd name="connsiteX700" fmla="*/ 31518 w 297457"/>
              <a:gd name="connsiteY700" fmla="*/ 804542 h 1558065"/>
              <a:gd name="connsiteX701" fmla="*/ 31518 w 297457"/>
              <a:gd name="connsiteY701" fmla="*/ 799780 h 1558065"/>
              <a:gd name="connsiteX702" fmla="*/ 27327 w 297457"/>
              <a:gd name="connsiteY702" fmla="*/ 755298 h 1558065"/>
              <a:gd name="connsiteX703" fmla="*/ 18660 w 297457"/>
              <a:gd name="connsiteY703" fmla="*/ 727390 h 1558065"/>
              <a:gd name="connsiteX704" fmla="*/ 14278 w 297457"/>
              <a:gd name="connsiteY704" fmla="*/ 741772 h 1558065"/>
              <a:gd name="connsiteX705" fmla="*/ 9992 w 297457"/>
              <a:gd name="connsiteY705" fmla="*/ 738248 h 1558065"/>
              <a:gd name="connsiteX706" fmla="*/ 9992 w 297457"/>
              <a:gd name="connsiteY706" fmla="*/ 665191 h 1558065"/>
              <a:gd name="connsiteX707" fmla="*/ 8563 w 297457"/>
              <a:gd name="connsiteY707" fmla="*/ 593182 h 1558065"/>
              <a:gd name="connsiteX708" fmla="*/ 16755 w 297457"/>
              <a:gd name="connsiteY708" fmla="*/ 640807 h 1558065"/>
              <a:gd name="connsiteX709" fmla="*/ 24565 w 297457"/>
              <a:gd name="connsiteY709" fmla="*/ 615280 h 1558065"/>
              <a:gd name="connsiteX710" fmla="*/ 22565 w 297457"/>
              <a:gd name="connsiteY710" fmla="*/ 549653 h 1558065"/>
              <a:gd name="connsiteX711" fmla="*/ 20374 w 297457"/>
              <a:gd name="connsiteY711" fmla="*/ 513839 h 1558065"/>
              <a:gd name="connsiteX712" fmla="*/ 12087 w 297457"/>
              <a:gd name="connsiteY712" fmla="*/ 497837 h 1558065"/>
              <a:gd name="connsiteX713" fmla="*/ 7325 w 297457"/>
              <a:gd name="connsiteY713" fmla="*/ 525364 h 1558065"/>
              <a:gd name="connsiteX714" fmla="*/ 5706 w 297457"/>
              <a:gd name="connsiteY714" fmla="*/ 525364 h 1558065"/>
              <a:gd name="connsiteX715" fmla="*/ 7611 w 297457"/>
              <a:gd name="connsiteY715" fmla="*/ 477739 h 1558065"/>
              <a:gd name="connsiteX716" fmla="*/ 753 w 297457"/>
              <a:gd name="connsiteY716" fmla="*/ 360772 h 1558065"/>
              <a:gd name="connsiteX717" fmla="*/ 1705 w 297457"/>
              <a:gd name="connsiteY717" fmla="*/ 303146 h 1558065"/>
              <a:gd name="connsiteX718" fmla="*/ 5134 w 297457"/>
              <a:gd name="connsiteY718" fmla="*/ 244472 h 1558065"/>
              <a:gd name="connsiteX719" fmla="*/ 18469 w 297457"/>
              <a:gd name="connsiteY719" fmla="*/ 264570 h 1558065"/>
              <a:gd name="connsiteX720" fmla="*/ 21231 w 297457"/>
              <a:gd name="connsiteY720" fmla="*/ 263141 h 1558065"/>
              <a:gd name="connsiteX721" fmla="*/ 19993 w 297457"/>
              <a:gd name="connsiteY721" fmla="*/ 231327 h 1558065"/>
              <a:gd name="connsiteX722" fmla="*/ 21422 w 297457"/>
              <a:gd name="connsiteY722" fmla="*/ 198181 h 1558065"/>
              <a:gd name="connsiteX723" fmla="*/ 30947 w 297457"/>
              <a:gd name="connsiteY723" fmla="*/ 242376 h 1558065"/>
              <a:gd name="connsiteX724" fmla="*/ 43710 w 297457"/>
              <a:gd name="connsiteY724" fmla="*/ 227613 h 1558065"/>
              <a:gd name="connsiteX725" fmla="*/ 40091 w 297457"/>
              <a:gd name="connsiteY725" fmla="*/ 163509 h 1558065"/>
              <a:gd name="connsiteX726" fmla="*/ 40091 w 297457"/>
              <a:gd name="connsiteY726" fmla="*/ 153984 h 1558065"/>
              <a:gd name="connsiteX727" fmla="*/ 43424 w 297457"/>
              <a:gd name="connsiteY727" fmla="*/ 142042 h 1558065"/>
              <a:gd name="connsiteX728" fmla="*/ 52950 w 297457"/>
              <a:gd name="connsiteY728" fmla="*/ 144181 h 1558065"/>
              <a:gd name="connsiteX729" fmla="*/ 52950 w 297457"/>
              <a:gd name="connsiteY729" fmla="*/ 143809 h 1558065"/>
              <a:gd name="connsiteX730" fmla="*/ 53067 w 297457"/>
              <a:gd name="connsiteY730" fmla="*/ 144207 h 1558065"/>
              <a:gd name="connsiteX731" fmla="*/ 54188 w 297457"/>
              <a:gd name="connsiteY731" fmla="*/ 144459 h 1558065"/>
              <a:gd name="connsiteX732" fmla="*/ 57522 w 297457"/>
              <a:gd name="connsiteY732" fmla="*/ 148365 h 1558065"/>
              <a:gd name="connsiteX733" fmla="*/ 62379 w 297457"/>
              <a:gd name="connsiteY733" fmla="*/ 138078 h 1558065"/>
              <a:gd name="connsiteX734" fmla="*/ 60665 w 297457"/>
              <a:gd name="connsiteY734" fmla="*/ 125219 h 1558065"/>
              <a:gd name="connsiteX735" fmla="*/ 61236 w 297457"/>
              <a:gd name="connsiteY735" fmla="*/ 112741 h 1558065"/>
              <a:gd name="connsiteX736" fmla="*/ 72190 w 297457"/>
              <a:gd name="connsiteY736" fmla="*/ 125695 h 1558065"/>
              <a:gd name="connsiteX737" fmla="*/ 76095 w 297457"/>
              <a:gd name="connsiteY737" fmla="*/ 154270 h 1558065"/>
              <a:gd name="connsiteX738" fmla="*/ 76095 w 297457"/>
              <a:gd name="connsiteY738" fmla="*/ 188941 h 1558065"/>
              <a:gd name="connsiteX739" fmla="*/ 90478 w 297457"/>
              <a:gd name="connsiteY739" fmla="*/ 187703 h 1558065"/>
              <a:gd name="connsiteX740" fmla="*/ 86097 w 297457"/>
              <a:gd name="connsiteY740" fmla="*/ 169986 h 1558065"/>
              <a:gd name="connsiteX741" fmla="*/ 81429 w 297457"/>
              <a:gd name="connsiteY741" fmla="*/ 117218 h 1558065"/>
              <a:gd name="connsiteX742" fmla="*/ 92574 w 297457"/>
              <a:gd name="connsiteY742" fmla="*/ 114646 h 1558065"/>
              <a:gd name="connsiteX743" fmla="*/ 84192 w 297457"/>
              <a:gd name="connsiteY743" fmla="*/ 93310 h 1558065"/>
              <a:gd name="connsiteX744" fmla="*/ 80001 w 297457"/>
              <a:gd name="connsiteY744" fmla="*/ 80928 h 1558065"/>
              <a:gd name="connsiteX745" fmla="*/ 89526 w 297457"/>
              <a:gd name="connsiteY745" fmla="*/ 89786 h 1558065"/>
              <a:gd name="connsiteX746" fmla="*/ 100003 w 297457"/>
              <a:gd name="connsiteY746" fmla="*/ 30255 h 1558065"/>
              <a:gd name="connsiteX747" fmla="*/ 117815 w 297457"/>
              <a:gd name="connsiteY747" fmla="*/ 33207 h 1558065"/>
              <a:gd name="connsiteX748" fmla="*/ 134579 w 297457"/>
              <a:gd name="connsiteY748" fmla="*/ 1584 h 155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Lst>
            <a:rect l="l" t="t" r="r" b="b"/>
            <a:pathLst>
              <a:path w="297457" h="1558065">
                <a:moveTo>
                  <a:pt x="252308" y="1556160"/>
                </a:moveTo>
                <a:cubicBezTo>
                  <a:pt x="252308" y="1556160"/>
                  <a:pt x="252975" y="1556160"/>
                  <a:pt x="253070" y="1556636"/>
                </a:cubicBezTo>
                <a:cubicBezTo>
                  <a:pt x="253118" y="1557112"/>
                  <a:pt x="253118" y="1557588"/>
                  <a:pt x="253070" y="1558065"/>
                </a:cubicBezTo>
                <a:cubicBezTo>
                  <a:pt x="253070" y="1558065"/>
                  <a:pt x="252308" y="1558065"/>
                  <a:pt x="252308" y="1558065"/>
                </a:cubicBezTo>
                <a:cubicBezTo>
                  <a:pt x="252232" y="1557436"/>
                  <a:pt x="252232" y="1556788"/>
                  <a:pt x="252308" y="1556160"/>
                </a:cubicBezTo>
                <a:close/>
                <a:moveTo>
                  <a:pt x="170203" y="1509107"/>
                </a:moveTo>
                <a:lnTo>
                  <a:pt x="171822" y="1510726"/>
                </a:lnTo>
                <a:lnTo>
                  <a:pt x="168679" y="1517584"/>
                </a:lnTo>
                <a:lnTo>
                  <a:pt x="166107" y="1515012"/>
                </a:lnTo>
                <a:cubicBezTo>
                  <a:pt x="167536" y="1513107"/>
                  <a:pt x="168869" y="1511107"/>
                  <a:pt x="170203" y="1509107"/>
                </a:cubicBezTo>
                <a:close/>
                <a:moveTo>
                  <a:pt x="90098" y="1494438"/>
                </a:moveTo>
                <a:cubicBezTo>
                  <a:pt x="90098" y="1495390"/>
                  <a:pt x="90955" y="1496914"/>
                  <a:pt x="90669" y="1497295"/>
                </a:cubicBezTo>
                <a:cubicBezTo>
                  <a:pt x="90383" y="1497676"/>
                  <a:pt x="89050" y="1498343"/>
                  <a:pt x="88193" y="1498819"/>
                </a:cubicBezTo>
                <a:lnTo>
                  <a:pt x="86859" y="1495962"/>
                </a:lnTo>
                <a:close/>
                <a:moveTo>
                  <a:pt x="117053" y="1487866"/>
                </a:moveTo>
                <a:cubicBezTo>
                  <a:pt x="117720" y="1488533"/>
                  <a:pt x="118863" y="1489009"/>
                  <a:pt x="119149" y="1489866"/>
                </a:cubicBezTo>
                <a:cubicBezTo>
                  <a:pt x="119435" y="1490723"/>
                  <a:pt x="118673" y="1491580"/>
                  <a:pt x="118292" y="1492914"/>
                </a:cubicBezTo>
                <a:cubicBezTo>
                  <a:pt x="117625" y="1492438"/>
                  <a:pt x="116387" y="1492057"/>
                  <a:pt x="116291" y="1491295"/>
                </a:cubicBezTo>
                <a:cubicBezTo>
                  <a:pt x="116282" y="1490104"/>
                  <a:pt x="116539" y="1488933"/>
                  <a:pt x="117053" y="1487866"/>
                </a:cubicBezTo>
                <a:close/>
                <a:moveTo>
                  <a:pt x="170775" y="1483865"/>
                </a:moveTo>
                <a:cubicBezTo>
                  <a:pt x="171537" y="1483770"/>
                  <a:pt x="173156" y="1485294"/>
                  <a:pt x="173537" y="1486532"/>
                </a:cubicBezTo>
                <a:cubicBezTo>
                  <a:pt x="173918" y="1487770"/>
                  <a:pt x="172584" y="1488913"/>
                  <a:pt x="171537" y="1490818"/>
                </a:cubicBezTo>
                <a:cubicBezTo>
                  <a:pt x="170203" y="1489294"/>
                  <a:pt x="168679" y="1488247"/>
                  <a:pt x="168679" y="1487294"/>
                </a:cubicBezTo>
                <a:cubicBezTo>
                  <a:pt x="168679" y="1486342"/>
                  <a:pt x="170013" y="1483960"/>
                  <a:pt x="170775" y="1483865"/>
                </a:cubicBezTo>
                <a:close/>
                <a:moveTo>
                  <a:pt x="175251" y="1460434"/>
                </a:moveTo>
                <a:cubicBezTo>
                  <a:pt x="175832" y="1462520"/>
                  <a:pt x="176185" y="1464653"/>
                  <a:pt x="176299" y="1466816"/>
                </a:cubicBezTo>
                <a:cubicBezTo>
                  <a:pt x="173861" y="1468292"/>
                  <a:pt x="171279" y="1469502"/>
                  <a:pt x="168584" y="1470435"/>
                </a:cubicBezTo>
                <a:cubicBezTo>
                  <a:pt x="168107" y="1468149"/>
                  <a:pt x="167726" y="1466053"/>
                  <a:pt x="167250" y="1464339"/>
                </a:cubicBezTo>
                <a:close/>
                <a:moveTo>
                  <a:pt x="250308" y="1441003"/>
                </a:moveTo>
                <a:lnTo>
                  <a:pt x="253261" y="1453671"/>
                </a:lnTo>
                <a:cubicBezTo>
                  <a:pt x="251641" y="1453671"/>
                  <a:pt x="250498" y="1454624"/>
                  <a:pt x="249927" y="1454147"/>
                </a:cubicBezTo>
                <a:cubicBezTo>
                  <a:pt x="245927" y="1450337"/>
                  <a:pt x="243736" y="1446337"/>
                  <a:pt x="250308" y="1441003"/>
                </a:cubicBezTo>
                <a:close/>
                <a:moveTo>
                  <a:pt x="127817" y="1439479"/>
                </a:moveTo>
                <a:cubicBezTo>
                  <a:pt x="128674" y="1439669"/>
                  <a:pt x="129722" y="1441384"/>
                  <a:pt x="131436" y="1443384"/>
                </a:cubicBezTo>
                <a:cubicBezTo>
                  <a:pt x="129531" y="1444432"/>
                  <a:pt x="128198" y="1445861"/>
                  <a:pt x="127531" y="1445385"/>
                </a:cubicBezTo>
                <a:cubicBezTo>
                  <a:pt x="126864" y="1444908"/>
                  <a:pt x="125816" y="1442908"/>
                  <a:pt x="124959" y="1441574"/>
                </a:cubicBezTo>
                <a:cubicBezTo>
                  <a:pt x="125912" y="1440812"/>
                  <a:pt x="126959" y="1439288"/>
                  <a:pt x="127817" y="1439479"/>
                </a:cubicBezTo>
                <a:close/>
                <a:moveTo>
                  <a:pt x="225924" y="1432144"/>
                </a:moveTo>
                <a:lnTo>
                  <a:pt x="227352" y="1435763"/>
                </a:lnTo>
                <a:cubicBezTo>
                  <a:pt x="226533" y="1436573"/>
                  <a:pt x="225638" y="1437306"/>
                  <a:pt x="224685" y="1437954"/>
                </a:cubicBezTo>
                <a:cubicBezTo>
                  <a:pt x="224028" y="1437268"/>
                  <a:pt x="223599" y="1436411"/>
                  <a:pt x="223447" y="1435478"/>
                </a:cubicBezTo>
                <a:cubicBezTo>
                  <a:pt x="224104" y="1434249"/>
                  <a:pt x="224943" y="1433134"/>
                  <a:pt x="225924" y="1432144"/>
                </a:cubicBezTo>
                <a:close/>
                <a:moveTo>
                  <a:pt x="120578" y="1430906"/>
                </a:moveTo>
                <a:cubicBezTo>
                  <a:pt x="120578" y="1432049"/>
                  <a:pt x="121054" y="1433287"/>
                  <a:pt x="121149" y="1434430"/>
                </a:cubicBezTo>
                <a:cubicBezTo>
                  <a:pt x="121244" y="1435573"/>
                  <a:pt x="120578" y="1435383"/>
                  <a:pt x="120197" y="1435859"/>
                </a:cubicBezTo>
                <a:cubicBezTo>
                  <a:pt x="119816" y="1434811"/>
                  <a:pt x="119339" y="1433858"/>
                  <a:pt x="118863" y="1432811"/>
                </a:cubicBezTo>
                <a:close/>
                <a:moveTo>
                  <a:pt x="177251" y="1425096"/>
                </a:moveTo>
                <a:cubicBezTo>
                  <a:pt x="177632" y="1426239"/>
                  <a:pt x="178108" y="1427096"/>
                  <a:pt x="178680" y="1428144"/>
                </a:cubicBezTo>
                <a:cubicBezTo>
                  <a:pt x="175632" y="1432621"/>
                  <a:pt x="172584" y="1437192"/>
                  <a:pt x="169155" y="1442336"/>
                </a:cubicBezTo>
                <a:lnTo>
                  <a:pt x="162868" y="1427001"/>
                </a:lnTo>
                <a:close/>
                <a:moveTo>
                  <a:pt x="192205" y="1421095"/>
                </a:moveTo>
                <a:lnTo>
                  <a:pt x="193348" y="1421095"/>
                </a:lnTo>
                <a:cubicBezTo>
                  <a:pt x="193396" y="1422019"/>
                  <a:pt x="193396" y="1422933"/>
                  <a:pt x="193348" y="1423857"/>
                </a:cubicBezTo>
                <a:lnTo>
                  <a:pt x="192205" y="1423762"/>
                </a:lnTo>
                <a:cubicBezTo>
                  <a:pt x="192205" y="1422809"/>
                  <a:pt x="192205" y="1421952"/>
                  <a:pt x="192205" y="1421095"/>
                </a:cubicBezTo>
                <a:close/>
                <a:moveTo>
                  <a:pt x="124959" y="1407379"/>
                </a:moveTo>
                <a:lnTo>
                  <a:pt x="126483" y="1409093"/>
                </a:lnTo>
                <a:cubicBezTo>
                  <a:pt x="126483" y="1409093"/>
                  <a:pt x="125816" y="1410046"/>
                  <a:pt x="125531" y="1410046"/>
                </a:cubicBezTo>
                <a:cubicBezTo>
                  <a:pt x="125245" y="1410046"/>
                  <a:pt x="125626" y="1409284"/>
                  <a:pt x="124959" y="1408808"/>
                </a:cubicBezTo>
                <a:cubicBezTo>
                  <a:pt x="125016" y="1408331"/>
                  <a:pt x="125016" y="1407855"/>
                  <a:pt x="124959" y="1407379"/>
                </a:cubicBezTo>
                <a:close/>
                <a:moveTo>
                  <a:pt x="112863" y="1403284"/>
                </a:moveTo>
                <a:cubicBezTo>
                  <a:pt x="110367" y="1428858"/>
                  <a:pt x="109481" y="1454557"/>
                  <a:pt x="110196" y="1480246"/>
                </a:cubicBezTo>
                <a:cubicBezTo>
                  <a:pt x="108872" y="1477693"/>
                  <a:pt x="107729" y="1475045"/>
                  <a:pt x="106767" y="1472340"/>
                </a:cubicBezTo>
                <a:cubicBezTo>
                  <a:pt x="105052" y="1465863"/>
                  <a:pt x="104100" y="1459100"/>
                  <a:pt x="102100" y="1453290"/>
                </a:cubicBezTo>
                <a:cubicBezTo>
                  <a:pt x="97156" y="1435869"/>
                  <a:pt x="101185" y="1417124"/>
                  <a:pt x="112863" y="1403284"/>
                </a:cubicBezTo>
                <a:close/>
                <a:moveTo>
                  <a:pt x="224400" y="1401188"/>
                </a:moveTo>
                <a:cubicBezTo>
                  <a:pt x="225352" y="1405760"/>
                  <a:pt x="226305" y="1410237"/>
                  <a:pt x="227353" y="1414713"/>
                </a:cubicBezTo>
                <a:lnTo>
                  <a:pt x="225352" y="1415571"/>
                </a:lnTo>
                <a:cubicBezTo>
                  <a:pt x="224114" y="1411380"/>
                  <a:pt x="222781" y="1407093"/>
                  <a:pt x="221447" y="1402807"/>
                </a:cubicBezTo>
                <a:cubicBezTo>
                  <a:pt x="222466" y="1402321"/>
                  <a:pt x="223447" y="1401788"/>
                  <a:pt x="224400" y="1401188"/>
                </a:cubicBezTo>
                <a:close/>
                <a:moveTo>
                  <a:pt x="251832" y="1395378"/>
                </a:moveTo>
                <a:cubicBezTo>
                  <a:pt x="257737" y="1400807"/>
                  <a:pt x="262786" y="1404903"/>
                  <a:pt x="259452" y="1414428"/>
                </a:cubicBezTo>
                <a:cubicBezTo>
                  <a:pt x="250975" y="1407189"/>
                  <a:pt x="250975" y="1407189"/>
                  <a:pt x="251832" y="1395378"/>
                </a:cubicBezTo>
                <a:close/>
                <a:moveTo>
                  <a:pt x="128412" y="1393105"/>
                </a:moveTo>
                <a:cubicBezTo>
                  <a:pt x="129983" y="1393831"/>
                  <a:pt x="131484" y="1397045"/>
                  <a:pt x="134484" y="1403474"/>
                </a:cubicBezTo>
                <a:lnTo>
                  <a:pt x="121911" y="1397664"/>
                </a:lnTo>
                <a:cubicBezTo>
                  <a:pt x="125197" y="1394140"/>
                  <a:pt x="126840" y="1392378"/>
                  <a:pt x="128412" y="1393105"/>
                </a:cubicBezTo>
                <a:close/>
                <a:moveTo>
                  <a:pt x="173146" y="1385674"/>
                </a:moveTo>
                <a:lnTo>
                  <a:pt x="172607" y="1397891"/>
                </a:lnTo>
                <a:cubicBezTo>
                  <a:pt x="171416" y="1399522"/>
                  <a:pt x="168821" y="1399188"/>
                  <a:pt x="163630" y="1398521"/>
                </a:cubicBezTo>
                <a:close/>
                <a:moveTo>
                  <a:pt x="173155" y="1385472"/>
                </a:moveTo>
                <a:lnTo>
                  <a:pt x="173214" y="1385536"/>
                </a:lnTo>
                <a:lnTo>
                  <a:pt x="173155" y="1385567"/>
                </a:lnTo>
                <a:lnTo>
                  <a:pt x="173155" y="1385662"/>
                </a:lnTo>
                <a:lnTo>
                  <a:pt x="173146" y="1385674"/>
                </a:lnTo>
                <a:close/>
                <a:moveTo>
                  <a:pt x="144486" y="1383948"/>
                </a:moveTo>
                <a:cubicBezTo>
                  <a:pt x="145353" y="1384262"/>
                  <a:pt x="146191" y="1384681"/>
                  <a:pt x="146962" y="1385186"/>
                </a:cubicBezTo>
                <a:cubicBezTo>
                  <a:pt x="146391" y="1385853"/>
                  <a:pt x="145819" y="1387186"/>
                  <a:pt x="145248" y="1387091"/>
                </a:cubicBezTo>
                <a:cubicBezTo>
                  <a:pt x="144676" y="1386996"/>
                  <a:pt x="144010" y="1385853"/>
                  <a:pt x="143438" y="1385186"/>
                </a:cubicBezTo>
                <a:cubicBezTo>
                  <a:pt x="142867" y="1384519"/>
                  <a:pt x="144200" y="1383853"/>
                  <a:pt x="144486" y="1383948"/>
                </a:cubicBezTo>
                <a:close/>
                <a:moveTo>
                  <a:pt x="182680" y="1380519"/>
                </a:moveTo>
                <a:lnTo>
                  <a:pt x="182680" y="1395663"/>
                </a:lnTo>
                <a:lnTo>
                  <a:pt x="173214" y="1385536"/>
                </a:lnTo>
                <a:close/>
                <a:moveTo>
                  <a:pt x="112958" y="1364612"/>
                </a:moveTo>
                <a:cubicBezTo>
                  <a:pt x="113729" y="1365022"/>
                  <a:pt x="114462" y="1365498"/>
                  <a:pt x="115148" y="1366041"/>
                </a:cubicBezTo>
                <a:lnTo>
                  <a:pt x="114386" y="1367756"/>
                </a:lnTo>
                <a:lnTo>
                  <a:pt x="112100" y="1365946"/>
                </a:lnTo>
                <a:cubicBezTo>
                  <a:pt x="112100" y="1365470"/>
                  <a:pt x="112767" y="1364517"/>
                  <a:pt x="112958" y="1364612"/>
                </a:cubicBezTo>
                <a:close/>
                <a:moveTo>
                  <a:pt x="123626" y="1360230"/>
                </a:moveTo>
                <a:cubicBezTo>
                  <a:pt x="127626" y="1364421"/>
                  <a:pt x="132389" y="1369088"/>
                  <a:pt x="124959" y="1377280"/>
                </a:cubicBezTo>
                <a:lnTo>
                  <a:pt x="121149" y="1360897"/>
                </a:lnTo>
                <a:cubicBezTo>
                  <a:pt x="122197" y="1360897"/>
                  <a:pt x="123340" y="1359849"/>
                  <a:pt x="123626" y="1360230"/>
                </a:cubicBezTo>
                <a:close/>
                <a:moveTo>
                  <a:pt x="209636" y="1359850"/>
                </a:moveTo>
                <a:lnTo>
                  <a:pt x="213065" y="1365469"/>
                </a:lnTo>
                <a:cubicBezTo>
                  <a:pt x="210627" y="1367070"/>
                  <a:pt x="208046" y="1368441"/>
                  <a:pt x="205350" y="1369565"/>
                </a:cubicBezTo>
                <a:cubicBezTo>
                  <a:pt x="204379" y="1367651"/>
                  <a:pt x="203616" y="1365641"/>
                  <a:pt x="203064" y="1363565"/>
                </a:cubicBezTo>
                <a:close/>
                <a:moveTo>
                  <a:pt x="217828" y="1357754"/>
                </a:moveTo>
                <a:lnTo>
                  <a:pt x="234973" y="1369946"/>
                </a:lnTo>
                <a:cubicBezTo>
                  <a:pt x="225448" y="1375756"/>
                  <a:pt x="225448" y="1375756"/>
                  <a:pt x="217828" y="1357754"/>
                </a:cubicBezTo>
                <a:close/>
                <a:moveTo>
                  <a:pt x="96480" y="1355183"/>
                </a:moveTo>
                <a:cubicBezTo>
                  <a:pt x="99366" y="1360831"/>
                  <a:pt x="98775" y="1367641"/>
                  <a:pt x="94956" y="1372709"/>
                </a:cubicBezTo>
                <a:cubicBezTo>
                  <a:pt x="90289" y="1365946"/>
                  <a:pt x="89146" y="1360707"/>
                  <a:pt x="96480" y="1355183"/>
                </a:cubicBezTo>
                <a:close/>
                <a:moveTo>
                  <a:pt x="59427" y="1353468"/>
                </a:moveTo>
                <a:cubicBezTo>
                  <a:pt x="60189" y="1353373"/>
                  <a:pt x="60951" y="1353373"/>
                  <a:pt x="61713" y="1353468"/>
                </a:cubicBezTo>
                <a:cubicBezTo>
                  <a:pt x="61713" y="1353468"/>
                  <a:pt x="62285" y="1354802"/>
                  <a:pt x="61713" y="1354897"/>
                </a:cubicBezTo>
                <a:lnTo>
                  <a:pt x="60094" y="1356040"/>
                </a:lnTo>
                <a:cubicBezTo>
                  <a:pt x="60094" y="1355183"/>
                  <a:pt x="59618" y="1354326"/>
                  <a:pt x="59427" y="1353468"/>
                </a:cubicBezTo>
                <a:close/>
                <a:moveTo>
                  <a:pt x="255166" y="1350706"/>
                </a:moveTo>
                <a:lnTo>
                  <a:pt x="265358" y="1352992"/>
                </a:lnTo>
                <a:cubicBezTo>
                  <a:pt x="261167" y="1362517"/>
                  <a:pt x="258024" y="1356897"/>
                  <a:pt x="254785" y="1354992"/>
                </a:cubicBezTo>
                <a:cubicBezTo>
                  <a:pt x="254976" y="1353563"/>
                  <a:pt x="255071" y="1352134"/>
                  <a:pt x="255166" y="1350706"/>
                </a:cubicBezTo>
                <a:close/>
                <a:moveTo>
                  <a:pt x="203255" y="1337752"/>
                </a:moveTo>
                <a:lnTo>
                  <a:pt x="208779" y="1339943"/>
                </a:lnTo>
                <a:cubicBezTo>
                  <a:pt x="208522" y="1341057"/>
                  <a:pt x="208132" y="1342143"/>
                  <a:pt x="207636" y="1343181"/>
                </a:cubicBezTo>
                <a:cubicBezTo>
                  <a:pt x="205865" y="1342438"/>
                  <a:pt x="204150" y="1341581"/>
                  <a:pt x="202493" y="1340609"/>
                </a:cubicBezTo>
                <a:cubicBezTo>
                  <a:pt x="202779" y="1339657"/>
                  <a:pt x="202969" y="1338704"/>
                  <a:pt x="203255" y="1337752"/>
                </a:cubicBezTo>
                <a:close/>
                <a:moveTo>
                  <a:pt x="255546" y="1331942"/>
                </a:moveTo>
                <a:cubicBezTo>
                  <a:pt x="255861" y="1332932"/>
                  <a:pt x="256080" y="1333952"/>
                  <a:pt x="256213" y="1334990"/>
                </a:cubicBezTo>
                <a:cubicBezTo>
                  <a:pt x="256213" y="1334990"/>
                  <a:pt x="255546" y="1335656"/>
                  <a:pt x="255261" y="1335942"/>
                </a:cubicBezTo>
                <a:cubicBezTo>
                  <a:pt x="254975" y="1334980"/>
                  <a:pt x="254775" y="1333990"/>
                  <a:pt x="254689" y="1332989"/>
                </a:cubicBezTo>
                <a:cubicBezTo>
                  <a:pt x="254689" y="1332989"/>
                  <a:pt x="255261" y="1332323"/>
                  <a:pt x="255546" y="1331942"/>
                </a:cubicBezTo>
                <a:close/>
                <a:moveTo>
                  <a:pt x="92288" y="1321369"/>
                </a:moveTo>
                <a:cubicBezTo>
                  <a:pt x="99432" y="1321464"/>
                  <a:pt x="99432" y="1321464"/>
                  <a:pt x="102575" y="1330037"/>
                </a:cubicBezTo>
                <a:cubicBezTo>
                  <a:pt x="95527" y="1334799"/>
                  <a:pt x="93622" y="1330037"/>
                  <a:pt x="92288" y="1321369"/>
                </a:cubicBezTo>
                <a:close/>
                <a:moveTo>
                  <a:pt x="152912" y="1319695"/>
                </a:moveTo>
                <a:lnTo>
                  <a:pt x="153198" y="1321314"/>
                </a:lnTo>
                <a:lnTo>
                  <a:pt x="152341" y="1321124"/>
                </a:lnTo>
                <a:close/>
                <a:moveTo>
                  <a:pt x="255357" y="1317559"/>
                </a:moveTo>
                <a:lnTo>
                  <a:pt x="257452" y="1319273"/>
                </a:lnTo>
                <a:lnTo>
                  <a:pt x="256023" y="1321559"/>
                </a:lnTo>
                <a:cubicBezTo>
                  <a:pt x="255519" y="1320750"/>
                  <a:pt x="255099" y="1319892"/>
                  <a:pt x="254785" y="1318987"/>
                </a:cubicBezTo>
                <a:cubicBezTo>
                  <a:pt x="254785" y="1318987"/>
                  <a:pt x="254785" y="1318035"/>
                  <a:pt x="255357" y="1317559"/>
                </a:cubicBezTo>
                <a:close/>
                <a:moveTo>
                  <a:pt x="133055" y="1309462"/>
                </a:moveTo>
                <a:lnTo>
                  <a:pt x="146105" y="1321082"/>
                </a:lnTo>
                <a:cubicBezTo>
                  <a:pt x="146105" y="1326702"/>
                  <a:pt x="143057" y="1328417"/>
                  <a:pt x="137627" y="1330607"/>
                </a:cubicBezTo>
                <a:cubicBezTo>
                  <a:pt x="130198" y="1333084"/>
                  <a:pt x="130293" y="1336608"/>
                  <a:pt x="136770" y="1346038"/>
                </a:cubicBezTo>
                <a:cubicBezTo>
                  <a:pt x="127245" y="1352991"/>
                  <a:pt x="127245" y="1352515"/>
                  <a:pt x="126293" y="1340132"/>
                </a:cubicBezTo>
                <a:cubicBezTo>
                  <a:pt x="125445" y="1332846"/>
                  <a:pt x="124102" y="1325616"/>
                  <a:pt x="122292" y="1318511"/>
                </a:cubicBezTo>
                <a:close/>
                <a:moveTo>
                  <a:pt x="178115" y="1300245"/>
                </a:moveTo>
                <a:lnTo>
                  <a:pt x="178080" y="1300276"/>
                </a:lnTo>
                <a:lnTo>
                  <a:pt x="178109" y="1300319"/>
                </a:lnTo>
                <a:close/>
                <a:moveTo>
                  <a:pt x="99908" y="1292222"/>
                </a:moveTo>
                <a:cubicBezTo>
                  <a:pt x="104290" y="1300032"/>
                  <a:pt x="104290" y="1300032"/>
                  <a:pt x="96384" y="1306033"/>
                </a:cubicBezTo>
                <a:cubicBezTo>
                  <a:pt x="98003" y="1299651"/>
                  <a:pt x="98861" y="1296508"/>
                  <a:pt x="99908" y="1292222"/>
                </a:cubicBezTo>
                <a:close/>
                <a:moveTo>
                  <a:pt x="176085" y="1292008"/>
                </a:moveTo>
                <a:lnTo>
                  <a:pt x="177668" y="1299268"/>
                </a:lnTo>
                <a:lnTo>
                  <a:pt x="168393" y="1293460"/>
                </a:lnTo>
                <a:cubicBezTo>
                  <a:pt x="172299" y="1290698"/>
                  <a:pt x="174680" y="1290531"/>
                  <a:pt x="176085" y="1292008"/>
                </a:cubicBezTo>
                <a:close/>
                <a:moveTo>
                  <a:pt x="60284" y="1284031"/>
                </a:moveTo>
                <a:cubicBezTo>
                  <a:pt x="61237" y="1284031"/>
                  <a:pt x="62094" y="1285936"/>
                  <a:pt x="63999" y="1288222"/>
                </a:cubicBezTo>
                <a:cubicBezTo>
                  <a:pt x="62075" y="1289165"/>
                  <a:pt x="60018" y="1289803"/>
                  <a:pt x="57903" y="1290127"/>
                </a:cubicBezTo>
                <a:cubicBezTo>
                  <a:pt x="57427" y="1290127"/>
                  <a:pt x="56379" y="1286602"/>
                  <a:pt x="56665" y="1286317"/>
                </a:cubicBezTo>
                <a:cubicBezTo>
                  <a:pt x="57503" y="1285078"/>
                  <a:pt x="58808" y="1284250"/>
                  <a:pt x="60284" y="1284031"/>
                </a:cubicBezTo>
                <a:close/>
                <a:moveTo>
                  <a:pt x="122958" y="1262790"/>
                </a:moveTo>
                <a:lnTo>
                  <a:pt x="122292" y="1264314"/>
                </a:lnTo>
                <a:cubicBezTo>
                  <a:pt x="122901" y="1264838"/>
                  <a:pt x="123568" y="1265285"/>
                  <a:pt x="124292" y="1265647"/>
                </a:cubicBezTo>
                <a:cubicBezTo>
                  <a:pt x="124292" y="1265647"/>
                  <a:pt x="124292" y="1264790"/>
                  <a:pt x="124959" y="1264314"/>
                </a:cubicBezTo>
                <a:close/>
                <a:moveTo>
                  <a:pt x="258309" y="1261266"/>
                </a:moveTo>
                <a:lnTo>
                  <a:pt x="267834" y="1266695"/>
                </a:lnTo>
                <a:lnTo>
                  <a:pt x="259643" y="1297270"/>
                </a:lnTo>
                <a:lnTo>
                  <a:pt x="256785" y="1296604"/>
                </a:lnTo>
                <a:cubicBezTo>
                  <a:pt x="256976" y="1285840"/>
                  <a:pt x="257357" y="1275077"/>
                  <a:pt x="258309" y="1261266"/>
                </a:cubicBezTo>
                <a:close/>
                <a:moveTo>
                  <a:pt x="241450" y="1250884"/>
                </a:moveTo>
                <a:lnTo>
                  <a:pt x="241545" y="1254122"/>
                </a:lnTo>
                <a:lnTo>
                  <a:pt x="229258" y="1262504"/>
                </a:lnTo>
                <a:cubicBezTo>
                  <a:pt x="226876" y="1257742"/>
                  <a:pt x="226971" y="1254599"/>
                  <a:pt x="231925" y="1253646"/>
                </a:cubicBezTo>
                <a:cubicBezTo>
                  <a:pt x="235154" y="1252913"/>
                  <a:pt x="238325" y="1251989"/>
                  <a:pt x="241450" y="1250884"/>
                </a:cubicBezTo>
                <a:close/>
                <a:moveTo>
                  <a:pt x="209541" y="1241835"/>
                </a:moveTo>
                <a:lnTo>
                  <a:pt x="209348" y="1242337"/>
                </a:lnTo>
                <a:lnTo>
                  <a:pt x="209542" y="1242596"/>
                </a:lnTo>
                <a:lnTo>
                  <a:pt x="209161" y="1243073"/>
                </a:lnTo>
                <a:lnTo>
                  <a:pt x="209235" y="1242630"/>
                </a:lnTo>
                <a:lnTo>
                  <a:pt x="209064" y="1243073"/>
                </a:lnTo>
                <a:cubicBezTo>
                  <a:pt x="212875" y="1253931"/>
                  <a:pt x="221828" y="1264218"/>
                  <a:pt x="210588" y="1276696"/>
                </a:cubicBezTo>
                <a:cubicBezTo>
                  <a:pt x="212494" y="1281078"/>
                  <a:pt x="214018" y="1284792"/>
                  <a:pt x="216208" y="1289936"/>
                </a:cubicBezTo>
                <a:cubicBezTo>
                  <a:pt x="208112" y="1295937"/>
                  <a:pt x="204778" y="1304700"/>
                  <a:pt x="211351" y="1318511"/>
                </a:cubicBezTo>
                <a:cubicBezTo>
                  <a:pt x="203064" y="1314034"/>
                  <a:pt x="203445" y="1307843"/>
                  <a:pt x="203826" y="1301461"/>
                </a:cubicBezTo>
                <a:cubicBezTo>
                  <a:pt x="203245" y="1295089"/>
                  <a:pt x="203664" y="1288660"/>
                  <a:pt x="205064" y="1282411"/>
                </a:cubicBezTo>
                <a:cubicBezTo>
                  <a:pt x="208388" y="1276191"/>
                  <a:pt x="208741" y="1268819"/>
                  <a:pt x="206017" y="1262313"/>
                </a:cubicBezTo>
                <a:cubicBezTo>
                  <a:pt x="203731" y="1257551"/>
                  <a:pt x="203731" y="1253979"/>
                  <a:pt x="204743" y="1250824"/>
                </a:cubicBezTo>
                <a:lnTo>
                  <a:pt x="209288" y="1242309"/>
                </a:lnTo>
                <a:lnTo>
                  <a:pt x="209295" y="1242267"/>
                </a:lnTo>
                <a:lnTo>
                  <a:pt x="209304" y="1242279"/>
                </a:lnTo>
                <a:close/>
                <a:moveTo>
                  <a:pt x="58284" y="1241549"/>
                </a:moveTo>
                <a:cubicBezTo>
                  <a:pt x="58284" y="1241549"/>
                  <a:pt x="59332" y="1242406"/>
                  <a:pt x="59237" y="1242787"/>
                </a:cubicBezTo>
                <a:cubicBezTo>
                  <a:pt x="59036" y="1243768"/>
                  <a:pt x="58751" y="1244721"/>
                  <a:pt x="58379" y="1245645"/>
                </a:cubicBezTo>
                <a:cubicBezTo>
                  <a:pt x="58379" y="1244692"/>
                  <a:pt x="57522" y="1243740"/>
                  <a:pt x="57236" y="1242787"/>
                </a:cubicBezTo>
                <a:cubicBezTo>
                  <a:pt x="56951" y="1241835"/>
                  <a:pt x="58284" y="1241930"/>
                  <a:pt x="58284" y="1241549"/>
                </a:cubicBezTo>
                <a:close/>
                <a:moveTo>
                  <a:pt x="209732" y="1239644"/>
                </a:moveTo>
                <a:lnTo>
                  <a:pt x="209295" y="1242267"/>
                </a:lnTo>
                <a:lnTo>
                  <a:pt x="207827" y="1240311"/>
                </a:lnTo>
                <a:close/>
                <a:moveTo>
                  <a:pt x="130865" y="1237835"/>
                </a:moveTo>
                <a:lnTo>
                  <a:pt x="133151" y="1244597"/>
                </a:lnTo>
                <a:lnTo>
                  <a:pt x="131246" y="1245264"/>
                </a:lnTo>
                <a:lnTo>
                  <a:pt x="129817" y="1239073"/>
                </a:lnTo>
                <a:close/>
                <a:moveTo>
                  <a:pt x="128384" y="1232255"/>
                </a:moveTo>
                <a:lnTo>
                  <a:pt x="130864" y="1237834"/>
                </a:lnTo>
                <a:lnTo>
                  <a:pt x="129816" y="1239073"/>
                </a:lnTo>
                <a:close/>
                <a:moveTo>
                  <a:pt x="240783" y="1231643"/>
                </a:moveTo>
                <a:cubicBezTo>
                  <a:pt x="240783" y="1231643"/>
                  <a:pt x="242974" y="1233167"/>
                  <a:pt x="242879" y="1233453"/>
                </a:cubicBezTo>
                <a:cubicBezTo>
                  <a:pt x="242374" y="1235043"/>
                  <a:pt x="241774" y="1236605"/>
                  <a:pt x="241069" y="1238120"/>
                </a:cubicBezTo>
                <a:lnTo>
                  <a:pt x="238116" y="1236024"/>
                </a:lnTo>
                <a:cubicBezTo>
                  <a:pt x="238907" y="1234510"/>
                  <a:pt x="239793" y="1233043"/>
                  <a:pt x="240783" y="1231643"/>
                </a:cubicBezTo>
                <a:close/>
                <a:moveTo>
                  <a:pt x="232687" y="1230500"/>
                </a:moveTo>
                <a:cubicBezTo>
                  <a:pt x="232687" y="1234405"/>
                  <a:pt x="232687" y="1237262"/>
                  <a:pt x="232115" y="1241072"/>
                </a:cubicBezTo>
                <a:cubicBezTo>
                  <a:pt x="226591" y="1237072"/>
                  <a:pt x="227448" y="1234214"/>
                  <a:pt x="232687" y="1230500"/>
                </a:cubicBezTo>
                <a:close/>
                <a:moveTo>
                  <a:pt x="127816" y="1229548"/>
                </a:moveTo>
                <a:lnTo>
                  <a:pt x="128384" y="1232255"/>
                </a:lnTo>
                <a:lnTo>
                  <a:pt x="127435" y="1230119"/>
                </a:lnTo>
                <a:close/>
                <a:moveTo>
                  <a:pt x="164583" y="1223261"/>
                </a:moveTo>
                <a:lnTo>
                  <a:pt x="164583" y="1228119"/>
                </a:lnTo>
                <a:lnTo>
                  <a:pt x="158868" y="1226785"/>
                </a:lnTo>
                <a:cubicBezTo>
                  <a:pt x="158868" y="1226213"/>
                  <a:pt x="158868" y="1224785"/>
                  <a:pt x="158964" y="1223832"/>
                </a:cubicBezTo>
                <a:close/>
                <a:moveTo>
                  <a:pt x="193730" y="1219832"/>
                </a:moveTo>
                <a:lnTo>
                  <a:pt x="193730" y="1220308"/>
                </a:lnTo>
                <a:lnTo>
                  <a:pt x="193730" y="1220309"/>
                </a:lnTo>
                <a:lnTo>
                  <a:pt x="193599" y="1220152"/>
                </a:lnTo>
                <a:close/>
                <a:moveTo>
                  <a:pt x="104099" y="1219737"/>
                </a:moveTo>
                <a:cubicBezTo>
                  <a:pt x="104099" y="1233167"/>
                  <a:pt x="95336" y="1244407"/>
                  <a:pt x="104099" y="1256694"/>
                </a:cubicBezTo>
                <a:cubicBezTo>
                  <a:pt x="110947" y="1245359"/>
                  <a:pt x="111062" y="1231176"/>
                  <a:pt x="104385" y="1219737"/>
                </a:cubicBezTo>
                <a:close/>
                <a:moveTo>
                  <a:pt x="265334" y="1219310"/>
                </a:moveTo>
                <a:lnTo>
                  <a:pt x="263929" y="1222118"/>
                </a:lnTo>
                <a:lnTo>
                  <a:pt x="262786" y="1219927"/>
                </a:lnTo>
                <a:close/>
                <a:moveTo>
                  <a:pt x="265643" y="1218689"/>
                </a:moveTo>
                <a:lnTo>
                  <a:pt x="265644" y="1218690"/>
                </a:lnTo>
                <a:lnTo>
                  <a:pt x="265644" y="1218689"/>
                </a:lnTo>
                <a:lnTo>
                  <a:pt x="265645" y="1218691"/>
                </a:lnTo>
                <a:lnTo>
                  <a:pt x="266093" y="1219016"/>
                </a:lnTo>
                <a:lnTo>
                  <a:pt x="265929" y="1219166"/>
                </a:lnTo>
                <a:lnTo>
                  <a:pt x="265928" y="1219165"/>
                </a:lnTo>
                <a:lnTo>
                  <a:pt x="265334" y="1219310"/>
                </a:lnTo>
                <a:lnTo>
                  <a:pt x="265644" y="1218690"/>
                </a:lnTo>
                <a:close/>
                <a:moveTo>
                  <a:pt x="202017" y="1218308"/>
                </a:moveTo>
                <a:cubicBezTo>
                  <a:pt x="202017" y="1224023"/>
                  <a:pt x="201160" y="1228404"/>
                  <a:pt x="200302" y="1237358"/>
                </a:cubicBezTo>
                <a:cubicBezTo>
                  <a:pt x="197350" y="1228880"/>
                  <a:pt x="195826" y="1224499"/>
                  <a:pt x="194206" y="1220213"/>
                </a:cubicBezTo>
                <a:lnTo>
                  <a:pt x="193730" y="1220308"/>
                </a:lnTo>
                <a:close/>
                <a:moveTo>
                  <a:pt x="249832" y="1217546"/>
                </a:moveTo>
                <a:cubicBezTo>
                  <a:pt x="250118" y="1217165"/>
                  <a:pt x="250498" y="1219356"/>
                  <a:pt x="250784" y="1220308"/>
                </a:cubicBezTo>
                <a:lnTo>
                  <a:pt x="249832" y="1221451"/>
                </a:lnTo>
                <a:cubicBezTo>
                  <a:pt x="249832" y="1220499"/>
                  <a:pt x="249165" y="1219641"/>
                  <a:pt x="248974" y="1218784"/>
                </a:cubicBezTo>
                <a:cubicBezTo>
                  <a:pt x="248784" y="1217927"/>
                  <a:pt x="249546" y="1217927"/>
                  <a:pt x="249832" y="1217546"/>
                </a:cubicBezTo>
                <a:close/>
                <a:moveTo>
                  <a:pt x="269263" y="1216118"/>
                </a:moveTo>
                <a:cubicBezTo>
                  <a:pt x="269834" y="1217642"/>
                  <a:pt x="270406" y="1219070"/>
                  <a:pt x="271930" y="1223261"/>
                </a:cubicBezTo>
                <a:lnTo>
                  <a:pt x="266093" y="1219016"/>
                </a:lnTo>
                <a:close/>
                <a:moveTo>
                  <a:pt x="118386" y="1212212"/>
                </a:moveTo>
                <a:cubicBezTo>
                  <a:pt x="121149" y="1228024"/>
                  <a:pt x="127911" y="1216689"/>
                  <a:pt x="132769" y="1216689"/>
                </a:cubicBezTo>
                <a:cubicBezTo>
                  <a:pt x="129150" y="1206497"/>
                  <a:pt x="124101" y="1209069"/>
                  <a:pt x="118386" y="1212212"/>
                </a:cubicBezTo>
                <a:close/>
                <a:moveTo>
                  <a:pt x="155630" y="1210117"/>
                </a:moveTo>
                <a:cubicBezTo>
                  <a:pt x="156202" y="1211069"/>
                  <a:pt x="157154" y="1211927"/>
                  <a:pt x="157249" y="1212879"/>
                </a:cubicBezTo>
                <a:cubicBezTo>
                  <a:pt x="157344" y="1213832"/>
                  <a:pt x="156106" y="1214594"/>
                  <a:pt x="155535" y="1215451"/>
                </a:cubicBezTo>
                <a:cubicBezTo>
                  <a:pt x="154963" y="1214498"/>
                  <a:pt x="154106" y="1213641"/>
                  <a:pt x="154011" y="1212688"/>
                </a:cubicBezTo>
                <a:cubicBezTo>
                  <a:pt x="153915" y="1211736"/>
                  <a:pt x="155059" y="1210974"/>
                  <a:pt x="155630" y="1210117"/>
                </a:cubicBezTo>
                <a:close/>
                <a:moveTo>
                  <a:pt x="216781" y="1205164"/>
                </a:moveTo>
                <a:cubicBezTo>
                  <a:pt x="220305" y="1213832"/>
                  <a:pt x="217733" y="1218023"/>
                  <a:pt x="213161" y="1220023"/>
                </a:cubicBezTo>
                <a:cubicBezTo>
                  <a:pt x="211256" y="1220785"/>
                  <a:pt x="208779" y="1218880"/>
                  <a:pt x="203731" y="1217356"/>
                </a:cubicBezTo>
                <a:close/>
                <a:moveTo>
                  <a:pt x="171822" y="1202878"/>
                </a:moveTo>
                <a:cubicBezTo>
                  <a:pt x="175537" y="1206879"/>
                  <a:pt x="180299" y="1207688"/>
                  <a:pt x="184491" y="1209272"/>
                </a:cubicBezTo>
                <a:lnTo>
                  <a:pt x="193599" y="1220152"/>
                </a:lnTo>
                <a:lnTo>
                  <a:pt x="188170" y="1233370"/>
                </a:lnTo>
                <a:cubicBezTo>
                  <a:pt x="187944" y="1238382"/>
                  <a:pt x="188825" y="1243645"/>
                  <a:pt x="189253" y="1248407"/>
                </a:cubicBezTo>
                <a:cubicBezTo>
                  <a:pt x="189253" y="1251074"/>
                  <a:pt x="195921" y="1252694"/>
                  <a:pt x="200302" y="1255265"/>
                </a:cubicBezTo>
                <a:cubicBezTo>
                  <a:pt x="199054" y="1258485"/>
                  <a:pt x="197283" y="1261476"/>
                  <a:pt x="195063" y="1264124"/>
                </a:cubicBezTo>
                <a:cubicBezTo>
                  <a:pt x="188129" y="1268114"/>
                  <a:pt x="185748" y="1276963"/>
                  <a:pt x="189739" y="1283898"/>
                </a:cubicBezTo>
                <a:cubicBezTo>
                  <a:pt x="189853" y="1284097"/>
                  <a:pt x="189977" y="1284307"/>
                  <a:pt x="190110" y="1284507"/>
                </a:cubicBezTo>
                <a:cubicBezTo>
                  <a:pt x="190492" y="1285717"/>
                  <a:pt x="190492" y="1287012"/>
                  <a:pt x="190110" y="1288222"/>
                </a:cubicBezTo>
                <a:cubicBezTo>
                  <a:pt x="182205" y="1308034"/>
                  <a:pt x="187063" y="1330132"/>
                  <a:pt x="184205" y="1350801"/>
                </a:cubicBezTo>
                <a:cubicBezTo>
                  <a:pt x="183157" y="1357754"/>
                  <a:pt x="181919" y="1363565"/>
                  <a:pt x="176490" y="1365851"/>
                </a:cubicBezTo>
                <a:cubicBezTo>
                  <a:pt x="166965" y="1369946"/>
                  <a:pt x="166108" y="1370804"/>
                  <a:pt x="163345" y="1380710"/>
                </a:cubicBezTo>
                <a:cubicBezTo>
                  <a:pt x="163345" y="1373852"/>
                  <a:pt x="162488" y="1367089"/>
                  <a:pt x="161821" y="1358326"/>
                </a:cubicBezTo>
                <a:lnTo>
                  <a:pt x="172680" y="1359278"/>
                </a:lnTo>
                <a:cubicBezTo>
                  <a:pt x="178014" y="1347372"/>
                  <a:pt x="166393" y="1349753"/>
                  <a:pt x="165726" y="1342895"/>
                </a:cubicBezTo>
                <a:lnTo>
                  <a:pt x="183062" y="1338133"/>
                </a:lnTo>
                <a:cubicBezTo>
                  <a:pt x="175728" y="1332323"/>
                  <a:pt x="170013" y="1329941"/>
                  <a:pt x="166869" y="1324798"/>
                </a:cubicBezTo>
                <a:cubicBezTo>
                  <a:pt x="164403" y="1318692"/>
                  <a:pt x="162764" y="1312291"/>
                  <a:pt x="162012" y="1305748"/>
                </a:cubicBezTo>
                <a:cubicBezTo>
                  <a:pt x="168775" y="1303748"/>
                  <a:pt x="168203" y="1310034"/>
                  <a:pt x="170203" y="1314320"/>
                </a:cubicBezTo>
                <a:cubicBezTo>
                  <a:pt x="172204" y="1318607"/>
                  <a:pt x="176299" y="1318892"/>
                  <a:pt x="182871" y="1323274"/>
                </a:cubicBezTo>
                <a:lnTo>
                  <a:pt x="177987" y="1300355"/>
                </a:lnTo>
                <a:lnTo>
                  <a:pt x="177918" y="1300414"/>
                </a:lnTo>
                <a:lnTo>
                  <a:pt x="177668" y="1299268"/>
                </a:lnTo>
                <a:lnTo>
                  <a:pt x="178171" y="1299583"/>
                </a:lnTo>
                <a:lnTo>
                  <a:pt x="179240" y="1286984"/>
                </a:lnTo>
                <a:cubicBezTo>
                  <a:pt x="177966" y="1283603"/>
                  <a:pt x="174728" y="1280459"/>
                  <a:pt x="168584" y="1275077"/>
                </a:cubicBezTo>
                <a:lnTo>
                  <a:pt x="180871" y="1271267"/>
                </a:lnTo>
                <a:cubicBezTo>
                  <a:pt x="177661" y="1267171"/>
                  <a:pt x="174918" y="1262733"/>
                  <a:pt x="172680" y="1258028"/>
                </a:cubicBezTo>
                <a:cubicBezTo>
                  <a:pt x="171337" y="1252474"/>
                  <a:pt x="170603" y="1246788"/>
                  <a:pt x="170489" y="1241073"/>
                </a:cubicBezTo>
                <a:lnTo>
                  <a:pt x="186967" y="1247360"/>
                </a:lnTo>
                <a:cubicBezTo>
                  <a:pt x="185824" y="1237835"/>
                  <a:pt x="184872" y="1230596"/>
                  <a:pt x="183729" y="1221547"/>
                </a:cubicBezTo>
                <a:lnTo>
                  <a:pt x="168775" y="1229453"/>
                </a:lnTo>
                <a:cubicBezTo>
                  <a:pt x="176013" y="1222461"/>
                  <a:pt x="177290" y="1211327"/>
                  <a:pt x="171822" y="1202878"/>
                </a:cubicBezTo>
                <a:close/>
                <a:moveTo>
                  <a:pt x="67905" y="1198305"/>
                </a:moveTo>
                <a:cubicBezTo>
                  <a:pt x="69086" y="1199258"/>
                  <a:pt x="70105" y="1200382"/>
                  <a:pt x="70953" y="1201639"/>
                </a:cubicBezTo>
                <a:cubicBezTo>
                  <a:pt x="69714" y="1202306"/>
                  <a:pt x="68572" y="1203354"/>
                  <a:pt x="68095" y="1203068"/>
                </a:cubicBezTo>
                <a:cubicBezTo>
                  <a:pt x="67162" y="1202011"/>
                  <a:pt x="66390" y="1200829"/>
                  <a:pt x="65809" y="1199544"/>
                </a:cubicBezTo>
                <a:cubicBezTo>
                  <a:pt x="66571" y="1199067"/>
                  <a:pt x="67524" y="1198020"/>
                  <a:pt x="67905" y="1198305"/>
                </a:cubicBezTo>
                <a:close/>
                <a:moveTo>
                  <a:pt x="242402" y="1198115"/>
                </a:moveTo>
                <a:cubicBezTo>
                  <a:pt x="243260" y="1198115"/>
                  <a:pt x="243831" y="1202116"/>
                  <a:pt x="244498" y="1204211"/>
                </a:cubicBezTo>
                <a:cubicBezTo>
                  <a:pt x="242307" y="1205354"/>
                  <a:pt x="240021" y="1206307"/>
                  <a:pt x="237830" y="1207545"/>
                </a:cubicBezTo>
                <a:lnTo>
                  <a:pt x="231734" y="1211260"/>
                </a:lnTo>
                <a:lnTo>
                  <a:pt x="229734" y="1208593"/>
                </a:lnTo>
                <a:cubicBezTo>
                  <a:pt x="231125" y="1205373"/>
                  <a:pt x="232954" y="1202363"/>
                  <a:pt x="235164" y="1199639"/>
                </a:cubicBezTo>
                <a:cubicBezTo>
                  <a:pt x="237221" y="1198058"/>
                  <a:pt x="239888" y="1197505"/>
                  <a:pt x="242402" y="1198115"/>
                </a:cubicBezTo>
                <a:close/>
                <a:moveTo>
                  <a:pt x="133531" y="1196115"/>
                </a:moveTo>
                <a:lnTo>
                  <a:pt x="124578" y="1199258"/>
                </a:lnTo>
                <a:lnTo>
                  <a:pt x="124959" y="1199639"/>
                </a:lnTo>
                <a:cubicBezTo>
                  <a:pt x="125721" y="1189161"/>
                  <a:pt x="128007" y="1188781"/>
                  <a:pt x="133531" y="1196115"/>
                </a:cubicBezTo>
                <a:close/>
                <a:moveTo>
                  <a:pt x="107242" y="1191829"/>
                </a:moveTo>
                <a:cubicBezTo>
                  <a:pt x="107242" y="1191829"/>
                  <a:pt x="106576" y="1192591"/>
                  <a:pt x="106290" y="1193067"/>
                </a:cubicBezTo>
                <a:lnTo>
                  <a:pt x="108385" y="1195067"/>
                </a:lnTo>
                <a:lnTo>
                  <a:pt x="109052" y="1193543"/>
                </a:lnTo>
                <a:cubicBezTo>
                  <a:pt x="108500" y="1192924"/>
                  <a:pt x="107890" y="1192352"/>
                  <a:pt x="107242" y="1191829"/>
                </a:cubicBezTo>
                <a:close/>
                <a:moveTo>
                  <a:pt x="141533" y="1179637"/>
                </a:moveTo>
                <a:cubicBezTo>
                  <a:pt x="148867" y="1180209"/>
                  <a:pt x="148867" y="1180209"/>
                  <a:pt x="149725" y="1189162"/>
                </a:cubicBezTo>
                <a:close/>
                <a:moveTo>
                  <a:pt x="263167" y="1176493"/>
                </a:moveTo>
                <a:cubicBezTo>
                  <a:pt x="266215" y="1181351"/>
                  <a:pt x="269168" y="1186018"/>
                  <a:pt x="272692" y="1192304"/>
                </a:cubicBezTo>
                <a:lnTo>
                  <a:pt x="261929" y="1208973"/>
                </a:lnTo>
                <a:cubicBezTo>
                  <a:pt x="259643" y="1196686"/>
                  <a:pt x="267072" y="1187066"/>
                  <a:pt x="257642" y="1178303"/>
                </a:cubicBezTo>
                <a:close/>
                <a:moveTo>
                  <a:pt x="47807" y="1161349"/>
                </a:moveTo>
                <a:cubicBezTo>
                  <a:pt x="48550" y="1161425"/>
                  <a:pt x="49293" y="1161577"/>
                  <a:pt x="49998" y="1161825"/>
                </a:cubicBezTo>
                <a:lnTo>
                  <a:pt x="48759" y="1164778"/>
                </a:lnTo>
                <a:cubicBezTo>
                  <a:pt x="48150" y="1164140"/>
                  <a:pt x="47607" y="1163435"/>
                  <a:pt x="47140" y="1162682"/>
                </a:cubicBezTo>
                <a:cubicBezTo>
                  <a:pt x="47140" y="1162682"/>
                  <a:pt x="47140" y="1161349"/>
                  <a:pt x="47807" y="1161349"/>
                </a:cubicBezTo>
                <a:close/>
                <a:moveTo>
                  <a:pt x="56570" y="1143918"/>
                </a:moveTo>
                <a:cubicBezTo>
                  <a:pt x="66095" y="1150395"/>
                  <a:pt x="60285" y="1167159"/>
                  <a:pt x="72667" y="1164492"/>
                </a:cubicBezTo>
                <a:cubicBezTo>
                  <a:pt x="72667" y="1165825"/>
                  <a:pt x="72667" y="1167159"/>
                  <a:pt x="72001" y="1168492"/>
                </a:cubicBezTo>
                <a:lnTo>
                  <a:pt x="61047" y="1178017"/>
                </a:lnTo>
                <a:cubicBezTo>
                  <a:pt x="59428" y="1165825"/>
                  <a:pt x="58285" y="1156586"/>
                  <a:pt x="56570" y="1143918"/>
                </a:cubicBezTo>
                <a:close/>
                <a:moveTo>
                  <a:pt x="110862" y="1143346"/>
                </a:moveTo>
                <a:lnTo>
                  <a:pt x="110862" y="1144870"/>
                </a:lnTo>
                <a:cubicBezTo>
                  <a:pt x="110862" y="1144870"/>
                  <a:pt x="111433" y="1144870"/>
                  <a:pt x="111719" y="1145442"/>
                </a:cubicBezTo>
                <a:cubicBezTo>
                  <a:pt x="111757" y="1144899"/>
                  <a:pt x="111757" y="1144366"/>
                  <a:pt x="111719" y="1143823"/>
                </a:cubicBezTo>
                <a:cubicBezTo>
                  <a:pt x="111719" y="1143823"/>
                  <a:pt x="111147" y="1143537"/>
                  <a:pt x="110862" y="1143346"/>
                </a:cubicBezTo>
                <a:close/>
                <a:moveTo>
                  <a:pt x="270882" y="1138012"/>
                </a:moveTo>
                <a:lnTo>
                  <a:pt x="273644" y="1139536"/>
                </a:lnTo>
                <a:cubicBezTo>
                  <a:pt x="272882" y="1148966"/>
                  <a:pt x="272120" y="1158395"/>
                  <a:pt x="271168" y="1170397"/>
                </a:cubicBezTo>
                <a:cubicBezTo>
                  <a:pt x="268215" y="1170397"/>
                  <a:pt x="264119" y="1171064"/>
                  <a:pt x="263929" y="1170397"/>
                </a:cubicBezTo>
                <a:cubicBezTo>
                  <a:pt x="260880" y="1154776"/>
                  <a:pt x="251070" y="1156109"/>
                  <a:pt x="240878" y="1156109"/>
                </a:cubicBezTo>
                <a:cubicBezTo>
                  <a:pt x="246879" y="1138869"/>
                  <a:pt x="253261" y="1153156"/>
                  <a:pt x="259356" y="1152585"/>
                </a:cubicBezTo>
                <a:cubicBezTo>
                  <a:pt x="262976" y="1148108"/>
                  <a:pt x="266881" y="1143060"/>
                  <a:pt x="270882" y="1138012"/>
                </a:cubicBezTo>
                <a:close/>
                <a:moveTo>
                  <a:pt x="210684" y="1107342"/>
                </a:moveTo>
                <a:cubicBezTo>
                  <a:pt x="206960" y="1107913"/>
                  <a:pt x="203273" y="1108675"/>
                  <a:pt x="199635" y="1109628"/>
                </a:cubicBezTo>
                <a:cubicBezTo>
                  <a:pt x="199206" y="1111790"/>
                  <a:pt x="199368" y="1114028"/>
                  <a:pt x="200111" y="1116105"/>
                </a:cubicBezTo>
                <a:cubicBezTo>
                  <a:pt x="205445" y="1122582"/>
                  <a:pt x="208112" y="1116105"/>
                  <a:pt x="210684" y="1107342"/>
                </a:cubicBezTo>
                <a:close/>
                <a:moveTo>
                  <a:pt x="48187" y="1095055"/>
                </a:moveTo>
                <a:cubicBezTo>
                  <a:pt x="48835" y="1095969"/>
                  <a:pt x="49292" y="1097007"/>
                  <a:pt x="49521" y="1098102"/>
                </a:cubicBezTo>
                <a:cubicBezTo>
                  <a:pt x="48759" y="1098102"/>
                  <a:pt x="47711" y="1099150"/>
                  <a:pt x="47235" y="1098769"/>
                </a:cubicBezTo>
                <a:cubicBezTo>
                  <a:pt x="46758" y="1098388"/>
                  <a:pt x="46377" y="1096769"/>
                  <a:pt x="45997" y="1095721"/>
                </a:cubicBezTo>
                <a:cubicBezTo>
                  <a:pt x="45615" y="1094673"/>
                  <a:pt x="47806" y="1094673"/>
                  <a:pt x="48187" y="1095055"/>
                </a:cubicBezTo>
                <a:close/>
                <a:moveTo>
                  <a:pt x="254880" y="1094198"/>
                </a:moveTo>
                <a:cubicBezTo>
                  <a:pt x="255213" y="1095226"/>
                  <a:pt x="255461" y="1096274"/>
                  <a:pt x="255642" y="1097341"/>
                </a:cubicBezTo>
                <a:cubicBezTo>
                  <a:pt x="253737" y="1098484"/>
                  <a:pt x="251737" y="1099436"/>
                  <a:pt x="249737" y="1100484"/>
                </a:cubicBezTo>
                <a:cubicBezTo>
                  <a:pt x="249641" y="1099341"/>
                  <a:pt x="249356" y="1098198"/>
                  <a:pt x="248784" y="1097055"/>
                </a:cubicBezTo>
                <a:close/>
                <a:moveTo>
                  <a:pt x="77430" y="1088959"/>
                </a:moveTo>
                <a:lnTo>
                  <a:pt x="68381" y="1109533"/>
                </a:lnTo>
                <a:cubicBezTo>
                  <a:pt x="68381" y="1098960"/>
                  <a:pt x="67714" y="1090483"/>
                  <a:pt x="77430" y="1088959"/>
                </a:cubicBezTo>
                <a:close/>
                <a:moveTo>
                  <a:pt x="213256" y="1086387"/>
                </a:moveTo>
                <a:cubicBezTo>
                  <a:pt x="222115" y="1085816"/>
                  <a:pt x="222115" y="1085816"/>
                  <a:pt x="224782" y="1101055"/>
                </a:cubicBezTo>
                <a:close/>
                <a:moveTo>
                  <a:pt x="262024" y="1084673"/>
                </a:moveTo>
                <a:lnTo>
                  <a:pt x="272978" y="1091054"/>
                </a:lnTo>
                <a:lnTo>
                  <a:pt x="262596" y="1098674"/>
                </a:lnTo>
                <a:cubicBezTo>
                  <a:pt x="262596" y="1092578"/>
                  <a:pt x="262596" y="1089149"/>
                  <a:pt x="262024" y="1084673"/>
                </a:cubicBezTo>
                <a:close/>
                <a:moveTo>
                  <a:pt x="153689" y="1075779"/>
                </a:moveTo>
                <a:cubicBezTo>
                  <a:pt x="152272" y="1075814"/>
                  <a:pt x="151295" y="1077005"/>
                  <a:pt x="149247" y="1079243"/>
                </a:cubicBezTo>
                <a:cubicBezTo>
                  <a:pt x="139722" y="1090197"/>
                  <a:pt x="150772" y="1099055"/>
                  <a:pt x="150486" y="1106580"/>
                </a:cubicBezTo>
                <a:lnTo>
                  <a:pt x="143628" y="1129344"/>
                </a:lnTo>
                <a:lnTo>
                  <a:pt x="131626" y="1120486"/>
                </a:lnTo>
                <a:lnTo>
                  <a:pt x="129245" y="1124677"/>
                </a:lnTo>
                <a:cubicBezTo>
                  <a:pt x="134198" y="1138489"/>
                  <a:pt x="146961" y="1138393"/>
                  <a:pt x="154867" y="1148490"/>
                </a:cubicBezTo>
                <a:cubicBezTo>
                  <a:pt x="156915" y="1133402"/>
                  <a:pt x="157267" y="1118124"/>
                  <a:pt x="155915" y="1102960"/>
                </a:cubicBezTo>
                <a:cubicBezTo>
                  <a:pt x="153515" y="1094740"/>
                  <a:pt x="155334" y="1085863"/>
                  <a:pt x="160773" y="1079243"/>
                </a:cubicBezTo>
                <a:cubicBezTo>
                  <a:pt x="156963" y="1076862"/>
                  <a:pt x="155106" y="1075743"/>
                  <a:pt x="153689" y="1075779"/>
                </a:cubicBezTo>
                <a:close/>
                <a:moveTo>
                  <a:pt x="184490" y="1071051"/>
                </a:moveTo>
                <a:cubicBezTo>
                  <a:pt x="184204" y="1070575"/>
                  <a:pt x="183823" y="1071909"/>
                  <a:pt x="183823" y="1072290"/>
                </a:cubicBezTo>
                <a:cubicBezTo>
                  <a:pt x="183918" y="1072842"/>
                  <a:pt x="184147" y="1073366"/>
                  <a:pt x="184490" y="1073814"/>
                </a:cubicBezTo>
                <a:cubicBezTo>
                  <a:pt x="184490" y="1073338"/>
                  <a:pt x="185252" y="1072861"/>
                  <a:pt x="185252" y="1072385"/>
                </a:cubicBezTo>
                <a:cubicBezTo>
                  <a:pt x="185252" y="1071909"/>
                  <a:pt x="184776" y="1071528"/>
                  <a:pt x="184490" y="1071051"/>
                </a:cubicBezTo>
                <a:close/>
                <a:moveTo>
                  <a:pt x="50379" y="1054954"/>
                </a:moveTo>
                <a:cubicBezTo>
                  <a:pt x="50855" y="1054763"/>
                  <a:pt x="53141" y="1056859"/>
                  <a:pt x="55522" y="1058573"/>
                </a:cubicBezTo>
                <a:cubicBezTo>
                  <a:pt x="53712" y="1061336"/>
                  <a:pt x="52665" y="1063907"/>
                  <a:pt x="51426" y="1064288"/>
                </a:cubicBezTo>
                <a:cubicBezTo>
                  <a:pt x="50188" y="1064670"/>
                  <a:pt x="48569" y="1062479"/>
                  <a:pt x="47140" y="1061526"/>
                </a:cubicBezTo>
                <a:cubicBezTo>
                  <a:pt x="47826" y="1059164"/>
                  <a:pt x="48921" y="1056935"/>
                  <a:pt x="50379" y="1054954"/>
                </a:cubicBezTo>
                <a:close/>
                <a:moveTo>
                  <a:pt x="147152" y="1045524"/>
                </a:moveTo>
                <a:lnTo>
                  <a:pt x="155915" y="1065622"/>
                </a:lnTo>
                <a:cubicBezTo>
                  <a:pt x="157439" y="1047048"/>
                  <a:pt x="157439" y="1047048"/>
                  <a:pt x="147152" y="1045524"/>
                </a:cubicBezTo>
                <a:close/>
                <a:moveTo>
                  <a:pt x="209922" y="1043905"/>
                </a:moveTo>
                <a:cubicBezTo>
                  <a:pt x="209922" y="1044953"/>
                  <a:pt x="208588" y="1046572"/>
                  <a:pt x="208874" y="1047048"/>
                </a:cubicBezTo>
                <a:cubicBezTo>
                  <a:pt x="209617" y="1048163"/>
                  <a:pt x="210598" y="1049106"/>
                  <a:pt x="211731" y="1049811"/>
                </a:cubicBezTo>
                <a:lnTo>
                  <a:pt x="212970" y="1046096"/>
                </a:lnTo>
                <a:close/>
                <a:moveTo>
                  <a:pt x="267263" y="1029237"/>
                </a:moveTo>
                <a:cubicBezTo>
                  <a:pt x="276788" y="1058669"/>
                  <a:pt x="276788" y="1058669"/>
                  <a:pt x="269263" y="1068480"/>
                </a:cubicBezTo>
                <a:lnTo>
                  <a:pt x="258881" y="1060479"/>
                </a:lnTo>
                <a:cubicBezTo>
                  <a:pt x="239831" y="1083434"/>
                  <a:pt x="239831" y="1083434"/>
                  <a:pt x="241260" y="1097055"/>
                </a:cubicBezTo>
                <a:cubicBezTo>
                  <a:pt x="237164" y="1090006"/>
                  <a:pt x="237164" y="1090006"/>
                  <a:pt x="236021" y="1075814"/>
                </a:cubicBezTo>
                <a:cubicBezTo>
                  <a:pt x="235450" y="1067432"/>
                  <a:pt x="234592" y="1059145"/>
                  <a:pt x="233830" y="1050668"/>
                </a:cubicBezTo>
                <a:lnTo>
                  <a:pt x="263834" y="1055811"/>
                </a:lnTo>
                <a:cubicBezTo>
                  <a:pt x="264977" y="1047144"/>
                  <a:pt x="265929" y="1040095"/>
                  <a:pt x="267263" y="1029237"/>
                </a:cubicBezTo>
                <a:close/>
                <a:moveTo>
                  <a:pt x="224971" y="1028856"/>
                </a:moveTo>
                <a:lnTo>
                  <a:pt x="222971" y="1030856"/>
                </a:lnTo>
                <a:cubicBezTo>
                  <a:pt x="222971" y="1031808"/>
                  <a:pt x="223543" y="1033237"/>
                  <a:pt x="224114" y="1033428"/>
                </a:cubicBezTo>
                <a:cubicBezTo>
                  <a:pt x="224685" y="1033618"/>
                  <a:pt x="225638" y="1032951"/>
                  <a:pt x="226400" y="1032571"/>
                </a:cubicBezTo>
                <a:close/>
                <a:moveTo>
                  <a:pt x="202206" y="1025998"/>
                </a:moveTo>
                <a:lnTo>
                  <a:pt x="198873" y="1028284"/>
                </a:lnTo>
                <a:cubicBezTo>
                  <a:pt x="199349" y="1029904"/>
                  <a:pt x="199730" y="1030951"/>
                  <a:pt x="200111" y="1032094"/>
                </a:cubicBezTo>
                <a:cubicBezTo>
                  <a:pt x="201225" y="1031142"/>
                  <a:pt x="202245" y="1030094"/>
                  <a:pt x="203159" y="1028951"/>
                </a:cubicBezTo>
                <a:cubicBezTo>
                  <a:pt x="203159" y="1028951"/>
                  <a:pt x="202587" y="1027046"/>
                  <a:pt x="202206" y="1025998"/>
                </a:cubicBezTo>
                <a:close/>
                <a:moveTo>
                  <a:pt x="32376" y="1023522"/>
                </a:moveTo>
                <a:lnTo>
                  <a:pt x="40663" y="1026189"/>
                </a:lnTo>
                <a:lnTo>
                  <a:pt x="39234" y="1032666"/>
                </a:lnTo>
                <a:lnTo>
                  <a:pt x="31138" y="1030380"/>
                </a:lnTo>
                <a:cubicBezTo>
                  <a:pt x="31138" y="1028094"/>
                  <a:pt x="31900" y="1025808"/>
                  <a:pt x="32376" y="1023522"/>
                </a:cubicBezTo>
                <a:close/>
                <a:moveTo>
                  <a:pt x="63903" y="1018664"/>
                </a:moveTo>
                <a:lnTo>
                  <a:pt x="79390" y="1035791"/>
                </a:lnTo>
                <a:lnTo>
                  <a:pt x="79810" y="1036571"/>
                </a:lnTo>
                <a:lnTo>
                  <a:pt x="80096" y="1036571"/>
                </a:lnTo>
                <a:lnTo>
                  <a:pt x="79390" y="1035791"/>
                </a:lnTo>
                <a:lnTo>
                  <a:pt x="73786" y="1025368"/>
                </a:lnTo>
                <a:cubicBezTo>
                  <a:pt x="70761" y="1023403"/>
                  <a:pt x="67094" y="1022189"/>
                  <a:pt x="63903" y="1018664"/>
                </a:cubicBezTo>
                <a:close/>
                <a:moveTo>
                  <a:pt x="210969" y="1000852"/>
                </a:moveTo>
                <a:cubicBezTo>
                  <a:pt x="210969" y="1008186"/>
                  <a:pt x="200016" y="1007043"/>
                  <a:pt x="204397" y="1016949"/>
                </a:cubicBezTo>
                <a:lnTo>
                  <a:pt x="219066" y="1012663"/>
                </a:lnTo>
                <a:close/>
                <a:moveTo>
                  <a:pt x="274983" y="995960"/>
                </a:moveTo>
                <a:lnTo>
                  <a:pt x="272215" y="1018378"/>
                </a:lnTo>
                <a:lnTo>
                  <a:pt x="259547" y="1016568"/>
                </a:lnTo>
                <a:cubicBezTo>
                  <a:pt x="259547" y="1015330"/>
                  <a:pt x="259547" y="1013139"/>
                  <a:pt x="259547" y="1013044"/>
                </a:cubicBezTo>
                <a:cubicBezTo>
                  <a:pt x="263500" y="1012235"/>
                  <a:pt x="264691" y="1006972"/>
                  <a:pt x="266286" y="1002365"/>
                </a:cubicBezTo>
                <a:close/>
                <a:moveTo>
                  <a:pt x="35710" y="986946"/>
                </a:moveTo>
                <a:cubicBezTo>
                  <a:pt x="40758" y="986469"/>
                  <a:pt x="45806" y="986850"/>
                  <a:pt x="45044" y="999042"/>
                </a:cubicBezTo>
                <a:cubicBezTo>
                  <a:pt x="40948" y="994756"/>
                  <a:pt x="33329" y="1004090"/>
                  <a:pt x="32471" y="991898"/>
                </a:cubicBezTo>
                <a:cubicBezTo>
                  <a:pt x="32471" y="990279"/>
                  <a:pt x="34567" y="987041"/>
                  <a:pt x="35710" y="986946"/>
                </a:cubicBezTo>
                <a:close/>
                <a:moveTo>
                  <a:pt x="44701" y="974643"/>
                </a:moveTo>
                <a:lnTo>
                  <a:pt x="44795" y="974867"/>
                </a:lnTo>
                <a:lnTo>
                  <a:pt x="44377" y="974658"/>
                </a:lnTo>
                <a:lnTo>
                  <a:pt x="44663" y="974658"/>
                </a:lnTo>
                <a:close/>
                <a:moveTo>
                  <a:pt x="256499" y="956180"/>
                </a:moveTo>
                <a:lnTo>
                  <a:pt x="258309" y="956180"/>
                </a:lnTo>
                <a:lnTo>
                  <a:pt x="258309" y="965705"/>
                </a:lnTo>
                <a:lnTo>
                  <a:pt x="256499" y="965705"/>
                </a:lnTo>
                <a:cubicBezTo>
                  <a:pt x="256499" y="962562"/>
                  <a:pt x="256499" y="959418"/>
                  <a:pt x="256499" y="956180"/>
                </a:cubicBezTo>
                <a:close/>
                <a:moveTo>
                  <a:pt x="214113" y="955323"/>
                </a:moveTo>
                <a:cubicBezTo>
                  <a:pt x="212903" y="955666"/>
                  <a:pt x="211751" y="956180"/>
                  <a:pt x="210684" y="956847"/>
                </a:cubicBezTo>
                <a:lnTo>
                  <a:pt x="212017" y="960466"/>
                </a:lnTo>
                <a:cubicBezTo>
                  <a:pt x="213141" y="959781"/>
                  <a:pt x="214160" y="958942"/>
                  <a:pt x="215065" y="957990"/>
                </a:cubicBezTo>
                <a:cubicBezTo>
                  <a:pt x="214960" y="957037"/>
                  <a:pt x="214637" y="956123"/>
                  <a:pt x="214113" y="955323"/>
                </a:cubicBezTo>
                <a:close/>
                <a:moveTo>
                  <a:pt x="268977" y="937892"/>
                </a:moveTo>
                <a:lnTo>
                  <a:pt x="280217" y="940559"/>
                </a:lnTo>
                <a:cubicBezTo>
                  <a:pt x="280760" y="944769"/>
                  <a:pt x="280760" y="949017"/>
                  <a:pt x="280217" y="953227"/>
                </a:cubicBezTo>
                <a:cubicBezTo>
                  <a:pt x="276150" y="964038"/>
                  <a:pt x="275454" y="975830"/>
                  <a:pt x="278217" y="987041"/>
                </a:cubicBezTo>
                <a:cubicBezTo>
                  <a:pt x="278788" y="988946"/>
                  <a:pt x="276312" y="992470"/>
                  <a:pt x="275264" y="995232"/>
                </a:cubicBezTo>
                <a:lnTo>
                  <a:pt x="275391" y="995550"/>
                </a:lnTo>
                <a:lnTo>
                  <a:pt x="275454" y="995613"/>
                </a:lnTo>
                <a:lnTo>
                  <a:pt x="275425" y="995635"/>
                </a:lnTo>
                <a:lnTo>
                  <a:pt x="275454" y="995708"/>
                </a:lnTo>
                <a:lnTo>
                  <a:pt x="275419" y="995639"/>
                </a:lnTo>
                <a:lnTo>
                  <a:pt x="274983" y="995960"/>
                </a:lnTo>
                <a:lnTo>
                  <a:pt x="275073" y="995232"/>
                </a:lnTo>
                <a:lnTo>
                  <a:pt x="275357" y="995516"/>
                </a:lnTo>
                <a:lnTo>
                  <a:pt x="271109" y="987112"/>
                </a:lnTo>
                <a:cubicBezTo>
                  <a:pt x="268882" y="985660"/>
                  <a:pt x="266120" y="985136"/>
                  <a:pt x="263548" y="984088"/>
                </a:cubicBezTo>
                <a:lnTo>
                  <a:pt x="261834" y="997518"/>
                </a:lnTo>
                <a:cubicBezTo>
                  <a:pt x="253166" y="990184"/>
                  <a:pt x="251737" y="984469"/>
                  <a:pt x="258119" y="980087"/>
                </a:cubicBezTo>
                <a:cubicBezTo>
                  <a:pt x="269835" y="971991"/>
                  <a:pt x="271359" y="960180"/>
                  <a:pt x="268215" y="945131"/>
                </a:cubicBezTo>
                <a:cubicBezTo>
                  <a:pt x="268187" y="942692"/>
                  <a:pt x="268434" y="940263"/>
                  <a:pt x="268977" y="937892"/>
                </a:cubicBezTo>
                <a:close/>
                <a:moveTo>
                  <a:pt x="205254" y="920652"/>
                </a:moveTo>
                <a:cubicBezTo>
                  <a:pt x="198968" y="932748"/>
                  <a:pt x="202873" y="935511"/>
                  <a:pt x="213351" y="936273"/>
                </a:cubicBezTo>
                <a:lnTo>
                  <a:pt x="213541" y="935892"/>
                </a:lnTo>
                <a:cubicBezTo>
                  <a:pt x="210112" y="929415"/>
                  <a:pt x="207826" y="925414"/>
                  <a:pt x="205254" y="920652"/>
                </a:cubicBezTo>
                <a:close/>
                <a:moveTo>
                  <a:pt x="215160" y="920556"/>
                </a:moveTo>
                <a:cubicBezTo>
                  <a:pt x="215065" y="920556"/>
                  <a:pt x="213636" y="921985"/>
                  <a:pt x="213732" y="922557"/>
                </a:cubicBezTo>
                <a:cubicBezTo>
                  <a:pt x="213894" y="923462"/>
                  <a:pt x="214294" y="924319"/>
                  <a:pt x="214875" y="925033"/>
                </a:cubicBezTo>
                <a:lnTo>
                  <a:pt x="215160" y="925033"/>
                </a:lnTo>
                <a:cubicBezTo>
                  <a:pt x="215542" y="923985"/>
                  <a:pt x="215837" y="922900"/>
                  <a:pt x="216018" y="921795"/>
                </a:cubicBezTo>
                <a:cubicBezTo>
                  <a:pt x="216018" y="921795"/>
                  <a:pt x="215256" y="920556"/>
                  <a:pt x="215160" y="920556"/>
                </a:cubicBezTo>
                <a:close/>
                <a:moveTo>
                  <a:pt x="268215" y="913889"/>
                </a:moveTo>
                <a:cubicBezTo>
                  <a:pt x="268977" y="914175"/>
                  <a:pt x="270596" y="916556"/>
                  <a:pt x="272692" y="919128"/>
                </a:cubicBezTo>
                <a:lnTo>
                  <a:pt x="267262" y="923319"/>
                </a:lnTo>
                <a:cubicBezTo>
                  <a:pt x="266281" y="921376"/>
                  <a:pt x="265634" y="919290"/>
                  <a:pt x="265357" y="917128"/>
                </a:cubicBezTo>
                <a:cubicBezTo>
                  <a:pt x="265357" y="915985"/>
                  <a:pt x="267453" y="913604"/>
                  <a:pt x="268215" y="913889"/>
                </a:cubicBezTo>
                <a:close/>
                <a:moveTo>
                  <a:pt x="10659" y="905412"/>
                </a:moveTo>
                <a:lnTo>
                  <a:pt x="12374" y="910174"/>
                </a:lnTo>
                <a:cubicBezTo>
                  <a:pt x="11926" y="909822"/>
                  <a:pt x="11564" y="909364"/>
                  <a:pt x="11326" y="908841"/>
                </a:cubicBezTo>
                <a:cubicBezTo>
                  <a:pt x="11326" y="907793"/>
                  <a:pt x="10850" y="906650"/>
                  <a:pt x="10659" y="905507"/>
                </a:cubicBezTo>
                <a:close/>
                <a:moveTo>
                  <a:pt x="260214" y="893792"/>
                </a:moveTo>
                <a:lnTo>
                  <a:pt x="276121" y="893792"/>
                </a:lnTo>
                <a:cubicBezTo>
                  <a:pt x="276121" y="896840"/>
                  <a:pt x="276121" y="900269"/>
                  <a:pt x="276597" y="904650"/>
                </a:cubicBezTo>
                <a:lnTo>
                  <a:pt x="260214" y="902364"/>
                </a:lnTo>
                <a:close/>
                <a:moveTo>
                  <a:pt x="234020" y="890076"/>
                </a:moveTo>
                <a:cubicBezTo>
                  <a:pt x="233458" y="890934"/>
                  <a:pt x="233096" y="891915"/>
                  <a:pt x="232972" y="892934"/>
                </a:cubicBezTo>
                <a:cubicBezTo>
                  <a:pt x="233972" y="894563"/>
                  <a:pt x="235087" y="896125"/>
                  <a:pt x="236306" y="897601"/>
                </a:cubicBezTo>
                <a:lnTo>
                  <a:pt x="239259" y="892839"/>
                </a:lnTo>
                <a:cubicBezTo>
                  <a:pt x="237592" y="891772"/>
                  <a:pt x="235839" y="890848"/>
                  <a:pt x="234020" y="890076"/>
                </a:cubicBezTo>
                <a:close/>
                <a:moveTo>
                  <a:pt x="12183" y="850738"/>
                </a:moveTo>
                <a:cubicBezTo>
                  <a:pt x="13326" y="851471"/>
                  <a:pt x="14355" y="852367"/>
                  <a:pt x="15231" y="853405"/>
                </a:cubicBezTo>
                <a:cubicBezTo>
                  <a:pt x="15231" y="853976"/>
                  <a:pt x="15231" y="855596"/>
                  <a:pt x="15231" y="856643"/>
                </a:cubicBezTo>
                <a:lnTo>
                  <a:pt x="13040" y="857024"/>
                </a:lnTo>
                <a:close/>
                <a:moveTo>
                  <a:pt x="263833" y="821115"/>
                </a:moveTo>
                <a:cubicBezTo>
                  <a:pt x="260052" y="824116"/>
                  <a:pt x="256832" y="827764"/>
                  <a:pt x="254308" y="831879"/>
                </a:cubicBezTo>
                <a:cubicBezTo>
                  <a:pt x="259547" y="840165"/>
                  <a:pt x="251546" y="849595"/>
                  <a:pt x="256880" y="856644"/>
                </a:cubicBezTo>
                <a:lnTo>
                  <a:pt x="245926" y="865883"/>
                </a:lnTo>
                <a:cubicBezTo>
                  <a:pt x="252784" y="873979"/>
                  <a:pt x="256404" y="874836"/>
                  <a:pt x="261547" y="865883"/>
                </a:cubicBezTo>
                <a:cubicBezTo>
                  <a:pt x="270120" y="851596"/>
                  <a:pt x="264119" y="836832"/>
                  <a:pt x="263833" y="821115"/>
                </a:cubicBezTo>
                <a:close/>
                <a:moveTo>
                  <a:pt x="15136" y="815305"/>
                </a:moveTo>
                <a:cubicBezTo>
                  <a:pt x="14659" y="818734"/>
                  <a:pt x="14278" y="821020"/>
                  <a:pt x="13993" y="823306"/>
                </a:cubicBezTo>
                <a:cubicBezTo>
                  <a:pt x="13240" y="821753"/>
                  <a:pt x="12659" y="820125"/>
                  <a:pt x="12278" y="818448"/>
                </a:cubicBezTo>
                <a:cubicBezTo>
                  <a:pt x="12183" y="817972"/>
                  <a:pt x="13516" y="816638"/>
                  <a:pt x="15136" y="815305"/>
                </a:cubicBezTo>
                <a:close/>
                <a:moveTo>
                  <a:pt x="258785" y="802447"/>
                </a:moveTo>
                <a:cubicBezTo>
                  <a:pt x="258290" y="803247"/>
                  <a:pt x="257899" y="804113"/>
                  <a:pt x="257642" y="805018"/>
                </a:cubicBezTo>
                <a:cubicBezTo>
                  <a:pt x="257642" y="805018"/>
                  <a:pt x="258309" y="805971"/>
                  <a:pt x="258976" y="806447"/>
                </a:cubicBezTo>
                <a:lnTo>
                  <a:pt x="259261" y="806447"/>
                </a:lnTo>
                <a:cubicBezTo>
                  <a:pt x="259509" y="805475"/>
                  <a:pt x="259661" y="804494"/>
                  <a:pt x="259737" y="803494"/>
                </a:cubicBezTo>
                <a:cubicBezTo>
                  <a:pt x="259737" y="803494"/>
                  <a:pt x="259071" y="802827"/>
                  <a:pt x="258785" y="802447"/>
                </a:cubicBezTo>
                <a:close/>
                <a:moveTo>
                  <a:pt x="258690" y="768823"/>
                </a:moveTo>
                <a:cubicBezTo>
                  <a:pt x="256309" y="776157"/>
                  <a:pt x="255166" y="782634"/>
                  <a:pt x="262404" y="785682"/>
                </a:cubicBezTo>
                <a:lnTo>
                  <a:pt x="262595" y="785301"/>
                </a:lnTo>
                <a:cubicBezTo>
                  <a:pt x="261261" y="779777"/>
                  <a:pt x="260023" y="774348"/>
                  <a:pt x="258690" y="768823"/>
                </a:cubicBezTo>
                <a:close/>
                <a:moveTo>
                  <a:pt x="10659" y="748535"/>
                </a:moveTo>
                <a:cubicBezTo>
                  <a:pt x="15869" y="757784"/>
                  <a:pt x="17108" y="768747"/>
                  <a:pt x="14088" y="778920"/>
                </a:cubicBezTo>
                <a:lnTo>
                  <a:pt x="10659" y="778538"/>
                </a:lnTo>
                <a:close/>
                <a:moveTo>
                  <a:pt x="15612" y="685575"/>
                </a:moveTo>
                <a:cubicBezTo>
                  <a:pt x="12707" y="696043"/>
                  <a:pt x="12707" y="707111"/>
                  <a:pt x="15612" y="717579"/>
                </a:cubicBezTo>
                <a:cubicBezTo>
                  <a:pt x="21803" y="711864"/>
                  <a:pt x="21803" y="711864"/>
                  <a:pt x="15897" y="685575"/>
                </a:cubicBezTo>
                <a:close/>
                <a:moveTo>
                  <a:pt x="258213" y="681479"/>
                </a:moveTo>
                <a:lnTo>
                  <a:pt x="254785" y="686146"/>
                </a:lnTo>
                <a:lnTo>
                  <a:pt x="257928" y="690051"/>
                </a:lnTo>
                <a:cubicBezTo>
                  <a:pt x="259071" y="688242"/>
                  <a:pt x="260595" y="686908"/>
                  <a:pt x="260595" y="685480"/>
                </a:cubicBezTo>
                <a:cubicBezTo>
                  <a:pt x="260595" y="684051"/>
                  <a:pt x="259071" y="682813"/>
                  <a:pt x="258213" y="681479"/>
                </a:cubicBezTo>
                <a:close/>
                <a:moveTo>
                  <a:pt x="255775" y="646065"/>
                </a:moveTo>
                <a:cubicBezTo>
                  <a:pt x="254346" y="645398"/>
                  <a:pt x="252641" y="646017"/>
                  <a:pt x="251984" y="647456"/>
                </a:cubicBezTo>
                <a:cubicBezTo>
                  <a:pt x="251489" y="648513"/>
                  <a:pt x="251698" y="649770"/>
                  <a:pt x="252499" y="650618"/>
                </a:cubicBezTo>
                <a:cubicBezTo>
                  <a:pt x="252956" y="652752"/>
                  <a:pt x="253727" y="654809"/>
                  <a:pt x="254785" y="656714"/>
                </a:cubicBezTo>
                <a:lnTo>
                  <a:pt x="254880" y="656333"/>
                </a:lnTo>
                <a:cubicBezTo>
                  <a:pt x="256213" y="652618"/>
                  <a:pt x="257451" y="650713"/>
                  <a:pt x="257166" y="649856"/>
                </a:cubicBezTo>
                <a:cubicBezTo>
                  <a:pt x="257833" y="648427"/>
                  <a:pt x="257204" y="646722"/>
                  <a:pt x="255775" y="646065"/>
                </a:cubicBezTo>
                <a:close/>
                <a:moveTo>
                  <a:pt x="296409" y="438020"/>
                </a:moveTo>
                <a:lnTo>
                  <a:pt x="297457" y="438877"/>
                </a:lnTo>
                <a:cubicBezTo>
                  <a:pt x="297066" y="439668"/>
                  <a:pt x="296628" y="440439"/>
                  <a:pt x="296123" y="441163"/>
                </a:cubicBezTo>
                <a:cubicBezTo>
                  <a:pt x="296123" y="441163"/>
                  <a:pt x="295456" y="440496"/>
                  <a:pt x="295075" y="440211"/>
                </a:cubicBezTo>
                <a:cubicBezTo>
                  <a:pt x="294695" y="439925"/>
                  <a:pt x="295456" y="438687"/>
                  <a:pt x="296409" y="438020"/>
                </a:cubicBezTo>
                <a:close/>
                <a:moveTo>
                  <a:pt x="29518" y="249139"/>
                </a:moveTo>
                <a:lnTo>
                  <a:pt x="27804" y="250854"/>
                </a:lnTo>
                <a:lnTo>
                  <a:pt x="31518" y="258855"/>
                </a:lnTo>
                <a:lnTo>
                  <a:pt x="34376" y="256283"/>
                </a:lnTo>
                <a:close/>
                <a:moveTo>
                  <a:pt x="61332" y="166939"/>
                </a:moveTo>
                <a:cubicBezTo>
                  <a:pt x="59046" y="165224"/>
                  <a:pt x="54664" y="168177"/>
                  <a:pt x="49997" y="169320"/>
                </a:cubicBezTo>
                <a:lnTo>
                  <a:pt x="58284" y="185989"/>
                </a:lnTo>
                <a:cubicBezTo>
                  <a:pt x="64761" y="176464"/>
                  <a:pt x="65618" y="170463"/>
                  <a:pt x="61332" y="166939"/>
                </a:cubicBezTo>
                <a:close/>
                <a:moveTo>
                  <a:pt x="52950" y="136840"/>
                </a:moveTo>
                <a:lnTo>
                  <a:pt x="52950" y="143809"/>
                </a:lnTo>
                <a:lnTo>
                  <a:pt x="51045" y="137316"/>
                </a:lnTo>
                <a:close/>
                <a:moveTo>
                  <a:pt x="41806" y="124076"/>
                </a:moveTo>
                <a:cubicBezTo>
                  <a:pt x="41901" y="124171"/>
                  <a:pt x="42949" y="125219"/>
                  <a:pt x="43616" y="125886"/>
                </a:cubicBezTo>
                <a:lnTo>
                  <a:pt x="42854" y="127219"/>
                </a:lnTo>
                <a:lnTo>
                  <a:pt x="41044" y="125219"/>
                </a:lnTo>
                <a:cubicBezTo>
                  <a:pt x="41044" y="125219"/>
                  <a:pt x="41711" y="123981"/>
                  <a:pt x="41806" y="124076"/>
                </a:cubicBezTo>
                <a:close/>
                <a:moveTo>
                  <a:pt x="62666" y="92262"/>
                </a:moveTo>
                <a:cubicBezTo>
                  <a:pt x="64285" y="92262"/>
                  <a:pt x="66857" y="91500"/>
                  <a:pt x="67524" y="92262"/>
                </a:cubicBezTo>
                <a:cubicBezTo>
                  <a:pt x="70191" y="97215"/>
                  <a:pt x="69334" y="101502"/>
                  <a:pt x="63523" y="107407"/>
                </a:cubicBezTo>
                <a:cubicBezTo>
                  <a:pt x="63523" y="100549"/>
                  <a:pt x="62857" y="96454"/>
                  <a:pt x="62666" y="92262"/>
                </a:cubicBezTo>
                <a:close/>
                <a:moveTo>
                  <a:pt x="76096" y="58640"/>
                </a:moveTo>
                <a:cubicBezTo>
                  <a:pt x="76096" y="59783"/>
                  <a:pt x="76667" y="60830"/>
                  <a:pt x="76858" y="61878"/>
                </a:cubicBezTo>
                <a:cubicBezTo>
                  <a:pt x="77048" y="62926"/>
                  <a:pt x="76096" y="62545"/>
                  <a:pt x="75715" y="62830"/>
                </a:cubicBezTo>
                <a:cubicBezTo>
                  <a:pt x="75429" y="61802"/>
                  <a:pt x="75238" y="60754"/>
                  <a:pt x="75143" y="59687"/>
                </a:cubicBezTo>
                <a:cubicBezTo>
                  <a:pt x="75143" y="59687"/>
                  <a:pt x="75810" y="59021"/>
                  <a:pt x="76096" y="58640"/>
                </a:cubicBezTo>
                <a:close/>
                <a:moveTo>
                  <a:pt x="61904" y="55210"/>
                </a:moveTo>
                <a:lnTo>
                  <a:pt x="64476" y="62068"/>
                </a:lnTo>
                <a:cubicBezTo>
                  <a:pt x="63618" y="62068"/>
                  <a:pt x="62285" y="63116"/>
                  <a:pt x="62190" y="62925"/>
                </a:cubicBezTo>
                <a:cubicBezTo>
                  <a:pt x="61428" y="60829"/>
                  <a:pt x="60761" y="58544"/>
                  <a:pt x="60094" y="56258"/>
                </a:cubicBezTo>
                <a:close/>
                <a:moveTo>
                  <a:pt x="134579" y="1584"/>
                </a:moveTo>
                <a:cubicBezTo>
                  <a:pt x="147723" y="-4702"/>
                  <a:pt x="152581" y="9109"/>
                  <a:pt x="159153" y="18634"/>
                </a:cubicBezTo>
                <a:cubicBezTo>
                  <a:pt x="166002" y="9423"/>
                  <a:pt x="176337" y="3432"/>
                  <a:pt x="187728" y="2061"/>
                </a:cubicBezTo>
                <a:cubicBezTo>
                  <a:pt x="200873" y="441"/>
                  <a:pt x="205826" y="16920"/>
                  <a:pt x="211731" y="30159"/>
                </a:cubicBezTo>
                <a:cubicBezTo>
                  <a:pt x="215351" y="27111"/>
                  <a:pt x="218399" y="24444"/>
                  <a:pt x="221256" y="22158"/>
                </a:cubicBezTo>
                <a:cubicBezTo>
                  <a:pt x="233353" y="27588"/>
                  <a:pt x="231543" y="43875"/>
                  <a:pt x="236877" y="54924"/>
                </a:cubicBezTo>
                <a:cubicBezTo>
                  <a:pt x="239640" y="55401"/>
                  <a:pt x="242593" y="55782"/>
                  <a:pt x="245355" y="56448"/>
                </a:cubicBezTo>
                <a:cubicBezTo>
                  <a:pt x="251070" y="57687"/>
                  <a:pt x="253737" y="62354"/>
                  <a:pt x="253546" y="70164"/>
                </a:cubicBezTo>
                <a:cubicBezTo>
                  <a:pt x="253022" y="75927"/>
                  <a:pt x="253022" y="81737"/>
                  <a:pt x="253546" y="87500"/>
                </a:cubicBezTo>
                <a:cubicBezTo>
                  <a:pt x="254594" y="92739"/>
                  <a:pt x="256689" y="100644"/>
                  <a:pt x="259547" y="101692"/>
                </a:cubicBezTo>
                <a:cubicBezTo>
                  <a:pt x="272120" y="106359"/>
                  <a:pt x="270501" y="120742"/>
                  <a:pt x="271072" y="131791"/>
                </a:cubicBezTo>
                <a:cubicBezTo>
                  <a:pt x="271034" y="146450"/>
                  <a:pt x="273215" y="161033"/>
                  <a:pt x="277549" y="175035"/>
                </a:cubicBezTo>
                <a:cubicBezTo>
                  <a:pt x="281540" y="189379"/>
                  <a:pt x="283340" y="204248"/>
                  <a:pt x="282883" y="219135"/>
                </a:cubicBezTo>
                <a:cubicBezTo>
                  <a:pt x="283645" y="247710"/>
                  <a:pt x="283360" y="276285"/>
                  <a:pt x="282883" y="304860"/>
                </a:cubicBezTo>
                <a:cubicBezTo>
                  <a:pt x="282883" y="325434"/>
                  <a:pt x="281074" y="345913"/>
                  <a:pt x="281645" y="366392"/>
                </a:cubicBezTo>
                <a:cubicBezTo>
                  <a:pt x="282788" y="407731"/>
                  <a:pt x="285169" y="449069"/>
                  <a:pt x="286408" y="490217"/>
                </a:cubicBezTo>
                <a:cubicBezTo>
                  <a:pt x="287074" y="509267"/>
                  <a:pt x="285550" y="529079"/>
                  <a:pt x="285836" y="548510"/>
                </a:cubicBezTo>
                <a:cubicBezTo>
                  <a:pt x="286312" y="583467"/>
                  <a:pt x="282502" y="618519"/>
                  <a:pt x="287169" y="653285"/>
                </a:cubicBezTo>
                <a:cubicBezTo>
                  <a:pt x="287398" y="654580"/>
                  <a:pt x="287398" y="655895"/>
                  <a:pt x="287169" y="657190"/>
                </a:cubicBezTo>
                <a:cubicBezTo>
                  <a:pt x="282350" y="676555"/>
                  <a:pt x="279359" y="696328"/>
                  <a:pt x="278216" y="716245"/>
                </a:cubicBezTo>
                <a:cubicBezTo>
                  <a:pt x="277454" y="723017"/>
                  <a:pt x="277454" y="729857"/>
                  <a:pt x="278216" y="736629"/>
                </a:cubicBezTo>
                <a:cubicBezTo>
                  <a:pt x="280788" y="765204"/>
                  <a:pt x="284884" y="793017"/>
                  <a:pt x="279740" y="822354"/>
                </a:cubicBezTo>
                <a:cubicBezTo>
                  <a:pt x="278406" y="837756"/>
                  <a:pt x="278406" y="853243"/>
                  <a:pt x="279740" y="868645"/>
                </a:cubicBezTo>
                <a:cubicBezTo>
                  <a:pt x="279740" y="881980"/>
                  <a:pt x="279264" y="883790"/>
                  <a:pt x="269643" y="881694"/>
                </a:cubicBezTo>
                <a:cubicBezTo>
                  <a:pt x="261643" y="879885"/>
                  <a:pt x="256689" y="889029"/>
                  <a:pt x="249165" y="888648"/>
                </a:cubicBezTo>
                <a:cubicBezTo>
                  <a:pt x="245164" y="888648"/>
                  <a:pt x="244974" y="896077"/>
                  <a:pt x="248593" y="900459"/>
                </a:cubicBezTo>
                <a:cubicBezTo>
                  <a:pt x="251032" y="903154"/>
                  <a:pt x="253327" y="905983"/>
                  <a:pt x="255451" y="908936"/>
                </a:cubicBezTo>
                <a:cubicBezTo>
                  <a:pt x="255927" y="909603"/>
                  <a:pt x="255451" y="911413"/>
                  <a:pt x="255451" y="915794"/>
                </a:cubicBezTo>
                <a:lnTo>
                  <a:pt x="237163" y="906269"/>
                </a:lnTo>
                <a:cubicBezTo>
                  <a:pt x="236211" y="909031"/>
                  <a:pt x="232305" y="911984"/>
                  <a:pt x="238497" y="916461"/>
                </a:cubicBezTo>
                <a:cubicBezTo>
                  <a:pt x="246879" y="922461"/>
                  <a:pt x="249736" y="934082"/>
                  <a:pt x="254975" y="948465"/>
                </a:cubicBezTo>
                <a:cubicBezTo>
                  <a:pt x="248746" y="945588"/>
                  <a:pt x="242954" y="941874"/>
                  <a:pt x="237735" y="937416"/>
                </a:cubicBezTo>
                <a:cubicBezTo>
                  <a:pt x="233639" y="932939"/>
                  <a:pt x="231162" y="925890"/>
                  <a:pt x="223257" y="927891"/>
                </a:cubicBezTo>
                <a:cubicBezTo>
                  <a:pt x="224114" y="931415"/>
                  <a:pt x="224495" y="937416"/>
                  <a:pt x="225638" y="937416"/>
                </a:cubicBezTo>
                <a:cubicBezTo>
                  <a:pt x="234115" y="939321"/>
                  <a:pt x="236592" y="946941"/>
                  <a:pt x="235735" y="956466"/>
                </a:cubicBezTo>
                <a:cubicBezTo>
                  <a:pt x="240364" y="956875"/>
                  <a:pt x="244878" y="958095"/>
                  <a:pt x="249069" y="960085"/>
                </a:cubicBezTo>
                <a:cubicBezTo>
                  <a:pt x="251270" y="963095"/>
                  <a:pt x="252403" y="966743"/>
                  <a:pt x="252308" y="970467"/>
                </a:cubicBezTo>
                <a:cubicBezTo>
                  <a:pt x="244497" y="978564"/>
                  <a:pt x="245545" y="989517"/>
                  <a:pt x="245926" y="1000471"/>
                </a:cubicBezTo>
                <a:cubicBezTo>
                  <a:pt x="245564" y="1003072"/>
                  <a:pt x="244821" y="1005605"/>
                  <a:pt x="243735" y="1007996"/>
                </a:cubicBezTo>
                <a:cubicBezTo>
                  <a:pt x="237830" y="1003138"/>
                  <a:pt x="239640" y="983326"/>
                  <a:pt x="228019" y="993613"/>
                </a:cubicBezTo>
                <a:lnTo>
                  <a:pt x="235068" y="1019521"/>
                </a:lnTo>
                <a:lnTo>
                  <a:pt x="250212" y="1015806"/>
                </a:lnTo>
                <a:cubicBezTo>
                  <a:pt x="256880" y="1023522"/>
                  <a:pt x="248498" y="1028475"/>
                  <a:pt x="248498" y="1034856"/>
                </a:cubicBezTo>
                <a:cubicBezTo>
                  <a:pt x="252594" y="1042667"/>
                  <a:pt x="260118" y="1025331"/>
                  <a:pt x="264119" y="1039619"/>
                </a:cubicBezTo>
                <a:cubicBezTo>
                  <a:pt x="253946" y="1044601"/>
                  <a:pt x="241650" y="1041162"/>
                  <a:pt x="235544" y="1031618"/>
                </a:cubicBezTo>
                <a:lnTo>
                  <a:pt x="222876" y="1052287"/>
                </a:lnTo>
                <a:cubicBezTo>
                  <a:pt x="225352" y="1056669"/>
                  <a:pt x="228019" y="1061146"/>
                  <a:pt x="231067" y="1066384"/>
                </a:cubicBezTo>
                <a:lnTo>
                  <a:pt x="220590" y="1074195"/>
                </a:lnTo>
                <a:lnTo>
                  <a:pt x="211065" y="1065813"/>
                </a:lnTo>
                <a:cubicBezTo>
                  <a:pt x="209731" y="1069242"/>
                  <a:pt x="208588" y="1071909"/>
                  <a:pt x="207636" y="1074290"/>
                </a:cubicBezTo>
                <a:cubicBezTo>
                  <a:pt x="200206" y="1074290"/>
                  <a:pt x="206874" y="1056955"/>
                  <a:pt x="196777" y="1060479"/>
                </a:cubicBezTo>
                <a:cubicBezTo>
                  <a:pt x="197539" y="1070956"/>
                  <a:pt x="198301" y="1081529"/>
                  <a:pt x="199159" y="1093626"/>
                </a:cubicBezTo>
                <a:lnTo>
                  <a:pt x="207731" y="1091625"/>
                </a:lnTo>
                <a:lnTo>
                  <a:pt x="232972" y="1129725"/>
                </a:lnTo>
                <a:cubicBezTo>
                  <a:pt x="237354" y="1121248"/>
                  <a:pt x="232972" y="1109723"/>
                  <a:pt x="241259" y="1108485"/>
                </a:cubicBezTo>
                <a:cubicBezTo>
                  <a:pt x="245260" y="1107913"/>
                  <a:pt x="250212" y="1106294"/>
                  <a:pt x="252213" y="1114009"/>
                </a:cubicBezTo>
                <a:cubicBezTo>
                  <a:pt x="240211" y="1124582"/>
                  <a:pt x="235925" y="1144680"/>
                  <a:pt x="240783" y="1170492"/>
                </a:cubicBezTo>
                <a:cubicBezTo>
                  <a:pt x="232496" y="1169635"/>
                  <a:pt x="223352" y="1156872"/>
                  <a:pt x="216589" y="1174493"/>
                </a:cubicBezTo>
                <a:cubicBezTo>
                  <a:pt x="214875" y="1169159"/>
                  <a:pt x="213636" y="1164968"/>
                  <a:pt x="212493" y="1161920"/>
                </a:cubicBezTo>
                <a:lnTo>
                  <a:pt x="232686" y="1155443"/>
                </a:lnTo>
                <a:cubicBezTo>
                  <a:pt x="226019" y="1144489"/>
                  <a:pt x="225162" y="1144489"/>
                  <a:pt x="195063" y="1152871"/>
                </a:cubicBezTo>
                <a:cubicBezTo>
                  <a:pt x="194205" y="1157062"/>
                  <a:pt x="193443" y="1161349"/>
                  <a:pt x="192586" y="1165730"/>
                </a:cubicBezTo>
                <a:lnTo>
                  <a:pt x="190110" y="1165254"/>
                </a:lnTo>
                <a:lnTo>
                  <a:pt x="190110" y="1151061"/>
                </a:lnTo>
                <a:lnTo>
                  <a:pt x="176203" y="1147442"/>
                </a:lnTo>
                <a:lnTo>
                  <a:pt x="187538" y="1166492"/>
                </a:lnTo>
                <a:lnTo>
                  <a:pt x="171822" y="1172779"/>
                </a:lnTo>
                <a:cubicBezTo>
                  <a:pt x="188300" y="1181160"/>
                  <a:pt x="188300" y="1181160"/>
                  <a:pt x="204588" y="1174017"/>
                </a:cubicBezTo>
                <a:cubicBezTo>
                  <a:pt x="204588" y="1182399"/>
                  <a:pt x="205159" y="1190876"/>
                  <a:pt x="212875" y="1192495"/>
                </a:cubicBezTo>
                <a:lnTo>
                  <a:pt x="213351" y="1192495"/>
                </a:lnTo>
                <a:lnTo>
                  <a:pt x="204683" y="1209735"/>
                </a:lnTo>
                <a:lnTo>
                  <a:pt x="199063" y="1190685"/>
                </a:lnTo>
                <a:cubicBezTo>
                  <a:pt x="191062" y="1191543"/>
                  <a:pt x="182871" y="1192495"/>
                  <a:pt x="174679" y="1193257"/>
                </a:cubicBezTo>
                <a:cubicBezTo>
                  <a:pt x="173346" y="1193257"/>
                  <a:pt x="170964" y="1192591"/>
                  <a:pt x="170774" y="1191543"/>
                </a:cubicBezTo>
                <a:cubicBezTo>
                  <a:pt x="168869" y="1182780"/>
                  <a:pt x="163249" y="1176779"/>
                  <a:pt x="161249" y="1168207"/>
                </a:cubicBezTo>
                <a:cubicBezTo>
                  <a:pt x="159915" y="1162396"/>
                  <a:pt x="159058" y="1156396"/>
                  <a:pt x="158296" y="1152109"/>
                </a:cubicBezTo>
                <a:cubicBezTo>
                  <a:pt x="153819" y="1149347"/>
                  <a:pt x="152867" y="1161634"/>
                  <a:pt x="148771" y="1152681"/>
                </a:cubicBezTo>
                <a:cubicBezTo>
                  <a:pt x="147723" y="1150490"/>
                  <a:pt x="142485" y="1150966"/>
                  <a:pt x="139246" y="1151633"/>
                </a:cubicBezTo>
                <a:cubicBezTo>
                  <a:pt x="135627" y="1152738"/>
                  <a:pt x="132150" y="1154233"/>
                  <a:pt x="128864" y="1156110"/>
                </a:cubicBezTo>
                <a:lnTo>
                  <a:pt x="149628" y="1210879"/>
                </a:lnTo>
                <a:cubicBezTo>
                  <a:pt x="143532" y="1216308"/>
                  <a:pt x="136579" y="1222499"/>
                  <a:pt x="129721" y="1228785"/>
                </a:cubicBezTo>
                <a:lnTo>
                  <a:pt x="127816" y="1229548"/>
                </a:lnTo>
                <a:lnTo>
                  <a:pt x="117053" y="1244502"/>
                </a:lnTo>
                <a:lnTo>
                  <a:pt x="130483" y="1254598"/>
                </a:lnTo>
                <a:cubicBezTo>
                  <a:pt x="130569" y="1259208"/>
                  <a:pt x="131245" y="1263780"/>
                  <a:pt x="132483" y="1268219"/>
                </a:cubicBezTo>
                <a:cubicBezTo>
                  <a:pt x="133817" y="1271267"/>
                  <a:pt x="137627" y="1272410"/>
                  <a:pt x="141437" y="1275172"/>
                </a:cubicBezTo>
                <a:cubicBezTo>
                  <a:pt x="134007" y="1282030"/>
                  <a:pt x="120768" y="1266409"/>
                  <a:pt x="118291" y="1286602"/>
                </a:cubicBezTo>
                <a:cubicBezTo>
                  <a:pt x="128388" y="1286602"/>
                  <a:pt x="128388" y="1286602"/>
                  <a:pt x="132198" y="1302604"/>
                </a:cubicBezTo>
                <a:lnTo>
                  <a:pt x="114862" y="1295746"/>
                </a:lnTo>
                <a:cubicBezTo>
                  <a:pt x="116758" y="1305166"/>
                  <a:pt x="117939" y="1314720"/>
                  <a:pt x="118386" y="1324321"/>
                </a:cubicBezTo>
                <a:cubicBezTo>
                  <a:pt x="117282" y="1332903"/>
                  <a:pt x="115339" y="1341361"/>
                  <a:pt x="112576" y="1349563"/>
                </a:cubicBezTo>
                <a:cubicBezTo>
                  <a:pt x="106175" y="1345762"/>
                  <a:pt x="103737" y="1337704"/>
                  <a:pt x="106956" y="1330989"/>
                </a:cubicBezTo>
                <a:cubicBezTo>
                  <a:pt x="110100" y="1321464"/>
                  <a:pt x="114862" y="1311939"/>
                  <a:pt x="108004" y="1300223"/>
                </a:cubicBezTo>
                <a:cubicBezTo>
                  <a:pt x="106004" y="1296984"/>
                  <a:pt x="109719" y="1287936"/>
                  <a:pt x="110290" y="1281173"/>
                </a:cubicBezTo>
                <a:cubicBezTo>
                  <a:pt x="112005" y="1261266"/>
                  <a:pt x="110290" y="1259361"/>
                  <a:pt x="95526" y="1265742"/>
                </a:cubicBezTo>
                <a:lnTo>
                  <a:pt x="95526" y="1232691"/>
                </a:lnTo>
                <a:lnTo>
                  <a:pt x="87430" y="1232215"/>
                </a:lnTo>
                <a:cubicBezTo>
                  <a:pt x="83239" y="1221166"/>
                  <a:pt x="89145" y="1220880"/>
                  <a:pt x="95622" y="1219927"/>
                </a:cubicBezTo>
                <a:cubicBezTo>
                  <a:pt x="89840" y="1204687"/>
                  <a:pt x="84163" y="1189704"/>
                  <a:pt x="78572" y="1174969"/>
                </a:cubicBezTo>
                <a:cubicBezTo>
                  <a:pt x="82572" y="1169349"/>
                  <a:pt x="90193" y="1169349"/>
                  <a:pt x="85811" y="1160301"/>
                </a:cubicBezTo>
                <a:cubicBezTo>
                  <a:pt x="82077" y="1150157"/>
                  <a:pt x="81220" y="1139184"/>
                  <a:pt x="83334" y="1128582"/>
                </a:cubicBezTo>
                <a:cubicBezTo>
                  <a:pt x="83058" y="1122210"/>
                  <a:pt x="82458" y="1115848"/>
                  <a:pt x="81525" y="1109532"/>
                </a:cubicBezTo>
                <a:cubicBezTo>
                  <a:pt x="81591" y="1102589"/>
                  <a:pt x="82039" y="1095664"/>
                  <a:pt x="82858" y="1088768"/>
                </a:cubicBezTo>
                <a:cubicBezTo>
                  <a:pt x="83715" y="1079243"/>
                  <a:pt x="79810" y="1075624"/>
                  <a:pt x="73333" y="1076005"/>
                </a:cubicBezTo>
                <a:cubicBezTo>
                  <a:pt x="70095" y="1076566"/>
                  <a:pt x="66913" y="1077395"/>
                  <a:pt x="63808" y="1078481"/>
                </a:cubicBezTo>
                <a:cubicBezTo>
                  <a:pt x="60236" y="1079957"/>
                  <a:pt x="56236" y="1079957"/>
                  <a:pt x="52664" y="1078481"/>
                </a:cubicBezTo>
                <a:lnTo>
                  <a:pt x="65332" y="1071528"/>
                </a:lnTo>
                <a:lnTo>
                  <a:pt x="65332" y="1048096"/>
                </a:lnTo>
                <a:cubicBezTo>
                  <a:pt x="61751" y="1046077"/>
                  <a:pt x="58531" y="1043467"/>
                  <a:pt x="55807" y="1040381"/>
                </a:cubicBezTo>
                <a:cubicBezTo>
                  <a:pt x="54378" y="1038095"/>
                  <a:pt x="60093" y="1035523"/>
                  <a:pt x="57426" y="1029713"/>
                </a:cubicBezTo>
                <a:cubicBezTo>
                  <a:pt x="52369" y="1019169"/>
                  <a:pt x="53274" y="1006739"/>
                  <a:pt x="59808" y="997042"/>
                </a:cubicBezTo>
                <a:cubicBezTo>
                  <a:pt x="60779" y="993956"/>
                  <a:pt x="61322" y="990756"/>
                  <a:pt x="61427" y="987517"/>
                </a:cubicBezTo>
                <a:cubicBezTo>
                  <a:pt x="52664" y="988708"/>
                  <a:pt x="48592" y="983731"/>
                  <a:pt x="45735" y="977123"/>
                </a:cubicBezTo>
                <a:lnTo>
                  <a:pt x="44795" y="974867"/>
                </a:lnTo>
                <a:lnTo>
                  <a:pt x="50092" y="977516"/>
                </a:lnTo>
                <a:cubicBezTo>
                  <a:pt x="51140" y="977325"/>
                  <a:pt x="51902" y="975706"/>
                  <a:pt x="52378" y="974468"/>
                </a:cubicBezTo>
                <a:cubicBezTo>
                  <a:pt x="52854" y="973230"/>
                  <a:pt x="51426" y="972087"/>
                  <a:pt x="50949" y="972087"/>
                </a:cubicBezTo>
                <a:lnTo>
                  <a:pt x="44701" y="974643"/>
                </a:lnTo>
                <a:lnTo>
                  <a:pt x="37329" y="956942"/>
                </a:lnTo>
                <a:cubicBezTo>
                  <a:pt x="36424" y="954675"/>
                  <a:pt x="36424" y="952160"/>
                  <a:pt x="37329" y="949893"/>
                </a:cubicBezTo>
                <a:cubicBezTo>
                  <a:pt x="41053" y="946483"/>
                  <a:pt x="41472" y="940759"/>
                  <a:pt x="38281" y="936844"/>
                </a:cubicBezTo>
                <a:cubicBezTo>
                  <a:pt x="29804" y="924652"/>
                  <a:pt x="31328" y="908269"/>
                  <a:pt x="27899" y="894267"/>
                </a:cubicBezTo>
                <a:cubicBezTo>
                  <a:pt x="27899" y="892458"/>
                  <a:pt x="26565" y="889981"/>
                  <a:pt x="27137" y="888648"/>
                </a:cubicBezTo>
                <a:cubicBezTo>
                  <a:pt x="34947" y="868931"/>
                  <a:pt x="24851" y="849309"/>
                  <a:pt x="27137" y="829498"/>
                </a:cubicBezTo>
                <a:cubicBezTo>
                  <a:pt x="26765" y="824221"/>
                  <a:pt x="25642" y="819030"/>
                  <a:pt x="23803" y="814067"/>
                </a:cubicBezTo>
                <a:cubicBezTo>
                  <a:pt x="26280" y="811209"/>
                  <a:pt x="29042" y="807781"/>
                  <a:pt x="31518" y="804542"/>
                </a:cubicBezTo>
                <a:cubicBezTo>
                  <a:pt x="31757" y="802961"/>
                  <a:pt x="31757" y="801361"/>
                  <a:pt x="31518" y="799780"/>
                </a:cubicBezTo>
                <a:cubicBezTo>
                  <a:pt x="27032" y="785406"/>
                  <a:pt x="25603" y="770252"/>
                  <a:pt x="27327" y="755298"/>
                </a:cubicBezTo>
                <a:cubicBezTo>
                  <a:pt x="28261" y="745211"/>
                  <a:pt x="25146" y="735171"/>
                  <a:pt x="18660" y="727390"/>
                </a:cubicBezTo>
                <a:cubicBezTo>
                  <a:pt x="17040" y="732628"/>
                  <a:pt x="15612" y="736915"/>
                  <a:pt x="14278" y="741772"/>
                </a:cubicBezTo>
                <a:lnTo>
                  <a:pt x="9992" y="738248"/>
                </a:lnTo>
                <a:cubicBezTo>
                  <a:pt x="9992" y="713959"/>
                  <a:pt x="9992" y="689575"/>
                  <a:pt x="9992" y="665191"/>
                </a:cubicBezTo>
                <a:cubicBezTo>
                  <a:pt x="9992" y="640807"/>
                  <a:pt x="8182" y="617566"/>
                  <a:pt x="8563" y="593182"/>
                </a:cubicBezTo>
                <a:cubicBezTo>
                  <a:pt x="13040" y="607470"/>
                  <a:pt x="6849" y="624615"/>
                  <a:pt x="16755" y="640807"/>
                </a:cubicBezTo>
                <a:cubicBezTo>
                  <a:pt x="19927" y="632482"/>
                  <a:pt x="22536" y="623957"/>
                  <a:pt x="24565" y="615280"/>
                </a:cubicBezTo>
                <a:cubicBezTo>
                  <a:pt x="28137" y="593478"/>
                  <a:pt x="27451" y="571198"/>
                  <a:pt x="22565" y="549653"/>
                </a:cubicBezTo>
                <a:cubicBezTo>
                  <a:pt x="20669" y="537813"/>
                  <a:pt x="19936" y="525821"/>
                  <a:pt x="20374" y="513839"/>
                </a:cubicBezTo>
                <a:cubicBezTo>
                  <a:pt x="20374" y="505743"/>
                  <a:pt x="20374" y="505743"/>
                  <a:pt x="12087" y="497837"/>
                </a:cubicBezTo>
                <a:cubicBezTo>
                  <a:pt x="10468" y="507362"/>
                  <a:pt x="8944" y="516315"/>
                  <a:pt x="7325" y="525364"/>
                </a:cubicBezTo>
                <a:lnTo>
                  <a:pt x="5706" y="525364"/>
                </a:lnTo>
                <a:cubicBezTo>
                  <a:pt x="6372" y="509362"/>
                  <a:pt x="8182" y="493265"/>
                  <a:pt x="7611" y="477739"/>
                </a:cubicBezTo>
                <a:cubicBezTo>
                  <a:pt x="6182" y="438687"/>
                  <a:pt x="5706" y="399158"/>
                  <a:pt x="753" y="360772"/>
                </a:cubicBezTo>
                <a:cubicBezTo>
                  <a:pt x="-1819" y="340674"/>
                  <a:pt x="3134" y="322672"/>
                  <a:pt x="1705" y="303146"/>
                </a:cubicBezTo>
                <a:cubicBezTo>
                  <a:pt x="1562" y="283534"/>
                  <a:pt x="2715" y="263931"/>
                  <a:pt x="5134" y="244472"/>
                </a:cubicBezTo>
                <a:lnTo>
                  <a:pt x="18469" y="264570"/>
                </a:lnTo>
                <a:lnTo>
                  <a:pt x="21231" y="263141"/>
                </a:lnTo>
                <a:cubicBezTo>
                  <a:pt x="21231" y="252568"/>
                  <a:pt x="19993" y="241996"/>
                  <a:pt x="19993" y="231327"/>
                </a:cubicBezTo>
                <a:cubicBezTo>
                  <a:pt x="19993" y="220659"/>
                  <a:pt x="20851" y="211134"/>
                  <a:pt x="21422" y="198181"/>
                </a:cubicBezTo>
                <a:cubicBezTo>
                  <a:pt x="24851" y="214468"/>
                  <a:pt x="27708" y="228089"/>
                  <a:pt x="30947" y="242376"/>
                </a:cubicBezTo>
                <a:lnTo>
                  <a:pt x="43710" y="227613"/>
                </a:lnTo>
                <a:lnTo>
                  <a:pt x="40091" y="163509"/>
                </a:lnTo>
                <a:cubicBezTo>
                  <a:pt x="40091" y="160271"/>
                  <a:pt x="40091" y="156937"/>
                  <a:pt x="40091" y="153984"/>
                </a:cubicBezTo>
                <a:cubicBezTo>
                  <a:pt x="40377" y="147317"/>
                  <a:pt x="41281" y="143483"/>
                  <a:pt x="43424" y="142042"/>
                </a:cubicBezTo>
                <a:lnTo>
                  <a:pt x="52950" y="144181"/>
                </a:lnTo>
                <a:lnTo>
                  <a:pt x="52950" y="143809"/>
                </a:lnTo>
                <a:lnTo>
                  <a:pt x="53067" y="144207"/>
                </a:lnTo>
                <a:lnTo>
                  <a:pt x="54188" y="144459"/>
                </a:lnTo>
                <a:lnTo>
                  <a:pt x="57522" y="148365"/>
                </a:lnTo>
                <a:cubicBezTo>
                  <a:pt x="59693" y="145222"/>
                  <a:pt x="61332" y="141745"/>
                  <a:pt x="62379" y="138078"/>
                </a:cubicBezTo>
                <a:cubicBezTo>
                  <a:pt x="62160" y="133753"/>
                  <a:pt x="61589" y="129448"/>
                  <a:pt x="60665" y="125219"/>
                </a:cubicBezTo>
                <a:cubicBezTo>
                  <a:pt x="60636" y="121056"/>
                  <a:pt x="60827" y="116885"/>
                  <a:pt x="61236" y="112741"/>
                </a:cubicBezTo>
                <a:cubicBezTo>
                  <a:pt x="67809" y="112741"/>
                  <a:pt x="70761" y="118837"/>
                  <a:pt x="72190" y="125695"/>
                </a:cubicBezTo>
                <a:cubicBezTo>
                  <a:pt x="74114" y="135125"/>
                  <a:pt x="75419" y="144669"/>
                  <a:pt x="76095" y="154270"/>
                </a:cubicBezTo>
                <a:cubicBezTo>
                  <a:pt x="76762" y="165033"/>
                  <a:pt x="76095" y="175987"/>
                  <a:pt x="76095" y="188941"/>
                </a:cubicBezTo>
                <a:lnTo>
                  <a:pt x="90478" y="187703"/>
                </a:lnTo>
                <a:lnTo>
                  <a:pt x="86097" y="169986"/>
                </a:lnTo>
                <a:cubicBezTo>
                  <a:pt x="96384" y="150936"/>
                  <a:pt x="95622" y="144650"/>
                  <a:pt x="81429" y="117218"/>
                </a:cubicBezTo>
                <a:lnTo>
                  <a:pt x="92574" y="114646"/>
                </a:lnTo>
                <a:cubicBezTo>
                  <a:pt x="92574" y="105121"/>
                  <a:pt x="93240" y="96930"/>
                  <a:pt x="84192" y="93310"/>
                </a:cubicBezTo>
                <a:cubicBezTo>
                  <a:pt x="81810" y="92358"/>
                  <a:pt x="80572" y="86357"/>
                  <a:pt x="80001" y="80928"/>
                </a:cubicBezTo>
                <a:lnTo>
                  <a:pt x="89526" y="89786"/>
                </a:lnTo>
                <a:cubicBezTo>
                  <a:pt x="93050" y="69688"/>
                  <a:pt x="96479" y="50448"/>
                  <a:pt x="100003" y="30255"/>
                </a:cubicBezTo>
                <a:lnTo>
                  <a:pt x="117815" y="33207"/>
                </a:lnTo>
                <a:cubicBezTo>
                  <a:pt x="120006" y="18634"/>
                  <a:pt x="123625" y="6823"/>
                  <a:pt x="134579" y="1584"/>
                </a:cubicBezTo>
                <a:close/>
              </a:path>
            </a:pathLst>
          </a:custGeom>
          <a:solidFill>
            <a:schemeClr val="accent1">
              <a:alpha val="7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4" name="图片 3" descr="1729665679341"/>
          <p:cNvPicPr/>
          <p:nvPr/>
        </p:nvPicPr>
        <p:blipFill>
          <a:blip r:embed="rId3"/>
          <a:stretch>
            <a:fillRect/>
          </a:stretch>
        </p:blipFill>
        <p:spPr>
          <a:xfrm>
            <a:off x="81280" y="3284220"/>
            <a:ext cx="3578860" cy="2967990"/>
          </a:xfrm>
          <a:prstGeom prst="rect">
            <a:avLst/>
          </a:prstGeom>
        </p:spPr>
      </p:pic>
      <p:sp>
        <p:nvSpPr>
          <p:cNvPr id="5" name="文本框 4"/>
          <p:cNvSpPr txBox="1"/>
          <p:nvPr/>
        </p:nvSpPr>
        <p:spPr>
          <a:xfrm>
            <a:off x="3830955" y="3085465"/>
            <a:ext cx="6804025" cy="3268980"/>
          </a:xfrm>
          <a:prstGeom prst="rect">
            <a:avLst/>
          </a:prstGeom>
          <a:noFill/>
        </p:spPr>
        <p:txBody>
          <a:bodyPr wrap="square" rtlCol="0">
            <a:noAutofit/>
          </a:bodyPr>
          <a:p>
            <a:pPr algn="just">
              <a:lnSpc>
                <a:spcPct val="150000"/>
              </a:lnSpc>
              <a:spcBef>
                <a:spcPct val="0"/>
              </a:spcBef>
              <a:spcAft>
                <a:spcPct val="0"/>
              </a:spcAft>
            </a:pPr>
            <a:r>
              <a:rPr lang="en-US" altLang="zh-CN" sz="2000" dirty="0">
                <a:solidFill>
                  <a:schemeClr val="tx1">
                    <a:lumMod val="85000"/>
                    <a:lumOff val="15000"/>
                  </a:schemeClr>
                </a:solidFill>
                <a:latin typeface="+mn-ea"/>
                <a:cs typeface="+mn-ea"/>
                <a:sym typeface="+mn-ea"/>
              </a:rPr>
              <a:t>The first among the eight major cuisines of China and the only northern cuisine.</a:t>
            </a:r>
            <a:endParaRPr lang="en-US" altLang="zh-CN" sz="2000" dirty="0">
              <a:solidFill>
                <a:schemeClr val="tx1">
                  <a:lumMod val="85000"/>
                  <a:lumOff val="15000"/>
                </a:schemeClr>
              </a:solidFill>
              <a:latin typeface="+mn-ea"/>
              <a:cs typeface="+mn-ea"/>
              <a:sym typeface="+mn-ea"/>
            </a:endParaRPr>
          </a:p>
          <a:p>
            <a:pPr algn="just">
              <a:lnSpc>
                <a:spcPct val="150000"/>
              </a:lnSpc>
              <a:spcBef>
                <a:spcPct val="0"/>
              </a:spcBef>
              <a:spcAft>
                <a:spcPct val="0"/>
              </a:spcAft>
            </a:pPr>
            <a:r>
              <a:rPr lang="en-US" altLang="zh-CN" sz="2000" dirty="0">
                <a:solidFill>
                  <a:schemeClr val="tx1">
                    <a:lumMod val="85000"/>
                    <a:lumOff val="15000"/>
                  </a:schemeClr>
                </a:solidFill>
                <a:latin typeface="+mn-ea"/>
                <a:cs typeface="+mn-ea"/>
                <a:sym typeface="+mn-ea"/>
              </a:rPr>
              <a:t>    </a:t>
            </a:r>
            <a:r>
              <a:rPr lang="zh-CN" altLang="en-US" sz="2000" dirty="0">
                <a:solidFill>
                  <a:schemeClr val="tx1">
                    <a:lumMod val="85000"/>
                    <a:lumOff val="15000"/>
                  </a:schemeClr>
                </a:solidFill>
                <a:latin typeface="+mn-ea"/>
                <a:cs typeface="+mn-ea"/>
                <a:sym typeface="+mn-ea"/>
              </a:rPr>
              <a:t>It originat</a:t>
            </a:r>
            <a:r>
              <a:rPr lang="en-US" altLang="zh-CN" sz="2000" dirty="0">
                <a:solidFill>
                  <a:schemeClr val="tx1">
                    <a:lumMod val="85000"/>
                    <a:lumOff val="15000"/>
                  </a:schemeClr>
                </a:solidFill>
                <a:latin typeface="+mn-ea"/>
                <a:cs typeface="+mn-ea"/>
                <a:sym typeface="+mn-ea"/>
              </a:rPr>
              <a:t>es</a:t>
            </a:r>
            <a:r>
              <a:rPr lang="zh-CN" altLang="en-US" sz="2000" dirty="0">
                <a:solidFill>
                  <a:schemeClr val="tx1">
                    <a:lumMod val="85000"/>
                    <a:lumOff val="15000"/>
                  </a:schemeClr>
                </a:solidFill>
                <a:latin typeface="+mn-ea"/>
                <a:cs typeface="+mn-ea"/>
                <a:sym typeface="+mn-ea"/>
              </a:rPr>
              <a:t> from the Qilu flavor in Shandong.</a:t>
            </a:r>
            <a:endParaRPr lang="zh-CN" altLang="en-US" sz="2000" dirty="0">
              <a:solidFill>
                <a:schemeClr val="tx1">
                  <a:lumMod val="85000"/>
                  <a:lumOff val="15000"/>
                </a:schemeClr>
              </a:solidFill>
              <a:latin typeface="+mn-ea"/>
              <a:cs typeface="+mn-ea"/>
              <a:sym typeface="+mn-ea"/>
            </a:endParaRPr>
          </a:p>
          <a:p>
            <a:pPr algn="just">
              <a:lnSpc>
                <a:spcPct val="150000"/>
              </a:lnSpc>
              <a:spcBef>
                <a:spcPct val="0"/>
              </a:spcBef>
              <a:spcAft>
                <a:spcPct val="0"/>
              </a:spcAft>
            </a:pPr>
            <a:r>
              <a:rPr lang="en-US" altLang="zh-CN" sz="2000" dirty="0">
                <a:solidFill>
                  <a:schemeClr val="tx1">
                    <a:lumMod val="85000"/>
                    <a:lumOff val="15000"/>
                  </a:schemeClr>
                </a:solidFill>
                <a:latin typeface="+mn-ea"/>
                <a:cs typeface="+mn-ea"/>
                <a:sym typeface="+mn-ea"/>
              </a:rPr>
              <a:t>    </a:t>
            </a:r>
            <a:r>
              <a:rPr lang="zh-CN" altLang="en-US" sz="2000" dirty="0">
                <a:solidFill>
                  <a:schemeClr val="tx1">
                    <a:lumMod val="85000"/>
                    <a:lumOff val="15000"/>
                  </a:schemeClr>
                </a:solidFill>
                <a:latin typeface="+mn-ea"/>
                <a:cs typeface="+mn-ea"/>
                <a:sym typeface="+mn-ea"/>
              </a:rPr>
              <a:t>Taste characteristics: mainly </a:t>
            </a:r>
            <a:r>
              <a:rPr lang="zh-CN" altLang="en-US" sz="2000" b="1" dirty="0">
                <a:solidFill>
                  <a:schemeClr val="tx1">
                    <a:lumMod val="85000"/>
                    <a:lumOff val="15000"/>
                  </a:schemeClr>
                </a:solidFill>
                <a:latin typeface="+mn-ea"/>
                <a:cs typeface="+mn-ea"/>
                <a:sym typeface="+mn-ea"/>
              </a:rPr>
              <a:t>salty and fresh</a:t>
            </a:r>
            <a:r>
              <a:rPr lang="zh-CN" altLang="en-US" sz="2000" dirty="0">
                <a:solidFill>
                  <a:schemeClr val="tx1">
                    <a:lumMod val="85000"/>
                    <a:lumOff val="15000"/>
                  </a:schemeClr>
                </a:solidFill>
                <a:latin typeface="+mn-ea"/>
                <a:cs typeface="+mn-ea"/>
                <a:sym typeface="+mn-ea"/>
              </a:rPr>
              <a:t>.</a:t>
            </a:r>
            <a:endParaRPr lang="zh-CN" altLang="en-US" sz="2000" dirty="0">
              <a:solidFill>
                <a:schemeClr val="tx1">
                  <a:lumMod val="85000"/>
                  <a:lumOff val="15000"/>
                </a:schemeClr>
              </a:solidFill>
              <a:latin typeface="+mn-ea"/>
              <a:cs typeface="+mn-ea"/>
              <a:sym typeface="+mn-ea"/>
            </a:endParaRPr>
          </a:p>
          <a:p>
            <a:pPr algn="just">
              <a:lnSpc>
                <a:spcPct val="150000"/>
              </a:lnSpc>
              <a:spcBef>
                <a:spcPct val="0"/>
              </a:spcBef>
              <a:spcAft>
                <a:spcPct val="0"/>
              </a:spcAft>
            </a:pPr>
            <a:r>
              <a:rPr lang="zh-CN" altLang="en-US" sz="2000" dirty="0">
                <a:solidFill>
                  <a:schemeClr val="tx1">
                    <a:lumMod val="85000"/>
                    <a:lumOff val="15000"/>
                  </a:schemeClr>
                </a:solidFill>
                <a:latin typeface="+mn-ea"/>
                <a:cs typeface="+mn-ea"/>
                <a:sym typeface="+mn-ea"/>
              </a:rPr>
              <a:t> </a:t>
            </a:r>
            <a:r>
              <a:rPr lang="en-US" altLang="zh-CN" sz="2000" dirty="0">
                <a:solidFill>
                  <a:schemeClr val="tx1">
                    <a:lumMod val="85000"/>
                    <a:lumOff val="15000"/>
                  </a:schemeClr>
                </a:solidFill>
                <a:latin typeface="+mn-ea"/>
                <a:cs typeface="+mn-ea"/>
                <a:sym typeface="+mn-ea"/>
              </a:rPr>
              <a:t>   </a:t>
            </a:r>
            <a:r>
              <a:rPr lang="zh-CN" altLang="en-US" sz="2000" dirty="0">
                <a:solidFill>
                  <a:schemeClr val="tx1">
                    <a:lumMod val="85000"/>
                    <a:lumOff val="15000"/>
                  </a:schemeClr>
                </a:solidFill>
                <a:latin typeface="+mn-ea"/>
                <a:cs typeface="+mn-ea"/>
                <a:sym typeface="+mn-ea"/>
              </a:rPr>
              <a:t>Representative dishes: Sweet and Sour Carp, Nine-Twists Large Intestine, Braised Sea Cucumber with Scallions and so on.</a:t>
            </a:r>
            <a:endParaRPr lang="zh-CN" altLang="en-US" sz="2000"/>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2"/>
            <p:custDataLst>
              <p:tags r:id="rId1"/>
            </p:custDataLst>
          </p:nvPr>
        </p:nvSpPr>
        <p:spPr>
          <a:xfrm>
            <a:off x="841375" y="1019175"/>
            <a:ext cx="7889240" cy="1121410"/>
          </a:xfrm>
        </p:spPr>
        <p:txBody>
          <a:bodyPr>
            <a:noAutofit/>
          </a:bodyPr>
          <a:lstStyle/>
          <a:p>
            <a:r>
              <a:rPr lang="en-US" altLang="zh-CN" sz="3200">
                <a:sym typeface="+mn-ea"/>
              </a:rPr>
              <a:t>characteristics of Shangdong cuisine</a:t>
            </a:r>
            <a:endParaRPr lang="en-US" altLang="zh-CN" sz="3200"/>
          </a:p>
          <a:p>
            <a:endParaRPr lang="en-US" altLang="zh-CN" sz="3200"/>
          </a:p>
        </p:txBody>
      </p:sp>
      <p:pic>
        <p:nvPicPr>
          <p:cNvPr id="5" name="图片 4" descr="1729666084054"/>
          <p:cNvPicPr/>
          <p:nvPr/>
        </p:nvPicPr>
        <p:blipFill>
          <a:blip r:embed="rId2"/>
          <a:stretch>
            <a:fillRect/>
          </a:stretch>
        </p:blipFill>
        <p:spPr>
          <a:xfrm>
            <a:off x="841375" y="1802130"/>
            <a:ext cx="2914650" cy="2565400"/>
          </a:xfrm>
          <a:prstGeom prst="rect">
            <a:avLst/>
          </a:prstGeom>
        </p:spPr>
      </p:pic>
      <p:pic>
        <p:nvPicPr>
          <p:cNvPr id="6" name="图片 5" descr="1729666269271"/>
          <p:cNvPicPr/>
          <p:nvPr/>
        </p:nvPicPr>
        <p:blipFill>
          <a:blip r:embed="rId3"/>
          <a:stretch>
            <a:fillRect/>
          </a:stretch>
        </p:blipFill>
        <p:spPr>
          <a:xfrm>
            <a:off x="4219575" y="1729740"/>
            <a:ext cx="2900680" cy="2637790"/>
          </a:xfrm>
          <a:prstGeom prst="rect">
            <a:avLst/>
          </a:prstGeom>
        </p:spPr>
      </p:pic>
      <p:pic>
        <p:nvPicPr>
          <p:cNvPr id="7" name="图片 6" descr="1729666481924"/>
          <p:cNvPicPr/>
          <p:nvPr/>
        </p:nvPicPr>
        <p:blipFill>
          <a:blip r:embed="rId4"/>
          <a:stretch>
            <a:fillRect/>
          </a:stretch>
        </p:blipFill>
        <p:spPr>
          <a:xfrm>
            <a:off x="7698740" y="1801495"/>
            <a:ext cx="2924810" cy="2571750"/>
          </a:xfrm>
          <a:prstGeom prst="rect">
            <a:avLst/>
          </a:prstGeom>
        </p:spPr>
      </p:pic>
      <p:sp>
        <p:nvSpPr>
          <p:cNvPr id="8" name="文本框 7"/>
          <p:cNvSpPr txBox="1"/>
          <p:nvPr/>
        </p:nvSpPr>
        <p:spPr>
          <a:xfrm>
            <a:off x="73025" y="4587875"/>
            <a:ext cx="4239895" cy="1802130"/>
          </a:xfrm>
          <a:prstGeom prst="rect">
            <a:avLst/>
          </a:prstGeom>
          <a:noFill/>
        </p:spPr>
        <p:txBody>
          <a:bodyPr wrap="square" rtlCol="0">
            <a:noAutofit/>
          </a:bodyPr>
          <a:p>
            <a:pPr algn="ctr">
              <a:lnSpc>
                <a:spcPct val="140000"/>
              </a:lnSpc>
              <a:spcBef>
                <a:spcPct val="0"/>
              </a:spcBef>
              <a:spcAft>
                <a:spcPct val="0"/>
              </a:spcAft>
            </a:pPr>
            <a:r>
              <a:rPr lang="zh-CN" altLang="en-US">
                <a:solidFill>
                  <a:schemeClr val="tx1">
                    <a:lumMod val="85000"/>
                    <a:lumOff val="15000"/>
                  </a:schemeClr>
                </a:solidFill>
                <a:latin typeface="+mn-ea"/>
                <a:cs typeface="+mn-ea"/>
                <a:sym typeface="+mn-ea"/>
              </a:rPr>
              <a:t>It emphasizes excellent quality of </a:t>
            </a:r>
            <a:r>
              <a:rPr lang="zh-CN" altLang="en-US" b="1">
                <a:solidFill>
                  <a:schemeClr val="tx1">
                    <a:lumMod val="85000"/>
                    <a:lumOff val="15000"/>
                  </a:schemeClr>
                </a:solidFill>
                <a:latin typeface="+mn-ea"/>
                <a:cs typeface="+mn-ea"/>
                <a:sym typeface="+mn-ea"/>
              </a:rPr>
              <a:t>raw materials</a:t>
            </a:r>
            <a:r>
              <a:rPr lang="zh-CN" altLang="en-US">
                <a:solidFill>
                  <a:schemeClr val="tx1">
                    <a:lumMod val="85000"/>
                    <a:lumOff val="15000"/>
                  </a:schemeClr>
                </a:solidFill>
                <a:latin typeface="+mn-ea"/>
                <a:cs typeface="+mn-ea"/>
                <a:sym typeface="+mn-ea"/>
              </a:rPr>
              <a:t> and takes seafood, river delicacies, mountain delicacies and so on as the main ingredients.</a:t>
            </a:r>
            <a:endParaRPr lang="zh-CN" altLang="en-US"/>
          </a:p>
        </p:txBody>
      </p:sp>
      <p:sp>
        <p:nvSpPr>
          <p:cNvPr id="11" name="文本框 10"/>
          <p:cNvSpPr txBox="1"/>
          <p:nvPr/>
        </p:nvSpPr>
        <p:spPr>
          <a:xfrm>
            <a:off x="4219575" y="4587875"/>
            <a:ext cx="3385820" cy="3639185"/>
          </a:xfrm>
          <a:prstGeom prst="rect">
            <a:avLst/>
          </a:prstGeom>
          <a:noFill/>
        </p:spPr>
        <p:txBody>
          <a:bodyPr wrap="square" rtlCol="0">
            <a:noAutofit/>
          </a:bodyPr>
          <a:p>
            <a:pPr algn="ctr">
              <a:lnSpc>
                <a:spcPct val="140000"/>
              </a:lnSpc>
              <a:spcBef>
                <a:spcPct val="0"/>
              </a:spcBef>
              <a:spcAft>
                <a:spcPct val="0"/>
              </a:spcAft>
            </a:pPr>
            <a:r>
              <a:rPr lang="zh-CN" altLang="en-US" b="1">
                <a:solidFill>
                  <a:schemeClr val="tx1">
                    <a:lumMod val="85000"/>
                    <a:lumOff val="15000"/>
                  </a:schemeClr>
                </a:solidFill>
                <a:latin typeface="+mn-ea"/>
                <a:cs typeface="+mn-ea"/>
                <a:sym typeface="+mn-ea"/>
              </a:rPr>
              <a:t>Seasoning </a:t>
            </a:r>
            <a:r>
              <a:rPr lang="zh-CN" altLang="en-US">
                <a:solidFill>
                  <a:schemeClr val="tx1">
                    <a:lumMod val="85000"/>
                    <a:lumOff val="15000"/>
                  </a:schemeClr>
                </a:solidFill>
                <a:latin typeface="+mn-ea"/>
                <a:cs typeface="+mn-ea"/>
                <a:sym typeface="+mn-ea"/>
              </a:rPr>
              <a:t>is particular. It is good at using seasonings such as scallions, ginger and garlic to highlight the salty and fresh taste.</a:t>
            </a:r>
            <a:endParaRPr lang="zh-CN" altLang="en-US"/>
          </a:p>
        </p:txBody>
      </p:sp>
      <p:sp>
        <p:nvSpPr>
          <p:cNvPr id="12" name="文本框 11"/>
          <p:cNvSpPr txBox="1"/>
          <p:nvPr/>
        </p:nvSpPr>
        <p:spPr>
          <a:xfrm>
            <a:off x="7699375" y="4587875"/>
            <a:ext cx="3597275" cy="1946910"/>
          </a:xfrm>
          <a:prstGeom prst="rect">
            <a:avLst/>
          </a:prstGeom>
          <a:noFill/>
        </p:spPr>
        <p:txBody>
          <a:bodyPr wrap="square" rtlCol="0">
            <a:noAutofit/>
          </a:bodyPr>
          <a:p>
            <a:pPr algn="ctr">
              <a:lnSpc>
                <a:spcPct val="140000"/>
              </a:lnSpc>
              <a:spcBef>
                <a:spcPct val="0"/>
              </a:spcBef>
              <a:spcAft>
                <a:spcPct val="0"/>
              </a:spcAft>
            </a:pPr>
            <a:r>
              <a:rPr lang="zh-CN" altLang="en-US" sz="2000">
                <a:solidFill>
                  <a:schemeClr val="tx1">
                    <a:lumMod val="85000"/>
                    <a:lumOff val="15000"/>
                  </a:schemeClr>
                </a:solidFill>
                <a:latin typeface="+mn-ea"/>
                <a:cs typeface="+mn-ea"/>
                <a:sym typeface="+mn-ea"/>
              </a:rPr>
              <a:t>There are rich cooking techniques. It pays attention to </a:t>
            </a:r>
            <a:r>
              <a:rPr lang="zh-CN" altLang="en-US" sz="2000" b="1">
                <a:solidFill>
                  <a:schemeClr val="tx1">
                    <a:lumMod val="85000"/>
                    <a:lumOff val="15000"/>
                  </a:schemeClr>
                </a:solidFill>
                <a:latin typeface="+mn-ea"/>
                <a:cs typeface="+mn-ea"/>
                <a:sym typeface="+mn-ea"/>
              </a:rPr>
              <a:t>cooking duration </a:t>
            </a:r>
            <a:r>
              <a:rPr lang="zh-CN" altLang="en-US" sz="2000">
                <a:solidFill>
                  <a:schemeClr val="tx1">
                    <a:lumMod val="85000"/>
                    <a:lumOff val="15000"/>
                  </a:schemeClr>
                </a:solidFill>
                <a:latin typeface="+mn-ea"/>
                <a:cs typeface="+mn-ea"/>
                <a:sym typeface="+mn-ea"/>
              </a:rPr>
              <a:t>and </a:t>
            </a:r>
            <a:r>
              <a:rPr lang="zh-CN" altLang="en-US" sz="2000" b="1">
                <a:solidFill>
                  <a:schemeClr val="tx1">
                    <a:lumMod val="85000"/>
                    <a:lumOff val="15000"/>
                  </a:schemeClr>
                </a:solidFill>
                <a:latin typeface="+mn-ea"/>
                <a:cs typeface="+mn-ea"/>
                <a:sym typeface="+mn-ea"/>
              </a:rPr>
              <a:t>shaping</a:t>
            </a:r>
            <a:r>
              <a:rPr lang="zh-CN" altLang="en-US" sz="2000">
                <a:solidFill>
                  <a:schemeClr val="tx1">
                    <a:lumMod val="85000"/>
                    <a:lumOff val="15000"/>
                  </a:schemeClr>
                </a:solidFill>
                <a:latin typeface="+mn-ea"/>
                <a:cs typeface="+mn-ea"/>
                <a:sym typeface="+mn-ea"/>
              </a:rPr>
              <a:t>.</a:t>
            </a:r>
            <a:endParaRPr lang="zh-CN" altLang="en-US" sz="2000"/>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3"/>
            <p:custDataLst>
              <p:tags r:id="rId1"/>
            </p:custDataLst>
          </p:nvPr>
        </p:nvSpPr>
        <p:spPr/>
        <p:txBody>
          <a:bodyPr/>
          <a:lstStyle/>
          <a:p>
            <a:endParaRPr lang="zh-CN" altLang="en-US"/>
          </a:p>
          <a:p>
            <a:endParaRPr lang="zh-CN" altLang="en-US"/>
          </a:p>
        </p:txBody>
      </p:sp>
      <p:sp>
        <p:nvSpPr>
          <p:cNvPr id="3" name="标题 2"/>
          <p:cNvSpPr>
            <a:spLocks noGrp="1"/>
          </p:cNvSpPr>
          <p:nvPr>
            <p:ph type="title"/>
            <p:custDataLst>
              <p:tags r:id="rId2"/>
            </p:custDataLst>
          </p:nvPr>
        </p:nvSpPr>
        <p:spPr/>
        <p:txBody>
          <a:bodyPr/>
          <a:lstStyle/>
          <a:p>
            <a:r>
              <a:rPr lang="en-US" altLang="zh-CN">
                <a:sym typeface="+mn-ea"/>
              </a:rPr>
              <a:t>a video of </a:t>
            </a:r>
            <a:r>
              <a:rPr>
                <a:effectLst>
                  <a:outerShdw blurRad="38100" dist="19050" dir="2700000" algn="tl" rotWithShape="0">
                    <a:schemeClr val="dk1">
                      <a:alpha val="40000"/>
                    </a:schemeClr>
                  </a:outerShdw>
                </a:effectLst>
                <a:sym typeface="+mn-ea"/>
              </a:rPr>
              <a:t>Shandong cuisine</a:t>
            </a:r>
            <a:endParaRPr lang="zh-CN" altLang="en-US"/>
          </a:p>
        </p:txBody>
      </p:sp>
      <p:pic>
        <p:nvPicPr>
          <p:cNvPr id="4" name="鲁菜的文化">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318770" y="1657985"/>
            <a:ext cx="9809480" cy="4902835"/>
          </a:xfrm>
          <a:prstGeom prst="rect">
            <a:avLst/>
          </a:prstGeom>
        </p:spPr>
      </p:pic>
    </p:spTree>
    <p:custDataLst>
      <p:tags r:id="rId7"/>
    </p:custDataLst>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3"/>
            <p:custDataLst>
              <p:tags r:id="rId1"/>
            </p:custDataLst>
          </p:nvPr>
        </p:nvSpPr>
        <p:spPr/>
        <p:txBody>
          <a:bodyPr/>
          <a:lstStyle/>
          <a:p>
            <a:endParaRPr lang="zh-CN" altLang="en-US"/>
          </a:p>
          <a:p>
            <a:endParaRPr lang="zh-CN" altLang="en-US"/>
          </a:p>
        </p:txBody>
      </p:sp>
      <p:sp>
        <p:nvSpPr>
          <p:cNvPr id="3" name="标题 2"/>
          <p:cNvSpPr>
            <a:spLocks noGrp="1"/>
          </p:cNvSpPr>
          <p:nvPr>
            <p:ph type="title"/>
            <p:custDataLst>
              <p:tags r:id="rId2"/>
            </p:custDataLst>
          </p:nvPr>
        </p:nvSpPr>
        <p:spPr/>
        <p:txBody>
          <a:bodyPr>
            <a:normAutofit/>
          </a:bodyPr>
          <a:lstStyle/>
          <a:p>
            <a:r>
              <a:rPr lang="en-US" altLang="zh-CN">
                <a:sym typeface="+mn-ea"/>
              </a:rPr>
              <a:t>introduction to </a:t>
            </a:r>
            <a:r>
              <a:rPr>
                <a:effectLst>
                  <a:outerShdw blurRad="38100" dist="19050" dir="2700000" algn="tl" rotWithShape="0">
                    <a:schemeClr val="dk1">
                      <a:alpha val="40000"/>
                    </a:schemeClr>
                  </a:outerShdw>
                </a:effectLst>
                <a:sym typeface="+mn-ea"/>
              </a:rPr>
              <a:t>Jiangsu-Zhejiang cui</a:t>
            </a:r>
            <a:r>
              <a:rPr lang="en-US" altLang="zh-CN">
                <a:effectLst>
                  <a:outerShdw blurRad="38100" dist="19050" dir="2700000" algn="tl" rotWithShape="0">
                    <a:schemeClr val="dk1">
                      <a:alpha val="40000"/>
                    </a:schemeClr>
                  </a:outerShdw>
                </a:effectLst>
                <a:sym typeface="+mn-ea"/>
              </a:rPr>
              <a:t>sine</a:t>
            </a:r>
            <a:endParaRPr lang="zh-CN" altLang="en-US"/>
          </a:p>
        </p:txBody>
      </p:sp>
      <p:pic>
        <p:nvPicPr>
          <p:cNvPr id="5" name="图片 4" descr="1729670721127"/>
          <p:cNvPicPr>
            <a:picLocks noChangeAspect="1"/>
          </p:cNvPicPr>
          <p:nvPr/>
        </p:nvPicPr>
        <p:blipFill>
          <a:blip r:embed="rId3"/>
          <a:stretch>
            <a:fillRect/>
          </a:stretch>
        </p:blipFill>
        <p:spPr>
          <a:xfrm>
            <a:off x="549275" y="1520190"/>
            <a:ext cx="3119120" cy="2639060"/>
          </a:xfrm>
          <a:prstGeom prst="rect">
            <a:avLst/>
          </a:prstGeom>
        </p:spPr>
      </p:pic>
      <p:pic>
        <p:nvPicPr>
          <p:cNvPr id="6" name="图片 5" descr="1729670935137"/>
          <p:cNvPicPr>
            <a:picLocks noChangeAspect="1"/>
          </p:cNvPicPr>
          <p:nvPr/>
        </p:nvPicPr>
        <p:blipFill>
          <a:blip r:embed="rId4"/>
          <a:stretch>
            <a:fillRect/>
          </a:stretch>
        </p:blipFill>
        <p:spPr>
          <a:xfrm>
            <a:off x="443230" y="4417695"/>
            <a:ext cx="3225165" cy="2200275"/>
          </a:xfrm>
          <a:prstGeom prst="rect">
            <a:avLst/>
          </a:prstGeom>
        </p:spPr>
      </p:pic>
      <p:sp>
        <p:nvSpPr>
          <p:cNvPr id="8" name="文本框 7"/>
          <p:cNvSpPr txBox="1"/>
          <p:nvPr/>
        </p:nvSpPr>
        <p:spPr>
          <a:xfrm>
            <a:off x="4167505" y="1734820"/>
            <a:ext cx="7323455" cy="4423410"/>
          </a:xfrm>
          <a:prstGeom prst="rect">
            <a:avLst/>
          </a:prstGeom>
          <a:noFill/>
        </p:spPr>
        <p:txBody>
          <a:bodyPr wrap="square" rtlCol="0">
            <a:noAutofit/>
          </a:bodyPr>
          <a:p>
            <a:pPr algn="ctr">
              <a:lnSpc>
                <a:spcPct val="150000"/>
              </a:lnSpc>
              <a:spcBef>
                <a:spcPct val="0"/>
              </a:spcBef>
              <a:spcAft>
                <a:spcPct val="0"/>
              </a:spcAft>
            </a:pPr>
            <a:r>
              <a:rPr lang="en-US" altLang="zh-CN">
                <a:solidFill>
                  <a:schemeClr val="tx1">
                    <a:lumMod val="85000"/>
                    <a:lumOff val="15000"/>
                  </a:schemeClr>
                </a:solidFill>
                <a:latin typeface="+mn-ea"/>
                <a:cs typeface="+mn-ea"/>
                <a:sym typeface="+mn-ea"/>
              </a:rPr>
              <a:t> </a:t>
            </a:r>
            <a:r>
              <a:rPr lang="en-US" altLang="zh-CN" sz="2000">
                <a:solidFill>
                  <a:schemeClr val="tx1">
                    <a:lumMod val="85000"/>
                    <a:lumOff val="15000"/>
                  </a:schemeClr>
                </a:solidFill>
                <a:latin typeface="+mn-ea"/>
                <a:cs typeface="+mn-ea"/>
                <a:sym typeface="+mn-ea"/>
              </a:rPr>
              <a:t>   </a:t>
            </a:r>
            <a:r>
              <a:rPr lang="zh-CN" altLang="en-US" sz="2000">
                <a:solidFill>
                  <a:schemeClr val="tx1">
                    <a:lumMod val="85000"/>
                    <a:lumOff val="15000"/>
                  </a:schemeClr>
                </a:solidFill>
                <a:latin typeface="+mn-ea"/>
                <a:cs typeface="+mn-ea"/>
                <a:sym typeface="+mn-ea"/>
              </a:rPr>
              <a:t>Jiangsu-Zhejiang cuisine includes Jiangsu cuisine</a:t>
            </a:r>
            <a:r>
              <a:rPr lang="en-US" altLang="zh-CN" sz="2000">
                <a:solidFill>
                  <a:schemeClr val="tx1">
                    <a:lumMod val="85000"/>
                    <a:lumOff val="15000"/>
                  </a:schemeClr>
                </a:solidFill>
                <a:latin typeface="+mn-ea"/>
                <a:cs typeface="+mn-ea"/>
                <a:sym typeface="+mn-ea"/>
              </a:rPr>
              <a:t> and </a:t>
            </a:r>
            <a:r>
              <a:rPr lang="zh-CN" altLang="en-US" sz="2000">
                <a:solidFill>
                  <a:schemeClr val="tx1">
                    <a:lumMod val="85000"/>
                    <a:lumOff val="15000"/>
                  </a:schemeClr>
                </a:solidFill>
                <a:latin typeface="+mn-ea"/>
                <a:cs typeface="+mn-ea"/>
                <a:sym typeface="+mn-ea"/>
              </a:rPr>
              <a:t>Zhejiang cuisine, and is mainly popular in Jiangsu and Zhejiang regions. It has a long history and profound cultural connotations.</a:t>
            </a:r>
            <a:endParaRPr lang="zh-CN" altLang="en-US" sz="2000">
              <a:solidFill>
                <a:schemeClr val="tx1">
                  <a:lumMod val="85000"/>
                  <a:lumOff val="15000"/>
                </a:schemeClr>
              </a:solidFill>
              <a:latin typeface="+mn-ea"/>
              <a:cs typeface="+mn-ea"/>
              <a:sym typeface="+mn-ea"/>
            </a:endParaRPr>
          </a:p>
          <a:p>
            <a:pPr algn="ctr">
              <a:lnSpc>
                <a:spcPct val="150000"/>
              </a:lnSpc>
              <a:spcBef>
                <a:spcPct val="0"/>
              </a:spcBef>
              <a:spcAft>
                <a:spcPct val="0"/>
              </a:spcAft>
            </a:pPr>
            <a:r>
              <a:rPr lang="en-US" altLang="zh-CN" sz="2000">
                <a:solidFill>
                  <a:schemeClr val="tx1">
                    <a:lumMod val="85000"/>
                    <a:lumOff val="15000"/>
                  </a:schemeClr>
                </a:solidFill>
                <a:latin typeface="+mn-ea"/>
                <a:cs typeface="+mn-ea"/>
                <a:sym typeface="+mn-ea"/>
              </a:rPr>
              <a:t>  </a:t>
            </a:r>
            <a:r>
              <a:rPr lang="zh-CN" altLang="en-US" sz="2000">
                <a:solidFill>
                  <a:schemeClr val="tx1">
                    <a:lumMod val="85000"/>
                    <a:lumOff val="15000"/>
                  </a:schemeClr>
                </a:solidFill>
                <a:latin typeface="+mn-ea"/>
                <a:cs typeface="+mn-ea"/>
                <a:sym typeface="+mn-ea"/>
              </a:rPr>
              <a:t>Taste characteristics: </a:t>
            </a:r>
            <a:r>
              <a:rPr lang="zh-CN" altLang="en-US" sz="2000" b="1">
                <a:solidFill>
                  <a:schemeClr val="tx1">
                    <a:lumMod val="85000"/>
                    <a:lumOff val="15000"/>
                  </a:schemeClr>
                </a:solidFill>
                <a:latin typeface="+mn-ea"/>
                <a:cs typeface="+mn-ea"/>
                <a:sym typeface="+mn-ea"/>
              </a:rPr>
              <a:t>fresh, delicate, exquisite, and elegant</a:t>
            </a:r>
            <a:r>
              <a:rPr lang="zh-CN" altLang="en-US" sz="2000">
                <a:solidFill>
                  <a:schemeClr val="tx1">
                    <a:lumMod val="85000"/>
                    <a:lumOff val="15000"/>
                  </a:schemeClr>
                </a:solidFill>
                <a:latin typeface="+mn-ea"/>
                <a:cs typeface="+mn-ea"/>
                <a:sym typeface="+mn-ea"/>
              </a:rPr>
              <a:t>.</a:t>
            </a:r>
            <a:endParaRPr lang="zh-CN" altLang="en-US" sz="2000">
              <a:solidFill>
                <a:schemeClr val="tx1">
                  <a:lumMod val="85000"/>
                  <a:lumOff val="15000"/>
                </a:schemeClr>
              </a:solidFill>
              <a:latin typeface="+mn-ea"/>
              <a:cs typeface="+mn-ea"/>
              <a:sym typeface="+mn-ea"/>
            </a:endParaRPr>
          </a:p>
          <a:p>
            <a:pPr algn="ctr">
              <a:lnSpc>
                <a:spcPct val="150000"/>
              </a:lnSpc>
              <a:spcBef>
                <a:spcPct val="0"/>
              </a:spcBef>
              <a:spcAft>
                <a:spcPct val="0"/>
              </a:spcAft>
            </a:pPr>
            <a:r>
              <a:rPr lang="en-US" altLang="zh-CN" sz="2000">
                <a:solidFill>
                  <a:schemeClr val="tx1">
                    <a:lumMod val="85000"/>
                    <a:lumOff val="15000"/>
                  </a:schemeClr>
                </a:solidFill>
                <a:latin typeface="+mn-ea"/>
                <a:cs typeface="+mn-ea"/>
                <a:sym typeface="+mn-ea"/>
              </a:rPr>
              <a:t>    </a:t>
            </a:r>
            <a:r>
              <a:rPr lang="zh-CN" altLang="en-US" sz="2000">
                <a:solidFill>
                  <a:schemeClr val="tx1">
                    <a:lumMod val="85000"/>
                    <a:lumOff val="15000"/>
                  </a:schemeClr>
                </a:solidFill>
                <a:latin typeface="+mn-ea"/>
                <a:cs typeface="+mn-ea"/>
                <a:sym typeface="+mn-ea"/>
              </a:rPr>
              <a:t>Representative dishes: West Lake vinegar fish, Dongpo Pork, beggar's chicken, Longjing shrimp</a:t>
            </a:r>
            <a:endParaRPr lang="zh-CN" altLang="en-US" sz="2000"/>
          </a:p>
        </p:txBody>
      </p:sp>
    </p:spTree>
    <p:custDataLst>
      <p:tags r:id="rId5"/>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3"/>
            <p:custDataLst>
              <p:tags r:id="rId1"/>
            </p:custDataLst>
          </p:nvPr>
        </p:nvSpPr>
        <p:spPr/>
        <p:txBody>
          <a:bodyPr/>
          <a:lstStyle/>
          <a:p>
            <a:endParaRPr lang="zh-CN" altLang="en-US"/>
          </a:p>
          <a:p>
            <a:endParaRPr lang="zh-CN" altLang="en-US"/>
          </a:p>
        </p:txBody>
      </p:sp>
      <p:sp>
        <p:nvSpPr>
          <p:cNvPr id="3" name="标题 2"/>
          <p:cNvSpPr>
            <a:spLocks noGrp="1"/>
          </p:cNvSpPr>
          <p:nvPr>
            <p:ph type="title"/>
            <p:custDataLst>
              <p:tags r:id="rId2"/>
            </p:custDataLst>
          </p:nvPr>
        </p:nvSpPr>
        <p:spPr/>
        <p:txBody>
          <a:bodyPr>
            <a:normAutofit/>
          </a:bodyPr>
          <a:lstStyle/>
          <a:p>
            <a:r>
              <a:rPr>
                <a:sym typeface="+mn-ea"/>
              </a:rPr>
              <a:t>Characteristics of Jiangsu-Zhejiang cuisine</a:t>
            </a:r>
            <a:endParaRPr lang="zh-CN" altLang="en-US"/>
          </a:p>
        </p:txBody>
      </p:sp>
      <p:sp>
        <p:nvSpPr>
          <p:cNvPr id="8" name="文本框 7"/>
          <p:cNvSpPr txBox="1"/>
          <p:nvPr/>
        </p:nvSpPr>
        <p:spPr>
          <a:xfrm>
            <a:off x="915670" y="4267835"/>
            <a:ext cx="8883015" cy="2346960"/>
          </a:xfrm>
          <a:prstGeom prst="rect">
            <a:avLst/>
          </a:prstGeom>
          <a:noFill/>
        </p:spPr>
        <p:txBody>
          <a:bodyPr wrap="square" rtlCol="0">
            <a:noAutofit/>
          </a:bodyPr>
          <a:p>
            <a:pPr algn="ctr">
              <a:lnSpc>
                <a:spcPct val="150000"/>
              </a:lnSpc>
              <a:spcBef>
                <a:spcPct val="0"/>
              </a:spcBef>
              <a:spcAft>
                <a:spcPct val="0"/>
              </a:spcAft>
            </a:pPr>
            <a:r>
              <a:rPr lang="zh-CN" altLang="en-US" sz="2000">
                <a:sym typeface="+mn-ea"/>
              </a:rPr>
              <a:t>The selection of ingredients is strict, paying attention to the </a:t>
            </a:r>
            <a:r>
              <a:rPr lang="zh-CN" altLang="en-US" sz="2000" b="1">
                <a:sym typeface="+mn-ea"/>
              </a:rPr>
              <a:t>freshness</a:t>
            </a:r>
            <a:r>
              <a:rPr lang="zh-CN" altLang="en-US" sz="2000">
                <a:sym typeface="+mn-ea"/>
              </a:rPr>
              <a:t> and </a:t>
            </a:r>
            <a:r>
              <a:rPr lang="zh-CN" altLang="en-US" sz="2000" b="1">
                <a:sym typeface="+mn-ea"/>
              </a:rPr>
              <a:t>texture</a:t>
            </a:r>
            <a:r>
              <a:rPr lang="zh-CN" altLang="en-US" sz="2000">
                <a:sym typeface="+mn-ea"/>
              </a:rPr>
              <a:t> of raw materials.</a:t>
            </a:r>
            <a:endParaRPr lang="zh-CN" altLang="en-US" sz="2000"/>
          </a:p>
          <a:p>
            <a:pPr algn="ctr">
              <a:lnSpc>
                <a:spcPct val="150000"/>
              </a:lnSpc>
              <a:spcBef>
                <a:spcPct val="0"/>
              </a:spcBef>
              <a:spcAft>
                <a:spcPct val="0"/>
              </a:spcAft>
            </a:pPr>
            <a:r>
              <a:rPr lang="zh-CN" altLang="en-US" sz="2000">
                <a:sym typeface="+mn-ea"/>
              </a:rPr>
              <a:t>The cooking methods are delicate, emphasizing knife skills and heat control</a:t>
            </a:r>
            <a:r>
              <a:rPr lang="zh-CN" altLang="en-US">
                <a:sym typeface="+mn-ea"/>
              </a:rPr>
              <a:t>.</a:t>
            </a:r>
            <a:endParaRPr lang="zh-CN" altLang="en-US" sz="2000"/>
          </a:p>
        </p:txBody>
      </p:sp>
      <p:pic>
        <p:nvPicPr>
          <p:cNvPr id="4" name="图片 3" descr="1729672091487"/>
          <p:cNvPicPr/>
          <p:nvPr/>
        </p:nvPicPr>
        <p:blipFill>
          <a:blip r:embed="rId3"/>
          <a:stretch>
            <a:fillRect/>
          </a:stretch>
        </p:blipFill>
        <p:spPr>
          <a:xfrm>
            <a:off x="843915" y="1447165"/>
            <a:ext cx="4648835" cy="2820670"/>
          </a:xfrm>
          <a:prstGeom prst="rect">
            <a:avLst/>
          </a:prstGeom>
        </p:spPr>
      </p:pic>
      <p:pic>
        <p:nvPicPr>
          <p:cNvPr id="7" name="图片 6" descr="1729672179169"/>
          <p:cNvPicPr/>
          <p:nvPr/>
        </p:nvPicPr>
        <p:blipFill>
          <a:blip r:embed="rId4"/>
          <a:stretch>
            <a:fillRect/>
          </a:stretch>
        </p:blipFill>
        <p:spPr>
          <a:xfrm>
            <a:off x="5492750" y="1447165"/>
            <a:ext cx="4852670" cy="2729865"/>
          </a:xfrm>
          <a:prstGeom prst="rect">
            <a:avLst/>
          </a:prstGeom>
        </p:spPr>
      </p:pic>
    </p:spTree>
    <p:custDataLst>
      <p:tags r:id="rId5"/>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3"/>
            <p:custDataLst>
              <p:tags r:id="rId1"/>
            </p:custDataLst>
          </p:nvPr>
        </p:nvSpPr>
        <p:spPr>
          <a:xfrm>
            <a:off x="698610" y="1666295"/>
            <a:ext cx="10796400" cy="4759200"/>
          </a:xfrm>
        </p:spPr>
        <p:txBody>
          <a:bodyPr/>
          <a:lstStyle/>
          <a:p>
            <a:endParaRPr lang="zh-CN" altLang="en-US"/>
          </a:p>
          <a:p>
            <a:endParaRPr lang="zh-CN" altLang="en-US"/>
          </a:p>
        </p:txBody>
      </p:sp>
      <p:sp>
        <p:nvSpPr>
          <p:cNvPr id="3" name="标题 2"/>
          <p:cNvSpPr>
            <a:spLocks noGrp="1"/>
          </p:cNvSpPr>
          <p:nvPr>
            <p:ph type="title"/>
            <p:custDataLst>
              <p:tags r:id="rId2"/>
            </p:custDataLst>
          </p:nvPr>
        </p:nvSpPr>
        <p:spPr>
          <a:xfrm>
            <a:off x="811640" y="751795"/>
            <a:ext cx="10800000" cy="720000"/>
          </a:xfrm>
        </p:spPr>
        <p:txBody>
          <a:bodyPr>
            <a:noAutofit/>
          </a:bodyPr>
          <a:lstStyle/>
          <a:p>
            <a:r>
              <a:rPr lang="en-US" altLang="zh-CN" sz="4400">
                <a:sym typeface="+mn-ea"/>
              </a:rPr>
              <a:t>a video of </a:t>
            </a:r>
            <a:r>
              <a:rPr sz="4400">
                <a:effectLst>
                  <a:outerShdw blurRad="38100" dist="19050" dir="2700000" algn="tl" rotWithShape="0">
                    <a:schemeClr val="dk1">
                      <a:alpha val="40000"/>
                    </a:schemeClr>
                  </a:outerShdw>
                </a:effectLst>
                <a:sym typeface="+mn-ea"/>
              </a:rPr>
              <a:t>Jiangsu-Zhejiang cuisine</a:t>
            </a:r>
            <a:endParaRPr lang="zh-CN" altLang="en-US" sz="4400">
              <a:effectLst>
                <a:outerShdw blurRad="38100" dist="19050" dir="2700000" algn="tl" rotWithShape="0">
                  <a:schemeClr val="dk1">
                    <a:alpha val="40000"/>
                  </a:schemeClr>
                </a:outerShdw>
              </a:effectLst>
              <a:sym typeface="+mn-ea"/>
            </a:endParaRPr>
          </a:p>
        </p:txBody>
      </p:sp>
      <p:pic>
        <p:nvPicPr>
          <p:cNvPr id="5" name="中国八大菜系之一浙菜">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998220" y="1599565"/>
            <a:ext cx="9138920" cy="4623435"/>
          </a:xfrm>
          <a:prstGeom prst="rect">
            <a:avLst/>
          </a:prstGeom>
        </p:spPr>
      </p:pic>
    </p:spTree>
    <p:custDataLst>
      <p:tags r:id="rId7"/>
    </p:custDataLst>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3"/>
            <p:custDataLst>
              <p:tags r:id="rId1"/>
            </p:custDataLst>
          </p:nvPr>
        </p:nvSpPr>
        <p:spPr>
          <a:xfrm>
            <a:off x="698610" y="1666295"/>
            <a:ext cx="10796400" cy="4759200"/>
          </a:xfrm>
        </p:spPr>
        <p:txBody>
          <a:bodyPr/>
          <a:lstStyle/>
          <a:p>
            <a:endParaRPr lang="zh-CN" altLang="en-US"/>
          </a:p>
          <a:p>
            <a:endParaRPr lang="zh-CN" altLang="en-US"/>
          </a:p>
        </p:txBody>
      </p:sp>
      <p:sp>
        <p:nvSpPr>
          <p:cNvPr id="3" name="标题 2"/>
          <p:cNvSpPr>
            <a:spLocks noGrp="1"/>
          </p:cNvSpPr>
          <p:nvPr>
            <p:ph type="title"/>
            <p:custDataLst>
              <p:tags r:id="rId2"/>
            </p:custDataLst>
          </p:nvPr>
        </p:nvSpPr>
        <p:spPr>
          <a:xfrm>
            <a:off x="811640" y="751795"/>
            <a:ext cx="10800000" cy="720000"/>
          </a:xfrm>
        </p:spPr>
        <p:txBody>
          <a:bodyPr>
            <a:noAutofit/>
          </a:bodyPr>
          <a:lstStyle/>
          <a:p>
            <a:r>
              <a:rPr lang="en-US" altLang="zh-CN" sz="4800">
                <a:sym typeface="+mn-ea"/>
              </a:rPr>
              <a:t>questions</a:t>
            </a:r>
            <a:endParaRPr lang="zh-CN" altLang="en-US" sz="4800">
              <a:effectLst>
                <a:outerShdw blurRad="38100" dist="19050" dir="2700000" algn="tl" rotWithShape="0">
                  <a:schemeClr val="dk1">
                    <a:alpha val="40000"/>
                  </a:schemeClr>
                </a:outerShdw>
              </a:effectLst>
              <a:sym typeface="+mn-ea"/>
            </a:endParaRPr>
          </a:p>
        </p:txBody>
      </p:sp>
      <p:sp>
        <p:nvSpPr>
          <p:cNvPr id="4" name="文本框 3"/>
          <p:cNvSpPr txBox="1"/>
          <p:nvPr/>
        </p:nvSpPr>
        <p:spPr>
          <a:xfrm>
            <a:off x="698500" y="2033905"/>
            <a:ext cx="8943975" cy="3006725"/>
          </a:xfrm>
          <a:prstGeom prst="rect">
            <a:avLst/>
          </a:prstGeom>
          <a:noFill/>
        </p:spPr>
        <p:txBody>
          <a:bodyPr wrap="square" rtlCol="0">
            <a:noAutofit/>
          </a:bodyPr>
          <a:p>
            <a:r>
              <a:rPr lang="en-US" altLang="zh-CN" sz="3200">
                <a:sym typeface="+mn-ea"/>
              </a:rPr>
              <a:t>1.Can you name a few representative dishes of Sichuan cuisine?</a:t>
            </a:r>
            <a:endParaRPr lang="zh-CN" altLang="en-US" sz="3200"/>
          </a:p>
          <a:p>
            <a:r>
              <a:rPr lang="en-US" altLang="zh-CN" sz="3200">
                <a:sym typeface="+mn-ea"/>
              </a:rPr>
              <a:t>2.Which cuisine does </a:t>
            </a:r>
            <a:r>
              <a:rPr lang="zh-CN" altLang="en-US" sz="3200">
                <a:solidFill>
                  <a:schemeClr val="tx1">
                    <a:lumMod val="85000"/>
                    <a:lumOff val="15000"/>
                  </a:schemeClr>
                </a:solidFill>
                <a:latin typeface="+mn-ea"/>
                <a:cs typeface="+mn-ea"/>
                <a:sym typeface="+mn-ea"/>
              </a:rPr>
              <a:t> Roast Suckling Pig</a:t>
            </a:r>
            <a:r>
              <a:rPr lang="en-US" altLang="zh-CN" sz="3200">
                <a:solidFill>
                  <a:schemeClr val="tx1">
                    <a:lumMod val="85000"/>
                    <a:lumOff val="15000"/>
                  </a:schemeClr>
                </a:solidFill>
                <a:latin typeface="+mn-ea"/>
                <a:cs typeface="+mn-ea"/>
                <a:sym typeface="+mn-ea"/>
              </a:rPr>
              <a:t> belong to?</a:t>
            </a:r>
            <a:endParaRPr lang="en-US" altLang="zh-CN" sz="3200">
              <a:solidFill>
                <a:schemeClr val="tx1">
                  <a:lumMod val="85000"/>
                  <a:lumOff val="15000"/>
                </a:schemeClr>
              </a:solidFill>
              <a:latin typeface="+mn-ea"/>
              <a:cs typeface="+mn-ea"/>
              <a:sym typeface="+mn-ea"/>
            </a:endParaRPr>
          </a:p>
          <a:p>
            <a:r>
              <a:rPr lang="en-US" altLang="zh-CN" sz="3200">
                <a:solidFill>
                  <a:schemeClr val="tx1">
                    <a:lumMod val="85000"/>
                    <a:lumOff val="15000"/>
                  </a:schemeClr>
                </a:solidFill>
                <a:latin typeface="+mn-ea"/>
                <a:cs typeface="+mn-ea"/>
                <a:sym typeface="+mn-ea"/>
              </a:rPr>
              <a:t>3.Which cuisine is the first among the eight major Chinese cuisine?</a:t>
            </a:r>
            <a:endParaRPr lang="en-US" altLang="zh-CN" sz="3200">
              <a:solidFill>
                <a:schemeClr val="tx1">
                  <a:lumMod val="85000"/>
                  <a:lumOff val="15000"/>
                </a:schemeClr>
              </a:solidFill>
              <a:latin typeface="+mn-ea"/>
              <a:cs typeface="+mn-ea"/>
              <a:sym typeface="+mn-ea"/>
            </a:endParaRPr>
          </a:p>
          <a:p>
            <a:r>
              <a:rPr lang="en-US" altLang="zh-CN" sz="3200">
                <a:solidFill>
                  <a:schemeClr val="tx1">
                    <a:lumMod val="85000"/>
                    <a:lumOff val="15000"/>
                  </a:schemeClr>
                </a:solidFill>
                <a:latin typeface="+mn-ea"/>
                <a:cs typeface="+mn-ea"/>
                <a:sym typeface="+mn-ea"/>
              </a:rPr>
              <a:t>4.What are the characteristics of </a:t>
            </a:r>
            <a:r>
              <a:rPr lang="zh-CN" altLang="en-US" sz="3200">
                <a:effectLst/>
                <a:sym typeface="+mn-ea"/>
              </a:rPr>
              <a:t>Jiangsu-Zhejiang cuisine</a:t>
            </a:r>
            <a:r>
              <a:rPr lang="en-US" altLang="zh-CN" sz="3200">
                <a:effectLst/>
                <a:sym typeface="+mn-ea"/>
              </a:rPr>
              <a:t>?</a:t>
            </a:r>
            <a:endParaRPr lang="zh-CN" altLang="en-US" sz="3200"/>
          </a:p>
        </p:txBody>
      </p:sp>
    </p:spTree>
    <p:custDataLst>
      <p:tags r:id="rId3"/>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3"/>
            <p:custDataLst>
              <p:tags r:id="rId1"/>
            </p:custDataLst>
          </p:nvPr>
        </p:nvSpPr>
        <p:spPr>
          <a:xfrm>
            <a:off x="698610" y="1666295"/>
            <a:ext cx="10796400" cy="4759200"/>
          </a:xfrm>
        </p:spPr>
        <p:txBody>
          <a:bodyPr/>
          <a:lstStyle/>
          <a:p>
            <a:endParaRPr lang="zh-CN" altLang="en-US"/>
          </a:p>
          <a:p>
            <a:endParaRPr lang="zh-CN" altLang="en-US"/>
          </a:p>
        </p:txBody>
      </p:sp>
      <p:sp>
        <p:nvSpPr>
          <p:cNvPr id="3" name="标题 2"/>
          <p:cNvSpPr>
            <a:spLocks noGrp="1"/>
          </p:cNvSpPr>
          <p:nvPr>
            <p:ph type="title"/>
            <p:custDataLst>
              <p:tags r:id="rId2"/>
            </p:custDataLst>
          </p:nvPr>
        </p:nvSpPr>
        <p:spPr>
          <a:xfrm>
            <a:off x="811640" y="751795"/>
            <a:ext cx="10800000" cy="720000"/>
          </a:xfrm>
        </p:spPr>
        <p:txBody>
          <a:bodyPr>
            <a:noAutofit/>
          </a:bodyPr>
          <a:lstStyle/>
          <a:p>
            <a:r>
              <a:rPr lang="en-US" altLang="zh-CN" sz="4800">
                <a:solidFill>
                  <a:schemeClr val="accent3"/>
                </a:solidFill>
                <a:effectLst/>
                <a:sym typeface="+mn-ea"/>
              </a:rPr>
              <a:t>summary</a:t>
            </a:r>
            <a:endParaRPr lang="zh-CN" altLang="en-US" sz="4800">
              <a:effectLst>
                <a:outerShdw blurRad="38100" dist="19050" dir="2700000" algn="tl" rotWithShape="0">
                  <a:schemeClr val="dk1">
                    <a:alpha val="40000"/>
                  </a:schemeClr>
                </a:outerShdw>
              </a:effectLst>
              <a:sym typeface="+mn-ea"/>
            </a:endParaRPr>
          </a:p>
        </p:txBody>
      </p:sp>
      <p:sp>
        <p:nvSpPr>
          <p:cNvPr id="5" name="文本框 4"/>
          <p:cNvSpPr txBox="1"/>
          <p:nvPr/>
        </p:nvSpPr>
        <p:spPr>
          <a:xfrm>
            <a:off x="560070" y="1665605"/>
            <a:ext cx="9356725" cy="4436110"/>
          </a:xfrm>
          <a:prstGeom prst="rect">
            <a:avLst/>
          </a:prstGeom>
          <a:noFill/>
        </p:spPr>
        <p:txBody>
          <a:bodyPr wrap="square" rtlCol="0">
            <a:noAutofit/>
          </a:bodyPr>
          <a:p>
            <a:r>
              <a:rPr lang="en-US" altLang="zh-CN" sz="2800">
                <a:sym typeface="+mn-ea"/>
              </a:rPr>
              <a:t>    </a:t>
            </a:r>
            <a:r>
              <a:rPr lang="zh-CN" altLang="en-US" sz="2800">
                <a:sym typeface="+mn-ea"/>
              </a:rPr>
              <a:t>Sichuan cuisine, Cantonese cuisine, Shandong cuisine and Jiangsu-Zhejiang cuisine are the treasures of Chinese</a:t>
            </a:r>
            <a:r>
              <a:rPr lang="en-US" altLang="zh-CN" sz="2800">
                <a:sym typeface="+mn-ea"/>
              </a:rPr>
              <a:t> </a:t>
            </a:r>
            <a:r>
              <a:rPr lang="zh-CN" altLang="en-US" sz="2800">
                <a:sym typeface="+mn-ea"/>
              </a:rPr>
              <a:t>cuisine. Each has its own characteristics and represents the food culture and local customs of different regions. Whether it is the hot, spicy and fragrant Sichuan cuisine, the Cantonese cuisine with fresh and original flavor, the grand and mellow Shandong cuisine or the exquisite and elegant Jiangsu-Zhejiang cuisine, they are all worthy of our tasting and appreciation.</a:t>
            </a:r>
            <a:endParaRPr lang="zh-CN" altLang="en-US" sz="2800"/>
          </a:p>
        </p:txBody>
      </p:sp>
    </p:spTree>
    <p:custDataLst>
      <p:tags r:id="rId3"/>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2"/>
            <p:custDataLst>
              <p:tags r:id="rId1"/>
            </p:custDataLst>
          </p:nvPr>
        </p:nvSpPr>
        <p:spPr>
          <a:xfrm>
            <a:off x="968375" y="1673860"/>
            <a:ext cx="6205855" cy="2103120"/>
          </a:xfrm>
        </p:spPr>
        <p:txBody>
          <a:bodyPr>
            <a:normAutofit/>
          </a:bodyPr>
          <a:lstStyle/>
          <a:p>
            <a:r>
              <a:rPr lang="en-US" altLang="zh-CN">
                <a:sym typeface="+mn-ea"/>
              </a:rPr>
              <a:t>thanks for watching!</a:t>
            </a:r>
            <a:endParaRPr lang="zh-CN" altLang="en-US"/>
          </a:p>
        </p:txBody>
      </p:sp>
    </p:spTree>
    <p:custDataLst>
      <p:tags r:id="rId2"/>
    </p:custDataLst>
  </p:cSld>
  <p:clrMapOvr>
    <a:masterClrMapping/>
  </p:clrMapOvr>
</p:sld>
</file>

<file path=ppt/tags/tag1.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TYPE" val="a"/>
  <p:tag name="KSO_WM_UNIT_INDEX" val="1"/>
  <p:tag name="KSO_WM_BEAUTIFY_FLAG" val="#wm#"/>
  <p:tag name="KSO_WM_TAG_VERSION" val="3.0"/>
  <p:tag name="KSO_WM_UNIT_PRESET_TEXT" val="单击编辑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09.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二级&#13;三级&#13;四级&#13;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0235"/>
</p:tagLst>
</file>

<file path=ppt/tags/tag12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0235"/>
</p:tagLst>
</file>

<file path=ppt/tags/tag122.xml><?xml version="1.0" encoding="utf-8"?>
<p:tagLst xmlns:p="http://schemas.openxmlformats.org/presentationml/2006/main">
  <p:tag name="KSO_WM_TEMPLATE_SUBCATEGORY" val="29"/>
  <p:tag name="KSO_WM_TEMPLATE_COLOR_TYPE" val="0"/>
  <p:tag name="KSO_WM_TAG_VERSION" val="3.0"/>
  <p:tag name="KSO_WM_TEMPLATE_THUMBS_INDEX" val="1、11"/>
  <p:tag name="KSO_WM_BEAUTIFY_FLAG" val="#wm#"/>
  <p:tag name="KSO_WM_TEMPLATE_INDEX" val="20230235"/>
  <p:tag name="KSO_WM_TEMPLATE_CATEGORY" val="custom"/>
  <p:tag name="KSO_WM_TEMPLATE_MASTER_TYPE" val="0"/>
</p:tagLst>
</file>

<file path=ppt/tags/tag123.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3"/>
  <p:tag name="KSO_WM_BEAUTIFY_FLAG" val="#wm#"/>
  <p:tag name="KSO_WM_TAG_VERSION" val="3.0"/>
  <p:tag name="KSO_WM_UNIT_ID" val="_2*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TYPE" val="i"/>
  <p:tag name="KSO_WM_UNIT_INDEX" val="3"/>
  <p:tag name="KSO_WM_BEAUTIFY_FLAG" val="#wm#"/>
  <p:tag name="KSO_WM_TAG_VERSION" val="3.0"/>
  <p:tag name="KSO_WM_UNIT_ID" val="_2*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TYPE" val="i"/>
  <p:tag name="KSO_WM_UNIT_INDEX" val="1"/>
  <p:tag name="KSO_WM_BEAUTIFY_FLAG" val="#wm#"/>
  <p:tag name="KSO_WM_TAG_VERSION" val="3.0"/>
  <p:tag name="KSO_WM_UNIT_ID" val="_2*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TYPE" val="i"/>
  <p:tag name="KSO_WM_UNIT_INDEX" val="2"/>
  <p:tag name="KSO_WM_BEAUTIFY_FLAG" val="#wm#"/>
  <p:tag name="KSO_WM_TAG_VERSION" val="3.0"/>
  <p:tag name="KSO_WM_UNIT_ID" val="_2*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TYPE" val="i"/>
  <p:tag name="KSO_WM_UNIT_INDEX" val="4"/>
  <p:tag name="KSO_WM_BEAUTIFY_FLAG" val="#wm#"/>
  <p:tag name="KSO_WM_TAG_VERSION" val="3.0"/>
  <p:tag name="KSO_WM_UNIT_ID" val="_2*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i"/>
  <p:tag name="KSO_WM_UNIT_INDEX" val="1"/>
  <p:tag name="KSO_WM_BEAUTIFY_FLAG" val="#wm#"/>
  <p:tag name="KSO_WM_TAG_VERSION" val="3.0"/>
  <p:tag name="KSO_WM_UNIT_ID" val="_2*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44.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8"/>
</p:tagLst>
</file>

<file path=ppt/tags/tag15.xml><?xml version="1.0" encoding="utf-8"?>
<p:tagLst xmlns:p="http://schemas.openxmlformats.org/presentationml/2006/main">
  <p:tag name="KSO_WM_UNIT_TYPE" val="i"/>
  <p:tag name="KSO_WM_UNIT_INDEX" val="2"/>
  <p:tag name="KSO_WM_BEAUTIFY_FLAG" val="#wm#"/>
  <p:tag name="KSO_WM_TAG_VERSION" val="3.0"/>
  <p:tag name="KSO_WM_UNIT_ID" val="_2*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i"/>
  <p:tag name="KSO_WM_UNIT_INDEX" val="4"/>
  <p:tag name="KSO_WM_BEAUTIFY_FLAG" val="#wm#"/>
  <p:tag name="KSO_WM_TAG_VERSION" val="3.0"/>
  <p:tag name="KSO_WM_UNIT_ID" val="_2*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TYPE" val="e"/>
  <p:tag name="KSO_WM_UNIT_INDEX" val="1"/>
  <p:tag name="KSO_WM_BEAUTIFY_FLAG" val="#wm#"/>
  <p:tag name="KSO_WM_TAG_VERSION" val="3.0"/>
  <p:tag name="KSO_WM_UNIT_PRESET_TEXT" val="编辑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3.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p="http://schemas.openxmlformats.org/presentationml/2006/main">
  <p:tag name="KSO_WM_UNIT_TYPE" val="i"/>
  <p:tag name="KSO_WM_UNIT_INDEX" val="4"/>
  <p:tag name="KSO_WM_BEAUTIFY_FLAG" val="#wm#"/>
  <p:tag name="KSO_WM_TAG_VERSION" val="3.0"/>
  <p:tag name="KSO_WM_UNIT_ID" val="_5*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TYPE" val="i"/>
  <p:tag name="KSO_WM_UNIT_INDEX" val="1"/>
  <p:tag name="KSO_WM_BEAUTIFY_FLAG" val="#wm#"/>
  <p:tag name="KSO_WM_TAG_VERSION" val="3.0"/>
  <p:tag name="KSO_WM_UNIT_ID" val="_5*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TYPE" val="i"/>
  <p:tag name="KSO_WM_UNIT_INDEX" val="2"/>
  <p:tag name="KSO_WM_BEAUTIFY_FLAG" val="#wm#"/>
  <p:tag name="KSO_WM_TAG_VERSION" val="3.0"/>
  <p:tag name="KSO_WM_UNIT_ID" val="_5*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TYPE" val="i"/>
  <p:tag name="KSO_WM_UNIT_INDEX" val="5"/>
  <p:tag name="KSO_WM_BEAUTIFY_FLAG" val="#wm#"/>
  <p:tag name="KSO_WM_TAG_VERSION" val="3.0"/>
  <p:tag name="KSO_WM_UNIT_ID" val="_5*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TYPE" val="i"/>
  <p:tag name="KSO_WM_UNIT_INDEX" val="3"/>
  <p:tag name="KSO_WM_BEAUTIFY_FLAG" val="#wm#"/>
  <p:tag name="KSO_WM_TAG_VERSION" val="3.0"/>
  <p:tag name="KSO_WM_UNIT_ID" val="_5*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7.xml><?xml version="1.0" encoding="utf-8"?>
<p:tagLst xmlns:p="http://schemas.openxmlformats.org/presentationml/2006/main">
  <p:tag name="KSO_WM_UNIT_TYPE" val="i"/>
  <p:tag name="KSO_WM_UNIT_INDEX" val="3"/>
  <p:tag name="KSO_WM_BEAUTIFY_FLAG" val="#wm#"/>
  <p:tag name="KSO_WM_TAG_VERSION" val="3.0"/>
  <p:tag name="KSO_WM_UNIT_ID" val="_6*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TYPE" val="i"/>
  <p:tag name="KSO_WM_UNIT_INDEX" val="1"/>
  <p:tag name="KSO_WM_BEAUTIFY_FLAG" val="#wm#"/>
  <p:tag name="KSO_WM_TAG_VERSION" val="3.0"/>
  <p:tag name="KSO_WM_UNIT_ID" val="_6*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TYPE" val="i"/>
  <p:tag name="KSO_WM_UNIT_INDEX" val="2"/>
  <p:tag name="KSO_WM_BEAUTIFY_FLAG" val="#wm#"/>
  <p:tag name="KSO_WM_TAG_VERSION" val="3.0"/>
  <p:tag name="KSO_WM_UNIT_ID" val="_6*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TYPE" val="i"/>
  <p:tag name="KSO_WM_UNIT_INDEX" val="4"/>
  <p:tag name="KSO_WM_BEAUTIFY_FLAG" val="#wm#"/>
  <p:tag name="KSO_WM_TAG_VERSION" val="3.0"/>
  <p:tag name="KSO_WM_UNIT_ID" val="_6*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82.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83.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84.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8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8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p="http://schemas.openxmlformats.org/presentationml/2006/main">
  <p:tag name="KSO_WM_UNIT_TYPE" val="i"/>
  <p:tag name="KSO_WM_UNIT_INDEX" val="3"/>
  <p:tag name="KSO_WM_BEAUTIFY_FLAG" val="#wm#"/>
  <p:tag name="KSO_WM_TAG_VERSION" val="3.0"/>
  <p:tag name="KSO_WM_UNIT_ID" val="_7*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TYPE" val="i"/>
  <p:tag name="KSO_WM_UNIT_INDEX" val="1"/>
  <p:tag name="KSO_WM_BEAUTIFY_FLAG" val="#wm#"/>
  <p:tag name="KSO_WM_TAG_VERSION" val="3.0"/>
  <p:tag name="KSO_WM_UNIT_ID" val="_7*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p="http://schemas.openxmlformats.org/presentationml/2006/main">
  <p:tag name="KSO_WM_UNIT_TYPE" val="i"/>
  <p:tag name="KSO_WM_UNIT_INDEX" val="2"/>
  <p:tag name="KSO_WM_BEAUTIFY_FLAG" val="#wm#"/>
  <p:tag name="KSO_WM_TAG_VERSION" val="3.0"/>
  <p:tag name="KSO_WM_UNIT_ID" val="_7*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p="http://schemas.openxmlformats.org/presentationml/2006/main">
  <p:tag name="KSO_WM_UNIT_TYPE" val="i"/>
  <p:tag name="KSO_WM_UNIT_INDEX" val="4"/>
  <p:tag name="KSO_WM_BEAUTIFY_FLAG" val="#wm#"/>
  <p:tag name="KSO_WM_TAG_VERSION" val="3.0"/>
  <p:tag name="KSO_WM_UNIT_ID" val="_7*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97.xml><?xml version="1.0" encoding="utf-8"?>
<p:tagLst xmlns:p="http://schemas.openxmlformats.org/presentationml/2006/main">
  <p:tag name="KSO_WM_UNIT_TYPE" val="i"/>
  <p:tag name="KSO_WM_UNIT_INDEX" val="4"/>
  <p:tag name="KSO_WM_BEAUTIFY_FLAG" val="#wm#"/>
  <p:tag name="KSO_WM_TAG_VERSION" val="3.0"/>
  <p:tag name="KSO_WM_UNIT_ID" val="_8*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p="http://schemas.openxmlformats.org/presentationml/2006/main">
  <p:tag name="KSO_WM_UNIT_TYPE" val="i"/>
  <p:tag name="KSO_WM_UNIT_INDEX" val="2"/>
  <p:tag name="KSO_WM_BEAUTIFY_FLAG" val="#wm#"/>
  <p:tag name="KSO_WM_TAG_VERSION" val="3.0"/>
  <p:tag name="KSO_WM_UNIT_ID" val="_8*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p="http://schemas.openxmlformats.org/presentationml/2006/main">
  <p:tag name="KSO_WM_UNIT_TYPE" val="i"/>
  <p:tag name="KSO_WM_UNIT_INDEX" val="1"/>
  <p:tag name="KSO_WM_BEAUTIFY_FLAG" val="#wm#"/>
  <p:tag name="KSO_WM_TAG_VERSION" val="3.0"/>
  <p:tag name="KSO_WM_UNIT_ID" val="_8*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TYPE" val="i"/>
  <p:tag name="KSO_WM_UNIT_INDEX" val="3"/>
  <p:tag name="KSO_WM_BEAUTIFY_FLAG" val="#wm#"/>
  <p:tag name="KSO_WM_TAG_VERSION" val="3.0"/>
  <p:tag name="KSO_WM_UNIT_ID" val="_8*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p="http://schemas.openxmlformats.org/presentationml/2006/main">
  <p:tag name="KSO_WM_UNIT_TYPE" val="i"/>
  <p:tag name="KSO_WM_UNIT_INDEX" val="3"/>
  <p:tag name="KSO_WM_BEAUTIFY_FLAG" val="#wm#"/>
  <p:tag name="KSO_WM_TAG_VERSION" val="3.0"/>
  <p:tag name="KSO_WM_UNIT_ID" val="_9*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p="http://schemas.openxmlformats.org/presentationml/2006/main">
  <p:tag name="KSO_WM_UNIT_TYPE" val="i"/>
  <p:tag name="KSO_WM_UNIT_INDEX" val="1"/>
  <p:tag name="KSO_WM_BEAUTIFY_FLAG" val="#wm#"/>
  <p:tag name="KSO_WM_TAG_VERSION" val="3.0"/>
  <p:tag name="KSO_WM_UNIT_ID" val="_9*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p="http://schemas.openxmlformats.org/presentationml/2006/main">
  <p:tag name="KSO_WM_UNIT_TYPE" val="i"/>
  <p:tag name="KSO_WM_UNIT_INDEX" val="2"/>
  <p:tag name="KSO_WM_BEAUTIFY_FLAG" val="#wm#"/>
  <p:tag name="KSO_WM_TAG_VERSION" val="3.0"/>
  <p:tag name="KSO_WM_UNIT_ID" val="_9*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p="http://schemas.openxmlformats.org/presentationml/2006/main">
  <p:tag name="KSO_WM_UNIT_TYPE" val="i"/>
  <p:tag name="KSO_WM_UNIT_INDEX" val="4"/>
  <p:tag name="KSO_WM_BEAUTIFY_FLAG" val="#wm#"/>
  <p:tag name="KSO_WM_TAG_VERSION" val="3.0"/>
  <p:tag name="KSO_WM_UNIT_ID" val="_9*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1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2.xml><?xml version="1.0" encoding="utf-8"?>
<p:tagLst xmlns:p="http://schemas.openxmlformats.org/presentationml/2006/main">
  <p:tag name="KSO_WM_UNIT_TYPE" val="i"/>
  <p:tag name="KSO_WM_UNIT_INDEX" val="4"/>
  <p:tag name="KSO_WM_BEAUTIFY_FLAG" val="#wm#"/>
  <p:tag name="KSO_WM_TAG_VERSION" val="3.0"/>
  <p:tag name="KSO_WM_UNIT_ID" val="_1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3.xml><?xml version="1.0" encoding="utf-8"?>
<p:tagLst xmlns:p="http://schemas.openxmlformats.org/presentationml/2006/main">
  <p:tag name="KSO_WM_UNIT_TYPE" val="i"/>
  <p:tag name="KSO_WM_UNIT_INDEX" val="1"/>
  <p:tag name="KSO_WM_BEAUTIFY_FLAG" val="#wm#"/>
  <p:tag name="KSO_WM_TAG_VERSION" val="3.0"/>
  <p:tag name="KSO_WM_UNIT_ID" val="_1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4.xml><?xml version="1.0" encoding="utf-8"?>
<p:tagLst xmlns:p="http://schemas.openxmlformats.org/presentationml/2006/main">
  <p:tag name="KSO_WM_UNIT_TYPE" val="i"/>
  <p:tag name="KSO_WM_UNIT_INDEX" val="2"/>
  <p:tag name="KSO_WM_BEAUTIFY_FLAG" val="#wm#"/>
  <p:tag name="KSO_WM_TAG_VERSION" val="3.0"/>
  <p:tag name="KSO_WM_UNIT_ID" val="_1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5.xml><?xml version="1.0" encoding="utf-8"?>
<p:tagLst xmlns:p="http://schemas.openxmlformats.org/presentationml/2006/main">
  <p:tag name="KSO_WM_UNIT_TYPE" val="i"/>
  <p:tag name="KSO_WM_UNIT_INDEX" val="5"/>
  <p:tag name="KSO_WM_BEAUTIFY_FLAG" val="#wm#"/>
  <p:tag name="KSO_WM_TAG_VERSION" val="3.0"/>
  <p:tag name="KSO_WM_UNIT_ID" val="_1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6.xml><?xml version="1.0" encoding="utf-8"?>
<p:tagLst xmlns:p="http://schemas.openxmlformats.org/presentationml/2006/main">
  <p:tag name="KSO_WM_UNIT_TYPE" val="i"/>
  <p:tag name="KSO_WM_UNIT_INDEX" val="3"/>
  <p:tag name="KSO_WM_BEAUTIFY_FLAG" val="#wm#"/>
  <p:tag name="KSO_WM_TAG_VERSION" val="3.0"/>
  <p:tag name="KSO_WM_UNIT_ID" val="_1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母版副标题样式"/>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1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22.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3.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4.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5.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6.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7.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8.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9.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UNIT_TYPE" val="a"/>
  <p:tag name="KSO_WM_UNIT_INDEX" val="1"/>
  <p:tag name="KSO_WM_BEAUTIFY_FLAG" val="#wm#"/>
  <p:tag name="KSO_WM_TAG_VERSION" val="3.0"/>
  <p:tag name="KSO_WM_UNIT_PRESET_TEXT" val="单击编辑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3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7.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8.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2.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二级&#13;三级&#13;四级&#13;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0235"/>
</p:tagLst>
</file>

<file path=ppt/tags/tag24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0235"/>
</p:tagLst>
</file>

<file path=ppt/tags/tag244.xml><?xml version="1.0" encoding="utf-8"?>
<p:tagLst xmlns:p="http://schemas.openxmlformats.org/presentationml/2006/main">
  <p:tag name="KSO_WM_TEMPLATE_SUBCATEGORY" val="29"/>
  <p:tag name="KSO_WM_TEMPLATE_COLOR_TYPE" val="0"/>
  <p:tag name="KSO_WM_TAG_VERSION" val="3.0"/>
  <p:tag name="KSO_WM_TEMPLATE_THUMBS_INDEX" val="1、11"/>
  <p:tag name="KSO_WM_BEAUTIFY_FLAG" val="#wm#"/>
  <p:tag name="KSO_WM_TEMPLATE_INDEX" val="20230235"/>
  <p:tag name="KSO_WM_TEMPLATE_CATEGORY" val="custom"/>
  <p:tag name="KSO_WM_TEMPLATE_MASTER_TYPE" val="0"/>
</p:tagLst>
</file>

<file path=ppt/tags/tag245.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0235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 name="KSO_WM_UNIT_TEXT_TYPE"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custom20234725_1*h_i*1_1"/>
  <p:tag name="KSO_WM_TEMPLATE_CATEGORY" val="custom"/>
  <p:tag name="KSO_WM_TEMPLATE_INDEX" val="20234725"/>
  <p:tag name="KSO_WM_UNIT_LAYERLEVEL" val="1_1"/>
  <p:tag name="KSO_WM_TAG_VERSION" val="3.0"/>
  <p:tag name="KSO_WM_BEAUTIFY_FLAG" val="#wm#"/>
</p:tagLst>
</file>

<file path=ppt/tags/tag247.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11"/>
  <p:tag name="KSO_WM_BEAUTIFY_FLAG" val="#wm#"/>
  <p:tag name="KSO_WM_TEMPLATE_INDEX" val="20230235"/>
  <p:tag name="KSO_WM_TEMPLATE_CATEGORY" val="custom"/>
  <p:tag name="KSO_WM_SLIDE_INDEX" val="1"/>
  <p:tag name="KSO_WM_SLIDE_ID" val="custom20230235_1"/>
  <p:tag name="KSO_WM_TEMPLATE_MASTER_TYPE" val="0"/>
  <p:tag name="KSO_WM_SLIDE_LAYOUT" val="a_f"/>
  <p:tag name="KSO_WM_SLIDE_LAYOUT_CNT" val="1_1"/>
</p:tagLst>
</file>

<file path=ppt/tags/tag248.xml><?xml version="1.0" encoding="utf-8"?>
<p:tagLst xmlns:p="http://schemas.openxmlformats.org/presentationml/2006/main">
  <p:tag name="KSO_WM_UNIT_TYPE" val="e"/>
  <p:tag name="KSO_WM_UNIT_INDEX" val="1"/>
  <p:tag name="KSO_WM_BEAUTIFY_FLAG" val="#wm#"/>
  <p:tag name="KSO_WM_TAG_VERSION" val="3.0"/>
  <p:tag name="KSO_WM_UNIT_ID" val="custom20230235_9*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Lst>
</file>

<file path=ppt/tags/tag249.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0235"/>
  <p:tag name="KSO_WM_TEMPLATE_CATEGORY" val="custom"/>
  <p:tag name="KSO_WM_SLIDE_INDEX" val="9"/>
  <p:tag name="KSO_WM_SLIDE_ID" val="custom20230235_9"/>
  <p:tag name="KSO_WM_TEMPLATE_MASTER_TYPE" val="0"/>
  <p:tag name="KSO_WM_SLIDE_LAYOUT" val="a_e"/>
  <p:tag name="KSO_WM_SLIDE_LAYOUT_CNT" val="1_1"/>
</p:tagLst>
</file>

<file path=ppt/tags/tag25.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添加文本"/>
  <p:tag name="KSO_WM_UNIT_ID" val="custom20230235_1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TEXT_TYPE" val="1"/>
</p:tagLst>
</file>

<file path=ppt/tags/tag251.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0235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 name="KSO_WM_UNIT_TEXT_TYPE" val="1"/>
</p:tagLst>
</file>

<file path=ppt/tags/tag252.xml><?xml version="1.0" encoding="utf-8"?>
<p:tagLst xmlns:p="http://schemas.openxmlformats.org/presentationml/2006/main">
  <p:tag name="KSO_WM_MEDIACOVER_FLAG" val="1"/>
  <p:tag name="KSO_WM_UNIT_MEDIACOVER_BTN_STATE" val="1"/>
  <p:tag name="KSO_WM_UNIT_MEDIACOVER_BTNRECT" val="0*0*0*0"/>
</p:tagLst>
</file>

<file path=ppt/tags/tag253.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0235"/>
  <p:tag name="KSO_WM_TEMPLATE_CATEGORY" val="custom"/>
  <p:tag name="KSO_WM_SLIDE_INDEX" val="10"/>
  <p:tag name="KSO_WM_SLIDE_ID" val="custom20230235_10"/>
  <p:tag name="KSO_WM_TEMPLATE_MASTER_TYPE" val="0"/>
  <p:tag name="KSO_WM_SLIDE_LAYOUT" val="a_f"/>
  <p:tag name="KSO_WM_SLIDE_LAYOUT_CNT" val="1_1"/>
  <p:tag name="KSO_WM_SLIDE_SIZE" val="850*463"/>
  <p:tag name="KSO_WM_SLIDE_POSITION" val="54*28"/>
</p:tagLst>
</file>

<file path=ppt/tags/tag25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添加文本"/>
  <p:tag name="KSO_WM_UNIT_ID" val="custom20230235_1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TEXT_TYPE" val="1"/>
</p:tagLst>
</file>

<file path=ppt/tags/tag255.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0235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 name="KSO_WM_UNIT_TEXT_TYPE" val="1"/>
</p:tagLst>
</file>

<file path=ppt/tags/tag256.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0235"/>
  <p:tag name="KSO_WM_TEMPLATE_CATEGORY" val="custom"/>
  <p:tag name="KSO_WM_SLIDE_INDEX" val="10"/>
  <p:tag name="KSO_WM_SLIDE_ID" val="custom20230235_10"/>
  <p:tag name="KSO_WM_TEMPLATE_MASTER_TYPE" val="0"/>
  <p:tag name="KSO_WM_SLIDE_LAYOUT" val="a_f"/>
  <p:tag name="KSO_WM_SLIDE_LAYOUT_CNT" val="1_1"/>
  <p:tag name="KSO_WM_SLIDE_SIZE" val="850*463"/>
  <p:tag name="KSO_WM_SLIDE_POSITION" val="54*28"/>
</p:tagLst>
</file>

<file path=ppt/tags/tag25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添加文本"/>
  <p:tag name="KSO_WM_UNIT_ID" val="custom20230235_1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TEXT_TYPE" val="1"/>
</p:tagLst>
</file>

<file path=ppt/tags/tag258.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0235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 name="KSO_WM_UNIT_TEXT_TYPE" val="1"/>
</p:tagLst>
</file>

<file path=ppt/tags/tag259.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0235"/>
  <p:tag name="KSO_WM_TEMPLATE_CATEGORY" val="custom"/>
  <p:tag name="KSO_WM_SLIDE_INDEX" val="10"/>
  <p:tag name="KSO_WM_SLIDE_ID" val="custom20230235_10"/>
  <p:tag name="KSO_WM_TEMPLATE_MASTER_TYPE" val="0"/>
  <p:tag name="KSO_WM_SLIDE_LAYOUT" val="a_f"/>
  <p:tag name="KSO_WM_SLIDE_LAYOUT_CNT" val="1_1"/>
  <p:tag name="KSO_WM_SLIDE_SIZE" val="850*463"/>
  <p:tag name="KSO_WM_SLIDE_POSITION" val="54*28"/>
</p:tagLst>
</file>

<file path=ppt/tags/tag26.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添加文本"/>
  <p:tag name="KSO_WM_UNIT_ID" val="custom20230235_1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TEXT_TYPE" val="1"/>
</p:tagLst>
</file>

<file path=ppt/tags/tag261.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0235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 name="KSO_WM_UNIT_TEXT_TYPE" val="1"/>
</p:tagLst>
</file>

<file path=ppt/tags/tag262.xml><?xml version="1.0" encoding="utf-8"?>
<p:tagLst xmlns:p="http://schemas.openxmlformats.org/presentationml/2006/main">
  <p:tag name="KSO_WM_MEDIACOVER_FLAG" val="1"/>
  <p:tag name="KSO_WM_UNIT_MEDIACOVER_BTN_STATE" val="1"/>
  <p:tag name="KSO_WM_UNIT_MEDIACOVER_BTNRECT" val="0*0*0*0"/>
</p:tagLst>
</file>

<file path=ppt/tags/tag263.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0235"/>
  <p:tag name="KSO_WM_TEMPLATE_CATEGORY" val="custom"/>
  <p:tag name="KSO_WM_SLIDE_INDEX" val="10"/>
  <p:tag name="KSO_WM_SLIDE_ID" val="custom20230235_10"/>
  <p:tag name="KSO_WM_TEMPLATE_MASTER_TYPE" val="0"/>
  <p:tag name="KSO_WM_SLIDE_LAYOUT" val="a_f"/>
  <p:tag name="KSO_WM_SLIDE_LAYOUT_CNT" val="1_1"/>
  <p:tag name="KSO_WM_SLIDE_SIZE" val="850*463"/>
  <p:tag name="KSO_WM_SLIDE_POSITION" val="54*28"/>
</p:tagLst>
</file>

<file path=ppt/tags/tag26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添加文本"/>
  <p:tag name="KSO_WM_UNIT_ID" val="custom20230235_1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TEXT_TYPE" val="1"/>
</p:tagLst>
</file>

<file path=ppt/tags/tag265.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0235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 name="KSO_WM_UNIT_TEXT_TYPE" val="1"/>
</p:tagLst>
</file>

<file path=ppt/tags/tag266.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0235"/>
  <p:tag name="KSO_WM_TEMPLATE_CATEGORY" val="custom"/>
  <p:tag name="KSO_WM_SLIDE_INDEX" val="10"/>
  <p:tag name="KSO_WM_SLIDE_ID" val="custom20230235_10"/>
  <p:tag name="KSO_WM_TEMPLATE_MASTER_TYPE" val="0"/>
  <p:tag name="KSO_WM_SLIDE_LAYOUT" val="a_f"/>
  <p:tag name="KSO_WM_SLIDE_LAYOUT_CNT" val="1_1"/>
  <p:tag name="KSO_WM_SLIDE_SIZE" val="850*463"/>
  <p:tag name="KSO_WM_SLIDE_POSITION" val="54*28"/>
</p:tagLst>
</file>

<file path=ppt/tags/tag26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添加文本"/>
  <p:tag name="KSO_WM_UNIT_ID" val="custom20230235_1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TEXT_TYPE" val="1"/>
</p:tagLst>
</file>

<file path=ppt/tags/tag268.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0235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 name="KSO_WM_UNIT_TEXT_TYPE" val="1"/>
</p:tagLst>
</file>

<file path=ppt/tags/tag269.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0235"/>
  <p:tag name="KSO_WM_TEMPLATE_CATEGORY" val="custom"/>
  <p:tag name="KSO_WM_SLIDE_INDEX" val="10"/>
  <p:tag name="KSO_WM_SLIDE_ID" val="custom20230235_10"/>
  <p:tag name="KSO_WM_TEMPLATE_MASTER_TYPE" val="0"/>
  <p:tag name="KSO_WM_SLIDE_LAYOUT" val="a_f"/>
  <p:tag name="KSO_WM_SLIDE_LAYOUT_CNT" val="1_1"/>
  <p:tag name="KSO_WM_SLIDE_SIZE" val="850*463"/>
  <p:tag name="KSO_WM_SLIDE_POSITION" val="54*28"/>
</p:tagLst>
</file>

<file path=ppt/tags/tag27.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8"/>
</p:tagLst>
</file>

<file path=ppt/tags/tag270.xml><?xml version="1.0" encoding="utf-8"?>
<p:tagLst xmlns:p="http://schemas.openxmlformats.org/presentationml/2006/main">
  <p:tag name="KSO_WM_UNIT_TYPE" val="a"/>
  <p:tag name="KSO_WM_UNIT_INDEX" val="1"/>
  <p:tag name="KSO_WM_BEAUTIFY_FLAG" val="#wm#"/>
  <p:tag name="KSO_WM_TAG_VERSION" val="3.0"/>
  <p:tag name="KSO_WM_UNIT_ID" val="custom20230235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Lst>
</file>

<file path=ppt/tags/tag271.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0235"/>
  <p:tag name="KSO_WM_TEMPLATE_CATEGORY" val="custom"/>
  <p:tag name="KSO_WM_SLIDE_INDEX" val="11"/>
  <p:tag name="KSO_WM_SLIDE_ID" val="custom20230235_11"/>
  <p:tag name="KSO_WM_TEMPLATE_MASTER_TYPE" val="0"/>
  <p:tag name="KSO_WM_SLIDE_LAYOUT" val="a_f"/>
  <p:tag name="KSO_WM_SLIDE_LAYOUT_CNT" val="1_1"/>
</p:tagLst>
</file>

<file path=ppt/tags/tag272.xml><?xml version="1.0" encoding="utf-8"?>
<p:tagLst xmlns:p="http://schemas.openxmlformats.org/presentationml/2006/main">
  <p:tag name="commondata" val="eyJoZGlkIjoiOThjMjg0MGVmZDRjMGFjZjQ1MGU3NzcxNGMwMjZjZTkifQ=="/>
</p:tagLst>
</file>

<file path=ppt/tags/tag2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TYPE" val="e"/>
  <p:tag name="KSO_WM_UNIT_INDEX" val="1"/>
  <p:tag name="KSO_WM_BEAUTIFY_FLAG" val="#wm#"/>
  <p:tag name="KSO_WM_TAG_VERSION" val="3.0"/>
  <p:tag name="KSO_WM_UNIT_PRESET_TEXT" val="编辑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i"/>
  <p:tag name="KSO_WM_UNIT_INDEX" val="4"/>
  <p:tag name="KSO_WM_BEAUTIFY_FLAG" val="#wm#"/>
  <p:tag name="KSO_WM_TAG_VERSION" val="3.0"/>
  <p:tag name="KSO_WM_UNIT_ID" val="_5*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i"/>
  <p:tag name="KSO_WM_UNIT_INDEX" val="1"/>
  <p:tag name="KSO_WM_BEAUTIFY_FLAG" val="#wm#"/>
  <p:tag name="KSO_WM_TAG_VERSION" val="3.0"/>
  <p:tag name="KSO_WM_UNIT_ID" val="_5*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xml><?xml version="1.0" encoding="utf-8"?>
<p:tagLst xmlns:p="http://schemas.openxmlformats.org/presentationml/2006/main">
  <p:tag name="KSO_WM_UNIT_TYPE" val="i"/>
  <p:tag name="KSO_WM_UNIT_INDEX" val="2"/>
  <p:tag name="KSO_WM_BEAUTIFY_FLAG" val="#wm#"/>
  <p:tag name="KSO_WM_TAG_VERSION" val="3.0"/>
  <p:tag name="KSO_WM_UNIT_ID" val="_5*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TYPE" val="i"/>
  <p:tag name="KSO_WM_UNIT_INDEX" val="5"/>
  <p:tag name="KSO_WM_BEAUTIFY_FLAG" val="#wm#"/>
  <p:tag name="KSO_WM_TAG_VERSION" val="3.0"/>
  <p:tag name="KSO_WM_UNIT_ID" val="_5*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i"/>
  <p:tag name="KSO_WM_UNIT_INDEX" val="3"/>
  <p:tag name="KSO_WM_BEAUTIFY_FLAG" val="#wm#"/>
  <p:tag name="KSO_WM_TAG_VERSION" val="3.0"/>
  <p:tag name="KSO_WM_UNIT_ID" val="_5*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5.xml><?xml version="1.0" encoding="utf-8"?>
<p:tagLst xmlns:p="http://schemas.openxmlformats.org/presentationml/2006/main">
  <p:tag name="KSO_WM_UNIT_TYPE" val="i"/>
  <p:tag name="KSO_WM_UNIT_INDEX" val="3"/>
  <p:tag name="KSO_WM_BEAUTIFY_FLAG" val="#wm#"/>
  <p:tag name="KSO_WM_TAG_VERSION" val="3.0"/>
  <p:tag name="KSO_WM_UNIT_ID" val="_6*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TYPE" val="i"/>
  <p:tag name="KSO_WM_UNIT_INDEX" val="1"/>
  <p:tag name="KSO_WM_BEAUTIFY_FLAG" val="#wm#"/>
  <p:tag name="KSO_WM_TAG_VERSION" val="3.0"/>
  <p:tag name="KSO_WM_UNIT_ID" val="_6*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TYPE" val="i"/>
  <p:tag name="KSO_WM_UNIT_INDEX" val="2"/>
  <p:tag name="KSO_WM_BEAUTIFY_FLAG" val="#wm#"/>
  <p:tag name="KSO_WM_TAG_VERSION" val="3.0"/>
  <p:tag name="KSO_WM_UNIT_ID" val="_6*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TYPE" val="i"/>
  <p:tag name="KSO_WM_UNIT_INDEX" val="4"/>
  <p:tag name="KSO_WM_BEAUTIFY_FLAG" val="#wm#"/>
  <p:tag name="KSO_WM_TAG_VERSION" val="3.0"/>
  <p:tag name="KSO_WM_UNIT_ID" val="_6*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6.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61.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62.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6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TYPE" val="i"/>
  <p:tag name="KSO_WM_UNIT_INDEX" val="3"/>
  <p:tag name="KSO_WM_BEAUTIFY_FLAG" val="#wm#"/>
  <p:tag name="KSO_WM_TAG_VERSION" val="3.0"/>
  <p:tag name="KSO_WM_UNIT_ID" val="_7*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i"/>
  <p:tag name="KSO_WM_UNIT_INDEX" val="1"/>
  <p:tag name="KSO_WM_BEAUTIFY_FLAG" val="#wm#"/>
  <p:tag name="KSO_WM_TAG_VERSION" val="3.0"/>
  <p:tag name="KSO_WM_UNIT_ID" val="_7*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TYPE" val="i"/>
  <p:tag name="KSO_WM_UNIT_INDEX" val="2"/>
  <p:tag name="KSO_WM_BEAUTIFY_FLAG" val="#wm#"/>
  <p:tag name="KSO_WM_TAG_VERSION" val="3.0"/>
  <p:tag name="KSO_WM_UNIT_ID" val="_7*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TYPE" val="i"/>
  <p:tag name="KSO_WM_UNIT_INDEX" val="4"/>
  <p:tag name="KSO_WM_BEAUTIFY_FLAG" val="#wm#"/>
  <p:tag name="KSO_WM_TAG_VERSION" val="3.0"/>
  <p:tag name="KSO_WM_UNIT_ID" val="_7*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5.xml><?xml version="1.0" encoding="utf-8"?>
<p:tagLst xmlns:p="http://schemas.openxmlformats.org/presentationml/2006/main">
  <p:tag name="KSO_WM_UNIT_TYPE" val="i"/>
  <p:tag name="KSO_WM_UNIT_INDEX" val="4"/>
  <p:tag name="KSO_WM_BEAUTIFY_FLAG" val="#wm#"/>
  <p:tag name="KSO_WM_TAG_VERSION" val="3.0"/>
  <p:tag name="KSO_WM_UNIT_ID" val="_8*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2"/>
  <p:tag name="KSO_WM_BEAUTIFY_FLAG" val="#wm#"/>
  <p:tag name="KSO_WM_TAG_VERSION" val="3.0"/>
  <p:tag name="KSO_WM_UNIT_ID" val="_8*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1"/>
  <p:tag name="KSO_WM_BEAUTIFY_FLAG" val="#wm#"/>
  <p:tag name="KSO_WM_TAG_VERSION" val="3.0"/>
  <p:tag name="KSO_WM_UNIT_ID" val="_8*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3"/>
  <p:tag name="KSO_WM_BEAUTIFY_FLAG" val="#wm#"/>
  <p:tag name="KSO_WM_TAG_VERSION" val="3.0"/>
  <p:tag name="KSO_WM_UNIT_ID" val="_8*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0.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i"/>
  <p:tag name="KSO_WM_UNIT_INDEX" val="3"/>
  <p:tag name="KSO_WM_BEAUTIFY_FLAG" val="#wm#"/>
  <p:tag name="KSO_WM_TAG_VERSION" val="3.0"/>
  <p:tag name="KSO_WM_UNIT_ID" val="_9*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i"/>
  <p:tag name="KSO_WM_UNIT_INDEX" val="1"/>
  <p:tag name="KSO_WM_BEAUTIFY_FLAG" val="#wm#"/>
  <p:tag name="KSO_WM_TAG_VERSION" val="3.0"/>
  <p:tag name="KSO_WM_UNIT_ID" val="_9*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2"/>
  <p:tag name="KSO_WM_BEAUTIFY_FLAG" val="#wm#"/>
  <p:tag name="KSO_WM_TAG_VERSION" val="3.0"/>
  <p:tag name="KSO_WM_UNIT_ID" val="_9*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4"/>
  <p:tag name="KSO_WM_BEAUTIFY_FLAG" val="#wm#"/>
  <p:tag name="KSO_WM_TAG_VERSION" val="3.0"/>
  <p:tag name="KSO_WM_UNIT_ID" val="_9*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4"/>
  <p:tag name="KSO_WM_BEAUTIFY_FLAG" val="#wm#"/>
  <p:tag name="KSO_WM_TAG_VERSION" val="3.0"/>
  <p:tag name="KSO_WM_UNIT_ID" val="_1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1"/>
  <p:tag name="KSO_WM_BEAUTIFY_FLAG" val="#wm#"/>
  <p:tag name="KSO_WM_TAG_VERSION" val="3.0"/>
  <p:tag name="KSO_WM_UNIT_ID" val="_1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i"/>
  <p:tag name="KSO_WM_UNIT_INDEX" val="2"/>
  <p:tag name="KSO_WM_BEAUTIFY_FLAG" val="#wm#"/>
  <p:tag name="KSO_WM_TAG_VERSION" val="3.0"/>
  <p:tag name="KSO_WM_UNIT_ID" val="_1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p="http://schemas.openxmlformats.org/presentationml/2006/main">
  <p:tag name="KSO_WM_UNIT_TYPE" val="i"/>
  <p:tag name="KSO_WM_UNIT_INDEX" val="5"/>
  <p:tag name="KSO_WM_BEAUTIFY_FLAG" val="#wm#"/>
  <p:tag name="KSO_WM_TAG_VERSION" val="3.0"/>
  <p:tag name="KSO_WM_UNIT_ID" val="_1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TYPE" val="i"/>
  <p:tag name="KSO_WM_UNIT_INDEX" val="3"/>
  <p:tag name="KSO_WM_BEAUTIFY_FLAG" val="#wm#"/>
  <p:tag name="KSO_WM_TAG_VERSION" val="3.0"/>
  <p:tag name="KSO_WM_UNIT_ID" val="_1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母版副标题样式"/>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9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heme/theme1.xml><?xml version="1.0" encoding="utf-8"?>
<a:theme xmlns:a="http://schemas.openxmlformats.org/drawingml/2006/main" name="Office 主题">
  <a:themeElements>
    <a:clrScheme name="自定义 53">
      <a:dk1>
        <a:srgbClr val="000000"/>
      </a:dk1>
      <a:lt1>
        <a:srgbClr val="FFFFFF"/>
      </a:lt1>
      <a:dk2>
        <a:srgbClr val="768395"/>
      </a:dk2>
      <a:lt2>
        <a:srgbClr val="E3E6E9"/>
      </a:lt2>
      <a:accent1>
        <a:srgbClr val="2F555D"/>
      </a:accent1>
      <a:accent2>
        <a:srgbClr val="B7524D"/>
      </a:accent2>
      <a:accent3>
        <a:srgbClr val="654D25"/>
      </a:accent3>
      <a:accent4>
        <a:srgbClr val="EBA961"/>
      </a:accent4>
      <a:accent5>
        <a:srgbClr val="46ACBA"/>
      </a:accent5>
      <a:accent6>
        <a:srgbClr val="8DA6AA"/>
      </a:accent6>
      <a:hlink>
        <a:srgbClr val="FF0000"/>
      </a:hlink>
      <a:folHlink>
        <a:srgbClr val="E61AD0"/>
      </a:folHlink>
    </a:clrScheme>
    <a:fontScheme name="自定义 14">
      <a:majorFont>
        <a:latin typeface="汉仪古隶简"/>
        <a:ea typeface="汉仪古隶简"/>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1F6E8E"/>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768395"/>
      </a:dk2>
      <a:lt2>
        <a:srgbClr val="E3E6E9"/>
      </a:lt2>
      <a:accent1>
        <a:srgbClr val="2F555D"/>
      </a:accent1>
      <a:accent2>
        <a:srgbClr val="B7524D"/>
      </a:accent2>
      <a:accent3>
        <a:srgbClr val="654D25"/>
      </a:accent3>
      <a:accent4>
        <a:srgbClr val="EBA961"/>
      </a:accent4>
      <a:accent5>
        <a:srgbClr val="46ACBA"/>
      </a:accent5>
      <a:accent6>
        <a:srgbClr val="8DA6AA"/>
      </a:accent6>
      <a:hlink>
        <a:srgbClr val="FF0000"/>
      </a:hlink>
      <a:folHlink>
        <a:srgbClr val="E61AD0"/>
      </a:folHlink>
    </a:clrScheme>
    <a:fontScheme name="自定义 14">
      <a:majorFont>
        <a:latin typeface="汉仪古隶简"/>
        <a:ea typeface="汉仪古隶简"/>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1F6E8E"/>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2187</Words>
  <Application>WPS 演示</Application>
  <PresentationFormat>宽屏</PresentationFormat>
  <Paragraphs>58</Paragraphs>
  <Slides>9</Slides>
  <Notes>4</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9</vt:i4>
      </vt:variant>
    </vt:vector>
  </HeadingPairs>
  <TitlesOfParts>
    <vt:vector size="20" baseType="lpstr">
      <vt:lpstr>Arial</vt:lpstr>
      <vt:lpstr>宋体</vt:lpstr>
      <vt:lpstr>Wingdings</vt:lpstr>
      <vt:lpstr>MiSans Normal</vt:lpstr>
      <vt:lpstr>汉仪古隶简</vt:lpstr>
      <vt:lpstr>隶书</vt:lpstr>
      <vt:lpstr>微软雅黑</vt:lpstr>
      <vt:lpstr>Arial Unicode MS</vt:lpstr>
      <vt:lpstr>Calibri</vt:lpstr>
      <vt:lpstr>Office 主题</vt:lpstr>
      <vt:lpstr>1_Office 主题</vt:lpstr>
      <vt:lpstr>introduction to Shandong cuisine</vt:lpstr>
      <vt:lpstr>PowerPoint 演示文稿</vt:lpstr>
      <vt:lpstr>a video of Shandong cuisine</vt:lpstr>
      <vt:lpstr>introduction to Jiangsu-Zhejiang cuisine</vt:lpstr>
      <vt:lpstr>Characteristics of Jiangsu-Zhejiang cuisine</vt:lpstr>
      <vt:lpstr>a video of Jiangsu-Zhejiang cuisine</vt:lpstr>
      <vt:lpstr>questions</vt:lpstr>
      <vt:lpstr>summary</vt:lpstr>
      <vt:lpstr>thanks for watching!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云嗽谛岳扒</cp:lastModifiedBy>
  <cp:revision>156</cp:revision>
  <dcterms:created xsi:type="dcterms:W3CDTF">2019-06-19T02:08:00Z</dcterms:created>
  <dcterms:modified xsi:type="dcterms:W3CDTF">2024-10-24T14:42:47Z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E8A32C8091D14BFD9D897B97AF939A78_11</vt:lpwstr>
  </property>
</Properties>
</file>