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60" r:id="rId3"/>
    <p:sldId id="361" r:id="rId4"/>
    <p:sldId id="362" r:id="rId5"/>
    <p:sldId id="363" r:id="rId6"/>
    <p:sldId id="288" r:id="rId7"/>
    <p:sldId id="257" r:id="rId8"/>
    <p:sldId id="258" r:id="rId9"/>
    <p:sldId id="349" r:id="rId10"/>
    <p:sldId id="346" r:id="rId11"/>
    <p:sldId id="348" r:id="rId12"/>
    <p:sldId id="350" r:id="rId13"/>
    <p:sldId id="351" r:id="rId14"/>
    <p:sldId id="289" r:id="rId15"/>
    <p:sldId id="352" r:id="rId16"/>
    <p:sldId id="261" r:id="rId17"/>
    <p:sldId id="353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 userDrawn="1">
          <p15:clr>
            <a:srgbClr val="A4A3A4"/>
          </p15:clr>
        </p15:guide>
        <p15:guide id="2" pos="3827" userDrawn="1">
          <p15:clr>
            <a:srgbClr val="A4A3A4"/>
          </p15:clr>
        </p15:guide>
        <p15:guide id="3" pos="284" userDrawn="1">
          <p15:clr>
            <a:srgbClr val="A4A3A4"/>
          </p15:clr>
        </p15:guide>
        <p15:guide id="4" orient="horz" pos="4088" userDrawn="1">
          <p15:clr>
            <a:srgbClr val="A4A3A4"/>
          </p15:clr>
        </p15:guide>
        <p15:guide id="5" orient="horz" pos="291" userDrawn="1">
          <p15:clr>
            <a:srgbClr val="A4A3A4"/>
          </p15:clr>
        </p15:guide>
        <p15:guide id="6" pos="2514" userDrawn="1">
          <p15:clr>
            <a:srgbClr val="A4A3A4"/>
          </p15:clr>
        </p15:guide>
        <p15:guide id="7" pos="2317" userDrawn="1">
          <p15:clr>
            <a:srgbClr val="A4A3A4"/>
          </p15:clr>
        </p15:guide>
        <p15:guide id="8" orient="horz" pos="427" userDrawn="1">
          <p15:clr>
            <a:srgbClr val="A4A3A4"/>
          </p15:clr>
        </p15:guide>
        <p15:guide id="9" pos="5201" userDrawn="1">
          <p15:clr>
            <a:srgbClr val="A4A3A4"/>
          </p15:clr>
        </p15:guide>
        <p15:guide id="10" pos="4490" userDrawn="1">
          <p15:clr>
            <a:srgbClr val="A4A3A4"/>
          </p15:clr>
        </p15:guide>
        <p15:guide id="11" orient="horz" pos="3540" userDrawn="1">
          <p15:clr>
            <a:srgbClr val="A4A3A4"/>
          </p15:clr>
        </p15:guide>
        <p15:guide id="12" orient="horz" pos="889" userDrawn="1">
          <p15:clr>
            <a:srgbClr val="A4A3A4"/>
          </p15:clr>
        </p15:guide>
        <p15:guide id="13" orient="horz" pos="1098" userDrawn="1">
          <p15:clr>
            <a:srgbClr val="A4A3A4"/>
          </p15:clr>
        </p15:guide>
        <p15:guide id="14" pos="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06F"/>
    <a:srgbClr val="1D2039"/>
    <a:srgbClr val="252C48"/>
    <a:srgbClr val="404258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59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68" y="4"/>
      </p:cViewPr>
      <p:guideLst>
        <p:guide orient="horz" pos="2163"/>
        <p:guide pos="3827"/>
        <p:guide pos="284"/>
        <p:guide orient="horz" pos="4088"/>
        <p:guide orient="horz" pos="291"/>
        <p:guide pos="2514"/>
        <p:guide pos="2317"/>
        <p:guide orient="horz" pos="427"/>
        <p:guide pos="5201"/>
        <p:guide pos="4490"/>
        <p:guide orient="horz" pos="3540"/>
        <p:guide orient="horz" pos="889"/>
        <p:guide orient="horz" pos="1098"/>
        <p:guide pos="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29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C0AE6-46CD-4F22-9C76-9D21CA0B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CE16E-CD01-41F2-A42C-FB26D2C6B8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498600" y="0"/>
            <a:ext cx="10693400" cy="6858000"/>
          </a:xfrm>
          <a:prstGeom prst="rect">
            <a:avLst/>
          </a:prstGeom>
          <a:solidFill>
            <a:srgbClr val="252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2997200" cy="6858000"/>
          </a:xfrm>
          <a:prstGeom prst="rect">
            <a:avLst/>
          </a:prstGeom>
          <a:solidFill>
            <a:srgbClr val="1D2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GIF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jpeg"/><Relationship Id="rId3" Type="http://schemas.openxmlformats.org/officeDocument/2006/relationships/slide" Target="slide6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GIF"/><Relationship Id="rId3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slide" Target="slide7.xml"/><Relationship Id="rId4" Type="http://schemas.openxmlformats.org/officeDocument/2006/relationships/slide" Target="slide9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slide" Target="slide6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jpeg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30600" y="1875155"/>
            <a:ext cx="81794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FPS（First-person shooting game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zh-CN" alt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第一人称射击类游戏</a:t>
            </a:r>
            <a:endParaRPr 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81120" y="600710"/>
            <a:ext cx="6096000" cy="1174750"/>
            <a:chOff x="6112" y="946"/>
            <a:chExt cx="9600" cy="1850"/>
          </a:xfrm>
        </p:grpSpPr>
        <p:sp>
          <p:nvSpPr>
            <p:cNvPr id="47" name="矩形 46"/>
            <p:cNvSpPr/>
            <p:nvPr/>
          </p:nvSpPr>
          <p:spPr>
            <a:xfrm>
              <a:off x="6112" y="946"/>
              <a:ext cx="5692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Post Tencent period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12" y="1878"/>
              <a:ext cx="9600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-Bloom of mobile games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6" name="图片 5" descr="u=394787538,2873295958&amp;fm=253&amp;fmt=auto&amp;app=138&amp;f=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575" y="3038475"/>
            <a:ext cx="5023485" cy="2343150"/>
          </a:xfrm>
          <a:prstGeom prst="rect">
            <a:avLst/>
          </a:prstGeom>
        </p:spPr>
      </p:pic>
      <p:pic>
        <p:nvPicPr>
          <p:cNvPr id="7" name="图片 6" descr="1631319343725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360" y="3038475"/>
            <a:ext cx="619125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58920" y="1221233"/>
            <a:ext cx="15544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Games</a:t>
            </a:r>
            <a:endParaRPr lang="zh-CN" altLang="en-US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351484" y="1365853"/>
            <a:ext cx="652526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The revenue share of Chinese game industry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80866" y="600849"/>
            <a:ext cx="44881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Expanding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revenue scale</a:t>
            </a:r>
            <a:endParaRPr lang="zh-CN" altLang="en-US" sz="3200" b="1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3" name="图片 2" descr="下载 (1)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530" y="2253615"/>
            <a:ext cx="6480175" cy="3222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58920" y="1221233"/>
            <a:ext cx="15544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Games</a:t>
            </a:r>
            <a:endParaRPr lang="zh-CN" altLang="en-US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471545" y="1212215"/>
            <a:ext cx="701611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Technology innovation promotes the development of mobile games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80866" y="600849"/>
            <a:ext cx="396240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Promising prospect</a:t>
            </a:r>
            <a:endParaRPr lang="zh-CN" altLang="en-US" sz="3600" b="1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6" name="图片 5" descr="u=1597289842,3086992398&amp;fm=253&amp;fmt=auto&amp;app=138&amp;f=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770" y="2284095"/>
            <a:ext cx="4476750" cy="3175000"/>
          </a:xfrm>
          <a:prstGeom prst="rect">
            <a:avLst/>
          </a:prstGeom>
        </p:spPr>
      </p:pic>
      <p:pic>
        <p:nvPicPr>
          <p:cNvPr id="7" name="图片 6" descr="u=1707638516,2972784870&amp;fm=253&amp;fmt=auto&amp;app=138&amp;f=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615" y="3552190"/>
            <a:ext cx="3848100" cy="28257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50945" y="5778500"/>
            <a:ext cx="3427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Artificial Intelligence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24060" y="27432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5G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8" grpId="0"/>
      <p:bldP spid="8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58920" y="1221233"/>
            <a:ext cx="15544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Games</a:t>
            </a:r>
            <a:endParaRPr lang="zh-CN" altLang="en-US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471545" y="1212215"/>
            <a:ext cx="701611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Technology innovation promotes the development of mobile games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80866" y="600849"/>
            <a:ext cx="396240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Promising prospect</a:t>
            </a:r>
            <a:endParaRPr lang="zh-CN" altLang="en-US" sz="3600" b="1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3" name="图片 2" descr="u=3270055202,384770147&amp;fm=253&amp;fmt=auto&amp;app=138&amp;f=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735" y="2284095"/>
            <a:ext cx="4222115" cy="2775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71545" y="535686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Cloud Computing(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云计算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)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图片 10" descr="c37b-iwasyei57348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520" y="3429000"/>
            <a:ext cx="3969385" cy="31013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373110" y="2639695"/>
            <a:ext cx="45148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Big Data(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大数据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)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4" grpId="0"/>
      <p:bldP spid="4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t="1468" r="34363" b="31994"/>
          <a:stretch>
            <a:fillRect/>
          </a:stretch>
        </p:blipFill>
        <p:spPr>
          <a:xfrm flipH="1">
            <a:off x="6093247" y="1"/>
            <a:ext cx="609875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t="1468" r="34363" b="31994"/>
          <a:stretch>
            <a:fillRect/>
          </a:stretch>
        </p:blipFill>
        <p:spPr>
          <a:xfrm>
            <a:off x="15153" y="1"/>
            <a:ext cx="6098751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2C48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227266" y="2750124"/>
            <a:ext cx="4383505" cy="1042219"/>
            <a:chOff x="1332231" y="2487234"/>
            <a:chExt cx="4383505" cy="1042219"/>
          </a:xfrm>
        </p:grpSpPr>
        <p:sp>
          <p:nvSpPr>
            <p:cNvPr id="8" name="Rectangle 20"/>
            <p:cNvSpPr/>
            <p:nvPr/>
          </p:nvSpPr>
          <p:spPr>
            <a:xfrm>
              <a:off x="1364716" y="2487436"/>
              <a:ext cx="4351020" cy="10147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6000" dirty="0">
                  <a:solidFill>
                    <a:prstClr val="white"/>
                  </a:solidFill>
                  <a:latin typeface="Times New Roman" panose="02020603050405020304" charset="0"/>
                  <a:ea typeface="思源黑体 CN Bold" panose="020B0800000000000000" pitchFamily="34" charset="-122"/>
                  <a:cs typeface="Times New Roman" panose="02020603050405020304" charset="0"/>
                  <a:sym typeface="+mn-ea"/>
                </a:rPr>
                <a:t>Social impact</a:t>
              </a:r>
              <a:endParaRPr lang="en-US" sz="60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Open Sans SemiBold" panose="020B0606030504020204" pitchFamily="34" charset="0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1332231" y="2487234"/>
              <a:ext cx="0" cy="104221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1329055" y="1711960"/>
            <a:ext cx="2926715" cy="3002280"/>
            <a:chOff x="492" y="3036"/>
            <a:chExt cx="4609" cy="4728"/>
          </a:xfrm>
        </p:grpSpPr>
        <p:sp>
          <p:nvSpPr>
            <p:cNvPr id="2" name="椭圆 1"/>
            <p:cNvSpPr/>
            <p:nvPr/>
          </p:nvSpPr>
          <p:spPr>
            <a:xfrm>
              <a:off x="492" y="3036"/>
              <a:ext cx="4609" cy="4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76" y="3874"/>
              <a:ext cx="3113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0" b="1">
                  <a:latin typeface="宋体" panose="02010600030101010101" pitchFamily="2" charset="-122"/>
                  <a:ea typeface="宋体" panose="02010600030101010101" pitchFamily="2" charset="-122"/>
                </a:rPr>
                <a:t>03</a:t>
              </a:r>
              <a:endParaRPr lang="en-US" altLang="zh-CN" sz="1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559719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450995" y="1232028"/>
            <a:ext cx="15544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Games</a:t>
            </a:r>
            <a:endParaRPr lang="zh-CN" altLang="en-US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3" name="平行四边形 7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3880866" y="600849"/>
            <a:ext cx="36887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Social impact</a:t>
            </a:r>
            <a:endParaRPr lang="zh-CN" altLang="en-US" sz="4800" b="1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3881120" y="1410970"/>
            <a:ext cx="30499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Positive impact </a:t>
            </a:r>
            <a:endParaRPr lang="en-US" altLang="zh-CN" sz="2400" b="1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56660" y="1914525"/>
            <a:ext cx="4643755" cy="1198880"/>
            <a:chOff x="6155" y="3146"/>
            <a:chExt cx="7313" cy="1888"/>
          </a:xfrm>
        </p:grpSpPr>
        <p:sp>
          <p:nvSpPr>
            <p:cNvPr id="80" name="矩形 79"/>
            <p:cNvSpPr/>
            <p:nvPr/>
          </p:nvSpPr>
          <p:spPr>
            <a:xfrm>
              <a:off x="6515" y="3146"/>
              <a:ext cx="6953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dirty="0">
                  <a:solidFill>
                    <a:prstClr val="white"/>
                  </a:solidFill>
                  <a:latin typeface="Times New Roman" panose="02020603050405020304" charset="0"/>
                  <a:ea typeface="苹方 常规" panose="020B0300000000000000" pitchFamily="34" charset="-122"/>
                  <a:cs typeface="Times New Roman" panose="02020603050405020304" charset="0"/>
                </a:rPr>
                <a:t>Mobile games has created a large number of related industries and provided more employment opportunities for people.</a:t>
              </a:r>
              <a:endParaRPr lang="en-US" altLang="zh-CN" sz="2000" dirty="0">
                <a:solidFill>
                  <a:prstClr val="white"/>
                </a:solidFill>
                <a:latin typeface="Times New Roman" panose="02020603050405020304" charset="0"/>
                <a:ea typeface="苹方 常规" panose="020B0300000000000000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6155" y="3399"/>
              <a:ext cx="400" cy="438"/>
              <a:chOff x="3692297" y="2278313"/>
              <a:chExt cx="72000" cy="72000"/>
            </a:xfrm>
          </p:grpSpPr>
          <p:sp>
            <p:nvSpPr>
              <p:cNvPr id="83" name="椭圆 82"/>
              <p:cNvSpPr/>
              <p:nvPr/>
            </p:nvSpPr>
            <p:spPr>
              <a:xfrm>
                <a:off x="3710297" y="2296313"/>
                <a:ext cx="36000" cy="36000"/>
              </a:xfrm>
              <a:prstGeom prst="ellipse">
                <a:avLst/>
              </a:prstGeom>
              <a:solidFill>
                <a:srgbClr val="F47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3692297" y="2278313"/>
                <a:ext cx="72000" cy="72000"/>
              </a:xfrm>
              <a:prstGeom prst="ellipse">
                <a:avLst/>
              </a:prstGeom>
              <a:noFill/>
              <a:ln w="3175">
                <a:solidFill>
                  <a:srgbClr val="F470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3750310" y="4044315"/>
            <a:ext cx="4650105" cy="1198880"/>
            <a:chOff x="6155" y="3146"/>
            <a:chExt cx="7323" cy="1888"/>
          </a:xfrm>
        </p:grpSpPr>
        <p:sp>
          <p:nvSpPr>
            <p:cNvPr id="5" name="矩形 4"/>
            <p:cNvSpPr/>
            <p:nvPr/>
          </p:nvSpPr>
          <p:spPr>
            <a:xfrm>
              <a:off x="6515" y="3146"/>
              <a:ext cx="6963" cy="188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000" dirty="0">
                  <a:solidFill>
                    <a:prstClr val="white"/>
                  </a:solidFill>
                  <a:latin typeface="Times New Roman" panose="02020603050405020304" charset="0"/>
                  <a:ea typeface="苹方 常规" panose="020B0300000000000000" pitchFamily="34" charset="-122"/>
                  <a:cs typeface="Times New Roman" panose="02020603050405020304" charset="0"/>
                </a:rPr>
                <a:t>Mobile games is conducive to vigorously carrying forward Chinese culture and enhancing China's international influence.</a:t>
              </a:r>
              <a:endParaRPr lang="en-US" altLang="zh-CN" sz="2000" dirty="0">
                <a:solidFill>
                  <a:prstClr val="white"/>
                </a:solidFill>
                <a:latin typeface="Times New Roman" panose="02020603050405020304" charset="0"/>
                <a:ea typeface="苹方 常规" panose="020B0300000000000000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155" y="3399"/>
              <a:ext cx="400" cy="438"/>
              <a:chOff x="3692297" y="2278313"/>
              <a:chExt cx="72000" cy="72000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3710297" y="2296313"/>
                <a:ext cx="36000" cy="36000"/>
              </a:xfrm>
              <a:prstGeom prst="ellipse">
                <a:avLst/>
              </a:prstGeom>
              <a:solidFill>
                <a:srgbClr val="F47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692297" y="2278313"/>
                <a:ext cx="72000" cy="72000"/>
              </a:xfrm>
              <a:prstGeom prst="ellipse">
                <a:avLst/>
              </a:prstGeom>
              <a:noFill/>
              <a:ln w="3175">
                <a:solidFill>
                  <a:srgbClr val="F470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 descr="屏幕截图 2023-03-19 183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640" y="1410970"/>
            <a:ext cx="3651885" cy="372808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775710" y="3113405"/>
            <a:ext cx="4650105" cy="829945"/>
            <a:chOff x="6155" y="3146"/>
            <a:chExt cx="7323" cy="1307"/>
          </a:xfrm>
        </p:grpSpPr>
        <p:sp>
          <p:nvSpPr>
            <p:cNvPr id="16" name="矩形 15"/>
            <p:cNvSpPr/>
            <p:nvPr/>
          </p:nvSpPr>
          <p:spPr>
            <a:xfrm>
              <a:off x="6515" y="3146"/>
              <a:ext cx="6963" cy="130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charset="0"/>
                  <a:ea typeface="苹方 常规" panose="020B0300000000000000" pitchFamily="34" charset="-122"/>
                  <a:cs typeface="Times New Roman" panose="02020603050405020304" charset="0"/>
                </a:rPr>
                <a:t>Mobile games facilitate social communication and exercise intelligence</a:t>
              </a:r>
              <a:endParaRPr lang="en-US" altLang="zh-CN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苹方 常规" panose="020B0300000000000000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6155" y="3399"/>
              <a:ext cx="400" cy="438"/>
              <a:chOff x="3692297" y="2278313"/>
              <a:chExt cx="72000" cy="72000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3710297" y="2296313"/>
                <a:ext cx="36000" cy="36000"/>
              </a:xfrm>
              <a:prstGeom prst="ellipse">
                <a:avLst/>
              </a:prstGeom>
              <a:solidFill>
                <a:srgbClr val="F47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692297" y="2278313"/>
                <a:ext cx="72000" cy="72000"/>
              </a:xfrm>
              <a:prstGeom prst="ellipse">
                <a:avLst/>
              </a:prstGeom>
              <a:noFill/>
              <a:ln w="3175">
                <a:solidFill>
                  <a:srgbClr val="F470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3750310" y="5389880"/>
            <a:ext cx="4650105" cy="460375"/>
            <a:chOff x="6155" y="3146"/>
            <a:chExt cx="7323" cy="725"/>
          </a:xfrm>
        </p:grpSpPr>
        <p:sp>
          <p:nvSpPr>
            <p:cNvPr id="22" name="矩形 21"/>
            <p:cNvSpPr/>
            <p:nvPr/>
          </p:nvSpPr>
          <p:spPr>
            <a:xfrm>
              <a:off x="6515" y="3146"/>
              <a:ext cx="6963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charset="0"/>
                  <a:ea typeface="苹方 常规" panose="020B0300000000000000" pitchFamily="34" charset="-122"/>
                  <a:cs typeface="Times New Roman" panose="02020603050405020304" charset="0"/>
                </a:rPr>
                <a:t>Mobile games boost economic growth.</a:t>
              </a:r>
              <a:endParaRPr lang="en-US" altLang="zh-CN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苹方 常规" panose="020B0300000000000000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155" y="3399"/>
              <a:ext cx="400" cy="438"/>
              <a:chOff x="3692297" y="2278313"/>
              <a:chExt cx="72000" cy="7200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3710297" y="2296313"/>
                <a:ext cx="36000" cy="36000"/>
              </a:xfrm>
              <a:prstGeom prst="ellipse">
                <a:avLst/>
              </a:prstGeom>
              <a:solidFill>
                <a:srgbClr val="F47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692297" y="2278313"/>
                <a:ext cx="72000" cy="72000"/>
              </a:xfrm>
              <a:prstGeom prst="ellipse">
                <a:avLst/>
              </a:prstGeom>
              <a:noFill/>
              <a:ln w="3175">
                <a:solidFill>
                  <a:srgbClr val="F470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559719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450995" y="1232028"/>
            <a:ext cx="15544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Games</a:t>
            </a:r>
            <a:endParaRPr lang="zh-CN" altLang="en-US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3" name="平行四边形 7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3880866" y="600849"/>
            <a:ext cx="36887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Social impact</a:t>
            </a:r>
            <a:endParaRPr lang="zh-CN" altLang="en-US" sz="4800" b="1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3881074" y="1410696"/>
            <a:ext cx="229044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Negative impact</a:t>
            </a:r>
            <a:endParaRPr lang="en-US" altLang="zh-CN" sz="2400" b="1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56660" y="1914525"/>
            <a:ext cx="4643755" cy="1198880"/>
            <a:chOff x="6155" y="3146"/>
            <a:chExt cx="7313" cy="1888"/>
          </a:xfrm>
        </p:grpSpPr>
        <p:sp>
          <p:nvSpPr>
            <p:cNvPr id="80" name="矩形 79"/>
            <p:cNvSpPr/>
            <p:nvPr/>
          </p:nvSpPr>
          <p:spPr>
            <a:xfrm>
              <a:off x="6515" y="3146"/>
              <a:ext cx="6953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dirty="0">
                  <a:solidFill>
                    <a:prstClr val="white"/>
                  </a:solidFill>
                  <a:latin typeface="Times New Roman" panose="02020603050405020304" charset="0"/>
                  <a:ea typeface="苹方 常规" panose="020B0300000000000000" pitchFamily="34" charset="-122"/>
                  <a:cs typeface="Times New Roman" panose="02020603050405020304" charset="0"/>
                </a:rPr>
                <a:t>Excessive immersion in mobile games may lead to wasted time, energy and money.</a:t>
              </a:r>
              <a:endParaRPr lang="en-US" altLang="zh-CN" sz="2000" dirty="0">
                <a:solidFill>
                  <a:prstClr val="white"/>
                </a:solidFill>
                <a:latin typeface="Times New Roman" panose="02020603050405020304" charset="0"/>
                <a:ea typeface="苹方 常规" panose="020B0300000000000000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6155" y="3399"/>
              <a:ext cx="400" cy="438"/>
              <a:chOff x="3692297" y="2278313"/>
              <a:chExt cx="72000" cy="72000"/>
            </a:xfrm>
          </p:grpSpPr>
          <p:sp>
            <p:nvSpPr>
              <p:cNvPr id="83" name="椭圆 82"/>
              <p:cNvSpPr/>
              <p:nvPr/>
            </p:nvSpPr>
            <p:spPr>
              <a:xfrm>
                <a:off x="3710297" y="2296313"/>
                <a:ext cx="36000" cy="36000"/>
              </a:xfrm>
              <a:prstGeom prst="ellipse">
                <a:avLst/>
              </a:prstGeom>
              <a:solidFill>
                <a:srgbClr val="F47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3692297" y="2278313"/>
                <a:ext cx="72000" cy="72000"/>
              </a:xfrm>
              <a:prstGeom prst="ellipse">
                <a:avLst/>
              </a:prstGeom>
              <a:noFill/>
              <a:ln w="3175">
                <a:solidFill>
                  <a:srgbClr val="F470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3750310" y="4467860"/>
            <a:ext cx="4650105" cy="460375"/>
            <a:chOff x="6155" y="3146"/>
            <a:chExt cx="7323" cy="725"/>
          </a:xfrm>
        </p:grpSpPr>
        <p:sp>
          <p:nvSpPr>
            <p:cNvPr id="5" name="矩形 4"/>
            <p:cNvSpPr/>
            <p:nvPr/>
          </p:nvSpPr>
          <p:spPr>
            <a:xfrm>
              <a:off x="6515" y="3146"/>
              <a:ext cx="6963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000" dirty="0">
                  <a:solidFill>
                    <a:prstClr val="white"/>
                  </a:solidFill>
                  <a:latin typeface="Times New Roman" panose="02020603050405020304" charset="0"/>
                  <a:ea typeface="苹方 常规" panose="020B0300000000000000" pitchFamily="34" charset="-122"/>
                  <a:cs typeface="Times New Roman" panose="02020603050405020304" charset="0"/>
                </a:rPr>
                <a:t>Mobile games do harm to people’s health.</a:t>
              </a:r>
              <a:endParaRPr lang="en-US" altLang="zh-CN" sz="2000" dirty="0">
                <a:solidFill>
                  <a:prstClr val="white"/>
                </a:solidFill>
                <a:latin typeface="Times New Roman" panose="02020603050405020304" charset="0"/>
                <a:ea typeface="苹方 常规" panose="020B0300000000000000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155" y="3399"/>
              <a:ext cx="400" cy="438"/>
              <a:chOff x="3692297" y="2278313"/>
              <a:chExt cx="72000" cy="72000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3710297" y="2296313"/>
                <a:ext cx="36000" cy="36000"/>
              </a:xfrm>
              <a:prstGeom prst="ellipse">
                <a:avLst/>
              </a:prstGeom>
              <a:solidFill>
                <a:srgbClr val="F47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692297" y="2278313"/>
                <a:ext cx="72000" cy="72000"/>
              </a:xfrm>
              <a:prstGeom prst="ellipse">
                <a:avLst/>
              </a:prstGeom>
              <a:noFill/>
              <a:ln w="3175">
                <a:solidFill>
                  <a:srgbClr val="F470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3750310" y="3335655"/>
            <a:ext cx="4650105" cy="829945"/>
            <a:chOff x="6155" y="3146"/>
            <a:chExt cx="7323" cy="1307"/>
          </a:xfrm>
        </p:grpSpPr>
        <p:sp>
          <p:nvSpPr>
            <p:cNvPr id="16" name="矩形 15"/>
            <p:cNvSpPr/>
            <p:nvPr/>
          </p:nvSpPr>
          <p:spPr>
            <a:xfrm>
              <a:off x="6515" y="3146"/>
              <a:ext cx="6963" cy="130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charset="0"/>
                  <a:ea typeface="苹方 常规" panose="020B0300000000000000" pitchFamily="34" charset="-122"/>
                  <a:cs typeface="Times New Roman" panose="02020603050405020304" charset="0"/>
                </a:rPr>
                <a:t>Mobile games affect people's mood, creating negative emotions.</a:t>
              </a:r>
              <a:endParaRPr lang="en-US" altLang="zh-CN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苹方 常规" panose="020B0300000000000000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6155" y="3399"/>
              <a:ext cx="400" cy="438"/>
              <a:chOff x="3692297" y="2278313"/>
              <a:chExt cx="72000" cy="72000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3710297" y="2296313"/>
                <a:ext cx="36000" cy="36000"/>
              </a:xfrm>
              <a:prstGeom prst="ellipse">
                <a:avLst/>
              </a:prstGeom>
              <a:solidFill>
                <a:srgbClr val="F47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692297" y="2278313"/>
                <a:ext cx="72000" cy="72000"/>
              </a:xfrm>
              <a:prstGeom prst="ellipse">
                <a:avLst/>
              </a:prstGeom>
              <a:noFill/>
              <a:ln w="3175">
                <a:solidFill>
                  <a:srgbClr val="F470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26" name="图片 25" descr="e96396005d761329364336516732cbd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705" y="1430655"/>
            <a:ext cx="3604260" cy="3557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r="-1" b="28056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52C48">
                  <a:alpha val="70000"/>
                </a:srgbClr>
              </a:gs>
              <a:gs pos="54000">
                <a:srgbClr val="252C48">
                  <a:alpha val="58000"/>
                </a:srgbClr>
              </a:gs>
              <a:gs pos="100000">
                <a:srgbClr val="252C48">
                  <a:alpha val="2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909446" y="4557893"/>
            <a:ext cx="4872517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谷钰婷</a:t>
            </a:r>
            <a:endParaRPr lang="zh-CN" altLang="en-US" sz="4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993871" y="5589588"/>
            <a:ext cx="4762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>
            <a:off x="993871" y="2194560"/>
            <a:ext cx="6197792" cy="128387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993871" y="3238500"/>
            <a:ext cx="4438842" cy="130337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93364" y="1434440"/>
            <a:ext cx="1140587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b="1" dirty="0">
                <a:solidFill>
                  <a:schemeClr val="bg1"/>
                </a:solidFill>
                <a:latin typeface="Times New Roman" panose="02020603050405020304" charset="0"/>
                <a:ea typeface="思源黑体 CN Heavy" panose="020B0A00000000000000" pitchFamily="34" charset="-122"/>
                <a:cs typeface="Times New Roman" panose="02020603050405020304" charset="0"/>
              </a:rPr>
              <a:t>Thanks for watching!</a:t>
            </a:r>
            <a:endParaRPr lang="en-US" altLang="zh-CN" sz="9600" b="1" dirty="0">
              <a:solidFill>
                <a:schemeClr val="bg1"/>
              </a:solidFill>
              <a:latin typeface="Times New Roman" panose="02020603050405020304" charset="0"/>
              <a:ea typeface="思源黑体 CN Heavy" panose="020B0A00000000000000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30600" y="1784350"/>
            <a:ext cx="81794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Asymmetrical Battle Arena</a:t>
            </a:r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非对称性对抗竞技类</a:t>
            </a:r>
            <a:endParaRPr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81120" y="600710"/>
            <a:ext cx="6096000" cy="1174750"/>
            <a:chOff x="6112" y="946"/>
            <a:chExt cx="9600" cy="1850"/>
          </a:xfrm>
        </p:grpSpPr>
        <p:sp>
          <p:nvSpPr>
            <p:cNvPr id="47" name="矩形 46"/>
            <p:cNvSpPr/>
            <p:nvPr/>
          </p:nvSpPr>
          <p:spPr>
            <a:xfrm>
              <a:off x="6112" y="946"/>
              <a:ext cx="5692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Post Tencent period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12" y="1878"/>
              <a:ext cx="9600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-Bloom of mobile games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4" name="图片 3" descr="u=3315885617,1308370500&amp;fm=253&amp;fmt=auto&amp;app=138&amp;f=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00" y="3145790"/>
            <a:ext cx="6019800" cy="3175000"/>
          </a:xfrm>
          <a:prstGeom prst="rect">
            <a:avLst/>
          </a:prstGeom>
        </p:spPr>
      </p:pic>
      <p:pic>
        <p:nvPicPr>
          <p:cNvPr id="5" name="图片 4" descr="ca1349540923dd54d4ac86c2dd09b3de9d8248b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00" y="2880995"/>
            <a:ext cx="6180455" cy="387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30600" y="1784350"/>
            <a:ext cx="81794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SLG（Simulation Game）</a:t>
            </a:r>
            <a:endParaRPr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模拟游戏</a:t>
            </a:r>
            <a:endParaRPr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81120" y="600710"/>
            <a:ext cx="6096000" cy="1174750"/>
            <a:chOff x="6112" y="946"/>
            <a:chExt cx="9600" cy="1850"/>
          </a:xfrm>
        </p:grpSpPr>
        <p:sp>
          <p:nvSpPr>
            <p:cNvPr id="47" name="矩形 46"/>
            <p:cNvSpPr/>
            <p:nvPr/>
          </p:nvSpPr>
          <p:spPr>
            <a:xfrm>
              <a:off x="6112" y="946"/>
              <a:ext cx="5692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Post Tencent period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12" y="1878"/>
              <a:ext cx="9600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-Bloom of mobile games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7" name="图片 6" descr="u=2515598440,2544794584&amp;fm=253&amp;fmt=auto&amp;app=138&amp;f=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020" y="2908300"/>
            <a:ext cx="6515100" cy="3175000"/>
          </a:xfrm>
          <a:prstGeom prst="rect">
            <a:avLst/>
          </a:prstGeom>
        </p:spPr>
      </p:pic>
      <p:pic>
        <p:nvPicPr>
          <p:cNvPr id="8" name="图片 7" descr="c9fcc3cec3fdfc033323f73ade3f8794a5c226d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00" y="2737485"/>
            <a:ext cx="7102475" cy="3676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30600" y="2280285"/>
            <a:ext cx="817943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RCG（Racing Game）竞速游戏</a:t>
            </a:r>
            <a:endParaRPr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MSC（Music Game）音乐游戏</a:t>
            </a:r>
            <a:endParaRPr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AVG/ADV恋爱养成游戏</a:t>
            </a:r>
            <a:endParaRPr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SPG</a:t>
            </a:r>
            <a:r>
              <a:rPr 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（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Sport Game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）</a:t>
            </a:r>
            <a:r>
              <a:rPr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体育运动类游戏</a:t>
            </a:r>
            <a:endParaRPr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81120" y="600710"/>
            <a:ext cx="6096000" cy="1174750"/>
            <a:chOff x="6112" y="946"/>
            <a:chExt cx="9600" cy="1850"/>
          </a:xfrm>
        </p:grpSpPr>
        <p:sp>
          <p:nvSpPr>
            <p:cNvPr id="47" name="矩形 46"/>
            <p:cNvSpPr/>
            <p:nvPr/>
          </p:nvSpPr>
          <p:spPr>
            <a:xfrm>
              <a:off x="6112" y="946"/>
              <a:ext cx="5692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Post Tencent period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12" y="1878"/>
              <a:ext cx="9600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-Bloom of mobile games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t="1468" r="34363" b="31994"/>
          <a:stretch>
            <a:fillRect/>
          </a:stretch>
        </p:blipFill>
        <p:spPr>
          <a:xfrm flipH="1">
            <a:off x="6093247" y="1"/>
            <a:ext cx="609875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t="1468" r="34363" b="31994"/>
          <a:stretch>
            <a:fillRect/>
          </a:stretch>
        </p:blipFill>
        <p:spPr>
          <a:xfrm>
            <a:off x="15153" y="1"/>
            <a:ext cx="6098751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2C48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585281" y="2487436"/>
            <a:ext cx="6239838" cy="1938020"/>
            <a:chOff x="4876801" y="2487436"/>
            <a:chExt cx="6239838" cy="1938020"/>
          </a:xfrm>
        </p:grpSpPr>
        <p:sp>
          <p:nvSpPr>
            <p:cNvPr id="8" name="Rectangle 20"/>
            <p:cNvSpPr/>
            <p:nvPr/>
          </p:nvSpPr>
          <p:spPr>
            <a:xfrm>
              <a:off x="5315051" y="2487436"/>
              <a:ext cx="5801588" cy="1938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6000" dirty="0">
                  <a:solidFill>
                    <a:prstClr val="white"/>
                  </a:solidFill>
                  <a:latin typeface="Times New Roman" panose="02020603050405020304" charset="0"/>
                  <a:ea typeface="思源黑体 CN Bold" panose="020B0800000000000000" pitchFamily="34" charset="-122"/>
                  <a:cs typeface="Times New Roman" panose="02020603050405020304" charset="0"/>
                  <a:sym typeface="+mn-ea"/>
                </a:rPr>
                <a:t>Current situation and trend</a:t>
              </a:r>
              <a:endParaRPr lang="en-US" sz="60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Open Sans SemiBold" panose="020B0606030504020204" pitchFamily="34" charset="0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876801" y="2802194"/>
              <a:ext cx="0" cy="104221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1329055" y="1711960"/>
            <a:ext cx="2926715" cy="3002280"/>
            <a:chOff x="492" y="3036"/>
            <a:chExt cx="4609" cy="4728"/>
          </a:xfrm>
        </p:grpSpPr>
        <p:sp>
          <p:nvSpPr>
            <p:cNvPr id="2" name="椭圆 1"/>
            <p:cNvSpPr/>
            <p:nvPr/>
          </p:nvSpPr>
          <p:spPr>
            <a:xfrm>
              <a:off x="492" y="3036"/>
              <a:ext cx="4609" cy="4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76" y="3874"/>
              <a:ext cx="3113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0" b="1">
                  <a:latin typeface="宋体" panose="02010600030101010101" pitchFamily="2" charset="-122"/>
                  <a:ea typeface="宋体" panose="02010600030101010101" pitchFamily="2" charset="-122"/>
                </a:rPr>
                <a:t>02</a:t>
              </a:r>
              <a:endParaRPr lang="en-US" altLang="zh-CN" sz="1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0850" y="0"/>
            <a:ext cx="9201150" cy="3289300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2990850" y="0"/>
            <a:ext cx="9201150" cy="3289300"/>
          </a:xfrm>
          <a:prstGeom prst="rect">
            <a:avLst/>
          </a:prstGeom>
          <a:gradFill flip="none" rotWithShape="1">
            <a:gsLst>
              <a:gs pos="0">
                <a:srgbClr val="252C48">
                  <a:alpha val="82000"/>
                </a:srgbClr>
              </a:gs>
              <a:gs pos="100000">
                <a:srgbClr val="252C48">
                  <a:alpha val="27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50520" y="1310640"/>
            <a:ext cx="227139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Games</a:t>
            </a:r>
            <a:endParaRPr lang="zh-CN" altLang="en-US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867794" y="2151220"/>
            <a:ext cx="682053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400" b="1" dirty="0">
                <a:solidFill>
                  <a:prstClr val="white"/>
                </a:solidFill>
                <a:latin typeface="Times New Roman" panose="02020603050405020304" charset="0"/>
                <a:ea typeface="思源黑体 CN Bold" panose="020B0800000000000000" pitchFamily="34" charset="-122"/>
                <a:cs typeface="Times New Roman" panose="02020603050405020304" charset="0"/>
                <a:sym typeface="+mn-ea"/>
              </a:rPr>
              <a:t>Current situation and trend</a:t>
            </a:r>
            <a:endParaRPr lang="zh-CN" altLang="en-US" sz="4400" b="1" dirty="0"/>
          </a:p>
        </p:txBody>
      </p:sp>
      <p:sp>
        <p:nvSpPr>
          <p:cNvPr id="46" name="矩形 45"/>
          <p:cNvSpPr/>
          <p:nvPr/>
        </p:nvSpPr>
        <p:spPr>
          <a:xfrm>
            <a:off x="3971925" y="3002205"/>
            <a:ext cx="795338" cy="46831"/>
          </a:xfrm>
          <a:prstGeom prst="rect">
            <a:avLst/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Rectangle 20"/>
          <p:cNvSpPr/>
          <p:nvPr/>
        </p:nvSpPr>
        <p:spPr>
          <a:xfrm>
            <a:off x="3252470" y="4351020"/>
            <a:ext cx="223456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Expanding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market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scale</a:t>
            </a:r>
            <a:endParaRPr lang="en-US" sz="3600" dirty="0">
              <a:solidFill>
                <a:schemeClr val="bg1"/>
              </a:solidFill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</a:endParaRPr>
          </a:p>
        </p:txBody>
      </p:sp>
      <p:sp>
        <p:nvSpPr>
          <p:cNvPr id="48" name="Rectangle 38"/>
          <p:cNvSpPr/>
          <p:nvPr/>
        </p:nvSpPr>
        <p:spPr>
          <a:xfrm>
            <a:off x="6483350" y="4351020"/>
            <a:ext cx="219519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Expanding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revenue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 scale</a:t>
            </a:r>
            <a:endParaRPr lang="en-US" sz="3600" dirty="0">
              <a:solidFill>
                <a:schemeClr val="bg1"/>
              </a:solidFill>
              <a:latin typeface="苹方 特粗" panose="020B0800000000000000" pitchFamily="34" charset="-122"/>
              <a:ea typeface="苹方 特粗" panose="020B0800000000000000" pitchFamily="34" charset="-122"/>
            </a:endParaRPr>
          </a:p>
        </p:txBody>
      </p:sp>
      <p:sp>
        <p:nvSpPr>
          <p:cNvPr id="49" name="Rectangle 56"/>
          <p:cNvSpPr/>
          <p:nvPr/>
        </p:nvSpPr>
        <p:spPr>
          <a:xfrm>
            <a:off x="9585960" y="4446270"/>
            <a:ext cx="215328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Promising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prospect</a:t>
            </a:r>
            <a:endParaRPr lang="en-US" sz="3600" dirty="0">
              <a:solidFill>
                <a:schemeClr val="bg1"/>
              </a:solidFill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3470275" y="6188775"/>
            <a:ext cx="397669" cy="0"/>
          </a:xfrm>
          <a:prstGeom prst="line">
            <a:avLst/>
          </a:prstGeom>
          <a:ln w="15875">
            <a:solidFill>
              <a:srgbClr val="F47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6733857" y="6188775"/>
            <a:ext cx="397669" cy="0"/>
          </a:xfrm>
          <a:prstGeom prst="line">
            <a:avLst/>
          </a:prstGeom>
          <a:ln w="15875">
            <a:solidFill>
              <a:srgbClr val="F47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9913937" y="6188775"/>
            <a:ext cx="397669" cy="0"/>
          </a:xfrm>
          <a:prstGeom prst="line">
            <a:avLst/>
          </a:prstGeom>
          <a:ln w="15875">
            <a:solidFill>
              <a:srgbClr val="F47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6689725" y="3561080"/>
            <a:ext cx="585470" cy="586740"/>
            <a:chOff x="10765" y="6321"/>
            <a:chExt cx="922" cy="924"/>
          </a:xfrm>
        </p:grpSpPr>
        <p:sp>
          <p:nvSpPr>
            <p:cNvPr id="62" name="truck_144502">
              <a:hlinkClick r:id="rId4" action="ppaction://hlinksldjump"/>
            </p:cNvPr>
            <p:cNvSpPr>
              <a:spLocks noChangeAspect="1"/>
            </p:cNvSpPr>
            <p:nvPr/>
          </p:nvSpPr>
          <p:spPr bwMode="auto">
            <a:xfrm>
              <a:off x="10995" y="6473"/>
              <a:ext cx="463" cy="617"/>
            </a:xfrm>
            <a:custGeom>
              <a:avLst/>
              <a:gdLst>
                <a:gd name="connsiteX0" fmla="*/ 236201 w 454512"/>
                <a:gd name="connsiteY0" fmla="*/ 567660 h 605522"/>
                <a:gd name="connsiteX1" fmla="*/ 236201 w 454512"/>
                <a:gd name="connsiteY1" fmla="*/ 587747 h 605522"/>
                <a:gd name="connsiteX2" fmla="*/ 293871 w 454512"/>
                <a:gd name="connsiteY2" fmla="*/ 587747 h 605522"/>
                <a:gd name="connsiteX3" fmla="*/ 292803 w 454512"/>
                <a:gd name="connsiteY3" fmla="*/ 567660 h 605522"/>
                <a:gd name="connsiteX4" fmla="*/ 161798 w 454512"/>
                <a:gd name="connsiteY4" fmla="*/ 567660 h 605522"/>
                <a:gd name="connsiteX5" fmla="*/ 160730 w 454512"/>
                <a:gd name="connsiteY5" fmla="*/ 587747 h 605522"/>
                <a:gd name="connsiteX6" fmla="*/ 218401 w 454512"/>
                <a:gd name="connsiteY6" fmla="*/ 587747 h 605522"/>
                <a:gd name="connsiteX7" fmla="*/ 218401 w 454512"/>
                <a:gd name="connsiteY7" fmla="*/ 567660 h 605522"/>
                <a:gd name="connsiteX8" fmla="*/ 236201 w 454512"/>
                <a:gd name="connsiteY8" fmla="*/ 425456 h 605522"/>
                <a:gd name="connsiteX9" fmla="*/ 236201 w 454512"/>
                <a:gd name="connsiteY9" fmla="*/ 549885 h 605522"/>
                <a:gd name="connsiteX10" fmla="*/ 291824 w 454512"/>
                <a:gd name="connsiteY10" fmla="*/ 549885 h 605522"/>
                <a:gd name="connsiteX11" fmla="*/ 285772 w 454512"/>
                <a:gd name="connsiteY11" fmla="*/ 434966 h 605522"/>
                <a:gd name="connsiteX12" fmla="*/ 275716 w 454512"/>
                <a:gd name="connsiteY12" fmla="*/ 425456 h 605522"/>
                <a:gd name="connsiteX13" fmla="*/ 178796 w 454512"/>
                <a:gd name="connsiteY13" fmla="*/ 425456 h 605522"/>
                <a:gd name="connsiteX14" fmla="*/ 168740 w 454512"/>
                <a:gd name="connsiteY14" fmla="*/ 434966 h 605522"/>
                <a:gd name="connsiteX15" fmla="*/ 162688 w 454512"/>
                <a:gd name="connsiteY15" fmla="*/ 549885 h 605522"/>
                <a:gd name="connsiteX16" fmla="*/ 218401 w 454512"/>
                <a:gd name="connsiteY16" fmla="*/ 549885 h 605522"/>
                <a:gd name="connsiteX17" fmla="*/ 218401 w 454512"/>
                <a:gd name="connsiteY17" fmla="*/ 425456 h 605522"/>
                <a:gd name="connsiteX18" fmla="*/ 283636 w 454512"/>
                <a:gd name="connsiteY18" fmla="*/ 172511 h 605522"/>
                <a:gd name="connsiteX19" fmla="*/ 283636 w 454512"/>
                <a:gd name="connsiteY19" fmla="*/ 408836 h 605522"/>
                <a:gd name="connsiteX20" fmla="*/ 303572 w 454512"/>
                <a:gd name="connsiteY20" fmla="*/ 434077 h 605522"/>
                <a:gd name="connsiteX21" fmla="*/ 305708 w 454512"/>
                <a:gd name="connsiteY21" fmla="*/ 473983 h 605522"/>
                <a:gd name="connsiteX22" fmla="*/ 407610 w 454512"/>
                <a:gd name="connsiteY22" fmla="*/ 473983 h 605522"/>
                <a:gd name="connsiteX23" fmla="*/ 416510 w 454512"/>
                <a:gd name="connsiteY23" fmla="*/ 482871 h 605522"/>
                <a:gd name="connsiteX24" fmla="*/ 407610 w 454512"/>
                <a:gd name="connsiteY24" fmla="*/ 491759 h 605522"/>
                <a:gd name="connsiteX25" fmla="*/ 306598 w 454512"/>
                <a:gd name="connsiteY25" fmla="*/ 491759 h 605522"/>
                <a:gd name="connsiteX26" fmla="*/ 307666 w 454512"/>
                <a:gd name="connsiteY26" fmla="*/ 511934 h 605522"/>
                <a:gd name="connsiteX27" fmla="*/ 426656 w 454512"/>
                <a:gd name="connsiteY27" fmla="*/ 511934 h 605522"/>
                <a:gd name="connsiteX28" fmla="*/ 436713 w 454512"/>
                <a:gd name="connsiteY28" fmla="*/ 501891 h 605522"/>
                <a:gd name="connsiteX29" fmla="*/ 436713 w 454512"/>
                <a:gd name="connsiteY29" fmla="*/ 438432 h 605522"/>
                <a:gd name="connsiteX30" fmla="*/ 417044 w 454512"/>
                <a:gd name="connsiteY30" fmla="*/ 391150 h 605522"/>
                <a:gd name="connsiteX31" fmla="*/ 339794 w 454512"/>
                <a:gd name="connsiteY31" fmla="*/ 313915 h 605522"/>
                <a:gd name="connsiteX32" fmla="*/ 303839 w 454512"/>
                <a:gd name="connsiteY32" fmla="*/ 227171 h 605522"/>
                <a:gd name="connsiteX33" fmla="*/ 303839 w 454512"/>
                <a:gd name="connsiteY33" fmla="*/ 216506 h 605522"/>
                <a:gd name="connsiteX34" fmla="*/ 286929 w 454512"/>
                <a:gd name="connsiteY34" fmla="*/ 175889 h 605522"/>
                <a:gd name="connsiteX35" fmla="*/ 170876 w 454512"/>
                <a:gd name="connsiteY35" fmla="*/ 172511 h 605522"/>
                <a:gd name="connsiteX36" fmla="*/ 167583 w 454512"/>
                <a:gd name="connsiteY36" fmla="*/ 175889 h 605522"/>
                <a:gd name="connsiteX37" fmla="*/ 150762 w 454512"/>
                <a:gd name="connsiteY37" fmla="*/ 216506 h 605522"/>
                <a:gd name="connsiteX38" fmla="*/ 150762 w 454512"/>
                <a:gd name="connsiteY38" fmla="*/ 227171 h 605522"/>
                <a:gd name="connsiteX39" fmla="*/ 114718 w 454512"/>
                <a:gd name="connsiteY39" fmla="*/ 313915 h 605522"/>
                <a:gd name="connsiteX40" fmla="*/ 37468 w 454512"/>
                <a:gd name="connsiteY40" fmla="*/ 391150 h 605522"/>
                <a:gd name="connsiteX41" fmla="*/ 17799 w 454512"/>
                <a:gd name="connsiteY41" fmla="*/ 438432 h 605522"/>
                <a:gd name="connsiteX42" fmla="*/ 17799 w 454512"/>
                <a:gd name="connsiteY42" fmla="*/ 501891 h 605522"/>
                <a:gd name="connsiteX43" fmla="*/ 27945 w 454512"/>
                <a:gd name="connsiteY43" fmla="*/ 511934 h 605522"/>
                <a:gd name="connsiteX44" fmla="*/ 146846 w 454512"/>
                <a:gd name="connsiteY44" fmla="*/ 511934 h 605522"/>
                <a:gd name="connsiteX45" fmla="*/ 147914 w 454512"/>
                <a:gd name="connsiteY45" fmla="*/ 491759 h 605522"/>
                <a:gd name="connsiteX46" fmla="*/ 46902 w 454512"/>
                <a:gd name="connsiteY46" fmla="*/ 491759 h 605522"/>
                <a:gd name="connsiteX47" fmla="*/ 38002 w 454512"/>
                <a:gd name="connsiteY47" fmla="*/ 482871 h 605522"/>
                <a:gd name="connsiteX48" fmla="*/ 46902 w 454512"/>
                <a:gd name="connsiteY48" fmla="*/ 473983 h 605522"/>
                <a:gd name="connsiteX49" fmla="*/ 148893 w 454512"/>
                <a:gd name="connsiteY49" fmla="*/ 473983 h 605522"/>
                <a:gd name="connsiteX50" fmla="*/ 150940 w 454512"/>
                <a:gd name="connsiteY50" fmla="*/ 434077 h 605522"/>
                <a:gd name="connsiteX51" fmla="*/ 170876 w 454512"/>
                <a:gd name="connsiteY51" fmla="*/ 408836 h 605522"/>
                <a:gd name="connsiteX52" fmla="*/ 227326 w 454512"/>
                <a:gd name="connsiteY52" fmla="*/ 66402 h 605522"/>
                <a:gd name="connsiteX53" fmla="*/ 249847 w 454512"/>
                <a:gd name="connsiteY53" fmla="*/ 71113 h 605522"/>
                <a:gd name="connsiteX54" fmla="*/ 254476 w 454512"/>
                <a:gd name="connsiteY54" fmla="*/ 82758 h 605522"/>
                <a:gd name="connsiteX55" fmla="*/ 246287 w 454512"/>
                <a:gd name="connsiteY55" fmla="*/ 88092 h 605522"/>
                <a:gd name="connsiteX56" fmla="*/ 242726 w 454512"/>
                <a:gd name="connsiteY56" fmla="*/ 87380 h 605522"/>
                <a:gd name="connsiteX57" fmla="*/ 227326 w 454512"/>
                <a:gd name="connsiteY57" fmla="*/ 84180 h 605522"/>
                <a:gd name="connsiteX58" fmla="*/ 211838 w 454512"/>
                <a:gd name="connsiteY58" fmla="*/ 87380 h 605522"/>
                <a:gd name="connsiteX59" fmla="*/ 200177 w 454512"/>
                <a:gd name="connsiteY59" fmla="*/ 82758 h 605522"/>
                <a:gd name="connsiteX60" fmla="*/ 204716 w 454512"/>
                <a:gd name="connsiteY60" fmla="*/ 71024 h 605522"/>
                <a:gd name="connsiteX61" fmla="*/ 227326 w 454512"/>
                <a:gd name="connsiteY61" fmla="*/ 66402 h 605522"/>
                <a:gd name="connsiteX62" fmla="*/ 227301 w 454512"/>
                <a:gd name="connsiteY62" fmla="*/ 17775 h 605522"/>
                <a:gd name="connsiteX63" fmla="*/ 188675 w 454512"/>
                <a:gd name="connsiteY63" fmla="*/ 56259 h 605522"/>
                <a:gd name="connsiteX64" fmla="*/ 188675 w 454512"/>
                <a:gd name="connsiteY64" fmla="*/ 151092 h 605522"/>
                <a:gd name="connsiteX65" fmla="*/ 188675 w 454512"/>
                <a:gd name="connsiteY65" fmla="*/ 407681 h 605522"/>
                <a:gd name="connsiteX66" fmla="*/ 265837 w 454512"/>
                <a:gd name="connsiteY66" fmla="*/ 407681 h 605522"/>
                <a:gd name="connsiteX67" fmla="*/ 265837 w 454512"/>
                <a:gd name="connsiteY67" fmla="*/ 151092 h 605522"/>
                <a:gd name="connsiteX68" fmla="*/ 265837 w 454512"/>
                <a:gd name="connsiteY68" fmla="*/ 56259 h 605522"/>
                <a:gd name="connsiteX69" fmla="*/ 227301 w 454512"/>
                <a:gd name="connsiteY69" fmla="*/ 17775 h 605522"/>
                <a:gd name="connsiteX70" fmla="*/ 227301 w 454512"/>
                <a:gd name="connsiteY70" fmla="*/ 0 h 605522"/>
                <a:gd name="connsiteX71" fmla="*/ 283636 w 454512"/>
                <a:gd name="connsiteY71" fmla="*/ 56259 h 605522"/>
                <a:gd name="connsiteX72" fmla="*/ 283636 w 454512"/>
                <a:gd name="connsiteY72" fmla="*/ 147448 h 605522"/>
                <a:gd name="connsiteX73" fmla="*/ 299567 w 454512"/>
                <a:gd name="connsiteY73" fmla="*/ 163268 h 605522"/>
                <a:gd name="connsiteX74" fmla="*/ 321638 w 454512"/>
                <a:gd name="connsiteY74" fmla="*/ 216506 h 605522"/>
                <a:gd name="connsiteX75" fmla="*/ 321638 w 454512"/>
                <a:gd name="connsiteY75" fmla="*/ 227171 h 605522"/>
                <a:gd name="connsiteX76" fmla="*/ 352343 w 454512"/>
                <a:gd name="connsiteY76" fmla="*/ 301383 h 605522"/>
                <a:gd name="connsiteX77" fmla="*/ 429682 w 454512"/>
                <a:gd name="connsiteY77" fmla="*/ 378529 h 605522"/>
                <a:gd name="connsiteX78" fmla="*/ 454512 w 454512"/>
                <a:gd name="connsiteY78" fmla="*/ 438432 h 605522"/>
                <a:gd name="connsiteX79" fmla="*/ 454512 w 454512"/>
                <a:gd name="connsiteY79" fmla="*/ 501891 h 605522"/>
                <a:gd name="connsiteX80" fmla="*/ 426656 w 454512"/>
                <a:gd name="connsiteY80" fmla="*/ 529710 h 605522"/>
                <a:gd name="connsiteX81" fmla="*/ 308556 w 454512"/>
                <a:gd name="connsiteY81" fmla="*/ 529710 h 605522"/>
                <a:gd name="connsiteX82" fmla="*/ 312116 w 454512"/>
                <a:gd name="connsiteY82" fmla="*/ 596190 h 605522"/>
                <a:gd name="connsiteX83" fmla="*/ 309713 w 454512"/>
                <a:gd name="connsiteY83" fmla="*/ 602767 h 605522"/>
                <a:gd name="connsiteX84" fmla="*/ 303216 w 454512"/>
                <a:gd name="connsiteY84" fmla="*/ 605522 h 605522"/>
                <a:gd name="connsiteX85" fmla="*/ 151296 w 454512"/>
                <a:gd name="connsiteY85" fmla="*/ 605522 h 605522"/>
                <a:gd name="connsiteX86" fmla="*/ 144888 w 454512"/>
                <a:gd name="connsiteY86" fmla="*/ 602767 h 605522"/>
                <a:gd name="connsiteX87" fmla="*/ 142396 w 454512"/>
                <a:gd name="connsiteY87" fmla="*/ 596190 h 605522"/>
                <a:gd name="connsiteX88" fmla="*/ 145956 w 454512"/>
                <a:gd name="connsiteY88" fmla="*/ 529710 h 605522"/>
                <a:gd name="connsiteX89" fmla="*/ 27945 w 454512"/>
                <a:gd name="connsiteY89" fmla="*/ 529710 h 605522"/>
                <a:gd name="connsiteX90" fmla="*/ 0 w 454512"/>
                <a:gd name="connsiteY90" fmla="*/ 501891 h 605522"/>
                <a:gd name="connsiteX91" fmla="*/ 0 w 454512"/>
                <a:gd name="connsiteY91" fmla="*/ 438432 h 605522"/>
                <a:gd name="connsiteX92" fmla="*/ 24919 w 454512"/>
                <a:gd name="connsiteY92" fmla="*/ 378529 h 605522"/>
                <a:gd name="connsiteX93" fmla="*/ 102169 w 454512"/>
                <a:gd name="connsiteY93" fmla="*/ 301383 h 605522"/>
                <a:gd name="connsiteX94" fmla="*/ 132963 w 454512"/>
                <a:gd name="connsiteY94" fmla="*/ 227171 h 605522"/>
                <a:gd name="connsiteX95" fmla="*/ 132963 w 454512"/>
                <a:gd name="connsiteY95" fmla="*/ 216506 h 605522"/>
                <a:gd name="connsiteX96" fmla="*/ 155034 w 454512"/>
                <a:gd name="connsiteY96" fmla="*/ 163268 h 605522"/>
                <a:gd name="connsiteX97" fmla="*/ 170876 w 454512"/>
                <a:gd name="connsiteY97" fmla="*/ 147448 h 605522"/>
                <a:gd name="connsiteX98" fmla="*/ 170876 w 454512"/>
                <a:gd name="connsiteY98" fmla="*/ 56259 h 605522"/>
                <a:gd name="connsiteX99" fmla="*/ 227301 w 454512"/>
                <a:gd name="connsiteY99" fmla="*/ 0 h 60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54512" h="605522">
                  <a:moveTo>
                    <a:pt x="236201" y="567660"/>
                  </a:moveTo>
                  <a:lnTo>
                    <a:pt x="236201" y="587747"/>
                  </a:lnTo>
                  <a:lnTo>
                    <a:pt x="293871" y="587747"/>
                  </a:lnTo>
                  <a:lnTo>
                    <a:pt x="292803" y="567660"/>
                  </a:lnTo>
                  <a:close/>
                  <a:moveTo>
                    <a:pt x="161798" y="567660"/>
                  </a:moveTo>
                  <a:lnTo>
                    <a:pt x="160730" y="587747"/>
                  </a:lnTo>
                  <a:lnTo>
                    <a:pt x="218401" y="587747"/>
                  </a:lnTo>
                  <a:lnTo>
                    <a:pt x="218401" y="567660"/>
                  </a:lnTo>
                  <a:close/>
                  <a:moveTo>
                    <a:pt x="236201" y="425456"/>
                  </a:moveTo>
                  <a:lnTo>
                    <a:pt x="236201" y="549885"/>
                  </a:lnTo>
                  <a:lnTo>
                    <a:pt x="291824" y="549885"/>
                  </a:lnTo>
                  <a:lnTo>
                    <a:pt x="285772" y="434966"/>
                  </a:lnTo>
                  <a:cubicBezTo>
                    <a:pt x="285505" y="429634"/>
                    <a:pt x="281055" y="425456"/>
                    <a:pt x="275716" y="425456"/>
                  </a:cubicBezTo>
                  <a:close/>
                  <a:moveTo>
                    <a:pt x="178796" y="425456"/>
                  </a:moveTo>
                  <a:cubicBezTo>
                    <a:pt x="173457" y="425456"/>
                    <a:pt x="169007" y="429634"/>
                    <a:pt x="168740" y="434966"/>
                  </a:cubicBezTo>
                  <a:lnTo>
                    <a:pt x="162688" y="549885"/>
                  </a:lnTo>
                  <a:lnTo>
                    <a:pt x="218401" y="549885"/>
                  </a:lnTo>
                  <a:lnTo>
                    <a:pt x="218401" y="425456"/>
                  </a:lnTo>
                  <a:close/>
                  <a:moveTo>
                    <a:pt x="283636" y="172511"/>
                  </a:moveTo>
                  <a:lnTo>
                    <a:pt x="283636" y="408836"/>
                  </a:lnTo>
                  <a:cubicBezTo>
                    <a:pt x="294672" y="412036"/>
                    <a:pt x="302949" y="421990"/>
                    <a:pt x="303572" y="434077"/>
                  </a:cubicBezTo>
                  <a:lnTo>
                    <a:pt x="305708" y="473983"/>
                  </a:lnTo>
                  <a:lnTo>
                    <a:pt x="407610" y="473983"/>
                  </a:lnTo>
                  <a:cubicBezTo>
                    <a:pt x="412594" y="473983"/>
                    <a:pt x="416510" y="477983"/>
                    <a:pt x="416510" y="482871"/>
                  </a:cubicBezTo>
                  <a:cubicBezTo>
                    <a:pt x="416510" y="487848"/>
                    <a:pt x="412594" y="491759"/>
                    <a:pt x="407610" y="491759"/>
                  </a:cubicBezTo>
                  <a:lnTo>
                    <a:pt x="306598" y="491759"/>
                  </a:lnTo>
                  <a:lnTo>
                    <a:pt x="307666" y="511934"/>
                  </a:lnTo>
                  <a:lnTo>
                    <a:pt x="426656" y="511934"/>
                  </a:lnTo>
                  <a:cubicBezTo>
                    <a:pt x="432174" y="511934"/>
                    <a:pt x="436713" y="507401"/>
                    <a:pt x="436713" y="501891"/>
                  </a:cubicBezTo>
                  <a:lnTo>
                    <a:pt x="436713" y="438432"/>
                  </a:lnTo>
                  <a:cubicBezTo>
                    <a:pt x="436713" y="420568"/>
                    <a:pt x="429771" y="403770"/>
                    <a:pt x="417044" y="391150"/>
                  </a:cubicBezTo>
                  <a:lnTo>
                    <a:pt x="339794" y="313915"/>
                  </a:lnTo>
                  <a:cubicBezTo>
                    <a:pt x="316566" y="290807"/>
                    <a:pt x="303839" y="259967"/>
                    <a:pt x="303839" y="227171"/>
                  </a:cubicBezTo>
                  <a:lnTo>
                    <a:pt x="303839" y="216506"/>
                  </a:lnTo>
                  <a:cubicBezTo>
                    <a:pt x="303839" y="201130"/>
                    <a:pt x="297787" y="186732"/>
                    <a:pt x="286929" y="175889"/>
                  </a:cubicBezTo>
                  <a:close/>
                  <a:moveTo>
                    <a:pt x="170876" y="172511"/>
                  </a:moveTo>
                  <a:lnTo>
                    <a:pt x="167583" y="175889"/>
                  </a:lnTo>
                  <a:cubicBezTo>
                    <a:pt x="156725" y="186732"/>
                    <a:pt x="150762" y="201130"/>
                    <a:pt x="150762" y="216506"/>
                  </a:cubicBezTo>
                  <a:lnTo>
                    <a:pt x="150762" y="227171"/>
                  </a:lnTo>
                  <a:cubicBezTo>
                    <a:pt x="150762" y="259967"/>
                    <a:pt x="137946" y="290807"/>
                    <a:pt x="114718" y="313915"/>
                  </a:cubicBezTo>
                  <a:lnTo>
                    <a:pt x="37468" y="391150"/>
                  </a:lnTo>
                  <a:cubicBezTo>
                    <a:pt x="24830" y="403770"/>
                    <a:pt x="17799" y="420568"/>
                    <a:pt x="17799" y="438432"/>
                  </a:cubicBezTo>
                  <a:lnTo>
                    <a:pt x="17799" y="501891"/>
                  </a:lnTo>
                  <a:cubicBezTo>
                    <a:pt x="17799" y="507401"/>
                    <a:pt x="22338" y="511934"/>
                    <a:pt x="27945" y="511934"/>
                  </a:cubicBezTo>
                  <a:lnTo>
                    <a:pt x="146846" y="511934"/>
                  </a:lnTo>
                  <a:lnTo>
                    <a:pt x="147914" y="491759"/>
                  </a:lnTo>
                  <a:lnTo>
                    <a:pt x="46902" y="491759"/>
                  </a:lnTo>
                  <a:cubicBezTo>
                    <a:pt x="42007" y="491759"/>
                    <a:pt x="38002" y="487848"/>
                    <a:pt x="38002" y="482871"/>
                  </a:cubicBezTo>
                  <a:cubicBezTo>
                    <a:pt x="38002" y="477983"/>
                    <a:pt x="42007" y="473983"/>
                    <a:pt x="46902" y="473983"/>
                  </a:cubicBezTo>
                  <a:lnTo>
                    <a:pt x="148893" y="473983"/>
                  </a:lnTo>
                  <a:lnTo>
                    <a:pt x="150940" y="434077"/>
                  </a:lnTo>
                  <a:cubicBezTo>
                    <a:pt x="151652" y="421990"/>
                    <a:pt x="159840" y="412036"/>
                    <a:pt x="170876" y="408836"/>
                  </a:cubicBezTo>
                  <a:close/>
                  <a:moveTo>
                    <a:pt x="227326" y="66402"/>
                  </a:moveTo>
                  <a:cubicBezTo>
                    <a:pt x="235160" y="66402"/>
                    <a:pt x="242726" y="67913"/>
                    <a:pt x="249847" y="71113"/>
                  </a:cubicBezTo>
                  <a:cubicBezTo>
                    <a:pt x="254387" y="73069"/>
                    <a:pt x="256434" y="78314"/>
                    <a:pt x="254476" y="82758"/>
                  </a:cubicBezTo>
                  <a:cubicBezTo>
                    <a:pt x="252963" y="86136"/>
                    <a:pt x="249758" y="88092"/>
                    <a:pt x="246287" y="88092"/>
                  </a:cubicBezTo>
                  <a:cubicBezTo>
                    <a:pt x="245129" y="88092"/>
                    <a:pt x="243883" y="87825"/>
                    <a:pt x="242726" y="87380"/>
                  </a:cubicBezTo>
                  <a:cubicBezTo>
                    <a:pt x="237830" y="85247"/>
                    <a:pt x="232667" y="84180"/>
                    <a:pt x="227326" y="84180"/>
                  </a:cubicBezTo>
                  <a:cubicBezTo>
                    <a:pt x="221896" y="84180"/>
                    <a:pt x="216733" y="85247"/>
                    <a:pt x="211838" y="87380"/>
                  </a:cubicBezTo>
                  <a:cubicBezTo>
                    <a:pt x="207387" y="89336"/>
                    <a:pt x="202135" y="87292"/>
                    <a:pt x="200177" y="82758"/>
                  </a:cubicBezTo>
                  <a:cubicBezTo>
                    <a:pt x="198218" y="78314"/>
                    <a:pt x="200266" y="73069"/>
                    <a:pt x="204716" y="71024"/>
                  </a:cubicBezTo>
                  <a:cubicBezTo>
                    <a:pt x="211838" y="67913"/>
                    <a:pt x="219493" y="66402"/>
                    <a:pt x="227326" y="66402"/>
                  </a:cubicBezTo>
                  <a:close/>
                  <a:moveTo>
                    <a:pt x="227301" y="17775"/>
                  </a:moveTo>
                  <a:cubicBezTo>
                    <a:pt x="206030" y="17775"/>
                    <a:pt x="188675" y="35018"/>
                    <a:pt x="188675" y="56259"/>
                  </a:cubicBezTo>
                  <a:lnTo>
                    <a:pt x="188675" y="151092"/>
                  </a:lnTo>
                  <a:lnTo>
                    <a:pt x="188675" y="407681"/>
                  </a:lnTo>
                  <a:lnTo>
                    <a:pt x="265837" y="407681"/>
                  </a:lnTo>
                  <a:lnTo>
                    <a:pt x="265837" y="151092"/>
                  </a:lnTo>
                  <a:lnTo>
                    <a:pt x="265837" y="56259"/>
                  </a:lnTo>
                  <a:cubicBezTo>
                    <a:pt x="265837" y="35018"/>
                    <a:pt x="248571" y="17775"/>
                    <a:pt x="227301" y="17775"/>
                  </a:cubicBezTo>
                  <a:close/>
                  <a:moveTo>
                    <a:pt x="227301" y="0"/>
                  </a:moveTo>
                  <a:cubicBezTo>
                    <a:pt x="258361" y="0"/>
                    <a:pt x="283636" y="25241"/>
                    <a:pt x="283636" y="56259"/>
                  </a:cubicBezTo>
                  <a:lnTo>
                    <a:pt x="283636" y="147448"/>
                  </a:lnTo>
                  <a:lnTo>
                    <a:pt x="299567" y="163268"/>
                  </a:lnTo>
                  <a:cubicBezTo>
                    <a:pt x="313807" y="177488"/>
                    <a:pt x="321638" y="196419"/>
                    <a:pt x="321638" y="216506"/>
                  </a:cubicBezTo>
                  <a:lnTo>
                    <a:pt x="321638" y="227171"/>
                  </a:lnTo>
                  <a:cubicBezTo>
                    <a:pt x="321638" y="255256"/>
                    <a:pt x="332496" y="281564"/>
                    <a:pt x="352343" y="301383"/>
                  </a:cubicBezTo>
                  <a:lnTo>
                    <a:pt x="429682" y="378529"/>
                  </a:lnTo>
                  <a:cubicBezTo>
                    <a:pt x="445701" y="394527"/>
                    <a:pt x="454512" y="415858"/>
                    <a:pt x="454512" y="438432"/>
                  </a:cubicBezTo>
                  <a:lnTo>
                    <a:pt x="454512" y="501891"/>
                  </a:lnTo>
                  <a:cubicBezTo>
                    <a:pt x="454512" y="517178"/>
                    <a:pt x="441964" y="529710"/>
                    <a:pt x="426656" y="529710"/>
                  </a:cubicBezTo>
                  <a:lnTo>
                    <a:pt x="308556" y="529710"/>
                  </a:lnTo>
                  <a:lnTo>
                    <a:pt x="312116" y="596190"/>
                  </a:lnTo>
                  <a:cubicBezTo>
                    <a:pt x="312205" y="598590"/>
                    <a:pt x="311315" y="600989"/>
                    <a:pt x="309713" y="602767"/>
                  </a:cubicBezTo>
                  <a:cubicBezTo>
                    <a:pt x="308022" y="604544"/>
                    <a:pt x="305619" y="605522"/>
                    <a:pt x="303216" y="605522"/>
                  </a:cubicBezTo>
                  <a:lnTo>
                    <a:pt x="151296" y="605522"/>
                  </a:lnTo>
                  <a:cubicBezTo>
                    <a:pt x="148893" y="605522"/>
                    <a:pt x="146579" y="604544"/>
                    <a:pt x="144888" y="602767"/>
                  </a:cubicBezTo>
                  <a:cubicBezTo>
                    <a:pt x="143197" y="600989"/>
                    <a:pt x="142307" y="598590"/>
                    <a:pt x="142396" y="596190"/>
                  </a:cubicBezTo>
                  <a:lnTo>
                    <a:pt x="145956" y="529710"/>
                  </a:lnTo>
                  <a:lnTo>
                    <a:pt x="27945" y="529710"/>
                  </a:lnTo>
                  <a:cubicBezTo>
                    <a:pt x="12548" y="529710"/>
                    <a:pt x="0" y="517178"/>
                    <a:pt x="0" y="501891"/>
                  </a:cubicBezTo>
                  <a:lnTo>
                    <a:pt x="0" y="438432"/>
                  </a:lnTo>
                  <a:cubicBezTo>
                    <a:pt x="0" y="415858"/>
                    <a:pt x="8900" y="394527"/>
                    <a:pt x="24919" y="378529"/>
                  </a:cubicBezTo>
                  <a:lnTo>
                    <a:pt x="102169" y="301383"/>
                  </a:lnTo>
                  <a:cubicBezTo>
                    <a:pt x="122016" y="281564"/>
                    <a:pt x="132963" y="255256"/>
                    <a:pt x="132963" y="227171"/>
                  </a:cubicBezTo>
                  <a:lnTo>
                    <a:pt x="132963" y="216506"/>
                  </a:lnTo>
                  <a:cubicBezTo>
                    <a:pt x="132963" y="196419"/>
                    <a:pt x="140794" y="177488"/>
                    <a:pt x="155034" y="163268"/>
                  </a:cubicBezTo>
                  <a:lnTo>
                    <a:pt x="170876" y="147448"/>
                  </a:lnTo>
                  <a:lnTo>
                    <a:pt x="170876" y="56259"/>
                  </a:lnTo>
                  <a:cubicBezTo>
                    <a:pt x="170876" y="25241"/>
                    <a:pt x="196151" y="0"/>
                    <a:pt x="227301" y="0"/>
                  </a:cubicBezTo>
                  <a:close/>
                </a:path>
              </a:pathLst>
            </a:custGeom>
            <a:gradFill>
              <a:gsLst>
                <a:gs pos="35000">
                  <a:srgbClr val="F4706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矩形: 圆角 65"/>
            <p:cNvSpPr/>
            <p:nvPr/>
          </p:nvSpPr>
          <p:spPr>
            <a:xfrm>
              <a:off x="10765" y="6321"/>
              <a:ext cx="923" cy="924"/>
            </a:xfrm>
            <a:prstGeom prst="roundRect">
              <a:avLst>
                <a:gd name="adj" fmla="val 50000"/>
              </a:avLst>
            </a:prstGeom>
            <a:noFill/>
            <a:ln w="9525">
              <a:gradFill>
                <a:gsLst>
                  <a:gs pos="35000">
                    <a:srgbClr val="F4706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385820" y="3560445"/>
            <a:ext cx="585470" cy="586740"/>
            <a:chOff x="10765" y="6321"/>
            <a:chExt cx="922" cy="924"/>
          </a:xfrm>
        </p:grpSpPr>
        <p:sp>
          <p:nvSpPr>
            <p:cNvPr id="10" name="truck_144502">
              <a:hlinkClick r:id="rId5" action="ppaction://hlinksldjump"/>
            </p:cNvPr>
            <p:cNvSpPr>
              <a:spLocks noChangeAspect="1"/>
            </p:cNvSpPr>
            <p:nvPr/>
          </p:nvSpPr>
          <p:spPr bwMode="auto">
            <a:xfrm>
              <a:off x="10995" y="6473"/>
              <a:ext cx="463" cy="617"/>
            </a:xfrm>
            <a:custGeom>
              <a:avLst/>
              <a:gdLst>
                <a:gd name="connsiteX0" fmla="*/ 236201 w 454512"/>
                <a:gd name="connsiteY0" fmla="*/ 567660 h 605522"/>
                <a:gd name="connsiteX1" fmla="*/ 236201 w 454512"/>
                <a:gd name="connsiteY1" fmla="*/ 587747 h 605522"/>
                <a:gd name="connsiteX2" fmla="*/ 293871 w 454512"/>
                <a:gd name="connsiteY2" fmla="*/ 587747 h 605522"/>
                <a:gd name="connsiteX3" fmla="*/ 292803 w 454512"/>
                <a:gd name="connsiteY3" fmla="*/ 567660 h 605522"/>
                <a:gd name="connsiteX4" fmla="*/ 161798 w 454512"/>
                <a:gd name="connsiteY4" fmla="*/ 567660 h 605522"/>
                <a:gd name="connsiteX5" fmla="*/ 160730 w 454512"/>
                <a:gd name="connsiteY5" fmla="*/ 587747 h 605522"/>
                <a:gd name="connsiteX6" fmla="*/ 218401 w 454512"/>
                <a:gd name="connsiteY6" fmla="*/ 587747 h 605522"/>
                <a:gd name="connsiteX7" fmla="*/ 218401 w 454512"/>
                <a:gd name="connsiteY7" fmla="*/ 567660 h 605522"/>
                <a:gd name="connsiteX8" fmla="*/ 236201 w 454512"/>
                <a:gd name="connsiteY8" fmla="*/ 425456 h 605522"/>
                <a:gd name="connsiteX9" fmla="*/ 236201 w 454512"/>
                <a:gd name="connsiteY9" fmla="*/ 549885 h 605522"/>
                <a:gd name="connsiteX10" fmla="*/ 291824 w 454512"/>
                <a:gd name="connsiteY10" fmla="*/ 549885 h 605522"/>
                <a:gd name="connsiteX11" fmla="*/ 285772 w 454512"/>
                <a:gd name="connsiteY11" fmla="*/ 434966 h 605522"/>
                <a:gd name="connsiteX12" fmla="*/ 275716 w 454512"/>
                <a:gd name="connsiteY12" fmla="*/ 425456 h 605522"/>
                <a:gd name="connsiteX13" fmla="*/ 178796 w 454512"/>
                <a:gd name="connsiteY13" fmla="*/ 425456 h 605522"/>
                <a:gd name="connsiteX14" fmla="*/ 168740 w 454512"/>
                <a:gd name="connsiteY14" fmla="*/ 434966 h 605522"/>
                <a:gd name="connsiteX15" fmla="*/ 162688 w 454512"/>
                <a:gd name="connsiteY15" fmla="*/ 549885 h 605522"/>
                <a:gd name="connsiteX16" fmla="*/ 218401 w 454512"/>
                <a:gd name="connsiteY16" fmla="*/ 549885 h 605522"/>
                <a:gd name="connsiteX17" fmla="*/ 218401 w 454512"/>
                <a:gd name="connsiteY17" fmla="*/ 425456 h 605522"/>
                <a:gd name="connsiteX18" fmla="*/ 283636 w 454512"/>
                <a:gd name="connsiteY18" fmla="*/ 172511 h 605522"/>
                <a:gd name="connsiteX19" fmla="*/ 283636 w 454512"/>
                <a:gd name="connsiteY19" fmla="*/ 408836 h 605522"/>
                <a:gd name="connsiteX20" fmla="*/ 303572 w 454512"/>
                <a:gd name="connsiteY20" fmla="*/ 434077 h 605522"/>
                <a:gd name="connsiteX21" fmla="*/ 305708 w 454512"/>
                <a:gd name="connsiteY21" fmla="*/ 473983 h 605522"/>
                <a:gd name="connsiteX22" fmla="*/ 407610 w 454512"/>
                <a:gd name="connsiteY22" fmla="*/ 473983 h 605522"/>
                <a:gd name="connsiteX23" fmla="*/ 416510 w 454512"/>
                <a:gd name="connsiteY23" fmla="*/ 482871 h 605522"/>
                <a:gd name="connsiteX24" fmla="*/ 407610 w 454512"/>
                <a:gd name="connsiteY24" fmla="*/ 491759 h 605522"/>
                <a:gd name="connsiteX25" fmla="*/ 306598 w 454512"/>
                <a:gd name="connsiteY25" fmla="*/ 491759 h 605522"/>
                <a:gd name="connsiteX26" fmla="*/ 307666 w 454512"/>
                <a:gd name="connsiteY26" fmla="*/ 511934 h 605522"/>
                <a:gd name="connsiteX27" fmla="*/ 426656 w 454512"/>
                <a:gd name="connsiteY27" fmla="*/ 511934 h 605522"/>
                <a:gd name="connsiteX28" fmla="*/ 436713 w 454512"/>
                <a:gd name="connsiteY28" fmla="*/ 501891 h 605522"/>
                <a:gd name="connsiteX29" fmla="*/ 436713 w 454512"/>
                <a:gd name="connsiteY29" fmla="*/ 438432 h 605522"/>
                <a:gd name="connsiteX30" fmla="*/ 417044 w 454512"/>
                <a:gd name="connsiteY30" fmla="*/ 391150 h 605522"/>
                <a:gd name="connsiteX31" fmla="*/ 339794 w 454512"/>
                <a:gd name="connsiteY31" fmla="*/ 313915 h 605522"/>
                <a:gd name="connsiteX32" fmla="*/ 303839 w 454512"/>
                <a:gd name="connsiteY32" fmla="*/ 227171 h 605522"/>
                <a:gd name="connsiteX33" fmla="*/ 303839 w 454512"/>
                <a:gd name="connsiteY33" fmla="*/ 216506 h 605522"/>
                <a:gd name="connsiteX34" fmla="*/ 286929 w 454512"/>
                <a:gd name="connsiteY34" fmla="*/ 175889 h 605522"/>
                <a:gd name="connsiteX35" fmla="*/ 170876 w 454512"/>
                <a:gd name="connsiteY35" fmla="*/ 172511 h 605522"/>
                <a:gd name="connsiteX36" fmla="*/ 167583 w 454512"/>
                <a:gd name="connsiteY36" fmla="*/ 175889 h 605522"/>
                <a:gd name="connsiteX37" fmla="*/ 150762 w 454512"/>
                <a:gd name="connsiteY37" fmla="*/ 216506 h 605522"/>
                <a:gd name="connsiteX38" fmla="*/ 150762 w 454512"/>
                <a:gd name="connsiteY38" fmla="*/ 227171 h 605522"/>
                <a:gd name="connsiteX39" fmla="*/ 114718 w 454512"/>
                <a:gd name="connsiteY39" fmla="*/ 313915 h 605522"/>
                <a:gd name="connsiteX40" fmla="*/ 37468 w 454512"/>
                <a:gd name="connsiteY40" fmla="*/ 391150 h 605522"/>
                <a:gd name="connsiteX41" fmla="*/ 17799 w 454512"/>
                <a:gd name="connsiteY41" fmla="*/ 438432 h 605522"/>
                <a:gd name="connsiteX42" fmla="*/ 17799 w 454512"/>
                <a:gd name="connsiteY42" fmla="*/ 501891 h 605522"/>
                <a:gd name="connsiteX43" fmla="*/ 27945 w 454512"/>
                <a:gd name="connsiteY43" fmla="*/ 511934 h 605522"/>
                <a:gd name="connsiteX44" fmla="*/ 146846 w 454512"/>
                <a:gd name="connsiteY44" fmla="*/ 511934 h 605522"/>
                <a:gd name="connsiteX45" fmla="*/ 147914 w 454512"/>
                <a:gd name="connsiteY45" fmla="*/ 491759 h 605522"/>
                <a:gd name="connsiteX46" fmla="*/ 46902 w 454512"/>
                <a:gd name="connsiteY46" fmla="*/ 491759 h 605522"/>
                <a:gd name="connsiteX47" fmla="*/ 38002 w 454512"/>
                <a:gd name="connsiteY47" fmla="*/ 482871 h 605522"/>
                <a:gd name="connsiteX48" fmla="*/ 46902 w 454512"/>
                <a:gd name="connsiteY48" fmla="*/ 473983 h 605522"/>
                <a:gd name="connsiteX49" fmla="*/ 148893 w 454512"/>
                <a:gd name="connsiteY49" fmla="*/ 473983 h 605522"/>
                <a:gd name="connsiteX50" fmla="*/ 150940 w 454512"/>
                <a:gd name="connsiteY50" fmla="*/ 434077 h 605522"/>
                <a:gd name="connsiteX51" fmla="*/ 170876 w 454512"/>
                <a:gd name="connsiteY51" fmla="*/ 408836 h 605522"/>
                <a:gd name="connsiteX52" fmla="*/ 227326 w 454512"/>
                <a:gd name="connsiteY52" fmla="*/ 66402 h 605522"/>
                <a:gd name="connsiteX53" fmla="*/ 249847 w 454512"/>
                <a:gd name="connsiteY53" fmla="*/ 71113 h 605522"/>
                <a:gd name="connsiteX54" fmla="*/ 254476 w 454512"/>
                <a:gd name="connsiteY54" fmla="*/ 82758 h 605522"/>
                <a:gd name="connsiteX55" fmla="*/ 246287 w 454512"/>
                <a:gd name="connsiteY55" fmla="*/ 88092 h 605522"/>
                <a:gd name="connsiteX56" fmla="*/ 242726 w 454512"/>
                <a:gd name="connsiteY56" fmla="*/ 87380 h 605522"/>
                <a:gd name="connsiteX57" fmla="*/ 227326 w 454512"/>
                <a:gd name="connsiteY57" fmla="*/ 84180 h 605522"/>
                <a:gd name="connsiteX58" fmla="*/ 211838 w 454512"/>
                <a:gd name="connsiteY58" fmla="*/ 87380 h 605522"/>
                <a:gd name="connsiteX59" fmla="*/ 200177 w 454512"/>
                <a:gd name="connsiteY59" fmla="*/ 82758 h 605522"/>
                <a:gd name="connsiteX60" fmla="*/ 204716 w 454512"/>
                <a:gd name="connsiteY60" fmla="*/ 71024 h 605522"/>
                <a:gd name="connsiteX61" fmla="*/ 227326 w 454512"/>
                <a:gd name="connsiteY61" fmla="*/ 66402 h 605522"/>
                <a:gd name="connsiteX62" fmla="*/ 227301 w 454512"/>
                <a:gd name="connsiteY62" fmla="*/ 17775 h 605522"/>
                <a:gd name="connsiteX63" fmla="*/ 188675 w 454512"/>
                <a:gd name="connsiteY63" fmla="*/ 56259 h 605522"/>
                <a:gd name="connsiteX64" fmla="*/ 188675 w 454512"/>
                <a:gd name="connsiteY64" fmla="*/ 151092 h 605522"/>
                <a:gd name="connsiteX65" fmla="*/ 188675 w 454512"/>
                <a:gd name="connsiteY65" fmla="*/ 407681 h 605522"/>
                <a:gd name="connsiteX66" fmla="*/ 265837 w 454512"/>
                <a:gd name="connsiteY66" fmla="*/ 407681 h 605522"/>
                <a:gd name="connsiteX67" fmla="*/ 265837 w 454512"/>
                <a:gd name="connsiteY67" fmla="*/ 151092 h 605522"/>
                <a:gd name="connsiteX68" fmla="*/ 265837 w 454512"/>
                <a:gd name="connsiteY68" fmla="*/ 56259 h 605522"/>
                <a:gd name="connsiteX69" fmla="*/ 227301 w 454512"/>
                <a:gd name="connsiteY69" fmla="*/ 17775 h 605522"/>
                <a:gd name="connsiteX70" fmla="*/ 227301 w 454512"/>
                <a:gd name="connsiteY70" fmla="*/ 0 h 605522"/>
                <a:gd name="connsiteX71" fmla="*/ 283636 w 454512"/>
                <a:gd name="connsiteY71" fmla="*/ 56259 h 605522"/>
                <a:gd name="connsiteX72" fmla="*/ 283636 w 454512"/>
                <a:gd name="connsiteY72" fmla="*/ 147448 h 605522"/>
                <a:gd name="connsiteX73" fmla="*/ 299567 w 454512"/>
                <a:gd name="connsiteY73" fmla="*/ 163268 h 605522"/>
                <a:gd name="connsiteX74" fmla="*/ 321638 w 454512"/>
                <a:gd name="connsiteY74" fmla="*/ 216506 h 605522"/>
                <a:gd name="connsiteX75" fmla="*/ 321638 w 454512"/>
                <a:gd name="connsiteY75" fmla="*/ 227171 h 605522"/>
                <a:gd name="connsiteX76" fmla="*/ 352343 w 454512"/>
                <a:gd name="connsiteY76" fmla="*/ 301383 h 605522"/>
                <a:gd name="connsiteX77" fmla="*/ 429682 w 454512"/>
                <a:gd name="connsiteY77" fmla="*/ 378529 h 605522"/>
                <a:gd name="connsiteX78" fmla="*/ 454512 w 454512"/>
                <a:gd name="connsiteY78" fmla="*/ 438432 h 605522"/>
                <a:gd name="connsiteX79" fmla="*/ 454512 w 454512"/>
                <a:gd name="connsiteY79" fmla="*/ 501891 h 605522"/>
                <a:gd name="connsiteX80" fmla="*/ 426656 w 454512"/>
                <a:gd name="connsiteY80" fmla="*/ 529710 h 605522"/>
                <a:gd name="connsiteX81" fmla="*/ 308556 w 454512"/>
                <a:gd name="connsiteY81" fmla="*/ 529710 h 605522"/>
                <a:gd name="connsiteX82" fmla="*/ 312116 w 454512"/>
                <a:gd name="connsiteY82" fmla="*/ 596190 h 605522"/>
                <a:gd name="connsiteX83" fmla="*/ 309713 w 454512"/>
                <a:gd name="connsiteY83" fmla="*/ 602767 h 605522"/>
                <a:gd name="connsiteX84" fmla="*/ 303216 w 454512"/>
                <a:gd name="connsiteY84" fmla="*/ 605522 h 605522"/>
                <a:gd name="connsiteX85" fmla="*/ 151296 w 454512"/>
                <a:gd name="connsiteY85" fmla="*/ 605522 h 605522"/>
                <a:gd name="connsiteX86" fmla="*/ 144888 w 454512"/>
                <a:gd name="connsiteY86" fmla="*/ 602767 h 605522"/>
                <a:gd name="connsiteX87" fmla="*/ 142396 w 454512"/>
                <a:gd name="connsiteY87" fmla="*/ 596190 h 605522"/>
                <a:gd name="connsiteX88" fmla="*/ 145956 w 454512"/>
                <a:gd name="connsiteY88" fmla="*/ 529710 h 605522"/>
                <a:gd name="connsiteX89" fmla="*/ 27945 w 454512"/>
                <a:gd name="connsiteY89" fmla="*/ 529710 h 605522"/>
                <a:gd name="connsiteX90" fmla="*/ 0 w 454512"/>
                <a:gd name="connsiteY90" fmla="*/ 501891 h 605522"/>
                <a:gd name="connsiteX91" fmla="*/ 0 w 454512"/>
                <a:gd name="connsiteY91" fmla="*/ 438432 h 605522"/>
                <a:gd name="connsiteX92" fmla="*/ 24919 w 454512"/>
                <a:gd name="connsiteY92" fmla="*/ 378529 h 605522"/>
                <a:gd name="connsiteX93" fmla="*/ 102169 w 454512"/>
                <a:gd name="connsiteY93" fmla="*/ 301383 h 605522"/>
                <a:gd name="connsiteX94" fmla="*/ 132963 w 454512"/>
                <a:gd name="connsiteY94" fmla="*/ 227171 h 605522"/>
                <a:gd name="connsiteX95" fmla="*/ 132963 w 454512"/>
                <a:gd name="connsiteY95" fmla="*/ 216506 h 605522"/>
                <a:gd name="connsiteX96" fmla="*/ 155034 w 454512"/>
                <a:gd name="connsiteY96" fmla="*/ 163268 h 605522"/>
                <a:gd name="connsiteX97" fmla="*/ 170876 w 454512"/>
                <a:gd name="connsiteY97" fmla="*/ 147448 h 605522"/>
                <a:gd name="connsiteX98" fmla="*/ 170876 w 454512"/>
                <a:gd name="connsiteY98" fmla="*/ 56259 h 605522"/>
                <a:gd name="connsiteX99" fmla="*/ 227301 w 454512"/>
                <a:gd name="connsiteY99" fmla="*/ 0 h 60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54512" h="605522">
                  <a:moveTo>
                    <a:pt x="236201" y="567660"/>
                  </a:moveTo>
                  <a:lnTo>
                    <a:pt x="236201" y="587747"/>
                  </a:lnTo>
                  <a:lnTo>
                    <a:pt x="293871" y="587747"/>
                  </a:lnTo>
                  <a:lnTo>
                    <a:pt x="292803" y="567660"/>
                  </a:lnTo>
                  <a:close/>
                  <a:moveTo>
                    <a:pt x="161798" y="567660"/>
                  </a:moveTo>
                  <a:lnTo>
                    <a:pt x="160730" y="587747"/>
                  </a:lnTo>
                  <a:lnTo>
                    <a:pt x="218401" y="587747"/>
                  </a:lnTo>
                  <a:lnTo>
                    <a:pt x="218401" y="567660"/>
                  </a:lnTo>
                  <a:close/>
                  <a:moveTo>
                    <a:pt x="236201" y="425456"/>
                  </a:moveTo>
                  <a:lnTo>
                    <a:pt x="236201" y="549885"/>
                  </a:lnTo>
                  <a:lnTo>
                    <a:pt x="291824" y="549885"/>
                  </a:lnTo>
                  <a:lnTo>
                    <a:pt x="285772" y="434966"/>
                  </a:lnTo>
                  <a:cubicBezTo>
                    <a:pt x="285505" y="429634"/>
                    <a:pt x="281055" y="425456"/>
                    <a:pt x="275716" y="425456"/>
                  </a:cubicBezTo>
                  <a:close/>
                  <a:moveTo>
                    <a:pt x="178796" y="425456"/>
                  </a:moveTo>
                  <a:cubicBezTo>
                    <a:pt x="173457" y="425456"/>
                    <a:pt x="169007" y="429634"/>
                    <a:pt x="168740" y="434966"/>
                  </a:cubicBezTo>
                  <a:lnTo>
                    <a:pt x="162688" y="549885"/>
                  </a:lnTo>
                  <a:lnTo>
                    <a:pt x="218401" y="549885"/>
                  </a:lnTo>
                  <a:lnTo>
                    <a:pt x="218401" y="425456"/>
                  </a:lnTo>
                  <a:close/>
                  <a:moveTo>
                    <a:pt x="283636" y="172511"/>
                  </a:moveTo>
                  <a:lnTo>
                    <a:pt x="283636" y="408836"/>
                  </a:lnTo>
                  <a:cubicBezTo>
                    <a:pt x="294672" y="412036"/>
                    <a:pt x="302949" y="421990"/>
                    <a:pt x="303572" y="434077"/>
                  </a:cubicBezTo>
                  <a:lnTo>
                    <a:pt x="305708" y="473983"/>
                  </a:lnTo>
                  <a:lnTo>
                    <a:pt x="407610" y="473983"/>
                  </a:lnTo>
                  <a:cubicBezTo>
                    <a:pt x="412594" y="473983"/>
                    <a:pt x="416510" y="477983"/>
                    <a:pt x="416510" y="482871"/>
                  </a:cubicBezTo>
                  <a:cubicBezTo>
                    <a:pt x="416510" y="487848"/>
                    <a:pt x="412594" y="491759"/>
                    <a:pt x="407610" y="491759"/>
                  </a:cubicBezTo>
                  <a:lnTo>
                    <a:pt x="306598" y="491759"/>
                  </a:lnTo>
                  <a:lnTo>
                    <a:pt x="307666" y="511934"/>
                  </a:lnTo>
                  <a:lnTo>
                    <a:pt x="426656" y="511934"/>
                  </a:lnTo>
                  <a:cubicBezTo>
                    <a:pt x="432174" y="511934"/>
                    <a:pt x="436713" y="507401"/>
                    <a:pt x="436713" y="501891"/>
                  </a:cubicBezTo>
                  <a:lnTo>
                    <a:pt x="436713" y="438432"/>
                  </a:lnTo>
                  <a:cubicBezTo>
                    <a:pt x="436713" y="420568"/>
                    <a:pt x="429771" y="403770"/>
                    <a:pt x="417044" y="391150"/>
                  </a:cubicBezTo>
                  <a:lnTo>
                    <a:pt x="339794" y="313915"/>
                  </a:lnTo>
                  <a:cubicBezTo>
                    <a:pt x="316566" y="290807"/>
                    <a:pt x="303839" y="259967"/>
                    <a:pt x="303839" y="227171"/>
                  </a:cubicBezTo>
                  <a:lnTo>
                    <a:pt x="303839" y="216506"/>
                  </a:lnTo>
                  <a:cubicBezTo>
                    <a:pt x="303839" y="201130"/>
                    <a:pt x="297787" y="186732"/>
                    <a:pt x="286929" y="175889"/>
                  </a:cubicBezTo>
                  <a:close/>
                  <a:moveTo>
                    <a:pt x="170876" y="172511"/>
                  </a:moveTo>
                  <a:lnTo>
                    <a:pt x="167583" y="175889"/>
                  </a:lnTo>
                  <a:cubicBezTo>
                    <a:pt x="156725" y="186732"/>
                    <a:pt x="150762" y="201130"/>
                    <a:pt x="150762" y="216506"/>
                  </a:cubicBezTo>
                  <a:lnTo>
                    <a:pt x="150762" y="227171"/>
                  </a:lnTo>
                  <a:cubicBezTo>
                    <a:pt x="150762" y="259967"/>
                    <a:pt x="137946" y="290807"/>
                    <a:pt x="114718" y="313915"/>
                  </a:cubicBezTo>
                  <a:lnTo>
                    <a:pt x="37468" y="391150"/>
                  </a:lnTo>
                  <a:cubicBezTo>
                    <a:pt x="24830" y="403770"/>
                    <a:pt x="17799" y="420568"/>
                    <a:pt x="17799" y="438432"/>
                  </a:cubicBezTo>
                  <a:lnTo>
                    <a:pt x="17799" y="501891"/>
                  </a:lnTo>
                  <a:cubicBezTo>
                    <a:pt x="17799" y="507401"/>
                    <a:pt x="22338" y="511934"/>
                    <a:pt x="27945" y="511934"/>
                  </a:cubicBezTo>
                  <a:lnTo>
                    <a:pt x="146846" y="511934"/>
                  </a:lnTo>
                  <a:lnTo>
                    <a:pt x="147914" y="491759"/>
                  </a:lnTo>
                  <a:lnTo>
                    <a:pt x="46902" y="491759"/>
                  </a:lnTo>
                  <a:cubicBezTo>
                    <a:pt x="42007" y="491759"/>
                    <a:pt x="38002" y="487848"/>
                    <a:pt x="38002" y="482871"/>
                  </a:cubicBezTo>
                  <a:cubicBezTo>
                    <a:pt x="38002" y="477983"/>
                    <a:pt x="42007" y="473983"/>
                    <a:pt x="46902" y="473983"/>
                  </a:cubicBezTo>
                  <a:lnTo>
                    <a:pt x="148893" y="473983"/>
                  </a:lnTo>
                  <a:lnTo>
                    <a:pt x="150940" y="434077"/>
                  </a:lnTo>
                  <a:cubicBezTo>
                    <a:pt x="151652" y="421990"/>
                    <a:pt x="159840" y="412036"/>
                    <a:pt x="170876" y="408836"/>
                  </a:cubicBezTo>
                  <a:close/>
                  <a:moveTo>
                    <a:pt x="227326" y="66402"/>
                  </a:moveTo>
                  <a:cubicBezTo>
                    <a:pt x="235160" y="66402"/>
                    <a:pt x="242726" y="67913"/>
                    <a:pt x="249847" y="71113"/>
                  </a:cubicBezTo>
                  <a:cubicBezTo>
                    <a:pt x="254387" y="73069"/>
                    <a:pt x="256434" y="78314"/>
                    <a:pt x="254476" y="82758"/>
                  </a:cubicBezTo>
                  <a:cubicBezTo>
                    <a:pt x="252963" y="86136"/>
                    <a:pt x="249758" y="88092"/>
                    <a:pt x="246287" y="88092"/>
                  </a:cubicBezTo>
                  <a:cubicBezTo>
                    <a:pt x="245129" y="88092"/>
                    <a:pt x="243883" y="87825"/>
                    <a:pt x="242726" y="87380"/>
                  </a:cubicBezTo>
                  <a:cubicBezTo>
                    <a:pt x="237830" y="85247"/>
                    <a:pt x="232667" y="84180"/>
                    <a:pt x="227326" y="84180"/>
                  </a:cubicBezTo>
                  <a:cubicBezTo>
                    <a:pt x="221896" y="84180"/>
                    <a:pt x="216733" y="85247"/>
                    <a:pt x="211838" y="87380"/>
                  </a:cubicBezTo>
                  <a:cubicBezTo>
                    <a:pt x="207387" y="89336"/>
                    <a:pt x="202135" y="87292"/>
                    <a:pt x="200177" y="82758"/>
                  </a:cubicBezTo>
                  <a:cubicBezTo>
                    <a:pt x="198218" y="78314"/>
                    <a:pt x="200266" y="73069"/>
                    <a:pt x="204716" y="71024"/>
                  </a:cubicBezTo>
                  <a:cubicBezTo>
                    <a:pt x="211838" y="67913"/>
                    <a:pt x="219493" y="66402"/>
                    <a:pt x="227326" y="66402"/>
                  </a:cubicBezTo>
                  <a:close/>
                  <a:moveTo>
                    <a:pt x="227301" y="17775"/>
                  </a:moveTo>
                  <a:cubicBezTo>
                    <a:pt x="206030" y="17775"/>
                    <a:pt x="188675" y="35018"/>
                    <a:pt x="188675" y="56259"/>
                  </a:cubicBezTo>
                  <a:lnTo>
                    <a:pt x="188675" y="151092"/>
                  </a:lnTo>
                  <a:lnTo>
                    <a:pt x="188675" y="407681"/>
                  </a:lnTo>
                  <a:lnTo>
                    <a:pt x="265837" y="407681"/>
                  </a:lnTo>
                  <a:lnTo>
                    <a:pt x="265837" y="151092"/>
                  </a:lnTo>
                  <a:lnTo>
                    <a:pt x="265837" y="56259"/>
                  </a:lnTo>
                  <a:cubicBezTo>
                    <a:pt x="265837" y="35018"/>
                    <a:pt x="248571" y="17775"/>
                    <a:pt x="227301" y="17775"/>
                  </a:cubicBezTo>
                  <a:close/>
                  <a:moveTo>
                    <a:pt x="227301" y="0"/>
                  </a:moveTo>
                  <a:cubicBezTo>
                    <a:pt x="258361" y="0"/>
                    <a:pt x="283636" y="25241"/>
                    <a:pt x="283636" y="56259"/>
                  </a:cubicBezTo>
                  <a:lnTo>
                    <a:pt x="283636" y="147448"/>
                  </a:lnTo>
                  <a:lnTo>
                    <a:pt x="299567" y="163268"/>
                  </a:lnTo>
                  <a:cubicBezTo>
                    <a:pt x="313807" y="177488"/>
                    <a:pt x="321638" y="196419"/>
                    <a:pt x="321638" y="216506"/>
                  </a:cubicBezTo>
                  <a:lnTo>
                    <a:pt x="321638" y="227171"/>
                  </a:lnTo>
                  <a:cubicBezTo>
                    <a:pt x="321638" y="255256"/>
                    <a:pt x="332496" y="281564"/>
                    <a:pt x="352343" y="301383"/>
                  </a:cubicBezTo>
                  <a:lnTo>
                    <a:pt x="429682" y="378529"/>
                  </a:lnTo>
                  <a:cubicBezTo>
                    <a:pt x="445701" y="394527"/>
                    <a:pt x="454512" y="415858"/>
                    <a:pt x="454512" y="438432"/>
                  </a:cubicBezTo>
                  <a:lnTo>
                    <a:pt x="454512" y="501891"/>
                  </a:lnTo>
                  <a:cubicBezTo>
                    <a:pt x="454512" y="517178"/>
                    <a:pt x="441964" y="529710"/>
                    <a:pt x="426656" y="529710"/>
                  </a:cubicBezTo>
                  <a:lnTo>
                    <a:pt x="308556" y="529710"/>
                  </a:lnTo>
                  <a:lnTo>
                    <a:pt x="312116" y="596190"/>
                  </a:lnTo>
                  <a:cubicBezTo>
                    <a:pt x="312205" y="598590"/>
                    <a:pt x="311315" y="600989"/>
                    <a:pt x="309713" y="602767"/>
                  </a:cubicBezTo>
                  <a:cubicBezTo>
                    <a:pt x="308022" y="604544"/>
                    <a:pt x="305619" y="605522"/>
                    <a:pt x="303216" y="605522"/>
                  </a:cubicBezTo>
                  <a:lnTo>
                    <a:pt x="151296" y="605522"/>
                  </a:lnTo>
                  <a:cubicBezTo>
                    <a:pt x="148893" y="605522"/>
                    <a:pt x="146579" y="604544"/>
                    <a:pt x="144888" y="602767"/>
                  </a:cubicBezTo>
                  <a:cubicBezTo>
                    <a:pt x="143197" y="600989"/>
                    <a:pt x="142307" y="598590"/>
                    <a:pt x="142396" y="596190"/>
                  </a:cubicBezTo>
                  <a:lnTo>
                    <a:pt x="145956" y="529710"/>
                  </a:lnTo>
                  <a:lnTo>
                    <a:pt x="27945" y="529710"/>
                  </a:lnTo>
                  <a:cubicBezTo>
                    <a:pt x="12548" y="529710"/>
                    <a:pt x="0" y="517178"/>
                    <a:pt x="0" y="501891"/>
                  </a:cubicBezTo>
                  <a:lnTo>
                    <a:pt x="0" y="438432"/>
                  </a:lnTo>
                  <a:cubicBezTo>
                    <a:pt x="0" y="415858"/>
                    <a:pt x="8900" y="394527"/>
                    <a:pt x="24919" y="378529"/>
                  </a:cubicBezTo>
                  <a:lnTo>
                    <a:pt x="102169" y="301383"/>
                  </a:lnTo>
                  <a:cubicBezTo>
                    <a:pt x="122016" y="281564"/>
                    <a:pt x="132963" y="255256"/>
                    <a:pt x="132963" y="227171"/>
                  </a:cubicBezTo>
                  <a:lnTo>
                    <a:pt x="132963" y="216506"/>
                  </a:lnTo>
                  <a:cubicBezTo>
                    <a:pt x="132963" y="196419"/>
                    <a:pt x="140794" y="177488"/>
                    <a:pt x="155034" y="163268"/>
                  </a:cubicBezTo>
                  <a:lnTo>
                    <a:pt x="170876" y="147448"/>
                  </a:lnTo>
                  <a:lnTo>
                    <a:pt x="170876" y="56259"/>
                  </a:lnTo>
                  <a:cubicBezTo>
                    <a:pt x="170876" y="25241"/>
                    <a:pt x="196151" y="0"/>
                    <a:pt x="227301" y="0"/>
                  </a:cubicBezTo>
                  <a:close/>
                </a:path>
              </a:pathLst>
            </a:custGeom>
            <a:gradFill>
              <a:gsLst>
                <a:gs pos="35000">
                  <a:srgbClr val="F4706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矩形: 圆角 65"/>
            <p:cNvSpPr/>
            <p:nvPr/>
          </p:nvSpPr>
          <p:spPr>
            <a:xfrm>
              <a:off x="10765" y="6321"/>
              <a:ext cx="923" cy="924"/>
            </a:xfrm>
            <a:prstGeom prst="roundRect">
              <a:avLst>
                <a:gd name="adj" fmla="val 50000"/>
              </a:avLst>
            </a:prstGeom>
            <a:noFill/>
            <a:ln w="9525">
              <a:gradFill>
                <a:gsLst>
                  <a:gs pos="35000">
                    <a:srgbClr val="F4706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767570" y="3574415"/>
            <a:ext cx="585470" cy="586740"/>
            <a:chOff x="10765" y="6321"/>
            <a:chExt cx="922" cy="924"/>
          </a:xfrm>
        </p:grpSpPr>
        <p:sp>
          <p:nvSpPr>
            <p:cNvPr id="13" name="truck_144502">
              <a:hlinkClick r:id="rId6" action="ppaction://hlinksldjump"/>
            </p:cNvPr>
            <p:cNvSpPr>
              <a:spLocks noChangeAspect="1"/>
            </p:cNvSpPr>
            <p:nvPr/>
          </p:nvSpPr>
          <p:spPr bwMode="auto">
            <a:xfrm>
              <a:off x="10995" y="6473"/>
              <a:ext cx="463" cy="617"/>
            </a:xfrm>
            <a:custGeom>
              <a:avLst/>
              <a:gdLst>
                <a:gd name="connsiteX0" fmla="*/ 236201 w 454512"/>
                <a:gd name="connsiteY0" fmla="*/ 567660 h 605522"/>
                <a:gd name="connsiteX1" fmla="*/ 236201 w 454512"/>
                <a:gd name="connsiteY1" fmla="*/ 587747 h 605522"/>
                <a:gd name="connsiteX2" fmla="*/ 293871 w 454512"/>
                <a:gd name="connsiteY2" fmla="*/ 587747 h 605522"/>
                <a:gd name="connsiteX3" fmla="*/ 292803 w 454512"/>
                <a:gd name="connsiteY3" fmla="*/ 567660 h 605522"/>
                <a:gd name="connsiteX4" fmla="*/ 161798 w 454512"/>
                <a:gd name="connsiteY4" fmla="*/ 567660 h 605522"/>
                <a:gd name="connsiteX5" fmla="*/ 160730 w 454512"/>
                <a:gd name="connsiteY5" fmla="*/ 587747 h 605522"/>
                <a:gd name="connsiteX6" fmla="*/ 218401 w 454512"/>
                <a:gd name="connsiteY6" fmla="*/ 587747 h 605522"/>
                <a:gd name="connsiteX7" fmla="*/ 218401 w 454512"/>
                <a:gd name="connsiteY7" fmla="*/ 567660 h 605522"/>
                <a:gd name="connsiteX8" fmla="*/ 236201 w 454512"/>
                <a:gd name="connsiteY8" fmla="*/ 425456 h 605522"/>
                <a:gd name="connsiteX9" fmla="*/ 236201 w 454512"/>
                <a:gd name="connsiteY9" fmla="*/ 549885 h 605522"/>
                <a:gd name="connsiteX10" fmla="*/ 291824 w 454512"/>
                <a:gd name="connsiteY10" fmla="*/ 549885 h 605522"/>
                <a:gd name="connsiteX11" fmla="*/ 285772 w 454512"/>
                <a:gd name="connsiteY11" fmla="*/ 434966 h 605522"/>
                <a:gd name="connsiteX12" fmla="*/ 275716 w 454512"/>
                <a:gd name="connsiteY12" fmla="*/ 425456 h 605522"/>
                <a:gd name="connsiteX13" fmla="*/ 178796 w 454512"/>
                <a:gd name="connsiteY13" fmla="*/ 425456 h 605522"/>
                <a:gd name="connsiteX14" fmla="*/ 168740 w 454512"/>
                <a:gd name="connsiteY14" fmla="*/ 434966 h 605522"/>
                <a:gd name="connsiteX15" fmla="*/ 162688 w 454512"/>
                <a:gd name="connsiteY15" fmla="*/ 549885 h 605522"/>
                <a:gd name="connsiteX16" fmla="*/ 218401 w 454512"/>
                <a:gd name="connsiteY16" fmla="*/ 549885 h 605522"/>
                <a:gd name="connsiteX17" fmla="*/ 218401 w 454512"/>
                <a:gd name="connsiteY17" fmla="*/ 425456 h 605522"/>
                <a:gd name="connsiteX18" fmla="*/ 283636 w 454512"/>
                <a:gd name="connsiteY18" fmla="*/ 172511 h 605522"/>
                <a:gd name="connsiteX19" fmla="*/ 283636 w 454512"/>
                <a:gd name="connsiteY19" fmla="*/ 408836 h 605522"/>
                <a:gd name="connsiteX20" fmla="*/ 303572 w 454512"/>
                <a:gd name="connsiteY20" fmla="*/ 434077 h 605522"/>
                <a:gd name="connsiteX21" fmla="*/ 305708 w 454512"/>
                <a:gd name="connsiteY21" fmla="*/ 473983 h 605522"/>
                <a:gd name="connsiteX22" fmla="*/ 407610 w 454512"/>
                <a:gd name="connsiteY22" fmla="*/ 473983 h 605522"/>
                <a:gd name="connsiteX23" fmla="*/ 416510 w 454512"/>
                <a:gd name="connsiteY23" fmla="*/ 482871 h 605522"/>
                <a:gd name="connsiteX24" fmla="*/ 407610 w 454512"/>
                <a:gd name="connsiteY24" fmla="*/ 491759 h 605522"/>
                <a:gd name="connsiteX25" fmla="*/ 306598 w 454512"/>
                <a:gd name="connsiteY25" fmla="*/ 491759 h 605522"/>
                <a:gd name="connsiteX26" fmla="*/ 307666 w 454512"/>
                <a:gd name="connsiteY26" fmla="*/ 511934 h 605522"/>
                <a:gd name="connsiteX27" fmla="*/ 426656 w 454512"/>
                <a:gd name="connsiteY27" fmla="*/ 511934 h 605522"/>
                <a:gd name="connsiteX28" fmla="*/ 436713 w 454512"/>
                <a:gd name="connsiteY28" fmla="*/ 501891 h 605522"/>
                <a:gd name="connsiteX29" fmla="*/ 436713 w 454512"/>
                <a:gd name="connsiteY29" fmla="*/ 438432 h 605522"/>
                <a:gd name="connsiteX30" fmla="*/ 417044 w 454512"/>
                <a:gd name="connsiteY30" fmla="*/ 391150 h 605522"/>
                <a:gd name="connsiteX31" fmla="*/ 339794 w 454512"/>
                <a:gd name="connsiteY31" fmla="*/ 313915 h 605522"/>
                <a:gd name="connsiteX32" fmla="*/ 303839 w 454512"/>
                <a:gd name="connsiteY32" fmla="*/ 227171 h 605522"/>
                <a:gd name="connsiteX33" fmla="*/ 303839 w 454512"/>
                <a:gd name="connsiteY33" fmla="*/ 216506 h 605522"/>
                <a:gd name="connsiteX34" fmla="*/ 286929 w 454512"/>
                <a:gd name="connsiteY34" fmla="*/ 175889 h 605522"/>
                <a:gd name="connsiteX35" fmla="*/ 170876 w 454512"/>
                <a:gd name="connsiteY35" fmla="*/ 172511 h 605522"/>
                <a:gd name="connsiteX36" fmla="*/ 167583 w 454512"/>
                <a:gd name="connsiteY36" fmla="*/ 175889 h 605522"/>
                <a:gd name="connsiteX37" fmla="*/ 150762 w 454512"/>
                <a:gd name="connsiteY37" fmla="*/ 216506 h 605522"/>
                <a:gd name="connsiteX38" fmla="*/ 150762 w 454512"/>
                <a:gd name="connsiteY38" fmla="*/ 227171 h 605522"/>
                <a:gd name="connsiteX39" fmla="*/ 114718 w 454512"/>
                <a:gd name="connsiteY39" fmla="*/ 313915 h 605522"/>
                <a:gd name="connsiteX40" fmla="*/ 37468 w 454512"/>
                <a:gd name="connsiteY40" fmla="*/ 391150 h 605522"/>
                <a:gd name="connsiteX41" fmla="*/ 17799 w 454512"/>
                <a:gd name="connsiteY41" fmla="*/ 438432 h 605522"/>
                <a:gd name="connsiteX42" fmla="*/ 17799 w 454512"/>
                <a:gd name="connsiteY42" fmla="*/ 501891 h 605522"/>
                <a:gd name="connsiteX43" fmla="*/ 27945 w 454512"/>
                <a:gd name="connsiteY43" fmla="*/ 511934 h 605522"/>
                <a:gd name="connsiteX44" fmla="*/ 146846 w 454512"/>
                <a:gd name="connsiteY44" fmla="*/ 511934 h 605522"/>
                <a:gd name="connsiteX45" fmla="*/ 147914 w 454512"/>
                <a:gd name="connsiteY45" fmla="*/ 491759 h 605522"/>
                <a:gd name="connsiteX46" fmla="*/ 46902 w 454512"/>
                <a:gd name="connsiteY46" fmla="*/ 491759 h 605522"/>
                <a:gd name="connsiteX47" fmla="*/ 38002 w 454512"/>
                <a:gd name="connsiteY47" fmla="*/ 482871 h 605522"/>
                <a:gd name="connsiteX48" fmla="*/ 46902 w 454512"/>
                <a:gd name="connsiteY48" fmla="*/ 473983 h 605522"/>
                <a:gd name="connsiteX49" fmla="*/ 148893 w 454512"/>
                <a:gd name="connsiteY49" fmla="*/ 473983 h 605522"/>
                <a:gd name="connsiteX50" fmla="*/ 150940 w 454512"/>
                <a:gd name="connsiteY50" fmla="*/ 434077 h 605522"/>
                <a:gd name="connsiteX51" fmla="*/ 170876 w 454512"/>
                <a:gd name="connsiteY51" fmla="*/ 408836 h 605522"/>
                <a:gd name="connsiteX52" fmla="*/ 227326 w 454512"/>
                <a:gd name="connsiteY52" fmla="*/ 66402 h 605522"/>
                <a:gd name="connsiteX53" fmla="*/ 249847 w 454512"/>
                <a:gd name="connsiteY53" fmla="*/ 71113 h 605522"/>
                <a:gd name="connsiteX54" fmla="*/ 254476 w 454512"/>
                <a:gd name="connsiteY54" fmla="*/ 82758 h 605522"/>
                <a:gd name="connsiteX55" fmla="*/ 246287 w 454512"/>
                <a:gd name="connsiteY55" fmla="*/ 88092 h 605522"/>
                <a:gd name="connsiteX56" fmla="*/ 242726 w 454512"/>
                <a:gd name="connsiteY56" fmla="*/ 87380 h 605522"/>
                <a:gd name="connsiteX57" fmla="*/ 227326 w 454512"/>
                <a:gd name="connsiteY57" fmla="*/ 84180 h 605522"/>
                <a:gd name="connsiteX58" fmla="*/ 211838 w 454512"/>
                <a:gd name="connsiteY58" fmla="*/ 87380 h 605522"/>
                <a:gd name="connsiteX59" fmla="*/ 200177 w 454512"/>
                <a:gd name="connsiteY59" fmla="*/ 82758 h 605522"/>
                <a:gd name="connsiteX60" fmla="*/ 204716 w 454512"/>
                <a:gd name="connsiteY60" fmla="*/ 71024 h 605522"/>
                <a:gd name="connsiteX61" fmla="*/ 227326 w 454512"/>
                <a:gd name="connsiteY61" fmla="*/ 66402 h 605522"/>
                <a:gd name="connsiteX62" fmla="*/ 227301 w 454512"/>
                <a:gd name="connsiteY62" fmla="*/ 17775 h 605522"/>
                <a:gd name="connsiteX63" fmla="*/ 188675 w 454512"/>
                <a:gd name="connsiteY63" fmla="*/ 56259 h 605522"/>
                <a:gd name="connsiteX64" fmla="*/ 188675 w 454512"/>
                <a:gd name="connsiteY64" fmla="*/ 151092 h 605522"/>
                <a:gd name="connsiteX65" fmla="*/ 188675 w 454512"/>
                <a:gd name="connsiteY65" fmla="*/ 407681 h 605522"/>
                <a:gd name="connsiteX66" fmla="*/ 265837 w 454512"/>
                <a:gd name="connsiteY66" fmla="*/ 407681 h 605522"/>
                <a:gd name="connsiteX67" fmla="*/ 265837 w 454512"/>
                <a:gd name="connsiteY67" fmla="*/ 151092 h 605522"/>
                <a:gd name="connsiteX68" fmla="*/ 265837 w 454512"/>
                <a:gd name="connsiteY68" fmla="*/ 56259 h 605522"/>
                <a:gd name="connsiteX69" fmla="*/ 227301 w 454512"/>
                <a:gd name="connsiteY69" fmla="*/ 17775 h 605522"/>
                <a:gd name="connsiteX70" fmla="*/ 227301 w 454512"/>
                <a:gd name="connsiteY70" fmla="*/ 0 h 605522"/>
                <a:gd name="connsiteX71" fmla="*/ 283636 w 454512"/>
                <a:gd name="connsiteY71" fmla="*/ 56259 h 605522"/>
                <a:gd name="connsiteX72" fmla="*/ 283636 w 454512"/>
                <a:gd name="connsiteY72" fmla="*/ 147448 h 605522"/>
                <a:gd name="connsiteX73" fmla="*/ 299567 w 454512"/>
                <a:gd name="connsiteY73" fmla="*/ 163268 h 605522"/>
                <a:gd name="connsiteX74" fmla="*/ 321638 w 454512"/>
                <a:gd name="connsiteY74" fmla="*/ 216506 h 605522"/>
                <a:gd name="connsiteX75" fmla="*/ 321638 w 454512"/>
                <a:gd name="connsiteY75" fmla="*/ 227171 h 605522"/>
                <a:gd name="connsiteX76" fmla="*/ 352343 w 454512"/>
                <a:gd name="connsiteY76" fmla="*/ 301383 h 605522"/>
                <a:gd name="connsiteX77" fmla="*/ 429682 w 454512"/>
                <a:gd name="connsiteY77" fmla="*/ 378529 h 605522"/>
                <a:gd name="connsiteX78" fmla="*/ 454512 w 454512"/>
                <a:gd name="connsiteY78" fmla="*/ 438432 h 605522"/>
                <a:gd name="connsiteX79" fmla="*/ 454512 w 454512"/>
                <a:gd name="connsiteY79" fmla="*/ 501891 h 605522"/>
                <a:gd name="connsiteX80" fmla="*/ 426656 w 454512"/>
                <a:gd name="connsiteY80" fmla="*/ 529710 h 605522"/>
                <a:gd name="connsiteX81" fmla="*/ 308556 w 454512"/>
                <a:gd name="connsiteY81" fmla="*/ 529710 h 605522"/>
                <a:gd name="connsiteX82" fmla="*/ 312116 w 454512"/>
                <a:gd name="connsiteY82" fmla="*/ 596190 h 605522"/>
                <a:gd name="connsiteX83" fmla="*/ 309713 w 454512"/>
                <a:gd name="connsiteY83" fmla="*/ 602767 h 605522"/>
                <a:gd name="connsiteX84" fmla="*/ 303216 w 454512"/>
                <a:gd name="connsiteY84" fmla="*/ 605522 h 605522"/>
                <a:gd name="connsiteX85" fmla="*/ 151296 w 454512"/>
                <a:gd name="connsiteY85" fmla="*/ 605522 h 605522"/>
                <a:gd name="connsiteX86" fmla="*/ 144888 w 454512"/>
                <a:gd name="connsiteY86" fmla="*/ 602767 h 605522"/>
                <a:gd name="connsiteX87" fmla="*/ 142396 w 454512"/>
                <a:gd name="connsiteY87" fmla="*/ 596190 h 605522"/>
                <a:gd name="connsiteX88" fmla="*/ 145956 w 454512"/>
                <a:gd name="connsiteY88" fmla="*/ 529710 h 605522"/>
                <a:gd name="connsiteX89" fmla="*/ 27945 w 454512"/>
                <a:gd name="connsiteY89" fmla="*/ 529710 h 605522"/>
                <a:gd name="connsiteX90" fmla="*/ 0 w 454512"/>
                <a:gd name="connsiteY90" fmla="*/ 501891 h 605522"/>
                <a:gd name="connsiteX91" fmla="*/ 0 w 454512"/>
                <a:gd name="connsiteY91" fmla="*/ 438432 h 605522"/>
                <a:gd name="connsiteX92" fmla="*/ 24919 w 454512"/>
                <a:gd name="connsiteY92" fmla="*/ 378529 h 605522"/>
                <a:gd name="connsiteX93" fmla="*/ 102169 w 454512"/>
                <a:gd name="connsiteY93" fmla="*/ 301383 h 605522"/>
                <a:gd name="connsiteX94" fmla="*/ 132963 w 454512"/>
                <a:gd name="connsiteY94" fmla="*/ 227171 h 605522"/>
                <a:gd name="connsiteX95" fmla="*/ 132963 w 454512"/>
                <a:gd name="connsiteY95" fmla="*/ 216506 h 605522"/>
                <a:gd name="connsiteX96" fmla="*/ 155034 w 454512"/>
                <a:gd name="connsiteY96" fmla="*/ 163268 h 605522"/>
                <a:gd name="connsiteX97" fmla="*/ 170876 w 454512"/>
                <a:gd name="connsiteY97" fmla="*/ 147448 h 605522"/>
                <a:gd name="connsiteX98" fmla="*/ 170876 w 454512"/>
                <a:gd name="connsiteY98" fmla="*/ 56259 h 605522"/>
                <a:gd name="connsiteX99" fmla="*/ 227301 w 454512"/>
                <a:gd name="connsiteY99" fmla="*/ 0 h 60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54512" h="605522">
                  <a:moveTo>
                    <a:pt x="236201" y="567660"/>
                  </a:moveTo>
                  <a:lnTo>
                    <a:pt x="236201" y="587747"/>
                  </a:lnTo>
                  <a:lnTo>
                    <a:pt x="293871" y="587747"/>
                  </a:lnTo>
                  <a:lnTo>
                    <a:pt x="292803" y="567660"/>
                  </a:lnTo>
                  <a:close/>
                  <a:moveTo>
                    <a:pt x="161798" y="567660"/>
                  </a:moveTo>
                  <a:lnTo>
                    <a:pt x="160730" y="587747"/>
                  </a:lnTo>
                  <a:lnTo>
                    <a:pt x="218401" y="587747"/>
                  </a:lnTo>
                  <a:lnTo>
                    <a:pt x="218401" y="567660"/>
                  </a:lnTo>
                  <a:close/>
                  <a:moveTo>
                    <a:pt x="236201" y="425456"/>
                  </a:moveTo>
                  <a:lnTo>
                    <a:pt x="236201" y="549885"/>
                  </a:lnTo>
                  <a:lnTo>
                    <a:pt x="291824" y="549885"/>
                  </a:lnTo>
                  <a:lnTo>
                    <a:pt x="285772" y="434966"/>
                  </a:lnTo>
                  <a:cubicBezTo>
                    <a:pt x="285505" y="429634"/>
                    <a:pt x="281055" y="425456"/>
                    <a:pt x="275716" y="425456"/>
                  </a:cubicBezTo>
                  <a:close/>
                  <a:moveTo>
                    <a:pt x="178796" y="425456"/>
                  </a:moveTo>
                  <a:cubicBezTo>
                    <a:pt x="173457" y="425456"/>
                    <a:pt x="169007" y="429634"/>
                    <a:pt x="168740" y="434966"/>
                  </a:cubicBezTo>
                  <a:lnTo>
                    <a:pt x="162688" y="549885"/>
                  </a:lnTo>
                  <a:lnTo>
                    <a:pt x="218401" y="549885"/>
                  </a:lnTo>
                  <a:lnTo>
                    <a:pt x="218401" y="425456"/>
                  </a:lnTo>
                  <a:close/>
                  <a:moveTo>
                    <a:pt x="283636" y="172511"/>
                  </a:moveTo>
                  <a:lnTo>
                    <a:pt x="283636" y="408836"/>
                  </a:lnTo>
                  <a:cubicBezTo>
                    <a:pt x="294672" y="412036"/>
                    <a:pt x="302949" y="421990"/>
                    <a:pt x="303572" y="434077"/>
                  </a:cubicBezTo>
                  <a:lnTo>
                    <a:pt x="305708" y="473983"/>
                  </a:lnTo>
                  <a:lnTo>
                    <a:pt x="407610" y="473983"/>
                  </a:lnTo>
                  <a:cubicBezTo>
                    <a:pt x="412594" y="473983"/>
                    <a:pt x="416510" y="477983"/>
                    <a:pt x="416510" y="482871"/>
                  </a:cubicBezTo>
                  <a:cubicBezTo>
                    <a:pt x="416510" y="487848"/>
                    <a:pt x="412594" y="491759"/>
                    <a:pt x="407610" y="491759"/>
                  </a:cubicBezTo>
                  <a:lnTo>
                    <a:pt x="306598" y="491759"/>
                  </a:lnTo>
                  <a:lnTo>
                    <a:pt x="307666" y="511934"/>
                  </a:lnTo>
                  <a:lnTo>
                    <a:pt x="426656" y="511934"/>
                  </a:lnTo>
                  <a:cubicBezTo>
                    <a:pt x="432174" y="511934"/>
                    <a:pt x="436713" y="507401"/>
                    <a:pt x="436713" y="501891"/>
                  </a:cubicBezTo>
                  <a:lnTo>
                    <a:pt x="436713" y="438432"/>
                  </a:lnTo>
                  <a:cubicBezTo>
                    <a:pt x="436713" y="420568"/>
                    <a:pt x="429771" y="403770"/>
                    <a:pt x="417044" y="391150"/>
                  </a:cubicBezTo>
                  <a:lnTo>
                    <a:pt x="339794" y="313915"/>
                  </a:lnTo>
                  <a:cubicBezTo>
                    <a:pt x="316566" y="290807"/>
                    <a:pt x="303839" y="259967"/>
                    <a:pt x="303839" y="227171"/>
                  </a:cubicBezTo>
                  <a:lnTo>
                    <a:pt x="303839" y="216506"/>
                  </a:lnTo>
                  <a:cubicBezTo>
                    <a:pt x="303839" y="201130"/>
                    <a:pt x="297787" y="186732"/>
                    <a:pt x="286929" y="175889"/>
                  </a:cubicBezTo>
                  <a:close/>
                  <a:moveTo>
                    <a:pt x="170876" y="172511"/>
                  </a:moveTo>
                  <a:lnTo>
                    <a:pt x="167583" y="175889"/>
                  </a:lnTo>
                  <a:cubicBezTo>
                    <a:pt x="156725" y="186732"/>
                    <a:pt x="150762" y="201130"/>
                    <a:pt x="150762" y="216506"/>
                  </a:cubicBezTo>
                  <a:lnTo>
                    <a:pt x="150762" y="227171"/>
                  </a:lnTo>
                  <a:cubicBezTo>
                    <a:pt x="150762" y="259967"/>
                    <a:pt x="137946" y="290807"/>
                    <a:pt x="114718" y="313915"/>
                  </a:cubicBezTo>
                  <a:lnTo>
                    <a:pt x="37468" y="391150"/>
                  </a:lnTo>
                  <a:cubicBezTo>
                    <a:pt x="24830" y="403770"/>
                    <a:pt x="17799" y="420568"/>
                    <a:pt x="17799" y="438432"/>
                  </a:cubicBezTo>
                  <a:lnTo>
                    <a:pt x="17799" y="501891"/>
                  </a:lnTo>
                  <a:cubicBezTo>
                    <a:pt x="17799" y="507401"/>
                    <a:pt x="22338" y="511934"/>
                    <a:pt x="27945" y="511934"/>
                  </a:cubicBezTo>
                  <a:lnTo>
                    <a:pt x="146846" y="511934"/>
                  </a:lnTo>
                  <a:lnTo>
                    <a:pt x="147914" y="491759"/>
                  </a:lnTo>
                  <a:lnTo>
                    <a:pt x="46902" y="491759"/>
                  </a:lnTo>
                  <a:cubicBezTo>
                    <a:pt x="42007" y="491759"/>
                    <a:pt x="38002" y="487848"/>
                    <a:pt x="38002" y="482871"/>
                  </a:cubicBezTo>
                  <a:cubicBezTo>
                    <a:pt x="38002" y="477983"/>
                    <a:pt x="42007" y="473983"/>
                    <a:pt x="46902" y="473983"/>
                  </a:cubicBezTo>
                  <a:lnTo>
                    <a:pt x="148893" y="473983"/>
                  </a:lnTo>
                  <a:lnTo>
                    <a:pt x="150940" y="434077"/>
                  </a:lnTo>
                  <a:cubicBezTo>
                    <a:pt x="151652" y="421990"/>
                    <a:pt x="159840" y="412036"/>
                    <a:pt x="170876" y="408836"/>
                  </a:cubicBezTo>
                  <a:close/>
                  <a:moveTo>
                    <a:pt x="227326" y="66402"/>
                  </a:moveTo>
                  <a:cubicBezTo>
                    <a:pt x="235160" y="66402"/>
                    <a:pt x="242726" y="67913"/>
                    <a:pt x="249847" y="71113"/>
                  </a:cubicBezTo>
                  <a:cubicBezTo>
                    <a:pt x="254387" y="73069"/>
                    <a:pt x="256434" y="78314"/>
                    <a:pt x="254476" y="82758"/>
                  </a:cubicBezTo>
                  <a:cubicBezTo>
                    <a:pt x="252963" y="86136"/>
                    <a:pt x="249758" y="88092"/>
                    <a:pt x="246287" y="88092"/>
                  </a:cubicBezTo>
                  <a:cubicBezTo>
                    <a:pt x="245129" y="88092"/>
                    <a:pt x="243883" y="87825"/>
                    <a:pt x="242726" y="87380"/>
                  </a:cubicBezTo>
                  <a:cubicBezTo>
                    <a:pt x="237830" y="85247"/>
                    <a:pt x="232667" y="84180"/>
                    <a:pt x="227326" y="84180"/>
                  </a:cubicBezTo>
                  <a:cubicBezTo>
                    <a:pt x="221896" y="84180"/>
                    <a:pt x="216733" y="85247"/>
                    <a:pt x="211838" y="87380"/>
                  </a:cubicBezTo>
                  <a:cubicBezTo>
                    <a:pt x="207387" y="89336"/>
                    <a:pt x="202135" y="87292"/>
                    <a:pt x="200177" y="82758"/>
                  </a:cubicBezTo>
                  <a:cubicBezTo>
                    <a:pt x="198218" y="78314"/>
                    <a:pt x="200266" y="73069"/>
                    <a:pt x="204716" y="71024"/>
                  </a:cubicBezTo>
                  <a:cubicBezTo>
                    <a:pt x="211838" y="67913"/>
                    <a:pt x="219493" y="66402"/>
                    <a:pt x="227326" y="66402"/>
                  </a:cubicBezTo>
                  <a:close/>
                  <a:moveTo>
                    <a:pt x="227301" y="17775"/>
                  </a:moveTo>
                  <a:cubicBezTo>
                    <a:pt x="206030" y="17775"/>
                    <a:pt x="188675" y="35018"/>
                    <a:pt x="188675" y="56259"/>
                  </a:cubicBezTo>
                  <a:lnTo>
                    <a:pt x="188675" y="151092"/>
                  </a:lnTo>
                  <a:lnTo>
                    <a:pt x="188675" y="407681"/>
                  </a:lnTo>
                  <a:lnTo>
                    <a:pt x="265837" y="407681"/>
                  </a:lnTo>
                  <a:lnTo>
                    <a:pt x="265837" y="151092"/>
                  </a:lnTo>
                  <a:lnTo>
                    <a:pt x="265837" y="56259"/>
                  </a:lnTo>
                  <a:cubicBezTo>
                    <a:pt x="265837" y="35018"/>
                    <a:pt x="248571" y="17775"/>
                    <a:pt x="227301" y="17775"/>
                  </a:cubicBezTo>
                  <a:close/>
                  <a:moveTo>
                    <a:pt x="227301" y="0"/>
                  </a:moveTo>
                  <a:cubicBezTo>
                    <a:pt x="258361" y="0"/>
                    <a:pt x="283636" y="25241"/>
                    <a:pt x="283636" y="56259"/>
                  </a:cubicBezTo>
                  <a:lnTo>
                    <a:pt x="283636" y="147448"/>
                  </a:lnTo>
                  <a:lnTo>
                    <a:pt x="299567" y="163268"/>
                  </a:lnTo>
                  <a:cubicBezTo>
                    <a:pt x="313807" y="177488"/>
                    <a:pt x="321638" y="196419"/>
                    <a:pt x="321638" y="216506"/>
                  </a:cubicBezTo>
                  <a:lnTo>
                    <a:pt x="321638" y="227171"/>
                  </a:lnTo>
                  <a:cubicBezTo>
                    <a:pt x="321638" y="255256"/>
                    <a:pt x="332496" y="281564"/>
                    <a:pt x="352343" y="301383"/>
                  </a:cubicBezTo>
                  <a:lnTo>
                    <a:pt x="429682" y="378529"/>
                  </a:lnTo>
                  <a:cubicBezTo>
                    <a:pt x="445701" y="394527"/>
                    <a:pt x="454512" y="415858"/>
                    <a:pt x="454512" y="438432"/>
                  </a:cubicBezTo>
                  <a:lnTo>
                    <a:pt x="454512" y="501891"/>
                  </a:lnTo>
                  <a:cubicBezTo>
                    <a:pt x="454512" y="517178"/>
                    <a:pt x="441964" y="529710"/>
                    <a:pt x="426656" y="529710"/>
                  </a:cubicBezTo>
                  <a:lnTo>
                    <a:pt x="308556" y="529710"/>
                  </a:lnTo>
                  <a:lnTo>
                    <a:pt x="312116" y="596190"/>
                  </a:lnTo>
                  <a:cubicBezTo>
                    <a:pt x="312205" y="598590"/>
                    <a:pt x="311315" y="600989"/>
                    <a:pt x="309713" y="602767"/>
                  </a:cubicBezTo>
                  <a:cubicBezTo>
                    <a:pt x="308022" y="604544"/>
                    <a:pt x="305619" y="605522"/>
                    <a:pt x="303216" y="605522"/>
                  </a:cubicBezTo>
                  <a:lnTo>
                    <a:pt x="151296" y="605522"/>
                  </a:lnTo>
                  <a:cubicBezTo>
                    <a:pt x="148893" y="605522"/>
                    <a:pt x="146579" y="604544"/>
                    <a:pt x="144888" y="602767"/>
                  </a:cubicBezTo>
                  <a:cubicBezTo>
                    <a:pt x="143197" y="600989"/>
                    <a:pt x="142307" y="598590"/>
                    <a:pt x="142396" y="596190"/>
                  </a:cubicBezTo>
                  <a:lnTo>
                    <a:pt x="145956" y="529710"/>
                  </a:lnTo>
                  <a:lnTo>
                    <a:pt x="27945" y="529710"/>
                  </a:lnTo>
                  <a:cubicBezTo>
                    <a:pt x="12548" y="529710"/>
                    <a:pt x="0" y="517178"/>
                    <a:pt x="0" y="501891"/>
                  </a:cubicBezTo>
                  <a:lnTo>
                    <a:pt x="0" y="438432"/>
                  </a:lnTo>
                  <a:cubicBezTo>
                    <a:pt x="0" y="415858"/>
                    <a:pt x="8900" y="394527"/>
                    <a:pt x="24919" y="378529"/>
                  </a:cubicBezTo>
                  <a:lnTo>
                    <a:pt x="102169" y="301383"/>
                  </a:lnTo>
                  <a:cubicBezTo>
                    <a:pt x="122016" y="281564"/>
                    <a:pt x="132963" y="255256"/>
                    <a:pt x="132963" y="227171"/>
                  </a:cubicBezTo>
                  <a:lnTo>
                    <a:pt x="132963" y="216506"/>
                  </a:lnTo>
                  <a:cubicBezTo>
                    <a:pt x="132963" y="196419"/>
                    <a:pt x="140794" y="177488"/>
                    <a:pt x="155034" y="163268"/>
                  </a:cubicBezTo>
                  <a:lnTo>
                    <a:pt x="170876" y="147448"/>
                  </a:lnTo>
                  <a:lnTo>
                    <a:pt x="170876" y="56259"/>
                  </a:lnTo>
                  <a:cubicBezTo>
                    <a:pt x="170876" y="25241"/>
                    <a:pt x="196151" y="0"/>
                    <a:pt x="227301" y="0"/>
                  </a:cubicBezTo>
                  <a:close/>
                </a:path>
              </a:pathLst>
            </a:custGeom>
            <a:gradFill>
              <a:gsLst>
                <a:gs pos="35000">
                  <a:srgbClr val="F4706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矩形: 圆角 65"/>
            <p:cNvSpPr/>
            <p:nvPr/>
          </p:nvSpPr>
          <p:spPr>
            <a:xfrm>
              <a:off x="10765" y="6321"/>
              <a:ext cx="923" cy="924"/>
            </a:xfrm>
            <a:prstGeom prst="roundRect">
              <a:avLst>
                <a:gd name="adj" fmla="val 50000"/>
              </a:avLst>
            </a:prstGeom>
            <a:noFill/>
            <a:ln w="9525">
              <a:gradFill>
                <a:gsLst>
                  <a:gs pos="35000">
                    <a:srgbClr val="F4706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58920" y="1221233"/>
            <a:ext cx="15544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Games</a:t>
            </a:r>
            <a:endParaRPr lang="zh-CN" altLang="en-US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351484" y="1365853"/>
            <a:ext cx="6052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The scale of Chinese mobile games users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80866" y="600849"/>
            <a:ext cx="438277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Expanding market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 scale</a:t>
            </a:r>
            <a:endParaRPr lang="zh-CN" altLang="en-US" sz="3200" b="1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24" name="图片 23" descr="5d4af653gy1hb35gjsp8ij20iy09ygm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530" y="2253615"/>
            <a:ext cx="7498080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58920" y="1221233"/>
            <a:ext cx="15544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Games</a:t>
            </a:r>
            <a:endParaRPr lang="zh-CN" altLang="en-US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351484" y="1365853"/>
            <a:ext cx="61112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The scale share of Chinese game industry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80866" y="600849"/>
            <a:ext cx="438277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Expanding market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 scale</a:t>
            </a:r>
            <a:endParaRPr lang="zh-CN" altLang="en-US" sz="3200" b="1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10" name="图片 9" descr="66cc75086c39220adba06fb4e85477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530" y="2160270"/>
            <a:ext cx="6502400" cy="414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58920" y="1221233"/>
            <a:ext cx="15544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Games</a:t>
            </a:r>
            <a:endParaRPr lang="zh-CN" altLang="en-US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351484" y="1365853"/>
            <a:ext cx="462026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</a:rPr>
              <a:t>Chinese mobile games revenue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charset="0"/>
              <a:ea typeface="苹方 特粗" panose="020B0800000000000000" pitchFamily="34" charset="-122"/>
              <a:cs typeface="Times New Roman" panose="020206030504050203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80866" y="600849"/>
            <a:ext cx="44881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Expanding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charset="0"/>
                <a:ea typeface="苹方 特粗" panose="020B0800000000000000" pitchFamily="34" charset="-122"/>
                <a:cs typeface="Times New Roman" panose="02020603050405020304" charset="0"/>
                <a:sym typeface="+mn-ea"/>
              </a:rPr>
              <a:t>revenue scale</a:t>
            </a:r>
            <a:endParaRPr lang="zh-CN" altLang="en-US" sz="3200" b="1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3" name="图片 2" descr="下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530" y="2160270"/>
            <a:ext cx="6736080" cy="341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tags/tag1.xml><?xml version="1.0" encoding="utf-8"?>
<p:tagLst xmlns:p="http://schemas.openxmlformats.org/presentationml/2006/main">
  <p:tag name="ISLIDE.ADDREMOVEWATERMARK" val="FUDTH3n4Cb"/>
</p:tagLst>
</file>

<file path=ppt/tags/tag10.xml><?xml version="1.0" encoding="utf-8"?>
<p:tagLst xmlns:p="http://schemas.openxmlformats.org/presentationml/2006/main">
  <p:tag name="ISLIDE.ADDREMOVEWATERMARK" val="seSZclN8Cm"/>
</p:tagLst>
</file>

<file path=ppt/tags/tag11.xml><?xml version="1.0" encoding="utf-8"?>
<p:tagLst xmlns:p="http://schemas.openxmlformats.org/presentationml/2006/main">
  <p:tag name="ISLIDE.ADDREMOVEWATERMARK" val="FUDTH3n4Cb"/>
</p:tagLst>
</file>

<file path=ppt/tags/tag12.xml><?xml version="1.0" encoding="utf-8"?>
<p:tagLst xmlns:p="http://schemas.openxmlformats.org/presentationml/2006/main">
  <p:tag name="ISLIDE.ADDREMOVEWATERMARK" val="seSZclN8Cm"/>
</p:tagLst>
</file>

<file path=ppt/tags/tag13.xml><?xml version="1.0" encoding="utf-8"?>
<p:tagLst xmlns:p="http://schemas.openxmlformats.org/presentationml/2006/main">
  <p:tag name="ISLIDE.ADDREMOVEWATERMARK" val="FUDTH3n4Cb"/>
</p:tagLst>
</file>

<file path=ppt/tags/tag14.xml><?xml version="1.0" encoding="utf-8"?>
<p:tagLst xmlns:p="http://schemas.openxmlformats.org/presentationml/2006/main">
  <p:tag name="ISLIDE.ADDREMOVEWATERMARK" val="seSZclN8Cm"/>
</p:tagLst>
</file>

<file path=ppt/tags/tag15.xml><?xml version="1.0" encoding="utf-8"?>
<p:tagLst xmlns:p="http://schemas.openxmlformats.org/presentationml/2006/main">
  <p:tag name="ISLIDE.ADDREMOVEWATERMARK" val="FUDTH3n4Cb"/>
</p:tagLst>
</file>

<file path=ppt/tags/tag16.xml><?xml version="1.0" encoding="utf-8"?>
<p:tagLst xmlns:p="http://schemas.openxmlformats.org/presentationml/2006/main">
  <p:tag name="ISLIDE.ADDREMOVEWATERMARK" val="seSZclN8Cm"/>
</p:tagLst>
</file>

<file path=ppt/tags/tag17.xml><?xml version="1.0" encoding="utf-8"?>
<p:tagLst xmlns:p="http://schemas.openxmlformats.org/presentationml/2006/main">
  <p:tag name="ISLIDE.ADDREMOVEWATERMARK" val="FUDTH3n4Cb"/>
</p:tagLst>
</file>

<file path=ppt/tags/tag18.xml><?xml version="1.0" encoding="utf-8"?>
<p:tagLst xmlns:p="http://schemas.openxmlformats.org/presentationml/2006/main">
  <p:tag name="ISLIDE.ADDREMOVEWATERMARK" val="seSZclN8Cm"/>
</p:tagLst>
</file>

<file path=ppt/tags/tag19.xml><?xml version="1.0" encoding="utf-8"?>
<p:tagLst xmlns:p="http://schemas.openxmlformats.org/presentationml/2006/main">
  <p:tag name="ISLIDE.ADDREMOVEWATERMARK" val="FUDTH3n4Cb"/>
</p:tagLst>
</file>

<file path=ppt/tags/tag2.xml><?xml version="1.0" encoding="utf-8"?>
<p:tagLst xmlns:p="http://schemas.openxmlformats.org/presentationml/2006/main">
  <p:tag name="ISLIDE.ADDREMOVEWATERMARK" val="seSZclN8Cm"/>
</p:tagLst>
</file>

<file path=ppt/tags/tag20.xml><?xml version="1.0" encoding="utf-8"?>
<p:tagLst xmlns:p="http://schemas.openxmlformats.org/presentationml/2006/main">
  <p:tag name="ISLIDE.ADDREMOVEWATERMARK" val="seSZclN8Cm"/>
</p:tagLst>
</file>

<file path=ppt/tags/tag21.xml><?xml version="1.0" encoding="utf-8"?>
<p:tagLst xmlns:p="http://schemas.openxmlformats.org/presentationml/2006/main">
  <p:tag name="ISLIDE.ADDREMOVEWATERMARK" val="FUDTH3n4Cb"/>
</p:tagLst>
</file>

<file path=ppt/tags/tag22.xml><?xml version="1.0" encoding="utf-8"?>
<p:tagLst xmlns:p="http://schemas.openxmlformats.org/presentationml/2006/main">
  <p:tag name="ISLIDE.ADDREMOVEWATERMARK" val="seSZclN8Cm"/>
</p:tagLst>
</file>

<file path=ppt/tags/tag23.xml><?xml version="1.0" encoding="utf-8"?>
<p:tagLst xmlns:p="http://schemas.openxmlformats.org/presentationml/2006/main">
  <p:tag name="ISLIDE.ADDREMOVEWATERMARK" val="FUDTH3n4Cb"/>
</p:tagLst>
</file>

<file path=ppt/tags/tag24.xml><?xml version="1.0" encoding="utf-8"?>
<p:tagLst xmlns:p="http://schemas.openxmlformats.org/presentationml/2006/main">
  <p:tag name="ISLIDE.ADDREMOVEWATERMARK" val="seSZclN8Cm"/>
</p:tagLst>
</file>

<file path=ppt/tags/tag25.xml><?xml version="1.0" encoding="utf-8"?>
<p:tagLst xmlns:p="http://schemas.openxmlformats.org/presentationml/2006/main">
  <p:tag name="ISLIDE.ADDREMOVEWATERMARK" val="FUDTH3n4Cb"/>
</p:tagLst>
</file>

<file path=ppt/tags/tag26.xml><?xml version="1.0" encoding="utf-8"?>
<p:tagLst xmlns:p="http://schemas.openxmlformats.org/presentationml/2006/main">
  <p:tag name="ISLIDE.ADDREMOVEWATERMARK" val="seSZclN8Cm"/>
</p:tagLst>
</file>

<file path=ppt/tags/tag27.xml><?xml version="1.0" encoding="utf-8"?>
<p:tagLst xmlns:p="http://schemas.openxmlformats.org/presentationml/2006/main">
  <p:tag name="ISLIDE.ADDREMOVEWATERMARK" val="FUDTH3n4Cb"/>
</p:tagLst>
</file>

<file path=ppt/tags/tag28.xml><?xml version="1.0" encoding="utf-8"?>
<p:tagLst xmlns:p="http://schemas.openxmlformats.org/presentationml/2006/main">
  <p:tag name="ISLIDE.ADDREMOVEWATERMARK" val="FUDTH3n4Cb"/>
</p:tagLst>
</file>

<file path=ppt/tags/tag29.xml><?xml version="1.0" encoding="utf-8"?>
<p:tagLst xmlns:p="http://schemas.openxmlformats.org/presentationml/2006/main">
  <p:tag name="KSO_WPP_MARK_KEY" val="1fe65a3e-8d88-410a-bbc2-b07c80632a1e"/>
  <p:tag name="COMMONDATA" val="eyJoZGlkIjoiNjQ1YTM5OTJjOTE2OWVhZDk0MzY3ZDJhYjM4NDBjNjYifQ=="/>
</p:tagLst>
</file>

<file path=ppt/tags/tag3.xml><?xml version="1.0" encoding="utf-8"?>
<p:tagLst xmlns:p="http://schemas.openxmlformats.org/presentationml/2006/main">
  <p:tag name="ISLIDE.ADDREMOVEWATERMARK" val="FUDTH3n4Cb"/>
</p:tagLst>
</file>

<file path=ppt/tags/tag4.xml><?xml version="1.0" encoding="utf-8"?>
<p:tagLst xmlns:p="http://schemas.openxmlformats.org/presentationml/2006/main">
  <p:tag name="ISLIDE.ADDREMOVEWATERMARK" val="seSZclN8Cm"/>
</p:tagLst>
</file>

<file path=ppt/tags/tag5.xml><?xml version="1.0" encoding="utf-8"?>
<p:tagLst xmlns:p="http://schemas.openxmlformats.org/presentationml/2006/main">
  <p:tag name="ISLIDE.ADDREMOVEWATERMARK" val="FUDTH3n4Cb"/>
</p:tagLst>
</file>

<file path=ppt/tags/tag6.xml><?xml version="1.0" encoding="utf-8"?>
<p:tagLst xmlns:p="http://schemas.openxmlformats.org/presentationml/2006/main">
  <p:tag name="ISLIDE.ADDREMOVEWATERMARK" val="seSZclN8Cm"/>
</p:tagLst>
</file>

<file path=ppt/tags/tag7.xml><?xml version="1.0" encoding="utf-8"?>
<p:tagLst xmlns:p="http://schemas.openxmlformats.org/presentationml/2006/main">
  <p:tag name="ISLIDE.ADDREMOVEWATERMARK" val="FUDTH3n4Cb"/>
</p:tagLst>
</file>

<file path=ppt/tags/tag8.xml><?xml version="1.0" encoding="utf-8"?>
<p:tagLst xmlns:p="http://schemas.openxmlformats.org/presentationml/2006/main">
  <p:tag name="ISLIDE.ADDREMOVEWATERMARK" val="seSZclN8Cm"/>
</p:tagLst>
</file>

<file path=ppt/tags/tag9.xml><?xml version="1.0" encoding="utf-8"?>
<p:tagLst xmlns:p="http://schemas.openxmlformats.org/presentationml/2006/main">
  <p:tag name="ISLIDE.ADDREMOVEWATERMARK" val="FUDTH3n4Cb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1674</Words>
  <Application>WPS 演示</Application>
  <PresentationFormat>宽屏</PresentationFormat>
  <Paragraphs>148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宋体</vt:lpstr>
      <vt:lpstr>Wingdings</vt:lpstr>
      <vt:lpstr>Times New Roman</vt:lpstr>
      <vt:lpstr>思源黑体 CN Heavy</vt:lpstr>
      <vt:lpstr>黑体</vt:lpstr>
      <vt:lpstr>思源黑体 CN Bold</vt:lpstr>
      <vt:lpstr>Open Sans SemiBold</vt:lpstr>
      <vt:lpstr>OPPOSans H</vt:lpstr>
      <vt:lpstr>Open Sans</vt:lpstr>
      <vt:lpstr>等线</vt:lpstr>
      <vt:lpstr>微软雅黑</vt:lpstr>
      <vt:lpstr>Arial Unicode MS</vt:lpstr>
      <vt:lpstr>等线 Light</vt:lpstr>
      <vt:lpstr>苹方 特粗</vt:lpstr>
      <vt:lpstr>苹方 常规</vt:lpstr>
      <vt:lpstr>Calibri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大半夜</cp:lastModifiedBy>
  <cp:revision>92</cp:revision>
  <dcterms:created xsi:type="dcterms:W3CDTF">2020-05-13T04:36:00Z</dcterms:created>
  <dcterms:modified xsi:type="dcterms:W3CDTF">2023-03-23T12:56:49Z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16233B9083624230BF527F177F328A42</vt:lpwstr>
  </property>
  <property fmtid="{D5CDD505-2E9C-101B-9397-08002B2CF9AE}" pid="3" name="KSOProductBuildVer">
    <vt:lpwstr>2052-11.1.0.12970</vt:lpwstr>
  </property>
</Properties>
</file>