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70" r:id="rId12"/>
    <p:sldId id="271" r:id="rId13"/>
    <p:sldId id="274" r:id="rId14"/>
    <p:sldId id="276" r:id="rId15"/>
    <p:sldId id="282" r:id="rId16"/>
    <p:sldId id="277" r:id="rId17"/>
    <p:sldId id="279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501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dt" sz="half" idx="10"/>
          </p:nvPr>
        </p:nvSpPr>
        <p:spPr>
          <a:xfrm>
            <a:off x="4718050" y="6409690"/>
            <a:ext cx="2743200" cy="27432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3" name="AutoShape 3"/>
          <p:cNvSpPr>
            <a:spLocks noGrp="1"/>
          </p:cNvSpPr>
          <p:nvPr>
            <p:ph type="ftr" sz="quarter" idx="11"/>
          </p:nvPr>
        </p:nvSpPr>
        <p:spPr>
          <a:xfrm>
            <a:off x="660399" y="6409690"/>
            <a:ext cx="3657600" cy="27432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endParaRPr/>
          </a:p>
        </p:txBody>
      </p:sp>
      <p:sp>
        <p:nvSpPr>
          <p:cNvPr id="4" name="AutoShape 4"/>
          <p:cNvSpPr>
            <a:spLocks noGrp="1"/>
          </p:cNvSpPr>
          <p:nvPr>
            <p:ph type="sldNum" sz="quarter" idx="12"/>
          </p:nvPr>
        </p:nvSpPr>
        <p:spPr>
          <a:xfrm>
            <a:off x="7861300" y="6409690"/>
            <a:ext cx="3657600" cy="27432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r"/>
            <a:fld id="{3386411A-70EE-422D-B97C-F56BEE3FF077}" type="slidenum">
              <a:rPr lang="en-US" sz="1200" b="0" i="0" u="none" baseline="0">
                <a:solidFill>
                  <a:srgbClr val="2F2F2F">
                    <a:tint val="75000"/>
                  </a:srgbClr>
                </a:solidFill>
                <a:latin typeface="Arial"/>
                <a:ea typeface="Arial"/>
              </a:rPr>
              <a:t>‹#›</a:t>
            </a:fld>
            <a:endParaRPr lang="en-US" sz="1200" b="0" i="0" u="none" baseline="0">
              <a:solidFill>
                <a:srgbClr val="2F2F2F">
                  <a:tint val="75000"/>
                </a:srgbClr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18000">
              <a:srgbClr val="6DBA90">
                <a:lumMod val="20000"/>
                <a:lumOff val="80000"/>
              </a:srgbClr>
            </a:gs>
            <a:gs pos="61000">
              <a:srgbClr val="FFFFFF"/>
            </a:gs>
            <a:gs pos="95000">
              <a:srgbClr val="6DBA90">
                <a:alpha val="68000"/>
                <a:lumMod val="60000"/>
                <a:lumOff val="4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4375073" h="6858000">
                  <a:moveTo>
                    <a:pt x="0" y="0"/>
                  </a:moveTo>
                  <a:lnTo>
                    <a:pt x="4375073" y="0"/>
                  </a:lnTo>
                  <a:lnTo>
                    <a:pt x="4375073" y="6858000"/>
                  </a:lnTo>
                  <a:lnTo>
                    <a:pt x="0" y="6858000"/>
                  </a:lnTo>
                  <a:close/>
                </a:path>
              </a:pathLst>
            </a:custGeom>
            <a:blipFill>
              <a:blip r:embed="rId2">
                <a:alphaModFix amt="17000"/>
              </a:blip>
              <a:srcRect/>
              <a:stretch>
                <a:fillRect l="-184" r="-184"/>
              </a:stretch>
            </a:blipFill>
            <a:ln>
              <a:noFill/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marL="0" algn="ctr"/>
              <a:endParaRPr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3051167"/>
              <a:ext cx="12003788" cy="3520095"/>
            </a:xfrm>
            <a:custGeom>
              <a:avLst/>
              <a:gdLst/>
              <a:ahLst/>
              <a:cxnLst/>
              <a:rect l="l" t="t" r="r" b="b"/>
              <a:pathLst>
                <a:path w="10863967" h="3185844">
                  <a:moveTo>
                    <a:pt x="6777082" y="3170886"/>
                  </a:moveTo>
                  <a:lnTo>
                    <a:pt x="7237154" y="3174448"/>
                  </a:lnTo>
                  <a:cubicBezTo>
                    <a:pt x="7077806" y="3185006"/>
                    <a:pt x="6921612" y="3195165"/>
                    <a:pt x="6777082" y="3170886"/>
                  </a:cubicBezTo>
                  <a:close/>
                  <a:moveTo>
                    <a:pt x="6148519" y="3130972"/>
                  </a:moveTo>
                  <a:cubicBezTo>
                    <a:pt x="6355320" y="3133635"/>
                    <a:pt x="6549590" y="3156651"/>
                    <a:pt x="6754827" y="3168668"/>
                  </a:cubicBezTo>
                  <a:cubicBezTo>
                    <a:pt x="6548369" y="3168709"/>
                    <a:pt x="6345088" y="3146832"/>
                    <a:pt x="6148519" y="3130972"/>
                  </a:cubicBezTo>
                  <a:close/>
                  <a:moveTo>
                    <a:pt x="8328868" y="3025263"/>
                  </a:moveTo>
                  <a:cubicBezTo>
                    <a:pt x="8307588" y="3034366"/>
                    <a:pt x="8285521" y="3044484"/>
                    <a:pt x="8256674" y="3040811"/>
                  </a:cubicBezTo>
                  <a:close/>
                  <a:moveTo>
                    <a:pt x="3454257" y="3024774"/>
                  </a:moveTo>
                  <a:cubicBezTo>
                    <a:pt x="3412758" y="3036895"/>
                    <a:pt x="3355798" y="3031745"/>
                    <a:pt x="3303127" y="3031545"/>
                  </a:cubicBezTo>
                  <a:close/>
                  <a:moveTo>
                    <a:pt x="8391713" y="3011813"/>
                  </a:moveTo>
                  <a:lnTo>
                    <a:pt x="8328868" y="3025263"/>
                  </a:lnTo>
                  <a:cubicBezTo>
                    <a:pt x="8339056" y="3020769"/>
                    <a:pt x="8348907" y="3016317"/>
                    <a:pt x="8359141" y="3013534"/>
                  </a:cubicBezTo>
                  <a:cubicBezTo>
                    <a:pt x="8369376" y="3010751"/>
                    <a:pt x="8379993" y="3009635"/>
                    <a:pt x="8391713" y="3011813"/>
                  </a:cubicBezTo>
                  <a:close/>
                  <a:moveTo>
                    <a:pt x="7486950" y="3006863"/>
                  </a:moveTo>
                  <a:lnTo>
                    <a:pt x="7497040" y="3010622"/>
                  </a:lnTo>
                  <a:lnTo>
                    <a:pt x="7438741" y="3012966"/>
                  </a:lnTo>
                  <a:close/>
                  <a:moveTo>
                    <a:pt x="7708038" y="2995815"/>
                  </a:moveTo>
                  <a:lnTo>
                    <a:pt x="7687894" y="3010267"/>
                  </a:lnTo>
                  <a:lnTo>
                    <a:pt x="7680553" y="2999294"/>
                  </a:lnTo>
                  <a:close/>
                  <a:moveTo>
                    <a:pt x="7558595" y="2929124"/>
                  </a:moveTo>
                  <a:cubicBezTo>
                    <a:pt x="7505428" y="2935855"/>
                    <a:pt x="7452426" y="2940276"/>
                    <a:pt x="7398063" y="2937544"/>
                  </a:cubicBezTo>
                  <a:cubicBezTo>
                    <a:pt x="7453321" y="2936500"/>
                    <a:pt x="7506044" y="2933489"/>
                    <a:pt x="7558595" y="2929124"/>
                  </a:cubicBezTo>
                  <a:close/>
                  <a:moveTo>
                    <a:pt x="8106483" y="2928437"/>
                  </a:moveTo>
                  <a:lnTo>
                    <a:pt x="8116123" y="2932253"/>
                  </a:lnTo>
                  <a:lnTo>
                    <a:pt x="8081559" y="2948530"/>
                  </a:lnTo>
                  <a:close/>
                  <a:moveTo>
                    <a:pt x="7151230" y="2911567"/>
                  </a:moveTo>
                  <a:lnTo>
                    <a:pt x="7157942" y="2917584"/>
                  </a:lnTo>
                  <a:lnTo>
                    <a:pt x="6967090" y="2917939"/>
                  </a:lnTo>
                  <a:close/>
                  <a:moveTo>
                    <a:pt x="7832223" y="2906390"/>
                  </a:moveTo>
                  <a:cubicBezTo>
                    <a:pt x="7739057" y="2911774"/>
                    <a:pt x="7649731" y="2922166"/>
                    <a:pt x="7558594" y="2929126"/>
                  </a:cubicBezTo>
                  <a:cubicBezTo>
                    <a:pt x="7603680" y="2923647"/>
                    <a:pt x="7648708" y="2916804"/>
                    <a:pt x="7694153" y="2911909"/>
                  </a:cubicBezTo>
                  <a:cubicBezTo>
                    <a:pt x="7739599" y="2907014"/>
                    <a:pt x="7785464" y="2904070"/>
                    <a:pt x="7832223" y="2906390"/>
                  </a:cubicBezTo>
                  <a:close/>
                  <a:moveTo>
                    <a:pt x="946542" y="2900141"/>
                  </a:moveTo>
                  <a:cubicBezTo>
                    <a:pt x="962418" y="2900448"/>
                    <a:pt x="983576" y="2935366"/>
                    <a:pt x="1005584" y="2905799"/>
                  </a:cubicBezTo>
                  <a:lnTo>
                    <a:pt x="1006497" y="2913008"/>
                  </a:lnTo>
                  <a:cubicBezTo>
                    <a:pt x="983934" y="2930055"/>
                    <a:pt x="959790" y="2909307"/>
                    <a:pt x="932592" y="2915039"/>
                  </a:cubicBezTo>
                  <a:cubicBezTo>
                    <a:pt x="936545" y="2903780"/>
                    <a:pt x="941250" y="2900037"/>
                    <a:pt x="946542" y="2900141"/>
                  </a:cubicBezTo>
                  <a:close/>
                  <a:moveTo>
                    <a:pt x="6429577" y="2888472"/>
                  </a:moveTo>
                  <a:lnTo>
                    <a:pt x="6436346" y="2894939"/>
                  </a:lnTo>
                  <a:lnTo>
                    <a:pt x="6398938" y="2892351"/>
                  </a:lnTo>
                  <a:close/>
                  <a:moveTo>
                    <a:pt x="7570640" y="2886857"/>
                  </a:moveTo>
                  <a:lnTo>
                    <a:pt x="7577860" y="2893268"/>
                  </a:lnTo>
                  <a:lnTo>
                    <a:pt x="7525132" y="2892618"/>
                  </a:lnTo>
                  <a:close/>
                  <a:moveTo>
                    <a:pt x="8026868" y="2881750"/>
                  </a:moveTo>
                  <a:cubicBezTo>
                    <a:pt x="7977009" y="2878448"/>
                    <a:pt x="7928445" y="2910690"/>
                    <a:pt x="7896203" y="2898290"/>
                  </a:cubicBezTo>
                  <a:cubicBezTo>
                    <a:pt x="7915204" y="2891079"/>
                    <a:pt x="7941376" y="2885363"/>
                    <a:pt x="7966044" y="2882241"/>
                  </a:cubicBezTo>
                  <a:cubicBezTo>
                    <a:pt x="7990713" y="2879118"/>
                    <a:pt x="8013879" y="2878588"/>
                    <a:pt x="8026868" y="2881750"/>
                  </a:cubicBezTo>
                  <a:close/>
                  <a:moveTo>
                    <a:pt x="7853148" y="2851095"/>
                  </a:moveTo>
                  <a:lnTo>
                    <a:pt x="7753583" y="2871023"/>
                  </a:lnTo>
                  <a:lnTo>
                    <a:pt x="7758407" y="2858510"/>
                  </a:lnTo>
                  <a:close/>
                  <a:moveTo>
                    <a:pt x="7954845" y="2826319"/>
                  </a:moveTo>
                  <a:lnTo>
                    <a:pt x="7956328" y="2838033"/>
                  </a:lnTo>
                  <a:lnTo>
                    <a:pt x="7933668" y="2828999"/>
                  </a:lnTo>
                  <a:close/>
                  <a:moveTo>
                    <a:pt x="7562939" y="2826030"/>
                  </a:moveTo>
                  <a:cubicBezTo>
                    <a:pt x="7520870" y="2833644"/>
                    <a:pt x="7377472" y="2847219"/>
                    <a:pt x="7290491" y="2843581"/>
                  </a:cubicBezTo>
                  <a:lnTo>
                    <a:pt x="7289008" y="2831866"/>
                  </a:lnTo>
                  <a:close/>
                  <a:moveTo>
                    <a:pt x="7130291" y="2823003"/>
                  </a:moveTo>
                  <a:cubicBezTo>
                    <a:pt x="7141923" y="2822675"/>
                    <a:pt x="7153009" y="2824362"/>
                    <a:pt x="7162597" y="2831388"/>
                  </a:cubicBezTo>
                  <a:cubicBezTo>
                    <a:pt x="7135010" y="2841289"/>
                    <a:pt x="7114152" y="2832028"/>
                    <a:pt x="7094709" y="2826706"/>
                  </a:cubicBezTo>
                  <a:cubicBezTo>
                    <a:pt x="7106481" y="2825674"/>
                    <a:pt x="7118659" y="2823331"/>
                    <a:pt x="7130291" y="2823003"/>
                  </a:cubicBezTo>
                  <a:close/>
                  <a:moveTo>
                    <a:pt x="9139935" y="2816991"/>
                  </a:moveTo>
                  <a:cubicBezTo>
                    <a:pt x="9152249" y="2816112"/>
                    <a:pt x="9164346" y="2817413"/>
                    <a:pt x="9175675" y="2821931"/>
                  </a:cubicBezTo>
                  <a:lnTo>
                    <a:pt x="9131651" y="2839407"/>
                  </a:lnTo>
                  <a:lnTo>
                    <a:pt x="9142716" y="2854486"/>
                  </a:lnTo>
                  <a:cubicBezTo>
                    <a:pt x="9102318" y="2849986"/>
                    <a:pt x="9081506" y="2833851"/>
                    <a:pt x="9038052" y="2855833"/>
                  </a:cubicBezTo>
                  <a:cubicBezTo>
                    <a:pt x="9064097" y="2841892"/>
                    <a:pt x="9102996" y="2819629"/>
                    <a:pt x="9139935" y="2816991"/>
                  </a:cubicBezTo>
                  <a:close/>
                  <a:moveTo>
                    <a:pt x="7685164" y="2815136"/>
                  </a:moveTo>
                  <a:lnTo>
                    <a:pt x="7680218" y="2823086"/>
                  </a:lnTo>
                  <a:cubicBezTo>
                    <a:pt x="7683207" y="2824998"/>
                    <a:pt x="7686475" y="2825499"/>
                    <a:pt x="7690194" y="2825944"/>
                  </a:cubicBezTo>
                  <a:cubicBezTo>
                    <a:pt x="7657416" y="2831009"/>
                    <a:pt x="7625317" y="2837819"/>
                    <a:pt x="7600006" y="2825916"/>
                  </a:cubicBezTo>
                  <a:cubicBezTo>
                    <a:pt x="7615324" y="2823977"/>
                    <a:pt x="7657678" y="2818615"/>
                    <a:pt x="7685164" y="2815136"/>
                  </a:cubicBezTo>
                  <a:close/>
                  <a:moveTo>
                    <a:pt x="7878316" y="2807623"/>
                  </a:moveTo>
                  <a:cubicBezTo>
                    <a:pt x="7865865" y="2806910"/>
                    <a:pt x="7864195" y="2819025"/>
                    <a:pt x="7858622" y="2822019"/>
                  </a:cubicBezTo>
                  <a:lnTo>
                    <a:pt x="7848127" y="2811445"/>
                  </a:lnTo>
                  <a:close/>
                  <a:moveTo>
                    <a:pt x="9256138" y="2799385"/>
                  </a:moveTo>
                  <a:cubicBezTo>
                    <a:pt x="9235925" y="2806064"/>
                    <a:pt x="9213009" y="2813084"/>
                    <a:pt x="9195939" y="2812041"/>
                  </a:cubicBezTo>
                  <a:cubicBezTo>
                    <a:pt x="9211811" y="2803623"/>
                    <a:pt x="9235077" y="2802966"/>
                    <a:pt x="9256138" y="2799385"/>
                  </a:cubicBezTo>
                  <a:close/>
                  <a:moveTo>
                    <a:pt x="7943297" y="2795220"/>
                  </a:moveTo>
                  <a:cubicBezTo>
                    <a:pt x="7945756" y="2796110"/>
                    <a:pt x="7948236" y="2797627"/>
                    <a:pt x="7951308" y="2798383"/>
                  </a:cubicBezTo>
                  <a:lnTo>
                    <a:pt x="7952791" y="2810098"/>
                  </a:lnTo>
                  <a:lnTo>
                    <a:pt x="7935418" y="2795817"/>
                  </a:lnTo>
                  <a:cubicBezTo>
                    <a:pt x="7938401" y="2794066"/>
                    <a:pt x="7940838" y="2794330"/>
                    <a:pt x="7943297" y="2795220"/>
                  </a:cubicBezTo>
                  <a:close/>
                  <a:moveTo>
                    <a:pt x="8541684" y="2770515"/>
                  </a:moveTo>
                  <a:cubicBezTo>
                    <a:pt x="8537228" y="2771938"/>
                    <a:pt x="8532938" y="2775112"/>
                    <a:pt x="8528209" y="2777542"/>
                  </a:cubicBezTo>
                  <a:lnTo>
                    <a:pt x="8556145" y="2774006"/>
                  </a:lnTo>
                  <a:cubicBezTo>
                    <a:pt x="8550758" y="2769424"/>
                    <a:pt x="8546138" y="2769093"/>
                    <a:pt x="8541684" y="2770515"/>
                  </a:cubicBezTo>
                  <a:close/>
                  <a:moveTo>
                    <a:pt x="9073915" y="2770264"/>
                  </a:moveTo>
                  <a:cubicBezTo>
                    <a:pt x="9060077" y="2783919"/>
                    <a:pt x="9038045" y="2779841"/>
                    <a:pt x="9023012" y="2784032"/>
                  </a:cubicBezTo>
                  <a:lnTo>
                    <a:pt x="9021529" y="2772318"/>
                  </a:lnTo>
                  <a:close/>
                  <a:moveTo>
                    <a:pt x="8928766" y="2762759"/>
                  </a:moveTo>
                  <a:cubicBezTo>
                    <a:pt x="8946732" y="2763475"/>
                    <a:pt x="8962822" y="2767847"/>
                    <a:pt x="8975569" y="2778136"/>
                  </a:cubicBezTo>
                  <a:cubicBezTo>
                    <a:pt x="8901949" y="2782419"/>
                    <a:pt x="8839617" y="2799924"/>
                    <a:pt x="8784910" y="2830654"/>
                  </a:cubicBezTo>
                  <a:cubicBezTo>
                    <a:pt x="8714159" y="2832286"/>
                    <a:pt x="8588889" y="2840818"/>
                    <a:pt x="8506126" y="2870523"/>
                  </a:cubicBezTo>
                  <a:cubicBezTo>
                    <a:pt x="8504457" y="2882637"/>
                    <a:pt x="8504457" y="2882637"/>
                    <a:pt x="8487346" y="2892127"/>
                  </a:cubicBezTo>
                  <a:lnTo>
                    <a:pt x="8466169" y="2894808"/>
                  </a:lnTo>
                  <a:cubicBezTo>
                    <a:pt x="8462102" y="2887998"/>
                    <a:pt x="8467675" y="2885004"/>
                    <a:pt x="8470544" y="2882351"/>
                  </a:cubicBezTo>
                  <a:cubicBezTo>
                    <a:pt x="8465907" y="2871036"/>
                    <a:pt x="8451443" y="2879734"/>
                    <a:pt x="8442147" y="2878622"/>
                  </a:cubicBezTo>
                  <a:cubicBezTo>
                    <a:pt x="8436574" y="2881616"/>
                    <a:pt x="8415835" y="2913082"/>
                    <a:pt x="8376944" y="2898779"/>
                  </a:cubicBezTo>
                  <a:cubicBezTo>
                    <a:pt x="8379528" y="2893873"/>
                    <a:pt x="8373328" y="2891911"/>
                    <a:pt x="8369603" y="2887805"/>
                  </a:cubicBezTo>
                  <a:cubicBezTo>
                    <a:pt x="8343010" y="2920012"/>
                    <a:pt x="8290184" y="2893281"/>
                    <a:pt x="8246160" y="2910755"/>
                  </a:cubicBezTo>
                  <a:cubicBezTo>
                    <a:pt x="8326582" y="2862579"/>
                    <a:pt x="8471622" y="2887251"/>
                    <a:pt x="8553837" y="2831522"/>
                  </a:cubicBezTo>
                  <a:cubicBezTo>
                    <a:pt x="8616904" y="2816214"/>
                    <a:pt x="8702216" y="2831967"/>
                    <a:pt x="8742363" y="2783852"/>
                  </a:cubicBezTo>
                  <a:lnTo>
                    <a:pt x="8756010" y="2794026"/>
                  </a:lnTo>
                  <a:cubicBezTo>
                    <a:pt x="8804086" y="2791374"/>
                    <a:pt x="8874868" y="2760612"/>
                    <a:pt x="8928766" y="2762759"/>
                  </a:cubicBezTo>
                  <a:close/>
                  <a:moveTo>
                    <a:pt x="8633511" y="2752310"/>
                  </a:moveTo>
                  <a:lnTo>
                    <a:pt x="8634994" y="2764025"/>
                  </a:lnTo>
                  <a:lnTo>
                    <a:pt x="8664612" y="2755698"/>
                  </a:lnTo>
                  <a:cubicBezTo>
                    <a:pt x="8652161" y="2754984"/>
                    <a:pt x="8640852" y="2763283"/>
                    <a:pt x="8633511" y="2752310"/>
                  </a:cubicBezTo>
                  <a:close/>
                  <a:moveTo>
                    <a:pt x="7705118" y="2752182"/>
                  </a:moveTo>
                  <a:lnTo>
                    <a:pt x="7702363" y="2755736"/>
                  </a:lnTo>
                  <a:lnTo>
                    <a:pt x="7725022" y="2764770"/>
                  </a:lnTo>
                  <a:lnTo>
                    <a:pt x="7615534" y="2778630"/>
                  </a:lnTo>
                  <a:cubicBezTo>
                    <a:pt x="7629862" y="2754384"/>
                    <a:pt x="7677993" y="2769349"/>
                    <a:pt x="7705118" y="2752182"/>
                  </a:cubicBezTo>
                  <a:close/>
                  <a:moveTo>
                    <a:pt x="8574356" y="2747895"/>
                  </a:moveTo>
                  <a:lnTo>
                    <a:pt x="8543718" y="2751774"/>
                  </a:lnTo>
                  <a:lnTo>
                    <a:pt x="8472209" y="2772729"/>
                  </a:lnTo>
                  <a:close/>
                  <a:moveTo>
                    <a:pt x="7713045" y="2742480"/>
                  </a:moveTo>
                  <a:cubicBezTo>
                    <a:pt x="7713552" y="2742874"/>
                    <a:pt x="7714059" y="2743268"/>
                    <a:pt x="7714568" y="2743661"/>
                  </a:cubicBezTo>
                  <a:cubicBezTo>
                    <a:pt x="7711813" y="2747214"/>
                    <a:pt x="7708493" y="2749924"/>
                    <a:pt x="7705117" y="2752182"/>
                  </a:cubicBezTo>
                  <a:close/>
                  <a:moveTo>
                    <a:pt x="8979692" y="2722275"/>
                  </a:moveTo>
                  <a:lnTo>
                    <a:pt x="8977802" y="2723204"/>
                  </a:lnTo>
                  <a:cubicBezTo>
                    <a:pt x="8972078" y="2723643"/>
                    <a:pt x="8965856" y="2723286"/>
                    <a:pt x="8961491" y="2724983"/>
                  </a:cubicBezTo>
                  <a:close/>
                  <a:moveTo>
                    <a:pt x="6031721" y="2721844"/>
                  </a:moveTo>
                  <a:cubicBezTo>
                    <a:pt x="6135473" y="2713288"/>
                    <a:pt x="6232585" y="2746315"/>
                    <a:pt x="6323412" y="2758623"/>
                  </a:cubicBezTo>
                  <a:lnTo>
                    <a:pt x="6318468" y="2766574"/>
                  </a:lnTo>
                  <a:cubicBezTo>
                    <a:pt x="6455617" y="2754248"/>
                    <a:pt x="6597707" y="2802640"/>
                    <a:pt x="6735142" y="2792568"/>
                  </a:cubicBezTo>
                  <a:cubicBezTo>
                    <a:pt x="6755846" y="2811463"/>
                    <a:pt x="6801176" y="2800689"/>
                    <a:pt x="6830794" y="2792362"/>
                  </a:cubicBezTo>
                  <a:cubicBezTo>
                    <a:pt x="6816496" y="2798749"/>
                    <a:pt x="6843056" y="2816904"/>
                    <a:pt x="6870256" y="2811171"/>
                  </a:cubicBezTo>
                  <a:lnTo>
                    <a:pt x="6893686" y="2808205"/>
                  </a:lnTo>
                  <a:lnTo>
                    <a:pt x="6894770" y="2816766"/>
                  </a:lnTo>
                  <a:cubicBezTo>
                    <a:pt x="6803184" y="2823782"/>
                    <a:pt x="6741631" y="2800444"/>
                    <a:pt x="6649859" y="2831288"/>
                  </a:cubicBezTo>
                  <a:cubicBezTo>
                    <a:pt x="6657552" y="2816123"/>
                    <a:pt x="6632389" y="2790926"/>
                    <a:pt x="6602487" y="2797000"/>
                  </a:cubicBezTo>
                  <a:cubicBezTo>
                    <a:pt x="6508790" y="2787344"/>
                    <a:pt x="6409071" y="2780741"/>
                    <a:pt x="6319157" y="2775642"/>
                  </a:cubicBezTo>
                  <a:cubicBezTo>
                    <a:pt x="6271596" y="2765182"/>
                    <a:pt x="6202350" y="2757010"/>
                    <a:pt x="6145778" y="2747691"/>
                  </a:cubicBezTo>
                  <a:cubicBezTo>
                    <a:pt x="6103521" y="2779134"/>
                    <a:pt x="6078712" y="2727798"/>
                    <a:pt x="6039631" y="2737323"/>
                  </a:cubicBezTo>
                  <a:close/>
                  <a:moveTo>
                    <a:pt x="4291096" y="2713750"/>
                  </a:moveTo>
                  <a:lnTo>
                    <a:pt x="4298031" y="2717908"/>
                  </a:lnTo>
                  <a:lnTo>
                    <a:pt x="4266764" y="2716830"/>
                  </a:lnTo>
                  <a:close/>
                  <a:moveTo>
                    <a:pt x="5697656" y="2711945"/>
                  </a:moveTo>
                  <a:lnTo>
                    <a:pt x="5855429" y="2739583"/>
                  </a:lnTo>
                  <a:cubicBezTo>
                    <a:pt x="5813076" y="2744944"/>
                    <a:pt x="5716225" y="2735687"/>
                    <a:pt x="5697656" y="2711945"/>
                  </a:cubicBezTo>
                  <a:close/>
                  <a:moveTo>
                    <a:pt x="6894153" y="2710637"/>
                  </a:moveTo>
                  <a:lnTo>
                    <a:pt x="6942164" y="2721039"/>
                  </a:lnTo>
                  <a:lnTo>
                    <a:pt x="6883921" y="2723834"/>
                  </a:lnTo>
                  <a:close/>
                  <a:moveTo>
                    <a:pt x="1678948" y="2706547"/>
                  </a:moveTo>
                  <a:cubicBezTo>
                    <a:pt x="1715067" y="2706861"/>
                    <a:pt x="1750721" y="2708470"/>
                    <a:pt x="1785821" y="2711809"/>
                  </a:cubicBezTo>
                  <a:cubicBezTo>
                    <a:pt x="1634891" y="2738240"/>
                    <a:pt x="1493577" y="2717675"/>
                    <a:pt x="1343692" y="2727035"/>
                  </a:cubicBezTo>
                  <a:cubicBezTo>
                    <a:pt x="1458044" y="2716336"/>
                    <a:pt x="1570590" y="2705608"/>
                    <a:pt x="1678948" y="2706547"/>
                  </a:cubicBezTo>
                  <a:close/>
                  <a:moveTo>
                    <a:pt x="8959021" y="2694624"/>
                  </a:moveTo>
                  <a:cubicBezTo>
                    <a:pt x="8901065" y="2699672"/>
                    <a:pt x="8783133" y="2719178"/>
                    <a:pt x="8706052" y="2743127"/>
                  </a:cubicBezTo>
                  <a:cubicBezTo>
                    <a:pt x="8773471" y="2736881"/>
                    <a:pt x="8878786" y="2718972"/>
                    <a:pt x="8959021" y="2694624"/>
                  </a:cubicBezTo>
                  <a:close/>
                  <a:moveTo>
                    <a:pt x="7995463" y="2684755"/>
                  </a:moveTo>
                  <a:cubicBezTo>
                    <a:pt x="8001488" y="2683993"/>
                    <a:pt x="8007685" y="2685039"/>
                    <a:pt x="8011072" y="2688273"/>
                  </a:cubicBezTo>
                  <a:lnTo>
                    <a:pt x="7980883" y="2692094"/>
                  </a:lnTo>
                  <a:cubicBezTo>
                    <a:pt x="7983581" y="2688091"/>
                    <a:pt x="7989436" y="2685518"/>
                    <a:pt x="7995463" y="2684755"/>
                  </a:cubicBezTo>
                  <a:close/>
                  <a:moveTo>
                    <a:pt x="9297475" y="2684741"/>
                  </a:moveTo>
                  <a:cubicBezTo>
                    <a:pt x="9277957" y="2704150"/>
                    <a:pt x="9235262" y="2706808"/>
                    <a:pt x="9213800" y="2707235"/>
                  </a:cubicBezTo>
                  <a:cubicBezTo>
                    <a:pt x="9241000" y="2701503"/>
                    <a:pt x="9263564" y="2684455"/>
                    <a:pt x="9297475" y="2684741"/>
                  </a:cubicBezTo>
                  <a:close/>
                  <a:moveTo>
                    <a:pt x="8275366" y="2678621"/>
                  </a:moveTo>
                  <a:cubicBezTo>
                    <a:pt x="8276564" y="2688084"/>
                    <a:pt x="8251323" y="2683953"/>
                    <a:pt x="8239443" y="2687746"/>
                  </a:cubicBezTo>
                  <a:cubicBezTo>
                    <a:pt x="8243378" y="2682671"/>
                    <a:pt x="8249390" y="2681338"/>
                    <a:pt x="8255902" y="2680799"/>
                  </a:cubicBezTo>
                  <a:cubicBezTo>
                    <a:pt x="8262412" y="2680261"/>
                    <a:pt x="8269429" y="2680518"/>
                    <a:pt x="8275366" y="2678621"/>
                  </a:cubicBezTo>
                  <a:close/>
                  <a:moveTo>
                    <a:pt x="8073693" y="2675311"/>
                  </a:moveTo>
                  <a:cubicBezTo>
                    <a:pt x="8080465" y="2674111"/>
                    <a:pt x="8086619" y="2673904"/>
                    <a:pt x="8090373" y="2678234"/>
                  </a:cubicBezTo>
                  <a:lnTo>
                    <a:pt x="8053876" y="2682854"/>
                  </a:lnTo>
                  <a:lnTo>
                    <a:pt x="8053305" y="2678349"/>
                  </a:lnTo>
                  <a:cubicBezTo>
                    <a:pt x="8059531" y="2678705"/>
                    <a:pt x="8066922" y="2676512"/>
                    <a:pt x="8073693" y="2675311"/>
                  </a:cubicBezTo>
                  <a:close/>
                  <a:moveTo>
                    <a:pt x="8231138" y="2672775"/>
                  </a:moveTo>
                  <a:cubicBezTo>
                    <a:pt x="8113932" y="2723321"/>
                    <a:pt x="7927837" y="2739553"/>
                    <a:pt x="7803478" y="2755295"/>
                  </a:cubicBezTo>
                  <a:lnTo>
                    <a:pt x="7838492" y="2738961"/>
                  </a:lnTo>
                  <a:cubicBezTo>
                    <a:pt x="7819636" y="2712965"/>
                    <a:pt x="7805777" y="2748138"/>
                    <a:pt x="7780248" y="2741756"/>
                  </a:cubicBezTo>
                  <a:lnTo>
                    <a:pt x="7776445" y="2758717"/>
                  </a:lnTo>
                  <a:lnTo>
                    <a:pt x="7773479" y="2735288"/>
                  </a:lnTo>
                  <a:cubicBezTo>
                    <a:pt x="7758611" y="2737170"/>
                    <a:pt x="7753786" y="2749684"/>
                    <a:pt x="7745685" y="2758033"/>
                  </a:cubicBezTo>
                  <a:cubicBezTo>
                    <a:pt x="7735985" y="2750106"/>
                    <a:pt x="7724890" y="2752883"/>
                    <a:pt x="7714625" y="2744112"/>
                  </a:cubicBezTo>
                  <a:cubicBezTo>
                    <a:pt x="7716930" y="2740615"/>
                    <a:pt x="7719234" y="2737119"/>
                    <a:pt x="7720916" y="2732329"/>
                  </a:cubicBezTo>
                  <a:cubicBezTo>
                    <a:pt x="7639955" y="2725639"/>
                    <a:pt x="7538697" y="2779201"/>
                    <a:pt x="7449660" y="2759341"/>
                  </a:cubicBezTo>
                  <a:cubicBezTo>
                    <a:pt x="7429967" y="2773737"/>
                    <a:pt x="7365136" y="2775077"/>
                    <a:pt x="7347399" y="2779612"/>
                  </a:cubicBezTo>
                  <a:lnTo>
                    <a:pt x="7382412" y="2763276"/>
                  </a:lnTo>
                  <a:cubicBezTo>
                    <a:pt x="7295201" y="2757836"/>
                    <a:pt x="7238098" y="2769643"/>
                    <a:pt x="7153129" y="2756594"/>
                  </a:cubicBezTo>
                  <a:lnTo>
                    <a:pt x="7139291" y="2770247"/>
                  </a:lnTo>
                  <a:lnTo>
                    <a:pt x="7136610" y="2749071"/>
                  </a:lnTo>
                  <a:cubicBezTo>
                    <a:pt x="7414556" y="2749593"/>
                    <a:pt x="7691606" y="2721389"/>
                    <a:pt x="7964600" y="2690036"/>
                  </a:cubicBezTo>
                  <a:lnTo>
                    <a:pt x="7930157" y="2710876"/>
                  </a:lnTo>
                  <a:cubicBezTo>
                    <a:pt x="8006018" y="2698985"/>
                    <a:pt x="8110209" y="2719214"/>
                    <a:pt x="8178753" y="2674829"/>
                  </a:cubicBezTo>
                  <a:close/>
                  <a:moveTo>
                    <a:pt x="4297614" y="2667604"/>
                  </a:moveTo>
                  <a:lnTo>
                    <a:pt x="4276438" y="2670285"/>
                  </a:lnTo>
                  <a:lnTo>
                    <a:pt x="4239085" y="2668146"/>
                  </a:lnTo>
                  <a:close/>
                  <a:moveTo>
                    <a:pt x="5200628" y="2666882"/>
                  </a:moveTo>
                  <a:cubicBezTo>
                    <a:pt x="5333909" y="2664001"/>
                    <a:pt x="5470123" y="2672080"/>
                    <a:pt x="5586970" y="2716344"/>
                  </a:cubicBezTo>
                  <a:cubicBezTo>
                    <a:pt x="5444670" y="2713298"/>
                    <a:pt x="5252829" y="2658843"/>
                    <a:pt x="5069150" y="2672481"/>
                  </a:cubicBezTo>
                  <a:cubicBezTo>
                    <a:pt x="5112100" y="2670020"/>
                    <a:pt x="5156201" y="2667842"/>
                    <a:pt x="5200628" y="2666882"/>
                  </a:cubicBezTo>
                  <a:close/>
                  <a:moveTo>
                    <a:pt x="4053462" y="2662803"/>
                  </a:moveTo>
                  <a:lnTo>
                    <a:pt x="4196104" y="2668551"/>
                  </a:lnTo>
                  <a:cubicBezTo>
                    <a:pt x="4151510" y="2681520"/>
                    <a:pt x="4089769" y="2682012"/>
                    <a:pt x="4053462" y="2662803"/>
                  </a:cubicBezTo>
                  <a:close/>
                  <a:moveTo>
                    <a:pt x="9133709" y="2660608"/>
                  </a:moveTo>
                  <a:cubicBezTo>
                    <a:pt x="9130496" y="2658726"/>
                    <a:pt x="9123219" y="2659990"/>
                    <a:pt x="9114101" y="2662575"/>
                  </a:cubicBezTo>
                  <a:cubicBezTo>
                    <a:pt x="9104983" y="2665160"/>
                    <a:pt x="9094033" y="2669064"/>
                    <a:pt x="9083479" y="2672460"/>
                  </a:cubicBezTo>
                  <a:cubicBezTo>
                    <a:pt x="9100372" y="2668490"/>
                    <a:pt x="9117210" y="2664069"/>
                    <a:pt x="9133709" y="2660608"/>
                  </a:cubicBezTo>
                  <a:close/>
                  <a:moveTo>
                    <a:pt x="6087148" y="2646159"/>
                  </a:moveTo>
                  <a:lnTo>
                    <a:pt x="6133511" y="2647157"/>
                  </a:lnTo>
                  <a:lnTo>
                    <a:pt x="6124499" y="2648297"/>
                  </a:lnTo>
                  <a:close/>
                  <a:moveTo>
                    <a:pt x="9242567" y="2641792"/>
                  </a:moveTo>
                  <a:lnTo>
                    <a:pt x="9160564" y="2652172"/>
                  </a:lnTo>
                  <a:lnTo>
                    <a:pt x="9177938" y="2666454"/>
                  </a:lnTo>
                  <a:cubicBezTo>
                    <a:pt x="9153421" y="2693363"/>
                    <a:pt x="9101958" y="2673783"/>
                    <a:pt x="9102057" y="2699865"/>
                  </a:cubicBezTo>
                  <a:cubicBezTo>
                    <a:pt x="9145852" y="2680587"/>
                    <a:pt x="9245248" y="2662968"/>
                    <a:pt x="9242567" y="2641792"/>
                  </a:cubicBezTo>
                  <a:close/>
                  <a:moveTo>
                    <a:pt x="6922036" y="2637981"/>
                  </a:moveTo>
                  <a:lnTo>
                    <a:pt x="6932069" y="2641289"/>
                  </a:lnTo>
                  <a:lnTo>
                    <a:pt x="6900860" y="2640662"/>
                  </a:lnTo>
                  <a:close/>
                  <a:moveTo>
                    <a:pt x="6959104" y="2637867"/>
                  </a:moveTo>
                  <a:lnTo>
                    <a:pt x="6990655" y="2641197"/>
                  </a:lnTo>
                  <a:lnTo>
                    <a:pt x="6991225" y="2645702"/>
                  </a:lnTo>
                  <a:close/>
                  <a:moveTo>
                    <a:pt x="4514838" y="2635357"/>
                  </a:moveTo>
                  <a:cubicBezTo>
                    <a:pt x="4520964" y="2635325"/>
                    <a:pt x="4526640" y="2636094"/>
                    <a:pt x="4531516" y="2638453"/>
                  </a:cubicBezTo>
                  <a:lnTo>
                    <a:pt x="4457611" y="2640483"/>
                  </a:lnTo>
                  <a:lnTo>
                    <a:pt x="4457041" y="2635977"/>
                  </a:lnTo>
                  <a:cubicBezTo>
                    <a:pt x="4474036" y="2642753"/>
                    <a:pt x="4496460" y="2635451"/>
                    <a:pt x="4514838" y="2635357"/>
                  </a:cubicBezTo>
                  <a:close/>
                  <a:moveTo>
                    <a:pt x="4293165" y="2632459"/>
                  </a:moveTo>
                  <a:lnTo>
                    <a:pt x="4345442" y="2633166"/>
                  </a:lnTo>
                  <a:cubicBezTo>
                    <a:pt x="4340156" y="2638412"/>
                    <a:pt x="4298715" y="2650984"/>
                    <a:pt x="4293165" y="2632459"/>
                  </a:cubicBezTo>
                  <a:close/>
                  <a:moveTo>
                    <a:pt x="4418812" y="2630974"/>
                  </a:moveTo>
                  <a:cubicBezTo>
                    <a:pt x="4426786" y="2632940"/>
                    <a:pt x="4434171" y="2636125"/>
                    <a:pt x="4442116" y="2637409"/>
                  </a:cubicBezTo>
                  <a:lnTo>
                    <a:pt x="4393454" y="2643569"/>
                  </a:lnTo>
                  <a:lnTo>
                    <a:pt x="4391971" y="2631853"/>
                  </a:lnTo>
                  <a:cubicBezTo>
                    <a:pt x="4402274" y="2628260"/>
                    <a:pt x="4410838" y="2629007"/>
                    <a:pt x="4418812" y="2630974"/>
                  </a:cubicBezTo>
                  <a:close/>
                  <a:moveTo>
                    <a:pt x="9338872" y="2621603"/>
                  </a:moveTo>
                  <a:cubicBezTo>
                    <a:pt x="9324540" y="2619599"/>
                    <a:pt x="9307153" y="2640255"/>
                    <a:pt x="9286798" y="2647637"/>
                  </a:cubicBezTo>
                  <a:cubicBezTo>
                    <a:pt x="9309779" y="2644728"/>
                    <a:pt x="9333555" y="2644465"/>
                    <a:pt x="9352182" y="2632493"/>
                  </a:cubicBezTo>
                  <a:cubicBezTo>
                    <a:pt x="9348087" y="2625458"/>
                    <a:pt x="9343650" y="2622272"/>
                    <a:pt x="9338872" y="2621603"/>
                  </a:cubicBezTo>
                  <a:close/>
                  <a:moveTo>
                    <a:pt x="9129294" y="2575101"/>
                  </a:moveTo>
                  <a:cubicBezTo>
                    <a:pt x="9010224" y="2585597"/>
                    <a:pt x="8881306" y="2637625"/>
                    <a:pt x="8805730" y="2651769"/>
                  </a:cubicBezTo>
                  <a:cubicBezTo>
                    <a:pt x="8922746" y="2625053"/>
                    <a:pt x="9027752" y="2626411"/>
                    <a:pt x="9129294" y="2575101"/>
                  </a:cubicBezTo>
                  <a:close/>
                  <a:moveTo>
                    <a:pt x="370015" y="2564631"/>
                  </a:moveTo>
                  <a:lnTo>
                    <a:pt x="281703" y="2575810"/>
                  </a:lnTo>
                  <a:lnTo>
                    <a:pt x="311487" y="2565173"/>
                  </a:lnTo>
                  <a:close/>
                  <a:moveTo>
                    <a:pt x="9244066" y="2555995"/>
                  </a:moveTo>
                  <a:lnTo>
                    <a:pt x="9187876" y="2575011"/>
                  </a:lnTo>
                  <a:lnTo>
                    <a:pt x="9209051" y="2572331"/>
                  </a:lnTo>
                  <a:close/>
                  <a:moveTo>
                    <a:pt x="2071688" y="2554309"/>
                  </a:moveTo>
                  <a:cubicBezTo>
                    <a:pt x="1922264" y="2570934"/>
                    <a:pt x="1757037" y="2603753"/>
                    <a:pt x="1623690" y="2599117"/>
                  </a:cubicBezTo>
                  <a:cubicBezTo>
                    <a:pt x="1657663" y="2593557"/>
                    <a:pt x="1695226" y="2588774"/>
                    <a:pt x="1734316" y="2584526"/>
                  </a:cubicBezTo>
                  <a:cubicBezTo>
                    <a:pt x="1851586" y="2571784"/>
                    <a:pt x="1982599" y="2563870"/>
                    <a:pt x="2071688" y="2554309"/>
                  </a:cubicBezTo>
                  <a:close/>
                  <a:moveTo>
                    <a:pt x="5621827" y="2528814"/>
                  </a:moveTo>
                  <a:lnTo>
                    <a:pt x="5638626" y="2538589"/>
                  </a:lnTo>
                  <a:lnTo>
                    <a:pt x="5600648" y="2531495"/>
                  </a:lnTo>
                  <a:close/>
                  <a:moveTo>
                    <a:pt x="6984998" y="2528725"/>
                  </a:moveTo>
                  <a:cubicBezTo>
                    <a:pt x="6921328" y="2528430"/>
                    <a:pt x="6856043" y="2530743"/>
                    <a:pt x="6791859" y="2535434"/>
                  </a:cubicBezTo>
                  <a:cubicBezTo>
                    <a:pt x="6908973" y="2534800"/>
                    <a:pt x="7037945" y="2551893"/>
                    <a:pt x="7168444" y="2537663"/>
                  </a:cubicBezTo>
                  <a:cubicBezTo>
                    <a:pt x="7110722" y="2531922"/>
                    <a:pt x="7048668" y="2529020"/>
                    <a:pt x="6984998" y="2528725"/>
                  </a:cubicBezTo>
                  <a:close/>
                  <a:moveTo>
                    <a:pt x="6599015" y="2523681"/>
                  </a:moveTo>
                  <a:cubicBezTo>
                    <a:pt x="6632468" y="2552865"/>
                    <a:pt x="6711416" y="2536462"/>
                    <a:pt x="6754004" y="2536564"/>
                  </a:cubicBezTo>
                  <a:close/>
                  <a:moveTo>
                    <a:pt x="9396105" y="2512944"/>
                  </a:moveTo>
                  <a:lnTo>
                    <a:pt x="9374928" y="2515624"/>
                  </a:lnTo>
                  <a:lnTo>
                    <a:pt x="9367398" y="2528481"/>
                  </a:lnTo>
                  <a:close/>
                  <a:moveTo>
                    <a:pt x="9475888" y="2510169"/>
                  </a:moveTo>
                  <a:lnTo>
                    <a:pt x="9497634" y="2511994"/>
                  </a:lnTo>
                  <a:lnTo>
                    <a:pt x="9498204" y="2516500"/>
                  </a:lnTo>
                  <a:close/>
                  <a:moveTo>
                    <a:pt x="9163089" y="2502156"/>
                  </a:moveTo>
                  <a:cubicBezTo>
                    <a:pt x="9075511" y="2515530"/>
                    <a:pt x="9007788" y="2541042"/>
                    <a:pt x="8911035" y="2557868"/>
                  </a:cubicBezTo>
                  <a:cubicBezTo>
                    <a:pt x="8989520" y="2566702"/>
                    <a:pt x="9082854" y="2526504"/>
                    <a:pt x="9163089" y="2502156"/>
                  </a:cubicBezTo>
                  <a:close/>
                  <a:moveTo>
                    <a:pt x="737419" y="2494316"/>
                  </a:moveTo>
                  <a:lnTo>
                    <a:pt x="747342" y="2500385"/>
                  </a:lnTo>
                  <a:lnTo>
                    <a:pt x="716241" y="2496997"/>
                  </a:lnTo>
                  <a:close/>
                  <a:moveTo>
                    <a:pt x="9547515" y="2493777"/>
                  </a:moveTo>
                  <a:lnTo>
                    <a:pt x="9534130" y="2507373"/>
                  </a:lnTo>
                  <a:lnTo>
                    <a:pt x="9521964" y="2508913"/>
                  </a:lnTo>
                  <a:close/>
                  <a:moveTo>
                    <a:pt x="1570823" y="2474423"/>
                  </a:moveTo>
                  <a:lnTo>
                    <a:pt x="1608233" y="2477012"/>
                  </a:lnTo>
                  <a:cubicBezTo>
                    <a:pt x="1609431" y="2486474"/>
                    <a:pt x="1584187" y="2482345"/>
                    <a:pt x="1572306" y="2486137"/>
                  </a:cubicBezTo>
                  <a:close/>
                  <a:moveTo>
                    <a:pt x="1723214" y="2472185"/>
                  </a:moveTo>
                  <a:cubicBezTo>
                    <a:pt x="1727719" y="2471614"/>
                    <a:pt x="1732526" y="2473410"/>
                    <a:pt x="1734701" y="2477940"/>
                  </a:cubicBezTo>
                  <a:lnTo>
                    <a:pt x="1713524" y="2480621"/>
                  </a:lnTo>
                  <a:cubicBezTo>
                    <a:pt x="1714502" y="2475691"/>
                    <a:pt x="1718708" y="2472755"/>
                    <a:pt x="1723214" y="2472185"/>
                  </a:cubicBezTo>
                  <a:close/>
                  <a:moveTo>
                    <a:pt x="3603605" y="2469167"/>
                  </a:moveTo>
                  <a:cubicBezTo>
                    <a:pt x="3608148" y="2469335"/>
                    <a:pt x="3612275" y="2470301"/>
                    <a:pt x="3615574" y="2472859"/>
                  </a:cubicBezTo>
                  <a:lnTo>
                    <a:pt x="3589151" y="2470252"/>
                  </a:lnTo>
                  <a:cubicBezTo>
                    <a:pt x="3594107" y="2469625"/>
                    <a:pt x="3599063" y="2468998"/>
                    <a:pt x="3603605" y="2469167"/>
                  </a:cubicBezTo>
                  <a:close/>
                  <a:moveTo>
                    <a:pt x="3562726" y="2467647"/>
                  </a:moveTo>
                  <a:lnTo>
                    <a:pt x="3589151" y="2470253"/>
                  </a:lnTo>
                  <a:cubicBezTo>
                    <a:pt x="3579689" y="2471451"/>
                    <a:pt x="3569776" y="2472706"/>
                    <a:pt x="3562726" y="2467647"/>
                  </a:cubicBezTo>
                  <a:close/>
                  <a:moveTo>
                    <a:pt x="938001" y="2447866"/>
                  </a:moveTo>
                  <a:cubicBezTo>
                    <a:pt x="946362" y="2463289"/>
                    <a:pt x="900855" y="2469050"/>
                    <a:pt x="901504" y="2452487"/>
                  </a:cubicBezTo>
                  <a:close/>
                  <a:moveTo>
                    <a:pt x="2581944" y="2444394"/>
                  </a:moveTo>
                  <a:cubicBezTo>
                    <a:pt x="2359979" y="2470204"/>
                    <a:pt x="2106021" y="2463897"/>
                    <a:pt x="1858219" y="2502591"/>
                  </a:cubicBezTo>
                  <a:cubicBezTo>
                    <a:pt x="1858693" y="2481015"/>
                    <a:pt x="1896484" y="2511939"/>
                    <a:pt x="1893233" y="2486256"/>
                  </a:cubicBezTo>
                  <a:cubicBezTo>
                    <a:pt x="1840100" y="2478791"/>
                    <a:pt x="1804231" y="2488367"/>
                    <a:pt x="1751503" y="2487718"/>
                  </a:cubicBezTo>
                  <a:lnTo>
                    <a:pt x="1750020" y="2476002"/>
                  </a:lnTo>
                  <a:cubicBezTo>
                    <a:pt x="2024526" y="2474672"/>
                    <a:pt x="2314373" y="2449882"/>
                    <a:pt x="2581944" y="2444394"/>
                  </a:cubicBezTo>
                  <a:close/>
                  <a:moveTo>
                    <a:pt x="1702019" y="2436758"/>
                  </a:moveTo>
                  <a:lnTo>
                    <a:pt x="1745571" y="2440858"/>
                  </a:lnTo>
                  <a:cubicBezTo>
                    <a:pt x="1732590" y="2461270"/>
                    <a:pt x="1708161" y="2438269"/>
                    <a:pt x="1702019" y="2436758"/>
                  </a:cubicBezTo>
                  <a:close/>
                  <a:moveTo>
                    <a:pt x="1877719" y="2436032"/>
                  </a:moveTo>
                  <a:lnTo>
                    <a:pt x="2004130" y="2436510"/>
                  </a:lnTo>
                  <a:lnTo>
                    <a:pt x="1872894" y="2448546"/>
                  </a:lnTo>
                  <a:close/>
                  <a:moveTo>
                    <a:pt x="2810964" y="2427305"/>
                  </a:moveTo>
                  <a:lnTo>
                    <a:pt x="2833161" y="2429073"/>
                  </a:lnTo>
                  <a:lnTo>
                    <a:pt x="2802523" y="2432951"/>
                  </a:lnTo>
                  <a:close/>
                  <a:moveTo>
                    <a:pt x="4968927" y="2415987"/>
                  </a:moveTo>
                  <a:cubicBezTo>
                    <a:pt x="4911135" y="2418725"/>
                    <a:pt x="4855817" y="2419319"/>
                    <a:pt x="4796222" y="2422285"/>
                  </a:cubicBezTo>
                  <a:cubicBezTo>
                    <a:pt x="4851538" y="2421692"/>
                    <a:pt x="4915520" y="2449758"/>
                    <a:pt x="4968927" y="2415987"/>
                  </a:cubicBezTo>
                  <a:close/>
                  <a:moveTo>
                    <a:pt x="3037852" y="2415064"/>
                  </a:moveTo>
                  <a:lnTo>
                    <a:pt x="3044336" y="2419279"/>
                  </a:lnTo>
                  <a:lnTo>
                    <a:pt x="2959002" y="2425046"/>
                  </a:lnTo>
                  <a:close/>
                  <a:moveTo>
                    <a:pt x="2420654" y="2413903"/>
                  </a:moveTo>
                  <a:cubicBezTo>
                    <a:pt x="2430593" y="2413482"/>
                    <a:pt x="2439307" y="2415183"/>
                    <a:pt x="2446202" y="2420834"/>
                  </a:cubicBezTo>
                  <a:lnTo>
                    <a:pt x="2314966" y="2432868"/>
                  </a:lnTo>
                  <a:lnTo>
                    <a:pt x="2314054" y="2425659"/>
                  </a:lnTo>
                  <a:cubicBezTo>
                    <a:pt x="2349980" y="2435532"/>
                    <a:pt x="2390836" y="2415167"/>
                    <a:pt x="2420654" y="2413903"/>
                  </a:cubicBezTo>
                  <a:close/>
                  <a:moveTo>
                    <a:pt x="9737734" y="2412474"/>
                  </a:moveTo>
                  <a:lnTo>
                    <a:pt x="9697491" y="2434506"/>
                  </a:lnTo>
                  <a:lnTo>
                    <a:pt x="9701690" y="2417037"/>
                  </a:lnTo>
                  <a:close/>
                  <a:moveTo>
                    <a:pt x="630513" y="2405191"/>
                  </a:moveTo>
                  <a:cubicBezTo>
                    <a:pt x="641948" y="2403743"/>
                    <a:pt x="653651" y="2403978"/>
                    <a:pt x="661738" y="2406388"/>
                  </a:cubicBezTo>
                  <a:lnTo>
                    <a:pt x="600911" y="2414088"/>
                  </a:lnTo>
                  <a:cubicBezTo>
                    <a:pt x="607917" y="2409768"/>
                    <a:pt x="619080" y="2406638"/>
                    <a:pt x="630513" y="2405191"/>
                  </a:cubicBezTo>
                  <a:close/>
                  <a:moveTo>
                    <a:pt x="3239765" y="2401221"/>
                  </a:moveTo>
                  <a:cubicBezTo>
                    <a:pt x="3251064" y="2402152"/>
                    <a:pt x="3260580" y="2408843"/>
                    <a:pt x="3273751" y="2401683"/>
                  </a:cubicBezTo>
                  <a:cubicBezTo>
                    <a:pt x="3272080" y="2413797"/>
                    <a:pt x="3244190" y="2410461"/>
                    <a:pt x="3229155" y="2414652"/>
                  </a:cubicBezTo>
                  <a:lnTo>
                    <a:pt x="3227672" y="2402938"/>
                  </a:lnTo>
                  <a:cubicBezTo>
                    <a:pt x="3232035" y="2401242"/>
                    <a:pt x="3235999" y="2400912"/>
                    <a:pt x="3239765" y="2401221"/>
                  </a:cubicBezTo>
                  <a:close/>
                  <a:moveTo>
                    <a:pt x="931892" y="2395993"/>
                  </a:moveTo>
                  <a:lnTo>
                    <a:pt x="941474" y="2399358"/>
                  </a:lnTo>
                  <a:lnTo>
                    <a:pt x="962651" y="2396678"/>
                  </a:lnTo>
                  <a:close/>
                  <a:moveTo>
                    <a:pt x="2707589" y="2388203"/>
                  </a:moveTo>
                  <a:cubicBezTo>
                    <a:pt x="2718368" y="2401030"/>
                    <a:pt x="2676871" y="2413150"/>
                    <a:pt x="2651970" y="2411724"/>
                  </a:cubicBezTo>
                  <a:lnTo>
                    <a:pt x="2630793" y="2414405"/>
                  </a:lnTo>
                  <a:close/>
                  <a:moveTo>
                    <a:pt x="2975160" y="2382715"/>
                  </a:moveTo>
                  <a:cubicBezTo>
                    <a:pt x="2887869" y="2398343"/>
                    <a:pt x="2810691" y="2396211"/>
                    <a:pt x="2724962" y="2402485"/>
                  </a:cubicBezTo>
                  <a:cubicBezTo>
                    <a:pt x="2803242" y="2387997"/>
                    <a:pt x="2892870" y="2390843"/>
                    <a:pt x="2975160" y="2382715"/>
                  </a:cubicBezTo>
                  <a:close/>
                  <a:moveTo>
                    <a:pt x="4535957" y="2380612"/>
                  </a:moveTo>
                  <a:lnTo>
                    <a:pt x="4419698" y="2388004"/>
                  </a:lnTo>
                  <a:lnTo>
                    <a:pt x="4545538" y="2383977"/>
                  </a:lnTo>
                  <a:close/>
                  <a:moveTo>
                    <a:pt x="4603213" y="2376677"/>
                  </a:moveTo>
                  <a:lnTo>
                    <a:pt x="4566715" y="2381297"/>
                  </a:lnTo>
                  <a:lnTo>
                    <a:pt x="4610552" y="2387650"/>
                  </a:lnTo>
                  <a:cubicBezTo>
                    <a:pt x="4606829" y="2383543"/>
                    <a:pt x="4600629" y="2381581"/>
                    <a:pt x="4603213" y="2376677"/>
                  </a:cubicBezTo>
                  <a:close/>
                  <a:moveTo>
                    <a:pt x="4334102" y="2369999"/>
                  </a:moveTo>
                  <a:lnTo>
                    <a:pt x="4329728" y="2382455"/>
                  </a:lnTo>
                  <a:cubicBezTo>
                    <a:pt x="4335015" y="2377208"/>
                    <a:pt x="4376609" y="2391169"/>
                    <a:pt x="4365203" y="2373387"/>
                  </a:cubicBezTo>
                  <a:cubicBezTo>
                    <a:pt x="4357960" y="2388495"/>
                    <a:pt x="4340244" y="2371510"/>
                    <a:pt x="4334102" y="2369999"/>
                  </a:cubicBezTo>
                  <a:close/>
                  <a:moveTo>
                    <a:pt x="3755148" y="2353104"/>
                  </a:moveTo>
                  <a:cubicBezTo>
                    <a:pt x="3745948" y="2378073"/>
                    <a:pt x="3705672" y="2378136"/>
                    <a:pt x="3683639" y="2374058"/>
                  </a:cubicBezTo>
                  <a:cubicBezTo>
                    <a:pt x="3703333" y="2359663"/>
                    <a:pt x="3738609" y="2367100"/>
                    <a:pt x="3755148" y="2353104"/>
                  </a:cubicBezTo>
                  <a:close/>
                  <a:moveTo>
                    <a:pt x="1841039" y="2303768"/>
                  </a:moveTo>
                  <a:cubicBezTo>
                    <a:pt x="1744276" y="2299250"/>
                    <a:pt x="1656779" y="2343373"/>
                    <a:pt x="1552458" y="2329340"/>
                  </a:cubicBezTo>
                  <a:cubicBezTo>
                    <a:pt x="1581996" y="2342081"/>
                    <a:pt x="1635944" y="2330674"/>
                    <a:pt x="1664628" y="2336656"/>
                  </a:cubicBezTo>
                  <a:cubicBezTo>
                    <a:pt x="1735115" y="2311253"/>
                    <a:pt x="1814610" y="2353378"/>
                    <a:pt x="1883153" y="2308994"/>
                  </a:cubicBezTo>
                  <a:cubicBezTo>
                    <a:pt x="1868875" y="2306051"/>
                    <a:pt x="1854863" y="2304413"/>
                    <a:pt x="1841039" y="2303768"/>
                  </a:cubicBezTo>
                  <a:close/>
                  <a:moveTo>
                    <a:pt x="9860957" y="2261370"/>
                  </a:moveTo>
                  <a:lnTo>
                    <a:pt x="9836627" y="2264450"/>
                  </a:lnTo>
                  <a:cubicBezTo>
                    <a:pt x="9822163" y="2273147"/>
                    <a:pt x="9840471" y="2273119"/>
                    <a:pt x="9847691" y="2279529"/>
                  </a:cubicBezTo>
                  <a:cubicBezTo>
                    <a:pt x="9849933" y="2271921"/>
                    <a:pt x="9861812" y="2268128"/>
                    <a:pt x="9860957" y="2261370"/>
                  </a:cubicBezTo>
                  <a:close/>
                  <a:moveTo>
                    <a:pt x="1277495" y="2254735"/>
                  </a:moveTo>
                  <a:cubicBezTo>
                    <a:pt x="1263198" y="2261123"/>
                    <a:pt x="1220085" y="2285808"/>
                    <a:pt x="1204503" y="2263975"/>
                  </a:cubicBezTo>
                  <a:close/>
                  <a:moveTo>
                    <a:pt x="2788092" y="2246627"/>
                  </a:moveTo>
                  <a:lnTo>
                    <a:pt x="1949837" y="2300552"/>
                  </a:lnTo>
                  <a:lnTo>
                    <a:pt x="1908966" y="2317628"/>
                  </a:lnTo>
                  <a:cubicBezTo>
                    <a:pt x="2179309" y="2283406"/>
                    <a:pt x="2488354" y="2287317"/>
                    <a:pt x="2780564" y="2259482"/>
                  </a:cubicBezTo>
                  <a:close/>
                  <a:moveTo>
                    <a:pt x="1689380" y="2242880"/>
                  </a:moveTo>
                  <a:lnTo>
                    <a:pt x="1652883" y="2247500"/>
                  </a:lnTo>
                  <a:lnTo>
                    <a:pt x="1652312" y="2242995"/>
                  </a:lnTo>
                  <a:close/>
                  <a:moveTo>
                    <a:pt x="1497955" y="2238730"/>
                  </a:moveTo>
                  <a:cubicBezTo>
                    <a:pt x="1484501" y="2280719"/>
                    <a:pt x="1418027" y="2243812"/>
                    <a:pt x="1409524" y="2245347"/>
                  </a:cubicBezTo>
                  <a:close/>
                  <a:moveTo>
                    <a:pt x="1083511" y="2233970"/>
                  </a:moveTo>
                  <a:cubicBezTo>
                    <a:pt x="1083038" y="2255546"/>
                    <a:pt x="1118028" y="2260730"/>
                    <a:pt x="1136336" y="2260702"/>
                  </a:cubicBezTo>
                  <a:lnTo>
                    <a:pt x="1136393" y="2261152"/>
                  </a:lnTo>
                  <a:lnTo>
                    <a:pt x="1063401" y="2270392"/>
                  </a:lnTo>
                  <a:cubicBezTo>
                    <a:pt x="1068061" y="2260189"/>
                    <a:pt x="1054982" y="2254520"/>
                    <a:pt x="1048555" y="2250756"/>
                  </a:cubicBezTo>
                  <a:cubicBezTo>
                    <a:pt x="1043103" y="2258313"/>
                    <a:pt x="1033807" y="2257200"/>
                    <a:pt x="1024795" y="2258341"/>
                  </a:cubicBezTo>
                  <a:lnTo>
                    <a:pt x="1037433" y="2235225"/>
                  </a:lnTo>
                  <a:cubicBezTo>
                    <a:pt x="1050453" y="2240444"/>
                    <a:pt x="1068192" y="2235909"/>
                    <a:pt x="1083511" y="2233970"/>
                  </a:cubicBezTo>
                  <a:close/>
                  <a:moveTo>
                    <a:pt x="1296442" y="2230820"/>
                  </a:moveTo>
                  <a:lnTo>
                    <a:pt x="1208130" y="2241999"/>
                  </a:lnTo>
                  <a:lnTo>
                    <a:pt x="1216228" y="2233650"/>
                  </a:lnTo>
                  <a:close/>
                  <a:moveTo>
                    <a:pt x="2176195" y="2164775"/>
                  </a:moveTo>
                  <a:cubicBezTo>
                    <a:pt x="2145818" y="2192426"/>
                    <a:pt x="2093564" y="2170200"/>
                    <a:pt x="2061420" y="2183882"/>
                  </a:cubicBezTo>
                  <a:cubicBezTo>
                    <a:pt x="2078783" y="2174589"/>
                    <a:pt x="2098842" y="2168502"/>
                    <a:pt x="2118878" y="2165393"/>
                  </a:cubicBezTo>
                  <a:cubicBezTo>
                    <a:pt x="2138912" y="2162285"/>
                    <a:pt x="2158924" y="2162155"/>
                    <a:pt x="2176195" y="2164775"/>
                  </a:cubicBezTo>
                  <a:close/>
                  <a:moveTo>
                    <a:pt x="2421917" y="2157231"/>
                  </a:moveTo>
                  <a:cubicBezTo>
                    <a:pt x="2416196" y="2156453"/>
                    <a:pt x="2412437" y="2164053"/>
                    <a:pt x="2406487" y="2168583"/>
                  </a:cubicBezTo>
                  <a:cubicBezTo>
                    <a:pt x="2417866" y="2168059"/>
                    <a:pt x="2429244" y="2167534"/>
                    <a:pt x="2428445" y="2161226"/>
                  </a:cubicBezTo>
                  <a:cubicBezTo>
                    <a:pt x="2425948" y="2158681"/>
                    <a:pt x="2423825" y="2157491"/>
                    <a:pt x="2421917" y="2157231"/>
                  </a:cubicBezTo>
                  <a:close/>
                  <a:moveTo>
                    <a:pt x="2083885" y="2140753"/>
                  </a:moveTo>
                  <a:lnTo>
                    <a:pt x="2011748" y="2156752"/>
                  </a:lnTo>
                  <a:lnTo>
                    <a:pt x="2035224" y="2146913"/>
                  </a:lnTo>
                  <a:close/>
                  <a:moveTo>
                    <a:pt x="3498258" y="2128345"/>
                  </a:moveTo>
                  <a:lnTo>
                    <a:pt x="3526313" y="2129371"/>
                  </a:lnTo>
                  <a:lnTo>
                    <a:pt x="3489817" y="2133991"/>
                  </a:lnTo>
                  <a:close/>
                  <a:moveTo>
                    <a:pt x="3719784" y="2122562"/>
                  </a:moveTo>
                  <a:cubicBezTo>
                    <a:pt x="3777375" y="2120937"/>
                    <a:pt x="3835228" y="2121396"/>
                    <a:pt x="3889593" y="2124127"/>
                  </a:cubicBezTo>
                  <a:cubicBezTo>
                    <a:pt x="3887352" y="2131735"/>
                    <a:pt x="3799513" y="2121339"/>
                    <a:pt x="3758928" y="2140668"/>
                  </a:cubicBezTo>
                  <a:cubicBezTo>
                    <a:pt x="3718839" y="2116902"/>
                    <a:pt x="3626495" y="2143241"/>
                    <a:pt x="3551557" y="2133500"/>
                  </a:cubicBezTo>
                  <a:cubicBezTo>
                    <a:pt x="3604867" y="2127896"/>
                    <a:pt x="3662194" y="2124187"/>
                    <a:pt x="3719784" y="2122562"/>
                  </a:cubicBezTo>
                  <a:close/>
                  <a:moveTo>
                    <a:pt x="2607961" y="2114696"/>
                  </a:moveTo>
                  <a:lnTo>
                    <a:pt x="2609444" y="2126412"/>
                  </a:lnTo>
                  <a:cubicBezTo>
                    <a:pt x="2575245" y="2123874"/>
                    <a:pt x="2516163" y="2167060"/>
                    <a:pt x="2513220" y="2122111"/>
                  </a:cubicBezTo>
                  <a:close/>
                  <a:moveTo>
                    <a:pt x="3732674" y="2103248"/>
                  </a:moveTo>
                  <a:lnTo>
                    <a:pt x="3770870" y="2104822"/>
                  </a:lnTo>
                  <a:cubicBezTo>
                    <a:pt x="3761916" y="2106414"/>
                    <a:pt x="3746551" y="2115225"/>
                    <a:pt x="3732674" y="2103248"/>
                  </a:cubicBezTo>
                  <a:close/>
                  <a:moveTo>
                    <a:pt x="2486243" y="2062694"/>
                  </a:moveTo>
                  <a:cubicBezTo>
                    <a:pt x="2493130" y="2062853"/>
                    <a:pt x="2499863" y="2063603"/>
                    <a:pt x="2506091" y="2065790"/>
                  </a:cubicBezTo>
                  <a:lnTo>
                    <a:pt x="2465471" y="2063149"/>
                  </a:lnTo>
                  <a:cubicBezTo>
                    <a:pt x="2472315" y="2062969"/>
                    <a:pt x="2479356" y="2062536"/>
                    <a:pt x="2486243" y="2062694"/>
                  </a:cubicBezTo>
                  <a:close/>
                  <a:moveTo>
                    <a:pt x="10054579" y="2036804"/>
                  </a:moveTo>
                  <a:cubicBezTo>
                    <a:pt x="10042699" y="2040598"/>
                    <a:pt x="10035171" y="2053453"/>
                    <a:pt x="10019280" y="2050887"/>
                  </a:cubicBezTo>
                  <a:cubicBezTo>
                    <a:pt x="10021356" y="2045589"/>
                    <a:pt x="10035478" y="2034187"/>
                    <a:pt x="10054579" y="2036804"/>
                  </a:cubicBezTo>
                  <a:close/>
                  <a:moveTo>
                    <a:pt x="3705028" y="2004203"/>
                  </a:moveTo>
                  <a:lnTo>
                    <a:pt x="3683852" y="2006883"/>
                  </a:lnTo>
                  <a:lnTo>
                    <a:pt x="3711799" y="2010670"/>
                  </a:lnTo>
                  <a:close/>
                  <a:moveTo>
                    <a:pt x="3260397" y="2003265"/>
                  </a:moveTo>
                  <a:cubicBezTo>
                    <a:pt x="3152391" y="2028839"/>
                    <a:pt x="3094148" y="2031635"/>
                    <a:pt x="2988002" y="2021266"/>
                  </a:cubicBezTo>
                  <a:close/>
                  <a:moveTo>
                    <a:pt x="1535551" y="2000498"/>
                  </a:moveTo>
                  <a:lnTo>
                    <a:pt x="1541979" y="2004262"/>
                  </a:lnTo>
                  <a:lnTo>
                    <a:pt x="1499055" y="2005118"/>
                  </a:lnTo>
                  <a:close/>
                  <a:moveTo>
                    <a:pt x="3386294" y="1999687"/>
                  </a:moveTo>
                  <a:lnTo>
                    <a:pt x="3364017" y="2018988"/>
                  </a:lnTo>
                  <a:lnTo>
                    <a:pt x="3358159" y="2019730"/>
                  </a:lnTo>
                  <a:close/>
                  <a:moveTo>
                    <a:pt x="10128979" y="1991679"/>
                  </a:moveTo>
                  <a:lnTo>
                    <a:pt x="10115143" y="2005333"/>
                  </a:lnTo>
                  <a:lnTo>
                    <a:pt x="10099824" y="2007273"/>
                  </a:lnTo>
                  <a:close/>
                  <a:moveTo>
                    <a:pt x="478029" y="1932025"/>
                  </a:moveTo>
                  <a:cubicBezTo>
                    <a:pt x="485633" y="1931062"/>
                    <a:pt x="493464" y="1932360"/>
                    <a:pt x="496963" y="1936495"/>
                  </a:cubicBezTo>
                  <a:lnTo>
                    <a:pt x="460467" y="1941115"/>
                  </a:lnTo>
                  <a:cubicBezTo>
                    <a:pt x="463051" y="1936210"/>
                    <a:pt x="470425" y="1932987"/>
                    <a:pt x="478029" y="1932025"/>
                  </a:cubicBezTo>
                  <a:close/>
                  <a:moveTo>
                    <a:pt x="401115" y="1921203"/>
                  </a:moveTo>
                  <a:lnTo>
                    <a:pt x="400139" y="1921571"/>
                  </a:lnTo>
                  <a:cubicBezTo>
                    <a:pt x="392162" y="1922294"/>
                    <a:pt x="383684" y="1922223"/>
                    <a:pt x="377745" y="1924119"/>
                  </a:cubicBezTo>
                  <a:close/>
                  <a:moveTo>
                    <a:pt x="10206174" y="1896300"/>
                  </a:moveTo>
                  <a:lnTo>
                    <a:pt x="10152950" y="1938745"/>
                  </a:lnTo>
                  <a:lnTo>
                    <a:pt x="10143025" y="1932677"/>
                  </a:lnTo>
                  <a:cubicBezTo>
                    <a:pt x="10153993" y="1921675"/>
                    <a:pt x="10184467" y="1920106"/>
                    <a:pt x="10175985" y="1900121"/>
                  </a:cubicBezTo>
                  <a:close/>
                  <a:moveTo>
                    <a:pt x="972622" y="1893220"/>
                  </a:moveTo>
                  <a:cubicBezTo>
                    <a:pt x="945708" y="1901205"/>
                    <a:pt x="923048" y="1892170"/>
                    <a:pt x="899059" y="1897955"/>
                  </a:cubicBezTo>
                  <a:cubicBezTo>
                    <a:pt x="924126" y="1897070"/>
                    <a:pt x="950511" y="1910211"/>
                    <a:pt x="972622" y="1893220"/>
                  </a:cubicBezTo>
                  <a:close/>
                  <a:moveTo>
                    <a:pt x="10113235" y="1867322"/>
                  </a:moveTo>
                  <a:cubicBezTo>
                    <a:pt x="10112015" y="1879378"/>
                    <a:pt x="10092441" y="1898337"/>
                    <a:pt x="10075330" y="1907827"/>
                  </a:cubicBezTo>
                  <a:cubicBezTo>
                    <a:pt x="10063982" y="1891410"/>
                    <a:pt x="10074844" y="1873469"/>
                    <a:pt x="10093085" y="1868048"/>
                  </a:cubicBezTo>
                  <a:cubicBezTo>
                    <a:pt x="10099165" y="1866242"/>
                    <a:pt x="10106065" y="1865826"/>
                    <a:pt x="10113235" y="1867322"/>
                  </a:cubicBezTo>
                  <a:close/>
                  <a:moveTo>
                    <a:pt x="51240" y="1763866"/>
                  </a:moveTo>
                  <a:cubicBezTo>
                    <a:pt x="57984" y="1764143"/>
                    <a:pt x="65769" y="1766876"/>
                    <a:pt x="75285" y="1773340"/>
                  </a:cubicBezTo>
                  <a:cubicBezTo>
                    <a:pt x="58974" y="1789138"/>
                    <a:pt x="25740" y="1790598"/>
                    <a:pt x="0" y="1793399"/>
                  </a:cubicBezTo>
                  <a:cubicBezTo>
                    <a:pt x="20139" y="1784326"/>
                    <a:pt x="31007" y="1763037"/>
                    <a:pt x="51240" y="1763866"/>
                  </a:cubicBezTo>
                  <a:close/>
                  <a:moveTo>
                    <a:pt x="692105" y="1724098"/>
                  </a:moveTo>
                  <a:lnTo>
                    <a:pt x="692675" y="1728603"/>
                  </a:lnTo>
                  <a:lnTo>
                    <a:pt x="662486" y="1732425"/>
                  </a:lnTo>
                  <a:cubicBezTo>
                    <a:pt x="664816" y="1727324"/>
                    <a:pt x="670038" y="1726090"/>
                    <a:pt x="675771" y="1725708"/>
                  </a:cubicBezTo>
                  <a:cubicBezTo>
                    <a:pt x="681501" y="1725326"/>
                    <a:pt x="687741" y="1725795"/>
                    <a:pt x="692105" y="1724098"/>
                  </a:cubicBezTo>
                  <a:close/>
                  <a:moveTo>
                    <a:pt x="437916" y="1714882"/>
                  </a:moveTo>
                  <a:cubicBezTo>
                    <a:pt x="448254" y="1713766"/>
                    <a:pt x="458718" y="1713930"/>
                    <a:pt x="469072" y="1716167"/>
                  </a:cubicBezTo>
                  <a:cubicBezTo>
                    <a:pt x="435160" y="1715882"/>
                    <a:pt x="397562" y="1737122"/>
                    <a:pt x="354639" y="1737977"/>
                  </a:cubicBezTo>
                  <a:cubicBezTo>
                    <a:pt x="377022" y="1733083"/>
                    <a:pt x="406903" y="1718228"/>
                    <a:pt x="437916" y="1714882"/>
                  </a:cubicBezTo>
                  <a:close/>
                  <a:moveTo>
                    <a:pt x="538739" y="1633643"/>
                  </a:moveTo>
                  <a:cubicBezTo>
                    <a:pt x="519331" y="1650291"/>
                    <a:pt x="488669" y="1675688"/>
                    <a:pt x="449019" y="1680707"/>
                  </a:cubicBezTo>
                  <a:cubicBezTo>
                    <a:pt x="470954" y="1658704"/>
                    <a:pt x="425162" y="1662212"/>
                    <a:pt x="438713" y="1646305"/>
                  </a:cubicBezTo>
                  <a:close/>
                  <a:moveTo>
                    <a:pt x="1233526" y="1442688"/>
                  </a:moveTo>
                  <a:cubicBezTo>
                    <a:pt x="1239608" y="1441918"/>
                    <a:pt x="1245919" y="1442950"/>
                    <a:pt x="1249304" y="1446184"/>
                  </a:cubicBezTo>
                  <a:lnTo>
                    <a:pt x="1219116" y="1450006"/>
                  </a:lnTo>
                  <a:cubicBezTo>
                    <a:pt x="1221588" y="1446030"/>
                    <a:pt x="1227444" y="1443458"/>
                    <a:pt x="1233526" y="1442688"/>
                  </a:cubicBezTo>
                  <a:close/>
                  <a:moveTo>
                    <a:pt x="1654310" y="1430623"/>
                  </a:moveTo>
                  <a:cubicBezTo>
                    <a:pt x="1637143" y="1439663"/>
                    <a:pt x="1612527" y="1440489"/>
                    <a:pt x="1588196" y="1443569"/>
                  </a:cubicBezTo>
                  <a:cubicBezTo>
                    <a:pt x="1591901" y="1434860"/>
                    <a:pt x="1605571" y="1432558"/>
                    <a:pt x="1619745" y="1431965"/>
                  </a:cubicBezTo>
                  <a:cubicBezTo>
                    <a:pt x="1633918" y="1431373"/>
                    <a:pt x="1648595" y="1432491"/>
                    <a:pt x="1654310" y="1430623"/>
                  </a:cubicBezTo>
                  <a:close/>
                  <a:moveTo>
                    <a:pt x="1358165" y="1427368"/>
                  </a:moveTo>
                  <a:lnTo>
                    <a:pt x="1364650" y="1431583"/>
                  </a:lnTo>
                  <a:lnTo>
                    <a:pt x="1315361" y="1432786"/>
                  </a:lnTo>
                  <a:close/>
                  <a:moveTo>
                    <a:pt x="1483151" y="1416582"/>
                  </a:moveTo>
                  <a:lnTo>
                    <a:pt x="1437642" y="1422343"/>
                  </a:lnTo>
                  <a:lnTo>
                    <a:pt x="1437015" y="1417386"/>
                  </a:lnTo>
                  <a:close/>
                  <a:moveTo>
                    <a:pt x="1211417" y="1389178"/>
                  </a:moveTo>
                  <a:lnTo>
                    <a:pt x="884885" y="1442417"/>
                  </a:lnTo>
                  <a:cubicBezTo>
                    <a:pt x="928452" y="1421337"/>
                    <a:pt x="984148" y="1410167"/>
                    <a:pt x="1041920" y="1403196"/>
                  </a:cubicBezTo>
                  <a:cubicBezTo>
                    <a:pt x="1099692" y="1396226"/>
                    <a:pt x="1159541" y="1393457"/>
                    <a:pt x="1211417" y="1389178"/>
                  </a:cubicBezTo>
                  <a:close/>
                  <a:moveTo>
                    <a:pt x="10464641" y="1377866"/>
                  </a:moveTo>
                  <a:cubicBezTo>
                    <a:pt x="10326676" y="1409065"/>
                    <a:pt x="10239449" y="1501135"/>
                    <a:pt x="10126310" y="1558490"/>
                  </a:cubicBezTo>
                  <a:lnTo>
                    <a:pt x="10128991" y="1579666"/>
                  </a:lnTo>
                  <a:lnTo>
                    <a:pt x="10144310" y="1577727"/>
                  </a:lnTo>
                  <a:cubicBezTo>
                    <a:pt x="10237834" y="1513700"/>
                    <a:pt x="10393873" y="1477009"/>
                    <a:pt x="10464641" y="1377866"/>
                  </a:cubicBezTo>
                  <a:close/>
                  <a:moveTo>
                    <a:pt x="2008725" y="1304728"/>
                  </a:moveTo>
                  <a:cubicBezTo>
                    <a:pt x="1922632" y="1329818"/>
                    <a:pt x="1790199" y="1332391"/>
                    <a:pt x="1694546" y="1332598"/>
                  </a:cubicBezTo>
                  <a:close/>
                  <a:moveTo>
                    <a:pt x="10173670" y="1282799"/>
                  </a:moveTo>
                  <a:cubicBezTo>
                    <a:pt x="10153278" y="1285123"/>
                    <a:pt x="10133158" y="1299774"/>
                    <a:pt x="10122310" y="1306297"/>
                  </a:cubicBezTo>
                  <a:cubicBezTo>
                    <a:pt x="10142005" y="1291900"/>
                    <a:pt x="10176830" y="1299395"/>
                    <a:pt x="10193820" y="1285341"/>
                  </a:cubicBezTo>
                  <a:cubicBezTo>
                    <a:pt x="10187295" y="1282620"/>
                    <a:pt x="10180467" y="1282024"/>
                    <a:pt x="10173670" y="1282799"/>
                  </a:cubicBezTo>
                  <a:close/>
                  <a:moveTo>
                    <a:pt x="10334979" y="1279375"/>
                  </a:moveTo>
                  <a:lnTo>
                    <a:pt x="10319659" y="1281314"/>
                  </a:lnTo>
                  <a:lnTo>
                    <a:pt x="10200949" y="1341663"/>
                  </a:lnTo>
                  <a:close/>
                  <a:moveTo>
                    <a:pt x="1227915" y="1277221"/>
                  </a:moveTo>
                  <a:lnTo>
                    <a:pt x="1235135" y="1283631"/>
                  </a:lnTo>
                  <a:lnTo>
                    <a:pt x="1075503" y="1291936"/>
                  </a:lnTo>
                  <a:close/>
                  <a:moveTo>
                    <a:pt x="7080660" y="1265589"/>
                  </a:moveTo>
                  <a:cubicBezTo>
                    <a:pt x="7203656" y="1278860"/>
                    <a:pt x="7329553" y="1293596"/>
                    <a:pt x="7463327" y="1283528"/>
                  </a:cubicBezTo>
                  <a:cubicBezTo>
                    <a:pt x="7333534" y="1281647"/>
                    <a:pt x="7206467" y="1275758"/>
                    <a:pt x="7080660" y="1265589"/>
                  </a:cubicBezTo>
                  <a:close/>
                  <a:moveTo>
                    <a:pt x="1345633" y="1263657"/>
                  </a:moveTo>
                  <a:cubicBezTo>
                    <a:pt x="1348017" y="1264020"/>
                    <a:pt x="1350491" y="1265482"/>
                    <a:pt x="1353185" y="1268688"/>
                  </a:cubicBezTo>
                  <a:lnTo>
                    <a:pt x="1322997" y="1272510"/>
                  </a:lnTo>
                  <a:cubicBezTo>
                    <a:pt x="1332122" y="1271355"/>
                    <a:pt x="1338477" y="1262567"/>
                    <a:pt x="1345633" y="1263657"/>
                  </a:cubicBezTo>
                  <a:close/>
                  <a:moveTo>
                    <a:pt x="1995738" y="1249149"/>
                  </a:moveTo>
                  <a:cubicBezTo>
                    <a:pt x="1937307" y="1275773"/>
                    <a:pt x="1827070" y="1280114"/>
                    <a:pt x="1769683" y="1289668"/>
                  </a:cubicBezTo>
                  <a:cubicBezTo>
                    <a:pt x="1798531" y="1275258"/>
                    <a:pt x="1838516" y="1268365"/>
                    <a:pt x="1879554" y="1263456"/>
                  </a:cubicBezTo>
                  <a:cubicBezTo>
                    <a:pt x="1920591" y="1258547"/>
                    <a:pt x="1962681" y="1255623"/>
                    <a:pt x="1995738" y="1249149"/>
                  </a:cubicBezTo>
                  <a:close/>
                  <a:moveTo>
                    <a:pt x="2636170" y="1241782"/>
                  </a:moveTo>
                  <a:cubicBezTo>
                    <a:pt x="2437942" y="1281525"/>
                    <a:pt x="2244967" y="1294050"/>
                    <a:pt x="2039769" y="1307665"/>
                  </a:cubicBezTo>
                  <a:lnTo>
                    <a:pt x="2050451" y="1294411"/>
                  </a:lnTo>
                  <a:close/>
                  <a:moveTo>
                    <a:pt x="1755675" y="1229640"/>
                  </a:moveTo>
                  <a:lnTo>
                    <a:pt x="1652496" y="1242701"/>
                  </a:lnTo>
                  <a:lnTo>
                    <a:pt x="1651583" y="1235492"/>
                  </a:lnTo>
                  <a:close/>
                  <a:moveTo>
                    <a:pt x="6629896" y="1194055"/>
                  </a:moveTo>
                  <a:cubicBezTo>
                    <a:pt x="6619542" y="1193635"/>
                    <a:pt x="6611540" y="1194161"/>
                    <a:pt x="6607248" y="1196421"/>
                  </a:cubicBezTo>
                  <a:cubicBezTo>
                    <a:pt x="6663252" y="1201234"/>
                    <a:pt x="6698361" y="1210982"/>
                    <a:pt x="6749892" y="1202169"/>
                  </a:cubicBezTo>
                  <a:cubicBezTo>
                    <a:pt x="6713181" y="1205100"/>
                    <a:pt x="6660957" y="1195316"/>
                    <a:pt x="6629896" y="1194055"/>
                  </a:cubicBezTo>
                  <a:close/>
                  <a:moveTo>
                    <a:pt x="1529107" y="1193772"/>
                  </a:moveTo>
                  <a:lnTo>
                    <a:pt x="1535877" y="1200240"/>
                  </a:lnTo>
                  <a:lnTo>
                    <a:pt x="1363428" y="1226647"/>
                  </a:lnTo>
                  <a:close/>
                  <a:moveTo>
                    <a:pt x="1676123" y="1187064"/>
                  </a:moveTo>
                  <a:lnTo>
                    <a:pt x="1683059" y="1191222"/>
                  </a:lnTo>
                  <a:lnTo>
                    <a:pt x="1557053" y="1197559"/>
                  </a:lnTo>
                  <a:close/>
                  <a:moveTo>
                    <a:pt x="4790444" y="1167871"/>
                  </a:moveTo>
                  <a:cubicBezTo>
                    <a:pt x="4785839" y="1167653"/>
                    <a:pt x="4780573" y="1168549"/>
                    <a:pt x="4774718" y="1171121"/>
                  </a:cubicBezTo>
                  <a:cubicBezTo>
                    <a:pt x="4783900" y="1171332"/>
                    <a:pt x="4793026" y="1171092"/>
                    <a:pt x="4802209" y="1171303"/>
                  </a:cubicBezTo>
                  <a:cubicBezTo>
                    <a:pt x="4807113" y="1173886"/>
                    <a:pt x="4809936" y="1178108"/>
                    <a:pt x="4811294" y="1181598"/>
                  </a:cubicBezTo>
                  <a:cubicBezTo>
                    <a:pt x="4810113" y="1183120"/>
                    <a:pt x="4808933" y="1184643"/>
                    <a:pt x="4807695" y="1185716"/>
                  </a:cubicBezTo>
                  <a:cubicBezTo>
                    <a:pt x="4809047" y="1185545"/>
                    <a:pt x="4810456" y="1185824"/>
                    <a:pt x="4811865" y="1186103"/>
                  </a:cubicBezTo>
                  <a:cubicBezTo>
                    <a:pt x="4811191" y="1188020"/>
                    <a:pt x="4810462" y="1189485"/>
                    <a:pt x="4808266" y="1190221"/>
                  </a:cubicBezTo>
                  <a:cubicBezTo>
                    <a:pt x="4823300" y="1186029"/>
                    <a:pt x="4835562" y="1210571"/>
                    <a:pt x="4845332" y="1190107"/>
                  </a:cubicBezTo>
                  <a:cubicBezTo>
                    <a:pt x="4832328" y="1195873"/>
                    <a:pt x="4822683" y="1188396"/>
                    <a:pt x="4811865" y="1186103"/>
                  </a:cubicBezTo>
                  <a:cubicBezTo>
                    <a:pt x="4812144" y="1184694"/>
                    <a:pt x="4811916" y="1182892"/>
                    <a:pt x="4811688" y="1181090"/>
                  </a:cubicBezTo>
                  <a:cubicBezTo>
                    <a:pt x="4813881" y="1178524"/>
                    <a:pt x="4816045" y="1175731"/>
                    <a:pt x="4818591" y="1173693"/>
                  </a:cubicBezTo>
                  <a:lnTo>
                    <a:pt x="4825164" y="1171633"/>
                  </a:lnTo>
                  <a:lnTo>
                    <a:pt x="4848533" y="1171969"/>
                  </a:lnTo>
                  <a:lnTo>
                    <a:pt x="4885528" y="1174032"/>
                  </a:lnTo>
                  <a:cubicBezTo>
                    <a:pt x="4903952" y="1176735"/>
                    <a:pt x="4918609" y="1183120"/>
                    <a:pt x="4920662" y="1199340"/>
                  </a:cubicBezTo>
                  <a:cubicBezTo>
                    <a:pt x="4919749" y="1192131"/>
                    <a:pt x="4915741" y="1185772"/>
                    <a:pt x="4924575" y="1179618"/>
                  </a:cubicBezTo>
                  <a:cubicBezTo>
                    <a:pt x="4971377" y="1209401"/>
                    <a:pt x="5066118" y="1201986"/>
                    <a:pt x="5110199" y="1184961"/>
                  </a:cubicBezTo>
                  <a:cubicBezTo>
                    <a:pt x="5181281" y="1214875"/>
                    <a:pt x="5225020" y="1195146"/>
                    <a:pt x="5305353" y="1196880"/>
                  </a:cubicBezTo>
                  <a:cubicBezTo>
                    <a:pt x="5224582" y="1184444"/>
                    <a:pt x="5141960" y="1178193"/>
                    <a:pt x="5057950" y="1174980"/>
                  </a:cubicBezTo>
                  <a:lnTo>
                    <a:pt x="4848533" y="1171969"/>
                  </a:lnTo>
                  <a:lnTo>
                    <a:pt x="4827783" y="1170812"/>
                  </a:lnTo>
                  <a:lnTo>
                    <a:pt x="4825164" y="1171633"/>
                  </a:lnTo>
                  <a:lnTo>
                    <a:pt x="4802209" y="1171303"/>
                  </a:lnTo>
                  <a:cubicBezTo>
                    <a:pt x="4798995" y="1169422"/>
                    <a:pt x="4795049" y="1168089"/>
                    <a:pt x="4790444" y="1167871"/>
                  </a:cubicBezTo>
                  <a:close/>
                  <a:moveTo>
                    <a:pt x="3674124" y="1161113"/>
                  </a:moveTo>
                  <a:cubicBezTo>
                    <a:pt x="3648374" y="1160505"/>
                    <a:pt x="3622756" y="1161505"/>
                    <a:pt x="3602280" y="1166136"/>
                  </a:cubicBezTo>
                  <a:cubicBezTo>
                    <a:pt x="3588630" y="1169222"/>
                    <a:pt x="3577265" y="1173922"/>
                    <a:pt x="3569671" y="1180835"/>
                  </a:cubicBezTo>
                  <a:cubicBezTo>
                    <a:pt x="3643126" y="1178861"/>
                    <a:pt x="3726247" y="1199011"/>
                    <a:pt x="3790593" y="1172096"/>
                  </a:cubicBezTo>
                  <a:lnTo>
                    <a:pt x="3747326" y="1170249"/>
                  </a:lnTo>
                  <a:lnTo>
                    <a:pt x="3746756" y="1165743"/>
                  </a:lnTo>
                  <a:cubicBezTo>
                    <a:pt x="3725756" y="1163938"/>
                    <a:pt x="3699874" y="1161721"/>
                    <a:pt x="3674124" y="1161113"/>
                  </a:cubicBezTo>
                  <a:close/>
                  <a:moveTo>
                    <a:pt x="7473033" y="1139469"/>
                  </a:moveTo>
                  <a:lnTo>
                    <a:pt x="7547057" y="1142000"/>
                  </a:lnTo>
                  <a:lnTo>
                    <a:pt x="7474516" y="1151183"/>
                  </a:lnTo>
                  <a:close/>
                  <a:moveTo>
                    <a:pt x="7756550" y="1136998"/>
                  </a:moveTo>
                  <a:lnTo>
                    <a:pt x="7793903" y="1139136"/>
                  </a:lnTo>
                  <a:lnTo>
                    <a:pt x="7757405" y="1143756"/>
                  </a:lnTo>
                  <a:close/>
                  <a:moveTo>
                    <a:pt x="2838173" y="1130604"/>
                  </a:moveTo>
                  <a:lnTo>
                    <a:pt x="2845393" y="1137015"/>
                  </a:lnTo>
                  <a:lnTo>
                    <a:pt x="2801676" y="1135224"/>
                  </a:lnTo>
                  <a:close/>
                  <a:moveTo>
                    <a:pt x="7856282" y="1130152"/>
                  </a:moveTo>
                  <a:cubicBezTo>
                    <a:pt x="7865739" y="1129812"/>
                    <a:pt x="7875797" y="1131515"/>
                    <a:pt x="7885658" y="1133472"/>
                  </a:cubicBezTo>
                  <a:cubicBezTo>
                    <a:pt x="7867743" y="1132993"/>
                    <a:pt x="7848770" y="1138599"/>
                    <a:pt x="7830519" y="1139078"/>
                  </a:cubicBezTo>
                  <a:cubicBezTo>
                    <a:pt x="7837972" y="1132870"/>
                    <a:pt x="7846826" y="1130490"/>
                    <a:pt x="7856282" y="1130152"/>
                  </a:cubicBezTo>
                  <a:close/>
                  <a:moveTo>
                    <a:pt x="3096788" y="1126707"/>
                  </a:moveTo>
                  <a:cubicBezTo>
                    <a:pt x="3084623" y="1128247"/>
                    <a:pt x="3082666" y="1138108"/>
                    <a:pt x="3067512" y="1137738"/>
                  </a:cubicBezTo>
                  <a:lnTo>
                    <a:pt x="3077094" y="1141103"/>
                  </a:lnTo>
                  <a:cubicBezTo>
                    <a:pt x="3086106" y="1139962"/>
                    <a:pt x="3097644" y="1133466"/>
                    <a:pt x="3096788" y="1126707"/>
                  </a:cubicBezTo>
                  <a:close/>
                  <a:moveTo>
                    <a:pt x="6442688" y="1115165"/>
                  </a:moveTo>
                  <a:lnTo>
                    <a:pt x="6444135" y="1115621"/>
                  </a:lnTo>
                  <a:lnTo>
                    <a:pt x="6443292" y="1115663"/>
                  </a:lnTo>
                  <a:close/>
                  <a:moveTo>
                    <a:pt x="2922865" y="1087438"/>
                  </a:moveTo>
                  <a:cubicBezTo>
                    <a:pt x="2928720" y="1088270"/>
                    <a:pt x="2934214" y="1090979"/>
                    <a:pt x="2938672" y="1096365"/>
                  </a:cubicBezTo>
                  <a:lnTo>
                    <a:pt x="2878473" y="1109022"/>
                  </a:lnTo>
                  <a:cubicBezTo>
                    <a:pt x="2884457" y="1099338"/>
                    <a:pt x="2905296" y="1084941"/>
                    <a:pt x="2922865" y="1087438"/>
                  </a:cubicBezTo>
                  <a:close/>
                  <a:moveTo>
                    <a:pt x="8008877" y="1083540"/>
                  </a:moveTo>
                  <a:lnTo>
                    <a:pt x="8009504" y="1088496"/>
                  </a:lnTo>
                  <a:cubicBezTo>
                    <a:pt x="8004434" y="1088222"/>
                    <a:pt x="7998743" y="1086654"/>
                    <a:pt x="7993108" y="1085536"/>
                  </a:cubicBezTo>
                  <a:cubicBezTo>
                    <a:pt x="7998066" y="1084909"/>
                    <a:pt x="8003358" y="1083323"/>
                    <a:pt x="8008877" y="1083540"/>
                  </a:cubicBezTo>
                  <a:close/>
                  <a:moveTo>
                    <a:pt x="5512300" y="1077752"/>
                  </a:moveTo>
                  <a:cubicBezTo>
                    <a:pt x="5510445" y="1081191"/>
                    <a:pt x="5508084" y="1084237"/>
                    <a:pt x="5505665" y="1086831"/>
                  </a:cubicBezTo>
                  <a:cubicBezTo>
                    <a:pt x="5505159" y="1086438"/>
                    <a:pt x="5504706" y="1086496"/>
                    <a:pt x="5504200" y="1086101"/>
                  </a:cubicBezTo>
                  <a:close/>
                  <a:moveTo>
                    <a:pt x="2147426" y="1058734"/>
                  </a:moveTo>
                  <a:cubicBezTo>
                    <a:pt x="2148909" y="1070449"/>
                    <a:pt x="2123666" y="1066320"/>
                    <a:pt x="2111841" y="1070563"/>
                  </a:cubicBezTo>
                  <a:cubicBezTo>
                    <a:pt x="2115577" y="1063911"/>
                    <a:pt x="2121503" y="1061901"/>
                    <a:pt x="2127980" y="1061081"/>
                  </a:cubicBezTo>
                  <a:cubicBezTo>
                    <a:pt x="2134459" y="1060261"/>
                    <a:pt x="2141487" y="1060631"/>
                    <a:pt x="2147426" y="1058734"/>
                  </a:cubicBezTo>
                  <a:close/>
                  <a:moveTo>
                    <a:pt x="3104153" y="1057021"/>
                  </a:moveTo>
                  <a:lnTo>
                    <a:pt x="3080029" y="1063022"/>
                  </a:lnTo>
                  <a:cubicBezTo>
                    <a:pt x="3064066" y="1068018"/>
                    <a:pt x="3048712" y="1074197"/>
                    <a:pt x="3032437" y="1077630"/>
                  </a:cubicBezTo>
                  <a:cubicBezTo>
                    <a:pt x="3034131" y="1080162"/>
                    <a:pt x="3036555" y="1081229"/>
                    <a:pt x="3038921" y="1081845"/>
                  </a:cubicBezTo>
                  <a:cubicBezTo>
                    <a:pt x="2999551" y="1085455"/>
                    <a:pt x="2935370" y="1110060"/>
                    <a:pt x="2936157" y="1072880"/>
                  </a:cubicBezTo>
                  <a:cubicBezTo>
                    <a:pt x="2963588" y="1070781"/>
                    <a:pt x="2996788" y="1065434"/>
                    <a:pt x="3030918" y="1061113"/>
                  </a:cubicBezTo>
                  <a:close/>
                  <a:moveTo>
                    <a:pt x="3131266" y="1055506"/>
                  </a:moveTo>
                  <a:lnTo>
                    <a:pt x="3104153" y="1057021"/>
                  </a:lnTo>
                  <a:lnTo>
                    <a:pt x="3104619" y="1056905"/>
                  </a:lnTo>
                  <a:cubicBezTo>
                    <a:pt x="3113095" y="1055488"/>
                    <a:pt x="3121914" y="1054858"/>
                    <a:pt x="3131266" y="1055506"/>
                  </a:cubicBezTo>
                  <a:close/>
                  <a:moveTo>
                    <a:pt x="3679826" y="1052901"/>
                  </a:moveTo>
                  <a:lnTo>
                    <a:pt x="3701858" y="1056979"/>
                  </a:lnTo>
                  <a:lnTo>
                    <a:pt x="3674824" y="1060401"/>
                  </a:lnTo>
                  <a:close/>
                  <a:moveTo>
                    <a:pt x="3187106" y="1046721"/>
                  </a:moveTo>
                  <a:cubicBezTo>
                    <a:pt x="3211798" y="1044796"/>
                    <a:pt x="3233966" y="1050402"/>
                    <a:pt x="3256821" y="1049225"/>
                  </a:cubicBezTo>
                  <a:cubicBezTo>
                    <a:pt x="3233973" y="1064020"/>
                    <a:pt x="3180863" y="1035036"/>
                    <a:pt x="3169992" y="1072119"/>
                  </a:cubicBezTo>
                  <a:lnTo>
                    <a:pt x="3164135" y="1072860"/>
                  </a:lnTo>
                  <a:lnTo>
                    <a:pt x="3161454" y="1051684"/>
                  </a:lnTo>
                  <a:cubicBezTo>
                    <a:pt x="3170364" y="1048840"/>
                    <a:pt x="3178876" y="1047362"/>
                    <a:pt x="3187106" y="1046721"/>
                  </a:cubicBezTo>
                  <a:close/>
                  <a:moveTo>
                    <a:pt x="3382033" y="1040242"/>
                  </a:moveTo>
                  <a:lnTo>
                    <a:pt x="3303183" y="1050224"/>
                  </a:lnTo>
                  <a:lnTo>
                    <a:pt x="3308185" y="1042723"/>
                  </a:lnTo>
                  <a:close/>
                  <a:moveTo>
                    <a:pt x="5484903" y="1031320"/>
                  </a:moveTo>
                  <a:lnTo>
                    <a:pt x="5507566" y="1040353"/>
                  </a:lnTo>
                  <a:lnTo>
                    <a:pt x="5493440" y="1051755"/>
                  </a:lnTo>
                  <a:close/>
                  <a:moveTo>
                    <a:pt x="3531573" y="1026149"/>
                  </a:moveTo>
                  <a:cubicBezTo>
                    <a:pt x="3550167" y="1026762"/>
                    <a:pt x="3568819" y="1027641"/>
                    <a:pt x="3587174" y="1026176"/>
                  </a:cubicBezTo>
                  <a:cubicBezTo>
                    <a:pt x="3591360" y="1037548"/>
                    <a:pt x="3573053" y="1037577"/>
                    <a:pt x="3561280" y="1038609"/>
                  </a:cubicBezTo>
                  <a:cubicBezTo>
                    <a:pt x="3518950" y="1022452"/>
                    <a:pt x="3488004" y="1045596"/>
                    <a:pt x="3440728" y="1037389"/>
                  </a:cubicBezTo>
                  <a:cubicBezTo>
                    <a:pt x="3452339" y="1032372"/>
                    <a:pt x="3464238" y="1029406"/>
                    <a:pt x="3476321" y="1027719"/>
                  </a:cubicBezTo>
                  <a:cubicBezTo>
                    <a:pt x="3494444" y="1025189"/>
                    <a:pt x="3512980" y="1025536"/>
                    <a:pt x="3531573" y="1026149"/>
                  </a:cubicBezTo>
                  <a:close/>
                  <a:moveTo>
                    <a:pt x="3698713" y="1022185"/>
                  </a:moveTo>
                  <a:cubicBezTo>
                    <a:pt x="3714294" y="1020499"/>
                    <a:pt x="3729572" y="1019137"/>
                    <a:pt x="3750139" y="1022484"/>
                  </a:cubicBezTo>
                  <a:cubicBezTo>
                    <a:pt x="3720520" y="1030812"/>
                    <a:pt x="3664331" y="1049827"/>
                    <a:pt x="3645474" y="1023832"/>
                  </a:cubicBezTo>
                  <a:cubicBezTo>
                    <a:pt x="3667250" y="1025882"/>
                    <a:pt x="3683133" y="1023871"/>
                    <a:pt x="3698713" y="1022185"/>
                  </a:cubicBezTo>
                  <a:close/>
                  <a:moveTo>
                    <a:pt x="4755725" y="1021081"/>
                  </a:moveTo>
                  <a:lnTo>
                    <a:pt x="4792398" y="1021474"/>
                  </a:lnTo>
                  <a:lnTo>
                    <a:pt x="4794452" y="1037694"/>
                  </a:lnTo>
                  <a:close/>
                  <a:moveTo>
                    <a:pt x="787964" y="1018527"/>
                  </a:moveTo>
                  <a:cubicBezTo>
                    <a:pt x="806211" y="1016217"/>
                    <a:pt x="824759" y="1016273"/>
                    <a:pt x="840452" y="1019092"/>
                  </a:cubicBezTo>
                  <a:lnTo>
                    <a:pt x="737271" y="1032153"/>
                  </a:lnTo>
                  <a:cubicBezTo>
                    <a:pt x="751766" y="1025513"/>
                    <a:pt x="769715" y="1020837"/>
                    <a:pt x="787964" y="1018527"/>
                  </a:cubicBezTo>
                  <a:close/>
                  <a:moveTo>
                    <a:pt x="3956025" y="1017937"/>
                  </a:moveTo>
                  <a:cubicBezTo>
                    <a:pt x="3898164" y="1049067"/>
                    <a:pt x="3838285" y="1013615"/>
                    <a:pt x="3782379" y="1034884"/>
                  </a:cubicBezTo>
                  <a:lnTo>
                    <a:pt x="3780326" y="1018663"/>
                  </a:lnTo>
                  <a:close/>
                  <a:moveTo>
                    <a:pt x="1161567" y="995382"/>
                  </a:moveTo>
                  <a:cubicBezTo>
                    <a:pt x="1160112" y="1001975"/>
                    <a:pt x="1147326" y="1002219"/>
                    <a:pt x="1134651" y="1003367"/>
                  </a:cubicBezTo>
                  <a:cubicBezTo>
                    <a:pt x="1142871" y="999579"/>
                    <a:pt x="1149001" y="993767"/>
                    <a:pt x="1161567" y="995382"/>
                  </a:cubicBezTo>
                  <a:close/>
                  <a:moveTo>
                    <a:pt x="852983" y="992979"/>
                  </a:moveTo>
                  <a:cubicBezTo>
                    <a:pt x="864687" y="994909"/>
                    <a:pt x="866926" y="1008531"/>
                    <a:pt x="876948" y="1014472"/>
                  </a:cubicBezTo>
                  <a:cubicBezTo>
                    <a:pt x="853244" y="1022509"/>
                    <a:pt x="864687" y="989931"/>
                    <a:pt x="837486" y="995662"/>
                  </a:cubicBezTo>
                  <a:cubicBezTo>
                    <a:pt x="844129" y="992990"/>
                    <a:pt x="849082" y="992334"/>
                    <a:pt x="852983" y="992979"/>
                  </a:cubicBezTo>
                  <a:close/>
                  <a:moveTo>
                    <a:pt x="5061257" y="975538"/>
                  </a:moveTo>
                  <a:lnTo>
                    <a:pt x="5071124" y="981156"/>
                  </a:lnTo>
                  <a:lnTo>
                    <a:pt x="5024762" y="980157"/>
                  </a:lnTo>
                  <a:close/>
                  <a:moveTo>
                    <a:pt x="4853887" y="968369"/>
                  </a:moveTo>
                  <a:lnTo>
                    <a:pt x="4884645" y="969053"/>
                  </a:lnTo>
                  <a:lnTo>
                    <a:pt x="4854456" y="972875"/>
                  </a:lnTo>
                  <a:close/>
                  <a:moveTo>
                    <a:pt x="5793988" y="955435"/>
                  </a:moveTo>
                  <a:cubicBezTo>
                    <a:pt x="5814281" y="956922"/>
                    <a:pt x="5830580" y="971081"/>
                    <a:pt x="5853223" y="968215"/>
                  </a:cubicBezTo>
                  <a:cubicBezTo>
                    <a:pt x="5832331" y="973148"/>
                    <a:pt x="5794921" y="970559"/>
                    <a:pt x="5771977" y="959273"/>
                  </a:cubicBezTo>
                  <a:cubicBezTo>
                    <a:pt x="5780013" y="955852"/>
                    <a:pt x="5787223" y="954940"/>
                    <a:pt x="5793988" y="955435"/>
                  </a:cubicBezTo>
                  <a:close/>
                  <a:moveTo>
                    <a:pt x="4338120" y="940728"/>
                  </a:moveTo>
                  <a:lnTo>
                    <a:pt x="4363364" y="944857"/>
                  </a:lnTo>
                  <a:lnTo>
                    <a:pt x="4348044" y="946797"/>
                  </a:lnTo>
                  <a:close/>
                  <a:moveTo>
                    <a:pt x="8958236" y="934521"/>
                  </a:moveTo>
                  <a:cubicBezTo>
                    <a:pt x="8950748" y="936842"/>
                    <a:pt x="8940957" y="942659"/>
                    <a:pt x="8930035" y="946789"/>
                  </a:cubicBezTo>
                  <a:cubicBezTo>
                    <a:pt x="8913699" y="947940"/>
                    <a:pt x="8897638" y="944023"/>
                    <a:pt x="8892182" y="947918"/>
                  </a:cubicBezTo>
                  <a:cubicBezTo>
                    <a:pt x="8905261" y="953587"/>
                    <a:pt x="8918211" y="951033"/>
                    <a:pt x="8930035" y="946789"/>
                  </a:cubicBezTo>
                  <a:cubicBezTo>
                    <a:pt x="8940455" y="945927"/>
                    <a:pt x="8951096" y="943206"/>
                    <a:pt x="8958236" y="934521"/>
                  </a:cubicBezTo>
                  <a:close/>
                  <a:moveTo>
                    <a:pt x="7557699" y="933274"/>
                  </a:moveTo>
                  <a:lnTo>
                    <a:pt x="7493542" y="936360"/>
                  </a:lnTo>
                  <a:lnTo>
                    <a:pt x="7611912" y="945639"/>
                  </a:lnTo>
                  <a:close/>
                  <a:moveTo>
                    <a:pt x="1612456" y="926401"/>
                  </a:moveTo>
                  <a:lnTo>
                    <a:pt x="1451602" y="946763"/>
                  </a:lnTo>
                  <a:lnTo>
                    <a:pt x="1459986" y="940666"/>
                  </a:lnTo>
                  <a:close/>
                  <a:moveTo>
                    <a:pt x="7419558" y="925791"/>
                  </a:moveTo>
                  <a:cubicBezTo>
                    <a:pt x="7396193" y="923620"/>
                    <a:pt x="7367052" y="930742"/>
                    <a:pt x="7350956" y="931063"/>
                  </a:cubicBezTo>
                  <a:lnTo>
                    <a:pt x="7440300" y="931655"/>
                  </a:lnTo>
                  <a:cubicBezTo>
                    <a:pt x="7434492" y="928270"/>
                    <a:pt x="7427346" y="926514"/>
                    <a:pt x="7419558" y="925791"/>
                  </a:cubicBezTo>
                  <a:close/>
                  <a:moveTo>
                    <a:pt x="1855695" y="923993"/>
                  </a:moveTo>
                  <a:lnTo>
                    <a:pt x="1784184" y="944947"/>
                  </a:lnTo>
                  <a:lnTo>
                    <a:pt x="1857178" y="935707"/>
                  </a:lnTo>
                  <a:close/>
                  <a:moveTo>
                    <a:pt x="2007627" y="901084"/>
                  </a:moveTo>
                  <a:cubicBezTo>
                    <a:pt x="1994852" y="901084"/>
                    <a:pt x="1980375" y="903117"/>
                    <a:pt x="1965952" y="906259"/>
                  </a:cubicBezTo>
                  <a:cubicBezTo>
                    <a:pt x="1937105" y="912543"/>
                    <a:pt x="1908476" y="923263"/>
                    <a:pt x="1894124" y="931030"/>
                  </a:cubicBezTo>
                  <a:cubicBezTo>
                    <a:pt x="1933038" y="923815"/>
                    <a:pt x="1997425" y="922531"/>
                    <a:pt x="2039087" y="908102"/>
                  </a:cubicBezTo>
                  <a:cubicBezTo>
                    <a:pt x="2031475" y="903115"/>
                    <a:pt x="2020402" y="901083"/>
                    <a:pt x="2007627" y="901084"/>
                  </a:cubicBezTo>
                  <a:close/>
                  <a:moveTo>
                    <a:pt x="9293189" y="897155"/>
                  </a:moveTo>
                  <a:cubicBezTo>
                    <a:pt x="9196785" y="916684"/>
                    <a:pt x="9090894" y="930088"/>
                    <a:pt x="8998775" y="958229"/>
                  </a:cubicBezTo>
                  <a:cubicBezTo>
                    <a:pt x="9002212" y="960084"/>
                    <a:pt x="9008354" y="961594"/>
                    <a:pt x="9006114" y="969203"/>
                  </a:cubicBezTo>
                  <a:cubicBezTo>
                    <a:pt x="9049040" y="968347"/>
                    <a:pt x="9086827" y="923278"/>
                    <a:pt x="9114125" y="943627"/>
                  </a:cubicBezTo>
                  <a:cubicBezTo>
                    <a:pt x="9160229" y="920853"/>
                    <a:pt x="9233218" y="911613"/>
                    <a:pt x="9293189" y="897155"/>
                  </a:cubicBezTo>
                  <a:close/>
                  <a:moveTo>
                    <a:pt x="2103839" y="888003"/>
                  </a:moveTo>
                  <a:lnTo>
                    <a:pt x="2120641" y="897778"/>
                  </a:lnTo>
                  <a:cubicBezTo>
                    <a:pt x="2113198" y="893227"/>
                    <a:pt x="2106662" y="892223"/>
                    <a:pt x="2100468" y="893923"/>
                  </a:cubicBezTo>
                  <a:cubicBezTo>
                    <a:pt x="2101649" y="892401"/>
                    <a:pt x="2102772" y="890427"/>
                    <a:pt x="2103839" y="888003"/>
                  </a:cubicBezTo>
                  <a:close/>
                  <a:moveTo>
                    <a:pt x="9410425" y="864919"/>
                  </a:moveTo>
                  <a:cubicBezTo>
                    <a:pt x="9363558" y="867189"/>
                    <a:pt x="9328038" y="883130"/>
                    <a:pt x="9317463" y="893624"/>
                  </a:cubicBezTo>
                  <a:lnTo>
                    <a:pt x="9324234" y="900092"/>
                  </a:lnTo>
                  <a:cubicBezTo>
                    <a:pt x="9327958" y="904198"/>
                    <a:pt x="9321992" y="907700"/>
                    <a:pt x="9319574" y="910296"/>
                  </a:cubicBezTo>
                  <a:cubicBezTo>
                    <a:pt x="9364797" y="902281"/>
                    <a:pt x="9418690" y="890424"/>
                    <a:pt x="9453417" y="871837"/>
                  </a:cubicBezTo>
                  <a:cubicBezTo>
                    <a:pt x="9435109" y="871865"/>
                    <a:pt x="9417492" y="880962"/>
                    <a:pt x="9400689" y="871186"/>
                  </a:cubicBezTo>
                  <a:cubicBezTo>
                    <a:pt x="9404515" y="868871"/>
                    <a:pt x="9406933" y="866276"/>
                    <a:pt x="9410425" y="864919"/>
                  </a:cubicBezTo>
                  <a:close/>
                  <a:moveTo>
                    <a:pt x="10113946" y="851575"/>
                  </a:moveTo>
                  <a:cubicBezTo>
                    <a:pt x="10100523" y="850978"/>
                    <a:pt x="10087899" y="869914"/>
                    <a:pt x="10074399" y="855486"/>
                  </a:cubicBezTo>
                  <a:cubicBezTo>
                    <a:pt x="10064858" y="877753"/>
                    <a:pt x="10017582" y="869546"/>
                    <a:pt x="10033341" y="896392"/>
                  </a:cubicBezTo>
                  <a:cubicBezTo>
                    <a:pt x="10054420" y="867629"/>
                    <a:pt x="10106332" y="887152"/>
                    <a:pt x="10127697" y="860643"/>
                  </a:cubicBezTo>
                  <a:cubicBezTo>
                    <a:pt x="10122983" y="854144"/>
                    <a:pt x="10118420" y="851774"/>
                    <a:pt x="10113946" y="851575"/>
                  </a:cubicBezTo>
                  <a:close/>
                  <a:moveTo>
                    <a:pt x="6939533" y="823376"/>
                  </a:moveTo>
                  <a:lnTo>
                    <a:pt x="6952730" y="833607"/>
                  </a:lnTo>
                  <a:lnTo>
                    <a:pt x="6924216" y="825314"/>
                  </a:lnTo>
                  <a:close/>
                  <a:moveTo>
                    <a:pt x="4425900" y="806013"/>
                  </a:moveTo>
                  <a:cubicBezTo>
                    <a:pt x="4421572" y="811597"/>
                    <a:pt x="4413518" y="813074"/>
                    <a:pt x="4405351" y="813650"/>
                  </a:cubicBezTo>
                  <a:cubicBezTo>
                    <a:pt x="4401293" y="812333"/>
                    <a:pt x="4397684" y="810043"/>
                    <a:pt x="4394239" y="809505"/>
                  </a:cubicBezTo>
                  <a:cubicBezTo>
                    <a:pt x="4390795" y="808969"/>
                    <a:pt x="4387516" y="810185"/>
                    <a:pt x="4384117" y="815880"/>
                  </a:cubicBezTo>
                  <a:cubicBezTo>
                    <a:pt x="4389860" y="814237"/>
                    <a:pt x="4397633" y="814169"/>
                    <a:pt x="4405351" y="813650"/>
                  </a:cubicBezTo>
                  <a:cubicBezTo>
                    <a:pt x="4409634" y="814939"/>
                    <a:pt x="4414762" y="815663"/>
                    <a:pt x="4420612" y="811260"/>
                  </a:cubicBezTo>
                  <a:close/>
                  <a:moveTo>
                    <a:pt x="4441163" y="803623"/>
                  </a:moveTo>
                  <a:cubicBezTo>
                    <a:pt x="4448669" y="812286"/>
                    <a:pt x="4464729" y="816204"/>
                    <a:pt x="4478246" y="814493"/>
                  </a:cubicBezTo>
                  <a:cubicBezTo>
                    <a:pt x="4478753" y="814887"/>
                    <a:pt x="4479262" y="815280"/>
                    <a:pt x="4479768" y="815675"/>
                  </a:cubicBezTo>
                  <a:cubicBezTo>
                    <a:pt x="4480163" y="815166"/>
                    <a:pt x="4480556" y="814659"/>
                    <a:pt x="4481400" y="814094"/>
                  </a:cubicBezTo>
                  <a:cubicBezTo>
                    <a:pt x="4486751" y="812959"/>
                    <a:pt x="4491028" y="810587"/>
                    <a:pt x="4494233" y="806976"/>
                  </a:cubicBezTo>
                  <a:cubicBezTo>
                    <a:pt x="4488541" y="805407"/>
                    <a:pt x="4484155" y="810540"/>
                    <a:pt x="4481400" y="814094"/>
                  </a:cubicBezTo>
                  <a:cubicBezTo>
                    <a:pt x="4480500" y="814208"/>
                    <a:pt x="4479148" y="814379"/>
                    <a:pt x="4478246" y="814493"/>
                  </a:cubicBezTo>
                  <a:cubicBezTo>
                    <a:pt x="4467923" y="805271"/>
                    <a:pt x="4453447" y="806646"/>
                    <a:pt x="4441163" y="803623"/>
                  </a:cubicBezTo>
                  <a:close/>
                  <a:moveTo>
                    <a:pt x="2922148" y="795858"/>
                  </a:moveTo>
                  <a:lnTo>
                    <a:pt x="2959842" y="800700"/>
                  </a:lnTo>
                  <a:cubicBezTo>
                    <a:pt x="2961324" y="812415"/>
                    <a:pt x="2936138" y="808737"/>
                    <a:pt x="2924258" y="812529"/>
                  </a:cubicBezTo>
                  <a:close/>
                  <a:moveTo>
                    <a:pt x="4291699" y="794618"/>
                  </a:moveTo>
                  <a:cubicBezTo>
                    <a:pt x="4300915" y="816798"/>
                    <a:pt x="4350490" y="817848"/>
                    <a:pt x="4352907" y="815253"/>
                  </a:cubicBezTo>
                  <a:close/>
                  <a:moveTo>
                    <a:pt x="4167484" y="784363"/>
                  </a:moveTo>
                  <a:cubicBezTo>
                    <a:pt x="4163768" y="785749"/>
                    <a:pt x="4160466" y="790401"/>
                    <a:pt x="4150933" y="800077"/>
                  </a:cubicBezTo>
                  <a:cubicBezTo>
                    <a:pt x="4138767" y="801617"/>
                    <a:pt x="4130976" y="790701"/>
                    <a:pt x="4121394" y="787336"/>
                  </a:cubicBezTo>
                  <a:cubicBezTo>
                    <a:pt x="4043458" y="804527"/>
                    <a:pt x="3952750" y="796782"/>
                    <a:pt x="3862835" y="791683"/>
                  </a:cubicBezTo>
                  <a:cubicBezTo>
                    <a:pt x="3660125" y="774313"/>
                    <a:pt x="3433785" y="812577"/>
                    <a:pt x="3261262" y="791385"/>
                  </a:cubicBezTo>
                  <a:cubicBezTo>
                    <a:pt x="3227731" y="819435"/>
                    <a:pt x="3216854" y="780526"/>
                    <a:pt x="3181214" y="791905"/>
                  </a:cubicBezTo>
                  <a:lnTo>
                    <a:pt x="3209897" y="797887"/>
                  </a:lnTo>
                  <a:cubicBezTo>
                    <a:pt x="3207655" y="805495"/>
                    <a:pt x="3198644" y="806636"/>
                    <a:pt x="3189632" y="807777"/>
                  </a:cubicBezTo>
                  <a:cubicBezTo>
                    <a:pt x="3541636" y="796636"/>
                    <a:pt x="3876592" y="799098"/>
                    <a:pt x="4216117" y="805102"/>
                  </a:cubicBezTo>
                  <a:cubicBezTo>
                    <a:pt x="4197752" y="804680"/>
                    <a:pt x="4183214" y="801942"/>
                    <a:pt x="4186516" y="788248"/>
                  </a:cubicBezTo>
                  <a:cubicBezTo>
                    <a:pt x="4175329" y="784858"/>
                    <a:pt x="4171199" y="782977"/>
                    <a:pt x="4167484" y="784363"/>
                  </a:cubicBezTo>
                  <a:close/>
                  <a:moveTo>
                    <a:pt x="9772819" y="762278"/>
                  </a:moveTo>
                  <a:cubicBezTo>
                    <a:pt x="9679220" y="778704"/>
                    <a:pt x="9564502" y="798261"/>
                    <a:pt x="9480462" y="839572"/>
                  </a:cubicBezTo>
                  <a:cubicBezTo>
                    <a:pt x="9506847" y="852713"/>
                    <a:pt x="9548914" y="845098"/>
                    <a:pt x="9571454" y="849569"/>
                  </a:cubicBezTo>
                  <a:cubicBezTo>
                    <a:pt x="9591719" y="839679"/>
                    <a:pt x="9622250" y="838561"/>
                    <a:pt x="9641767" y="819153"/>
                  </a:cubicBezTo>
                  <a:cubicBezTo>
                    <a:pt x="9632756" y="820293"/>
                    <a:pt x="9623744" y="821434"/>
                    <a:pt x="9616523" y="815024"/>
                  </a:cubicBezTo>
                  <a:cubicBezTo>
                    <a:pt x="9661255" y="781436"/>
                    <a:pt x="9717542" y="788502"/>
                    <a:pt x="9772819" y="762278"/>
                  </a:cubicBezTo>
                  <a:close/>
                  <a:moveTo>
                    <a:pt x="8152293" y="755461"/>
                  </a:moveTo>
                  <a:cubicBezTo>
                    <a:pt x="8133038" y="762476"/>
                    <a:pt x="8106321" y="753956"/>
                    <a:pt x="8095250" y="771380"/>
                  </a:cubicBezTo>
                  <a:cubicBezTo>
                    <a:pt x="8103470" y="767593"/>
                    <a:pt x="8136204" y="769400"/>
                    <a:pt x="8152293" y="755461"/>
                  </a:cubicBezTo>
                  <a:close/>
                  <a:moveTo>
                    <a:pt x="6874942" y="729007"/>
                  </a:moveTo>
                  <a:cubicBezTo>
                    <a:pt x="7019694" y="751426"/>
                    <a:pt x="7173859" y="750680"/>
                    <a:pt x="7323722" y="762838"/>
                  </a:cubicBezTo>
                  <a:cubicBezTo>
                    <a:pt x="7180263" y="775964"/>
                    <a:pt x="7019351" y="748723"/>
                    <a:pt x="6874942" y="729007"/>
                  </a:cubicBezTo>
                  <a:close/>
                  <a:moveTo>
                    <a:pt x="5622334" y="728262"/>
                  </a:moveTo>
                  <a:lnTo>
                    <a:pt x="5654575" y="740661"/>
                  </a:lnTo>
                  <a:lnTo>
                    <a:pt x="5579982" y="733623"/>
                  </a:lnTo>
                  <a:close/>
                  <a:moveTo>
                    <a:pt x="10085514" y="722694"/>
                  </a:moveTo>
                  <a:cubicBezTo>
                    <a:pt x="10075160" y="720457"/>
                    <a:pt x="10066563" y="721260"/>
                    <a:pt x="10059063" y="723775"/>
                  </a:cubicBezTo>
                  <a:cubicBezTo>
                    <a:pt x="10036564" y="731323"/>
                    <a:pt x="10023935" y="754294"/>
                    <a:pt x="10003323" y="756903"/>
                  </a:cubicBezTo>
                  <a:lnTo>
                    <a:pt x="10082172" y="746921"/>
                  </a:lnTo>
                  <a:cubicBezTo>
                    <a:pt x="10070007" y="748462"/>
                    <a:pt x="10065656" y="739399"/>
                    <a:pt x="10059513" y="737888"/>
                  </a:cubicBezTo>
                  <a:cubicBezTo>
                    <a:pt x="10064458" y="729937"/>
                    <a:pt x="10072778" y="719728"/>
                    <a:pt x="10085514" y="722694"/>
                  </a:cubicBezTo>
                  <a:close/>
                  <a:moveTo>
                    <a:pt x="5508768" y="714428"/>
                  </a:moveTo>
                  <a:cubicBezTo>
                    <a:pt x="5515072" y="715404"/>
                    <a:pt x="5520809" y="718225"/>
                    <a:pt x="5526056" y="723513"/>
                  </a:cubicBezTo>
                  <a:cubicBezTo>
                    <a:pt x="5513606" y="722799"/>
                    <a:pt x="5487033" y="733487"/>
                    <a:pt x="5488075" y="716417"/>
                  </a:cubicBezTo>
                  <a:cubicBezTo>
                    <a:pt x="5495593" y="714322"/>
                    <a:pt x="5502464" y="713452"/>
                    <a:pt x="5508768" y="714428"/>
                  </a:cubicBezTo>
                  <a:close/>
                  <a:moveTo>
                    <a:pt x="5381928" y="706049"/>
                  </a:moveTo>
                  <a:cubicBezTo>
                    <a:pt x="5383697" y="720017"/>
                    <a:pt x="5414171" y="718448"/>
                    <a:pt x="5430399" y="723718"/>
                  </a:cubicBezTo>
                  <a:cubicBezTo>
                    <a:pt x="5411769" y="732028"/>
                    <a:pt x="5383645" y="723228"/>
                    <a:pt x="5361668" y="719601"/>
                  </a:cubicBezTo>
                  <a:cubicBezTo>
                    <a:pt x="5369718" y="718124"/>
                    <a:pt x="5376984" y="713999"/>
                    <a:pt x="5381928" y="706049"/>
                  </a:cubicBezTo>
                  <a:close/>
                  <a:moveTo>
                    <a:pt x="5237500" y="695220"/>
                  </a:moveTo>
                  <a:cubicBezTo>
                    <a:pt x="5271394" y="691744"/>
                    <a:pt x="5311440" y="720580"/>
                    <a:pt x="5325170" y="720558"/>
                  </a:cubicBezTo>
                  <a:lnTo>
                    <a:pt x="5206858" y="711730"/>
                  </a:lnTo>
                  <a:cubicBezTo>
                    <a:pt x="5215587" y="701126"/>
                    <a:pt x="5226202" y="696377"/>
                    <a:pt x="5237500" y="695220"/>
                  </a:cubicBezTo>
                  <a:close/>
                  <a:moveTo>
                    <a:pt x="5109033" y="691153"/>
                  </a:moveTo>
                  <a:lnTo>
                    <a:pt x="5153440" y="702012"/>
                  </a:lnTo>
                  <a:cubicBezTo>
                    <a:pt x="5137778" y="701248"/>
                    <a:pt x="5102479" y="715329"/>
                    <a:pt x="5109033" y="691153"/>
                  </a:cubicBezTo>
                  <a:close/>
                  <a:moveTo>
                    <a:pt x="9915388" y="688680"/>
                  </a:moveTo>
                  <a:cubicBezTo>
                    <a:pt x="9899679" y="688108"/>
                    <a:pt x="9883150" y="688626"/>
                    <a:pt x="9867191" y="690475"/>
                  </a:cubicBezTo>
                  <a:cubicBezTo>
                    <a:pt x="9835270" y="694173"/>
                    <a:pt x="9805625" y="703190"/>
                    <a:pt x="9789370" y="719439"/>
                  </a:cubicBezTo>
                  <a:cubicBezTo>
                    <a:pt x="9818839" y="706324"/>
                    <a:pt x="9846293" y="700789"/>
                    <a:pt x="9874075" y="698302"/>
                  </a:cubicBezTo>
                  <a:lnTo>
                    <a:pt x="9960035" y="695478"/>
                  </a:lnTo>
                  <a:lnTo>
                    <a:pt x="9960358" y="695962"/>
                  </a:lnTo>
                  <a:lnTo>
                    <a:pt x="9963468" y="695847"/>
                  </a:lnTo>
                  <a:lnTo>
                    <a:pt x="9969845" y="696765"/>
                  </a:lnTo>
                  <a:lnTo>
                    <a:pt x="9977842" y="695311"/>
                  </a:lnTo>
                  <a:lnTo>
                    <a:pt x="9980862" y="695199"/>
                  </a:lnTo>
                  <a:cubicBezTo>
                    <a:pt x="9982664" y="694971"/>
                    <a:pt x="9984466" y="694742"/>
                    <a:pt x="9986326" y="694964"/>
                  </a:cubicBezTo>
                  <a:cubicBezTo>
                    <a:pt x="9984523" y="695193"/>
                    <a:pt x="9982664" y="694971"/>
                    <a:pt x="9981256" y="694691"/>
                  </a:cubicBezTo>
                  <a:lnTo>
                    <a:pt x="9977842" y="695311"/>
                  </a:lnTo>
                  <a:lnTo>
                    <a:pt x="9963468" y="695847"/>
                  </a:lnTo>
                  <a:lnTo>
                    <a:pt x="9960751" y="695455"/>
                  </a:lnTo>
                  <a:lnTo>
                    <a:pt x="9960035" y="695478"/>
                  </a:lnTo>
                  <a:lnTo>
                    <a:pt x="9958664" y="693430"/>
                  </a:lnTo>
                  <a:cubicBezTo>
                    <a:pt x="9945986" y="690915"/>
                    <a:pt x="9931097" y="689252"/>
                    <a:pt x="9915388" y="688680"/>
                  </a:cubicBezTo>
                  <a:close/>
                  <a:moveTo>
                    <a:pt x="4538713" y="648444"/>
                  </a:moveTo>
                  <a:lnTo>
                    <a:pt x="4569529" y="649579"/>
                  </a:lnTo>
                  <a:lnTo>
                    <a:pt x="4570099" y="654084"/>
                  </a:lnTo>
                  <a:close/>
                  <a:moveTo>
                    <a:pt x="4718237" y="644531"/>
                  </a:moveTo>
                  <a:cubicBezTo>
                    <a:pt x="4727544" y="646571"/>
                    <a:pt x="4736966" y="651387"/>
                    <a:pt x="4746712" y="660568"/>
                  </a:cubicBezTo>
                  <a:cubicBezTo>
                    <a:pt x="4789800" y="657402"/>
                    <a:pt x="4822043" y="669801"/>
                    <a:pt x="4859737" y="674643"/>
                  </a:cubicBezTo>
                  <a:cubicBezTo>
                    <a:pt x="4781782" y="680849"/>
                    <a:pt x="4699578" y="671570"/>
                    <a:pt x="4631959" y="658155"/>
                  </a:cubicBezTo>
                  <a:cubicBezTo>
                    <a:pt x="4652942" y="657560"/>
                    <a:pt x="4671883" y="648982"/>
                    <a:pt x="4690454" y="645144"/>
                  </a:cubicBezTo>
                  <a:cubicBezTo>
                    <a:pt x="4699739" y="643224"/>
                    <a:pt x="4708930" y="642490"/>
                    <a:pt x="4718237" y="644531"/>
                  </a:cubicBezTo>
                  <a:close/>
                  <a:moveTo>
                    <a:pt x="9624986" y="643197"/>
                  </a:moveTo>
                  <a:lnTo>
                    <a:pt x="9611150" y="656850"/>
                  </a:lnTo>
                  <a:lnTo>
                    <a:pt x="9631755" y="649664"/>
                  </a:lnTo>
                  <a:close/>
                  <a:moveTo>
                    <a:pt x="4372841" y="629156"/>
                  </a:moveTo>
                  <a:lnTo>
                    <a:pt x="4374324" y="640871"/>
                  </a:lnTo>
                  <a:cubicBezTo>
                    <a:pt x="4400993" y="656265"/>
                    <a:pt x="4418007" y="620692"/>
                    <a:pt x="4441579" y="636935"/>
                  </a:cubicBezTo>
                  <a:cubicBezTo>
                    <a:pt x="4410569" y="655968"/>
                    <a:pt x="4363738" y="644042"/>
                    <a:pt x="4332963" y="632373"/>
                  </a:cubicBezTo>
                  <a:cubicBezTo>
                    <a:pt x="4345584" y="634438"/>
                    <a:pt x="4360899" y="628837"/>
                    <a:pt x="4372841" y="629156"/>
                  </a:cubicBezTo>
                  <a:close/>
                  <a:moveTo>
                    <a:pt x="3986068" y="597088"/>
                  </a:moveTo>
                  <a:cubicBezTo>
                    <a:pt x="3994795" y="593695"/>
                    <a:pt x="3999146" y="602758"/>
                    <a:pt x="4008727" y="606122"/>
                  </a:cubicBezTo>
                  <a:lnTo>
                    <a:pt x="3987551" y="608803"/>
                  </a:lnTo>
                  <a:close/>
                  <a:moveTo>
                    <a:pt x="10180363" y="596698"/>
                  </a:moveTo>
                  <a:lnTo>
                    <a:pt x="10190395" y="600005"/>
                  </a:lnTo>
                  <a:lnTo>
                    <a:pt x="10153329" y="600120"/>
                  </a:lnTo>
                  <a:close/>
                  <a:moveTo>
                    <a:pt x="6774574" y="594304"/>
                  </a:moveTo>
                  <a:lnTo>
                    <a:pt x="6784156" y="597669"/>
                  </a:lnTo>
                  <a:lnTo>
                    <a:pt x="6753396" y="596985"/>
                  </a:lnTo>
                  <a:close/>
                  <a:moveTo>
                    <a:pt x="7708880" y="590479"/>
                  </a:moveTo>
                  <a:lnTo>
                    <a:pt x="7715308" y="594243"/>
                  </a:lnTo>
                  <a:lnTo>
                    <a:pt x="7688274" y="597665"/>
                  </a:lnTo>
                  <a:close/>
                  <a:moveTo>
                    <a:pt x="9425980" y="582782"/>
                  </a:moveTo>
                  <a:cubicBezTo>
                    <a:pt x="9242410" y="593659"/>
                    <a:pt x="9067224" y="670771"/>
                    <a:pt x="8887424" y="715048"/>
                  </a:cubicBezTo>
                  <a:cubicBezTo>
                    <a:pt x="9071127" y="679890"/>
                    <a:pt x="9271058" y="650004"/>
                    <a:pt x="9425980" y="582782"/>
                  </a:cubicBezTo>
                  <a:close/>
                  <a:moveTo>
                    <a:pt x="6486012" y="578645"/>
                  </a:moveTo>
                  <a:lnTo>
                    <a:pt x="6575928" y="583743"/>
                  </a:lnTo>
                  <a:cubicBezTo>
                    <a:pt x="6557740" y="588334"/>
                    <a:pt x="6505803" y="590331"/>
                    <a:pt x="6486012" y="578645"/>
                  </a:cubicBezTo>
                  <a:close/>
                  <a:moveTo>
                    <a:pt x="7950635" y="576356"/>
                  </a:moveTo>
                  <a:lnTo>
                    <a:pt x="7883952" y="584798"/>
                  </a:lnTo>
                  <a:lnTo>
                    <a:pt x="7883040" y="577589"/>
                  </a:lnTo>
                  <a:close/>
                  <a:moveTo>
                    <a:pt x="6342293" y="567997"/>
                  </a:moveTo>
                  <a:lnTo>
                    <a:pt x="6352326" y="571305"/>
                  </a:lnTo>
                  <a:lnTo>
                    <a:pt x="6284050" y="570792"/>
                  </a:lnTo>
                  <a:close/>
                  <a:moveTo>
                    <a:pt x="5765393" y="567322"/>
                  </a:moveTo>
                  <a:cubicBezTo>
                    <a:pt x="5779039" y="577497"/>
                    <a:pt x="5801547" y="559999"/>
                    <a:pt x="5809800" y="578181"/>
                  </a:cubicBezTo>
                  <a:cubicBezTo>
                    <a:pt x="5796602" y="567949"/>
                    <a:pt x="5775888" y="577896"/>
                    <a:pt x="5761018" y="579778"/>
                  </a:cubicBezTo>
                  <a:close/>
                  <a:moveTo>
                    <a:pt x="5622082" y="567152"/>
                  </a:moveTo>
                  <a:lnTo>
                    <a:pt x="5617748" y="569074"/>
                  </a:lnTo>
                  <a:cubicBezTo>
                    <a:pt x="5617241" y="568680"/>
                    <a:pt x="5616733" y="568287"/>
                    <a:pt x="5616225" y="567893"/>
                  </a:cubicBezTo>
                  <a:cubicBezTo>
                    <a:pt x="5618028" y="567665"/>
                    <a:pt x="5620281" y="567380"/>
                    <a:pt x="5622082" y="567152"/>
                  </a:cubicBezTo>
                  <a:close/>
                  <a:moveTo>
                    <a:pt x="8028037" y="559463"/>
                  </a:moveTo>
                  <a:cubicBezTo>
                    <a:pt x="8034909" y="558593"/>
                    <a:pt x="8041134" y="558949"/>
                    <a:pt x="8044806" y="564435"/>
                  </a:cubicBezTo>
                  <a:cubicBezTo>
                    <a:pt x="8032924" y="568229"/>
                    <a:pt x="8024540" y="574326"/>
                    <a:pt x="8008876" y="573561"/>
                  </a:cubicBezTo>
                  <a:lnTo>
                    <a:pt x="8007393" y="561847"/>
                  </a:lnTo>
                  <a:cubicBezTo>
                    <a:pt x="8013648" y="562429"/>
                    <a:pt x="8021165" y="560333"/>
                    <a:pt x="8028037" y="559463"/>
                  </a:cubicBezTo>
                  <a:close/>
                  <a:moveTo>
                    <a:pt x="9413377" y="555537"/>
                  </a:moveTo>
                  <a:lnTo>
                    <a:pt x="9385893" y="559016"/>
                  </a:lnTo>
                  <a:lnTo>
                    <a:pt x="9377794" y="567366"/>
                  </a:lnTo>
                  <a:close/>
                  <a:moveTo>
                    <a:pt x="5600033" y="552089"/>
                  </a:moveTo>
                  <a:cubicBezTo>
                    <a:pt x="5598470" y="561442"/>
                    <a:pt x="5610978" y="562606"/>
                    <a:pt x="5616225" y="567893"/>
                  </a:cubicBezTo>
                  <a:cubicBezTo>
                    <a:pt x="5598654" y="570117"/>
                    <a:pt x="5577129" y="566433"/>
                    <a:pt x="5563538" y="556709"/>
                  </a:cubicBezTo>
                  <a:close/>
                  <a:moveTo>
                    <a:pt x="7764148" y="550179"/>
                  </a:moveTo>
                  <a:cubicBezTo>
                    <a:pt x="7770553" y="548796"/>
                    <a:pt x="7777652" y="549728"/>
                    <a:pt x="7784191" y="552563"/>
                  </a:cubicBezTo>
                  <a:cubicBezTo>
                    <a:pt x="7779024" y="562372"/>
                    <a:pt x="7760145" y="557896"/>
                    <a:pt x="7748266" y="561688"/>
                  </a:cubicBezTo>
                  <a:cubicBezTo>
                    <a:pt x="7752030" y="555261"/>
                    <a:pt x="7757743" y="551562"/>
                    <a:pt x="7764148" y="550179"/>
                  </a:cubicBezTo>
                  <a:close/>
                  <a:moveTo>
                    <a:pt x="5386408" y="546171"/>
                  </a:moveTo>
                  <a:lnTo>
                    <a:pt x="5414461" y="547198"/>
                  </a:lnTo>
                  <a:lnTo>
                    <a:pt x="5415374" y="554406"/>
                  </a:lnTo>
                  <a:close/>
                  <a:moveTo>
                    <a:pt x="8147187" y="545067"/>
                  </a:moveTo>
                  <a:cubicBezTo>
                    <a:pt x="8146687" y="548335"/>
                    <a:pt x="8148043" y="551825"/>
                    <a:pt x="8148556" y="555880"/>
                  </a:cubicBezTo>
                  <a:lnTo>
                    <a:pt x="8060693" y="567002"/>
                  </a:lnTo>
                  <a:cubicBezTo>
                    <a:pt x="8084275" y="554404"/>
                    <a:pt x="8118354" y="552378"/>
                    <a:pt x="8147187" y="545067"/>
                  </a:cubicBezTo>
                  <a:close/>
                  <a:moveTo>
                    <a:pt x="8152813" y="538860"/>
                  </a:moveTo>
                  <a:lnTo>
                    <a:pt x="8157380" y="542402"/>
                  </a:lnTo>
                  <a:cubicBezTo>
                    <a:pt x="8154282" y="543252"/>
                    <a:pt x="8150735" y="544159"/>
                    <a:pt x="8147638" y="545008"/>
                  </a:cubicBezTo>
                  <a:cubicBezTo>
                    <a:pt x="8147803" y="542699"/>
                    <a:pt x="8148870" y="540275"/>
                    <a:pt x="8152813" y="538860"/>
                  </a:cubicBezTo>
                  <a:close/>
                  <a:moveTo>
                    <a:pt x="5051267" y="531372"/>
                  </a:moveTo>
                  <a:lnTo>
                    <a:pt x="5079323" y="532398"/>
                  </a:lnTo>
                  <a:lnTo>
                    <a:pt x="5059059" y="542288"/>
                  </a:lnTo>
                  <a:close/>
                  <a:moveTo>
                    <a:pt x="9617035" y="529756"/>
                  </a:moveTo>
                  <a:cubicBezTo>
                    <a:pt x="9596606" y="541955"/>
                    <a:pt x="9529636" y="548144"/>
                    <a:pt x="9525830" y="565106"/>
                  </a:cubicBezTo>
                  <a:cubicBezTo>
                    <a:pt x="9552403" y="554418"/>
                    <a:pt x="9605783" y="538505"/>
                    <a:pt x="9617035" y="529756"/>
                  </a:cubicBezTo>
                  <a:close/>
                  <a:moveTo>
                    <a:pt x="10368538" y="513721"/>
                  </a:moveTo>
                  <a:cubicBezTo>
                    <a:pt x="10373827" y="512551"/>
                    <a:pt x="10379719" y="513436"/>
                    <a:pt x="10386471" y="517960"/>
                  </a:cubicBezTo>
                  <a:cubicBezTo>
                    <a:pt x="10373108" y="510038"/>
                    <a:pt x="10355810" y="543358"/>
                    <a:pt x="10330282" y="536976"/>
                  </a:cubicBezTo>
                  <a:cubicBezTo>
                    <a:pt x="10342241" y="539239"/>
                    <a:pt x="10352674" y="517233"/>
                    <a:pt x="10368538" y="513721"/>
                  </a:cubicBezTo>
                  <a:close/>
                  <a:moveTo>
                    <a:pt x="9664862" y="495318"/>
                  </a:moveTo>
                  <a:lnTo>
                    <a:pt x="9629851" y="511653"/>
                  </a:lnTo>
                  <a:lnTo>
                    <a:pt x="9651026" y="508972"/>
                  </a:lnTo>
                  <a:close/>
                  <a:moveTo>
                    <a:pt x="9990118" y="482528"/>
                  </a:moveTo>
                  <a:lnTo>
                    <a:pt x="9971280" y="503682"/>
                  </a:lnTo>
                  <a:lnTo>
                    <a:pt x="9946950" y="506762"/>
                  </a:lnTo>
                  <a:close/>
                  <a:moveTo>
                    <a:pt x="8595908" y="458964"/>
                  </a:moveTo>
                  <a:cubicBezTo>
                    <a:pt x="8597106" y="468426"/>
                    <a:pt x="8586136" y="479428"/>
                    <a:pt x="8573972" y="480968"/>
                  </a:cubicBezTo>
                  <a:cubicBezTo>
                    <a:pt x="8445077" y="511477"/>
                    <a:pt x="8296388" y="530299"/>
                    <a:pt x="8169792" y="553649"/>
                  </a:cubicBezTo>
                  <a:lnTo>
                    <a:pt x="8156986" y="542909"/>
                  </a:lnTo>
                  <a:cubicBezTo>
                    <a:pt x="8166220" y="539909"/>
                    <a:pt x="8175341" y="536008"/>
                    <a:pt x="8182430" y="530533"/>
                  </a:cubicBezTo>
                  <a:cubicBezTo>
                    <a:pt x="8180582" y="537633"/>
                    <a:pt x="8192582" y="538403"/>
                    <a:pt x="8199802" y="544814"/>
                  </a:cubicBezTo>
                  <a:cubicBezTo>
                    <a:pt x="8301807" y="500772"/>
                    <a:pt x="8438305" y="505008"/>
                    <a:pt x="8551882" y="476439"/>
                  </a:cubicBezTo>
                  <a:cubicBezTo>
                    <a:pt x="8566631" y="469995"/>
                    <a:pt x="8577884" y="461246"/>
                    <a:pt x="8595908" y="458964"/>
                  </a:cubicBezTo>
                  <a:close/>
                  <a:moveTo>
                    <a:pt x="9807254" y="448453"/>
                  </a:moveTo>
                  <a:cubicBezTo>
                    <a:pt x="9768802" y="462934"/>
                    <a:pt x="9713998" y="467582"/>
                    <a:pt x="9716621" y="488308"/>
                  </a:cubicBezTo>
                  <a:close/>
                  <a:moveTo>
                    <a:pt x="8861893" y="415680"/>
                  </a:moveTo>
                  <a:lnTo>
                    <a:pt x="8691557" y="458758"/>
                  </a:lnTo>
                  <a:lnTo>
                    <a:pt x="8690074" y="447044"/>
                  </a:lnTo>
                  <a:cubicBezTo>
                    <a:pt x="8734653" y="452044"/>
                    <a:pt x="8775578" y="428152"/>
                    <a:pt x="8818330" y="418706"/>
                  </a:cubicBezTo>
                  <a:cubicBezTo>
                    <a:pt x="8832583" y="415556"/>
                    <a:pt x="8847035" y="414013"/>
                    <a:pt x="8861893" y="415680"/>
                  </a:cubicBezTo>
                  <a:close/>
                  <a:moveTo>
                    <a:pt x="10007780" y="401552"/>
                  </a:moveTo>
                  <a:cubicBezTo>
                    <a:pt x="9983592" y="405759"/>
                    <a:pt x="9955921" y="406858"/>
                    <a:pt x="9929338" y="410223"/>
                  </a:cubicBezTo>
                  <a:cubicBezTo>
                    <a:pt x="9902754" y="413588"/>
                    <a:pt x="9877258" y="419220"/>
                    <a:pt x="9857421" y="432488"/>
                  </a:cubicBezTo>
                  <a:cubicBezTo>
                    <a:pt x="9901828" y="443347"/>
                    <a:pt x="9919657" y="388903"/>
                    <a:pt x="9960602" y="419427"/>
                  </a:cubicBezTo>
                  <a:cubicBezTo>
                    <a:pt x="9955030" y="422421"/>
                    <a:pt x="9949007" y="425472"/>
                    <a:pt x="9952788" y="430030"/>
                  </a:cubicBezTo>
                  <a:cubicBezTo>
                    <a:pt x="9975065" y="410729"/>
                    <a:pt x="10008220" y="430337"/>
                    <a:pt x="10007780" y="401552"/>
                  </a:cubicBezTo>
                  <a:close/>
                  <a:moveTo>
                    <a:pt x="9147881" y="360365"/>
                  </a:moveTo>
                  <a:cubicBezTo>
                    <a:pt x="9160046" y="358825"/>
                    <a:pt x="9172511" y="359651"/>
                    <a:pt x="9182121" y="363240"/>
                  </a:cubicBezTo>
                  <a:lnTo>
                    <a:pt x="9153415" y="378777"/>
                  </a:lnTo>
                  <a:lnTo>
                    <a:pt x="9151932" y="367062"/>
                  </a:lnTo>
                  <a:lnTo>
                    <a:pt x="9115440" y="371681"/>
                  </a:lnTo>
                  <a:cubicBezTo>
                    <a:pt x="9123853" y="365810"/>
                    <a:pt x="9135719" y="361905"/>
                    <a:pt x="9147881" y="360365"/>
                  </a:cubicBezTo>
                  <a:close/>
                  <a:moveTo>
                    <a:pt x="10400633" y="230699"/>
                  </a:moveTo>
                  <a:cubicBezTo>
                    <a:pt x="10419505" y="229613"/>
                    <a:pt x="10437975" y="229671"/>
                    <a:pt x="10455919" y="231291"/>
                  </a:cubicBezTo>
                  <a:cubicBezTo>
                    <a:pt x="10296549" y="263368"/>
                    <a:pt x="10130221" y="312806"/>
                    <a:pt x="9984025" y="376634"/>
                  </a:cubicBezTo>
                  <a:cubicBezTo>
                    <a:pt x="10071237" y="382075"/>
                    <a:pt x="10143493" y="370638"/>
                    <a:pt x="10226408" y="367467"/>
                  </a:cubicBezTo>
                  <a:cubicBezTo>
                    <a:pt x="10198274" y="387509"/>
                    <a:pt x="10145603" y="387309"/>
                    <a:pt x="10119887" y="404757"/>
                  </a:cubicBezTo>
                  <a:cubicBezTo>
                    <a:pt x="10216262" y="435589"/>
                    <a:pt x="10295049" y="349164"/>
                    <a:pt x="10374909" y="372473"/>
                  </a:cubicBezTo>
                  <a:cubicBezTo>
                    <a:pt x="10263629" y="393885"/>
                    <a:pt x="10119699" y="428585"/>
                    <a:pt x="10001826" y="448543"/>
                  </a:cubicBezTo>
                  <a:lnTo>
                    <a:pt x="9619276" y="594478"/>
                  </a:lnTo>
                  <a:cubicBezTo>
                    <a:pt x="9540049" y="652118"/>
                    <a:pt x="9406681" y="669001"/>
                    <a:pt x="9305269" y="696030"/>
                  </a:cubicBezTo>
                  <a:cubicBezTo>
                    <a:pt x="9239344" y="685148"/>
                    <a:pt x="9210074" y="772170"/>
                    <a:pt x="9176661" y="728790"/>
                  </a:cubicBezTo>
                  <a:cubicBezTo>
                    <a:pt x="9086291" y="723750"/>
                    <a:pt x="8992476" y="785524"/>
                    <a:pt x="8896544" y="783477"/>
                  </a:cubicBezTo>
                  <a:lnTo>
                    <a:pt x="8883278" y="801637"/>
                  </a:lnTo>
                  <a:lnTo>
                    <a:pt x="8872212" y="786557"/>
                  </a:lnTo>
                  <a:cubicBezTo>
                    <a:pt x="8768463" y="795113"/>
                    <a:pt x="8667149" y="848223"/>
                    <a:pt x="8555891" y="848116"/>
                  </a:cubicBezTo>
                  <a:cubicBezTo>
                    <a:pt x="8623050" y="818098"/>
                    <a:pt x="8731967" y="799733"/>
                    <a:pt x="8805894" y="776183"/>
                  </a:cubicBezTo>
                  <a:lnTo>
                    <a:pt x="8804696" y="766721"/>
                  </a:lnTo>
                  <a:cubicBezTo>
                    <a:pt x="8849816" y="732626"/>
                    <a:pt x="8941785" y="753945"/>
                    <a:pt x="8974173" y="716884"/>
                  </a:cubicBezTo>
                  <a:lnTo>
                    <a:pt x="8852134" y="736453"/>
                  </a:lnTo>
                  <a:cubicBezTo>
                    <a:pt x="8854780" y="735660"/>
                    <a:pt x="8856864" y="734023"/>
                    <a:pt x="8858833" y="731485"/>
                  </a:cubicBezTo>
                  <a:cubicBezTo>
                    <a:pt x="8746643" y="745687"/>
                    <a:pt x="8630536" y="779612"/>
                    <a:pt x="8520117" y="807781"/>
                  </a:cubicBezTo>
                  <a:cubicBezTo>
                    <a:pt x="8336413" y="842938"/>
                    <a:pt x="8139974" y="875130"/>
                    <a:pt x="7949682" y="908832"/>
                  </a:cubicBezTo>
                  <a:lnTo>
                    <a:pt x="7914667" y="925167"/>
                  </a:lnTo>
                  <a:cubicBezTo>
                    <a:pt x="7863799" y="888574"/>
                    <a:pt x="7764212" y="930022"/>
                    <a:pt x="7692548" y="924444"/>
                  </a:cubicBezTo>
                  <a:cubicBezTo>
                    <a:pt x="7683822" y="927838"/>
                    <a:pt x="7684734" y="935047"/>
                    <a:pt x="7685590" y="941806"/>
                  </a:cubicBezTo>
                  <a:cubicBezTo>
                    <a:pt x="7737216" y="959076"/>
                    <a:pt x="7764155" y="929571"/>
                    <a:pt x="7813483" y="953999"/>
                  </a:cubicBezTo>
                  <a:cubicBezTo>
                    <a:pt x="8255900" y="941027"/>
                    <a:pt x="8705851" y="886356"/>
                    <a:pt x="9122130" y="764534"/>
                  </a:cubicBezTo>
                  <a:lnTo>
                    <a:pt x="9117185" y="772484"/>
                  </a:lnTo>
                  <a:cubicBezTo>
                    <a:pt x="9429877" y="732901"/>
                    <a:pt x="9597342" y="616482"/>
                    <a:pt x="9905114" y="563330"/>
                  </a:cubicBezTo>
                  <a:cubicBezTo>
                    <a:pt x="9913743" y="533855"/>
                    <a:pt x="9976646" y="520856"/>
                    <a:pt x="10009988" y="516636"/>
                  </a:cubicBezTo>
                  <a:cubicBezTo>
                    <a:pt x="10057925" y="479438"/>
                    <a:pt x="10145673" y="539744"/>
                    <a:pt x="10180953" y="478513"/>
                  </a:cubicBezTo>
                  <a:cubicBezTo>
                    <a:pt x="10234252" y="483669"/>
                    <a:pt x="10250694" y="443591"/>
                    <a:pt x="10303827" y="451056"/>
                  </a:cubicBezTo>
                  <a:cubicBezTo>
                    <a:pt x="10288793" y="455248"/>
                    <a:pt x="10278110" y="468503"/>
                    <a:pt x="10286187" y="481672"/>
                  </a:cubicBezTo>
                  <a:cubicBezTo>
                    <a:pt x="10153127" y="479288"/>
                    <a:pt x="10040251" y="560415"/>
                    <a:pt x="9933825" y="623786"/>
                  </a:cubicBezTo>
                  <a:cubicBezTo>
                    <a:pt x="9929165" y="633990"/>
                    <a:pt x="9941451" y="637012"/>
                    <a:pt x="9951826" y="643023"/>
                  </a:cubicBezTo>
                  <a:cubicBezTo>
                    <a:pt x="9991475" y="638004"/>
                    <a:pt x="10012390" y="611552"/>
                    <a:pt x="10058810" y="613000"/>
                  </a:cubicBezTo>
                  <a:cubicBezTo>
                    <a:pt x="10014786" y="630475"/>
                    <a:pt x="9987849" y="659980"/>
                    <a:pt x="9939529" y="668843"/>
                  </a:cubicBezTo>
                  <a:cubicBezTo>
                    <a:pt x="10035906" y="699675"/>
                    <a:pt x="10133154" y="639755"/>
                    <a:pt x="10226598" y="596796"/>
                  </a:cubicBezTo>
                  <a:lnTo>
                    <a:pt x="10373615" y="590088"/>
                  </a:lnTo>
                  <a:lnTo>
                    <a:pt x="10391267" y="602960"/>
                  </a:lnTo>
                  <a:cubicBezTo>
                    <a:pt x="10269231" y="590026"/>
                    <a:pt x="10196125" y="670695"/>
                    <a:pt x="10097868" y="697325"/>
                  </a:cubicBezTo>
                  <a:cubicBezTo>
                    <a:pt x="10094063" y="714287"/>
                    <a:pt x="10131935" y="724142"/>
                    <a:pt x="10149307" y="738423"/>
                  </a:cubicBezTo>
                  <a:cubicBezTo>
                    <a:pt x="10247564" y="711793"/>
                    <a:pt x="10332813" y="651103"/>
                    <a:pt x="10432212" y="633484"/>
                  </a:cubicBezTo>
                  <a:cubicBezTo>
                    <a:pt x="10352604" y="662789"/>
                    <a:pt x="10283148" y="699964"/>
                    <a:pt x="10206979" y="731122"/>
                  </a:cubicBezTo>
                  <a:cubicBezTo>
                    <a:pt x="10261475" y="745740"/>
                    <a:pt x="10306623" y="690126"/>
                    <a:pt x="10371745" y="691038"/>
                  </a:cubicBezTo>
                  <a:cubicBezTo>
                    <a:pt x="10473346" y="640180"/>
                    <a:pt x="10600228" y="619082"/>
                    <a:pt x="10711091" y="619698"/>
                  </a:cubicBezTo>
                  <a:cubicBezTo>
                    <a:pt x="10496654" y="632652"/>
                    <a:pt x="10361314" y="756907"/>
                    <a:pt x="10154041" y="775820"/>
                  </a:cubicBezTo>
                  <a:cubicBezTo>
                    <a:pt x="10160161" y="798851"/>
                    <a:pt x="10111785" y="807264"/>
                    <a:pt x="10099146" y="830380"/>
                  </a:cubicBezTo>
                  <a:cubicBezTo>
                    <a:pt x="10115663" y="837903"/>
                    <a:pt x="10130167" y="854836"/>
                    <a:pt x="10162654" y="843857"/>
                  </a:cubicBezTo>
                  <a:lnTo>
                    <a:pt x="10163566" y="851066"/>
                  </a:lnTo>
                  <a:cubicBezTo>
                    <a:pt x="10194666" y="854453"/>
                    <a:pt x="10229680" y="838119"/>
                    <a:pt x="10254768" y="815716"/>
                  </a:cubicBezTo>
                  <a:lnTo>
                    <a:pt x="10255339" y="820221"/>
                  </a:lnTo>
                  <a:cubicBezTo>
                    <a:pt x="10290450" y="829968"/>
                    <a:pt x="10313485" y="791345"/>
                    <a:pt x="10345972" y="780365"/>
                  </a:cubicBezTo>
                  <a:cubicBezTo>
                    <a:pt x="10389808" y="786718"/>
                    <a:pt x="10427976" y="769984"/>
                    <a:pt x="10462801" y="777478"/>
                  </a:cubicBezTo>
                  <a:cubicBezTo>
                    <a:pt x="10403171" y="794640"/>
                    <a:pt x="10347341" y="863509"/>
                    <a:pt x="10280184" y="893528"/>
                  </a:cubicBezTo>
                  <a:cubicBezTo>
                    <a:pt x="10370172" y="946226"/>
                    <a:pt x="10434820" y="824053"/>
                    <a:pt x="10531670" y="833309"/>
                  </a:cubicBezTo>
                  <a:cubicBezTo>
                    <a:pt x="10622872" y="797959"/>
                    <a:pt x="10734152" y="776547"/>
                    <a:pt x="10829615" y="800171"/>
                  </a:cubicBezTo>
                  <a:lnTo>
                    <a:pt x="10863967" y="829240"/>
                  </a:lnTo>
                  <a:cubicBezTo>
                    <a:pt x="10843361" y="836427"/>
                    <a:pt x="10831481" y="840220"/>
                    <a:pt x="10803996" y="843699"/>
                  </a:cubicBezTo>
                  <a:lnTo>
                    <a:pt x="10826273" y="824399"/>
                  </a:lnTo>
                  <a:cubicBezTo>
                    <a:pt x="10794625" y="794986"/>
                    <a:pt x="10775941" y="842673"/>
                    <a:pt x="10744840" y="839285"/>
                  </a:cubicBezTo>
                  <a:cubicBezTo>
                    <a:pt x="10638221" y="850493"/>
                    <a:pt x="10558367" y="903176"/>
                    <a:pt x="10470947" y="943083"/>
                  </a:cubicBezTo>
                  <a:lnTo>
                    <a:pt x="10485164" y="957763"/>
                  </a:lnTo>
                  <a:cubicBezTo>
                    <a:pt x="10452581" y="942661"/>
                    <a:pt x="10400920" y="975753"/>
                    <a:pt x="10366477" y="996593"/>
                  </a:cubicBezTo>
                  <a:cubicBezTo>
                    <a:pt x="10354409" y="1024215"/>
                    <a:pt x="10286242" y="1020941"/>
                    <a:pt x="10268943" y="1054261"/>
                  </a:cubicBezTo>
                  <a:cubicBezTo>
                    <a:pt x="10278867" y="1060329"/>
                    <a:pt x="10278337" y="1081455"/>
                    <a:pt x="10251930" y="1089833"/>
                  </a:cubicBezTo>
                  <a:lnTo>
                    <a:pt x="10252786" y="1096592"/>
                  </a:lnTo>
                  <a:cubicBezTo>
                    <a:pt x="10268391" y="1096906"/>
                    <a:pt x="10312130" y="1077177"/>
                    <a:pt x="10327888" y="1104023"/>
                  </a:cubicBezTo>
                  <a:cubicBezTo>
                    <a:pt x="10384837" y="1065684"/>
                    <a:pt x="10453705" y="1121515"/>
                    <a:pt x="10499424" y="1070407"/>
                  </a:cubicBezTo>
                  <a:cubicBezTo>
                    <a:pt x="10543831" y="1081265"/>
                    <a:pt x="10607242" y="1068660"/>
                    <a:pt x="10643264" y="1085617"/>
                  </a:cubicBezTo>
                  <a:cubicBezTo>
                    <a:pt x="10473400" y="1107119"/>
                    <a:pt x="10354786" y="1193549"/>
                    <a:pt x="10221955" y="1265299"/>
                  </a:cubicBezTo>
                  <a:cubicBezTo>
                    <a:pt x="10222868" y="1272509"/>
                    <a:pt x="10220569" y="1279666"/>
                    <a:pt x="10229866" y="1280778"/>
                  </a:cubicBezTo>
                  <a:lnTo>
                    <a:pt x="10434206" y="1188073"/>
                  </a:lnTo>
                  <a:cubicBezTo>
                    <a:pt x="10434018" y="1211902"/>
                    <a:pt x="10289967" y="1242040"/>
                    <a:pt x="10371024" y="1274812"/>
                  </a:cubicBezTo>
                  <a:cubicBezTo>
                    <a:pt x="10286151" y="1287844"/>
                    <a:pt x="10341658" y="1335753"/>
                    <a:pt x="10293379" y="1370247"/>
                  </a:cubicBezTo>
                  <a:cubicBezTo>
                    <a:pt x="10353259" y="1405700"/>
                    <a:pt x="10397945" y="1342819"/>
                    <a:pt x="10451551" y="1328709"/>
                  </a:cubicBezTo>
                  <a:cubicBezTo>
                    <a:pt x="10521875" y="1341780"/>
                    <a:pt x="10592095" y="1361274"/>
                    <a:pt x="10657108" y="1364946"/>
                  </a:cubicBezTo>
                  <a:lnTo>
                    <a:pt x="10658591" y="1376662"/>
                  </a:lnTo>
                  <a:cubicBezTo>
                    <a:pt x="10487438" y="1438613"/>
                    <a:pt x="10358011" y="1562578"/>
                    <a:pt x="10185255" y="1608252"/>
                  </a:cubicBezTo>
                  <a:cubicBezTo>
                    <a:pt x="10183014" y="1615860"/>
                    <a:pt x="10195750" y="1618826"/>
                    <a:pt x="10199474" y="1622932"/>
                  </a:cubicBezTo>
                  <a:cubicBezTo>
                    <a:pt x="10164079" y="1610933"/>
                    <a:pt x="10110855" y="1653377"/>
                    <a:pt x="10068809" y="1639473"/>
                  </a:cubicBezTo>
                  <a:cubicBezTo>
                    <a:pt x="10057556" y="1648222"/>
                    <a:pt x="10033225" y="1651302"/>
                    <a:pt x="10035278" y="1667522"/>
                  </a:cubicBezTo>
                  <a:cubicBezTo>
                    <a:pt x="10126009" y="1653748"/>
                    <a:pt x="10209854" y="1704935"/>
                    <a:pt x="10313321" y="1694127"/>
                  </a:cubicBezTo>
                  <a:lnTo>
                    <a:pt x="10347045" y="1718241"/>
                  </a:lnTo>
                  <a:cubicBezTo>
                    <a:pt x="10296998" y="1738768"/>
                    <a:pt x="10249722" y="1730561"/>
                    <a:pt x="10204597" y="1764656"/>
                  </a:cubicBezTo>
                  <a:cubicBezTo>
                    <a:pt x="10193155" y="1797234"/>
                    <a:pt x="10153768" y="1826025"/>
                    <a:pt x="10114973" y="1837803"/>
                  </a:cubicBezTo>
                  <a:lnTo>
                    <a:pt x="10139515" y="1789376"/>
                  </a:lnTo>
                  <a:cubicBezTo>
                    <a:pt x="10025652" y="1815691"/>
                    <a:pt x="9902019" y="1862471"/>
                    <a:pt x="9809813" y="1940524"/>
                  </a:cubicBezTo>
                  <a:cubicBezTo>
                    <a:pt x="9875014" y="1920367"/>
                    <a:pt x="9948731" y="1942165"/>
                    <a:pt x="9998060" y="1966593"/>
                  </a:cubicBezTo>
                  <a:cubicBezTo>
                    <a:pt x="9942629" y="1966286"/>
                    <a:pt x="9884197" y="1992910"/>
                    <a:pt x="9834436" y="2015689"/>
                  </a:cubicBezTo>
                  <a:cubicBezTo>
                    <a:pt x="9807138" y="1995339"/>
                    <a:pt x="9755016" y="2021165"/>
                    <a:pt x="9710990" y="2038640"/>
                  </a:cubicBezTo>
                  <a:cubicBezTo>
                    <a:pt x="9735703" y="2063894"/>
                    <a:pt x="9802365" y="2076973"/>
                    <a:pt x="9863654" y="2076538"/>
                  </a:cubicBezTo>
                  <a:lnTo>
                    <a:pt x="9877492" y="2062885"/>
                  </a:lnTo>
                  <a:cubicBezTo>
                    <a:pt x="9879887" y="2081808"/>
                    <a:pt x="9940184" y="2095234"/>
                    <a:pt x="9967404" y="2067983"/>
                  </a:cubicBezTo>
                  <a:lnTo>
                    <a:pt x="9953569" y="2081637"/>
                  </a:lnTo>
                  <a:cubicBezTo>
                    <a:pt x="9982251" y="2087619"/>
                    <a:pt x="10017834" y="2075790"/>
                    <a:pt x="10048308" y="2074222"/>
                  </a:cubicBezTo>
                  <a:cubicBezTo>
                    <a:pt x="10041065" y="2089330"/>
                    <a:pt x="10066023" y="2091207"/>
                    <a:pt x="10073021" y="2099476"/>
                  </a:cubicBezTo>
                  <a:cubicBezTo>
                    <a:pt x="10008732" y="2126842"/>
                    <a:pt x="9947089" y="2153414"/>
                    <a:pt x="9875295" y="2172117"/>
                  </a:cubicBezTo>
                  <a:lnTo>
                    <a:pt x="9873603" y="2205750"/>
                  </a:lnTo>
                  <a:lnTo>
                    <a:pt x="9821216" y="2207803"/>
                  </a:lnTo>
                  <a:cubicBezTo>
                    <a:pt x="9823173" y="2197941"/>
                    <a:pt x="9810721" y="2197229"/>
                    <a:pt x="9803501" y="2190819"/>
                  </a:cubicBezTo>
                  <a:cubicBezTo>
                    <a:pt x="9773313" y="2194640"/>
                    <a:pt x="9773409" y="2220721"/>
                    <a:pt x="9756704" y="2237028"/>
                  </a:cubicBezTo>
                  <a:cubicBezTo>
                    <a:pt x="9818542" y="2262619"/>
                    <a:pt x="9867129" y="2208858"/>
                    <a:pt x="9927932" y="2222677"/>
                  </a:cubicBezTo>
                  <a:cubicBezTo>
                    <a:pt x="9890238" y="2217834"/>
                    <a:pt x="9896359" y="2240865"/>
                    <a:pt x="9869786" y="2251554"/>
                  </a:cubicBezTo>
                  <a:cubicBezTo>
                    <a:pt x="9904041" y="2254542"/>
                    <a:pt x="9932381" y="2257822"/>
                    <a:pt x="9968022" y="2246443"/>
                  </a:cubicBezTo>
                  <a:cubicBezTo>
                    <a:pt x="10034894" y="2214172"/>
                    <a:pt x="10114845" y="2187572"/>
                    <a:pt x="10189188" y="2141995"/>
                  </a:cubicBezTo>
                  <a:lnTo>
                    <a:pt x="10191583" y="2160918"/>
                  </a:lnTo>
                  <a:cubicBezTo>
                    <a:pt x="10271631" y="2160399"/>
                    <a:pt x="10314361" y="2107379"/>
                    <a:pt x="10402769" y="2122283"/>
                  </a:cubicBezTo>
                  <a:cubicBezTo>
                    <a:pt x="10389218" y="2138189"/>
                    <a:pt x="10356504" y="2147367"/>
                    <a:pt x="10325973" y="2148485"/>
                  </a:cubicBezTo>
                  <a:cubicBezTo>
                    <a:pt x="10325403" y="2143978"/>
                    <a:pt x="10319203" y="2142017"/>
                    <a:pt x="10315479" y="2137910"/>
                  </a:cubicBezTo>
                  <a:cubicBezTo>
                    <a:pt x="10325477" y="2191579"/>
                    <a:pt x="10241004" y="2135436"/>
                    <a:pt x="10226330" y="2189482"/>
                  </a:cubicBezTo>
                  <a:cubicBezTo>
                    <a:pt x="10183976" y="2194843"/>
                    <a:pt x="10160028" y="2226258"/>
                    <a:pt x="10116002" y="2243733"/>
                  </a:cubicBezTo>
                  <a:cubicBezTo>
                    <a:pt x="10017459" y="2268109"/>
                    <a:pt x="9929872" y="2310327"/>
                    <a:pt x="9846460" y="2356593"/>
                  </a:cubicBezTo>
                  <a:lnTo>
                    <a:pt x="9837009" y="2328950"/>
                  </a:lnTo>
                  <a:cubicBezTo>
                    <a:pt x="9770325" y="2337391"/>
                    <a:pt x="9699727" y="2365555"/>
                    <a:pt x="9667395" y="2403066"/>
                  </a:cubicBezTo>
                  <a:cubicBezTo>
                    <a:pt x="9594666" y="2436078"/>
                    <a:pt x="9499926" y="2443493"/>
                    <a:pt x="9434822" y="2489732"/>
                  </a:cubicBezTo>
                  <a:lnTo>
                    <a:pt x="9445885" y="2504811"/>
                  </a:lnTo>
                  <a:cubicBezTo>
                    <a:pt x="9400954" y="2515077"/>
                    <a:pt x="9363389" y="2558286"/>
                    <a:pt x="9314001" y="2533409"/>
                  </a:cubicBezTo>
                  <a:cubicBezTo>
                    <a:pt x="9305901" y="2541759"/>
                    <a:pt x="9286800" y="2539141"/>
                    <a:pt x="9278987" y="2549743"/>
                  </a:cubicBezTo>
                  <a:cubicBezTo>
                    <a:pt x="9286040" y="2558464"/>
                    <a:pt x="9300448" y="2549316"/>
                    <a:pt x="9309746" y="2550427"/>
                  </a:cubicBezTo>
                  <a:cubicBezTo>
                    <a:pt x="9305656" y="2565137"/>
                    <a:pt x="9266816" y="2551284"/>
                    <a:pt x="9259980" y="2573208"/>
                  </a:cubicBezTo>
                  <a:cubicBezTo>
                    <a:pt x="9310414" y="2581015"/>
                    <a:pt x="9378487" y="2558206"/>
                    <a:pt x="9435586" y="2546400"/>
                  </a:cubicBezTo>
                  <a:cubicBezTo>
                    <a:pt x="9556328" y="2523792"/>
                    <a:pt x="9689029" y="2476321"/>
                    <a:pt x="9817111" y="2464685"/>
                  </a:cubicBezTo>
                  <a:cubicBezTo>
                    <a:pt x="9750237" y="2496956"/>
                    <a:pt x="9664168" y="2500526"/>
                    <a:pt x="9604801" y="2541460"/>
                  </a:cubicBezTo>
                  <a:cubicBezTo>
                    <a:pt x="9612142" y="2552433"/>
                    <a:pt x="9623395" y="2543685"/>
                    <a:pt x="9635903" y="2544848"/>
                  </a:cubicBezTo>
                  <a:cubicBezTo>
                    <a:pt x="9608988" y="2552833"/>
                    <a:pt x="9539754" y="2588149"/>
                    <a:pt x="9590184" y="2595956"/>
                  </a:cubicBezTo>
                  <a:lnTo>
                    <a:pt x="9388583" y="2637958"/>
                  </a:lnTo>
                  <a:lnTo>
                    <a:pt x="9404287" y="2664353"/>
                  </a:lnTo>
                  <a:cubicBezTo>
                    <a:pt x="9296398" y="2652946"/>
                    <a:pt x="9175280" y="2687505"/>
                    <a:pt x="9065958" y="2709434"/>
                  </a:cubicBezTo>
                  <a:lnTo>
                    <a:pt x="8979692" y="2722275"/>
                  </a:lnTo>
                  <a:lnTo>
                    <a:pt x="8991109" y="2716656"/>
                  </a:lnTo>
                  <a:cubicBezTo>
                    <a:pt x="8897130" y="2704748"/>
                    <a:pt x="8793285" y="2763214"/>
                    <a:pt x="8706469" y="2757266"/>
                  </a:cubicBezTo>
                  <a:cubicBezTo>
                    <a:pt x="8642751" y="2789137"/>
                    <a:pt x="8576353" y="2799831"/>
                    <a:pt x="8505778" y="2806476"/>
                  </a:cubicBezTo>
                  <a:lnTo>
                    <a:pt x="8511517" y="2801171"/>
                  </a:lnTo>
                  <a:lnTo>
                    <a:pt x="8054887" y="2875456"/>
                  </a:lnTo>
                  <a:cubicBezTo>
                    <a:pt x="8137649" y="2845752"/>
                    <a:pt x="8243412" y="2827786"/>
                    <a:pt x="8342866" y="2810618"/>
                  </a:cubicBezTo>
                  <a:cubicBezTo>
                    <a:pt x="8362748" y="2772394"/>
                    <a:pt x="8439909" y="2796045"/>
                    <a:pt x="8470001" y="2766142"/>
                  </a:cubicBezTo>
                  <a:cubicBezTo>
                    <a:pt x="8333089" y="2755090"/>
                    <a:pt x="8170038" y="2808691"/>
                    <a:pt x="8025724" y="2815058"/>
                  </a:cubicBezTo>
                  <a:cubicBezTo>
                    <a:pt x="8033538" y="2804455"/>
                    <a:pt x="8028901" y="2793139"/>
                    <a:pt x="8013177" y="2788263"/>
                  </a:cubicBezTo>
                  <a:cubicBezTo>
                    <a:pt x="8010935" y="2795871"/>
                    <a:pt x="8001924" y="2797012"/>
                    <a:pt x="7992912" y="2798153"/>
                  </a:cubicBezTo>
                  <a:lnTo>
                    <a:pt x="7991999" y="2790944"/>
                  </a:lnTo>
                  <a:lnTo>
                    <a:pt x="7964515" y="2794423"/>
                  </a:lnTo>
                  <a:cubicBezTo>
                    <a:pt x="7993506" y="2781139"/>
                    <a:pt x="8018122" y="2780312"/>
                    <a:pt x="8049674" y="2783643"/>
                  </a:cubicBezTo>
                  <a:lnTo>
                    <a:pt x="8654362" y="2685580"/>
                  </a:lnTo>
                  <a:cubicBezTo>
                    <a:pt x="8770105" y="2601802"/>
                    <a:pt x="8953883" y="2614246"/>
                    <a:pt x="9088538" y="2556914"/>
                  </a:cubicBezTo>
                  <a:cubicBezTo>
                    <a:pt x="8976655" y="2551849"/>
                    <a:pt x="8886246" y="2589846"/>
                    <a:pt x="8791162" y="2594558"/>
                  </a:cubicBezTo>
                  <a:cubicBezTo>
                    <a:pt x="8816880" y="2577111"/>
                    <a:pt x="8861570" y="2590223"/>
                    <a:pt x="8882937" y="2563713"/>
                  </a:cubicBezTo>
                  <a:lnTo>
                    <a:pt x="8823211" y="2554794"/>
                  </a:lnTo>
                  <a:cubicBezTo>
                    <a:pt x="8713073" y="2585216"/>
                    <a:pt x="8578398" y="2595398"/>
                    <a:pt x="8492744" y="2649273"/>
                  </a:cubicBezTo>
                  <a:lnTo>
                    <a:pt x="8413895" y="2659254"/>
                  </a:lnTo>
                  <a:cubicBezTo>
                    <a:pt x="8429214" y="2657315"/>
                    <a:pt x="8443172" y="2648223"/>
                    <a:pt x="8454767" y="2642178"/>
                  </a:cubicBezTo>
                  <a:cubicBezTo>
                    <a:pt x="8437964" y="2632402"/>
                    <a:pt x="8414545" y="2642692"/>
                    <a:pt x="8396522" y="2644974"/>
                  </a:cubicBezTo>
                  <a:cubicBezTo>
                    <a:pt x="8442789" y="2619889"/>
                    <a:pt x="8484669" y="2636104"/>
                    <a:pt x="8534716" y="2615577"/>
                  </a:cubicBezTo>
                  <a:cubicBezTo>
                    <a:pt x="8583401" y="2587898"/>
                    <a:pt x="8692129" y="2593362"/>
                    <a:pt x="8723264" y="2546388"/>
                  </a:cubicBezTo>
                  <a:cubicBezTo>
                    <a:pt x="8603851" y="2554180"/>
                    <a:pt x="8457275" y="2589673"/>
                    <a:pt x="8340254" y="2616388"/>
                  </a:cubicBezTo>
                  <a:cubicBezTo>
                    <a:pt x="8333199" y="2607668"/>
                    <a:pt x="8287406" y="2611176"/>
                    <a:pt x="8259921" y="2614655"/>
                  </a:cubicBezTo>
                  <a:lnTo>
                    <a:pt x="8262317" y="2633578"/>
                  </a:lnTo>
                  <a:cubicBezTo>
                    <a:pt x="8229450" y="2616223"/>
                    <a:pt x="8153663" y="2675717"/>
                    <a:pt x="8155601" y="2618704"/>
                  </a:cubicBezTo>
                  <a:cubicBezTo>
                    <a:pt x="7882391" y="2655579"/>
                    <a:pt x="7587499" y="2662237"/>
                    <a:pt x="7306692" y="2685882"/>
                  </a:cubicBezTo>
                  <a:cubicBezTo>
                    <a:pt x="7234986" y="2654673"/>
                    <a:pt x="7155421" y="2709609"/>
                    <a:pt x="7077100" y="2698465"/>
                  </a:cubicBezTo>
                  <a:cubicBezTo>
                    <a:pt x="6917348" y="2702208"/>
                    <a:pt x="6740757" y="2674205"/>
                    <a:pt x="6591311" y="2712350"/>
                  </a:cubicBezTo>
                  <a:lnTo>
                    <a:pt x="6306785" y="2681531"/>
                  </a:lnTo>
                  <a:cubicBezTo>
                    <a:pt x="6348854" y="2673916"/>
                    <a:pt x="6418955" y="2688847"/>
                    <a:pt x="6470320" y="2682345"/>
                  </a:cubicBezTo>
                  <a:cubicBezTo>
                    <a:pt x="6570345" y="2669683"/>
                    <a:pt x="6713536" y="2701456"/>
                    <a:pt x="6813465" y="2662712"/>
                  </a:cubicBezTo>
                  <a:lnTo>
                    <a:pt x="6830267" y="2672488"/>
                  </a:lnTo>
                  <a:cubicBezTo>
                    <a:pt x="6945043" y="2653380"/>
                    <a:pt x="7052331" y="2672760"/>
                    <a:pt x="7160336" y="2647185"/>
                  </a:cubicBezTo>
                  <a:cubicBezTo>
                    <a:pt x="7147600" y="2644219"/>
                    <a:pt x="7151632" y="2629059"/>
                    <a:pt x="7137106" y="2633646"/>
                  </a:cubicBezTo>
                  <a:cubicBezTo>
                    <a:pt x="7120850" y="2649895"/>
                    <a:pt x="7082015" y="2636041"/>
                    <a:pt x="7058255" y="2643627"/>
                  </a:cubicBezTo>
                  <a:cubicBezTo>
                    <a:pt x="7060838" y="2638722"/>
                    <a:pt x="7066353" y="2635277"/>
                    <a:pt x="7062628" y="2631170"/>
                  </a:cubicBezTo>
                  <a:cubicBezTo>
                    <a:pt x="7038204" y="2608169"/>
                    <a:pt x="7017409" y="2639184"/>
                    <a:pt x="6988155" y="2628696"/>
                  </a:cubicBezTo>
                  <a:cubicBezTo>
                    <a:pt x="6564766" y="2596685"/>
                    <a:pt x="6138916" y="2574141"/>
                    <a:pt x="5718055" y="2536776"/>
                  </a:cubicBezTo>
                  <a:cubicBezTo>
                    <a:pt x="5820950" y="2521461"/>
                    <a:pt x="5914567" y="2552185"/>
                    <a:pt x="6008284" y="2540322"/>
                  </a:cubicBezTo>
                  <a:cubicBezTo>
                    <a:pt x="5911434" y="2531065"/>
                    <a:pt x="5811049" y="2493874"/>
                    <a:pt x="5699138" y="2510330"/>
                  </a:cubicBezTo>
                  <a:cubicBezTo>
                    <a:pt x="5695415" y="2506223"/>
                    <a:pt x="5701384" y="2502720"/>
                    <a:pt x="5706954" y="2499727"/>
                  </a:cubicBezTo>
                  <a:cubicBezTo>
                    <a:pt x="5688931" y="2502008"/>
                    <a:pt x="5679655" y="2479377"/>
                    <a:pt x="5659049" y="2486564"/>
                  </a:cubicBezTo>
                  <a:lnTo>
                    <a:pt x="5667489" y="2480918"/>
                  </a:lnTo>
                  <a:lnTo>
                    <a:pt x="5619015" y="2463249"/>
                  </a:lnTo>
                  <a:cubicBezTo>
                    <a:pt x="5029229" y="2433074"/>
                    <a:pt x="4418170" y="2455493"/>
                    <a:pt x="3819071" y="2453050"/>
                  </a:cubicBezTo>
                  <a:lnTo>
                    <a:pt x="3783145" y="2462176"/>
                  </a:lnTo>
                  <a:cubicBezTo>
                    <a:pt x="3785729" y="2457271"/>
                    <a:pt x="3779080" y="2455366"/>
                    <a:pt x="3775805" y="2451202"/>
                  </a:cubicBezTo>
                  <a:cubicBezTo>
                    <a:pt x="4096412" y="2427097"/>
                    <a:pt x="4405720" y="2454780"/>
                    <a:pt x="4701899" y="2407674"/>
                  </a:cubicBezTo>
                  <a:cubicBezTo>
                    <a:pt x="4420965" y="2405240"/>
                    <a:pt x="4166438" y="2394428"/>
                    <a:pt x="3885504" y="2391994"/>
                  </a:cubicBezTo>
                  <a:cubicBezTo>
                    <a:pt x="3995564" y="2382640"/>
                    <a:pt x="4141823" y="2395255"/>
                    <a:pt x="4260038" y="2378001"/>
                  </a:cubicBezTo>
                  <a:cubicBezTo>
                    <a:pt x="4274597" y="2395386"/>
                    <a:pt x="4307028" y="2383955"/>
                    <a:pt x="4321777" y="2377510"/>
                  </a:cubicBezTo>
                  <a:cubicBezTo>
                    <a:pt x="4320864" y="2370302"/>
                    <a:pt x="4320767" y="2344219"/>
                    <a:pt x="4292998" y="2345446"/>
                  </a:cubicBezTo>
                  <a:cubicBezTo>
                    <a:pt x="4244336" y="2351606"/>
                    <a:pt x="4162520" y="2338158"/>
                    <a:pt x="4141155" y="2364668"/>
                  </a:cubicBezTo>
                  <a:cubicBezTo>
                    <a:pt x="4137431" y="2360561"/>
                    <a:pt x="4143397" y="2357060"/>
                    <a:pt x="4145815" y="2354464"/>
                  </a:cubicBezTo>
                  <a:cubicBezTo>
                    <a:pt x="4020909" y="2344182"/>
                    <a:pt x="3888585" y="2343994"/>
                    <a:pt x="3753625" y="2351923"/>
                  </a:cubicBezTo>
                  <a:cubicBezTo>
                    <a:pt x="3715361" y="2342575"/>
                    <a:pt x="3644894" y="2346459"/>
                    <a:pt x="3599729" y="2354923"/>
                  </a:cubicBezTo>
                  <a:lnTo>
                    <a:pt x="3600300" y="2359430"/>
                  </a:lnTo>
                  <a:lnTo>
                    <a:pt x="3584980" y="2361369"/>
                  </a:lnTo>
                  <a:cubicBezTo>
                    <a:pt x="3590553" y="2358374"/>
                    <a:pt x="3598532" y="2345462"/>
                    <a:pt x="3603476" y="2337511"/>
                  </a:cubicBezTo>
                  <a:cubicBezTo>
                    <a:pt x="3299067" y="2344916"/>
                    <a:pt x="3022035" y="2351602"/>
                    <a:pt x="2706066" y="2387023"/>
                  </a:cubicBezTo>
                  <a:cubicBezTo>
                    <a:pt x="2650065" y="2382209"/>
                    <a:pt x="2581994" y="2405017"/>
                    <a:pt x="2534741" y="2375292"/>
                  </a:cubicBezTo>
                  <a:cubicBezTo>
                    <a:pt x="2517631" y="2384782"/>
                    <a:pt x="2484026" y="2365231"/>
                    <a:pt x="2461749" y="2384532"/>
                  </a:cubicBezTo>
                  <a:cubicBezTo>
                    <a:pt x="2270444" y="2384943"/>
                    <a:pt x="2045775" y="2411096"/>
                    <a:pt x="1852516" y="2421368"/>
                  </a:cubicBezTo>
                  <a:lnTo>
                    <a:pt x="1902847" y="2403094"/>
                  </a:lnTo>
                  <a:cubicBezTo>
                    <a:pt x="1735972" y="2426508"/>
                    <a:pt x="1559132" y="2418222"/>
                    <a:pt x="1390749" y="2451439"/>
                  </a:cubicBezTo>
                  <a:lnTo>
                    <a:pt x="1367519" y="2437900"/>
                  </a:lnTo>
                  <a:cubicBezTo>
                    <a:pt x="1221511" y="2477899"/>
                    <a:pt x="1061781" y="2460122"/>
                    <a:pt x="904652" y="2484590"/>
                  </a:cubicBezTo>
                  <a:cubicBezTo>
                    <a:pt x="927215" y="2467543"/>
                    <a:pt x="984130" y="2479565"/>
                    <a:pt x="1005780" y="2455309"/>
                  </a:cubicBezTo>
                  <a:lnTo>
                    <a:pt x="968371" y="2452720"/>
                  </a:lnTo>
                  <a:lnTo>
                    <a:pt x="1002815" y="2431879"/>
                  </a:lnTo>
                  <a:cubicBezTo>
                    <a:pt x="1037429" y="2484721"/>
                    <a:pt x="1080466" y="2412436"/>
                    <a:pt x="1127171" y="2416137"/>
                  </a:cubicBezTo>
                  <a:cubicBezTo>
                    <a:pt x="1519287" y="2371077"/>
                    <a:pt x="1823199" y="2406768"/>
                    <a:pt x="2222820" y="2370372"/>
                  </a:cubicBezTo>
                  <a:cubicBezTo>
                    <a:pt x="2345793" y="2368996"/>
                    <a:pt x="2458435" y="2354737"/>
                    <a:pt x="2577847" y="2346945"/>
                  </a:cubicBezTo>
                  <a:lnTo>
                    <a:pt x="2615256" y="2349535"/>
                  </a:lnTo>
                  <a:lnTo>
                    <a:pt x="2614344" y="2342325"/>
                  </a:lnTo>
                  <a:lnTo>
                    <a:pt x="2626509" y="2340785"/>
                  </a:lnTo>
                  <a:lnTo>
                    <a:pt x="2627422" y="2347995"/>
                  </a:lnTo>
                  <a:lnTo>
                    <a:pt x="2651753" y="2344915"/>
                  </a:lnTo>
                  <a:lnTo>
                    <a:pt x="2643312" y="2350561"/>
                  </a:lnTo>
                  <a:cubicBezTo>
                    <a:pt x="2659828" y="2358084"/>
                    <a:pt x="2683247" y="2347794"/>
                    <a:pt x="2701555" y="2347766"/>
                  </a:cubicBezTo>
                  <a:cubicBezTo>
                    <a:pt x="2706842" y="2342519"/>
                    <a:pt x="2723831" y="2328465"/>
                    <a:pt x="2707885" y="2325449"/>
                  </a:cubicBezTo>
                  <a:cubicBezTo>
                    <a:pt x="2687279" y="2332635"/>
                    <a:pt x="2691180" y="2341755"/>
                    <a:pt x="2663861" y="2342924"/>
                  </a:cubicBezTo>
                  <a:cubicBezTo>
                    <a:pt x="2647247" y="2309320"/>
                    <a:pt x="2605276" y="2343016"/>
                    <a:pt x="2566725" y="2331415"/>
                  </a:cubicBezTo>
                  <a:lnTo>
                    <a:pt x="2170161" y="2341331"/>
                  </a:lnTo>
                  <a:lnTo>
                    <a:pt x="2121118" y="2319156"/>
                  </a:lnTo>
                  <a:lnTo>
                    <a:pt x="2117313" y="2336117"/>
                  </a:lnTo>
                  <a:lnTo>
                    <a:pt x="1851226" y="2353321"/>
                  </a:lnTo>
                  <a:cubicBezTo>
                    <a:pt x="1835524" y="2326925"/>
                    <a:pt x="1815643" y="2365150"/>
                    <a:pt x="1787696" y="2361363"/>
                  </a:cubicBezTo>
                  <a:lnTo>
                    <a:pt x="1553130" y="2363588"/>
                  </a:lnTo>
                  <a:lnTo>
                    <a:pt x="1553205" y="2363541"/>
                  </a:lnTo>
                  <a:lnTo>
                    <a:pt x="1562923" y="2357314"/>
                  </a:lnTo>
                  <a:cubicBezTo>
                    <a:pt x="1565721" y="2354556"/>
                    <a:pt x="1568068" y="2351398"/>
                    <a:pt x="1570008" y="2348634"/>
                  </a:cubicBezTo>
                  <a:cubicBezTo>
                    <a:pt x="1558126" y="2352428"/>
                    <a:pt x="1514290" y="2346074"/>
                    <a:pt x="1514731" y="2374859"/>
                  </a:cubicBezTo>
                  <a:cubicBezTo>
                    <a:pt x="1273543" y="2393488"/>
                    <a:pt x="991794" y="2409926"/>
                    <a:pt x="762016" y="2446339"/>
                  </a:cubicBezTo>
                  <a:cubicBezTo>
                    <a:pt x="791765" y="2413732"/>
                    <a:pt x="847173" y="2435559"/>
                    <a:pt x="890627" y="2413578"/>
                  </a:cubicBezTo>
                  <a:lnTo>
                    <a:pt x="887661" y="2390148"/>
                  </a:lnTo>
                  <a:cubicBezTo>
                    <a:pt x="896673" y="2389007"/>
                    <a:pt x="905969" y="2390120"/>
                    <a:pt x="908268" y="2382961"/>
                  </a:cubicBezTo>
                  <a:cubicBezTo>
                    <a:pt x="882169" y="2372074"/>
                    <a:pt x="868618" y="2387981"/>
                    <a:pt x="843254" y="2379289"/>
                  </a:cubicBezTo>
                  <a:lnTo>
                    <a:pt x="942654" y="2361671"/>
                  </a:lnTo>
                  <a:lnTo>
                    <a:pt x="923531" y="2380572"/>
                  </a:lnTo>
                  <a:cubicBezTo>
                    <a:pt x="966432" y="2401235"/>
                    <a:pt x="1013975" y="2364544"/>
                    <a:pt x="1054767" y="2368537"/>
                  </a:cubicBezTo>
                  <a:cubicBezTo>
                    <a:pt x="1039919" y="2348900"/>
                    <a:pt x="1011500" y="2366689"/>
                    <a:pt x="989302" y="2364921"/>
                  </a:cubicBezTo>
                  <a:cubicBezTo>
                    <a:pt x="1085713" y="2345392"/>
                    <a:pt x="1209784" y="2327397"/>
                    <a:pt x="1317317" y="2323398"/>
                  </a:cubicBezTo>
                  <a:lnTo>
                    <a:pt x="1318229" y="2330608"/>
                  </a:lnTo>
                  <a:cubicBezTo>
                    <a:pt x="1440532" y="2298645"/>
                    <a:pt x="1604900" y="2327736"/>
                    <a:pt x="1718787" y="2279902"/>
                  </a:cubicBezTo>
                  <a:cubicBezTo>
                    <a:pt x="1700786" y="2260664"/>
                    <a:pt x="1668927" y="2276600"/>
                    <a:pt x="1644311" y="2277426"/>
                  </a:cubicBezTo>
                  <a:cubicBezTo>
                    <a:pt x="1661895" y="2246359"/>
                    <a:pt x="1712479" y="2280700"/>
                    <a:pt x="1736369" y="2248835"/>
                  </a:cubicBezTo>
                  <a:cubicBezTo>
                    <a:pt x="1729029" y="2237861"/>
                    <a:pt x="1717776" y="2246611"/>
                    <a:pt x="1705270" y="2245447"/>
                  </a:cubicBezTo>
                  <a:cubicBezTo>
                    <a:pt x="1908641" y="2217414"/>
                    <a:pt x="2158212" y="2192688"/>
                    <a:pt x="2378506" y="2178992"/>
                  </a:cubicBezTo>
                  <a:cubicBezTo>
                    <a:pt x="2398200" y="2164596"/>
                    <a:pt x="2345980" y="2164341"/>
                    <a:pt x="2381397" y="2154821"/>
                  </a:cubicBezTo>
                  <a:cubicBezTo>
                    <a:pt x="2366079" y="2156761"/>
                    <a:pt x="2341650" y="2133758"/>
                    <a:pt x="2332737" y="2160981"/>
                  </a:cubicBezTo>
                  <a:cubicBezTo>
                    <a:pt x="2336802" y="2167791"/>
                    <a:pt x="2345471" y="2163947"/>
                    <a:pt x="2354483" y="2162806"/>
                  </a:cubicBezTo>
                  <a:lnTo>
                    <a:pt x="2355396" y="2170015"/>
                  </a:lnTo>
                  <a:cubicBezTo>
                    <a:pt x="2310802" y="2182985"/>
                    <a:pt x="2344330" y="2154936"/>
                    <a:pt x="2315364" y="2146700"/>
                  </a:cubicBezTo>
                  <a:cubicBezTo>
                    <a:pt x="2358629" y="2148548"/>
                    <a:pt x="2407861" y="2146894"/>
                    <a:pt x="2429226" y="2120384"/>
                  </a:cubicBezTo>
                  <a:cubicBezTo>
                    <a:pt x="2441676" y="2121096"/>
                    <a:pt x="2454470" y="2124513"/>
                    <a:pt x="2466293" y="2120269"/>
                  </a:cubicBezTo>
                  <a:lnTo>
                    <a:pt x="2468689" y="2139194"/>
                  </a:lnTo>
                  <a:cubicBezTo>
                    <a:pt x="2462380" y="2139992"/>
                    <a:pt x="2453083" y="2138880"/>
                    <a:pt x="2448082" y="2146380"/>
                  </a:cubicBezTo>
                  <a:cubicBezTo>
                    <a:pt x="2445475" y="2172803"/>
                    <a:pt x="2477050" y="2154615"/>
                    <a:pt x="2488171" y="2170146"/>
                  </a:cubicBezTo>
                  <a:cubicBezTo>
                    <a:pt x="2635092" y="2137356"/>
                    <a:pt x="2807271" y="2155845"/>
                    <a:pt x="2959399" y="2138877"/>
                  </a:cubicBezTo>
                  <a:lnTo>
                    <a:pt x="2982629" y="2152416"/>
                  </a:lnTo>
                  <a:cubicBezTo>
                    <a:pt x="3097479" y="2144745"/>
                    <a:pt x="3245608" y="2128740"/>
                    <a:pt x="3372526" y="2129611"/>
                  </a:cubicBezTo>
                  <a:cubicBezTo>
                    <a:pt x="3341381" y="2133097"/>
                    <a:pt x="3314209" y="2157137"/>
                    <a:pt x="3277114" y="2138943"/>
                  </a:cubicBezTo>
                  <a:lnTo>
                    <a:pt x="3101512" y="2165750"/>
                  </a:lnTo>
                  <a:lnTo>
                    <a:pt x="3084139" y="2151469"/>
                  </a:lnTo>
                  <a:lnTo>
                    <a:pt x="3064444" y="2165864"/>
                  </a:lnTo>
                  <a:cubicBezTo>
                    <a:pt x="2815542" y="2221178"/>
                    <a:pt x="2557576" y="2208512"/>
                    <a:pt x="2319642" y="2252824"/>
                  </a:cubicBezTo>
                  <a:lnTo>
                    <a:pt x="2975865" y="2221941"/>
                  </a:lnTo>
                  <a:lnTo>
                    <a:pt x="2976492" y="2226898"/>
                  </a:lnTo>
                  <a:cubicBezTo>
                    <a:pt x="3234669" y="2194216"/>
                    <a:pt x="3500911" y="2203544"/>
                    <a:pt x="3754371" y="2180615"/>
                  </a:cubicBezTo>
                  <a:cubicBezTo>
                    <a:pt x="3729316" y="2152657"/>
                    <a:pt x="3792538" y="2163881"/>
                    <a:pt x="3813145" y="2156695"/>
                  </a:cubicBezTo>
                  <a:lnTo>
                    <a:pt x="3799308" y="2170348"/>
                  </a:lnTo>
                  <a:cubicBezTo>
                    <a:pt x="3806363" y="2179069"/>
                    <a:pt x="3817616" y="2170320"/>
                    <a:pt x="3827363" y="2171375"/>
                  </a:cubicBezTo>
                  <a:lnTo>
                    <a:pt x="3834321" y="2154014"/>
                  </a:lnTo>
                  <a:cubicBezTo>
                    <a:pt x="3935259" y="2148561"/>
                    <a:pt x="4029691" y="2160412"/>
                    <a:pt x="4134378" y="2137546"/>
                  </a:cubicBezTo>
                  <a:cubicBezTo>
                    <a:pt x="4098926" y="2125096"/>
                    <a:pt x="4042164" y="2139605"/>
                    <a:pt x="4000119" y="2125701"/>
                  </a:cubicBezTo>
                  <a:cubicBezTo>
                    <a:pt x="4069958" y="2116861"/>
                    <a:pt x="4188554" y="2127941"/>
                    <a:pt x="4270461" y="2091479"/>
                  </a:cubicBezTo>
                  <a:cubicBezTo>
                    <a:pt x="4010420" y="2084111"/>
                    <a:pt x="3741310" y="2077434"/>
                    <a:pt x="3462891" y="2098488"/>
                  </a:cubicBezTo>
                  <a:cubicBezTo>
                    <a:pt x="3401152" y="2098979"/>
                    <a:pt x="3321731" y="2104455"/>
                    <a:pt x="3250981" y="2106085"/>
                  </a:cubicBezTo>
                  <a:lnTo>
                    <a:pt x="3327776" y="2079884"/>
                  </a:lnTo>
                  <a:cubicBezTo>
                    <a:pt x="3314413" y="2071962"/>
                    <a:pt x="3297041" y="2057680"/>
                    <a:pt x="3283941" y="2073530"/>
                  </a:cubicBezTo>
                  <a:cubicBezTo>
                    <a:pt x="3103507" y="2036859"/>
                    <a:pt x="2883121" y="2100464"/>
                    <a:pt x="2715863" y="2095544"/>
                  </a:cubicBezTo>
                  <a:cubicBezTo>
                    <a:pt x="2703600" y="2071002"/>
                    <a:pt x="2661994" y="2085882"/>
                    <a:pt x="2631806" y="2089704"/>
                  </a:cubicBezTo>
                  <a:lnTo>
                    <a:pt x="2644159" y="2064335"/>
                  </a:lnTo>
                  <a:lnTo>
                    <a:pt x="2564739" y="2069811"/>
                  </a:lnTo>
                  <a:lnTo>
                    <a:pt x="2563256" y="2058096"/>
                  </a:lnTo>
                  <a:cubicBezTo>
                    <a:pt x="2643018" y="2055324"/>
                    <a:pt x="2707758" y="2027901"/>
                    <a:pt x="2776307" y="2059509"/>
                  </a:cubicBezTo>
                  <a:lnTo>
                    <a:pt x="2800638" y="2056429"/>
                  </a:lnTo>
                  <a:lnTo>
                    <a:pt x="2778360" y="2075729"/>
                  </a:lnTo>
                  <a:cubicBezTo>
                    <a:pt x="2947501" y="2023188"/>
                    <a:pt x="3194961" y="2054123"/>
                    <a:pt x="3365561" y="2034815"/>
                  </a:cubicBezTo>
                  <a:cubicBezTo>
                    <a:pt x="3464105" y="2010439"/>
                    <a:pt x="3585098" y="2040443"/>
                    <a:pt x="3672400" y="1995973"/>
                  </a:cubicBezTo>
                  <a:lnTo>
                    <a:pt x="3791813" y="1988181"/>
                  </a:lnTo>
                  <a:lnTo>
                    <a:pt x="3793296" y="1999896"/>
                  </a:lnTo>
                  <a:cubicBezTo>
                    <a:pt x="3970380" y="1984804"/>
                    <a:pt x="4145893" y="2007907"/>
                    <a:pt x="4321151" y="1978397"/>
                  </a:cubicBezTo>
                  <a:cubicBezTo>
                    <a:pt x="3712318" y="1946056"/>
                    <a:pt x="3025375" y="2001886"/>
                    <a:pt x="2404262" y="2042515"/>
                  </a:cubicBezTo>
                  <a:cubicBezTo>
                    <a:pt x="2179713" y="2073229"/>
                    <a:pt x="1932406" y="2068828"/>
                    <a:pt x="1699451" y="2127158"/>
                  </a:cubicBezTo>
                  <a:lnTo>
                    <a:pt x="1705879" y="2130922"/>
                  </a:lnTo>
                  <a:cubicBezTo>
                    <a:pt x="1649119" y="2145433"/>
                    <a:pt x="1576980" y="2161431"/>
                    <a:pt x="1523277" y="2149460"/>
                  </a:cubicBezTo>
                  <a:cubicBezTo>
                    <a:pt x="1300840" y="2196845"/>
                    <a:pt x="1048246" y="2197691"/>
                    <a:pt x="835007" y="2220107"/>
                  </a:cubicBezTo>
                  <a:lnTo>
                    <a:pt x="820788" y="2205426"/>
                  </a:lnTo>
                  <a:cubicBezTo>
                    <a:pt x="874394" y="2191316"/>
                    <a:pt x="958068" y="2168820"/>
                    <a:pt x="1004016" y="2191845"/>
                  </a:cubicBezTo>
                  <a:cubicBezTo>
                    <a:pt x="1215014" y="2177037"/>
                    <a:pt x="1386076" y="2164997"/>
                    <a:pt x="1587053" y="2118039"/>
                  </a:cubicBezTo>
                  <a:cubicBezTo>
                    <a:pt x="1434202" y="2103970"/>
                    <a:pt x="1298403" y="2152290"/>
                    <a:pt x="1152322" y="2144688"/>
                  </a:cubicBezTo>
                  <a:cubicBezTo>
                    <a:pt x="1238865" y="2119542"/>
                    <a:pt x="1371760" y="2124235"/>
                    <a:pt x="1447645" y="2090823"/>
                  </a:cubicBezTo>
                  <a:lnTo>
                    <a:pt x="1458710" y="2105903"/>
                  </a:lnTo>
                  <a:lnTo>
                    <a:pt x="1477205" y="2082045"/>
                  </a:lnTo>
                  <a:cubicBezTo>
                    <a:pt x="1660622" y="2044635"/>
                    <a:pt x="1823813" y="2042746"/>
                    <a:pt x="1991448" y="2000010"/>
                  </a:cubicBezTo>
                  <a:cubicBezTo>
                    <a:pt x="1870268" y="1993834"/>
                    <a:pt x="1762712" y="2019351"/>
                    <a:pt x="1634916" y="2033241"/>
                  </a:cubicBezTo>
                  <a:lnTo>
                    <a:pt x="1732889" y="2004358"/>
                  </a:lnTo>
                  <a:lnTo>
                    <a:pt x="1610203" y="2007986"/>
                  </a:lnTo>
                  <a:cubicBezTo>
                    <a:pt x="1623127" y="1987123"/>
                    <a:pt x="1672702" y="1988171"/>
                    <a:pt x="1685460" y="1969618"/>
                  </a:cubicBezTo>
                  <a:cubicBezTo>
                    <a:pt x="1611553" y="1971650"/>
                    <a:pt x="1533332" y="1986588"/>
                    <a:pt x="1463397" y="1969346"/>
                  </a:cubicBezTo>
                  <a:cubicBezTo>
                    <a:pt x="1472219" y="1992034"/>
                    <a:pt x="1414547" y="1999335"/>
                    <a:pt x="1393085" y="1999762"/>
                  </a:cubicBezTo>
                  <a:cubicBezTo>
                    <a:pt x="1400710" y="2012989"/>
                    <a:pt x="1425953" y="2017119"/>
                    <a:pt x="1447295" y="2012128"/>
                  </a:cubicBezTo>
                  <a:cubicBezTo>
                    <a:pt x="1420382" y="2020112"/>
                    <a:pt x="1366775" y="2034224"/>
                    <a:pt x="1336896" y="2018779"/>
                  </a:cubicBezTo>
                  <a:lnTo>
                    <a:pt x="1377195" y="1997196"/>
                  </a:lnTo>
                  <a:cubicBezTo>
                    <a:pt x="1352579" y="1998024"/>
                    <a:pt x="1325854" y="1982180"/>
                    <a:pt x="1303633" y="2001931"/>
                  </a:cubicBezTo>
                  <a:cubicBezTo>
                    <a:pt x="1276337" y="1981581"/>
                    <a:pt x="1197298" y="2015392"/>
                    <a:pt x="1155132" y="1996924"/>
                  </a:cubicBezTo>
                  <a:lnTo>
                    <a:pt x="1174827" y="1982529"/>
                  </a:lnTo>
                  <a:cubicBezTo>
                    <a:pt x="1132210" y="1964118"/>
                    <a:pt x="1096889" y="1999719"/>
                    <a:pt x="1060393" y="2004339"/>
                  </a:cubicBezTo>
                  <a:lnTo>
                    <a:pt x="1095406" y="1988004"/>
                  </a:lnTo>
                  <a:cubicBezTo>
                    <a:pt x="1088066" y="1977031"/>
                    <a:pt x="1076812" y="1985780"/>
                    <a:pt x="1064306" y="1984616"/>
                  </a:cubicBezTo>
                  <a:cubicBezTo>
                    <a:pt x="1068394" y="1969907"/>
                    <a:pt x="1110726" y="1986065"/>
                    <a:pt x="1107760" y="1962635"/>
                  </a:cubicBezTo>
                  <a:cubicBezTo>
                    <a:pt x="968995" y="1987526"/>
                    <a:pt x="830836" y="1966561"/>
                    <a:pt x="687720" y="1982389"/>
                  </a:cubicBezTo>
                  <a:cubicBezTo>
                    <a:pt x="681600" y="1959359"/>
                    <a:pt x="635465" y="1960163"/>
                    <a:pt x="612674" y="1975408"/>
                  </a:cubicBezTo>
                  <a:lnTo>
                    <a:pt x="611191" y="1963694"/>
                  </a:lnTo>
                  <a:lnTo>
                    <a:pt x="871609" y="1923403"/>
                  </a:lnTo>
                  <a:lnTo>
                    <a:pt x="862620" y="1903025"/>
                  </a:lnTo>
                  <a:cubicBezTo>
                    <a:pt x="748946" y="1905513"/>
                    <a:pt x="632214" y="1934481"/>
                    <a:pt x="532552" y="1928327"/>
                  </a:cubicBezTo>
                  <a:cubicBezTo>
                    <a:pt x="558555" y="1913133"/>
                    <a:pt x="647328" y="1909220"/>
                    <a:pt x="692493" y="1900756"/>
                  </a:cubicBezTo>
                  <a:cubicBezTo>
                    <a:pt x="621322" y="1886418"/>
                    <a:pt x="529605" y="1903007"/>
                    <a:pt x="450886" y="1914990"/>
                  </a:cubicBezTo>
                  <a:lnTo>
                    <a:pt x="401115" y="1921203"/>
                  </a:lnTo>
                  <a:lnTo>
                    <a:pt x="419527" y="1914252"/>
                  </a:lnTo>
                  <a:lnTo>
                    <a:pt x="418044" y="1902537"/>
                  </a:lnTo>
                  <a:cubicBezTo>
                    <a:pt x="492542" y="1883493"/>
                    <a:pt x="572127" y="1875708"/>
                    <a:pt x="639913" y="1850646"/>
                  </a:cubicBezTo>
                  <a:cubicBezTo>
                    <a:pt x="810536" y="1809820"/>
                    <a:pt x="999884" y="1819269"/>
                    <a:pt x="1149388" y="1781574"/>
                  </a:cubicBezTo>
                  <a:cubicBezTo>
                    <a:pt x="1060352" y="1761716"/>
                    <a:pt x="950555" y="1794841"/>
                    <a:pt x="849958" y="1802998"/>
                  </a:cubicBezTo>
                  <a:lnTo>
                    <a:pt x="936336" y="1780162"/>
                  </a:lnTo>
                  <a:lnTo>
                    <a:pt x="803618" y="1780481"/>
                  </a:lnTo>
                  <a:cubicBezTo>
                    <a:pt x="880699" y="1756532"/>
                    <a:pt x="988803" y="1757039"/>
                    <a:pt x="1056245" y="1729274"/>
                  </a:cubicBezTo>
                  <a:lnTo>
                    <a:pt x="745101" y="1752182"/>
                  </a:lnTo>
                  <a:cubicBezTo>
                    <a:pt x="749041" y="1750767"/>
                    <a:pt x="750953" y="1747779"/>
                    <a:pt x="753035" y="1746141"/>
                  </a:cubicBezTo>
                  <a:cubicBezTo>
                    <a:pt x="748967" y="1739332"/>
                    <a:pt x="739956" y="1740473"/>
                    <a:pt x="730945" y="1741613"/>
                  </a:cubicBezTo>
                  <a:cubicBezTo>
                    <a:pt x="724175" y="1735146"/>
                    <a:pt x="747769" y="1729870"/>
                    <a:pt x="728891" y="1725392"/>
                  </a:cubicBezTo>
                  <a:cubicBezTo>
                    <a:pt x="659549" y="1691139"/>
                    <a:pt x="570358" y="1717078"/>
                    <a:pt x="490026" y="1715345"/>
                  </a:cubicBezTo>
                  <a:cubicBezTo>
                    <a:pt x="636662" y="1680302"/>
                    <a:pt x="825644" y="1708567"/>
                    <a:pt x="984752" y="1652718"/>
                  </a:cubicBezTo>
                  <a:cubicBezTo>
                    <a:pt x="962377" y="1645937"/>
                    <a:pt x="929663" y="1655113"/>
                    <a:pt x="904704" y="1653238"/>
                  </a:cubicBezTo>
                  <a:lnTo>
                    <a:pt x="1017712" y="1620163"/>
                  </a:lnTo>
                  <a:lnTo>
                    <a:pt x="978535" y="1603606"/>
                  </a:lnTo>
                  <a:lnTo>
                    <a:pt x="694544" y="1627654"/>
                  </a:lnTo>
                  <a:cubicBezTo>
                    <a:pt x="693631" y="1620445"/>
                    <a:pt x="692776" y="1613686"/>
                    <a:pt x="683480" y="1612573"/>
                  </a:cubicBezTo>
                  <a:cubicBezTo>
                    <a:pt x="883225" y="1606515"/>
                    <a:pt x="1064434" y="1526352"/>
                    <a:pt x="1279783" y="1520608"/>
                  </a:cubicBezTo>
                  <a:cubicBezTo>
                    <a:pt x="1268719" y="1505528"/>
                    <a:pt x="1292422" y="1497492"/>
                    <a:pt x="1313884" y="1497064"/>
                  </a:cubicBezTo>
                  <a:cubicBezTo>
                    <a:pt x="1340896" y="1515161"/>
                    <a:pt x="1344985" y="1500452"/>
                    <a:pt x="1382965" y="1507547"/>
                  </a:cubicBezTo>
                  <a:cubicBezTo>
                    <a:pt x="1381197" y="1493579"/>
                    <a:pt x="1390493" y="1494691"/>
                    <a:pt x="1408965" y="1492352"/>
                  </a:cubicBezTo>
                  <a:lnTo>
                    <a:pt x="1403679" y="1497599"/>
                  </a:lnTo>
                  <a:cubicBezTo>
                    <a:pt x="1411019" y="1508573"/>
                    <a:pt x="1428580" y="1499025"/>
                    <a:pt x="1441087" y="1500189"/>
                  </a:cubicBezTo>
                  <a:cubicBezTo>
                    <a:pt x="1449527" y="1494542"/>
                    <a:pt x="1445462" y="1487732"/>
                    <a:pt x="1444549" y="1480523"/>
                  </a:cubicBezTo>
                  <a:lnTo>
                    <a:pt x="1474738" y="1476702"/>
                  </a:lnTo>
                  <a:cubicBezTo>
                    <a:pt x="1472782" y="1486563"/>
                    <a:pt x="1485232" y="1487276"/>
                    <a:pt x="1492452" y="1493687"/>
                  </a:cubicBezTo>
                  <a:lnTo>
                    <a:pt x="1541873" y="1468203"/>
                  </a:lnTo>
                  <a:cubicBezTo>
                    <a:pt x="1930166" y="1392956"/>
                    <a:pt x="2342964" y="1388310"/>
                    <a:pt x="2740457" y="1288094"/>
                  </a:cubicBezTo>
                  <a:lnTo>
                    <a:pt x="2665412" y="1281113"/>
                  </a:lnTo>
                  <a:cubicBezTo>
                    <a:pt x="2802504" y="1268336"/>
                    <a:pt x="2949710" y="1237799"/>
                    <a:pt x="3064485" y="1218692"/>
                  </a:cubicBezTo>
                  <a:lnTo>
                    <a:pt x="3056386" y="1227042"/>
                  </a:lnTo>
                  <a:cubicBezTo>
                    <a:pt x="3211381" y="1207421"/>
                    <a:pt x="3407973" y="1201763"/>
                    <a:pt x="3533471" y="1195031"/>
                  </a:cubicBezTo>
                  <a:lnTo>
                    <a:pt x="3576013" y="1165841"/>
                  </a:lnTo>
                  <a:lnTo>
                    <a:pt x="3559210" y="1156066"/>
                  </a:lnTo>
                  <a:lnTo>
                    <a:pt x="3382467" y="1173861"/>
                  </a:lnTo>
                  <a:cubicBezTo>
                    <a:pt x="3378742" y="1169755"/>
                    <a:pt x="3384709" y="1166253"/>
                    <a:pt x="3389996" y="1161006"/>
                  </a:cubicBezTo>
                  <a:cubicBezTo>
                    <a:pt x="3361028" y="1152771"/>
                    <a:pt x="3337245" y="1181875"/>
                    <a:pt x="3303046" y="1179337"/>
                  </a:cubicBezTo>
                  <a:cubicBezTo>
                    <a:pt x="3298981" y="1172527"/>
                    <a:pt x="3305003" y="1169475"/>
                    <a:pt x="3307421" y="1166881"/>
                  </a:cubicBezTo>
                  <a:cubicBezTo>
                    <a:pt x="3225891" y="1155686"/>
                    <a:pt x="3155009" y="1181597"/>
                    <a:pt x="3078138" y="1160197"/>
                  </a:cubicBezTo>
                  <a:cubicBezTo>
                    <a:pt x="2997618" y="1182293"/>
                    <a:pt x="2897020" y="1190450"/>
                    <a:pt x="2826920" y="1175519"/>
                  </a:cubicBezTo>
                  <a:cubicBezTo>
                    <a:pt x="2817909" y="1176659"/>
                    <a:pt x="2812798" y="1186920"/>
                    <a:pt x="2800347" y="1186207"/>
                  </a:cubicBezTo>
                  <a:cubicBezTo>
                    <a:pt x="2771380" y="1177972"/>
                    <a:pt x="2702455" y="1194021"/>
                    <a:pt x="2680936" y="1193999"/>
                  </a:cubicBezTo>
                  <a:lnTo>
                    <a:pt x="2214345" y="1236583"/>
                  </a:lnTo>
                  <a:lnTo>
                    <a:pt x="2213774" y="1232077"/>
                  </a:lnTo>
                  <a:cubicBezTo>
                    <a:pt x="2155474" y="1234422"/>
                    <a:pt x="2093221" y="1230857"/>
                    <a:pt x="2042426" y="1241866"/>
                  </a:cubicBezTo>
                  <a:cubicBezTo>
                    <a:pt x="2101793" y="1200932"/>
                    <a:pt x="2244721" y="1208933"/>
                    <a:pt x="2309803" y="1184214"/>
                  </a:cubicBezTo>
                  <a:cubicBezTo>
                    <a:pt x="2416610" y="1149177"/>
                    <a:pt x="2561363" y="1171596"/>
                    <a:pt x="2657511" y="1128295"/>
                  </a:cubicBezTo>
                  <a:cubicBezTo>
                    <a:pt x="2650456" y="1119575"/>
                    <a:pt x="2632894" y="1129123"/>
                    <a:pt x="2620445" y="1128410"/>
                  </a:cubicBezTo>
                  <a:cubicBezTo>
                    <a:pt x="2691383" y="1102949"/>
                    <a:pt x="2791410" y="1090287"/>
                    <a:pt x="2861818" y="1085952"/>
                  </a:cubicBezTo>
                  <a:cubicBezTo>
                    <a:pt x="2847981" y="1099606"/>
                    <a:pt x="2800991" y="1093653"/>
                    <a:pt x="2819904" y="1120098"/>
                  </a:cubicBezTo>
                  <a:lnTo>
                    <a:pt x="2659964" y="1147670"/>
                  </a:lnTo>
                  <a:cubicBezTo>
                    <a:pt x="2689844" y="1163114"/>
                    <a:pt x="2736572" y="1145297"/>
                    <a:pt x="2743164" y="1146751"/>
                  </a:cubicBezTo>
                  <a:cubicBezTo>
                    <a:pt x="2734153" y="1147892"/>
                    <a:pt x="2724692" y="1149089"/>
                    <a:pt x="2722900" y="1156641"/>
                  </a:cubicBezTo>
                  <a:cubicBezTo>
                    <a:pt x="2773045" y="1162196"/>
                    <a:pt x="2832201" y="1166610"/>
                    <a:pt x="2882083" y="1148393"/>
                  </a:cubicBezTo>
                  <a:lnTo>
                    <a:pt x="2867522" y="1131009"/>
                  </a:lnTo>
                  <a:cubicBezTo>
                    <a:pt x="3284123" y="1109402"/>
                    <a:pt x="3724249" y="1074745"/>
                    <a:pt x="4163202" y="1081439"/>
                  </a:cubicBezTo>
                  <a:lnTo>
                    <a:pt x="4186774" y="1097681"/>
                  </a:lnTo>
                  <a:cubicBezTo>
                    <a:pt x="4425565" y="1060128"/>
                    <a:pt x="4678518" y="1109137"/>
                    <a:pt x="4920155" y="1090451"/>
                  </a:cubicBezTo>
                  <a:cubicBezTo>
                    <a:pt x="4935001" y="1110088"/>
                    <a:pt x="4958892" y="1078222"/>
                    <a:pt x="4979025" y="1092612"/>
                  </a:cubicBezTo>
                  <a:cubicBezTo>
                    <a:pt x="5021071" y="1106517"/>
                    <a:pt x="5064754" y="1086337"/>
                    <a:pt x="5104866" y="1088585"/>
                  </a:cubicBezTo>
                  <a:cubicBezTo>
                    <a:pt x="5107831" y="1112014"/>
                    <a:pt x="5138493" y="1086616"/>
                    <a:pt x="5149272" y="1099443"/>
                  </a:cubicBezTo>
                  <a:cubicBezTo>
                    <a:pt x="5195351" y="1098188"/>
                    <a:pt x="5269443" y="1072329"/>
                    <a:pt x="5313092" y="1102511"/>
                  </a:cubicBezTo>
                  <a:cubicBezTo>
                    <a:pt x="5353963" y="1085435"/>
                    <a:pt x="5360995" y="1115674"/>
                    <a:pt x="5394908" y="1115959"/>
                  </a:cubicBezTo>
                  <a:cubicBezTo>
                    <a:pt x="5428662" y="1089712"/>
                    <a:pt x="5476929" y="1120226"/>
                    <a:pt x="5504373" y="1091115"/>
                  </a:cubicBezTo>
                  <a:cubicBezTo>
                    <a:pt x="5533350" y="1103012"/>
                    <a:pt x="5566015" y="1097045"/>
                    <a:pt x="5593455" y="1100439"/>
                  </a:cubicBezTo>
                  <a:cubicBezTo>
                    <a:pt x="5581478" y="1078150"/>
                    <a:pt x="5631051" y="1079199"/>
                    <a:pt x="5641106" y="1060988"/>
                  </a:cubicBezTo>
                  <a:lnTo>
                    <a:pt x="5522165" y="1047203"/>
                  </a:lnTo>
                  <a:cubicBezTo>
                    <a:pt x="5576687" y="1040302"/>
                    <a:pt x="5624589" y="1053465"/>
                    <a:pt x="5677602" y="1056368"/>
                  </a:cubicBezTo>
                  <a:cubicBezTo>
                    <a:pt x="5668876" y="1059762"/>
                    <a:pt x="5652644" y="1054491"/>
                    <a:pt x="5647984" y="1064695"/>
                  </a:cubicBezTo>
                  <a:cubicBezTo>
                    <a:pt x="5665358" y="1078977"/>
                    <a:pt x="5686876" y="1078999"/>
                    <a:pt x="5711207" y="1075919"/>
                  </a:cubicBezTo>
                  <a:lnTo>
                    <a:pt x="5721889" y="1062665"/>
                  </a:lnTo>
                  <a:cubicBezTo>
                    <a:pt x="5715370" y="1108811"/>
                    <a:pt x="5808816" y="1065852"/>
                    <a:pt x="5845408" y="1087314"/>
                  </a:cubicBezTo>
                  <a:cubicBezTo>
                    <a:pt x="5901956" y="1118152"/>
                    <a:pt x="5977744" y="1058659"/>
                    <a:pt x="6023160" y="1102809"/>
                  </a:cubicBezTo>
                  <a:lnTo>
                    <a:pt x="6017763" y="1110816"/>
                  </a:lnTo>
                  <a:cubicBezTo>
                    <a:pt x="6054643" y="1134531"/>
                    <a:pt x="6059735" y="1077120"/>
                    <a:pt x="6106078" y="1099637"/>
                  </a:cubicBezTo>
                  <a:lnTo>
                    <a:pt x="6123451" y="1113918"/>
                  </a:lnTo>
                  <a:cubicBezTo>
                    <a:pt x="6156980" y="1085869"/>
                    <a:pt x="6223453" y="1122775"/>
                    <a:pt x="6270063" y="1100395"/>
                  </a:cubicBezTo>
                  <a:cubicBezTo>
                    <a:pt x="6318392" y="1116938"/>
                    <a:pt x="6372601" y="1118430"/>
                    <a:pt x="6428310" y="1116414"/>
                  </a:cubicBezTo>
                  <a:lnTo>
                    <a:pt x="6443292" y="1115663"/>
                  </a:lnTo>
                  <a:lnTo>
                    <a:pt x="6460061" y="1129447"/>
                  </a:lnTo>
                  <a:lnTo>
                    <a:pt x="6590638" y="1134955"/>
                  </a:lnTo>
                  <a:lnTo>
                    <a:pt x="6591132" y="1135566"/>
                  </a:lnTo>
                  <a:lnTo>
                    <a:pt x="6592728" y="1135043"/>
                  </a:lnTo>
                  <a:lnTo>
                    <a:pt x="6762845" y="1142218"/>
                  </a:lnTo>
                  <a:cubicBezTo>
                    <a:pt x="6867889" y="1146146"/>
                    <a:pt x="6973479" y="1151205"/>
                    <a:pt x="7068894" y="1161787"/>
                  </a:cubicBezTo>
                  <a:cubicBezTo>
                    <a:pt x="6911404" y="1136402"/>
                    <a:pt x="6782696" y="1143082"/>
                    <a:pt x="6621177" y="1132857"/>
                  </a:cubicBezTo>
                  <a:cubicBezTo>
                    <a:pt x="6618260" y="1122468"/>
                    <a:pt x="6610438" y="1127578"/>
                    <a:pt x="6602507" y="1131844"/>
                  </a:cubicBezTo>
                  <a:lnTo>
                    <a:pt x="6592728" y="1135043"/>
                  </a:lnTo>
                  <a:lnTo>
                    <a:pt x="6590638" y="1134955"/>
                  </a:lnTo>
                  <a:lnTo>
                    <a:pt x="6583196" y="1125762"/>
                  </a:lnTo>
                  <a:cubicBezTo>
                    <a:pt x="6541070" y="1123885"/>
                    <a:pt x="6506976" y="1130518"/>
                    <a:pt x="6474652" y="1125211"/>
                  </a:cubicBezTo>
                  <a:lnTo>
                    <a:pt x="6444135" y="1115621"/>
                  </a:lnTo>
                  <a:lnTo>
                    <a:pt x="6512454" y="1112200"/>
                  </a:lnTo>
                  <a:cubicBezTo>
                    <a:pt x="6540512" y="1110880"/>
                    <a:pt x="6568399" y="1110125"/>
                    <a:pt x="6595567" y="1111378"/>
                  </a:cubicBezTo>
                  <a:cubicBezTo>
                    <a:pt x="6784287" y="1115871"/>
                    <a:pt x="6988197" y="1142704"/>
                    <a:pt x="7176917" y="1147197"/>
                  </a:cubicBezTo>
                  <a:cubicBezTo>
                    <a:pt x="7256650" y="1144429"/>
                    <a:pt x="7359466" y="1150183"/>
                    <a:pt x="7444459" y="1141712"/>
                  </a:cubicBezTo>
                  <a:lnTo>
                    <a:pt x="7445029" y="1146218"/>
                  </a:lnTo>
                  <a:cubicBezTo>
                    <a:pt x="7342134" y="1161532"/>
                    <a:pt x="7231976" y="1144805"/>
                    <a:pt x="7142475" y="1168038"/>
                  </a:cubicBezTo>
                  <a:cubicBezTo>
                    <a:pt x="7495899" y="1182811"/>
                    <a:pt x="7840244" y="1172639"/>
                    <a:pt x="8205954" y="1135958"/>
                  </a:cubicBezTo>
                  <a:lnTo>
                    <a:pt x="8174279" y="1128065"/>
                  </a:lnTo>
                  <a:cubicBezTo>
                    <a:pt x="8294576" y="1105512"/>
                    <a:pt x="8522716" y="1103184"/>
                    <a:pt x="8675792" y="1043063"/>
                  </a:cubicBezTo>
                  <a:cubicBezTo>
                    <a:pt x="8695296" y="1052497"/>
                    <a:pt x="8751102" y="1005147"/>
                    <a:pt x="8771156" y="1040605"/>
                  </a:cubicBezTo>
                  <a:cubicBezTo>
                    <a:pt x="8778687" y="1027749"/>
                    <a:pt x="8794004" y="1025810"/>
                    <a:pt x="8807079" y="1031480"/>
                  </a:cubicBezTo>
                  <a:cubicBezTo>
                    <a:pt x="8785812" y="1008078"/>
                    <a:pt x="8836073" y="1018196"/>
                    <a:pt x="8849623" y="1002289"/>
                  </a:cubicBezTo>
                  <a:lnTo>
                    <a:pt x="8837076" y="975495"/>
                  </a:lnTo>
                  <a:cubicBezTo>
                    <a:pt x="8855098" y="973213"/>
                    <a:pt x="8874139" y="975381"/>
                    <a:pt x="8881383" y="960272"/>
                  </a:cubicBezTo>
                  <a:cubicBezTo>
                    <a:pt x="8815353" y="952150"/>
                    <a:pt x="8726674" y="982145"/>
                    <a:pt x="8663433" y="992440"/>
                  </a:cubicBezTo>
                  <a:cubicBezTo>
                    <a:pt x="8634178" y="981952"/>
                    <a:pt x="8596842" y="1026963"/>
                    <a:pt x="8575117" y="1003620"/>
                  </a:cubicBezTo>
                  <a:cubicBezTo>
                    <a:pt x="8426244" y="1046270"/>
                    <a:pt x="8205037" y="1052757"/>
                    <a:pt x="8030629" y="1089026"/>
                  </a:cubicBezTo>
                  <a:cubicBezTo>
                    <a:pt x="8029432" y="1079564"/>
                    <a:pt x="8030819" y="1065197"/>
                    <a:pt x="8012631" y="1069788"/>
                  </a:cubicBezTo>
                  <a:cubicBezTo>
                    <a:pt x="7997026" y="1069475"/>
                    <a:pt x="7985146" y="1073267"/>
                    <a:pt x="7977333" y="1083870"/>
                  </a:cubicBezTo>
                  <a:cubicBezTo>
                    <a:pt x="7977897" y="1084714"/>
                    <a:pt x="7978462" y="1085558"/>
                    <a:pt x="7979421" y="1085895"/>
                  </a:cubicBezTo>
                  <a:cubicBezTo>
                    <a:pt x="7959640" y="1081532"/>
                    <a:pt x="7938115" y="1077848"/>
                    <a:pt x="7919658" y="1091171"/>
                  </a:cubicBezTo>
                  <a:lnTo>
                    <a:pt x="7918460" y="1081709"/>
                  </a:lnTo>
                  <a:cubicBezTo>
                    <a:pt x="7834405" y="1075869"/>
                    <a:pt x="7725463" y="1115754"/>
                    <a:pt x="7644582" y="1087996"/>
                  </a:cubicBezTo>
                  <a:lnTo>
                    <a:pt x="7603420" y="1099158"/>
                  </a:lnTo>
                  <a:cubicBezTo>
                    <a:pt x="7584850" y="1075414"/>
                    <a:pt x="7540197" y="1087934"/>
                    <a:pt x="7512022" y="1082345"/>
                  </a:cubicBezTo>
                  <a:cubicBezTo>
                    <a:pt x="7006469" y="1084540"/>
                    <a:pt x="6499620" y="1029677"/>
                    <a:pt x="6017666" y="976239"/>
                  </a:cubicBezTo>
                  <a:lnTo>
                    <a:pt x="6025576" y="991718"/>
                  </a:lnTo>
                  <a:lnTo>
                    <a:pt x="5965851" y="982798"/>
                  </a:lnTo>
                  <a:cubicBezTo>
                    <a:pt x="5953402" y="982085"/>
                    <a:pt x="5990753" y="984224"/>
                    <a:pt x="5995127" y="971767"/>
                  </a:cubicBezTo>
                  <a:cubicBezTo>
                    <a:pt x="5969599" y="965385"/>
                    <a:pt x="5935060" y="960144"/>
                    <a:pt x="5911641" y="970433"/>
                  </a:cubicBezTo>
                  <a:lnTo>
                    <a:pt x="5934302" y="979467"/>
                  </a:lnTo>
                  <a:lnTo>
                    <a:pt x="5890464" y="973113"/>
                  </a:lnTo>
                  <a:cubicBezTo>
                    <a:pt x="5899476" y="971973"/>
                    <a:pt x="5908772" y="973085"/>
                    <a:pt x="5911070" y="965927"/>
                  </a:cubicBezTo>
                  <a:cubicBezTo>
                    <a:pt x="5790364" y="938176"/>
                    <a:pt x="5655535" y="921825"/>
                    <a:pt x="5543247" y="909945"/>
                  </a:cubicBezTo>
                  <a:cubicBezTo>
                    <a:pt x="5547598" y="919007"/>
                    <a:pt x="5477470" y="925596"/>
                    <a:pt x="5454469" y="913858"/>
                  </a:cubicBezTo>
                  <a:cubicBezTo>
                    <a:pt x="5401546" y="861046"/>
                    <a:pt x="5287500" y="911190"/>
                    <a:pt x="5208553" y="895090"/>
                  </a:cubicBezTo>
                  <a:cubicBezTo>
                    <a:pt x="5134340" y="916386"/>
                    <a:pt x="5070187" y="850804"/>
                    <a:pt x="4991434" y="886867"/>
                  </a:cubicBezTo>
                  <a:cubicBezTo>
                    <a:pt x="4888179" y="852328"/>
                    <a:pt x="4762152" y="880184"/>
                    <a:pt x="4649862" y="868304"/>
                  </a:cubicBezTo>
                  <a:cubicBezTo>
                    <a:pt x="4132020" y="845961"/>
                    <a:pt x="3553294" y="830868"/>
                    <a:pt x="3014281" y="887198"/>
                  </a:cubicBezTo>
                  <a:cubicBezTo>
                    <a:pt x="2940091" y="886976"/>
                    <a:pt x="2855749" y="878884"/>
                    <a:pt x="2771042" y="889607"/>
                  </a:cubicBezTo>
                  <a:cubicBezTo>
                    <a:pt x="2574262" y="919095"/>
                    <a:pt x="2334011" y="923413"/>
                    <a:pt x="2135156" y="958200"/>
                  </a:cubicBezTo>
                  <a:cubicBezTo>
                    <a:pt x="2103508" y="928788"/>
                    <a:pt x="2079536" y="981721"/>
                    <a:pt x="2035130" y="970862"/>
                  </a:cubicBezTo>
                  <a:cubicBezTo>
                    <a:pt x="1867495" y="1013599"/>
                    <a:pt x="1708500" y="998018"/>
                    <a:pt x="1531512" y="1039192"/>
                  </a:cubicBezTo>
                  <a:cubicBezTo>
                    <a:pt x="1527160" y="1030130"/>
                    <a:pt x="1520447" y="1024113"/>
                    <a:pt x="1522061" y="1011548"/>
                  </a:cubicBezTo>
                  <a:cubicBezTo>
                    <a:pt x="1422686" y="1007647"/>
                    <a:pt x="1307887" y="1048274"/>
                    <a:pt x="1236851" y="1047652"/>
                  </a:cubicBezTo>
                  <a:cubicBezTo>
                    <a:pt x="1319328" y="1015696"/>
                    <a:pt x="1430761" y="1020816"/>
                    <a:pt x="1520008" y="995327"/>
                  </a:cubicBezTo>
                  <a:lnTo>
                    <a:pt x="1518468" y="983162"/>
                  </a:lnTo>
                  <a:cubicBezTo>
                    <a:pt x="1566029" y="993622"/>
                    <a:pt x="1630375" y="966707"/>
                    <a:pt x="1685003" y="957045"/>
                  </a:cubicBezTo>
                  <a:cubicBezTo>
                    <a:pt x="1747500" y="937231"/>
                    <a:pt x="1794777" y="945437"/>
                    <a:pt x="1841693" y="903791"/>
                  </a:cubicBezTo>
                  <a:cubicBezTo>
                    <a:pt x="1954263" y="879927"/>
                    <a:pt x="2066758" y="860880"/>
                    <a:pt x="2182892" y="846179"/>
                  </a:cubicBezTo>
                  <a:cubicBezTo>
                    <a:pt x="2299026" y="831477"/>
                    <a:pt x="2418801" y="821122"/>
                    <a:pt x="2545933" y="814642"/>
                  </a:cubicBezTo>
                  <a:lnTo>
                    <a:pt x="2519646" y="827584"/>
                  </a:lnTo>
                  <a:lnTo>
                    <a:pt x="2526867" y="833994"/>
                  </a:lnTo>
                  <a:lnTo>
                    <a:pt x="2473568" y="828838"/>
                  </a:lnTo>
                  <a:cubicBezTo>
                    <a:pt x="2339441" y="865044"/>
                    <a:pt x="2195600" y="849834"/>
                    <a:pt x="2060966" y="885647"/>
                  </a:cubicBezTo>
                  <a:cubicBezTo>
                    <a:pt x="2067114" y="890820"/>
                    <a:pt x="2078109" y="898126"/>
                    <a:pt x="2087801" y="898730"/>
                  </a:cubicBezTo>
                  <a:cubicBezTo>
                    <a:pt x="2080597" y="903304"/>
                    <a:pt x="2074409" y="908666"/>
                    <a:pt x="2067314" y="910480"/>
                  </a:cubicBezTo>
                  <a:cubicBezTo>
                    <a:pt x="2162578" y="914444"/>
                    <a:pt x="2227563" y="899808"/>
                    <a:pt x="2325832" y="880501"/>
                  </a:cubicBezTo>
                  <a:lnTo>
                    <a:pt x="2324749" y="871940"/>
                  </a:lnTo>
                  <a:cubicBezTo>
                    <a:pt x="2363486" y="859712"/>
                    <a:pt x="2324275" y="893516"/>
                    <a:pt x="2363299" y="883541"/>
                  </a:cubicBezTo>
                  <a:lnTo>
                    <a:pt x="2367102" y="866579"/>
                  </a:lnTo>
                  <a:cubicBezTo>
                    <a:pt x="2455226" y="879229"/>
                    <a:pt x="2594355" y="835522"/>
                    <a:pt x="2697799" y="846232"/>
                  </a:cubicBezTo>
                  <a:lnTo>
                    <a:pt x="2991369" y="825550"/>
                  </a:lnTo>
                  <a:lnTo>
                    <a:pt x="2989259" y="808879"/>
                  </a:lnTo>
                  <a:lnTo>
                    <a:pt x="3034767" y="803119"/>
                  </a:lnTo>
                  <a:lnTo>
                    <a:pt x="3020931" y="816772"/>
                  </a:lnTo>
                  <a:cubicBezTo>
                    <a:pt x="3044502" y="833016"/>
                    <a:pt x="3052790" y="800837"/>
                    <a:pt x="3071263" y="798499"/>
                  </a:cubicBezTo>
                  <a:lnTo>
                    <a:pt x="3010910" y="784622"/>
                  </a:lnTo>
                  <a:cubicBezTo>
                    <a:pt x="3051758" y="789065"/>
                    <a:pt x="3134696" y="764374"/>
                    <a:pt x="3130419" y="802913"/>
                  </a:cubicBezTo>
                  <a:cubicBezTo>
                    <a:pt x="3140628" y="811234"/>
                    <a:pt x="3153079" y="811947"/>
                    <a:pt x="3168398" y="810008"/>
                  </a:cubicBezTo>
                  <a:lnTo>
                    <a:pt x="3164862" y="782072"/>
                  </a:lnTo>
                  <a:cubicBezTo>
                    <a:pt x="3346584" y="778295"/>
                    <a:pt x="3538196" y="758617"/>
                    <a:pt x="3713246" y="774454"/>
                  </a:cubicBezTo>
                  <a:cubicBezTo>
                    <a:pt x="3987204" y="747099"/>
                    <a:pt x="4253651" y="779750"/>
                    <a:pt x="4527587" y="773913"/>
                  </a:cubicBezTo>
                  <a:lnTo>
                    <a:pt x="4509586" y="754676"/>
                  </a:lnTo>
                  <a:cubicBezTo>
                    <a:pt x="4786145" y="769565"/>
                    <a:pt x="5087211" y="786388"/>
                    <a:pt x="5358541" y="806977"/>
                  </a:cubicBezTo>
                  <a:lnTo>
                    <a:pt x="5146060" y="810069"/>
                  </a:lnTo>
                  <a:cubicBezTo>
                    <a:pt x="5136136" y="804001"/>
                    <a:pt x="5128059" y="790831"/>
                    <a:pt x="5113191" y="792713"/>
                  </a:cubicBezTo>
                  <a:lnTo>
                    <a:pt x="5099354" y="806368"/>
                  </a:lnTo>
                  <a:cubicBezTo>
                    <a:pt x="5083938" y="782225"/>
                    <a:pt x="5062859" y="810988"/>
                    <a:pt x="5041682" y="813669"/>
                  </a:cubicBezTo>
                  <a:cubicBezTo>
                    <a:pt x="5366714" y="846227"/>
                    <a:pt x="5676671" y="857347"/>
                    <a:pt x="6006361" y="879702"/>
                  </a:cubicBezTo>
                  <a:lnTo>
                    <a:pt x="6064037" y="872401"/>
                  </a:lnTo>
                  <a:cubicBezTo>
                    <a:pt x="6061453" y="877307"/>
                    <a:pt x="6068102" y="879212"/>
                    <a:pt x="6071378" y="883375"/>
                  </a:cubicBezTo>
                  <a:cubicBezTo>
                    <a:pt x="6083541" y="881835"/>
                    <a:pt x="6085498" y="871974"/>
                    <a:pt x="6094224" y="868580"/>
                  </a:cubicBezTo>
                  <a:lnTo>
                    <a:pt x="6001342" y="840053"/>
                  </a:lnTo>
                  <a:cubicBezTo>
                    <a:pt x="6082149" y="820210"/>
                    <a:pt x="6157920" y="858229"/>
                    <a:pt x="6246066" y="849359"/>
                  </a:cubicBezTo>
                  <a:cubicBezTo>
                    <a:pt x="6883298" y="885429"/>
                    <a:pt x="7462761" y="957195"/>
                    <a:pt x="8141639" y="859354"/>
                  </a:cubicBezTo>
                  <a:lnTo>
                    <a:pt x="8155761" y="847953"/>
                  </a:lnTo>
                  <a:cubicBezTo>
                    <a:pt x="8259516" y="839397"/>
                    <a:pt x="8388125" y="806636"/>
                    <a:pt x="8475073" y="788304"/>
                  </a:cubicBezTo>
                  <a:lnTo>
                    <a:pt x="8480365" y="783057"/>
                  </a:lnTo>
                  <a:lnTo>
                    <a:pt x="8463559" y="773282"/>
                  </a:lnTo>
                  <a:cubicBezTo>
                    <a:pt x="8378116" y="781809"/>
                    <a:pt x="8266936" y="829302"/>
                    <a:pt x="8167666" y="822641"/>
                  </a:cubicBezTo>
                  <a:cubicBezTo>
                    <a:pt x="8169622" y="812779"/>
                    <a:pt x="8157171" y="812067"/>
                    <a:pt x="8150293" y="808360"/>
                  </a:cubicBezTo>
                  <a:cubicBezTo>
                    <a:pt x="8025671" y="800331"/>
                    <a:pt x="7887457" y="851245"/>
                    <a:pt x="7756693" y="841705"/>
                  </a:cubicBezTo>
                  <a:cubicBezTo>
                    <a:pt x="7720956" y="827001"/>
                    <a:pt x="7684614" y="858153"/>
                    <a:pt x="7644809" y="836640"/>
                  </a:cubicBezTo>
                  <a:cubicBezTo>
                    <a:pt x="7589816" y="865119"/>
                    <a:pt x="7531419" y="841381"/>
                    <a:pt x="7487759" y="840041"/>
                  </a:cubicBezTo>
                  <a:cubicBezTo>
                    <a:pt x="7436131" y="858937"/>
                    <a:pt x="7386579" y="836369"/>
                    <a:pt x="7334466" y="833352"/>
                  </a:cubicBezTo>
                  <a:cubicBezTo>
                    <a:pt x="7583115" y="830259"/>
                    <a:pt x="7846077" y="831762"/>
                    <a:pt x="8081292" y="776809"/>
                  </a:cubicBezTo>
                  <a:cubicBezTo>
                    <a:pt x="8080380" y="769600"/>
                    <a:pt x="8076369" y="763241"/>
                    <a:pt x="8085092" y="759847"/>
                  </a:cubicBezTo>
                  <a:cubicBezTo>
                    <a:pt x="8041547" y="755747"/>
                    <a:pt x="7980619" y="737365"/>
                    <a:pt x="7945420" y="777528"/>
                  </a:cubicBezTo>
                  <a:cubicBezTo>
                    <a:pt x="7898714" y="773828"/>
                    <a:pt x="7808709" y="818639"/>
                    <a:pt x="7774723" y="770753"/>
                  </a:cubicBezTo>
                  <a:cubicBezTo>
                    <a:pt x="7656981" y="766432"/>
                    <a:pt x="7530380" y="789782"/>
                    <a:pt x="7416133" y="787764"/>
                  </a:cubicBezTo>
                  <a:cubicBezTo>
                    <a:pt x="7432291" y="745433"/>
                    <a:pt x="7492400" y="782687"/>
                    <a:pt x="7529428" y="756942"/>
                  </a:cubicBezTo>
                  <a:cubicBezTo>
                    <a:pt x="7440105" y="734831"/>
                    <a:pt x="7337209" y="750144"/>
                    <a:pt x="7246667" y="740090"/>
                  </a:cubicBezTo>
                  <a:cubicBezTo>
                    <a:pt x="7516822" y="729697"/>
                    <a:pt x="7837847" y="755896"/>
                    <a:pt x="8148695" y="723413"/>
                  </a:cubicBezTo>
                  <a:cubicBezTo>
                    <a:pt x="8223384" y="680540"/>
                    <a:pt x="8354144" y="690081"/>
                    <a:pt x="8449414" y="661540"/>
                  </a:cubicBezTo>
                  <a:cubicBezTo>
                    <a:pt x="8894937" y="550207"/>
                    <a:pt x="9339939" y="532330"/>
                    <a:pt x="9734688" y="334493"/>
                  </a:cubicBezTo>
                  <a:lnTo>
                    <a:pt x="9766075" y="340133"/>
                  </a:lnTo>
                  <a:cubicBezTo>
                    <a:pt x="9795693" y="331806"/>
                    <a:pt x="9755198" y="301225"/>
                    <a:pt x="9798407" y="302622"/>
                  </a:cubicBezTo>
                  <a:cubicBezTo>
                    <a:pt x="9830912" y="338792"/>
                    <a:pt x="9913467" y="285767"/>
                    <a:pt x="9986745" y="278780"/>
                  </a:cubicBezTo>
                  <a:cubicBezTo>
                    <a:pt x="10116662" y="301990"/>
                    <a:pt x="10268526" y="238303"/>
                    <a:pt x="10400633" y="230699"/>
                  </a:cubicBezTo>
                  <a:close/>
                  <a:moveTo>
                    <a:pt x="9950928" y="172987"/>
                  </a:moveTo>
                  <a:cubicBezTo>
                    <a:pt x="9944313" y="193052"/>
                    <a:pt x="9910342" y="192316"/>
                    <a:pt x="9886639" y="200352"/>
                  </a:cubicBezTo>
                  <a:cubicBezTo>
                    <a:pt x="9889531" y="176181"/>
                    <a:pt x="9934673" y="189236"/>
                    <a:pt x="9950928" y="172987"/>
                  </a:cubicBezTo>
                  <a:close/>
                  <a:moveTo>
                    <a:pt x="9744183" y="170775"/>
                  </a:moveTo>
                  <a:cubicBezTo>
                    <a:pt x="9725060" y="189677"/>
                    <a:pt x="9682256" y="195095"/>
                    <a:pt x="9649826" y="206525"/>
                  </a:cubicBezTo>
                  <a:cubicBezTo>
                    <a:pt x="9670907" y="177762"/>
                    <a:pt x="9712039" y="184458"/>
                    <a:pt x="9744183" y="170775"/>
                  </a:cubicBezTo>
                  <a:close/>
                  <a:moveTo>
                    <a:pt x="10027723" y="146785"/>
                  </a:moveTo>
                  <a:lnTo>
                    <a:pt x="10001545" y="156966"/>
                  </a:lnTo>
                  <a:lnTo>
                    <a:pt x="10012854" y="148667"/>
                  </a:lnTo>
                  <a:close/>
                  <a:moveTo>
                    <a:pt x="10193250" y="125430"/>
                  </a:moveTo>
                  <a:cubicBezTo>
                    <a:pt x="10201424" y="123938"/>
                    <a:pt x="10210205" y="124600"/>
                    <a:pt x="10220071" y="129303"/>
                  </a:cubicBezTo>
                  <a:cubicBezTo>
                    <a:pt x="10196630" y="161111"/>
                    <a:pt x="10133505" y="175968"/>
                    <a:pt x="10101360" y="189651"/>
                  </a:cubicBezTo>
                  <a:lnTo>
                    <a:pt x="10149702" y="159269"/>
                  </a:lnTo>
                  <a:lnTo>
                    <a:pt x="10123318" y="146128"/>
                  </a:lnTo>
                  <a:cubicBezTo>
                    <a:pt x="10149694" y="153777"/>
                    <a:pt x="10168732" y="129908"/>
                    <a:pt x="10193250" y="125430"/>
                  </a:cubicBezTo>
                  <a:close/>
                  <a:moveTo>
                    <a:pt x="9512895" y="0"/>
                  </a:moveTo>
                  <a:cubicBezTo>
                    <a:pt x="9504916" y="12913"/>
                    <a:pt x="9473530" y="7272"/>
                    <a:pt x="9456705" y="19016"/>
                  </a:cubicBezTo>
                  <a:cubicBezTo>
                    <a:pt x="9456939" y="8228"/>
                    <a:pt x="9466626" y="5170"/>
                    <a:pt x="9478433" y="3962"/>
                  </a:cubicBezTo>
                  <a:cubicBezTo>
                    <a:pt x="9490240" y="2753"/>
                    <a:pt x="9504169" y="3394"/>
                    <a:pt x="9512895" y="0"/>
                  </a:cubicBezTo>
                  <a:close/>
                </a:path>
              </a:pathLst>
            </a:custGeom>
            <a:blipFill>
              <a:blip r:embed="rId2"/>
              <a:srcRect/>
              <a:stretch>
                <a:fillRect l="-4348" t="-42065" r="-1568" b="-15733"/>
              </a:stretch>
            </a:blipFill>
            <a:ln>
              <a:noFill/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marL="0" algn="ctr"/>
              <a:endParaRPr/>
            </a:p>
          </p:txBody>
        </p:sp>
      </p:grpSp>
      <p:sp>
        <p:nvSpPr>
          <p:cNvPr id="5" name="AutoShape 5"/>
          <p:cNvSpPr>
            <a:spLocks noGrp="1"/>
          </p:cNvSpPr>
          <p:nvPr>
            <p:ph type="ctrTitle"/>
          </p:nvPr>
        </p:nvSpPr>
        <p:spPr>
          <a:xfrm>
            <a:off x="1482726" y="1028701"/>
            <a:ext cx="9213849" cy="1916106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4800" b="1" i="0" u="none" baseline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Click to add title</a:t>
            </a:r>
          </a:p>
        </p:txBody>
      </p:sp>
      <p:sp>
        <p:nvSpPr>
          <p:cNvPr id="6" name="AutoShape 6"/>
          <p:cNvSpPr>
            <a:spLocks noGrp="1"/>
          </p:cNvSpPr>
          <p:nvPr>
            <p:ph type="subTitle" sz="quarter" idx="1"/>
          </p:nvPr>
        </p:nvSpPr>
        <p:spPr>
          <a:xfrm>
            <a:off x="1482726" y="3022541"/>
            <a:ext cx="9213849" cy="47174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</a:pPr>
            <a:r>
              <a:rPr lang="en-US" sz="2000" b="0" i="0" u="none" baseline="0">
                <a:solidFill>
                  <a:srgbClr val="2F2F2F"/>
                </a:solidFill>
                <a:latin typeface="Arial"/>
                <a:ea typeface="Arial"/>
              </a:rPr>
              <a:t>Click to add subtitle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</p:spPr>
        <p:txBody>
          <a:bodyPr vert="horz" lIns="91440" tIns="45720" rIns="91440" bIns="45720" anchor="b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 baseline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Click to add title</a:t>
            </a:r>
          </a:p>
        </p:txBody>
      </p:sp>
      <p:sp>
        <p:nvSpPr>
          <p:cNvPr id="3" name="AutoShape 3"/>
          <p:cNvSpPr>
            <a:spLocks noGrp="1"/>
          </p:cNvSpPr>
          <p:nvPr>
            <p:ph idx="1"/>
          </p:nvPr>
        </p:nvSpPr>
        <p:spPr>
          <a:xfrm>
            <a:off x="660400" y="1130300"/>
            <a:ext cx="10858500" cy="5003800"/>
          </a:xfrm>
        </p:spPr>
        <p:txBody>
          <a:bodyPr vert="horz" lIns="91440" tIns="45720" rIns="91440" bIns="45720" anchor="t">
            <a:normAutofit/>
          </a:bodyPr>
          <a:lstStyle/>
          <a:p>
            <a:pPr marL="228600" indent="-228600" algn="l">
              <a:lnSpc>
                <a:spcPct val="120000"/>
              </a:lnSpc>
              <a:spcBef>
                <a:spcPts val="1000"/>
              </a:spcBef>
            </a:pPr>
            <a:r>
              <a:rPr lang="en-US" sz="1800" b="0" i="0" u="none" baseline="0">
                <a:solidFill>
                  <a:srgbClr val="2F2F2F"/>
                </a:solidFill>
                <a:latin typeface="Arial"/>
                <a:ea typeface="Arial"/>
              </a:rPr>
              <a:t>Click to add text</a:t>
            </a:r>
          </a:p>
          <a:p>
            <a:pPr marL="685800" lvl="1" indent="-228600" algn="l">
              <a:lnSpc>
                <a:spcPct val="120000"/>
              </a:lnSpc>
              <a:spcBef>
                <a:spcPts val="500"/>
              </a:spcBef>
            </a:pPr>
            <a:r>
              <a:rPr lang="en-US" sz="1600" b="0" i="0" u="none" baseline="0">
                <a:solidFill>
                  <a:srgbClr val="2F2F2F"/>
                </a:solidFill>
                <a:latin typeface="Arial"/>
                <a:ea typeface="Arial"/>
              </a:rPr>
              <a:t>Second level</a:t>
            </a:r>
          </a:p>
          <a:p>
            <a:pPr marL="1143000" lvl="2" indent="-228600" algn="l">
              <a:lnSpc>
                <a:spcPct val="120000"/>
              </a:lnSpc>
              <a:spcBef>
                <a:spcPts val="500"/>
              </a:spcBef>
            </a:pPr>
            <a:r>
              <a:rPr lang="en-US" sz="1400" b="0" i="0" u="none" baseline="0">
                <a:solidFill>
                  <a:srgbClr val="2F2F2F"/>
                </a:solidFill>
                <a:latin typeface="Arial"/>
                <a:ea typeface="Arial"/>
              </a:rPr>
              <a:t>Third level</a:t>
            </a:r>
          </a:p>
          <a:p>
            <a:pPr marL="1600200" lvl="3" indent="-228600" algn="l">
              <a:lnSpc>
                <a:spcPct val="120000"/>
              </a:lnSpc>
              <a:spcBef>
                <a:spcPts val="500"/>
              </a:spcBef>
            </a:pPr>
            <a:r>
              <a:rPr lang="en-US" sz="1200" b="0" i="0" u="none" baseline="0">
                <a:solidFill>
                  <a:srgbClr val="2F2F2F"/>
                </a:solidFill>
                <a:latin typeface="Arial"/>
                <a:ea typeface="Arial"/>
              </a:rPr>
              <a:t>Fourth level</a:t>
            </a:r>
          </a:p>
          <a:p>
            <a:pPr marL="2057400" lvl="4" indent="-228600" algn="l">
              <a:lnSpc>
                <a:spcPct val="120000"/>
              </a:lnSpc>
              <a:spcBef>
                <a:spcPts val="500"/>
              </a:spcBef>
            </a:pPr>
            <a:r>
              <a:rPr lang="en-US" sz="1200" b="0" i="0" u="none" baseline="0">
                <a:solidFill>
                  <a:srgbClr val="2F2F2F"/>
                </a:solidFill>
                <a:latin typeface="Arial"/>
                <a:ea typeface="Arial"/>
              </a:rPr>
              <a:t>Fifth level</a:t>
            </a:r>
          </a:p>
        </p:txBody>
      </p:sp>
      <p:sp>
        <p:nvSpPr>
          <p:cNvPr id="4" name="AutoShape 4"/>
          <p:cNvSpPr>
            <a:spLocks noGrp="1"/>
          </p:cNvSpPr>
          <p:nvPr>
            <p:ph type="dt" sz="half" idx="10"/>
          </p:nvPr>
        </p:nvSpPr>
        <p:spPr>
          <a:xfrm>
            <a:off x="4718050" y="6409690"/>
            <a:ext cx="2743200" cy="27432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5" name="AutoShape 5"/>
          <p:cNvSpPr>
            <a:spLocks noGrp="1"/>
          </p:cNvSpPr>
          <p:nvPr>
            <p:ph type="ftr" sz="quarter" idx="11"/>
          </p:nvPr>
        </p:nvSpPr>
        <p:spPr>
          <a:xfrm>
            <a:off x="660399" y="6409690"/>
            <a:ext cx="3657600" cy="27432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endParaRPr/>
          </a:p>
        </p:txBody>
      </p:sp>
      <p:sp>
        <p:nvSpPr>
          <p:cNvPr id="6" name="AutoShape 6"/>
          <p:cNvSpPr>
            <a:spLocks noGrp="1"/>
          </p:cNvSpPr>
          <p:nvPr>
            <p:ph type="sldNum" sz="quarter" idx="12"/>
          </p:nvPr>
        </p:nvSpPr>
        <p:spPr>
          <a:xfrm>
            <a:off x="7861300" y="6409690"/>
            <a:ext cx="3657600" cy="27432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r"/>
            <a:fld id="{3386411A-70EE-422D-B97C-F56BEE3FF077}" type="slidenum">
              <a:rPr lang="en-US" sz="1200" b="0" i="0" u="none" baseline="0">
                <a:solidFill>
                  <a:srgbClr val="2F2F2F">
                    <a:tint val="75000"/>
                  </a:srgbClr>
                </a:solidFill>
                <a:latin typeface="Arial"/>
                <a:ea typeface="Arial"/>
              </a:rPr>
              <a:t>‹#›</a:t>
            </a:fld>
            <a:endParaRPr lang="en-US" sz="1200" b="0" i="0" u="none" baseline="0">
              <a:solidFill>
                <a:srgbClr val="2F2F2F">
                  <a:tint val="75000"/>
                </a:srgbClr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0398" y="1680189"/>
            <a:ext cx="10858491" cy="777873"/>
          </a:xfrm>
          <a:prstGeom prst="rect">
            <a:avLst/>
          </a:prstGeom>
          <a:noFill/>
        </p:spPr>
        <p:txBody>
          <a:bodyPr vert="horz" lIns="91440" tIns="45720" rIns="91440" bIns="45720" anchor="ctr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 baseline="0">
                <a:solidFill>
                  <a:srgbClr val="2F2F2F"/>
                </a:solidFill>
                <a:latin typeface="Arial"/>
                <a:ea typeface="Arial"/>
              </a:rPr>
              <a:t>Agenda</a:t>
            </a:r>
          </a:p>
        </p:txBody>
      </p:sp>
      <p:sp>
        <p:nvSpPr>
          <p:cNvPr id="3" name="AutoShape 3"/>
          <p:cNvSpPr>
            <a:spLocks noGrp="1"/>
          </p:cNvSpPr>
          <p:nvPr>
            <p:ph sz="quarter" idx="1"/>
          </p:nvPr>
        </p:nvSpPr>
        <p:spPr>
          <a:xfrm>
            <a:off x="660399" y="2930392"/>
            <a:ext cx="10858490" cy="3203708"/>
          </a:xfrm>
        </p:spPr>
        <p:txBody>
          <a:bodyPr vert="horz" lIns="91440" tIns="45720" rIns="91440" bIns="45720" anchor="t"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ts val="1000"/>
              </a:spcBef>
            </a:pPr>
            <a:r>
              <a:rPr lang="en-US" sz="1800" b="0" i="0" u="none" baseline="0">
                <a:solidFill>
                  <a:srgbClr val="2F2F2F"/>
                </a:solidFill>
                <a:latin typeface="Arial"/>
                <a:ea typeface="Arial"/>
              </a:rPr>
              <a:t>Click to add text</a:t>
            </a:r>
          </a:p>
          <a:p>
            <a:pPr marL="800100" lvl="1" indent="-342900" algn="l">
              <a:lnSpc>
                <a:spcPct val="100000"/>
              </a:lnSpc>
              <a:spcBef>
                <a:spcPts val="500"/>
              </a:spcBef>
            </a:pPr>
            <a:r>
              <a:rPr lang="en-US" sz="1600" b="0" i="0" u="none" baseline="0">
                <a:solidFill>
                  <a:srgbClr val="2F2F2F"/>
                </a:solidFill>
                <a:latin typeface="Arial"/>
                <a:ea typeface="Arial"/>
              </a:rPr>
              <a:t>Second level</a:t>
            </a:r>
          </a:p>
          <a:p>
            <a:pPr marL="1257300" lvl="2" indent="-342900" algn="l">
              <a:lnSpc>
                <a:spcPct val="100000"/>
              </a:lnSpc>
              <a:spcBef>
                <a:spcPts val="500"/>
              </a:spcBef>
            </a:pPr>
            <a:r>
              <a:rPr lang="en-US" sz="1400" b="0" i="0" u="none" baseline="0">
                <a:solidFill>
                  <a:srgbClr val="2F2F2F"/>
                </a:solidFill>
                <a:latin typeface="Arial"/>
                <a:ea typeface="Arial"/>
              </a:rPr>
              <a:t>Third level</a:t>
            </a:r>
          </a:p>
          <a:p>
            <a:pPr marL="1600200" lvl="3" indent="-228600" algn="l">
              <a:lnSpc>
                <a:spcPct val="100000"/>
              </a:lnSpc>
              <a:spcBef>
                <a:spcPts val="500"/>
              </a:spcBef>
            </a:pPr>
            <a:r>
              <a:rPr lang="en-US" sz="1200" b="0" i="0" u="none" baseline="0">
                <a:solidFill>
                  <a:srgbClr val="2F2F2F"/>
                </a:solidFill>
                <a:latin typeface="Arial"/>
                <a:ea typeface="Arial"/>
              </a:rPr>
              <a:t>Fourth level</a:t>
            </a:r>
          </a:p>
          <a:p>
            <a:pPr marL="2057400" lvl="4" indent="-228600" algn="l">
              <a:lnSpc>
                <a:spcPct val="100000"/>
              </a:lnSpc>
              <a:spcBef>
                <a:spcPts val="500"/>
              </a:spcBef>
            </a:pPr>
            <a:r>
              <a:rPr lang="en-US" sz="1200" b="0" i="0" u="none" baseline="0">
                <a:solidFill>
                  <a:srgbClr val="2F2F2F"/>
                </a:solidFill>
                <a:latin typeface="Arial"/>
                <a:ea typeface="Arial"/>
              </a:rPr>
              <a:t>Fifth level</a:t>
            </a:r>
          </a:p>
        </p:txBody>
      </p:sp>
      <p:sp>
        <p:nvSpPr>
          <p:cNvPr id="4" name="AutoShape 4"/>
          <p:cNvSpPr>
            <a:spLocks noGrp="1"/>
          </p:cNvSpPr>
          <p:nvPr>
            <p:ph type="dt" sz="half" idx="10"/>
          </p:nvPr>
        </p:nvSpPr>
        <p:spPr>
          <a:xfrm>
            <a:off x="4718050" y="6409690"/>
            <a:ext cx="2743200" cy="27432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5" name="AutoShape 5"/>
          <p:cNvSpPr>
            <a:spLocks noGrp="1"/>
          </p:cNvSpPr>
          <p:nvPr>
            <p:ph type="ftr" sz="quarter" idx="11"/>
          </p:nvPr>
        </p:nvSpPr>
        <p:spPr>
          <a:xfrm>
            <a:off x="660399" y="6409690"/>
            <a:ext cx="3657600" cy="27432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endParaRPr/>
          </a:p>
        </p:txBody>
      </p:sp>
      <p:sp>
        <p:nvSpPr>
          <p:cNvPr id="6" name="AutoShape 6"/>
          <p:cNvSpPr>
            <a:spLocks noGrp="1"/>
          </p:cNvSpPr>
          <p:nvPr>
            <p:ph type="sldNum" sz="quarter" idx="12"/>
          </p:nvPr>
        </p:nvSpPr>
        <p:spPr>
          <a:xfrm>
            <a:off x="7861300" y="6409690"/>
            <a:ext cx="3657600" cy="27432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r"/>
            <a:fld id="{3386411A-70EE-422D-B97C-F56BEE3FF077}" type="slidenum">
              <a:rPr lang="en-US" sz="1200" b="0" i="0" u="none" baseline="0">
                <a:solidFill>
                  <a:srgbClr val="2F2F2F">
                    <a:tint val="75000"/>
                  </a:srgbClr>
                </a:solidFill>
                <a:latin typeface="Arial"/>
                <a:ea typeface="Arial"/>
              </a:rPr>
              <a:t>‹#›</a:t>
            </a:fld>
            <a:endParaRPr lang="en-US" sz="1200" b="0" i="0" u="none" baseline="0">
              <a:solidFill>
                <a:srgbClr val="2F2F2F">
                  <a:tint val="75000"/>
                </a:srgbClr>
              </a:solidFill>
              <a:latin typeface="Arial"/>
              <a:ea typeface="Arial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-1385" y="0"/>
            <a:ext cx="12193386" cy="1447800"/>
            <a:chOff x="-1385" y="0"/>
            <a:chExt cx="12193386" cy="2345960"/>
          </a:xfrm>
        </p:grpSpPr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2752">
              <a:srgbClr val="6DBA90">
                <a:lumMod val="20000"/>
                <a:lumOff val="80000"/>
              </a:srgbClr>
            </a:gs>
            <a:gs pos="61000">
              <a:srgbClr val="FFFFFF"/>
            </a:gs>
            <a:gs pos="95000">
              <a:srgbClr val="6DBA90">
                <a:alpha val="68000"/>
                <a:lumMod val="60000"/>
                <a:lumOff val="4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75073" h="6858000">
                <a:moveTo>
                  <a:pt x="0" y="0"/>
                </a:moveTo>
                <a:lnTo>
                  <a:pt x="4375073" y="0"/>
                </a:lnTo>
                <a:lnTo>
                  <a:pt x="4375073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17000"/>
            </a:blip>
            <a:srcRect/>
            <a:stretch>
              <a:fillRect l="-184" r="-184"/>
            </a:stretch>
          </a:blipFill>
          <a:ln>
            <a:noFill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algn="ctr"/>
            <a:endParaRPr/>
          </a:p>
        </p:txBody>
      </p:sp>
      <p:sp>
        <p:nvSpPr>
          <p:cNvPr id="3" name="Freeform 3"/>
          <p:cNvSpPr/>
          <p:nvPr/>
        </p:nvSpPr>
        <p:spPr>
          <a:xfrm flipV="1">
            <a:off x="0" y="3958902"/>
            <a:ext cx="12192000" cy="2899098"/>
          </a:xfrm>
          <a:custGeom>
            <a:avLst/>
            <a:gdLst/>
            <a:ahLst/>
            <a:cxnLst/>
            <a:rect l="l" t="t" r="r" b="b"/>
            <a:pathLst>
              <a:path w="12192000" h="2899098">
                <a:moveTo>
                  <a:pt x="1721879" y="76060"/>
                </a:moveTo>
                <a:cubicBezTo>
                  <a:pt x="1726180" y="75689"/>
                  <a:pt x="1729943" y="75689"/>
                  <a:pt x="1734244" y="75318"/>
                </a:cubicBezTo>
                <a:lnTo>
                  <a:pt x="1772580" y="0"/>
                </a:lnTo>
                <a:lnTo>
                  <a:pt x="1710942" y="0"/>
                </a:lnTo>
                <a:close/>
                <a:moveTo>
                  <a:pt x="10997072" y="1048322"/>
                </a:moveTo>
                <a:cubicBezTo>
                  <a:pt x="10994384" y="1042757"/>
                  <a:pt x="10991157" y="1037192"/>
                  <a:pt x="10988470" y="1031629"/>
                </a:cubicBezTo>
                <a:cubicBezTo>
                  <a:pt x="11057816" y="1012711"/>
                  <a:pt x="11127701" y="993792"/>
                  <a:pt x="11197046" y="974874"/>
                </a:cubicBezTo>
                <a:cubicBezTo>
                  <a:pt x="11200809" y="981921"/>
                  <a:pt x="11205110" y="988598"/>
                  <a:pt x="11209411" y="995646"/>
                </a:cubicBezTo>
                <a:cubicBezTo>
                  <a:pt x="11145439" y="1026064"/>
                  <a:pt x="11080931" y="1057224"/>
                  <a:pt x="10997072" y="1048322"/>
                </a:cubicBezTo>
                <a:close/>
                <a:moveTo>
                  <a:pt x="4579589" y="2161917"/>
                </a:moveTo>
                <a:cubicBezTo>
                  <a:pt x="4575826" y="2155981"/>
                  <a:pt x="4572602" y="2149674"/>
                  <a:pt x="4569376" y="2143739"/>
                </a:cubicBezTo>
                <a:cubicBezTo>
                  <a:pt x="4657000" y="2122966"/>
                  <a:pt x="4744623" y="2102193"/>
                  <a:pt x="4832247" y="2081419"/>
                </a:cubicBezTo>
                <a:cubicBezTo>
                  <a:pt x="4776878" y="2167109"/>
                  <a:pt x="4660224" y="2127788"/>
                  <a:pt x="4579589" y="2161917"/>
                </a:cubicBezTo>
                <a:close/>
                <a:moveTo>
                  <a:pt x="5874054" y="2385229"/>
                </a:moveTo>
                <a:cubicBezTo>
                  <a:pt x="5976728" y="2327731"/>
                  <a:pt x="6090154" y="2308812"/>
                  <a:pt x="6246586" y="2316602"/>
                </a:cubicBezTo>
                <a:cubicBezTo>
                  <a:pt x="6261102" y="2368906"/>
                  <a:pt x="6214332" y="2367423"/>
                  <a:pt x="6154127" y="2371132"/>
                </a:cubicBezTo>
                <a:cubicBezTo>
                  <a:pt x="6185304" y="2353697"/>
                  <a:pt x="6204656" y="2342569"/>
                  <a:pt x="6224008" y="2331811"/>
                </a:cubicBezTo>
                <a:cubicBezTo>
                  <a:pt x="6148749" y="2308070"/>
                  <a:pt x="6134234" y="2380777"/>
                  <a:pt x="6063276" y="2373358"/>
                </a:cubicBezTo>
                <a:cubicBezTo>
                  <a:pt x="6009519" y="2367794"/>
                  <a:pt x="5952000" y="2379664"/>
                  <a:pt x="5874054" y="2385229"/>
                </a:cubicBezTo>
                <a:close/>
                <a:moveTo>
                  <a:pt x="5310682" y="2444580"/>
                </a:moveTo>
                <a:cubicBezTo>
                  <a:pt x="5308531" y="2440129"/>
                  <a:pt x="5306381" y="2436048"/>
                  <a:pt x="5304233" y="2431597"/>
                </a:cubicBezTo>
                <a:cubicBezTo>
                  <a:pt x="5398306" y="2408599"/>
                  <a:pt x="5491841" y="2385599"/>
                  <a:pt x="5585915" y="2362599"/>
                </a:cubicBezTo>
                <a:cubicBezTo>
                  <a:pt x="5583766" y="2357778"/>
                  <a:pt x="5581616" y="2352584"/>
                  <a:pt x="5579465" y="2347762"/>
                </a:cubicBezTo>
                <a:cubicBezTo>
                  <a:pt x="5455825" y="2367423"/>
                  <a:pt x="5332184" y="2387083"/>
                  <a:pt x="5208544" y="2406743"/>
                </a:cubicBezTo>
                <a:cubicBezTo>
                  <a:pt x="5205319" y="2399324"/>
                  <a:pt x="5201555" y="2392275"/>
                  <a:pt x="5198330" y="2385229"/>
                </a:cubicBezTo>
                <a:cubicBezTo>
                  <a:pt x="5234885" y="2374470"/>
                  <a:pt x="5269827" y="2360374"/>
                  <a:pt x="5307994" y="2353326"/>
                </a:cubicBezTo>
                <a:cubicBezTo>
                  <a:pt x="5420883" y="2332182"/>
                  <a:pt x="5534310" y="2312151"/>
                  <a:pt x="5648812" y="2294716"/>
                </a:cubicBezTo>
                <a:cubicBezTo>
                  <a:pt x="5673002" y="2291007"/>
                  <a:pt x="5700956" y="2302506"/>
                  <a:pt x="5727835" y="2305102"/>
                </a:cubicBezTo>
                <a:cubicBezTo>
                  <a:pt x="5740737" y="2306215"/>
                  <a:pt x="5755789" y="2303990"/>
                  <a:pt x="5768151" y="2300650"/>
                </a:cubicBezTo>
                <a:cubicBezTo>
                  <a:pt x="5810619" y="2288781"/>
                  <a:pt x="5852550" y="2275798"/>
                  <a:pt x="5894480" y="2263185"/>
                </a:cubicBezTo>
                <a:cubicBezTo>
                  <a:pt x="5899856" y="2268379"/>
                  <a:pt x="5905232" y="2273572"/>
                  <a:pt x="5910608" y="2278766"/>
                </a:cubicBezTo>
                <a:cubicBezTo>
                  <a:pt x="5876741" y="2351471"/>
                  <a:pt x="5756863" y="2331440"/>
                  <a:pt x="5677841" y="2379293"/>
                </a:cubicBezTo>
                <a:cubicBezTo>
                  <a:pt x="5683754" y="2350358"/>
                  <a:pt x="5686980" y="2333666"/>
                  <a:pt x="5693430" y="2302877"/>
                </a:cubicBezTo>
                <a:cubicBezTo>
                  <a:pt x="5662251" y="2316973"/>
                  <a:pt x="5639672" y="2322909"/>
                  <a:pt x="5629461" y="2334037"/>
                </a:cubicBezTo>
                <a:cubicBezTo>
                  <a:pt x="5624083" y="2340342"/>
                  <a:pt x="5639135" y="2355553"/>
                  <a:pt x="5652037" y="2380405"/>
                </a:cubicBezTo>
                <a:cubicBezTo>
                  <a:pt x="5541836" y="2401179"/>
                  <a:pt x="5426259" y="2422694"/>
                  <a:pt x="5310682" y="2444580"/>
                </a:cubicBezTo>
                <a:close/>
                <a:moveTo>
                  <a:pt x="3686999" y="2898306"/>
                </a:moveTo>
                <a:cubicBezTo>
                  <a:pt x="3769382" y="2894746"/>
                  <a:pt x="3842987" y="2879149"/>
                  <a:pt x="3886127" y="2850771"/>
                </a:cubicBezTo>
                <a:cubicBezTo>
                  <a:pt x="3860323" y="2843723"/>
                  <a:pt x="3811406" y="2839642"/>
                  <a:pt x="3808180" y="2828885"/>
                </a:cubicBezTo>
                <a:cubicBezTo>
                  <a:pt x="3788828" y="2762855"/>
                  <a:pt x="3707654" y="2776581"/>
                  <a:pt x="3647985" y="2761743"/>
                </a:cubicBezTo>
                <a:cubicBezTo>
                  <a:pt x="3585626" y="2746533"/>
                  <a:pt x="3525420" y="2728358"/>
                  <a:pt x="3567887" y="2669005"/>
                </a:cubicBezTo>
                <a:cubicBezTo>
                  <a:pt x="3541009" y="2661958"/>
                  <a:pt x="3520043" y="2656393"/>
                  <a:pt x="3489402" y="2648232"/>
                </a:cubicBezTo>
                <a:cubicBezTo>
                  <a:pt x="3537784" y="2640442"/>
                  <a:pt x="3572189" y="2634878"/>
                  <a:pt x="3608743" y="2628942"/>
                </a:cubicBezTo>
                <a:cubicBezTo>
                  <a:pt x="3620032" y="2667892"/>
                  <a:pt x="3664650" y="2658989"/>
                  <a:pt x="3708193" y="2667522"/>
                </a:cubicBezTo>
                <a:cubicBezTo>
                  <a:pt x="3872688" y="2700165"/>
                  <a:pt x="4039334" y="2690520"/>
                  <a:pt x="4205444" y="2695714"/>
                </a:cubicBezTo>
                <a:cubicBezTo>
                  <a:pt x="4310807" y="2699052"/>
                  <a:pt x="4416169" y="2696455"/>
                  <a:pt x="4519920" y="2696455"/>
                </a:cubicBezTo>
                <a:cubicBezTo>
                  <a:pt x="4519382" y="2697198"/>
                  <a:pt x="4514545" y="2704617"/>
                  <a:pt x="4509707" y="2704617"/>
                </a:cubicBezTo>
                <a:cubicBezTo>
                  <a:pt x="4366175" y="2709809"/>
                  <a:pt x="4222107" y="2713148"/>
                  <a:pt x="4078577" y="2719455"/>
                </a:cubicBezTo>
                <a:cubicBezTo>
                  <a:pt x="4046322" y="2720938"/>
                  <a:pt x="4015142" y="2731325"/>
                  <a:pt x="3983427" y="2737631"/>
                </a:cubicBezTo>
                <a:cubicBezTo>
                  <a:pt x="4025895" y="2753582"/>
                  <a:pt x="4066751" y="2762485"/>
                  <a:pt x="4107066" y="2761372"/>
                </a:cubicBezTo>
                <a:cubicBezTo>
                  <a:pt x="4306505" y="2755436"/>
                  <a:pt x="4505943" y="2746905"/>
                  <a:pt x="4705380" y="2738744"/>
                </a:cubicBezTo>
                <a:cubicBezTo>
                  <a:pt x="4770965" y="2735777"/>
                  <a:pt x="4836547" y="2732809"/>
                  <a:pt x="4901593" y="2726503"/>
                </a:cubicBezTo>
                <a:cubicBezTo>
                  <a:pt x="4914495" y="2725019"/>
                  <a:pt x="4924708" y="2708697"/>
                  <a:pt x="4935458" y="2699794"/>
                </a:cubicBezTo>
                <a:cubicBezTo>
                  <a:pt x="4813431" y="2699794"/>
                  <a:pt x="4696780" y="2699794"/>
                  <a:pt x="4579589" y="2699794"/>
                </a:cubicBezTo>
                <a:cubicBezTo>
                  <a:pt x="4578515" y="2696827"/>
                  <a:pt x="4577977" y="2693859"/>
                  <a:pt x="4576902" y="2690891"/>
                </a:cubicBezTo>
                <a:cubicBezTo>
                  <a:pt x="4663450" y="2684585"/>
                  <a:pt x="4749998" y="2678279"/>
                  <a:pt x="4836547" y="2671974"/>
                </a:cubicBezTo>
                <a:cubicBezTo>
                  <a:pt x="4835472" y="2667522"/>
                  <a:pt x="4833859" y="2663441"/>
                  <a:pt x="4832784" y="2658989"/>
                </a:cubicBezTo>
                <a:cubicBezTo>
                  <a:pt x="4698393" y="2658989"/>
                  <a:pt x="4563463" y="2658989"/>
                  <a:pt x="4429070" y="2658989"/>
                </a:cubicBezTo>
                <a:cubicBezTo>
                  <a:pt x="4498954" y="2645265"/>
                  <a:pt x="4574752" y="2654909"/>
                  <a:pt x="4627434" y="2606314"/>
                </a:cubicBezTo>
                <a:cubicBezTo>
                  <a:pt x="4646785" y="2588509"/>
                  <a:pt x="4682804" y="2576268"/>
                  <a:pt x="4715057" y="2568849"/>
                </a:cubicBezTo>
                <a:cubicBezTo>
                  <a:pt x="4739786" y="2563284"/>
                  <a:pt x="4778489" y="2561800"/>
                  <a:pt x="4796767" y="2571445"/>
                </a:cubicBezTo>
                <a:cubicBezTo>
                  <a:pt x="4832247" y="2590735"/>
                  <a:pt x="4826334" y="2593332"/>
                  <a:pt x="4851599" y="2571075"/>
                </a:cubicBezTo>
                <a:cubicBezTo>
                  <a:pt x="4866113" y="2558091"/>
                  <a:pt x="4886003" y="2542140"/>
                  <a:pt x="4906969" y="2538802"/>
                </a:cubicBezTo>
                <a:cubicBezTo>
                  <a:pt x="5030071" y="2519141"/>
                  <a:pt x="5143499" y="2480191"/>
                  <a:pt x="5271440" y="2466837"/>
                </a:cubicBezTo>
                <a:cubicBezTo>
                  <a:pt x="5426259" y="2450516"/>
                  <a:pt x="5577853" y="2417501"/>
                  <a:pt x="5727835" y="2385599"/>
                </a:cubicBezTo>
                <a:cubicBezTo>
                  <a:pt x="5809545" y="2368164"/>
                  <a:pt x="5822446" y="2364455"/>
                  <a:pt x="5886417" y="2407856"/>
                </a:cubicBezTo>
                <a:cubicBezTo>
                  <a:pt x="5778365" y="2403404"/>
                  <a:pt x="5743962" y="2420097"/>
                  <a:pt x="5759015" y="2467950"/>
                </a:cubicBezTo>
                <a:cubicBezTo>
                  <a:pt x="5735360" y="2474998"/>
                  <a:pt x="5712244" y="2482046"/>
                  <a:pt x="5689130" y="2489094"/>
                </a:cubicBezTo>
                <a:cubicBezTo>
                  <a:pt x="5690741" y="2492804"/>
                  <a:pt x="5692355" y="2496142"/>
                  <a:pt x="5693968" y="2499851"/>
                </a:cubicBezTo>
                <a:cubicBezTo>
                  <a:pt x="5983717" y="2473514"/>
                  <a:pt x="6273466" y="2447177"/>
                  <a:pt x="6572353" y="2420097"/>
                </a:cubicBezTo>
                <a:cubicBezTo>
                  <a:pt x="6553000" y="2401921"/>
                  <a:pt x="6546550" y="2395244"/>
                  <a:pt x="6539025" y="2388196"/>
                </a:cubicBezTo>
                <a:cubicBezTo>
                  <a:pt x="6656213" y="2378922"/>
                  <a:pt x="6767489" y="2370390"/>
                  <a:pt x="6878228" y="2361858"/>
                </a:cubicBezTo>
                <a:cubicBezTo>
                  <a:pt x="6877692" y="2358148"/>
                  <a:pt x="6876617" y="2354810"/>
                  <a:pt x="6876078" y="2351101"/>
                </a:cubicBezTo>
                <a:cubicBezTo>
                  <a:pt x="6861028" y="2348504"/>
                  <a:pt x="6845437" y="2345907"/>
                  <a:pt x="6823935" y="2342569"/>
                </a:cubicBezTo>
                <a:cubicBezTo>
                  <a:pt x="6848126" y="2332182"/>
                  <a:pt x="6865328" y="2320682"/>
                  <a:pt x="6885217" y="2316602"/>
                </a:cubicBezTo>
                <a:cubicBezTo>
                  <a:pt x="7065304" y="2280249"/>
                  <a:pt x="7246462" y="2247234"/>
                  <a:pt x="7426010" y="2209398"/>
                </a:cubicBezTo>
                <a:cubicBezTo>
                  <a:pt x="7476005" y="2198639"/>
                  <a:pt x="7520622" y="2175641"/>
                  <a:pt x="7567929" y="2158577"/>
                </a:cubicBezTo>
                <a:cubicBezTo>
                  <a:pt x="7591581" y="2150045"/>
                  <a:pt x="7615773" y="2142998"/>
                  <a:pt x="7651251" y="2131127"/>
                </a:cubicBezTo>
                <a:cubicBezTo>
                  <a:pt x="7639962" y="2153755"/>
                  <a:pt x="7632975" y="2166738"/>
                  <a:pt x="7629749" y="2173787"/>
                </a:cubicBezTo>
                <a:cubicBezTo>
                  <a:pt x="7845313" y="2159319"/>
                  <a:pt x="8056039" y="2125562"/>
                  <a:pt x="8232900" y="2029857"/>
                </a:cubicBezTo>
                <a:cubicBezTo>
                  <a:pt x="8254939" y="2037276"/>
                  <a:pt x="8278591" y="2045066"/>
                  <a:pt x="8304395" y="2053598"/>
                </a:cubicBezTo>
                <a:cubicBezTo>
                  <a:pt x="8287730" y="2072146"/>
                  <a:pt x="8272678" y="2088839"/>
                  <a:pt x="8257627" y="2105531"/>
                </a:cubicBezTo>
                <a:cubicBezTo>
                  <a:pt x="8260854" y="2111466"/>
                  <a:pt x="8264617" y="2117030"/>
                  <a:pt x="8267841" y="2122595"/>
                </a:cubicBezTo>
                <a:cubicBezTo>
                  <a:pt x="8452227" y="2039873"/>
                  <a:pt x="8665642" y="2053598"/>
                  <a:pt x="8867229" y="2020583"/>
                </a:cubicBezTo>
                <a:cubicBezTo>
                  <a:pt x="8832287" y="2043582"/>
                  <a:pt x="8793583" y="2059533"/>
                  <a:pt x="8751651" y="2066211"/>
                </a:cubicBezTo>
                <a:cubicBezTo>
                  <a:pt x="8704883" y="2074000"/>
                  <a:pt x="8650052" y="2065097"/>
                  <a:pt x="8607584" y="2077711"/>
                </a:cubicBezTo>
                <a:cubicBezTo>
                  <a:pt x="8494695" y="2110725"/>
                  <a:pt x="8385569" y="2150787"/>
                  <a:pt x="8276980" y="2190479"/>
                </a:cubicBezTo>
                <a:cubicBezTo>
                  <a:pt x="8237737" y="2204946"/>
                  <a:pt x="8202796" y="2226090"/>
                  <a:pt x="8172692" y="2240928"/>
                </a:cubicBezTo>
                <a:cubicBezTo>
                  <a:pt x="8150650" y="2217558"/>
                  <a:pt x="8132374" y="2198639"/>
                  <a:pt x="8103883" y="2168593"/>
                </a:cubicBezTo>
                <a:cubicBezTo>
                  <a:pt x="8077541" y="2219784"/>
                  <a:pt x="8060876" y="2253169"/>
                  <a:pt x="8043674" y="2286555"/>
                </a:cubicBezTo>
                <a:cubicBezTo>
                  <a:pt x="8036150" y="2286184"/>
                  <a:pt x="8029161" y="2285813"/>
                  <a:pt x="8021635" y="2285442"/>
                </a:cubicBezTo>
                <a:cubicBezTo>
                  <a:pt x="8042063" y="2250573"/>
                  <a:pt x="8027548" y="2234251"/>
                  <a:pt x="7978630" y="2245009"/>
                </a:cubicBezTo>
                <a:cubicBezTo>
                  <a:pt x="7937237" y="2254282"/>
                  <a:pt x="7898533" y="2270604"/>
                  <a:pt x="7856602" y="2278766"/>
                </a:cubicBezTo>
                <a:cubicBezTo>
                  <a:pt x="7836713" y="2282845"/>
                  <a:pt x="7811983" y="2274685"/>
                  <a:pt x="7789407" y="2272088"/>
                </a:cubicBezTo>
                <a:cubicBezTo>
                  <a:pt x="7771128" y="2270234"/>
                  <a:pt x="7752853" y="2283217"/>
                  <a:pt x="7732961" y="2295087"/>
                </a:cubicBezTo>
                <a:cubicBezTo>
                  <a:pt x="7664153" y="2336634"/>
                  <a:pt x="7566853" y="2330327"/>
                  <a:pt x="7489444" y="2368164"/>
                </a:cubicBezTo>
                <a:cubicBezTo>
                  <a:pt x="7429235" y="2397470"/>
                  <a:pt x="7343762" y="2403404"/>
                  <a:pt x="7293232" y="2461273"/>
                </a:cubicBezTo>
                <a:cubicBezTo>
                  <a:pt x="7335699" y="2449031"/>
                  <a:pt x="7366340" y="2440500"/>
                  <a:pt x="7396444" y="2431597"/>
                </a:cubicBezTo>
                <a:cubicBezTo>
                  <a:pt x="7397519" y="2434935"/>
                  <a:pt x="7399131" y="2438275"/>
                  <a:pt x="7400207" y="2441613"/>
                </a:cubicBezTo>
                <a:cubicBezTo>
                  <a:pt x="7352902" y="2466837"/>
                  <a:pt x="7306132" y="2492062"/>
                  <a:pt x="7248613" y="2522481"/>
                </a:cubicBezTo>
                <a:cubicBezTo>
                  <a:pt x="7305057" y="2527302"/>
                  <a:pt x="7342688" y="2537318"/>
                  <a:pt x="7373867" y="2531383"/>
                </a:cubicBezTo>
                <a:cubicBezTo>
                  <a:pt x="7427085" y="2521367"/>
                  <a:pt x="7473853" y="2496884"/>
                  <a:pt x="7527073" y="2486497"/>
                </a:cubicBezTo>
                <a:cubicBezTo>
                  <a:pt x="7563627" y="2479078"/>
                  <a:pt x="7605559" y="2485014"/>
                  <a:pt x="7645338" y="2485014"/>
                </a:cubicBezTo>
                <a:cubicBezTo>
                  <a:pt x="7678668" y="2477594"/>
                  <a:pt x="7715222" y="2457563"/>
                  <a:pt x="7755002" y="2441242"/>
                </a:cubicBezTo>
                <a:cubicBezTo>
                  <a:pt x="7764678" y="2437161"/>
                  <a:pt x="7796394" y="2443096"/>
                  <a:pt x="7798546" y="2447918"/>
                </a:cubicBezTo>
                <a:cubicBezTo>
                  <a:pt x="7817361" y="2493917"/>
                  <a:pt x="7842626" y="2470918"/>
                  <a:pt x="7873805" y="2454596"/>
                </a:cubicBezTo>
                <a:cubicBezTo>
                  <a:pt x="7896920" y="2442726"/>
                  <a:pt x="7925411" y="2434194"/>
                  <a:pt x="7953363" y="2427888"/>
                </a:cubicBezTo>
                <a:cubicBezTo>
                  <a:pt x="8115709" y="2390792"/>
                  <a:pt x="8278056" y="2354810"/>
                  <a:pt x="8440938" y="2319198"/>
                </a:cubicBezTo>
                <a:cubicBezTo>
                  <a:pt x="8553290" y="2294345"/>
                  <a:pt x="8666179" y="2269491"/>
                  <a:pt x="8780142" y="2246863"/>
                </a:cubicBezTo>
                <a:cubicBezTo>
                  <a:pt x="8814009" y="2240187"/>
                  <a:pt x="8853790" y="2246122"/>
                  <a:pt x="8886044" y="2237589"/>
                </a:cubicBezTo>
                <a:cubicBezTo>
                  <a:pt x="8972591" y="2215332"/>
                  <a:pt x="9053765" y="2183801"/>
                  <a:pt x="9141389" y="2164142"/>
                </a:cubicBezTo>
                <a:cubicBezTo>
                  <a:pt x="9282769" y="2132611"/>
                  <a:pt x="9427375" y="2108870"/>
                  <a:pt x="9569830" y="2079565"/>
                </a:cubicBezTo>
                <a:cubicBezTo>
                  <a:pt x="9794533" y="2033195"/>
                  <a:pt x="10019237" y="1987569"/>
                  <a:pt x="10241789" y="1937491"/>
                </a:cubicBezTo>
                <a:cubicBezTo>
                  <a:pt x="10480468" y="1884073"/>
                  <a:pt x="10716999" y="1826577"/>
                  <a:pt x="10954066" y="1769821"/>
                </a:cubicBezTo>
                <a:cubicBezTo>
                  <a:pt x="11113724" y="1731613"/>
                  <a:pt x="11272844" y="1692292"/>
                  <a:pt x="11431963" y="1653341"/>
                </a:cubicBezTo>
                <a:cubicBezTo>
                  <a:pt x="11381970" y="1651116"/>
                  <a:pt x="11336815" y="1657052"/>
                  <a:pt x="11292196" y="1665584"/>
                </a:cubicBezTo>
                <a:cubicBezTo>
                  <a:pt x="11083083" y="1704904"/>
                  <a:pt x="10874507" y="1744967"/>
                  <a:pt x="10665393" y="1783546"/>
                </a:cubicBezTo>
                <a:cubicBezTo>
                  <a:pt x="10642277" y="1787997"/>
                  <a:pt x="10615399" y="1784288"/>
                  <a:pt x="10590132" y="1784288"/>
                </a:cubicBezTo>
                <a:cubicBezTo>
                  <a:pt x="10590670" y="1781321"/>
                  <a:pt x="10590670" y="1778352"/>
                  <a:pt x="10591208" y="1775385"/>
                </a:cubicBezTo>
                <a:cubicBezTo>
                  <a:pt x="10952453" y="1694888"/>
                  <a:pt x="11313698" y="1614393"/>
                  <a:pt x="11674944" y="1533895"/>
                </a:cubicBezTo>
                <a:cubicBezTo>
                  <a:pt x="11672255" y="1527590"/>
                  <a:pt x="11669032" y="1520913"/>
                  <a:pt x="11666343" y="1514607"/>
                </a:cubicBezTo>
                <a:cubicBezTo>
                  <a:pt x="11619036" y="1521654"/>
                  <a:pt x="11572269" y="1528703"/>
                  <a:pt x="11524962" y="1535752"/>
                </a:cubicBezTo>
                <a:cubicBezTo>
                  <a:pt x="11522813" y="1529444"/>
                  <a:pt x="11520125" y="1523509"/>
                  <a:pt x="11517437" y="1517574"/>
                </a:cubicBezTo>
                <a:cubicBezTo>
                  <a:pt x="11696984" y="1476770"/>
                  <a:pt x="11896423" y="1461932"/>
                  <a:pt x="12014688" y="1346567"/>
                </a:cubicBezTo>
                <a:cubicBezTo>
                  <a:pt x="11981896" y="1348792"/>
                  <a:pt x="11945340" y="1351018"/>
                  <a:pt x="11909323" y="1353613"/>
                </a:cubicBezTo>
                <a:cubicBezTo>
                  <a:pt x="11977863" y="1308822"/>
                  <a:pt x="12085108" y="1320577"/>
                  <a:pt x="12166197" y="1283244"/>
                </a:cubicBezTo>
                <a:lnTo>
                  <a:pt x="12192000" y="1267486"/>
                </a:lnTo>
                <a:lnTo>
                  <a:pt x="12192000" y="1224037"/>
                </a:lnTo>
                <a:lnTo>
                  <a:pt x="12164467" y="1223040"/>
                </a:lnTo>
                <a:cubicBezTo>
                  <a:pt x="12142763" y="1222298"/>
                  <a:pt x="12123276" y="1222669"/>
                  <a:pt x="12106074" y="1227120"/>
                </a:cubicBezTo>
                <a:cubicBezTo>
                  <a:pt x="12068712" y="1236765"/>
                  <a:pt x="12031621" y="1243442"/>
                  <a:pt x="11994192" y="1246595"/>
                </a:cubicBezTo>
                <a:lnTo>
                  <a:pt x="11888152" y="1245041"/>
                </a:lnTo>
                <a:lnTo>
                  <a:pt x="11880833" y="1246780"/>
                </a:lnTo>
                <a:lnTo>
                  <a:pt x="11877877" y="1247532"/>
                </a:lnTo>
                <a:lnTo>
                  <a:pt x="11854021" y="1273257"/>
                </a:lnTo>
                <a:cubicBezTo>
                  <a:pt x="11845085" y="1282577"/>
                  <a:pt x="11835408" y="1290367"/>
                  <a:pt x="11823314" y="1292408"/>
                </a:cubicBezTo>
                <a:cubicBezTo>
                  <a:pt x="11793210" y="1297601"/>
                  <a:pt x="11762300" y="1300198"/>
                  <a:pt x="11731120" y="1302052"/>
                </a:cubicBezTo>
                <a:lnTo>
                  <a:pt x="11645049" y="1306817"/>
                </a:lnTo>
                <a:lnTo>
                  <a:pt x="11634627" y="1309471"/>
                </a:lnTo>
                <a:lnTo>
                  <a:pt x="11636622" y="1307340"/>
                </a:lnTo>
                <a:lnTo>
                  <a:pt x="11572269" y="1316148"/>
                </a:lnTo>
                <a:cubicBezTo>
                  <a:pt x="11570656" y="1313552"/>
                  <a:pt x="11568507" y="1310583"/>
                  <a:pt x="11566893" y="1307988"/>
                </a:cubicBezTo>
                <a:cubicBezTo>
                  <a:pt x="11584634" y="1298342"/>
                  <a:pt x="11602373" y="1288697"/>
                  <a:pt x="11620112" y="1279053"/>
                </a:cubicBezTo>
                <a:cubicBezTo>
                  <a:pt x="11619576" y="1273859"/>
                  <a:pt x="11619576" y="1268295"/>
                  <a:pt x="11619036" y="1262731"/>
                </a:cubicBezTo>
                <a:cubicBezTo>
                  <a:pt x="11584634" y="1263844"/>
                  <a:pt x="11550228" y="1264957"/>
                  <a:pt x="11509910" y="1266440"/>
                </a:cubicBezTo>
                <a:cubicBezTo>
                  <a:pt x="11563667" y="1221926"/>
                  <a:pt x="11631938" y="1237506"/>
                  <a:pt x="11697523" y="1242329"/>
                </a:cubicBezTo>
                <a:lnTo>
                  <a:pt x="11636622" y="1307340"/>
                </a:lnTo>
                <a:lnTo>
                  <a:pt x="11637314" y="1307245"/>
                </a:lnTo>
                <a:lnTo>
                  <a:pt x="11645049" y="1306817"/>
                </a:lnTo>
                <a:lnTo>
                  <a:pt x="11877877" y="1247532"/>
                </a:lnTo>
                <a:lnTo>
                  <a:pt x="11880295" y="1244926"/>
                </a:lnTo>
                <a:lnTo>
                  <a:pt x="11888152" y="1245041"/>
                </a:lnTo>
                <a:lnTo>
                  <a:pt x="11918882" y="1237738"/>
                </a:lnTo>
                <a:cubicBezTo>
                  <a:pt x="11957032" y="1228627"/>
                  <a:pt x="11990496" y="1216177"/>
                  <a:pt x="11974370" y="1172219"/>
                </a:cubicBezTo>
                <a:cubicBezTo>
                  <a:pt x="11902336" y="1187429"/>
                  <a:pt x="11832990" y="1201525"/>
                  <a:pt x="11763642" y="1215991"/>
                </a:cubicBezTo>
                <a:cubicBezTo>
                  <a:pt x="11760955" y="1209685"/>
                  <a:pt x="11757730" y="1203379"/>
                  <a:pt x="11755042" y="1197073"/>
                </a:cubicBezTo>
                <a:cubicBezTo>
                  <a:pt x="11870081" y="1162203"/>
                  <a:pt x="11985659" y="1127334"/>
                  <a:pt x="12100698" y="1092465"/>
                </a:cubicBezTo>
                <a:cubicBezTo>
                  <a:pt x="12099086" y="1089497"/>
                  <a:pt x="12097472" y="1086158"/>
                  <a:pt x="12095859" y="1083191"/>
                </a:cubicBezTo>
                <a:cubicBezTo>
                  <a:pt x="11967918" y="1112126"/>
                  <a:pt x="11839978" y="1141059"/>
                  <a:pt x="11712037" y="1169993"/>
                </a:cubicBezTo>
                <a:cubicBezTo>
                  <a:pt x="11708810" y="1165172"/>
                  <a:pt x="11706123" y="1159977"/>
                  <a:pt x="11702899" y="1154785"/>
                </a:cubicBezTo>
                <a:cubicBezTo>
                  <a:pt x="11724938" y="1144398"/>
                  <a:pt x="11746979" y="1134012"/>
                  <a:pt x="11785683" y="1116206"/>
                </a:cubicBezTo>
                <a:cubicBezTo>
                  <a:pt x="11702360" y="1099884"/>
                  <a:pt x="11635702" y="1086530"/>
                  <a:pt x="11568507" y="1073176"/>
                </a:cubicBezTo>
                <a:cubicBezTo>
                  <a:pt x="11568507" y="1070208"/>
                  <a:pt x="11567969" y="1066869"/>
                  <a:pt x="11567969" y="1063901"/>
                </a:cubicBezTo>
                <a:cubicBezTo>
                  <a:pt x="11595923" y="1059450"/>
                  <a:pt x="11623338" y="1054628"/>
                  <a:pt x="11663118" y="1048322"/>
                </a:cubicBezTo>
                <a:cubicBezTo>
                  <a:pt x="11633551" y="1043500"/>
                  <a:pt x="11616887" y="1042016"/>
                  <a:pt x="11601834" y="1037936"/>
                </a:cubicBezTo>
                <a:cubicBezTo>
                  <a:pt x="11584634" y="1033113"/>
                  <a:pt x="11569043" y="1026435"/>
                  <a:pt x="11552378" y="1020500"/>
                </a:cubicBezTo>
                <a:cubicBezTo>
                  <a:pt x="11567969" y="1016419"/>
                  <a:pt x="11584634" y="1013081"/>
                  <a:pt x="11599684" y="1007888"/>
                </a:cubicBezTo>
                <a:cubicBezTo>
                  <a:pt x="11633015" y="996760"/>
                  <a:pt x="11665269" y="984147"/>
                  <a:pt x="11697523" y="972276"/>
                </a:cubicBezTo>
                <a:cubicBezTo>
                  <a:pt x="11695371" y="967825"/>
                  <a:pt x="11693221" y="963746"/>
                  <a:pt x="11691071" y="959294"/>
                </a:cubicBezTo>
                <a:cubicBezTo>
                  <a:pt x="11615812" y="970422"/>
                  <a:pt x="11540552" y="981179"/>
                  <a:pt x="11465293" y="992308"/>
                </a:cubicBezTo>
                <a:cubicBezTo>
                  <a:pt x="11463143" y="986744"/>
                  <a:pt x="11460993" y="981179"/>
                  <a:pt x="11458843" y="975616"/>
                </a:cubicBezTo>
                <a:cubicBezTo>
                  <a:pt x="11526576" y="947052"/>
                  <a:pt x="11594308" y="918489"/>
                  <a:pt x="11683545" y="881023"/>
                </a:cubicBezTo>
                <a:cubicBezTo>
                  <a:pt x="11635702" y="885475"/>
                  <a:pt x="11607211" y="884732"/>
                  <a:pt x="11582482" y="891410"/>
                </a:cubicBezTo>
                <a:cubicBezTo>
                  <a:pt x="11534102" y="904764"/>
                  <a:pt x="11489484" y="927392"/>
                  <a:pt x="11440028" y="935924"/>
                </a:cubicBezTo>
                <a:cubicBezTo>
                  <a:pt x="11369069" y="948165"/>
                  <a:pt x="11295958" y="983776"/>
                  <a:pt x="11233602" y="952617"/>
                </a:cubicBezTo>
                <a:cubicBezTo>
                  <a:pt x="11082007" y="946681"/>
                  <a:pt x="10968581" y="1026064"/>
                  <a:pt x="10821288" y="1009001"/>
                </a:cubicBezTo>
                <a:cubicBezTo>
                  <a:pt x="10966968" y="971905"/>
                  <a:pt x="11115873" y="941116"/>
                  <a:pt x="11234139" y="868411"/>
                </a:cubicBezTo>
                <a:cubicBezTo>
                  <a:pt x="11231989" y="863218"/>
                  <a:pt x="11229300" y="858395"/>
                  <a:pt x="11227150" y="853202"/>
                </a:cubicBezTo>
                <a:cubicBezTo>
                  <a:pt x="11171243" y="866926"/>
                  <a:pt x="11115873" y="880281"/>
                  <a:pt x="11059967" y="894006"/>
                </a:cubicBezTo>
                <a:cubicBezTo>
                  <a:pt x="11125014" y="845040"/>
                  <a:pt x="11196509" y="803865"/>
                  <a:pt x="11274456" y="769367"/>
                </a:cubicBezTo>
                <a:cubicBezTo>
                  <a:pt x="11295422" y="760093"/>
                  <a:pt x="11334126" y="769737"/>
                  <a:pt x="11351867" y="770479"/>
                </a:cubicBezTo>
                <a:cubicBezTo>
                  <a:pt x="11338426" y="792736"/>
                  <a:pt x="11325525" y="804978"/>
                  <a:pt x="11324989" y="817591"/>
                </a:cubicBezTo>
                <a:cubicBezTo>
                  <a:pt x="11324450" y="829461"/>
                  <a:pt x="11336815" y="841702"/>
                  <a:pt x="11343265" y="853572"/>
                </a:cubicBezTo>
                <a:cubicBezTo>
                  <a:pt x="11351328" y="848008"/>
                  <a:pt x="11359391" y="842815"/>
                  <a:pt x="11367456" y="837622"/>
                </a:cubicBezTo>
                <a:cubicBezTo>
                  <a:pt x="11365306" y="830203"/>
                  <a:pt x="11362618" y="822413"/>
                  <a:pt x="11360467" y="814623"/>
                </a:cubicBezTo>
                <a:cubicBezTo>
                  <a:pt x="11366380" y="810172"/>
                  <a:pt x="11372830" y="806091"/>
                  <a:pt x="11379281" y="802010"/>
                </a:cubicBezTo>
                <a:cubicBezTo>
                  <a:pt x="11384658" y="812026"/>
                  <a:pt x="11389496" y="821670"/>
                  <a:pt x="11391645" y="825380"/>
                </a:cubicBezTo>
                <a:cubicBezTo>
                  <a:pt x="11449703" y="802381"/>
                  <a:pt x="11509374" y="779012"/>
                  <a:pt x="11569043" y="755642"/>
                </a:cubicBezTo>
                <a:cubicBezTo>
                  <a:pt x="11567969" y="752303"/>
                  <a:pt x="11567430" y="748964"/>
                  <a:pt x="11566356" y="745626"/>
                </a:cubicBezTo>
                <a:cubicBezTo>
                  <a:pt x="11525502" y="751190"/>
                  <a:pt x="11485184" y="757126"/>
                  <a:pt x="11444328" y="762690"/>
                </a:cubicBezTo>
                <a:cubicBezTo>
                  <a:pt x="11443252" y="760093"/>
                  <a:pt x="11442178" y="757496"/>
                  <a:pt x="11441101" y="754900"/>
                </a:cubicBezTo>
                <a:cubicBezTo>
                  <a:pt x="11494858" y="737836"/>
                  <a:pt x="11548616" y="720402"/>
                  <a:pt x="11602373" y="703337"/>
                </a:cubicBezTo>
                <a:cubicBezTo>
                  <a:pt x="11598073" y="698515"/>
                  <a:pt x="11593234" y="693322"/>
                  <a:pt x="11588932" y="688500"/>
                </a:cubicBezTo>
                <a:cubicBezTo>
                  <a:pt x="11562055" y="692580"/>
                  <a:pt x="11534639" y="696290"/>
                  <a:pt x="11507223" y="700370"/>
                </a:cubicBezTo>
                <a:cubicBezTo>
                  <a:pt x="11505073" y="697031"/>
                  <a:pt x="11502921" y="693693"/>
                  <a:pt x="11500773" y="690355"/>
                </a:cubicBezTo>
                <a:cubicBezTo>
                  <a:pt x="11576571" y="656227"/>
                  <a:pt x="11652904" y="622099"/>
                  <a:pt x="11728701" y="587971"/>
                </a:cubicBezTo>
                <a:cubicBezTo>
                  <a:pt x="11728701" y="587971"/>
                  <a:pt x="11726551" y="589455"/>
                  <a:pt x="11726551" y="589455"/>
                </a:cubicBezTo>
                <a:cubicBezTo>
                  <a:pt x="11820625" y="552361"/>
                  <a:pt x="11916312" y="517120"/>
                  <a:pt x="12007699" y="477058"/>
                </a:cubicBezTo>
                <a:cubicBezTo>
                  <a:pt x="12064144" y="452389"/>
                  <a:pt x="12127173" y="433842"/>
                  <a:pt x="12182879" y="408478"/>
                </a:cubicBezTo>
                <a:lnTo>
                  <a:pt x="12192000" y="403128"/>
                </a:lnTo>
                <a:lnTo>
                  <a:pt x="12192000" y="0"/>
                </a:lnTo>
                <a:lnTo>
                  <a:pt x="2303951" y="0"/>
                </a:lnTo>
                <a:lnTo>
                  <a:pt x="2254273" y="35487"/>
                </a:lnTo>
                <a:cubicBezTo>
                  <a:pt x="2232972" y="50650"/>
                  <a:pt x="2210260" y="66787"/>
                  <a:pt x="2184727" y="84963"/>
                </a:cubicBezTo>
                <a:cubicBezTo>
                  <a:pt x="2175319" y="43787"/>
                  <a:pt x="2193461" y="24591"/>
                  <a:pt x="2218592" y="11932"/>
                </a:cubicBezTo>
                <a:lnTo>
                  <a:pt x="2248669" y="0"/>
                </a:lnTo>
                <a:lnTo>
                  <a:pt x="1789791" y="0"/>
                </a:lnTo>
                <a:lnTo>
                  <a:pt x="1822271" y="47636"/>
                </a:lnTo>
                <a:cubicBezTo>
                  <a:pt x="1826706" y="65581"/>
                  <a:pt x="1817298" y="79770"/>
                  <a:pt x="1781549" y="87188"/>
                </a:cubicBezTo>
                <a:cubicBezTo>
                  <a:pt x="1800364" y="109074"/>
                  <a:pt x="1814879" y="128364"/>
                  <a:pt x="1833156" y="145798"/>
                </a:cubicBezTo>
                <a:cubicBezTo>
                  <a:pt x="1841220" y="153959"/>
                  <a:pt x="1856272" y="158782"/>
                  <a:pt x="1868099" y="165088"/>
                </a:cubicBezTo>
                <a:cubicBezTo>
                  <a:pt x="1876161" y="156927"/>
                  <a:pt x="1888525" y="149508"/>
                  <a:pt x="1891751" y="140605"/>
                </a:cubicBezTo>
                <a:cubicBezTo>
                  <a:pt x="1896053" y="128364"/>
                  <a:pt x="1892827" y="114639"/>
                  <a:pt x="1892827" y="100171"/>
                </a:cubicBezTo>
                <a:cubicBezTo>
                  <a:pt x="1906803" y="100171"/>
                  <a:pt x="1920242" y="100171"/>
                  <a:pt x="1935831" y="100171"/>
                </a:cubicBezTo>
                <a:cubicBezTo>
                  <a:pt x="1931531" y="116123"/>
                  <a:pt x="1927768" y="131702"/>
                  <a:pt x="1923466" y="147283"/>
                </a:cubicBezTo>
                <a:cubicBezTo>
                  <a:pt x="1950346" y="142089"/>
                  <a:pt x="1961097" y="129477"/>
                  <a:pt x="1976149" y="120574"/>
                </a:cubicBezTo>
                <a:cubicBezTo>
                  <a:pt x="1992814" y="110929"/>
                  <a:pt x="2013242" y="104623"/>
                  <a:pt x="2034207" y="96091"/>
                </a:cubicBezTo>
                <a:cubicBezTo>
                  <a:pt x="2047646" y="166571"/>
                  <a:pt x="2097103" y="199958"/>
                  <a:pt x="2191714" y="214424"/>
                </a:cubicBezTo>
                <a:cubicBezTo>
                  <a:pt x="2211604" y="217392"/>
                  <a:pt x="2226656" y="238536"/>
                  <a:pt x="2240095" y="253003"/>
                </a:cubicBezTo>
                <a:cubicBezTo>
                  <a:pt x="2242783" y="255229"/>
                  <a:pt x="2227731" y="267100"/>
                  <a:pt x="2218592" y="273034"/>
                </a:cubicBezTo>
                <a:cubicBezTo>
                  <a:pt x="2186877" y="293437"/>
                  <a:pt x="2154622" y="313468"/>
                  <a:pt x="2132044" y="327565"/>
                </a:cubicBezTo>
                <a:cubicBezTo>
                  <a:pt x="2171287" y="355386"/>
                  <a:pt x="2203003" y="377643"/>
                  <a:pt x="2245470" y="407689"/>
                </a:cubicBezTo>
                <a:cubicBezTo>
                  <a:pt x="2147633" y="409544"/>
                  <a:pt x="2057322" y="397674"/>
                  <a:pt x="1984750" y="440333"/>
                </a:cubicBezTo>
                <a:cubicBezTo>
                  <a:pt x="1983137" y="441075"/>
                  <a:pt x="1979375" y="439592"/>
                  <a:pt x="1976686" y="439962"/>
                </a:cubicBezTo>
                <a:cubicBezTo>
                  <a:pt x="1891212" y="448865"/>
                  <a:pt x="1825093" y="491525"/>
                  <a:pt x="1723493" y="484476"/>
                </a:cubicBezTo>
                <a:cubicBezTo>
                  <a:pt x="1645545" y="478912"/>
                  <a:pt x="1558460" y="522684"/>
                  <a:pt x="1477286" y="547538"/>
                </a:cubicBezTo>
                <a:cubicBezTo>
                  <a:pt x="1388589" y="574618"/>
                  <a:pt x="1301502" y="604665"/>
                  <a:pt x="1214415" y="634712"/>
                </a:cubicBezTo>
                <a:cubicBezTo>
                  <a:pt x="1121417" y="666985"/>
                  <a:pt x="1028955" y="699628"/>
                  <a:pt x="937568" y="734126"/>
                </a:cubicBezTo>
                <a:cubicBezTo>
                  <a:pt x="810703" y="781979"/>
                  <a:pt x="688138" y="835767"/>
                  <a:pt x="559121" y="880281"/>
                </a:cubicBezTo>
                <a:cubicBezTo>
                  <a:pt x="453221" y="916634"/>
                  <a:pt x="343556" y="951132"/>
                  <a:pt x="229591" y="970792"/>
                </a:cubicBezTo>
                <a:cubicBezTo>
                  <a:pt x="172072" y="980808"/>
                  <a:pt x="96276" y="1026064"/>
                  <a:pt x="41443" y="964487"/>
                </a:cubicBezTo>
                <a:lnTo>
                  <a:pt x="0" y="978886"/>
                </a:lnTo>
                <a:lnTo>
                  <a:pt x="0" y="2144368"/>
                </a:lnTo>
                <a:lnTo>
                  <a:pt x="45811" y="2144156"/>
                </a:lnTo>
                <a:cubicBezTo>
                  <a:pt x="74772" y="2151251"/>
                  <a:pt x="99769" y="2172673"/>
                  <a:pt x="121541" y="2207542"/>
                </a:cubicBezTo>
                <a:cubicBezTo>
                  <a:pt x="97888" y="2207542"/>
                  <a:pt x="74772" y="2207542"/>
                  <a:pt x="51120" y="2207542"/>
                </a:cubicBezTo>
                <a:cubicBezTo>
                  <a:pt x="48433" y="2212736"/>
                  <a:pt x="45206" y="2217558"/>
                  <a:pt x="41981" y="2222752"/>
                </a:cubicBezTo>
                <a:cubicBezTo>
                  <a:pt x="96276" y="2238703"/>
                  <a:pt x="161859" y="2276168"/>
                  <a:pt x="202176" y="2265782"/>
                </a:cubicBezTo>
                <a:cubicBezTo>
                  <a:pt x="274747" y="2247234"/>
                  <a:pt x="263459" y="2276539"/>
                  <a:pt x="298939" y="2304732"/>
                </a:cubicBezTo>
                <a:cubicBezTo>
                  <a:pt x="248944" y="2299910"/>
                  <a:pt x="224754" y="2297312"/>
                  <a:pt x="189274" y="2293604"/>
                </a:cubicBezTo>
                <a:cubicBezTo>
                  <a:pt x="229054" y="2347762"/>
                  <a:pt x="262922" y="2394131"/>
                  <a:pt x="294637" y="2437161"/>
                </a:cubicBezTo>
                <a:cubicBezTo>
                  <a:pt x="401075" y="2456080"/>
                  <a:pt x="509128" y="2474998"/>
                  <a:pt x="618791" y="2494288"/>
                </a:cubicBezTo>
                <a:cubicBezTo>
                  <a:pt x="583849" y="2543624"/>
                  <a:pt x="582236" y="2543994"/>
                  <a:pt x="533317" y="2519512"/>
                </a:cubicBezTo>
                <a:cubicBezTo>
                  <a:pt x="461821" y="2483530"/>
                  <a:pt x="425804" y="2482046"/>
                  <a:pt x="383873" y="2513578"/>
                </a:cubicBezTo>
                <a:cubicBezTo>
                  <a:pt x="547295" y="2620411"/>
                  <a:pt x="741895" y="2671230"/>
                  <a:pt x="972510" y="2660102"/>
                </a:cubicBezTo>
                <a:cubicBezTo>
                  <a:pt x="971973" y="2666779"/>
                  <a:pt x="970898" y="2673457"/>
                  <a:pt x="970360" y="2680133"/>
                </a:cubicBezTo>
                <a:cubicBezTo>
                  <a:pt x="938105" y="2687924"/>
                  <a:pt x="905851" y="2695343"/>
                  <a:pt x="852633" y="2707955"/>
                </a:cubicBezTo>
                <a:cubicBezTo>
                  <a:pt x="899401" y="2733551"/>
                  <a:pt x="935955" y="2753582"/>
                  <a:pt x="980574" y="2777694"/>
                </a:cubicBezTo>
                <a:cubicBezTo>
                  <a:pt x="969285" y="2705730"/>
                  <a:pt x="1020892" y="2677166"/>
                  <a:pt x="1107439" y="2690891"/>
                </a:cubicBezTo>
                <a:cubicBezTo>
                  <a:pt x="1206352" y="2706471"/>
                  <a:pt x="1305802" y="2724276"/>
                  <a:pt x="1406328" y="2728728"/>
                </a:cubicBezTo>
                <a:cubicBezTo>
                  <a:pt x="1633182" y="2738744"/>
                  <a:pt x="1851971" y="2703504"/>
                  <a:pt x="2069149" y="2661958"/>
                </a:cubicBezTo>
                <a:cubicBezTo>
                  <a:pt x="2162685" y="2644152"/>
                  <a:pt x="2257835" y="2631911"/>
                  <a:pt x="2361048" y="2615589"/>
                </a:cubicBezTo>
                <a:cubicBezTo>
                  <a:pt x="2383087" y="2605573"/>
                  <a:pt x="2414804" y="2585541"/>
                  <a:pt x="2452435" y="2576268"/>
                </a:cubicBezTo>
                <a:cubicBezTo>
                  <a:pt x="2548658" y="2552527"/>
                  <a:pt x="2647571" y="2532866"/>
                  <a:pt x="2745410" y="2512465"/>
                </a:cubicBezTo>
                <a:cubicBezTo>
                  <a:pt x="2771213" y="2506900"/>
                  <a:pt x="2809379" y="2494288"/>
                  <a:pt x="2823356" y="2501706"/>
                </a:cubicBezTo>
                <a:cubicBezTo>
                  <a:pt x="2862598" y="2522850"/>
                  <a:pt x="2890551" y="2513578"/>
                  <a:pt x="2926569" y="2500594"/>
                </a:cubicBezTo>
                <a:cubicBezTo>
                  <a:pt x="2985165" y="2479821"/>
                  <a:pt x="3036233" y="2480933"/>
                  <a:pt x="3070099" y="2529899"/>
                </a:cubicBezTo>
                <a:cubicBezTo>
                  <a:pt x="3081389" y="2545478"/>
                  <a:pt x="3107191" y="2557720"/>
                  <a:pt x="3129770" y="2568478"/>
                </a:cubicBezTo>
                <a:cubicBezTo>
                  <a:pt x="3206642" y="2605202"/>
                  <a:pt x="3284052" y="2640442"/>
                  <a:pt x="3371138" y="2680876"/>
                </a:cubicBezTo>
                <a:cubicBezTo>
                  <a:pt x="3327596" y="2682730"/>
                  <a:pt x="3292652" y="2684214"/>
                  <a:pt x="3251260" y="2685698"/>
                </a:cubicBezTo>
                <a:cubicBezTo>
                  <a:pt x="3256098" y="2706842"/>
                  <a:pt x="3260398" y="2726874"/>
                  <a:pt x="3265237" y="2746905"/>
                </a:cubicBezTo>
                <a:cubicBezTo>
                  <a:pt x="3282977" y="2744679"/>
                  <a:pt x="3300716" y="2743566"/>
                  <a:pt x="3317918" y="2740599"/>
                </a:cubicBezTo>
                <a:cubicBezTo>
                  <a:pt x="3349096" y="2735405"/>
                  <a:pt x="3380276" y="2729099"/>
                  <a:pt x="3411455" y="2723535"/>
                </a:cubicBezTo>
                <a:cubicBezTo>
                  <a:pt x="3415218" y="2728728"/>
                  <a:pt x="3418981" y="2733922"/>
                  <a:pt x="3422744" y="2739115"/>
                </a:cubicBezTo>
                <a:cubicBezTo>
                  <a:pt x="3348022" y="2741712"/>
                  <a:pt x="3349635" y="2771758"/>
                  <a:pt x="3370600" y="2807741"/>
                </a:cubicBezTo>
                <a:cubicBezTo>
                  <a:pt x="3344798" y="2812193"/>
                  <a:pt x="3324370" y="2815531"/>
                  <a:pt x="3302329" y="2819240"/>
                </a:cubicBezTo>
                <a:cubicBezTo>
                  <a:pt x="3388003" y="2876738"/>
                  <a:pt x="3549693" y="2904240"/>
                  <a:pt x="3686999" y="2898306"/>
                </a:cubicBezTo>
                <a:close/>
              </a:path>
            </a:pathLst>
          </a:custGeom>
          <a:blipFill>
            <a:blip r:embed="rId2"/>
            <a:srcRect/>
            <a:stretch>
              <a:fillRect l="-2" t="-65829" r="-365" b="-70727"/>
            </a:stretch>
          </a:blipFill>
          <a:ln cap="flat">
            <a:noFill/>
            <a:prstDash val="solid"/>
            <a:miter lim="800000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algn="l"/>
            <a:endParaRPr/>
          </a:p>
        </p:txBody>
      </p:sp>
      <p:sp>
        <p:nvSpPr>
          <p:cNvPr id="4" name="AutoShape 4"/>
          <p:cNvSpPr>
            <a:spLocks noGrp="1"/>
          </p:cNvSpPr>
          <p:nvPr>
            <p:ph type="title"/>
          </p:nvPr>
        </p:nvSpPr>
        <p:spPr>
          <a:xfrm>
            <a:off x="2521667" y="1397000"/>
            <a:ext cx="7153377" cy="1569117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200" b="1" i="0" u="none" baseline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Click to add title</a:t>
            </a:r>
          </a:p>
        </p:txBody>
      </p:sp>
      <p:sp>
        <p:nvSpPr>
          <p:cNvPr id="5" name="AutoShape 5"/>
          <p:cNvSpPr>
            <a:spLocks noGrp="1"/>
          </p:cNvSpPr>
          <p:nvPr>
            <p:ph type="body" sz="quarter" idx="1"/>
          </p:nvPr>
        </p:nvSpPr>
        <p:spPr>
          <a:xfrm>
            <a:off x="2504255" y="3024258"/>
            <a:ext cx="7153377" cy="1569117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1000"/>
              </a:spcBef>
            </a:pPr>
            <a:r>
              <a:rPr lang="en-US" sz="2000" b="0" i="0" u="none" baseline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Click to add text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</p:spPr>
        <p:txBody>
          <a:bodyPr vert="horz" lIns="91440" tIns="45720" rIns="91440" bIns="45720" anchor="b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 baseline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Click to add title</a:t>
            </a:r>
          </a:p>
        </p:txBody>
      </p:sp>
      <p:sp>
        <p:nvSpPr>
          <p:cNvPr id="3" name="AutoShape 3"/>
          <p:cNvSpPr>
            <a:spLocks noGrp="1"/>
          </p:cNvSpPr>
          <p:nvPr>
            <p:ph type="dt" sz="half" idx="10"/>
          </p:nvPr>
        </p:nvSpPr>
        <p:spPr>
          <a:xfrm>
            <a:off x="4718050" y="6409690"/>
            <a:ext cx="2743200" cy="27432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4" name="AutoShape 4"/>
          <p:cNvSpPr>
            <a:spLocks noGrp="1"/>
          </p:cNvSpPr>
          <p:nvPr>
            <p:ph type="ftr" sz="quarter" idx="11"/>
          </p:nvPr>
        </p:nvSpPr>
        <p:spPr>
          <a:xfrm>
            <a:off x="660399" y="6409690"/>
            <a:ext cx="3657600" cy="27432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endParaRPr/>
          </a:p>
        </p:txBody>
      </p:sp>
      <p:sp>
        <p:nvSpPr>
          <p:cNvPr id="5" name="AutoShape 5"/>
          <p:cNvSpPr>
            <a:spLocks noGrp="1"/>
          </p:cNvSpPr>
          <p:nvPr>
            <p:ph type="sldNum" sz="quarter" idx="12"/>
          </p:nvPr>
        </p:nvSpPr>
        <p:spPr>
          <a:xfrm>
            <a:off x="7861300" y="6409690"/>
            <a:ext cx="3657600" cy="274320"/>
          </a:xfrm>
        </p:spPr>
        <p:txBody>
          <a:bodyPr vert="horz" lIns="91440" tIns="45720" rIns="91440" bIns="45720" anchor="ctr">
            <a:normAutofit/>
          </a:bodyPr>
          <a:lstStyle/>
          <a:p>
            <a:pPr marL="0" algn="r"/>
            <a:fld id="{3386411A-70EE-422D-B97C-F56BEE3FF077}" type="slidenum">
              <a:rPr lang="en-US" sz="1200" b="0" i="0" u="none" baseline="0">
                <a:solidFill>
                  <a:srgbClr val="2F2F2F">
                    <a:tint val="75000"/>
                  </a:srgbClr>
                </a:solidFill>
                <a:latin typeface="Arial"/>
                <a:ea typeface="Arial"/>
              </a:rPr>
              <a:t>‹#›</a:t>
            </a:fld>
            <a:endParaRPr lang="en-US" sz="1200" b="0" i="0" u="none" baseline="0">
              <a:solidFill>
                <a:srgbClr val="2F2F2F">
                  <a:tint val="75000"/>
                </a:srgbClr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gradFill>
          <a:gsLst>
            <a:gs pos="2752">
              <a:srgbClr val="6DBA90">
                <a:lumMod val="20000"/>
                <a:lumOff val="80000"/>
              </a:srgbClr>
            </a:gs>
            <a:gs pos="61000">
              <a:srgbClr val="FFFFFF"/>
            </a:gs>
            <a:gs pos="95000">
              <a:srgbClr val="6DBA90">
                <a:alpha val="68000"/>
                <a:lumMod val="60000"/>
                <a:lumOff val="4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4375073" h="6858000">
                  <a:moveTo>
                    <a:pt x="0" y="0"/>
                  </a:moveTo>
                  <a:lnTo>
                    <a:pt x="4375073" y="0"/>
                  </a:lnTo>
                  <a:lnTo>
                    <a:pt x="4375073" y="6858000"/>
                  </a:lnTo>
                  <a:lnTo>
                    <a:pt x="0" y="6858000"/>
                  </a:lnTo>
                  <a:close/>
                </a:path>
              </a:pathLst>
            </a:custGeom>
            <a:blipFill>
              <a:blip r:embed="rId2">
                <a:alphaModFix amt="17000"/>
              </a:blip>
              <a:srcRect/>
              <a:stretch>
                <a:fillRect l="-184" r="-184"/>
              </a:stretch>
            </a:blipFill>
            <a:ln>
              <a:noFill/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marL="0" algn="ctr"/>
              <a:endParaRPr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2911467"/>
              <a:ext cx="12003788" cy="3520095"/>
            </a:xfrm>
            <a:custGeom>
              <a:avLst/>
              <a:gdLst/>
              <a:ahLst/>
              <a:cxnLst/>
              <a:rect l="l" t="t" r="r" b="b"/>
              <a:pathLst>
                <a:path w="10863967" h="3185844">
                  <a:moveTo>
                    <a:pt x="6777082" y="3170886"/>
                  </a:moveTo>
                  <a:lnTo>
                    <a:pt x="7237154" y="3174448"/>
                  </a:lnTo>
                  <a:cubicBezTo>
                    <a:pt x="7077806" y="3185006"/>
                    <a:pt x="6921612" y="3195165"/>
                    <a:pt x="6777082" y="3170886"/>
                  </a:cubicBezTo>
                  <a:close/>
                  <a:moveTo>
                    <a:pt x="6148519" y="3130972"/>
                  </a:moveTo>
                  <a:cubicBezTo>
                    <a:pt x="6355320" y="3133635"/>
                    <a:pt x="6549590" y="3156651"/>
                    <a:pt x="6754827" y="3168668"/>
                  </a:cubicBezTo>
                  <a:cubicBezTo>
                    <a:pt x="6548369" y="3168709"/>
                    <a:pt x="6345088" y="3146832"/>
                    <a:pt x="6148519" y="3130972"/>
                  </a:cubicBezTo>
                  <a:close/>
                  <a:moveTo>
                    <a:pt x="8328868" y="3025263"/>
                  </a:moveTo>
                  <a:cubicBezTo>
                    <a:pt x="8307588" y="3034366"/>
                    <a:pt x="8285521" y="3044484"/>
                    <a:pt x="8256674" y="3040811"/>
                  </a:cubicBezTo>
                  <a:close/>
                  <a:moveTo>
                    <a:pt x="3454257" y="3024774"/>
                  </a:moveTo>
                  <a:cubicBezTo>
                    <a:pt x="3412758" y="3036895"/>
                    <a:pt x="3355798" y="3031745"/>
                    <a:pt x="3303127" y="3031545"/>
                  </a:cubicBezTo>
                  <a:close/>
                  <a:moveTo>
                    <a:pt x="8391713" y="3011813"/>
                  </a:moveTo>
                  <a:lnTo>
                    <a:pt x="8328868" y="3025263"/>
                  </a:lnTo>
                  <a:cubicBezTo>
                    <a:pt x="8339056" y="3020769"/>
                    <a:pt x="8348907" y="3016317"/>
                    <a:pt x="8359141" y="3013534"/>
                  </a:cubicBezTo>
                  <a:cubicBezTo>
                    <a:pt x="8369376" y="3010751"/>
                    <a:pt x="8379993" y="3009635"/>
                    <a:pt x="8391713" y="3011813"/>
                  </a:cubicBezTo>
                  <a:close/>
                  <a:moveTo>
                    <a:pt x="7486950" y="3006863"/>
                  </a:moveTo>
                  <a:lnTo>
                    <a:pt x="7497040" y="3010622"/>
                  </a:lnTo>
                  <a:lnTo>
                    <a:pt x="7438741" y="3012966"/>
                  </a:lnTo>
                  <a:close/>
                  <a:moveTo>
                    <a:pt x="7708038" y="2995815"/>
                  </a:moveTo>
                  <a:lnTo>
                    <a:pt x="7687894" y="3010267"/>
                  </a:lnTo>
                  <a:lnTo>
                    <a:pt x="7680553" y="2999294"/>
                  </a:lnTo>
                  <a:close/>
                  <a:moveTo>
                    <a:pt x="7558595" y="2929124"/>
                  </a:moveTo>
                  <a:cubicBezTo>
                    <a:pt x="7505428" y="2935855"/>
                    <a:pt x="7452426" y="2940276"/>
                    <a:pt x="7398063" y="2937544"/>
                  </a:cubicBezTo>
                  <a:cubicBezTo>
                    <a:pt x="7453321" y="2936500"/>
                    <a:pt x="7506044" y="2933489"/>
                    <a:pt x="7558595" y="2929124"/>
                  </a:cubicBezTo>
                  <a:close/>
                  <a:moveTo>
                    <a:pt x="8106483" y="2928437"/>
                  </a:moveTo>
                  <a:lnTo>
                    <a:pt x="8116123" y="2932253"/>
                  </a:lnTo>
                  <a:lnTo>
                    <a:pt x="8081559" y="2948530"/>
                  </a:lnTo>
                  <a:close/>
                  <a:moveTo>
                    <a:pt x="7151230" y="2911567"/>
                  </a:moveTo>
                  <a:lnTo>
                    <a:pt x="7157942" y="2917584"/>
                  </a:lnTo>
                  <a:lnTo>
                    <a:pt x="6967090" y="2917939"/>
                  </a:lnTo>
                  <a:close/>
                  <a:moveTo>
                    <a:pt x="7832223" y="2906390"/>
                  </a:moveTo>
                  <a:cubicBezTo>
                    <a:pt x="7739057" y="2911774"/>
                    <a:pt x="7649731" y="2922166"/>
                    <a:pt x="7558594" y="2929126"/>
                  </a:cubicBezTo>
                  <a:cubicBezTo>
                    <a:pt x="7603680" y="2923647"/>
                    <a:pt x="7648708" y="2916804"/>
                    <a:pt x="7694153" y="2911909"/>
                  </a:cubicBezTo>
                  <a:cubicBezTo>
                    <a:pt x="7739599" y="2907014"/>
                    <a:pt x="7785464" y="2904070"/>
                    <a:pt x="7832223" y="2906390"/>
                  </a:cubicBezTo>
                  <a:close/>
                  <a:moveTo>
                    <a:pt x="946542" y="2900141"/>
                  </a:moveTo>
                  <a:cubicBezTo>
                    <a:pt x="962418" y="2900448"/>
                    <a:pt x="983576" y="2935366"/>
                    <a:pt x="1005584" y="2905799"/>
                  </a:cubicBezTo>
                  <a:lnTo>
                    <a:pt x="1006497" y="2913008"/>
                  </a:lnTo>
                  <a:cubicBezTo>
                    <a:pt x="983934" y="2930055"/>
                    <a:pt x="959790" y="2909307"/>
                    <a:pt x="932592" y="2915039"/>
                  </a:cubicBezTo>
                  <a:cubicBezTo>
                    <a:pt x="936545" y="2903780"/>
                    <a:pt x="941250" y="2900037"/>
                    <a:pt x="946542" y="2900141"/>
                  </a:cubicBezTo>
                  <a:close/>
                  <a:moveTo>
                    <a:pt x="6429577" y="2888472"/>
                  </a:moveTo>
                  <a:lnTo>
                    <a:pt x="6436346" y="2894939"/>
                  </a:lnTo>
                  <a:lnTo>
                    <a:pt x="6398938" y="2892351"/>
                  </a:lnTo>
                  <a:close/>
                  <a:moveTo>
                    <a:pt x="7570640" y="2886857"/>
                  </a:moveTo>
                  <a:lnTo>
                    <a:pt x="7577860" y="2893268"/>
                  </a:lnTo>
                  <a:lnTo>
                    <a:pt x="7525132" y="2892618"/>
                  </a:lnTo>
                  <a:close/>
                  <a:moveTo>
                    <a:pt x="8026868" y="2881750"/>
                  </a:moveTo>
                  <a:cubicBezTo>
                    <a:pt x="7977009" y="2878448"/>
                    <a:pt x="7928445" y="2910690"/>
                    <a:pt x="7896203" y="2898290"/>
                  </a:cubicBezTo>
                  <a:cubicBezTo>
                    <a:pt x="7915204" y="2891079"/>
                    <a:pt x="7941376" y="2885363"/>
                    <a:pt x="7966044" y="2882241"/>
                  </a:cubicBezTo>
                  <a:cubicBezTo>
                    <a:pt x="7990713" y="2879118"/>
                    <a:pt x="8013879" y="2878588"/>
                    <a:pt x="8026868" y="2881750"/>
                  </a:cubicBezTo>
                  <a:close/>
                  <a:moveTo>
                    <a:pt x="7853148" y="2851095"/>
                  </a:moveTo>
                  <a:lnTo>
                    <a:pt x="7753583" y="2871023"/>
                  </a:lnTo>
                  <a:lnTo>
                    <a:pt x="7758407" y="2858510"/>
                  </a:lnTo>
                  <a:close/>
                  <a:moveTo>
                    <a:pt x="7954845" y="2826319"/>
                  </a:moveTo>
                  <a:lnTo>
                    <a:pt x="7956328" y="2838033"/>
                  </a:lnTo>
                  <a:lnTo>
                    <a:pt x="7933668" y="2828999"/>
                  </a:lnTo>
                  <a:close/>
                  <a:moveTo>
                    <a:pt x="7562939" y="2826030"/>
                  </a:moveTo>
                  <a:cubicBezTo>
                    <a:pt x="7520870" y="2833644"/>
                    <a:pt x="7377472" y="2847219"/>
                    <a:pt x="7290491" y="2843581"/>
                  </a:cubicBezTo>
                  <a:lnTo>
                    <a:pt x="7289008" y="2831866"/>
                  </a:lnTo>
                  <a:close/>
                  <a:moveTo>
                    <a:pt x="7130291" y="2823003"/>
                  </a:moveTo>
                  <a:cubicBezTo>
                    <a:pt x="7141923" y="2822675"/>
                    <a:pt x="7153009" y="2824362"/>
                    <a:pt x="7162597" y="2831388"/>
                  </a:cubicBezTo>
                  <a:cubicBezTo>
                    <a:pt x="7135010" y="2841289"/>
                    <a:pt x="7114152" y="2832028"/>
                    <a:pt x="7094709" y="2826706"/>
                  </a:cubicBezTo>
                  <a:cubicBezTo>
                    <a:pt x="7106481" y="2825674"/>
                    <a:pt x="7118659" y="2823331"/>
                    <a:pt x="7130291" y="2823003"/>
                  </a:cubicBezTo>
                  <a:close/>
                  <a:moveTo>
                    <a:pt x="9139935" y="2816991"/>
                  </a:moveTo>
                  <a:cubicBezTo>
                    <a:pt x="9152249" y="2816112"/>
                    <a:pt x="9164346" y="2817413"/>
                    <a:pt x="9175675" y="2821931"/>
                  </a:cubicBezTo>
                  <a:lnTo>
                    <a:pt x="9131651" y="2839407"/>
                  </a:lnTo>
                  <a:lnTo>
                    <a:pt x="9142716" y="2854486"/>
                  </a:lnTo>
                  <a:cubicBezTo>
                    <a:pt x="9102318" y="2849986"/>
                    <a:pt x="9081506" y="2833851"/>
                    <a:pt x="9038052" y="2855833"/>
                  </a:cubicBezTo>
                  <a:cubicBezTo>
                    <a:pt x="9064097" y="2841892"/>
                    <a:pt x="9102996" y="2819629"/>
                    <a:pt x="9139935" y="2816991"/>
                  </a:cubicBezTo>
                  <a:close/>
                  <a:moveTo>
                    <a:pt x="7685164" y="2815136"/>
                  </a:moveTo>
                  <a:lnTo>
                    <a:pt x="7680218" y="2823086"/>
                  </a:lnTo>
                  <a:cubicBezTo>
                    <a:pt x="7683207" y="2824998"/>
                    <a:pt x="7686475" y="2825499"/>
                    <a:pt x="7690194" y="2825944"/>
                  </a:cubicBezTo>
                  <a:cubicBezTo>
                    <a:pt x="7657416" y="2831009"/>
                    <a:pt x="7625317" y="2837819"/>
                    <a:pt x="7600006" y="2825916"/>
                  </a:cubicBezTo>
                  <a:cubicBezTo>
                    <a:pt x="7615324" y="2823977"/>
                    <a:pt x="7657678" y="2818615"/>
                    <a:pt x="7685164" y="2815136"/>
                  </a:cubicBezTo>
                  <a:close/>
                  <a:moveTo>
                    <a:pt x="7878316" y="2807623"/>
                  </a:moveTo>
                  <a:cubicBezTo>
                    <a:pt x="7865865" y="2806910"/>
                    <a:pt x="7864195" y="2819025"/>
                    <a:pt x="7858622" y="2822019"/>
                  </a:cubicBezTo>
                  <a:lnTo>
                    <a:pt x="7848127" y="2811445"/>
                  </a:lnTo>
                  <a:close/>
                  <a:moveTo>
                    <a:pt x="9256138" y="2799385"/>
                  </a:moveTo>
                  <a:cubicBezTo>
                    <a:pt x="9235925" y="2806064"/>
                    <a:pt x="9213009" y="2813084"/>
                    <a:pt x="9195939" y="2812041"/>
                  </a:cubicBezTo>
                  <a:cubicBezTo>
                    <a:pt x="9211811" y="2803623"/>
                    <a:pt x="9235077" y="2802966"/>
                    <a:pt x="9256138" y="2799385"/>
                  </a:cubicBezTo>
                  <a:close/>
                  <a:moveTo>
                    <a:pt x="7943297" y="2795220"/>
                  </a:moveTo>
                  <a:cubicBezTo>
                    <a:pt x="7945756" y="2796110"/>
                    <a:pt x="7948236" y="2797627"/>
                    <a:pt x="7951308" y="2798383"/>
                  </a:cubicBezTo>
                  <a:lnTo>
                    <a:pt x="7952791" y="2810098"/>
                  </a:lnTo>
                  <a:lnTo>
                    <a:pt x="7935418" y="2795817"/>
                  </a:lnTo>
                  <a:cubicBezTo>
                    <a:pt x="7938401" y="2794066"/>
                    <a:pt x="7940838" y="2794330"/>
                    <a:pt x="7943297" y="2795220"/>
                  </a:cubicBezTo>
                  <a:close/>
                  <a:moveTo>
                    <a:pt x="8541684" y="2770515"/>
                  </a:moveTo>
                  <a:cubicBezTo>
                    <a:pt x="8537228" y="2771938"/>
                    <a:pt x="8532938" y="2775112"/>
                    <a:pt x="8528209" y="2777542"/>
                  </a:cubicBezTo>
                  <a:lnTo>
                    <a:pt x="8556145" y="2774006"/>
                  </a:lnTo>
                  <a:cubicBezTo>
                    <a:pt x="8550758" y="2769424"/>
                    <a:pt x="8546138" y="2769093"/>
                    <a:pt x="8541684" y="2770515"/>
                  </a:cubicBezTo>
                  <a:close/>
                  <a:moveTo>
                    <a:pt x="9073915" y="2770264"/>
                  </a:moveTo>
                  <a:cubicBezTo>
                    <a:pt x="9060077" y="2783919"/>
                    <a:pt x="9038045" y="2779841"/>
                    <a:pt x="9023012" y="2784032"/>
                  </a:cubicBezTo>
                  <a:lnTo>
                    <a:pt x="9021529" y="2772318"/>
                  </a:lnTo>
                  <a:close/>
                  <a:moveTo>
                    <a:pt x="8928766" y="2762759"/>
                  </a:moveTo>
                  <a:cubicBezTo>
                    <a:pt x="8946732" y="2763475"/>
                    <a:pt x="8962822" y="2767847"/>
                    <a:pt x="8975569" y="2778136"/>
                  </a:cubicBezTo>
                  <a:cubicBezTo>
                    <a:pt x="8901949" y="2782419"/>
                    <a:pt x="8839617" y="2799924"/>
                    <a:pt x="8784910" y="2830654"/>
                  </a:cubicBezTo>
                  <a:cubicBezTo>
                    <a:pt x="8714159" y="2832286"/>
                    <a:pt x="8588889" y="2840818"/>
                    <a:pt x="8506126" y="2870523"/>
                  </a:cubicBezTo>
                  <a:cubicBezTo>
                    <a:pt x="8504457" y="2882637"/>
                    <a:pt x="8504457" y="2882637"/>
                    <a:pt x="8487346" y="2892127"/>
                  </a:cubicBezTo>
                  <a:lnTo>
                    <a:pt x="8466169" y="2894808"/>
                  </a:lnTo>
                  <a:cubicBezTo>
                    <a:pt x="8462102" y="2887998"/>
                    <a:pt x="8467675" y="2885004"/>
                    <a:pt x="8470544" y="2882351"/>
                  </a:cubicBezTo>
                  <a:cubicBezTo>
                    <a:pt x="8465907" y="2871036"/>
                    <a:pt x="8451443" y="2879734"/>
                    <a:pt x="8442147" y="2878622"/>
                  </a:cubicBezTo>
                  <a:cubicBezTo>
                    <a:pt x="8436574" y="2881616"/>
                    <a:pt x="8415835" y="2913082"/>
                    <a:pt x="8376944" y="2898779"/>
                  </a:cubicBezTo>
                  <a:cubicBezTo>
                    <a:pt x="8379528" y="2893873"/>
                    <a:pt x="8373328" y="2891911"/>
                    <a:pt x="8369603" y="2887805"/>
                  </a:cubicBezTo>
                  <a:cubicBezTo>
                    <a:pt x="8343010" y="2920012"/>
                    <a:pt x="8290184" y="2893281"/>
                    <a:pt x="8246160" y="2910755"/>
                  </a:cubicBezTo>
                  <a:cubicBezTo>
                    <a:pt x="8326582" y="2862579"/>
                    <a:pt x="8471622" y="2887251"/>
                    <a:pt x="8553837" y="2831522"/>
                  </a:cubicBezTo>
                  <a:cubicBezTo>
                    <a:pt x="8616904" y="2816214"/>
                    <a:pt x="8702216" y="2831967"/>
                    <a:pt x="8742363" y="2783852"/>
                  </a:cubicBezTo>
                  <a:lnTo>
                    <a:pt x="8756010" y="2794026"/>
                  </a:lnTo>
                  <a:cubicBezTo>
                    <a:pt x="8804086" y="2791374"/>
                    <a:pt x="8874868" y="2760612"/>
                    <a:pt x="8928766" y="2762759"/>
                  </a:cubicBezTo>
                  <a:close/>
                  <a:moveTo>
                    <a:pt x="8633511" y="2752310"/>
                  </a:moveTo>
                  <a:lnTo>
                    <a:pt x="8634994" y="2764025"/>
                  </a:lnTo>
                  <a:lnTo>
                    <a:pt x="8664612" y="2755698"/>
                  </a:lnTo>
                  <a:cubicBezTo>
                    <a:pt x="8652161" y="2754984"/>
                    <a:pt x="8640852" y="2763283"/>
                    <a:pt x="8633511" y="2752310"/>
                  </a:cubicBezTo>
                  <a:close/>
                  <a:moveTo>
                    <a:pt x="7705118" y="2752182"/>
                  </a:moveTo>
                  <a:lnTo>
                    <a:pt x="7702363" y="2755736"/>
                  </a:lnTo>
                  <a:lnTo>
                    <a:pt x="7725022" y="2764770"/>
                  </a:lnTo>
                  <a:lnTo>
                    <a:pt x="7615534" y="2778630"/>
                  </a:lnTo>
                  <a:cubicBezTo>
                    <a:pt x="7629862" y="2754384"/>
                    <a:pt x="7677993" y="2769349"/>
                    <a:pt x="7705118" y="2752182"/>
                  </a:cubicBezTo>
                  <a:close/>
                  <a:moveTo>
                    <a:pt x="8574356" y="2747895"/>
                  </a:moveTo>
                  <a:lnTo>
                    <a:pt x="8543718" y="2751774"/>
                  </a:lnTo>
                  <a:lnTo>
                    <a:pt x="8472209" y="2772729"/>
                  </a:lnTo>
                  <a:close/>
                  <a:moveTo>
                    <a:pt x="7713045" y="2742480"/>
                  </a:moveTo>
                  <a:cubicBezTo>
                    <a:pt x="7713552" y="2742874"/>
                    <a:pt x="7714059" y="2743268"/>
                    <a:pt x="7714568" y="2743661"/>
                  </a:cubicBezTo>
                  <a:cubicBezTo>
                    <a:pt x="7711813" y="2747214"/>
                    <a:pt x="7708493" y="2749924"/>
                    <a:pt x="7705117" y="2752182"/>
                  </a:cubicBezTo>
                  <a:close/>
                  <a:moveTo>
                    <a:pt x="8979692" y="2722275"/>
                  </a:moveTo>
                  <a:lnTo>
                    <a:pt x="8977802" y="2723204"/>
                  </a:lnTo>
                  <a:cubicBezTo>
                    <a:pt x="8972078" y="2723643"/>
                    <a:pt x="8965856" y="2723286"/>
                    <a:pt x="8961491" y="2724983"/>
                  </a:cubicBezTo>
                  <a:close/>
                  <a:moveTo>
                    <a:pt x="6031721" y="2721844"/>
                  </a:moveTo>
                  <a:cubicBezTo>
                    <a:pt x="6135473" y="2713288"/>
                    <a:pt x="6232585" y="2746315"/>
                    <a:pt x="6323412" y="2758623"/>
                  </a:cubicBezTo>
                  <a:lnTo>
                    <a:pt x="6318468" y="2766574"/>
                  </a:lnTo>
                  <a:cubicBezTo>
                    <a:pt x="6455617" y="2754248"/>
                    <a:pt x="6597707" y="2802640"/>
                    <a:pt x="6735142" y="2792568"/>
                  </a:cubicBezTo>
                  <a:cubicBezTo>
                    <a:pt x="6755846" y="2811463"/>
                    <a:pt x="6801176" y="2800689"/>
                    <a:pt x="6830794" y="2792362"/>
                  </a:cubicBezTo>
                  <a:cubicBezTo>
                    <a:pt x="6816496" y="2798749"/>
                    <a:pt x="6843056" y="2816904"/>
                    <a:pt x="6870256" y="2811171"/>
                  </a:cubicBezTo>
                  <a:lnTo>
                    <a:pt x="6893686" y="2808205"/>
                  </a:lnTo>
                  <a:lnTo>
                    <a:pt x="6894770" y="2816766"/>
                  </a:lnTo>
                  <a:cubicBezTo>
                    <a:pt x="6803184" y="2823782"/>
                    <a:pt x="6741631" y="2800444"/>
                    <a:pt x="6649859" y="2831288"/>
                  </a:cubicBezTo>
                  <a:cubicBezTo>
                    <a:pt x="6657552" y="2816123"/>
                    <a:pt x="6632389" y="2790926"/>
                    <a:pt x="6602487" y="2797000"/>
                  </a:cubicBezTo>
                  <a:cubicBezTo>
                    <a:pt x="6508790" y="2787344"/>
                    <a:pt x="6409071" y="2780741"/>
                    <a:pt x="6319157" y="2775642"/>
                  </a:cubicBezTo>
                  <a:cubicBezTo>
                    <a:pt x="6271596" y="2765182"/>
                    <a:pt x="6202350" y="2757010"/>
                    <a:pt x="6145778" y="2747691"/>
                  </a:cubicBezTo>
                  <a:cubicBezTo>
                    <a:pt x="6103521" y="2779134"/>
                    <a:pt x="6078712" y="2727798"/>
                    <a:pt x="6039631" y="2737323"/>
                  </a:cubicBezTo>
                  <a:close/>
                  <a:moveTo>
                    <a:pt x="4291096" y="2713750"/>
                  </a:moveTo>
                  <a:lnTo>
                    <a:pt x="4298031" y="2717908"/>
                  </a:lnTo>
                  <a:lnTo>
                    <a:pt x="4266764" y="2716830"/>
                  </a:lnTo>
                  <a:close/>
                  <a:moveTo>
                    <a:pt x="5697656" y="2711945"/>
                  </a:moveTo>
                  <a:lnTo>
                    <a:pt x="5855429" y="2739583"/>
                  </a:lnTo>
                  <a:cubicBezTo>
                    <a:pt x="5813076" y="2744944"/>
                    <a:pt x="5716225" y="2735687"/>
                    <a:pt x="5697656" y="2711945"/>
                  </a:cubicBezTo>
                  <a:close/>
                  <a:moveTo>
                    <a:pt x="6894153" y="2710637"/>
                  </a:moveTo>
                  <a:lnTo>
                    <a:pt x="6942164" y="2721039"/>
                  </a:lnTo>
                  <a:lnTo>
                    <a:pt x="6883921" y="2723834"/>
                  </a:lnTo>
                  <a:close/>
                  <a:moveTo>
                    <a:pt x="1678948" y="2706547"/>
                  </a:moveTo>
                  <a:cubicBezTo>
                    <a:pt x="1715067" y="2706861"/>
                    <a:pt x="1750721" y="2708470"/>
                    <a:pt x="1785821" y="2711809"/>
                  </a:cubicBezTo>
                  <a:cubicBezTo>
                    <a:pt x="1634891" y="2738240"/>
                    <a:pt x="1493577" y="2717675"/>
                    <a:pt x="1343692" y="2727035"/>
                  </a:cubicBezTo>
                  <a:cubicBezTo>
                    <a:pt x="1458044" y="2716336"/>
                    <a:pt x="1570590" y="2705608"/>
                    <a:pt x="1678948" y="2706547"/>
                  </a:cubicBezTo>
                  <a:close/>
                  <a:moveTo>
                    <a:pt x="8959021" y="2694624"/>
                  </a:moveTo>
                  <a:cubicBezTo>
                    <a:pt x="8901065" y="2699672"/>
                    <a:pt x="8783133" y="2719178"/>
                    <a:pt x="8706052" y="2743127"/>
                  </a:cubicBezTo>
                  <a:cubicBezTo>
                    <a:pt x="8773471" y="2736881"/>
                    <a:pt x="8878786" y="2718972"/>
                    <a:pt x="8959021" y="2694624"/>
                  </a:cubicBezTo>
                  <a:close/>
                  <a:moveTo>
                    <a:pt x="7995463" y="2684755"/>
                  </a:moveTo>
                  <a:cubicBezTo>
                    <a:pt x="8001488" y="2683993"/>
                    <a:pt x="8007685" y="2685039"/>
                    <a:pt x="8011072" y="2688273"/>
                  </a:cubicBezTo>
                  <a:lnTo>
                    <a:pt x="7980883" y="2692094"/>
                  </a:lnTo>
                  <a:cubicBezTo>
                    <a:pt x="7983581" y="2688091"/>
                    <a:pt x="7989436" y="2685518"/>
                    <a:pt x="7995463" y="2684755"/>
                  </a:cubicBezTo>
                  <a:close/>
                  <a:moveTo>
                    <a:pt x="9297475" y="2684741"/>
                  </a:moveTo>
                  <a:cubicBezTo>
                    <a:pt x="9277957" y="2704150"/>
                    <a:pt x="9235262" y="2706808"/>
                    <a:pt x="9213800" y="2707235"/>
                  </a:cubicBezTo>
                  <a:cubicBezTo>
                    <a:pt x="9241000" y="2701503"/>
                    <a:pt x="9263564" y="2684455"/>
                    <a:pt x="9297475" y="2684741"/>
                  </a:cubicBezTo>
                  <a:close/>
                  <a:moveTo>
                    <a:pt x="8275366" y="2678621"/>
                  </a:moveTo>
                  <a:cubicBezTo>
                    <a:pt x="8276564" y="2688084"/>
                    <a:pt x="8251323" y="2683953"/>
                    <a:pt x="8239443" y="2687746"/>
                  </a:cubicBezTo>
                  <a:cubicBezTo>
                    <a:pt x="8243378" y="2682671"/>
                    <a:pt x="8249390" y="2681338"/>
                    <a:pt x="8255902" y="2680799"/>
                  </a:cubicBezTo>
                  <a:cubicBezTo>
                    <a:pt x="8262412" y="2680261"/>
                    <a:pt x="8269429" y="2680518"/>
                    <a:pt x="8275366" y="2678621"/>
                  </a:cubicBezTo>
                  <a:close/>
                  <a:moveTo>
                    <a:pt x="8073693" y="2675311"/>
                  </a:moveTo>
                  <a:cubicBezTo>
                    <a:pt x="8080465" y="2674111"/>
                    <a:pt x="8086619" y="2673904"/>
                    <a:pt x="8090373" y="2678234"/>
                  </a:cubicBezTo>
                  <a:lnTo>
                    <a:pt x="8053876" y="2682854"/>
                  </a:lnTo>
                  <a:lnTo>
                    <a:pt x="8053305" y="2678349"/>
                  </a:lnTo>
                  <a:cubicBezTo>
                    <a:pt x="8059531" y="2678705"/>
                    <a:pt x="8066922" y="2676512"/>
                    <a:pt x="8073693" y="2675311"/>
                  </a:cubicBezTo>
                  <a:close/>
                  <a:moveTo>
                    <a:pt x="8231138" y="2672775"/>
                  </a:moveTo>
                  <a:cubicBezTo>
                    <a:pt x="8113932" y="2723321"/>
                    <a:pt x="7927837" y="2739553"/>
                    <a:pt x="7803478" y="2755295"/>
                  </a:cubicBezTo>
                  <a:lnTo>
                    <a:pt x="7838492" y="2738961"/>
                  </a:lnTo>
                  <a:cubicBezTo>
                    <a:pt x="7819636" y="2712965"/>
                    <a:pt x="7805777" y="2748138"/>
                    <a:pt x="7780248" y="2741756"/>
                  </a:cubicBezTo>
                  <a:lnTo>
                    <a:pt x="7776445" y="2758717"/>
                  </a:lnTo>
                  <a:lnTo>
                    <a:pt x="7773479" y="2735288"/>
                  </a:lnTo>
                  <a:cubicBezTo>
                    <a:pt x="7758611" y="2737170"/>
                    <a:pt x="7753786" y="2749684"/>
                    <a:pt x="7745685" y="2758033"/>
                  </a:cubicBezTo>
                  <a:cubicBezTo>
                    <a:pt x="7735985" y="2750106"/>
                    <a:pt x="7724890" y="2752883"/>
                    <a:pt x="7714625" y="2744112"/>
                  </a:cubicBezTo>
                  <a:cubicBezTo>
                    <a:pt x="7716930" y="2740615"/>
                    <a:pt x="7719234" y="2737119"/>
                    <a:pt x="7720916" y="2732329"/>
                  </a:cubicBezTo>
                  <a:cubicBezTo>
                    <a:pt x="7639955" y="2725639"/>
                    <a:pt x="7538697" y="2779201"/>
                    <a:pt x="7449660" y="2759341"/>
                  </a:cubicBezTo>
                  <a:cubicBezTo>
                    <a:pt x="7429967" y="2773737"/>
                    <a:pt x="7365136" y="2775077"/>
                    <a:pt x="7347399" y="2779612"/>
                  </a:cubicBezTo>
                  <a:lnTo>
                    <a:pt x="7382412" y="2763276"/>
                  </a:lnTo>
                  <a:cubicBezTo>
                    <a:pt x="7295201" y="2757836"/>
                    <a:pt x="7238098" y="2769643"/>
                    <a:pt x="7153129" y="2756594"/>
                  </a:cubicBezTo>
                  <a:lnTo>
                    <a:pt x="7139291" y="2770247"/>
                  </a:lnTo>
                  <a:lnTo>
                    <a:pt x="7136610" y="2749071"/>
                  </a:lnTo>
                  <a:cubicBezTo>
                    <a:pt x="7414556" y="2749593"/>
                    <a:pt x="7691606" y="2721389"/>
                    <a:pt x="7964600" y="2690036"/>
                  </a:cubicBezTo>
                  <a:lnTo>
                    <a:pt x="7930157" y="2710876"/>
                  </a:lnTo>
                  <a:cubicBezTo>
                    <a:pt x="8006018" y="2698985"/>
                    <a:pt x="8110209" y="2719214"/>
                    <a:pt x="8178753" y="2674829"/>
                  </a:cubicBezTo>
                  <a:close/>
                  <a:moveTo>
                    <a:pt x="4297614" y="2667604"/>
                  </a:moveTo>
                  <a:lnTo>
                    <a:pt x="4276438" y="2670285"/>
                  </a:lnTo>
                  <a:lnTo>
                    <a:pt x="4239085" y="2668146"/>
                  </a:lnTo>
                  <a:close/>
                  <a:moveTo>
                    <a:pt x="5200628" y="2666882"/>
                  </a:moveTo>
                  <a:cubicBezTo>
                    <a:pt x="5333909" y="2664001"/>
                    <a:pt x="5470123" y="2672080"/>
                    <a:pt x="5586970" y="2716344"/>
                  </a:cubicBezTo>
                  <a:cubicBezTo>
                    <a:pt x="5444670" y="2713298"/>
                    <a:pt x="5252829" y="2658843"/>
                    <a:pt x="5069150" y="2672481"/>
                  </a:cubicBezTo>
                  <a:cubicBezTo>
                    <a:pt x="5112100" y="2670020"/>
                    <a:pt x="5156201" y="2667842"/>
                    <a:pt x="5200628" y="2666882"/>
                  </a:cubicBezTo>
                  <a:close/>
                  <a:moveTo>
                    <a:pt x="4053462" y="2662803"/>
                  </a:moveTo>
                  <a:lnTo>
                    <a:pt x="4196104" y="2668551"/>
                  </a:lnTo>
                  <a:cubicBezTo>
                    <a:pt x="4151510" y="2681520"/>
                    <a:pt x="4089769" y="2682012"/>
                    <a:pt x="4053462" y="2662803"/>
                  </a:cubicBezTo>
                  <a:close/>
                  <a:moveTo>
                    <a:pt x="9133709" y="2660608"/>
                  </a:moveTo>
                  <a:cubicBezTo>
                    <a:pt x="9130496" y="2658726"/>
                    <a:pt x="9123219" y="2659990"/>
                    <a:pt x="9114101" y="2662575"/>
                  </a:cubicBezTo>
                  <a:cubicBezTo>
                    <a:pt x="9104983" y="2665160"/>
                    <a:pt x="9094033" y="2669064"/>
                    <a:pt x="9083479" y="2672460"/>
                  </a:cubicBezTo>
                  <a:cubicBezTo>
                    <a:pt x="9100372" y="2668490"/>
                    <a:pt x="9117210" y="2664069"/>
                    <a:pt x="9133709" y="2660608"/>
                  </a:cubicBezTo>
                  <a:close/>
                  <a:moveTo>
                    <a:pt x="6087148" y="2646159"/>
                  </a:moveTo>
                  <a:lnTo>
                    <a:pt x="6133511" y="2647157"/>
                  </a:lnTo>
                  <a:lnTo>
                    <a:pt x="6124499" y="2648297"/>
                  </a:lnTo>
                  <a:close/>
                  <a:moveTo>
                    <a:pt x="9242567" y="2641792"/>
                  </a:moveTo>
                  <a:lnTo>
                    <a:pt x="9160564" y="2652172"/>
                  </a:lnTo>
                  <a:lnTo>
                    <a:pt x="9177938" y="2666454"/>
                  </a:lnTo>
                  <a:cubicBezTo>
                    <a:pt x="9153421" y="2693363"/>
                    <a:pt x="9101958" y="2673783"/>
                    <a:pt x="9102057" y="2699865"/>
                  </a:cubicBezTo>
                  <a:cubicBezTo>
                    <a:pt x="9145852" y="2680587"/>
                    <a:pt x="9245248" y="2662968"/>
                    <a:pt x="9242567" y="2641792"/>
                  </a:cubicBezTo>
                  <a:close/>
                  <a:moveTo>
                    <a:pt x="6922036" y="2637981"/>
                  </a:moveTo>
                  <a:lnTo>
                    <a:pt x="6932069" y="2641289"/>
                  </a:lnTo>
                  <a:lnTo>
                    <a:pt x="6900860" y="2640662"/>
                  </a:lnTo>
                  <a:close/>
                  <a:moveTo>
                    <a:pt x="6959104" y="2637867"/>
                  </a:moveTo>
                  <a:lnTo>
                    <a:pt x="6990655" y="2641197"/>
                  </a:lnTo>
                  <a:lnTo>
                    <a:pt x="6991225" y="2645702"/>
                  </a:lnTo>
                  <a:close/>
                  <a:moveTo>
                    <a:pt x="4514838" y="2635357"/>
                  </a:moveTo>
                  <a:cubicBezTo>
                    <a:pt x="4520964" y="2635325"/>
                    <a:pt x="4526640" y="2636094"/>
                    <a:pt x="4531516" y="2638453"/>
                  </a:cubicBezTo>
                  <a:lnTo>
                    <a:pt x="4457611" y="2640483"/>
                  </a:lnTo>
                  <a:lnTo>
                    <a:pt x="4457041" y="2635977"/>
                  </a:lnTo>
                  <a:cubicBezTo>
                    <a:pt x="4474036" y="2642753"/>
                    <a:pt x="4496460" y="2635451"/>
                    <a:pt x="4514838" y="2635357"/>
                  </a:cubicBezTo>
                  <a:close/>
                  <a:moveTo>
                    <a:pt x="4293165" y="2632459"/>
                  </a:moveTo>
                  <a:lnTo>
                    <a:pt x="4345442" y="2633166"/>
                  </a:lnTo>
                  <a:cubicBezTo>
                    <a:pt x="4340156" y="2638412"/>
                    <a:pt x="4298715" y="2650984"/>
                    <a:pt x="4293165" y="2632459"/>
                  </a:cubicBezTo>
                  <a:close/>
                  <a:moveTo>
                    <a:pt x="4418812" y="2630974"/>
                  </a:moveTo>
                  <a:cubicBezTo>
                    <a:pt x="4426786" y="2632940"/>
                    <a:pt x="4434171" y="2636125"/>
                    <a:pt x="4442116" y="2637409"/>
                  </a:cubicBezTo>
                  <a:lnTo>
                    <a:pt x="4393454" y="2643569"/>
                  </a:lnTo>
                  <a:lnTo>
                    <a:pt x="4391971" y="2631853"/>
                  </a:lnTo>
                  <a:cubicBezTo>
                    <a:pt x="4402274" y="2628260"/>
                    <a:pt x="4410838" y="2629007"/>
                    <a:pt x="4418812" y="2630974"/>
                  </a:cubicBezTo>
                  <a:close/>
                  <a:moveTo>
                    <a:pt x="9338872" y="2621603"/>
                  </a:moveTo>
                  <a:cubicBezTo>
                    <a:pt x="9324540" y="2619599"/>
                    <a:pt x="9307153" y="2640255"/>
                    <a:pt x="9286798" y="2647637"/>
                  </a:cubicBezTo>
                  <a:cubicBezTo>
                    <a:pt x="9309779" y="2644728"/>
                    <a:pt x="9333555" y="2644465"/>
                    <a:pt x="9352182" y="2632493"/>
                  </a:cubicBezTo>
                  <a:cubicBezTo>
                    <a:pt x="9348087" y="2625458"/>
                    <a:pt x="9343650" y="2622272"/>
                    <a:pt x="9338872" y="2621603"/>
                  </a:cubicBezTo>
                  <a:close/>
                  <a:moveTo>
                    <a:pt x="9129294" y="2575101"/>
                  </a:moveTo>
                  <a:cubicBezTo>
                    <a:pt x="9010224" y="2585597"/>
                    <a:pt x="8881306" y="2637625"/>
                    <a:pt x="8805730" y="2651769"/>
                  </a:cubicBezTo>
                  <a:cubicBezTo>
                    <a:pt x="8922746" y="2625053"/>
                    <a:pt x="9027752" y="2626411"/>
                    <a:pt x="9129294" y="2575101"/>
                  </a:cubicBezTo>
                  <a:close/>
                  <a:moveTo>
                    <a:pt x="370015" y="2564631"/>
                  </a:moveTo>
                  <a:lnTo>
                    <a:pt x="281703" y="2575810"/>
                  </a:lnTo>
                  <a:lnTo>
                    <a:pt x="311487" y="2565173"/>
                  </a:lnTo>
                  <a:close/>
                  <a:moveTo>
                    <a:pt x="9244066" y="2555995"/>
                  </a:moveTo>
                  <a:lnTo>
                    <a:pt x="9187876" y="2575011"/>
                  </a:lnTo>
                  <a:lnTo>
                    <a:pt x="9209051" y="2572331"/>
                  </a:lnTo>
                  <a:close/>
                  <a:moveTo>
                    <a:pt x="2071688" y="2554309"/>
                  </a:moveTo>
                  <a:cubicBezTo>
                    <a:pt x="1922264" y="2570934"/>
                    <a:pt x="1757037" y="2603753"/>
                    <a:pt x="1623690" y="2599117"/>
                  </a:cubicBezTo>
                  <a:cubicBezTo>
                    <a:pt x="1657663" y="2593557"/>
                    <a:pt x="1695226" y="2588774"/>
                    <a:pt x="1734316" y="2584526"/>
                  </a:cubicBezTo>
                  <a:cubicBezTo>
                    <a:pt x="1851586" y="2571784"/>
                    <a:pt x="1982599" y="2563870"/>
                    <a:pt x="2071688" y="2554309"/>
                  </a:cubicBezTo>
                  <a:close/>
                  <a:moveTo>
                    <a:pt x="5621827" y="2528814"/>
                  </a:moveTo>
                  <a:lnTo>
                    <a:pt x="5638626" y="2538589"/>
                  </a:lnTo>
                  <a:lnTo>
                    <a:pt x="5600648" y="2531495"/>
                  </a:lnTo>
                  <a:close/>
                  <a:moveTo>
                    <a:pt x="6984998" y="2528725"/>
                  </a:moveTo>
                  <a:cubicBezTo>
                    <a:pt x="6921328" y="2528430"/>
                    <a:pt x="6856043" y="2530743"/>
                    <a:pt x="6791859" y="2535434"/>
                  </a:cubicBezTo>
                  <a:cubicBezTo>
                    <a:pt x="6908973" y="2534800"/>
                    <a:pt x="7037945" y="2551893"/>
                    <a:pt x="7168444" y="2537663"/>
                  </a:cubicBezTo>
                  <a:cubicBezTo>
                    <a:pt x="7110722" y="2531922"/>
                    <a:pt x="7048668" y="2529020"/>
                    <a:pt x="6984998" y="2528725"/>
                  </a:cubicBezTo>
                  <a:close/>
                  <a:moveTo>
                    <a:pt x="6599015" y="2523681"/>
                  </a:moveTo>
                  <a:cubicBezTo>
                    <a:pt x="6632468" y="2552865"/>
                    <a:pt x="6711416" y="2536462"/>
                    <a:pt x="6754004" y="2536564"/>
                  </a:cubicBezTo>
                  <a:close/>
                  <a:moveTo>
                    <a:pt x="9396105" y="2512944"/>
                  </a:moveTo>
                  <a:lnTo>
                    <a:pt x="9374928" y="2515624"/>
                  </a:lnTo>
                  <a:lnTo>
                    <a:pt x="9367398" y="2528481"/>
                  </a:lnTo>
                  <a:close/>
                  <a:moveTo>
                    <a:pt x="9475888" y="2510169"/>
                  </a:moveTo>
                  <a:lnTo>
                    <a:pt x="9497634" y="2511994"/>
                  </a:lnTo>
                  <a:lnTo>
                    <a:pt x="9498204" y="2516500"/>
                  </a:lnTo>
                  <a:close/>
                  <a:moveTo>
                    <a:pt x="9163089" y="2502156"/>
                  </a:moveTo>
                  <a:cubicBezTo>
                    <a:pt x="9075511" y="2515530"/>
                    <a:pt x="9007788" y="2541042"/>
                    <a:pt x="8911035" y="2557868"/>
                  </a:cubicBezTo>
                  <a:cubicBezTo>
                    <a:pt x="8989520" y="2566702"/>
                    <a:pt x="9082854" y="2526504"/>
                    <a:pt x="9163089" y="2502156"/>
                  </a:cubicBezTo>
                  <a:close/>
                  <a:moveTo>
                    <a:pt x="737419" y="2494316"/>
                  </a:moveTo>
                  <a:lnTo>
                    <a:pt x="747342" y="2500385"/>
                  </a:lnTo>
                  <a:lnTo>
                    <a:pt x="716241" y="2496997"/>
                  </a:lnTo>
                  <a:close/>
                  <a:moveTo>
                    <a:pt x="9547515" y="2493777"/>
                  </a:moveTo>
                  <a:lnTo>
                    <a:pt x="9534130" y="2507373"/>
                  </a:lnTo>
                  <a:lnTo>
                    <a:pt x="9521964" y="2508913"/>
                  </a:lnTo>
                  <a:close/>
                  <a:moveTo>
                    <a:pt x="1570823" y="2474423"/>
                  </a:moveTo>
                  <a:lnTo>
                    <a:pt x="1608233" y="2477012"/>
                  </a:lnTo>
                  <a:cubicBezTo>
                    <a:pt x="1609431" y="2486474"/>
                    <a:pt x="1584187" y="2482345"/>
                    <a:pt x="1572306" y="2486137"/>
                  </a:cubicBezTo>
                  <a:close/>
                  <a:moveTo>
                    <a:pt x="1723214" y="2472185"/>
                  </a:moveTo>
                  <a:cubicBezTo>
                    <a:pt x="1727719" y="2471614"/>
                    <a:pt x="1732526" y="2473410"/>
                    <a:pt x="1734701" y="2477940"/>
                  </a:cubicBezTo>
                  <a:lnTo>
                    <a:pt x="1713524" y="2480621"/>
                  </a:lnTo>
                  <a:cubicBezTo>
                    <a:pt x="1714502" y="2475691"/>
                    <a:pt x="1718708" y="2472755"/>
                    <a:pt x="1723214" y="2472185"/>
                  </a:cubicBezTo>
                  <a:close/>
                  <a:moveTo>
                    <a:pt x="3603605" y="2469167"/>
                  </a:moveTo>
                  <a:cubicBezTo>
                    <a:pt x="3608148" y="2469335"/>
                    <a:pt x="3612275" y="2470301"/>
                    <a:pt x="3615574" y="2472859"/>
                  </a:cubicBezTo>
                  <a:lnTo>
                    <a:pt x="3589151" y="2470252"/>
                  </a:lnTo>
                  <a:cubicBezTo>
                    <a:pt x="3594107" y="2469625"/>
                    <a:pt x="3599063" y="2468998"/>
                    <a:pt x="3603605" y="2469167"/>
                  </a:cubicBezTo>
                  <a:close/>
                  <a:moveTo>
                    <a:pt x="3562726" y="2467647"/>
                  </a:moveTo>
                  <a:lnTo>
                    <a:pt x="3589151" y="2470253"/>
                  </a:lnTo>
                  <a:cubicBezTo>
                    <a:pt x="3579689" y="2471451"/>
                    <a:pt x="3569776" y="2472706"/>
                    <a:pt x="3562726" y="2467647"/>
                  </a:cubicBezTo>
                  <a:close/>
                  <a:moveTo>
                    <a:pt x="938001" y="2447866"/>
                  </a:moveTo>
                  <a:cubicBezTo>
                    <a:pt x="946362" y="2463289"/>
                    <a:pt x="900855" y="2469050"/>
                    <a:pt x="901504" y="2452487"/>
                  </a:cubicBezTo>
                  <a:close/>
                  <a:moveTo>
                    <a:pt x="2581944" y="2444394"/>
                  </a:moveTo>
                  <a:cubicBezTo>
                    <a:pt x="2359979" y="2470204"/>
                    <a:pt x="2106021" y="2463897"/>
                    <a:pt x="1858219" y="2502591"/>
                  </a:cubicBezTo>
                  <a:cubicBezTo>
                    <a:pt x="1858693" y="2481015"/>
                    <a:pt x="1896484" y="2511939"/>
                    <a:pt x="1893233" y="2486256"/>
                  </a:cubicBezTo>
                  <a:cubicBezTo>
                    <a:pt x="1840100" y="2478791"/>
                    <a:pt x="1804231" y="2488367"/>
                    <a:pt x="1751503" y="2487718"/>
                  </a:cubicBezTo>
                  <a:lnTo>
                    <a:pt x="1750020" y="2476002"/>
                  </a:lnTo>
                  <a:cubicBezTo>
                    <a:pt x="2024526" y="2474672"/>
                    <a:pt x="2314373" y="2449882"/>
                    <a:pt x="2581944" y="2444394"/>
                  </a:cubicBezTo>
                  <a:close/>
                  <a:moveTo>
                    <a:pt x="1702019" y="2436758"/>
                  </a:moveTo>
                  <a:lnTo>
                    <a:pt x="1745571" y="2440858"/>
                  </a:lnTo>
                  <a:cubicBezTo>
                    <a:pt x="1732590" y="2461270"/>
                    <a:pt x="1708161" y="2438269"/>
                    <a:pt x="1702019" y="2436758"/>
                  </a:cubicBezTo>
                  <a:close/>
                  <a:moveTo>
                    <a:pt x="1877719" y="2436032"/>
                  </a:moveTo>
                  <a:lnTo>
                    <a:pt x="2004130" y="2436510"/>
                  </a:lnTo>
                  <a:lnTo>
                    <a:pt x="1872894" y="2448546"/>
                  </a:lnTo>
                  <a:close/>
                  <a:moveTo>
                    <a:pt x="2810964" y="2427305"/>
                  </a:moveTo>
                  <a:lnTo>
                    <a:pt x="2833161" y="2429073"/>
                  </a:lnTo>
                  <a:lnTo>
                    <a:pt x="2802523" y="2432951"/>
                  </a:lnTo>
                  <a:close/>
                  <a:moveTo>
                    <a:pt x="4968927" y="2415987"/>
                  </a:moveTo>
                  <a:cubicBezTo>
                    <a:pt x="4911135" y="2418725"/>
                    <a:pt x="4855817" y="2419319"/>
                    <a:pt x="4796222" y="2422285"/>
                  </a:cubicBezTo>
                  <a:cubicBezTo>
                    <a:pt x="4851538" y="2421692"/>
                    <a:pt x="4915520" y="2449758"/>
                    <a:pt x="4968927" y="2415987"/>
                  </a:cubicBezTo>
                  <a:close/>
                  <a:moveTo>
                    <a:pt x="3037852" y="2415064"/>
                  </a:moveTo>
                  <a:lnTo>
                    <a:pt x="3044336" y="2419279"/>
                  </a:lnTo>
                  <a:lnTo>
                    <a:pt x="2959002" y="2425046"/>
                  </a:lnTo>
                  <a:close/>
                  <a:moveTo>
                    <a:pt x="2420654" y="2413903"/>
                  </a:moveTo>
                  <a:cubicBezTo>
                    <a:pt x="2430593" y="2413482"/>
                    <a:pt x="2439307" y="2415183"/>
                    <a:pt x="2446202" y="2420834"/>
                  </a:cubicBezTo>
                  <a:lnTo>
                    <a:pt x="2314966" y="2432868"/>
                  </a:lnTo>
                  <a:lnTo>
                    <a:pt x="2314054" y="2425659"/>
                  </a:lnTo>
                  <a:cubicBezTo>
                    <a:pt x="2349980" y="2435532"/>
                    <a:pt x="2390836" y="2415167"/>
                    <a:pt x="2420654" y="2413903"/>
                  </a:cubicBezTo>
                  <a:close/>
                  <a:moveTo>
                    <a:pt x="9737734" y="2412474"/>
                  </a:moveTo>
                  <a:lnTo>
                    <a:pt x="9697491" y="2434506"/>
                  </a:lnTo>
                  <a:lnTo>
                    <a:pt x="9701690" y="2417037"/>
                  </a:lnTo>
                  <a:close/>
                  <a:moveTo>
                    <a:pt x="630513" y="2405191"/>
                  </a:moveTo>
                  <a:cubicBezTo>
                    <a:pt x="641948" y="2403743"/>
                    <a:pt x="653651" y="2403978"/>
                    <a:pt x="661738" y="2406388"/>
                  </a:cubicBezTo>
                  <a:lnTo>
                    <a:pt x="600911" y="2414088"/>
                  </a:lnTo>
                  <a:cubicBezTo>
                    <a:pt x="607917" y="2409768"/>
                    <a:pt x="619080" y="2406638"/>
                    <a:pt x="630513" y="2405191"/>
                  </a:cubicBezTo>
                  <a:close/>
                  <a:moveTo>
                    <a:pt x="3239765" y="2401221"/>
                  </a:moveTo>
                  <a:cubicBezTo>
                    <a:pt x="3251064" y="2402152"/>
                    <a:pt x="3260580" y="2408843"/>
                    <a:pt x="3273751" y="2401683"/>
                  </a:cubicBezTo>
                  <a:cubicBezTo>
                    <a:pt x="3272080" y="2413797"/>
                    <a:pt x="3244190" y="2410461"/>
                    <a:pt x="3229155" y="2414652"/>
                  </a:cubicBezTo>
                  <a:lnTo>
                    <a:pt x="3227672" y="2402938"/>
                  </a:lnTo>
                  <a:cubicBezTo>
                    <a:pt x="3232035" y="2401242"/>
                    <a:pt x="3235999" y="2400912"/>
                    <a:pt x="3239765" y="2401221"/>
                  </a:cubicBezTo>
                  <a:close/>
                  <a:moveTo>
                    <a:pt x="931892" y="2395993"/>
                  </a:moveTo>
                  <a:lnTo>
                    <a:pt x="941474" y="2399358"/>
                  </a:lnTo>
                  <a:lnTo>
                    <a:pt x="962651" y="2396678"/>
                  </a:lnTo>
                  <a:close/>
                  <a:moveTo>
                    <a:pt x="2707589" y="2388203"/>
                  </a:moveTo>
                  <a:cubicBezTo>
                    <a:pt x="2718368" y="2401030"/>
                    <a:pt x="2676871" y="2413150"/>
                    <a:pt x="2651970" y="2411724"/>
                  </a:cubicBezTo>
                  <a:lnTo>
                    <a:pt x="2630793" y="2414405"/>
                  </a:lnTo>
                  <a:close/>
                  <a:moveTo>
                    <a:pt x="2975160" y="2382715"/>
                  </a:moveTo>
                  <a:cubicBezTo>
                    <a:pt x="2887869" y="2398343"/>
                    <a:pt x="2810691" y="2396211"/>
                    <a:pt x="2724962" y="2402485"/>
                  </a:cubicBezTo>
                  <a:cubicBezTo>
                    <a:pt x="2803242" y="2387997"/>
                    <a:pt x="2892870" y="2390843"/>
                    <a:pt x="2975160" y="2382715"/>
                  </a:cubicBezTo>
                  <a:close/>
                  <a:moveTo>
                    <a:pt x="4535957" y="2380612"/>
                  </a:moveTo>
                  <a:lnTo>
                    <a:pt x="4419698" y="2388004"/>
                  </a:lnTo>
                  <a:lnTo>
                    <a:pt x="4545538" y="2383977"/>
                  </a:lnTo>
                  <a:close/>
                  <a:moveTo>
                    <a:pt x="4603213" y="2376677"/>
                  </a:moveTo>
                  <a:lnTo>
                    <a:pt x="4566715" y="2381297"/>
                  </a:lnTo>
                  <a:lnTo>
                    <a:pt x="4610552" y="2387650"/>
                  </a:lnTo>
                  <a:cubicBezTo>
                    <a:pt x="4606829" y="2383543"/>
                    <a:pt x="4600629" y="2381581"/>
                    <a:pt x="4603213" y="2376677"/>
                  </a:cubicBezTo>
                  <a:close/>
                  <a:moveTo>
                    <a:pt x="4334102" y="2369999"/>
                  </a:moveTo>
                  <a:lnTo>
                    <a:pt x="4329728" y="2382455"/>
                  </a:lnTo>
                  <a:cubicBezTo>
                    <a:pt x="4335015" y="2377208"/>
                    <a:pt x="4376609" y="2391169"/>
                    <a:pt x="4365203" y="2373387"/>
                  </a:cubicBezTo>
                  <a:cubicBezTo>
                    <a:pt x="4357960" y="2388495"/>
                    <a:pt x="4340244" y="2371510"/>
                    <a:pt x="4334102" y="2369999"/>
                  </a:cubicBezTo>
                  <a:close/>
                  <a:moveTo>
                    <a:pt x="3755148" y="2353104"/>
                  </a:moveTo>
                  <a:cubicBezTo>
                    <a:pt x="3745948" y="2378073"/>
                    <a:pt x="3705672" y="2378136"/>
                    <a:pt x="3683639" y="2374058"/>
                  </a:cubicBezTo>
                  <a:cubicBezTo>
                    <a:pt x="3703333" y="2359663"/>
                    <a:pt x="3738609" y="2367100"/>
                    <a:pt x="3755148" y="2353104"/>
                  </a:cubicBezTo>
                  <a:close/>
                  <a:moveTo>
                    <a:pt x="1841039" y="2303768"/>
                  </a:moveTo>
                  <a:cubicBezTo>
                    <a:pt x="1744276" y="2299250"/>
                    <a:pt x="1656779" y="2343373"/>
                    <a:pt x="1552458" y="2329340"/>
                  </a:cubicBezTo>
                  <a:cubicBezTo>
                    <a:pt x="1581996" y="2342081"/>
                    <a:pt x="1635944" y="2330674"/>
                    <a:pt x="1664628" y="2336656"/>
                  </a:cubicBezTo>
                  <a:cubicBezTo>
                    <a:pt x="1735115" y="2311253"/>
                    <a:pt x="1814610" y="2353378"/>
                    <a:pt x="1883153" y="2308994"/>
                  </a:cubicBezTo>
                  <a:cubicBezTo>
                    <a:pt x="1868875" y="2306051"/>
                    <a:pt x="1854863" y="2304413"/>
                    <a:pt x="1841039" y="2303768"/>
                  </a:cubicBezTo>
                  <a:close/>
                  <a:moveTo>
                    <a:pt x="9860957" y="2261370"/>
                  </a:moveTo>
                  <a:lnTo>
                    <a:pt x="9836627" y="2264450"/>
                  </a:lnTo>
                  <a:cubicBezTo>
                    <a:pt x="9822163" y="2273147"/>
                    <a:pt x="9840471" y="2273119"/>
                    <a:pt x="9847691" y="2279529"/>
                  </a:cubicBezTo>
                  <a:cubicBezTo>
                    <a:pt x="9849933" y="2271921"/>
                    <a:pt x="9861812" y="2268128"/>
                    <a:pt x="9860957" y="2261370"/>
                  </a:cubicBezTo>
                  <a:close/>
                  <a:moveTo>
                    <a:pt x="1277495" y="2254735"/>
                  </a:moveTo>
                  <a:cubicBezTo>
                    <a:pt x="1263198" y="2261123"/>
                    <a:pt x="1220085" y="2285808"/>
                    <a:pt x="1204503" y="2263975"/>
                  </a:cubicBezTo>
                  <a:close/>
                  <a:moveTo>
                    <a:pt x="2788092" y="2246627"/>
                  </a:moveTo>
                  <a:lnTo>
                    <a:pt x="1949837" y="2300552"/>
                  </a:lnTo>
                  <a:lnTo>
                    <a:pt x="1908966" y="2317628"/>
                  </a:lnTo>
                  <a:cubicBezTo>
                    <a:pt x="2179309" y="2283406"/>
                    <a:pt x="2488354" y="2287317"/>
                    <a:pt x="2780564" y="2259482"/>
                  </a:cubicBezTo>
                  <a:close/>
                  <a:moveTo>
                    <a:pt x="1689380" y="2242880"/>
                  </a:moveTo>
                  <a:lnTo>
                    <a:pt x="1652883" y="2247500"/>
                  </a:lnTo>
                  <a:lnTo>
                    <a:pt x="1652312" y="2242995"/>
                  </a:lnTo>
                  <a:close/>
                  <a:moveTo>
                    <a:pt x="1497955" y="2238730"/>
                  </a:moveTo>
                  <a:cubicBezTo>
                    <a:pt x="1484501" y="2280719"/>
                    <a:pt x="1418027" y="2243812"/>
                    <a:pt x="1409524" y="2245347"/>
                  </a:cubicBezTo>
                  <a:close/>
                  <a:moveTo>
                    <a:pt x="1083511" y="2233970"/>
                  </a:moveTo>
                  <a:cubicBezTo>
                    <a:pt x="1083038" y="2255546"/>
                    <a:pt x="1118028" y="2260730"/>
                    <a:pt x="1136336" y="2260702"/>
                  </a:cubicBezTo>
                  <a:lnTo>
                    <a:pt x="1136393" y="2261152"/>
                  </a:lnTo>
                  <a:lnTo>
                    <a:pt x="1063401" y="2270392"/>
                  </a:lnTo>
                  <a:cubicBezTo>
                    <a:pt x="1068061" y="2260189"/>
                    <a:pt x="1054982" y="2254520"/>
                    <a:pt x="1048555" y="2250756"/>
                  </a:cubicBezTo>
                  <a:cubicBezTo>
                    <a:pt x="1043103" y="2258313"/>
                    <a:pt x="1033807" y="2257200"/>
                    <a:pt x="1024795" y="2258341"/>
                  </a:cubicBezTo>
                  <a:lnTo>
                    <a:pt x="1037433" y="2235225"/>
                  </a:lnTo>
                  <a:cubicBezTo>
                    <a:pt x="1050453" y="2240444"/>
                    <a:pt x="1068192" y="2235909"/>
                    <a:pt x="1083511" y="2233970"/>
                  </a:cubicBezTo>
                  <a:close/>
                  <a:moveTo>
                    <a:pt x="1296442" y="2230820"/>
                  </a:moveTo>
                  <a:lnTo>
                    <a:pt x="1208130" y="2241999"/>
                  </a:lnTo>
                  <a:lnTo>
                    <a:pt x="1216228" y="2233650"/>
                  </a:lnTo>
                  <a:close/>
                  <a:moveTo>
                    <a:pt x="2176195" y="2164775"/>
                  </a:moveTo>
                  <a:cubicBezTo>
                    <a:pt x="2145818" y="2192426"/>
                    <a:pt x="2093564" y="2170200"/>
                    <a:pt x="2061420" y="2183882"/>
                  </a:cubicBezTo>
                  <a:cubicBezTo>
                    <a:pt x="2078783" y="2174589"/>
                    <a:pt x="2098842" y="2168502"/>
                    <a:pt x="2118878" y="2165393"/>
                  </a:cubicBezTo>
                  <a:cubicBezTo>
                    <a:pt x="2138912" y="2162285"/>
                    <a:pt x="2158924" y="2162155"/>
                    <a:pt x="2176195" y="2164775"/>
                  </a:cubicBezTo>
                  <a:close/>
                  <a:moveTo>
                    <a:pt x="2421917" y="2157231"/>
                  </a:moveTo>
                  <a:cubicBezTo>
                    <a:pt x="2416196" y="2156453"/>
                    <a:pt x="2412437" y="2164053"/>
                    <a:pt x="2406487" y="2168583"/>
                  </a:cubicBezTo>
                  <a:cubicBezTo>
                    <a:pt x="2417866" y="2168059"/>
                    <a:pt x="2429244" y="2167534"/>
                    <a:pt x="2428445" y="2161226"/>
                  </a:cubicBezTo>
                  <a:cubicBezTo>
                    <a:pt x="2425948" y="2158681"/>
                    <a:pt x="2423825" y="2157491"/>
                    <a:pt x="2421917" y="2157231"/>
                  </a:cubicBezTo>
                  <a:close/>
                  <a:moveTo>
                    <a:pt x="2083885" y="2140753"/>
                  </a:moveTo>
                  <a:lnTo>
                    <a:pt x="2011748" y="2156752"/>
                  </a:lnTo>
                  <a:lnTo>
                    <a:pt x="2035224" y="2146913"/>
                  </a:lnTo>
                  <a:close/>
                  <a:moveTo>
                    <a:pt x="3498258" y="2128345"/>
                  </a:moveTo>
                  <a:lnTo>
                    <a:pt x="3526313" y="2129371"/>
                  </a:lnTo>
                  <a:lnTo>
                    <a:pt x="3489817" y="2133991"/>
                  </a:lnTo>
                  <a:close/>
                  <a:moveTo>
                    <a:pt x="3719784" y="2122562"/>
                  </a:moveTo>
                  <a:cubicBezTo>
                    <a:pt x="3777375" y="2120937"/>
                    <a:pt x="3835228" y="2121396"/>
                    <a:pt x="3889593" y="2124127"/>
                  </a:cubicBezTo>
                  <a:cubicBezTo>
                    <a:pt x="3887352" y="2131735"/>
                    <a:pt x="3799513" y="2121339"/>
                    <a:pt x="3758928" y="2140668"/>
                  </a:cubicBezTo>
                  <a:cubicBezTo>
                    <a:pt x="3718839" y="2116902"/>
                    <a:pt x="3626495" y="2143241"/>
                    <a:pt x="3551557" y="2133500"/>
                  </a:cubicBezTo>
                  <a:cubicBezTo>
                    <a:pt x="3604867" y="2127896"/>
                    <a:pt x="3662194" y="2124187"/>
                    <a:pt x="3719784" y="2122562"/>
                  </a:cubicBezTo>
                  <a:close/>
                  <a:moveTo>
                    <a:pt x="2607961" y="2114696"/>
                  </a:moveTo>
                  <a:lnTo>
                    <a:pt x="2609444" y="2126412"/>
                  </a:lnTo>
                  <a:cubicBezTo>
                    <a:pt x="2575245" y="2123874"/>
                    <a:pt x="2516163" y="2167060"/>
                    <a:pt x="2513220" y="2122111"/>
                  </a:cubicBezTo>
                  <a:close/>
                  <a:moveTo>
                    <a:pt x="3732674" y="2103248"/>
                  </a:moveTo>
                  <a:lnTo>
                    <a:pt x="3770870" y="2104822"/>
                  </a:lnTo>
                  <a:cubicBezTo>
                    <a:pt x="3761916" y="2106414"/>
                    <a:pt x="3746551" y="2115225"/>
                    <a:pt x="3732674" y="2103248"/>
                  </a:cubicBezTo>
                  <a:close/>
                  <a:moveTo>
                    <a:pt x="2486243" y="2062694"/>
                  </a:moveTo>
                  <a:cubicBezTo>
                    <a:pt x="2493130" y="2062853"/>
                    <a:pt x="2499863" y="2063603"/>
                    <a:pt x="2506091" y="2065790"/>
                  </a:cubicBezTo>
                  <a:lnTo>
                    <a:pt x="2465471" y="2063149"/>
                  </a:lnTo>
                  <a:cubicBezTo>
                    <a:pt x="2472315" y="2062969"/>
                    <a:pt x="2479356" y="2062536"/>
                    <a:pt x="2486243" y="2062694"/>
                  </a:cubicBezTo>
                  <a:close/>
                  <a:moveTo>
                    <a:pt x="10054579" y="2036804"/>
                  </a:moveTo>
                  <a:cubicBezTo>
                    <a:pt x="10042699" y="2040598"/>
                    <a:pt x="10035171" y="2053453"/>
                    <a:pt x="10019280" y="2050887"/>
                  </a:cubicBezTo>
                  <a:cubicBezTo>
                    <a:pt x="10021356" y="2045589"/>
                    <a:pt x="10035478" y="2034187"/>
                    <a:pt x="10054579" y="2036804"/>
                  </a:cubicBezTo>
                  <a:close/>
                  <a:moveTo>
                    <a:pt x="3705028" y="2004203"/>
                  </a:moveTo>
                  <a:lnTo>
                    <a:pt x="3683852" y="2006883"/>
                  </a:lnTo>
                  <a:lnTo>
                    <a:pt x="3711799" y="2010670"/>
                  </a:lnTo>
                  <a:close/>
                  <a:moveTo>
                    <a:pt x="3260397" y="2003265"/>
                  </a:moveTo>
                  <a:cubicBezTo>
                    <a:pt x="3152391" y="2028839"/>
                    <a:pt x="3094148" y="2031635"/>
                    <a:pt x="2988002" y="2021266"/>
                  </a:cubicBezTo>
                  <a:close/>
                  <a:moveTo>
                    <a:pt x="1535551" y="2000498"/>
                  </a:moveTo>
                  <a:lnTo>
                    <a:pt x="1541979" y="2004262"/>
                  </a:lnTo>
                  <a:lnTo>
                    <a:pt x="1499055" y="2005118"/>
                  </a:lnTo>
                  <a:close/>
                  <a:moveTo>
                    <a:pt x="3386294" y="1999687"/>
                  </a:moveTo>
                  <a:lnTo>
                    <a:pt x="3364017" y="2018988"/>
                  </a:lnTo>
                  <a:lnTo>
                    <a:pt x="3358159" y="2019730"/>
                  </a:lnTo>
                  <a:close/>
                  <a:moveTo>
                    <a:pt x="10128979" y="1991679"/>
                  </a:moveTo>
                  <a:lnTo>
                    <a:pt x="10115143" y="2005333"/>
                  </a:lnTo>
                  <a:lnTo>
                    <a:pt x="10099824" y="2007273"/>
                  </a:lnTo>
                  <a:close/>
                  <a:moveTo>
                    <a:pt x="478029" y="1932025"/>
                  </a:moveTo>
                  <a:cubicBezTo>
                    <a:pt x="485633" y="1931062"/>
                    <a:pt x="493464" y="1932360"/>
                    <a:pt x="496963" y="1936495"/>
                  </a:cubicBezTo>
                  <a:lnTo>
                    <a:pt x="460467" y="1941115"/>
                  </a:lnTo>
                  <a:cubicBezTo>
                    <a:pt x="463051" y="1936210"/>
                    <a:pt x="470425" y="1932987"/>
                    <a:pt x="478029" y="1932025"/>
                  </a:cubicBezTo>
                  <a:close/>
                  <a:moveTo>
                    <a:pt x="401115" y="1921203"/>
                  </a:moveTo>
                  <a:lnTo>
                    <a:pt x="400139" y="1921571"/>
                  </a:lnTo>
                  <a:cubicBezTo>
                    <a:pt x="392162" y="1922294"/>
                    <a:pt x="383684" y="1922223"/>
                    <a:pt x="377745" y="1924119"/>
                  </a:cubicBezTo>
                  <a:close/>
                  <a:moveTo>
                    <a:pt x="10206174" y="1896300"/>
                  </a:moveTo>
                  <a:lnTo>
                    <a:pt x="10152950" y="1938745"/>
                  </a:lnTo>
                  <a:lnTo>
                    <a:pt x="10143025" y="1932677"/>
                  </a:lnTo>
                  <a:cubicBezTo>
                    <a:pt x="10153993" y="1921675"/>
                    <a:pt x="10184467" y="1920106"/>
                    <a:pt x="10175985" y="1900121"/>
                  </a:cubicBezTo>
                  <a:close/>
                  <a:moveTo>
                    <a:pt x="972622" y="1893220"/>
                  </a:moveTo>
                  <a:cubicBezTo>
                    <a:pt x="945708" y="1901205"/>
                    <a:pt x="923048" y="1892170"/>
                    <a:pt x="899059" y="1897955"/>
                  </a:cubicBezTo>
                  <a:cubicBezTo>
                    <a:pt x="924126" y="1897070"/>
                    <a:pt x="950511" y="1910211"/>
                    <a:pt x="972622" y="1893220"/>
                  </a:cubicBezTo>
                  <a:close/>
                  <a:moveTo>
                    <a:pt x="10113235" y="1867322"/>
                  </a:moveTo>
                  <a:cubicBezTo>
                    <a:pt x="10112015" y="1879378"/>
                    <a:pt x="10092441" y="1898337"/>
                    <a:pt x="10075330" y="1907827"/>
                  </a:cubicBezTo>
                  <a:cubicBezTo>
                    <a:pt x="10063982" y="1891410"/>
                    <a:pt x="10074844" y="1873469"/>
                    <a:pt x="10093085" y="1868048"/>
                  </a:cubicBezTo>
                  <a:cubicBezTo>
                    <a:pt x="10099165" y="1866242"/>
                    <a:pt x="10106065" y="1865826"/>
                    <a:pt x="10113235" y="1867322"/>
                  </a:cubicBezTo>
                  <a:close/>
                  <a:moveTo>
                    <a:pt x="51240" y="1763866"/>
                  </a:moveTo>
                  <a:cubicBezTo>
                    <a:pt x="57984" y="1764143"/>
                    <a:pt x="65769" y="1766876"/>
                    <a:pt x="75285" y="1773340"/>
                  </a:cubicBezTo>
                  <a:cubicBezTo>
                    <a:pt x="58974" y="1789138"/>
                    <a:pt x="25740" y="1790598"/>
                    <a:pt x="0" y="1793399"/>
                  </a:cubicBezTo>
                  <a:cubicBezTo>
                    <a:pt x="20139" y="1784326"/>
                    <a:pt x="31007" y="1763037"/>
                    <a:pt x="51240" y="1763866"/>
                  </a:cubicBezTo>
                  <a:close/>
                  <a:moveTo>
                    <a:pt x="692105" y="1724098"/>
                  </a:moveTo>
                  <a:lnTo>
                    <a:pt x="692675" y="1728603"/>
                  </a:lnTo>
                  <a:lnTo>
                    <a:pt x="662486" y="1732425"/>
                  </a:lnTo>
                  <a:cubicBezTo>
                    <a:pt x="664816" y="1727324"/>
                    <a:pt x="670038" y="1726090"/>
                    <a:pt x="675771" y="1725708"/>
                  </a:cubicBezTo>
                  <a:cubicBezTo>
                    <a:pt x="681501" y="1725326"/>
                    <a:pt x="687741" y="1725795"/>
                    <a:pt x="692105" y="1724098"/>
                  </a:cubicBezTo>
                  <a:close/>
                  <a:moveTo>
                    <a:pt x="437916" y="1714882"/>
                  </a:moveTo>
                  <a:cubicBezTo>
                    <a:pt x="448254" y="1713766"/>
                    <a:pt x="458718" y="1713930"/>
                    <a:pt x="469072" y="1716167"/>
                  </a:cubicBezTo>
                  <a:cubicBezTo>
                    <a:pt x="435160" y="1715882"/>
                    <a:pt x="397562" y="1737122"/>
                    <a:pt x="354639" y="1737977"/>
                  </a:cubicBezTo>
                  <a:cubicBezTo>
                    <a:pt x="377022" y="1733083"/>
                    <a:pt x="406903" y="1718228"/>
                    <a:pt x="437916" y="1714882"/>
                  </a:cubicBezTo>
                  <a:close/>
                  <a:moveTo>
                    <a:pt x="538739" y="1633643"/>
                  </a:moveTo>
                  <a:cubicBezTo>
                    <a:pt x="519331" y="1650291"/>
                    <a:pt x="488669" y="1675688"/>
                    <a:pt x="449019" y="1680707"/>
                  </a:cubicBezTo>
                  <a:cubicBezTo>
                    <a:pt x="470954" y="1658704"/>
                    <a:pt x="425162" y="1662212"/>
                    <a:pt x="438713" y="1646305"/>
                  </a:cubicBezTo>
                  <a:close/>
                  <a:moveTo>
                    <a:pt x="1233526" y="1442688"/>
                  </a:moveTo>
                  <a:cubicBezTo>
                    <a:pt x="1239608" y="1441918"/>
                    <a:pt x="1245919" y="1442950"/>
                    <a:pt x="1249304" y="1446184"/>
                  </a:cubicBezTo>
                  <a:lnTo>
                    <a:pt x="1219116" y="1450006"/>
                  </a:lnTo>
                  <a:cubicBezTo>
                    <a:pt x="1221588" y="1446030"/>
                    <a:pt x="1227444" y="1443458"/>
                    <a:pt x="1233526" y="1442688"/>
                  </a:cubicBezTo>
                  <a:close/>
                  <a:moveTo>
                    <a:pt x="1654310" y="1430623"/>
                  </a:moveTo>
                  <a:cubicBezTo>
                    <a:pt x="1637143" y="1439663"/>
                    <a:pt x="1612527" y="1440489"/>
                    <a:pt x="1588196" y="1443569"/>
                  </a:cubicBezTo>
                  <a:cubicBezTo>
                    <a:pt x="1591901" y="1434860"/>
                    <a:pt x="1605571" y="1432558"/>
                    <a:pt x="1619745" y="1431965"/>
                  </a:cubicBezTo>
                  <a:cubicBezTo>
                    <a:pt x="1633918" y="1431373"/>
                    <a:pt x="1648595" y="1432491"/>
                    <a:pt x="1654310" y="1430623"/>
                  </a:cubicBezTo>
                  <a:close/>
                  <a:moveTo>
                    <a:pt x="1358165" y="1427368"/>
                  </a:moveTo>
                  <a:lnTo>
                    <a:pt x="1364650" y="1431583"/>
                  </a:lnTo>
                  <a:lnTo>
                    <a:pt x="1315361" y="1432786"/>
                  </a:lnTo>
                  <a:close/>
                  <a:moveTo>
                    <a:pt x="1483151" y="1416582"/>
                  </a:moveTo>
                  <a:lnTo>
                    <a:pt x="1437642" y="1422343"/>
                  </a:lnTo>
                  <a:lnTo>
                    <a:pt x="1437015" y="1417386"/>
                  </a:lnTo>
                  <a:close/>
                  <a:moveTo>
                    <a:pt x="1211417" y="1389178"/>
                  </a:moveTo>
                  <a:lnTo>
                    <a:pt x="884885" y="1442417"/>
                  </a:lnTo>
                  <a:cubicBezTo>
                    <a:pt x="928452" y="1421337"/>
                    <a:pt x="984148" y="1410167"/>
                    <a:pt x="1041920" y="1403196"/>
                  </a:cubicBezTo>
                  <a:cubicBezTo>
                    <a:pt x="1099692" y="1396226"/>
                    <a:pt x="1159541" y="1393457"/>
                    <a:pt x="1211417" y="1389178"/>
                  </a:cubicBezTo>
                  <a:close/>
                  <a:moveTo>
                    <a:pt x="10464641" y="1377866"/>
                  </a:moveTo>
                  <a:cubicBezTo>
                    <a:pt x="10326676" y="1409065"/>
                    <a:pt x="10239449" y="1501135"/>
                    <a:pt x="10126310" y="1558490"/>
                  </a:cubicBezTo>
                  <a:lnTo>
                    <a:pt x="10128991" y="1579666"/>
                  </a:lnTo>
                  <a:lnTo>
                    <a:pt x="10144310" y="1577727"/>
                  </a:lnTo>
                  <a:cubicBezTo>
                    <a:pt x="10237834" y="1513700"/>
                    <a:pt x="10393873" y="1477009"/>
                    <a:pt x="10464641" y="1377866"/>
                  </a:cubicBezTo>
                  <a:close/>
                  <a:moveTo>
                    <a:pt x="2008725" y="1304728"/>
                  </a:moveTo>
                  <a:cubicBezTo>
                    <a:pt x="1922632" y="1329818"/>
                    <a:pt x="1790199" y="1332391"/>
                    <a:pt x="1694546" y="1332598"/>
                  </a:cubicBezTo>
                  <a:close/>
                  <a:moveTo>
                    <a:pt x="10173670" y="1282799"/>
                  </a:moveTo>
                  <a:cubicBezTo>
                    <a:pt x="10153278" y="1285123"/>
                    <a:pt x="10133158" y="1299774"/>
                    <a:pt x="10122310" y="1306297"/>
                  </a:cubicBezTo>
                  <a:cubicBezTo>
                    <a:pt x="10142005" y="1291900"/>
                    <a:pt x="10176830" y="1299395"/>
                    <a:pt x="10193820" y="1285341"/>
                  </a:cubicBezTo>
                  <a:cubicBezTo>
                    <a:pt x="10187295" y="1282620"/>
                    <a:pt x="10180467" y="1282024"/>
                    <a:pt x="10173670" y="1282799"/>
                  </a:cubicBezTo>
                  <a:close/>
                  <a:moveTo>
                    <a:pt x="10334979" y="1279375"/>
                  </a:moveTo>
                  <a:lnTo>
                    <a:pt x="10319659" y="1281314"/>
                  </a:lnTo>
                  <a:lnTo>
                    <a:pt x="10200949" y="1341663"/>
                  </a:lnTo>
                  <a:close/>
                  <a:moveTo>
                    <a:pt x="1227915" y="1277221"/>
                  </a:moveTo>
                  <a:lnTo>
                    <a:pt x="1235135" y="1283631"/>
                  </a:lnTo>
                  <a:lnTo>
                    <a:pt x="1075503" y="1291936"/>
                  </a:lnTo>
                  <a:close/>
                  <a:moveTo>
                    <a:pt x="7080660" y="1265589"/>
                  </a:moveTo>
                  <a:cubicBezTo>
                    <a:pt x="7203656" y="1278860"/>
                    <a:pt x="7329553" y="1293596"/>
                    <a:pt x="7463327" y="1283528"/>
                  </a:cubicBezTo>
                  <a:cubicBezTo>
                    <a:pt x="7333534" y="1281647"/>
                    <a:pt x="7206467" y="1275758"/>
                    <a:pt x="7080660" y="1265589"/>
                  </a:cubicBezTo>
                  <a:close/>
                  <a:moveTo>
                    <a:pt x="1345633" y="1263657"/>
                  </a:moveTo>
                  <a:cubicBezTo>
                    <a:pt x="1348017" y="1264020"/>
                    <a:pt x="1350491" y="1265482"/>
                    <a:pt x="1353185" y="1268688"/>
                  </a:cubicBezTo>
                  <a:lnTo>
                    <a:pt x="1322997" y="1272510"/>
                  </a:lnTo>
                  <a:cubicBezTo>
                    <a:pt x="1332122" y="1271355"/>
                    <a:pt x="1338477" y="1262567"/>
                    <a:pt x="1345633" y="1263657"/>
                  </a:cubicBezTo>
                  <a:close/>
                  <a:moveTo>
                    <a:pt x="1995738" y="1249149"/>
                  </a:moveTo>
                  <a:cubicBezTo>
                    <a:pt x="1937307" y="1275773"/>
                    <a:pt x="1827070" y="1280114"/>
                    <a:pt x="1769683" y="1289668"/>
                  </a:cubicBezTo>
                  <a:cubicBezTo>
                    <a:pt x="1798531" y="1275258"/>
                    <a:pt x="1838516" y="1268365"/>
                    <a:pt x="1879554" y="1263456"/>
                  </a:cubicBezTo>
                  <a:cubicBezTo>
                    <a:pt x="1920591" y="1258547"/>
                    <a:pt x="1962681" y="1255623"/>
                    <a:pt x="1995738" y="1249149"/>
                  </a:cubicBezTo>
                  <a:close/>
                  <a:moveTo>
                    <a:pt x="2636170" y="1241782"/>
                  </a:moveTo>
                  <a:cubicBezTo>
                    <a:pt x="2437942" y="1281525"/>
                    <a:pt x="2244967" y="1294050"/>
                    <a:pt x="2039769" y="1307665"/>
                  </a:cubicBezTo>
                  <a:lnTo>
                    <a:pt x="2050451" y="1294411"/>
                  </a:lnTo>
                  <a:close/>
                  <a:moveTo>
                    <a:pt x="1755675" y="1229640"/>
                  </a:moveTo>
                  <a:lnTo>
                    <a:pt x="1652496" y="1242701"/>
                  </a:lnTo>
                  <a:lnTo>
                    <a:pt x="1651583" y="1235492"/>
                  </a:lnTo>
                  <a:close/>
                  <a:moveTo>
                    <a:pt x="6629896" y="1194055"/>
                  </a:moveTo>
                  <a:cubicBezTo>
                    <a:pt x="6619542" y="1193635"/>
                    <a:pt x="6611540" y="1194161"/>
                    <a:pt x="6607248" y="1196421"/>
                  </a:cubicBezTo>
                  <a:cubicBezTo>
                    <a:pt x="6663252" y="1201234"/>
                    <a:pt x="6698361" y="1210982"/>
                    <a:pt x="6749892" y="1202169"/>
                  </a:cubicBezTo>
                  <a:cubicBezTo>
                    <a:pt x="6713181" y="1205100"/>
                    <a:pt x="6660957" y="1195316"/>
                    <a:pt x="6629896" y="1194055"/>
                  </a:cubicBezTo>
                  <a:close/>
                  <a:moveTo>
                    <a:pt x="1529107" y="1193772"/>
                  </a:moveTo>
                  <a:lnTo>
                    <a:pt x="1535877" y="1200240"/>
                  </a:lnTo>
                  <a:lnTo>
                    <a:pt x="1363428" y="1226647"/>
                  </a:lnTo>
                  <a:close/>
                  <a:moveTo>
                    <a:pt x="1676123" y="1187064"/>
                  </a:moveTo>
                  <a:lnTo>
                    <a:pt x="1683059" y="1191222"/>
                  </a:lnTo>
                  <a:lnTo>
                    <a:pt x="1557053" y="1197559"/>
                  </a:lnTo>
                  <a:close/>
                  <a:moveTo>
                    <a:pt x="4790444" y="1167871"/>
                  </a:moveTo>
                  <a:cubicBezTo>
                    <a:pt x="4785839" y="1167653"/>
                    <a:pt x="4780573" y="1168549"/>
                    <a:pt x="4774718" y="1171121"/>
                  </a:cubicBezTo>
                  <a:cubicBezTo>
                    <a:pt x="4783900" y="1171332"/>
                    <a:pt x="4793026" y="1171092"/>
                    <a:pt x="4802209" y="1171303"/>
                  </a:cubicBezTo>
                  <a:cubicBezTo>
                    <a:pt x="4807113" y="1173886"/>
                    <a:pt x="4809936" y="1178108"/>
                    <a:pt x="4811294" y="1181598"/>
                  </a:cubicBezTo>
                  <a:cubicBezTo>
                    <a:pt x="4810113" y="1183120"/>
                    <a:pt x="4808933" y="1184643"/>
                    <a:pt x="4807695" y="1185716"/>
                  </a:cubicBezTo>
                  <a:cubicBezTo>
                    <a:pt x="4809047" y="1185545"/>
                    <a:pt x="4810456" y="1185824"/>
                    <a:pt x="4811865" y="1186103"/>
                  </a:cubicBezTo>
                  <a:cubicBezTo>
                    <a:pt x="4811191" y="1188020"/>
                    <a:pt x="4810462" y="1189485"/>
                    <a:pt x="4808266" y="1190221"/>
                  </a:cubicBezTo>
                  <a:cubicBezTo>
                    <a:pt x="4823300" y="1186029"/>
                    <a:pt x="4835562" y="1210571"/>
                    <a:pt x="4845332" y="1190107"/>
                  </a:cubicBezTo>
                  <a:cubicBezTo>
                    <a:pt x="4832328" y="1195873"/>
                    <a:pt x="4822683" y="1188396"/>
                    <a:pt x="4811865" y="1186103"/>
                  </a:cubicBezTo>
                  <a:cubicBezTo>
                    <a:pt x="4812144" y="1184694"/>
                    <a:pt x="4811916" y="1182892"/>
                    <a:pt x="4811688" y="1181090"/>
                  </a:cubicBezTo>
                  <a:cubicBezTo>
                    <a:pt x="4813881" y="1178524"/>
                    <a:pt x="4816045" y="1175731"/>
                    <a:pt x="4818591" y="1173693"/>
                  </a:cubicBezTo>
                  <a:lnTo>
                    <a:pt x="4825164" y="1171633"/>
                  </a:lnTo>
                  <a:lnTo>
                    <a:pt x="4848533" y="1171969"/>
                  </a:lnTo>
                  <a:lnTo>
                    <a:pt x="4885528" y="1174032"/>
                  </a:lnTo>
                  <a:cubicBezTo>
                    <a:pt x="4903952" y="1176735"/>
                    <a:pt x="4918609" y="1183120"/>
                    <a:pt x="4920662" y="1199340"/>
                  </a:cubicBezTo>
                  <a:cubicBezTo>
                    <a:pt x="4919749" y="1192131"/>
                    <a:pt x="4915741" y="1185772"/>
                    <a:pt x="4924575" y="1179618"/>
                  </a:cubicBezTo>
                  <a:cubicBezTo>
                    <a:pt x="4971377" y="1209401"/>
                    <a:pt x="5066118" y="1201986"/>
                    <a:pt x="5110199" y="1184961"/>
                  </a:cubicBezTo>
                  <a:cubicBezTo>
                    <a:pt x="5181281" y="1214875"/>
                    <a:pt x="5225020" y="1195146"/>
                    <a:pt x="5305353" y="1196880"/>
                  </a:cubicBezTo>
                  <a:cubicBezTo>
                    <a:pt x="5224582" y="1184444"/>
                    <a:pt x="5141960" y="1178193"/>
                    <a:pt x="5057950" y="1174980"/>
                  </a:cubicBezTo>
                  <a:lnTo>
                    <a:pt x="4848533" y="1171969"/>
                  </a:lnTo>
                  <a:lnTo>
                    <a:pt x="4827783" y="1170812"/>
                  </a:lnTo>
                  <a:lnTo>
                    <a:pt x="4825164" y="1171633"/>
                  </a:lnTo>
                  <a:lnTo>
                    <a:pt x="4802209" y="1171303"/>
                  </a:lnTo>
                  <a:cubicBezTo>
                    <a:pt x="4798995" y="1169422"/>
                    <a:pt x="4795049" y="1168089"/>
                    <a:pt x="4790444" y="1167871"/>
                  </a:cubicBezTo>
                  <a:close/>
                  <a:moveTo>
                    <a:pt x="3674124" y="1161113"/>
                  </a:moveTo>
                  <a:cubicBezTo>
                    <a:pt x="3648374" y="1160505"/>
                    <a:pt x="3622756" y="1161505"/>
                    <a:pt x="3602280" y="1166136"/>
                  </a:cubicBezTo>
                  <a:cubicBezTo>
                    <a:pt x="3588630" y="1169222"/>
                    <a:pt x="3577265" y="1173922"/>
                    <a:pt x="3569671" y="1180835"/>
                  </a:cubicBezTo>
                  <a:cubicBezTo>
                    <a:pt x="3643126" y="1178861"/>
                    <a:pt x="3726247" y="1199011"/>
                    <a:pt x="3790593" y="1172096"/>
                  </a:cubicBezTo>
                  <a:lnTo>
                    <a:pt x="3747326" y="1170249"/>
                  </a:lnTo>
                  <a:lnTo>
                    <a:pt x="3746756" y="1165743"/>
                  </a:lnTo>
                  <a:cubicBezTo>
                    <a:pt x="3725756" y="1163938"/>
                    <a:pt x="3699874" y="1161721"/>
                    <a:pt x="3674124" y="1161113"/>
                  </a:cubicBezTo>
                  <a:close/>
                  <a:moveTo>
                    <a:pt x="7473033" y="1139469"/>
                  </a:moveTo>
                  <a:lnTo>
                    <a:pt x="7547057" y="1142000"/>
                  </a:lnTo>
                  <a:lnTo>
                    <a:pt x="7474516" y="1151183"/>
                  </a:lnTo>
                  <a:close/>
                  <a:moveTo>
                    <a:pt x="7756550" y="1136998"/>
                  </a:moveTo>
                  <a:lnTo>
                    <a:pt x="7793903" y="1139136"/>
                  </a:lnTo>
                  <a:lnTo>
                    <a:pt x="7757405" y="1143756"/>
                  </a:lnTo>
                  <a:close/>
                  <a:moveTo>
                    <a:pt x="2838173" y="1130604"/>
                  </a:moveTo>
                  <a:lnTo>
                    <a:pt x="2845393" y="1137015"/>
                  </a:lnTo>
                  <a:lnTo>
                    <a:pt x="2801676" y="1135224"/>
                  </a:lnTo>
                  <a:close/>
                  <a:moveTo>
                    <a:pt x="7856282" y="1130152"/>
                  </a:moveTo>
                  <a:cubicBezTo>
                    <a:pt x="7865739" y="1129812"/>
                    <a:pt x="7875797" y="1131515"/>
                    <a:pt x="7885658" y="1133472"/>
                  </a:cubicBezTo>
                  <a:cubicBezTo>
                    <a:pt x="7867743" y="1132993"/>
                    <a:pt x="7848770" y="1138599"/>
                    <a:pt x="7830519" y="1139078"/>
                  </a:cubicBezTo>
                  <a:cubicBezTo>
                    <a:pt x="7837972" y="1132870"/>
                    <a:pt x="7846826" y="1130490"/>
                    <a:pt x="7856282" y="1130152"/>
                  </a:cubicBezTo>
                  <a:close/>
                  <a:moveTo>
                    <a:pt x="3096788" y="1126707"/>
                  </a:moveTo>
                  <a:cubicBezTo>
                    <a:pt x="3084623" y="1128247"/>
                    <a:pt x="3082666" y="1138108"/>
                    <a:pt x="3067512" y="1137738"/>
                  </a:cubicBezTo>
                  <a:lnTo>
                    <a:pt x="3077094" y="1141103"/>
                  </a:lnTo>
                  <a:cubicBezTo>
                    <a:pt x="3086106" y="1139962"/>
                    <a:pt x="3097644" y="1133466"/>
                    <a:pt x="3096788" y="1126707"/>
                  </a:cubicBezTo>
                  <a:close/>
                  <a:moveTo>
                    <a:pt x="6442688" y="1115165"/>
                  </a:moveTo>
                  <a:lnTo>
                    <a:pt x="6444135" y="1115621"/>
                  </a:lnTo>
                  <a:lnTo>
                    <a:pt x="6443292" y="1115663"/>
                  </a:lnTo>
                  <a:close/>
                  <a:moveTo>
                    <a:pt x="2922865" y="1087438"/>
                  </a:moveTo>
                  <a:cubicBezTo>
                    <a:pt x="2928720" y="1088270"/>
                    <a:pt x="2934214" y="1090979"/>
                    <a:pt x="2938672" y="1096365"/>
                  </a:cubicBezTo>
                  <a:lnTo>
                    <a:pt x="2878473" y="1109022"/>
                  </a:lnTo>
                  <a:cubicBezTo>
                    <a:pt x="2884457" y="1099338"/>
                    <a:pt x="2905296" y="1084941"/>
                    <a:pt x="2922865" y="1087438"/>
                  </a:cubicBezTo>
                  <a:close/>
                  <a:moveTo>
                    <a:pt x="8008877" y="1083540"/>
                  </a:moveTo>
                  <a:lnTo>
                    <a:pt x="8009504" y="1088496"/>
                  </a:lnTo>
                  <a:cubicBezTo>
                    <a:pt x="8004434" y="1088222"/>
                    <a:pt x="7998743" y="1086654"/>
                    <a:pt x="7993108" y="1085536"/>
                  </a:cubicBezTo>
                  <a:cubicBezTo>
                    <a:pt x="7998066" y="1084909"/>
                    <a:pt x="8003358" y="1083323"/>
                    <a:pt x="8008877" y="1083540"/>
                  </a:cubicBezTo>
                  <a:close/>
                  <a:moveTo>
                    <a:pt x="5512300" y="1077752"/>
                  </a:moveTo>
                  <a:cubicBezTo>
                    <a:pt x="5510445" y="1081191"/>
                    <a:pt x="5508084" y="1084237"/>
                    <a:pt x="5505665" y="1086831"/>
                  </a:cubicBezTo>
                  <a:cubicBezTo>
                    <a:pt x="5505159" y="1086438"/>
                    <a:pt x="5504706" y="1086496"/>
                    <a:pt x="5504200" y="1086101"/>
                  </a:cubicBezTo>
                  <a:close/>
                  <a:moveTo>
                    <a:pt x="2147426" y="1058734"/>
                  </a:moveTo>
                  <a:cubicBezTo>
                    <a:pt x="2148909" y="1070449"/>
                    <a:pt x="2123666" y="1066320"/>
                    <a:pt x="2111841" y="1070563"/>
                  </a:cubicBezTo>
                  <a:cubicBezTo>
                    <a:pt x="2115577" y="1063911"/>
                    <a:pt x="2121503" y="1061901"/>
                    <a:pt x="2127980" y="1061081"/>
                  </a:cubicBezTo>
                  <a:cubicBezTo>
                    <a:pt x="2134459" y="1060261"/>
                    <a:pt x="2141487" y="1060631"/>
                    <a:pt x="2147426" y="1058734"/>
                  </a:cubicBezTo>
                  <a:close/>
                  <a:moveTo>
                    <a:pt x="3104153" y="1057021"/>
                  </a:moveTo>
                  <a:lnTo>
                    <a:pt x="3080029" y="1063022"/>
                  </a:lnTo>
                  <a:cubicBezTo>
                    <a:pt x="3064066" y="1068018"/>
                    <a:pt x="3048712" y="1074197"/>
                    <a:pt x="3032437" y="1077630"/>
                  </a:cubicBezTo>
                  <a:cubicBezTo>
                    <a:pt x="3034131" y="1080162"/>
                    <a:pt x="3036555" y="1081229"/>
                    <a:pt x="3038921" y="1081845"/>
                  </a:cubicBezTo>
                  <a:cubicBezTo>
                    <a:pt x="2999551" y="1085455"/>
                    <a:pt x="2935370" y="1110060"/>
                    <a:pt x="2936157" y="1072880"/>
                  </a:cubicBezTo>
                  <a:cubicBezTo>
                    <a:pt x="2963588" y="1070781"/>
                    <a:pt x="2996788" y="1065434"/>
                    <a:pt x="3030918" y="1061113"/>
                  </a:cubicBezTo>
                  <a:close/>
                  <a:moveTo>
                    <a:pt x="3131266" y="1055506"/>
                  </a:moveTo>
                  <a:lnTo>
                    <a:pt x="3104153" y="1057021"/>
                  </a:lnTo>
                  <a:lnTo>
                    <a:pt x="3104619" y="1056905"/>
                  </a:lnTo>
                  <a:cubicBezTo>
                    <a:pt x="3113095" y="1055488"/>
                    <a:pt x="3121914" y="1054858"/>
                    <a:pt x="3131266" y="1055506"/>
                  </a:cubicBezTo>
                  <a:close/>
                  <a:moveTo>
                    <a:pt x="3679826" y="1052901"/>
                  </a:moveTo>
                  <a:lnTo>
                    <a:pt x="3701858" y="1056979"/>
                  </a:lnTo>
                  <a:lnTo>
                    <a:pt x="3674824" y="1060401"/>
                  </a:lnTo>
                  <a:close/>
                  <a:moveTo>
                    <a:pt x="3187106" y="1046721"/>
                  </a:moveTo>
                  <a:cubicBezTo>
                    <a:pt x="3211798" y="1044796"/>
                    <a:pt x="3233966" y="1050402"/>
                    <a:pt x="3256821" y="1049225"/>
                  </a:cubicBezTo>
                  <a:cubicBezTo>
                    <a:pt x="3233973" y="1064020"/>
                    <a:pt x="3180863" y="1035036"/>
                    <a:pt x="3169992" y="1072119"/>
                  </a:cubicBezTo>
                  <a:lnTo>
                    <a:pt x="3164135" y="1072860"/>
                  </a:lnTo>
                  <a:lnTo>
                    <a:pt x="3161454" y="1051684"/>
                  </a:lnTo>
                  <a:cubicBezTo>
                    <a:pt x="3170364" y="1048840"/>
                    <a:pt x="3178876" y="1047362"/>
                    <a:pt x="3187106" y="1046721"/>
                  </a:cubicBezTo>
                  <a:close/>
                  <a:moveTo>
                    <a:pt x="3382033" y="1040242"/>
                  </a:moveTo>
                  <a:lnTo>
                    <a:pt x="3303183" y="1050224"/>
                  </a:lnTo>
                  <a:lnTo>
                    <a:pt x="3308185" y="1042723"/>
                  </a:lnTo>
                  <a:close/>
                  <a:moveTo>
                    <a:pt x="5484903" y="1031320"/>
                  </a:moveTo>
                  <a:lnTo>
                    <a:pt x="5507566" y="1040353"/>
                  </a:lnTo>
                  <a:lnTo>
                    <a:pt x="5493440" y="1051755"/>
                  </a:lnTo>
                  <a:close/>
                  <a:moveTo>
                    <a:pt x="3531573" y="1026149"/>
                  </a:moveTo>
                  <a:cubicBezTo>
                    <a:pt x="3550167" y="1026762"/>
                    <a:pt x="3568819" y="1027641"/>
                    <a:pt x="3587174" y="1026176"/>
                  </a:cubicBezTo>
                  <a:cubicBezTo>
                    <a:pt x="3591360" y="1037548"/>
                    <a:pt x="3573053" y="1037577"/>
                    <a:pt x="3561280" y="1038609"/>
                  </a:cubicBezTo>
                  <a:cubicBezTo>
                    <a:pt x="3518950" y="1022452"/>
                    <a:pt x="3488004" y="1045596"/>
                    <a:pt x="3440728" y="1037389"/>
                  </a:cubicBezTo>
                  <a:cubicBezTo>
                    <a:pt x="3452339" y="1032372"/>
                    <a:pt x="3464238" y="1029406"/>
                    <a:pt x="3476321" y="1027719"/>
                  </a:cubicBezTo>
                  <a:cubicBezTo>
                    <a:pt x="3494444" y="1025189"/>
                    <a:pt x="3512980" y="1025536"/>
                    <a:pt x="3531573" y="1026149"/>
                  </a:cubicBezTo>
                  <a:close/>
                  <a:moveTo>
                    <a:pt x="3698713" y="1022185"/>
                  </a:moveTo>
                  <a:cubicBezTo>
                    <a:pt x="3714294" y="1020499"/>
                    <a:pt x="3729572" y="1019137"/>
                    <a:pt x="3750139" y="1022484"/>
                  </a:cubicBezTo>
                  <a:cubicBezTo>
                    <a:pt x="3720520" y="1030812"/>
                    <a:pt x="3664331" y="1049827"/>
                    <a:pt x="3645474" y="1023832"/>
                  </a:cubicBezTo>
                  <a:cubicBezTo>
                    <a:pt x="3667250" y="1025882"/>
                    <a:pt x="3683133" y="1023871"/>
                    <a:pt x="3698713" y="1022185"/>
                  </a:cubicBezTo>
                  <a:close/>
                  <a:moveTo>
                    <a:pt x="4755725" y="1021081"/>
                  </a:moveTo>
                  <a:lnTo>
                    <a:pt x="4792398" y="1021474"/>
                  </a:lnTo>
                  <a:lnTo>
                    <a:pt x="4794452" y="1037694"/>
                  </a:lnTo>
                  <a:close/>
                  <a:moveTo>
                    <a:pt x="787964" y="1018527"/>
                  </a:moveTo>
                  <a:cubicBezTo>
                    <a:pt x="806211" y="1016217"/>
                    <a:pt x="824759" y="1016273"/>
                    <a:pt x="840452" y="1019092"/>
                  </a:cubicBezTo>
                  <a:lnTo>
                    <a:pt x="737271" y="1032153"/>
                  </a:lnTo>
                  <a:cubicBezTo>
                    <a:pt x="751766" y="1025513"/>
                    <a:pt x="769715" y="1020837"/>
                    <a:pt x="787964" y="1018527"/>
                  </a:cubicBezTo>
                  <a:close/>
                  <a:moveTo>
                    <a:pt x="3956025" y="1017937"/>
                  </a:moveTo>
                  <a:cubicBezTo>
                    <a:pt x="3898164" y="1049067"/>
                    <a:pt x="3838285" y="1013615"/>
                    <a:pt x="3782379" y="1034884"/>
                  </a:cubicBezTo>
                  <a:lnTo>
                    <a:pt x="3780326" y="1018663"/>
                  </a:lnTo>
                  <a:close/>
                  <a:moveTo>
                    <a:pt x="1161567" y="995382"/>
                  </a:moveTo>
                  <a:cubicBezTo>
                    <a:pt x="1160112" y="1001975"/>
                    <a:pt x="1147326" y="1002219"/>
                    <a:pt x="1134651" y="1003367"/>
                  </a:cubicBezTo>
                  <a:cubicBezTo>
                    <a:pt x="1142871" y="999579"/>
                    <a:pt x="1149001" y="993767"/>
                    <a:pt x="1161567" y="995382"/>
                  </a:cubicBezTo>
                  <a:close/>
                  <a:moveTo>
                    <a:pt x="852983" y="992979"/>
                  </a:moveTo>
                  <a:cubicBezTo>
                    <a:pt x="864687" y="994909"/>
                    <a:pt x="866926" y="1008531"/>
                    <a:pt x="876948" y="1014472"/>
                  </a:cubicBezTo>
                  <a:cubicBezTo>
                    <a:pt x="853244" y="1022509"/>
                    <a:pt x="864687" y="989931"/>
                    <a:pt x="837486" y="995662"/>
                  </a:cubicBezTo>
                  <a:cubicBezTo>
                    <a:pt x="844129" y="992990"/>
                    <a:pt x="849082" y="992334"/>
                    <a:pt x="852983" y="992979"/>
                  </a:cubicBezTo>
                  <a:close/>
                  <a:moveTo>
                    <a:pt x="5061257" y="975538"/>
                  </a:moveTo>
                  <a:lnTo>
                    <a:pt x="5071124" y="981156"/>
                  </a:lnTo>
                  <a:lnTo>
                    <a:pt x="5024762" y="980157"/>
                  </a:lnTo>
                  <a:close/>
                  <a:moveTo>
                    <a:pt x="4853887" y="968369"/>
                  </a:moveTo>
                  <a:lnTo>
                    <a:pt x="4884645" y="969053"/>
                  </a:lnTo>
                  <a:lnTo>
                    <a:pt x="4854456" y="972875"/>
                  </a:lnTo>
                  <a:close/>
                  <a:moveTo>
                    <a:pt x="5793988" y="955435"/>
                  </a:moveTo>
                  <a:cubicBezTo>
                    <a:pt x="5814281" y="956922"/>
                    <a:pt x="5830580" y="971081"/>
                    <a:pt x="5853223" y="968215"/>
                  </a:cubicBezTo>
                  <a:cubicBezTo>
                    <a:pt x="5832331" y="973148"/>
                    <a:pt x="5794921" y="970559"/>
                    <a:pt x="5771977" y="959273"/>
                  </a:cubicBezTo>
                  <a:cubicBezTo>
                    <a:pt x="5780013" y="955852"/>
                    <a:pt x="5787223" y="954940"/>
                    <a:pt x="5793988" y="955435"/>
                  </a:cubicBezTo>
                  <a:close/>
                  <a:moveTo>
                    <a:pt x="4338120" y="940728"/>
                  </a:moveTo>
                  <a:lnTo>
                    <a:pt x="4363364" y="944857"/>
                  </a:lnTo>
                  <a:lnTo>
                    <a:pt x="4348044" y="946797"/>
                  </a:lnTo>
                  <a:close/>
                  <a:moveTo>
                    <a:pt x="8958236" y="934521"/>
                  </a:moveTo>
                  <a:cubicBezTo>
                    <a:pt x="8950748" y="936842"/>
                    <a:pt x="8940957" y="942659"/>
                    <a:pt x="8930035" y="946789"/>
                  </a:cubicBezTo>
                  <a:cubicBezTo>
                    <a:pt x="8913699" y="947940"/>
                    <a:pt x="8897638" y="944023"/>
                    <a:pt x="8892182" y="947918"/>
                  </a:cubicBezTo>
                  <a:cubicBezTo>
                    <a:pt x="8905261" y="953587"/>
                    <a:pt x="8918211" y="951033"/>
                    <a:pt x="8930035" y="946789"/>
                  </a:cubicBezTo>
                  <a:cubicBezTo>
                    <a:pt x="8940455" y="945927"/>
                    <a:pt x="8951096" y="943206"/>
                    <a:pt x="8958236" y="934521"/>
                  </a:cubicBezTo>
                  <a:close/>
                  <a:moveTo>
                    <a:pt x="7557699" y="933274"/>
                  </a:moveTo>
                  <a:lnTo>
                    <a:pt x="7493542" y="936360"/>
                  </a:lnTo>
                  <a:lnTo>
                    <a:pt x="7611912" y="945639"/>
                  </a:lnTo>
                  <a:close/>
                  <a:moveTo>
                    <a:pt x="1612456" y="926401"/>
                  </a:moveTo>
                  <a:lnTo>
                    <a:pt x="1451602" y="946763"/>
                  </a:lnTo>
                  <a:lnTo>
                    <a:pt x="1459986" y="940666"/>
                  </a:lnTo>
                  <a:close/>
                  <a:moveTo>
                    <a:pt x="7419558" y="925791"/>
                  </a:moveTo>
                  <a:cubicBezTo>
                    <a:pt x="7396193" y="923620"/>
                    <a:pt x="7367052" y="930742"/>
                    <a:pt x="7350956" y="931063"/>
                  </a:cubicBezTo>
                  <a:lnTo>
                    <a:pt x="7440300" y="931655"/>
                  </a:lnTo>
                  <a:cubicBezTo>
                    <a:pt x="7434492" y="928270"/>
                    <a:pt x="7427346" y="926514"/>
                    <a:pt x="7419558" y="925791"/>
                  </a:cubicBezTo>
                  <a:close/>
                  <a:moveTo>
                    <a:pt x="1855695" y="923993"/>
                  </a:moveTo>
                  <a:lnTo>
                    <a:pt x="1784184" y="944947"/>
                  </a:lnTo>
                  <a:lnTo>
                    <a:pt x="1857178" y="935707"/>
                  </a:lnTo>
                  <a:close/>
                  <a:moveTo>
                    <a:pt x="2007627" y="901084"/>
                  </a:moveTo>
                  <a:cubicBezTo>
                    <a:pt x="1994852" y="901084"/>
                    <a:pt x="1980375" y="903117"/>
                    <a:pt x="1965952" y="906259"/>
                  </a:cubicBezTo>
                  <a:cubicBezTo>
                    <a:pt x="1937105" y="912543"/>
                    <a:pt x="1908476" y="923263"/>
                    <a:pt x="1894124" y="931030"/>
                  </a:cubicBezTo>
                  <a:cubicBezTo>
                    <a:pt x="1933038" y="923815"/>
                    <a:pt x="1997425" y="922531"/>
                    <a:pt x="2039087" y="908102"/>
                  </a:cubicBezTo>
                  <a:cubicBezTo>
                    <a:pt x="2031475" y="903115"/>
                    <a:pt x="2020402" y="901083"/>
                    <a:pt x="2007627" y="901084"/>
                  </a:cubicBezTo>
                  <a:close/>
                  <a:moveTo>
                    <a:pt x="9293189" y="897155"/>
                  </a:moveTo>
                  <a:cubicBezTo>
                    <a:pt x="9196785" y="916684"/>
                    <a:pt x="9090894" y="930088"/>
                    <a:pt x="8998775" y="958229"/>
                  </a:cubicBezTo>
                  <a:cubicBezTo>
                    <a:pt x="9002212" y="960084"/>
                    <a:pt x="9008354" y="961594"/>
                    <a:pt x="9006114" y="969203"/>
                  </a:cubicBezTo>
                  <a:cubicBezTo>
                    <a:pt x="9049040" y="968347"/>
                    <a:pt x="9086827" y="923278"/>
                    <a:pt x="9114125" y="943627"/>
                  </a:cubicBezTo>
                  <a:cubicBezTo>
                    <a:pt x="9160229" y="920853"/>
                    <a:pt x="9233218" y="911613"/>
                    <a:pt x="9293189" y="897155"/>
                  </a:cubicBezTo>
                  <a:close/>
                  <a:moveTo>
                    <a:pt x="2103839" y="888003"/>
                  </a:moveTo>
                  <a:lnTo>
                    <a:pt x="2120641" y="897778"/>
                  </a:lnTo>
                  <a:cubicBezTo>
                    <a:pt x="2113198" y="893227"/>
                    <a:pt x="2106662" y="892223"/>
                    <a:pt x="2100468" y="893923"/>
                  </a:cubicBezTo>
                  <a:cubicBezTo>
                    <a:pt x="2101649" y="892401"/>
                    <a:pt x="2102772" y="890427"/>
                    <a:pt x="2103839" y="888003"/>
                  </a:cubicBezTo>
                  <a:close/>
                  <a:moveTo>
                    <a:pt x="9410425" y="864919"/>
                  </a:moveTo>
                  <a:cubicBezTo>
                    <a:pt x="9363558" y="867189"/>
                    <a:pt x="9328038" y="883130"/>
                    <a:pt x="9317463" y="893624"/>
                  </a:cubicBezTo>
                  <a:lnTo>
                    <a:pt x="9324234" y="900092"/>
                  </a:lnTo>
                  <a:cubicBezTo>
                    <a:pt x="9327958" y="904198"/>
                    <a:pt x="9321992" y="907700"/>
                    <a:pt x="9319574" y="910296"/>
                  </a:cubicBezTo>
                  <a:cubicBezTo>
                    <a:pt x="9364797" y="902281"/>
                    <a:pt x="9418690" y="890424"/>
                    <a:pt x="9453417" y="871837"/>
                  </a:cubicBezTo>
                  <a:cubicBezTo>
                    <a:pt x="9435109" y="871865"/>
                    <a:pt x="9417492" y="880962"/>
                    <a:pt x="9400689" y="871186"/>
                  </a:cubicBezTo>
                  <a:cubicBezTo>
                    <a:pt x="9404515" y="868871"/>
                    <a:pt x="9406933" y="866276"/>
                    <a:pt x="9410425" y="864919"/>
                  </a:cubicBezTo>
                  <a:close/>
                  <a:moveTo>
                    <a:pt x="10113946" y="851575"/>
                  </a:moveTo>
                  <a:cubicBezTo>
                    <a:pt x="10100523" y="850978"/>
                    <a:pt x="10087899" y="869914"/>
                    <a:pt x="10074399" y="855486"/>
                  </a:cubicBezTo>
                  <a:cubicBezTo>
                    <a:pt x="10064858" y="877753"/>
                    <a:pt x="10017582" y="869546"/>
                    <a:pt x="10033341" y="896392"/>
                  </a:cubicBezTo>
                  <a:cubicBezTo>
                    <a:pt x="10054420" y="867629"/>
                    <a:pt x="10106332" y="887152"/>
                    <a:pt x="10127697" y="860643"/>
                  </a:cubicBezTo>
                  <a:cubicBezTo>
                    <a:pt x="10122983" y="854144"/>
                    <a:pt x="10118420" y="851774"/>
                    <a:pt x="10113946" y="851575"/>
                  </a:cubicBezTo>
                  <a:close/>
                  <a:moveTo>
                    <a:pt x="6939533" y="823376"/>
                  </a:moveTo>
                  <a:lnTo>
                    <a:pt x="6952730" y="833607"/>
                  </a:lnTo>
                  <a:lnTo>
                    <a:pt x="6924216" y="825314"/>
                  </a:lnTo>
                  <a:close/>
                  <a:moveTo>
                    <a:pt x="4425900" y="806013"/>
                  </a:moveTo>
                  <a:cubicBezTo>
                    <a:pt x="4421572" y="811597"/>
                    <a:pt x="4413518" y="813074"/>
                    <a:pt x="4405351" y="813650"/>
                  </a:cubicBezTo>
                  <a:cubicBezTo>
                    <a:pt x="4401293" y="812333"/>
                    <a:pt x="4397684" y="810043"/>
                    <a:pt x="4394239" y="809505"/>
                  </a:cubicBezTo>
                  <a:cubicBezTo>
                    <a:pt x="4390795" y="808969"/>
                    <a:pt x="4387516" y="810185"/>
                    <a:pt x="4384117" y="815880"/>
                  </a:cubicBezTo>
                  <a:cubicBezTo>
                    <a:pt x="4389860" y="814237"/>
                    <a:pt x="4397633" y="814169"/>
                    <a:pt x="4405351" y="813650"/>
                  </a:cubicBezTo>
                  <a:cubicBezTo>
                    <a:pt x="4409634" y="814939"/>
                    <a:pt x="4414762" y="815663"/>
                    <a:pt x="4420612" y="811260"/>
                  </a:cubicBezTo>
                  <a:close/>
                  <a:moveTo>
                    <a:pt x="4441163" y="803623"/>
                  </a:moveTo>
                  <a:cubicBezTo>
                    <a:pt x="4448669" y="812286"/>
                    <a:pt x="4464729" y="816204"/>
                    <a:pt x="4478246" y="814493"/>
                  </a:cubicBezTo>
                  <a:cubicBezTo>
                    <a:pt x="4478753" y="814887"/>
                    <a:pt x="4479262" y="815280"/>
                    <a:pt x="4479768" y="815675"/>
                  </a:cubicBezTo>
                  <a:cubicBezTo>
                    <a:pt x="4480163" y="815166"/>
                    <a:pt x="4480556" y="814659"/>
                    <a:pt x="4481400" y="814094"/>
                  </a:cubicBezTo>
                  <a:cubicBezTo>
                    <a:pt x="4486751" y="812959"/>
                    <a:pt x="4491028" y="810587"/>
                    <a:pt x="4494233" y="806976"/>
                  </a:cubicBezTo>
                  <a:cubicBezTo>
                    <a:pt x="4488541" y="805407"/>
                    <a:pt x="4484155" y="810540"/>
                    <a:pt x="4481400" y="814094"/>
                  </a:cubicBezTo>
                  <a:cubicBezTo>
                    <a:pt x="4480500" y="814208"/>
                    <a:pt x="4479148" y="814379"/>
                    <a:pt x="4478246" y="814493"/>
                  </a:cubicBezTo>
                  <a:cubicBezTo>
                    <a:pt x="4467923" y="805271"/>
                    <a:pt x="4453447" y="806646"/>
                    <a:pt x="4441163" y="803623"/>
                  </a:cubicBezTo>
                  <a:close/>
                  <a:moveTo>
                    <a:pt x="2922148" y="795858"/>
                  </a:moveTo>
                  <a:lnTo>
                    <a:pt x="2959842" y="800700"/>
                  </a:lnTo>
                  <a:cubicBezTo>
                    <a:pt x="2961324" y="812415"/>
                    <a:pt x="2936138" y="808737"/>
                    <a:pt x="2924258" y="812529"/>
                  </a:cubicBezTo>
                  <a:close/>
                  <a:moveTo>
                    <a:pt x="4291699" y="794618"/>
                  </a:moveTo>
                  <a:cubicBezTo>
                    <a:pt x="4300915" y="816798"/>
                    <a:pt x="4350490" y="817848"/>
                    <a:pt x="4352907" y="815253"/>
                  </a:cubicBezTo>
                  <a:close/>
                  <a:moveTo>
                    <a:pt x="4167484" y="784363"/>
                  </a:moveTo>
                  <a:cubicBezTo>
                    <a:pt x="4163768" y="785749"/>
                    <a:pt x="4160466" y="790401"/>
                    <a:pt x="4150933" y="800077"/>
                  </a:cubicBezTo>
                  <a:cubicBezTo>
                    <a:pt x="4138767" y="801617"/>
                    <a:pt x="4130976" y="790701"/>
                    <a:pt x="4121394" y="787336"/>
                  </a:cubicBezTo>
                  <a:cubicBezTo>
                    <a:pt x="4043458" y="804527"/>
                    <a:pt x="3952750" y="796782"/>
                    <a:pt x="3862835" y="791683"/>
                  </a:cubicBezTo>
                  <a:cubicBezTo>
                    <a:pt x="3660125" y="774313"/>
                    <a:pt x="3433785" y="812577"/>
                    <a:pt x="3261262" y="791385"/>
                  </a:cubicBezTo>
                  <a:cubicBezTo>
                    <a:pt x="3227731" y="819435"/>
                    <a:pt x="3216854" y="780526"/>
                    <a:pt x="3181214" y="791905"/>
                  </a:cubicBezTo>
                  <a:lnTo>
                    <a:pt x="3209897" y="797887"/>
                  </a:lnTo>
                  <a:cubicBezTo>
                    <a:pt x="3207655" y="805495"/>
                    <a:pt x="3198644" y="806636"/>
                    <a:pt x="3189632" y="807777"/>
                  </a:cubicBezTo>
                  <a:cubicBezTo>
                    <a:pt x="3541636" y="796636"/>
                    <a:pt x="3876592" y="799098"/>
                    <a:pt x="4216117" y="805102"/>
                  </a:cubicBezTo>
                  <a:cubicBezTo>
                    <a:pt x="4197752" y="804680"/>
                    <a:pt x="4183214" y="801942"/>
                    <a:pt x="4186516" y="788248"/>
                  </a:cubicBezTo>
                  <a:cubicBezTo>
                    <a:pt x="4175329" y="784858"/>
                    <a:pt x="4171199" y="782977"/>
                    <a:pt x="4167484" y="784363"/>
                  </a:cubicBezTo>
                  <a:close/>
                  <a:moveTo>
                    <a:pt x="9772819" y="762278"/>
                  </a:moveTo>
                  <a:cubicBezTo>
                    <a:pt x="9679220" y="778704"/>
                    <a:pt x="9564502" y="798261"/>
                    <a:pt x="9480462" y="839572"/>
                  </a:cubicBezTo>
                  <a:cubicBezTo>
                    <a:pt x="9506847" y="852713"/>
                    <a:pt x="9548914" y="845098"/>
                    <a:pt x="9571454" y="849569"/>
                  </a:cubicBezTo>
                  <a:cubicBezTo>
                    <a:pt x="9591719" y="839679"/>
                    <a:pt x="9622250" y="838561"/>
                    <a:pt x="9641767" y="819153"/>
                  </a:cubicBezTo>
                  <a:cubicBezTo>
                    <a:pt x="9632756" y="820293"/>
                    <a:pt x="9623744" y="821434"/>
                    <a:pt x="9616523" y="815024"/>
                  </a:cubicBezTo>
                  <a:cubicBezTo>
                    <a:pt x="9661255" y="781436"/>
                    <a:pt x="9717542" y="788502"/>
                    <a:pt x="9772819" y="762278"/>
                  </a:cubicBezTo>
                  <a:close/>
                  <a:moveTo>
                    <a:pt x="8152293" y="755461"/>
                  </a:moveTo>
                  <a:cubicBezTo>
                    <a:pt x="8133038" y="762476"/>
                    <a:pt x="8106321" y="753956"/>
                    <a:pt x="8095250" y="771380"/>
                  </a:cubicBezTo>
                  <a:cubicBezTo>
                    <a:pt x="8103470" y="767593"/>
                    <a:pt x="8136204" y="769400"/>
                    <a:pt x="8152293" y="755461"/>
                  </a:cubicBezTo>
                  <a:close/>
                  <a:moveTo>
                    <a:pt x="6874942" y="729007"/>
                  </a:moveTo>
                  <a:cubicBezTo>
                    <a:pt x="7019694" y="751426"/>
                    <a:pt x="7173859" y="750680"/>
                    <a:pt x="7323722" y="762838"/>
                  </a:cubicBezTo>
                  <a:cubicBezTo>
                    <a:pt x="7180263" y="775964"/>
                    <a:pt x="7019351" y="748723"/>
                    <a:pt x="6874942" y="729007"/>
                  </a:cubicBezTo>
                  <a:close/>
                  <a:moveTo>
                    <a:pt x="5622334" y="728262"/>
                  </a:moveTo>
                  <a:lnTo>
                    <a:pt x="5654575" y="740661"/>
                  </a:lnTo>
                  <a:lnTo>
                    <a:pt x="5579982" y="733623"/>
                  </a:lnTo>
                  <a:close/>
                  <a:moveTo>
                    <a:pt x="10085514" y="722694"/>
                  </a:moveTo>
                  <a:cubicBezTo>
                    <a:pt x="10075160" y="720457"/>
                    <a:pt x="10066563" y="721260"/>
                    <a:pt x="10059063" y="723775"/>
                  </a:cubicBezTo>
                  <a:cubicBezTo>
                    <a:pt x="10036564" y="731323"/>
                    <a:pt x="10023935" y="754294"/>
                    <a:pt x="10003323" y="756903"/>
                  </a:cubicBezTo>
                  <a:lnTo>
                    <a:pt x="10082172" y="746921"/>
                  </a:lnTo>
                  <a:cubicBezTo>
                    <a:pt x="10070007" y="748462"/>
                    <a:pt x="10065656" y="739399"/>
                    <a:pt x="10059513" y="737888"/>
                  </a:cubicBezTo>
                  <a:cubicBezTo>
                    <a:pt x="10064458" y="729937"/>
                    <a:pt x="10072778" y="719728"/>
                    <a:pt x="10085514" y="722694"/>
                  </a:cubicBezTo>
                  <a:close/>
                  <a:moveTo>
                    <a:pt x="5508768" y="714428"/>
                  </a:moveTo>
                  <a:cubicBezTo>
                    <a:pt x="5515072" y="715404"/>
                    <a:pt x="5520809" y="718225"/>
                    <a:pt x="5526056" y="723513"/>
                  </a:cubicBezTo>
                  <a:cubicBezTo>
                    <a:pt x="5513606" y="722799"/>
                    <a:pt x="5487033" y="733487"/>
                    <a:pt x="5488075" y="716417"/>
                  </a:cubicBezTo>
                  <a:cubicBezTo>
                    <a:pt x="5495593" y="714322"/>
                    <a:pt x="5502464" y="713452"/>
                    <a:pt x="5508768" y="714428"/>
                  </a:cubicBezTo>
                  <a:close/>
                  <a:moveTo>
                    <a:pt x="5381928" y="706049"/>
                  </a:moveTo>
                  <a:cubicBezTo>
                    <a:pt x="5383697" y="720017"/>
                    <a:pt x="5414171" y="718448"/>
                    <a:pt x="5430399" y="723718"/>
                  </a:cubicBezTo>
                  <a:cubicBezTo>
                    <a:pt x="5411769" y="732028"/>
                    <a:pt x="5383645" y="723228"/>
                    <a:pt x="5361668" y="719601"/>
                  </a:cubicBezTo>
                  <a:cubicBezTo>
                    <a:pt x="5369718" y="718124"/>
                    <a:pt x="5376984" y="713999"/>
                    <a:pt x="5381928" y="706049"/>
                  </a:cubicBezTo>
                  <a:close/>
                  <a:moveTo>
                    <a:pt x="5237500" y="695220"/>
                  </a:moveTo>
                  <a:cubicBezTo>
                    <a:pt x="5271394" y="691744"/>
                    <a:pt x="5311440" y="720580"/>
                    <a:pt x="5325170" y="720558"/>
                  </a:cubicBezTo>
                  <a:lnTo>
                    <a:pt x="5206858" y="711730"/>
                  </a:lnTo>
                  <a:cubicBezTo>
                    <a:pt x="5215587" y="701126"/>
                    <a:pt x="5226202" y="696377"/>
                    <a:pt x="5237500" y="695220"/>
                  </a:cubicBezTo>
                  <a:close/>
                  <a:moveTo>
                    <a:pt x="5109033" y="691153"/>
                  </a:moveTo>
                  <a:lnTo>
                    <a:pt x="5153440" y="702012"/>
                  </a:lnTo>
                  <a:cubicBezTo>
                    <a:pt x="5137778" y="701248"/>
                    <a:pt x="5102479" y="715329"/>
                    <a:pt x="5109033" y="691153"/>
                  </a:cubicBezTo>
                  <a:close/>
                  <a:moveTo>
                    <a:pt x="9915388" y="688680"/>
                  </a:moveTo>
                  <a:cubicBezTo>
                    <a:pt x="9899679" y="688108"/>
                    <a:pt x="9883150" y="688626"/>
                    <a:pt x="9867191" y="690475"/>
                  </a:cubicBezTo>
                  <a:cubicBezTo>
                    <a:pt x="9835270" y="694173"/>
                    <a:pt x="9805625" y="703190"/>
                    <a:pt x="9789370" y="719439"/>
                  </a:cubicBezTo>
                  <a:cubicBezTo>
                    <a:pt x="9818839" y="706324"/>
                    <a:pt x="9846293" y="700789"/>
                    <a:pt x="9874075" y="698302"/>
                  </a:cubicBezTo>
                  <a:lnTo>
                    <a:pt x="9960035" y="695478"/>
                  </a:lnTo>
                  <a:lnTo>
                    <a:pt x="9960358" y="695962"/>
                  </a:lnTo>
                  <a:lnTo>
                    <a:pt x="9963468" y="695847"/>
                  </a:lnTo>
                  <a:lnTo>
                    <a:pt x="9969845" y="696765"/>
                  </a:lnTo>
                  <a:lnTo>
                    <a:pt x="9977842" y="695311"/>
                  </a:lnTo>
                  <a:lnTo>
                    <a:pt x="9980862" y="695199"/>
                  </a:lnTo>
                  <a:cubicBezTo>
                    <a:pt x="9982664" y="694971"/>
                    <a:pt x="9984466" y="694742"/>
                    <a:pt x="9986326" y="694964"/>
                  </a:cubicBezTo>
                  <a:cubicBezTo>
                    <a:pt x="9984523" y="695193"/>
                    <a:pt x="9982664" y="694971"/>
                    <a:pt x="9981256" y="694691"/>
                  </a:cubicBezTo>
                  <a:lnTo>
                    <a:pt x="9977842" y="695311"/>
                  </a:lnTo>
                  <a:lnTo>
                    <a:pt x="9963468" y="695847"/>
                  </a:lnTo>
                  <a:lnTo>
                    <a:pt x="9960751" y="695455"/>
                  </a:lnTo>
                  <a:lnTo>
                    <a:pt x="9960035" y="695478"/>
                  </a:lnTo>
                  <a:lnTo>
                    <a:pt x="9958664" y="693430"/>
                  </a:lnTo>
                  <a:cubicBezTo>
                    <a:pt x="9945986" y="690915"/>
                    <a:pt x="9931097" y="689252"/>
                    <a:pt x="9915388" y="688680"/>
                  </a:cubicBezTo>
                  <a:close/>
                  <a:moveTo>
                    <a:pt x="4538713" y="648444"/>
                  </a:moveTo>
                  <a:lnTo>
                    <a:pt x="4569529" y="649579"/>
                  </a:lnTo>
                  <a:lnTo>
                    <a:pt x="4570099" y="654084"/>
                  </a:lnTo>
                  <a:close/>
                  <a:moveTo>
                    <a:pt x="4718237" y="644531"/>
                  </a:moveTo>
                  <a:cubicBezTo>
                    <a:pt x="4727544" y="646571"/>
                    <a:pt x="4736966" y="651387"/>
                    <a:pt x="4746712" y="660568"/>
                  </a:cubicBezTo>
                  <a:cubicBezTo>
                    <a:pt x="4789800" y="657402"/>
                    <a:pt x="4822043" y="669801"/>
                    <a:pt x="4859737" y="674643"/>
                  </a:cubicBezTo>
                  <a:cubicBezTo>
                    <a:pt x="4781782" y="680849"/>
                    <a:pt x="4699578" y="671570"/>
                    <a:pt x="4631959" y="658155"/>
                  </a:cubicBezTo>
                  <a:cubicBezTo>
                    <a:pt x="4652942" y="657560"/>
                    <a:pt x="4671883" y="648982"/>
                    <a:pt x="4690454" y="645144"/>
                  </a:cubicBezTo>
                  <a:cubicBezTo>
                    <a:pt x="4699739" y="643224"/>
                    <a:pt x="4708930" y="642490"/>
                    <a:pt x="4718237" y="644531"/>
                  </a:cubicBezTo>
                  <a:close/>
                  <a:moveTo>
                    <a:pt x="9624986" y="643197"/>
                  </a:moveTo>
                  <a:lnTo>
                    <a:pt x="9611150" y="656850"/>
                  </a:lnTo>
                  <a:lnTo>
                    <a:pt x="9631755" y="649664"/>
                  </a:lnTo>
                  <a:close/>
                  <a:moveTo>
                    <a:pt x="4372841" y="629156"/>
                  </a:moveTo>
                  <a:lnTo>
                    <a:pt x="4374324" y="640871"/>
                  </a:lnTo>
                  <a:cubicBezTo>
                    <a:pt x="4400993" y="656265"/>
                    <a:pt x="4418007" y="620692"/>
                    <a:pt x="4441579" y="636935"/>
                  </a:cubicBezTo>
                  <a:cubicBezTo>
                    <a:pt x="4410569" y="655968"/>
                    <a:pt x="4363738" y="644042"/>
                    <a:pt x="4332963" y="632373"/>
                  </a:cubicBezTo>
                  <a:cubicBezTo>
                    <a:pt x="4345584" y="634438"/>
                    <a:pt x="4360899" y="628837"/>
                    <a:pt x="4372841" y="629156"/>
                  </a:cubicBezTo>
                  <a:close/>
                  <a:moveTo>
                    <a:pt x="3986068" y="597088"/>
                  </a:moveTo>
                  <a:cubicBezTo>
                    <a:pt x="3994795" y="593695"/>
                    <a:pt x="3999146" y="602758"/>
                    <a:pt x="4008727" y="606122"/>
                  </a:cubicBezTo>
                  <a:lnTo>
                    <a:pt x="3987551" y="608803"/>
                  </a:lnTo>
                  <a:close/>
                  <a:moveTo>
                    <a:pt x="10180363" y="596698"/>
                  </a:moveTo>
                  <a:lnTo>
                    <a:pt x="10190395" y="600005"/>
                  </a:lnTo>
                  <a:lnTo>
                    <a:pt x="10153329" y="600120"/>
                  </a:lnTo>
                  <a:close/>
                  <a:moveTo>
                    <a:pt x="6774574" y="594304"/>
                  </a:moveTo>
                  <a:lnTo>
                    <a:pt x="6784156" y="597669"/>
                  </a:lnTo>
                  <a:lnTo>
                    <a:pt x="6753396" y="596985"/>
                  </a:lnTo>
                  <a:close/>
                  <a:moveTo>
                    <a:pt x="7708880" y="590479"/>
                  </a:moveTo>
                  <a:lnTo>
                    <a:pt x="7715308" y="594243"/>
                  </a:lnTo>
                  <a:lnTo>
                    <a:pt x="7688274" y="597665"/>
                  </a:lnTo>
                  <a:close/>
                  <a:moveTo>
                    <a:pt x="9425980" y="582782"/>
                  </a:moveTo>
                  <a:cubicBezTo>
                    <a:pt x="9242410" y="593659"/>
                    <a:pt x="9067224" y="670771"/>
                    <a:pt x="8887424" y="715048"/>
                  </a:cubicBezTo>
                  <a:cubicBezTo>
                    <a:pt x="9071127" y="679890"/>
                    <a:pt x="9271058" y="650004"/>
                    <a:pt x="9425980" y="582782"/>
                  </a:cubicBezTo>
                  <a:close/>
                  <a:moveTo>
                    <a:pt x="6486012" y="578645"/>
                  </a:moveTo>
                  <a:lnTo>
                    <a:pt x="6575928" y="583743"/>
                  </a:lnTo>
                  <a:cubicBezTo>
                    <a:pt x="6557740" y="588334"/>
                    <a:pt x="6505803" y="590331"/>
                    <a:pt x="6486012" y="578645"/>
                  </a:cubicBezTo>
                  <a:close/>
                  <a:moveTo>
                    <a:pt x="7950635" y="576356"/>
                  </a:moveTo>
                  <a:lnTo>
                    <a:pt x="7883952" y="584798"/>
                  </a:lnTo>
                  <a:lnTo>
                    <a:pt x="7883040" y="577589"/>
                  </a:lnTo>
                  <a:close/>
                  <a:moveTo>
                    <a:pt x="6342293" y="567997"/>
                  </a:moveTo>
                  <a:lnTo>
                    <a:pt x="6352326" y="571305"/>
                  </a:lnTo>
                  <a:lnTo>
                    <a:pt x="6284050" y="570792"/>
                  </a:lnTo>
                  <a:close/>
                  <a:moveTo>
                    <a:pt x="5765393" y="567322"/>
                  </a:moveTo>
                  <a:cubicBezTo>
                    <a:pt x="5779039" y="577497"/>
                    <a:pt x="5801547" y="559999"/>
                    <a:pt x="5809800" y="578181"/>
                  </a:cubicBezTo>
                  <a:cubicBezTo>
                    <a:pt x="5796602" y="567949"/>
                    <a:pt x="5775888" y="577896"/>
                    <a:pt x="5761018" y="579778"/>
                  </a:cubicBezTo>
                  <a:close/>
                  <a:moveTo>
                    <a:pt x="5622082" y="567152"/>
                  </a:moveTo>
                  <a:lnTo>
                    <a:pt x="5617748" y="569074"/>
                  </a:lnTo>
                  <a:cubicBezTo>
                    <a:pt x="5617241" y="568680"/>
                    <a:pt x="5616733" y="568287"/>
                    <a:pt x="5616225" y="567893"/>
                  </a:cubicBezTo>
                  <a:cubicBezTo>
                    <a:pt x="5618028" y="567665"/>
                    <a:pt x="5620281" y="567380"/>
                    <a:pt x="5622082" y="567152"/>
                  </a:cubicBezTo>
                  <a:close/>
                  <a:moveTo>
                    <a:pt x="8028037" y="559463"/>
                  </a:moveTo>
                  <a:cubicBezTo>
                    <a:pt x="8034909" y="558593"/>
                    <a:pt x="8041134" y="558949"/>
                    <a:pt x="8044806" y="564435"/>
                  </a:cubicBezTo>
                  <a:cubicBezTo>
                    <a:pt x="8032924" y="568229"/>
                    <a:pt x="8024540" y="574326"/>
                    <a:pt x="8008876" y="573561"/>
                  </a:cubicBezTo>
                  <a:lnTo>
                    <a:pt x="8007393" y="561847"/>
                  </a:lnTo>
                  <a:cubicBezTo>
                    <a:pt x="8013648" y="562429"/>
                    <a:pt x="8021165" y="560333"/>
                    <a:pt x="8028037" y="559463"/>
                  </a:cubicBezTo>
                  <a:close/>
                  <a:moveTo>
                    <a:pt x="9413377" y="555537"/>
                  </a:moveTo>
                  <a:lnTo>
                    <a:pt x="9385893" y="559016"/>
                  </a:lnTo>
                  <a:lnTo>
                    <a:pt x="9377794" y="567366"/>
                  </a:lnTo>
                  <a:close/>
                  <a:moveTo>
                    <a:pt x="5600033" y="552089"/>
                  </a:moveTo>
                  <a:cubicBezTo>
                    <a:pt x="5598470" y="561442"/>
                    <a:pt x="5610978" y="562606"/>
                    <a:pt x="5616225" y="567893"/>
                  </a:cubicBezTo>
                  <a:cubicBezTo>
                    <a:pt x="5598654" y="570117"/>
                    <a:pt x="5577129" y="566433"/>
                    <a:pt x="5563538" y="556709"/>
                  </a:cubicBezTo>
                  <a:close/>
                  <a:moveTo>
                    <a:pt x="7764148" y="550179"/>
                  </a:moveTo>
                  <a:cubicBezTo>
                    <a:pt x="7770553" y="548796"/>
                    <a:pt x="7777652" y="549728"/>
                    <a:pt x="7784191" y="552563"/>
                  </a:cubicBezTo>
                  <a:cubicBezTo>
                    <a:pt x="7779024" y="562372"/>
                    <a:pt x="7760145" y="557896"/>
                    <a:pt x="7748266" y="561688"/>
                  </a:cubicBezTo>
                  <a:cubicBezTo>
                    <a:pt x="7752030" y="555261"/>
                    <a:pt x="7757743" y="551562"/>
                    <a:pt x="7764148" y="550179"/>
                  </a:cubicBezTo>
                  <a:close/>
                  <a:moveTo>
                    <a:pt x="5386408" y="546171"/>
                  </a:moveTo>
                  <a:lnTo>
                    <a:pt x="5414461" y="547198"/>
                  </a:lnTo>
                  <a:lnTo>
                    <a:pt x="5415374" y="554406"/>
                  </a:lnTo>
                  <a:close/>
                  <a:moveTo>
                    <a:pt x="8147187" y="545067"/>
                  </a:moveTo>
                  <a:cubicBezTo>
                    <a:pt x="8146687" y="548335"/>
                    <a:pt x="8148043" y="551825"/>
                    <a:pt x="8148556" y="555880"/>
                  </a:cubicBezTo>
                  <a:lnTo>
                    <a:pt x="8060693" y="567002"/>
                  </a:lnTo>
                  <a:cubicBezTo>
                    <a:pt x="8084275" y="554404"/>
                    <a:pt x="8118354" y="552378"/>
                    <a:pt x="8147187" y="545067"/>
                  </a:cubicBezTo>
                  <a:close/>
                  <a:moveTo>
                    <a:pt x="8152813" y="538860"/>
                  </a:moveTo>
                  <a:lnTo>
                    <a:pt x="8157380" y="542402"/>
                  </a:lnTo>
                  <a:cubicBezTo>
                    <a:pt x="8154282" y="543252"/>
                    <a:pt x="8150735" y="544159"/>
                    <a:pt x="8147638" y="545008"/>
                  </a:cubicBezTo>
                  <a:cubicBezTo>
                    <a:pt x="8147803" y="542699"/>
                    <a:pt x="8148870" y="540275"/>
                    <a:pt x="8152813" y="538860"/>
                  </a:cubicBezTo>
                  <a:close/>
                  <a:moveTo>
                    <a:pt x="5051267" y="531372"/>
                  </a:moveTo>
                  <a:lnTo>
                    <a:pt x="5079323" y="532398"/>
                  </a:lnTo>
                  <a:lnTo>
                    <a:pt x="5059059" y="542288"/>
                  </a:lnTo>
                  <a:close/>
                  <a:moveTo>
                    <a:pt x="9617035" y="529756"/>
                  </a:moveTo>
                  <a:cubicBezTo>
                    <a:pt x="9596606" y="541955"/>
                    <a:pt x="9529636" y="548144"/>
                    <a:pt x="9525830" y="565106"/>
                  </a:cubicBezTo>
                  <a:cubicBezTo>
                    <a:pt x="9552403" y="554418"/>
                    <a:pt x="9605783" y="538505"/>
                    <a:pt x="9617035" y="529756"/>
                  </a:cubicBezTo>
                  <a:close/>
                  <a:moveTo>
                    <a:pt x="10368538" y="513721"/>
                  </a:moveTo>
                  <a:cubicBezTo>
                    <a:pt x="10373827" y="512551"/>
                    <a:pt x="10379719" y="513436"/>
                    <a:pt x="10386471" y="517960"/>
                  </a:cubicBezTo>
                  <a:cubicBezTo>
                    <a:pt x="10373108" y="510038"/>
                    <a:pt x="10355810" y="543358"/>
                    <a:pt x="10330282" y="536976"/>
                  </a:cubicBezTo>
                  <a:cubicBezTo>
                    <a:pt x="10342241" y="539239"/>
                    <a:pt x="10352674" y="517233"/>
                    <a:pt x="10368538" y="513721"/>
                  </a:cubicBezTo>
                  <a:close/>
                  <a:moveTo>
                    <a:pt x="9664862" y="495318"/>
                  </a:moveTo>
                  <a:lnTo>
                    <a:pt x="9629851" y="511653"/>
                  </a:lnTo>
                  <a:lnTo>
                    <a:pt x="9651026" y="508972"/>
                  </a:lnTo>
                  <a:close/>
                  <a:moveTo>
                    <a:pt x="9990118" y="482528"/>
                  </a:moveTo>
                  <a:lnTo>
                    <a:pt x="9971280" y="503682"/>
                  </a:lnTo>
                  <a:lnTo>
                    <a:pt x="9946950" y="506762"/>
                  </a:lnTo>
                  <a:close/>
                  <a:moveTo>
                    <a:pt x="8595908" y="458964"/>
                  </a:moveTo>
                  <a:cubicBezTo>
                    <a:pt x="8597106" y="468426"/>
                    <a:pt x="8586136" y="479428"/>
                    <a:pt x="8573972" y="480968"/>
                  </a:cubicBezTo>
                  <a:cubicBezTo>
                    <a:pt x="8445077" y="511477"/>
                    <a:pt x="8296388" y="530299"/>
                    <a:pt x="8169792" y="553649"/>
                  </a:cubicBezTo>
                  <a:lnTo>
                    <a:pt x="8156986" y="542909"/>
                  </a:lnTo>
                  <a:cubicBezTo>
                    <a:pt x="8166220" y="539909"/>
                    <a:pt x="8175341" y="536008"/>
                    <a:pt x="8182430" y="530533"/>
                  </a:cubicBezTo>
                  <a:cubicBezTo>
                    <a:pt x="8180582" y="537633"/>
                    <a:pt x="8192582" y="538403"/>
                    <a:pt x="8199802" y="544814"/>
                  </a:cubicBezTo>
                  <a:cubicBezTo>
                    <a:pt x="8301807" y="500772"/>
                    <a:pt x="8438305" y="505008"/>
                    <a:pt x="8551882" y="476439"/>
                  </a:cubicBezTo>
                  <a:cubicBezTo>
                    <a:pt x="8566631" y="469995"/>
                    <a:pt x="8577884" y="461246"/>
                    <a:pt x="8595908" y="458964"/>
                  </a:cubicBezTo>
                  <a:close/>
                  <a:moveTo>
                    <a:pt x="9807254" y="448453"/>
                  </a:moveTo>
                  <a:cubicBezTo>
                    <a:pt x="9768802" y="462934"/>
                    <a:pt x="9713998" y="467582"/>
                    <a:pt x="9716621" y="488308"/>
                  </a:cubicBezTo>
                  <a:close/>
                  <a:moveTo>
                    <a:pt x="8861893" y="415680"/>
                  </a:moveTo>
                  <a:lnTo>
                    <a:pt x="8691557" y="458758"/>
                  </a:lnTo>
                  <a:lnTo>
                    <a:pt x="8690074" y="447044"/>
                  </a:lnTo>
                  <a:cubicBezTo>
                    <a:pt x="8734653" y="452044"/>
                    <a:pt x="8775578" y="428152"/>
                    <a:pt x="8818330" y="418706"/>
                  </a:cubicBezTo>
                  <a:cubicBezTo>
                    <a:pt x="8832583" y="415556"/>
                    <a:pt x="8847035" y="414013"/>
                    <a:pt x="8861893" y="415680"/>
                  </a:cubicBezTo>
                  <a:close/>
                  <a:moveTo>
                    <a:pt x="10007780" y="401552"/>
                  </a:moveTo>
                  <a:cubicBezTo>
                    <a:pt x="9983592" y="405759"/>
                    <a:pt x="9955921" y="406858"/>
                    <a:pt x="9929338" y="410223"/>
                  </a:cubicBezTo>
                  <a:cubicBezTo>
                    <a:pt x="9902754" y="413588"/>
                    <a:pt x="9877258" y="419220"/>
                    <a:pt x="9857421" y="432488"/>
                  </a:cubicBezTo>
                  <a:cubicBezTo>
                    <a:pt x="9901828" y="443347"/>
                    <a:pt x="9919657" y="388903"/>
                    <a:pt x="9960602" y="419427"/>
                  </a:cubicBezTo>
                  <a:cubicBezTo>
                    <a:pt x="9955030" y="422421"/>
                    <a:pt x="9949007" y="425472"/>
                    <a:pt x="9952788" y="430030"/>
                  </a:cubicBezTo>
                  <a:cubicBezTo>
                    <a:pt x="9975065" y="410729"/>
                    <a:pt x="10008220" y="430337"/>
                    <a:pt x="10007780" y="401552"/>
                  </a:cubicBezTo>
                  <a:close/>
                  <a:moveTo>
                    <a:pt x="9147881" y="360365"/>
                  </a:moveTo>
                  <a:cubicBezTo>
                    <a:pt x="9160046" y="358825"/>
                    <a:pt x="9172511" y="359651"/>
                    <a:pt x="9182121" y="363240"/>
                  </a:cubicBezTo>
                  <a:lnTo>
                    <a:pt x="9153415" y="378777"/>
                  </a:lnTo>
                  <a:lnTo>
                    <a:pt x="9151932" y="367062"/>
                  </a:lnTo>
                  <a:lnTo>
                    <a:pt x="9115440" y="371681"/>
                  </a:lnTo>
                  <a:cubicBezTo>
                    <a:pt x="9123853" y="365810"/>
                    <a:pt x="9135719" y="361905"/>
                    <a:pt x="9147881" y="360365"/>
                  </a:cubicBezTo>
                  <a:close/>
                  <a:moveTo>
                    <a:pt x="10400633" y="230699"/>
                  </a:moveTo>
                  <a:cubicBezTo>
                    <a:pt x="10419505" y="229613"/>
                    <a:pt x="10437975" y="229671"/>
                    <a:pt x="10455919" y="231291"/>
                  </a:cubicBezTo>
                  <a:cubicBezTo>
                    <a:pt x="10296549" y="263368"/>
                    <a:pt x="10130221" y="312806"/>
                    <a:pt x="9984025" y="376634"/>
                  </a:cubicBezTo>
                  <a:cubicBezTo>
                    <a:pt x="10071237" y="382075"/>
                    <a:pt x="10143493" y="370638"/>
                    <a:pt x="10226408" y="367467"/>
                  </a:cubicBezTo>
                  <a:cubicBezTo>
                    <a:pt x="10198274" y="387509"/>
                    <a:pt x="10145603" y="387309"/>
                    <a:pt x="10119887" y="404757"/>
                  </a:cubicBezTo>
                  <a:cubicBezTo>
                    <a:pt x="10216262" y="435589"/>
                    <a:pt x="10295049" y="349164"/>
                    <a:pt x="10374909" y="372473"/>
                  </a:cubicBezTo>
                  <a:cubicBezTo>
                    <a:pt x="10263629" y="393885"/>
                    <a:pt x="10119699" y="428585"/>
                    <a:pt x="10001826" y="448543"/>
                  </a:cubicBezTo>
                  <a:lnTo>
                    <a:pt x="9619276" y="594478"/>
                  </a:lnTo>
                  <a:cubicBezTo>
                    <a:pt x="9540049" y="652118"/>
                    <a:pt x="9406681" y="669001"/>
                    <a:pt x="9305269" y="696030"/>
                  </a:cubicBezTo>
                  <a:cubicBezTo>
                    <a:pt x="9239344" y="685148"/>
                    <a:pt x="9210074" y="772170"/>
                    <a:pt x="9176661" y="728790"/>
                  </a:cubicBezTo>
                  <a:cubicBezTo>
                    <a:pt x="9086291" y="723750"/>
                    <a:pt x="8992476" y="785524"/>
                    <a:pt x="8896544" y="783477"/>
                  </a:cubicBezTo>
                  <a:lnTo>
                    <a:pt x="8883278" y="801637"/>
                  </a:lnTo>
                  <a:lnTo>
                    <a:pt x="8872212" y="786557"/>
                  </a:lnTo>
                  <a:cubicBezTo>
                    <a:pt x="8768463" y="795113"/>
                    <a:pt x="8667149" y="848223"/>
                    <a:pt x="8555891" y="848116"/>
                  </a:cubicBezTo>
                  <a:cubicBezTo>
                    <a:pt x="8623050" y="818098"/>
                    <a:pt x="8731967" y="799733"/>
                    <a:pt x="8805894" y="776183"/>
                  </a:cubicBezTo>
                  <a:lnTo>
                    <a:pt x="8804696" y="766721"/>
                  </a:lnTo>
                  <a:cubicBezTo>
                    <a:pt x="8849816" y="732626"/>
                    <a:pt x="8941785" y="753945"/>
                    <a:pt x="8974173" y="716884"/>
                  </a:cubicBezTo>
                  <a:lnTo>
                    <a:pt x="8852134" y="736453"/>
                  </a:lnTo>
                  <a:cubicBezTo>
                    <a:pt x="8854780" y="735660"/>
                    <a:pt x="8856864" y="734023"/>
                    <a:pt x="8858833" y="731485"/>
                  </a:cubicBezTo>
                  <a:cubicBezTo>
                    <a:pt x="8746643" y="745687"/>
                    <a:pt x="8630536" y="779612"/>
                    <a:pt x="8520117" y="807781"/>
                  </a:cubicBezTo>
                  <a:cubicBezTo>
                    <a:pt x="8336413" y="842938"/>
                    <a:pt x="8139974" y="875130"/>
                    <a:pt x="7949682" y="908832"/>
                  </a:cubicBezTo>
                  <a:lnTo>
                    <a:pt x="7914667" y="925167"/>
                  </a:lnTo>
                  <a:cubicBezTo>
                    <a:pt x="7863799" y="888574"/>
                    <a:pt x="7764212" y="930022"/>
                    <a:pt x="7692548" y="924444"/>
                  </a:cubicBezTo>
                  <a:cubicBezTo>
                    <a:pt x="7683822" y="927838"/>
                    <a:pt x="7684734" y="935047"/>
                    <a:pt x="7685590" y="941806"/>
                  </a:cubicBezTo>
                  <a:cubicBezTo>
                    <a:pt x="7737216" y="959076"/>
                    <a:pt x="7764155" y="929571"/>
                    <a:pt x="7813483" y="953999"/>
                  </a:cubicBezTo>
                  <a:cubicBezTo>
                    <a:pt x="8255900" y="941027"/>
                    <a:pt x="8705851" y="886356"/>
                    <a:pt x="9122130" y="764534"/>
                  </a:cubicBezTo>
                  <a:lnTo>
                    <a:pt x="9117185" y="772484"/>
                  </a:lnTo>
                  <a:cubicBezTo>
                    <a:pt x="9429877" y="732901"/>
                    <a:pt x="9597342" y="616482"/>
                    <a:pt x="9905114" y="563330"/>
                  </a:cubicBezTo>
                  <a:cubicBezTo>
                    <a:pt x="9913743" y="533855"/>
                    <a:pt x="9976646" y="520856"/>
                    <a:pt x="10009988" y="516636"/>
                  </a:cubicBezTo>
                  <a:cubicBezTo>
                    <a:pt x="10057925" y="479438"/>
                    <a:pt x="10145673" y="539744"/>
                    <a:pt x="10180953" y="478513"/>
                  </a:cubicBezTo>
                  <a:cubicBezTo>
                    <a:pt x="10234252" y="483669"/>
                    <a:pt x="10250694" y="443591"/>
                    <a:pt x="10303827" y="451056"/>
                  </a:cubicBezTo>
                  <a:cubicBezTo>
                    <a:pt x="10288793" y="455248"/>
                    <a:pt x="10278110" y="468503"/>
                    <a:pt x="10286187" y="481672"/>
                  </a:cubicBezTo>
                  <a:cubicBezTo>
                    <a:pt x="10153127" y="479288"/>
                    <a:pt x="10040251" y="560415"/>
                    <a:pt x="9933825" y="623786"/>
                  </a:cubicBezTo>
                  <a:cubicBezTo>
                    <a:pt x="9929165" y="633990"/>
                    <a:pt x="9941451" y="637012"/>
                    <a:pt x="9951826" y="643023"/>
                  </a:cubicBezTo>
                  <a:cubicBezTo>
                    <a:pt x="9991475" y="638004"/>
                    <a:pt x="10012390" y="611552"/>
                    <a:pt x="10058810" y="613000"/>
                  </a:cubicBezTo>
                  <a:cubicBezTo>
                    <a:pt x="10014786" y="630475"/>
                    <a:pt x="9987849" y="659980"/>
                    <a:pt x="9939529" y="668843"/>
                  </a:cubicBezTo>
                  <a:cubicBezTo>
                    <a:pt x="10035906" y="699675"/>
                    <a:pt x="10133154" y="639755"/>
                    <a:pt x="10226598" y="596796"/>
                  </a:cubicBezTo>
                  <a:lnTo>
                    <a:pt x="10373615" y="590088"/>
                  </a:lnTo>
                  <a:lnTo>
                    <a:pt x="10391267" y="602960"/>
                  </a:lnTo>
                  <a:cubicBezTo>
                    <a:pt x="10269231" y="590026"/>
                    <a:pt x="10196125" y="670695"/>
                    <a:pt x="10097868" y="697325"/>
                  </a:cubicBezTo>
                  <a:cubicBezTo>
                    <a:pt x="10094063" y="714287"/>
                    <a:pt x="10131935" y="724142"/>
                    <a:pt x="10149307" y="738423"/>
                  </a:cubicBezTo>
                  <a:cubicBezTo>
                    <a:pt x="10247564" y="711793"/>
                    <a:pt x="10332813" y="651103"/>
                    <a:pt x="10432212" y="633484"/>
                  </a:cubicBezTo>
                  <a:cubicBezTo>
                    <a:pt x="10352604" y="662789"/>
                    <a:pt x="10283148" y="699964"/>
                    <a:pt x="10206979" y="731122"/>
                  </a:cubicBezTo>
                  <a:cubicBezTo>
                    <a:pt x="10261475" y="745740"/>
                    <a:pt x="10306623" y="690126"/>
                    <a:pt x="10371745" y="691038"/>
                  </a:cubicBezTo>
                  <a:cubicBezTo>
                    <a:pt x="10473346" y="640180"/>
                    <a:pt x="10600228" y="619082"/>
                    <a:pt x="10711091" y="619698"/>
                  </a:cubicBezTo>
                  <a:cubicBezTo>
                    <a:pt x="10496654" y="632652"/>
                    <a:pt x="10361314" y="756907"/>
                    <a:pt x="10154041" y="775820"/>
                  </a:cubicBezTo>
                  <a:cubicBezTo>
                    <a:pt x="10160161" y="798851"/>
                    <a:pt x="10111785" y="807264"/>
                    <a:pt x="10099146" y="830380"/>
                  </a:cubicBezTo>
                  <a:cubicBezTo>
                    <a:pt x="10115663" y="837903"/>
                    <a:pt x="10130167" y="854836"/>
                    <a:pt x="10162654" y="843857"/>
                  </a:cubicBezTo>
                  <a:lnTo>
                    <a:pt x="10163566" y="851066"/>
                  </a:lnTo>
                  <a:cubicBezTo>
                    <a:pt x="10194666" y="854453"/>
                    <a:pt x="10229680" y="838119"/>
                    <a:pt x="10254768" y="815716"/>
                  </a:cubicBezTo>
                  <a:lnTo>
                    <a:pt x="10255339" y="820221"/>
                  </a:lnTo>
                  <a:cubicBezTo>
                    <a:pt x="10290450" y="829968"/>
                    <a:pt x="10313485" y="791345"/>
                    <a:pt x="10345972" y="780365"/>
                  </a:cubicBezTo>
                  <a:cubicBezTo>
                    <a:pt x="10389808" y="786718"/>
                    <a:pt x="10427976" y="769984"/>
                    <a:pt x="10462801" y="777478"/>
                  </a:cubicBezTo>
                  <a:cubicBezTo>
                    <a:pt x="10403171" y="794640"/>
                    <a:pt x="10347341" y="863509"/>
                    <a:pt x="10280184" y="893528"/>
                  </a:cubicBezTo>
                  <a:cubicBezTo>
                    <a:pt x="10370172" y="946226"/>
                    <a:pt x="10434820" y="824053"/>
                    <a:pt x="10531670" y="833309"/>
                  </a:cubicBezTo>
                  <a:cubicBezTo>
                    <a:pt x="10622872" y="797959"/>
                    <a:pt x="10734152" y="776547"/>
                    <a:pt x="10829615" y="800171"/>
                  </a:cubicBezTo>
                  <a:lnTo>
                    <a:pt x="10863967" y="829240"/>
                  </a:lnTo>
                  <a:cubicBezTo>
                    <a:pt x="10843361" y="836427"/>
                    <a:pt x="10831481" y="840220"/>
                    <a:pt x="10803996" y="843699"/>
                  </a:cubicBezTo>
                  <a:lnTo>
                    <a:pt x="10826273" y="824399"/>
                  </a:lnTo>
                  <a:cubicBezTo>
                    <a:pt x="10794625" y="794986"/>
                    <a:pt x="10775941" y="842673"/>
                    <a:pt x="10744840" y="839285"/>
                  </a:cubicBezTo>
                  <a:cubicBezTo>
                    <a:pt x="10638221" y="850493"/>
                    <a:pt x="10558367" y="903176"/>
                    <a:pt x="10470947" y="943083"/>
                  </a:cubicBezTo>
                  <a:lnTo>
                    <a:pt x="10485164" y="957763"/>
                  </a:lnTo>
                  <a:cubicBezTo>
                    <a:pt x="10452581" y="942661"/>
                    <a:pt x="10400920" y="975753"/>
                    <a:pt x="10366477" y="996593"/>
                  </a:cubicBezTo>
                  <a:cubicBezTo>
                    <a:pt x="10354409" y="1024215"/>
                    <a:pt x="10286242" y="1020941"/>
                    <a:pt x="10268943" y="1054261"/>
                  </a:cubicBezTo>
                  <a:cubicBezTo>
                    <a:pt x="10278867" y="1060329"/>
                    <a:pt x="10278337" y="1081455"/>
                    <a:pt x="10251930" y="1089833"/>
                  </a:cubicBezTo>
                  <a:lnTo>
                    <a:pt x="10252786" y="1096592"/>
                  </a:lnTo>
                  <a:cubicBezTo>
                    <a:pt x="10268391" y="1096906"/>
                    <a:pt x="10312130" y="1077177"/>
                    <a:pt x="10327888" y="1104023"/>
                  </a:cubicBezTo>
                  <a:cubicBezTo>
                    <a:pt x="10384837" y="1065684"/>
                    <a:pt x="10453705" y="1121515"/>
                    <a:pt x="10499424" y="1070407"/>
                  </a:cubicBezTo>
                  <a:cubicBezTo>
                    <a:pt x="10543831" y="1081265"/>
                    <a:pt x="10607242" y="1068660"/>
                    <a:pt x="10643264" y="1085617"/>
                  </a:cubicBezTo>
                  <a:cubicBezTo>
                    <a:pt x="10473400" y="1107119"/>
                    <a:pt x="10354786" y="1193549"/>
                    <a:pt x="10221955" y="1265299"/>
                  </a:cubicBezTo>
                  <a:cubicBezTo>
                    <a:pt x="10222868" y="1272509"/>
                    <a:pt x="10220569" y="1279666"/>
                    <a:pt x="10229866" y="1280778"/>
                  </a:cubicBezTo>
                  <a:lnTo>
                    <a:pt x="10434206" y="1188073"/>
                  </a:lnTo>
                  <a:cubicBezTo>
                    <a:pt x="10434018" y="1211902"/>
                    <a:pt x="10289967" y="1242040"/>
                    <a:pt x="10371024" y="1274812"/>
                  </a:cubicBezTo>
                  <a:cubicBezTo>
                    <a:pt x="10286151" y="1287844"/>
                    <a:pt x="10341658" y="1335753"/>
                    <a:pt x="10293379" y="1370247"/>
                  </a:cubicBezTo>
                  <a:cubicBezTo>
                    <a:pt x="10353259" y="1405700"/>
                    <a:pt x="10397945" y="1342819"/>
                    <a:pt x="10451551" y="1328709"/>
                  </a:cubicBezTo>
                  <a:cubicBezTo>
                    <a:pt x="10521875" y="1341780"/>
                    <a:pt x="10592095" y="1361274"/>
                    <a:pt x="10657108" y="1364946"/>
                  </a:cubicBezTo>
                  <a:lnTo>
                    <a:pt x="10658591" y="1376662"/>
                  </a:lnTo>
                  <a:cubicBezTo>
                    <a:pt x="10487438" y="1438613"/>
                    <a:pt x="10358011" y="1562578"/>
                    <a:pt x="10185255" y="1608252"/>
                  </a:cubicBezTo>
                  <a:cubicBezTo>
                    <a:pt x="10183014" y="1615860"/>
                    <a:pt x="10195750" y="1618826"/>
                    <a:pt x="10199474" y="1622932"/>
                  </a:cubicBezTo>
                  <a:cubicBezTo>
                    <a:pt x="10164079" y="1610933"/>
                    <a:pt x="10110855" y="1653377"/>
                    <a:pt x="10068809" y="1639473"/>
                  </a:cubicBezTo>
                  <a:cubicBezTo>
                    <a:pt x="10057556" y="1648222"/>
                    <a:pt x="10033225" y="1651302"/>
                    <a:pt x="10035278" y="1667522"/>
                  </a:cubicBezTo>
                  <a:cubicBezTo>
                    <a:pt x="10126009" y="1653748"/>
                    <a:pt x="10209854" y="1704935"/>
                    <a:pt x="10313321" y="1694127"/>
                  </a:cubicBezTo>
                  <a:lnTo>
                    <a:pt x="10347045" y="1718241"/>
                  </a:lnTo>
                  <a:cubicBezTo>
                    <a:pt x="10296998" y="1738768"/>
                    <a:pt x="10249722" y="1730561"/>
                    <a:pt x="10204597" y="1764656"/>
                  </a:cubicBezTo>
                  <a:cubicBezTo>
                    <a:pt x="10193155" y="1797234"/>
                    <a:pt x="10153768" y="1826025"/>
                    <a:pt x="10114973" y="1837803"/>
                  </a:cubicBezTo>
                  <a:lnTo>
                    <a:pt x="10139515" y="1789376"/>
                  </a:lnTo>
                  <a:cubicBezTo>
                    <a:pt x="10025652" y="1815691"/>
                    <a:pt x="9902019" y="1862471"/>
                    <a:pt x="9809813" y="1940524"/>
                  </a:cubicBezTo>
                  <a:cubicBezTo>
                    <a:pt x="9875014" y="1920367"/>
                    <a:pt x="9948731" y="1942165"/>
                    <a:pt x="9998060" y="1966593"/>
                  </a:cubicBezTo>
                  <a:cubicBezTo>
                    <a:pt x="9942629" y="1966286"/>
                    <a:pt x="9884197" y="1992910"/>
                    <a:pt x="9834436" y="2015689"/>
                  </a:cubicBezTo>
                  <a:cubicBezTo>
                    <a:pt x="9807138" y="1995339"/>
                    <a:pt x="9755016" y="2021165"/>
                    <a:pt x="9710990" y="2038640"/>
                  </a:cubicBezTo>
                  <a:cubicBezTo>
                    <a:pt x="9735703" y="2063894"/>
                    <a:pt x="9802365" y="2076973"/>
                    <a:pt x="9863654" y="2076538"/>
                  </a:cubicBezTo>
                  <a:lnTo>
                    <a:pt x="9877492" y="2062885"/>
                  </a:lnTo>
                  <a:cubicBezTo>
                    <a:pt x="9879887" y="2081808"/>
                    <a:pt x="9940184" y="2095234"/>
                    <a:pt x="9967404" y="2067983"/>
                  </a:cubicBezTo>
                  <a:lnTo>
                    <a:pt x="9953569" y="2081637"/>
                  </a:lnTo>
                  <a:cubicBezTo>
                    <a:pt x="9982251" y="2087619"/>
                    <a:pt x="10017834" y="2075790"/>
                    <a:pt x="10048308" y="2074222"/>
                  </a:cubicBezTo>
                  <a:cubicBezTo>
                    <a:pt x="10041065" y="2089330"/>
                    <a:pt x="10066023" y="2091207"/>
                    <a:pt x="10073021" y="2099476"/>
                  </a:cubicBezTo>
                  <a:cubicBezTo>
                    <a:pt x="10008732" y="2126842"/>
                    <a:pt x="9947089" y="2153414"/>
                    <a:pt x="9875295" y="2172117"/>
                  </a:cubicBezTo>
                  <a:lnTo>
                    <a:pt x="9873603" y="2205750"/>
                  </a:lnTo>
                  <a:lnTo>
                    <a:pt x="9821216" y="2207803"/>
                  </a:lnTo>
                  <a:cubicBezTo>
                    <a:pt x="9823173" y="2197941"/>
                    <a:pt x="9810721" y="2197229"/>
                    <a:pt x="9803501" y="2190819"/>
                  </a:cubicBezTo>
                  <a:cubicBezTo>
                    <a:pt x="9773313" y="2194640"/>
                    <a:pt x="9773409" y="2220721"/>
                    <a:pt x="9756704" y="2237028"/>
                  </a:cubicBezTo>
                  <a:cubicBezTo>
                    <a:pt x="9818542" y="2262619"/>
                    <a:pt x="9867129" y="2208858"/>
                    <a:pt x="9927932" y="2222677"/>
                  </a:cubicBezTo>
                  <a:cubicBezTo>
                    <a:pt x="9890238" y="2217834"/>
                    <a:pt x="9896359" y="2240865"/>
                    <a:pt x="9869786" y="2251554"/>
                  </a:cubicBezTo>
                  <a:cubicBezTo>
                    <a:pt x="9904041" y="2254542"/>
                    <a:pt x="9932381" y="2257822"/>
                    <a:pt x="9968022" y="2246443"/>
                  </a:cubicBezTo>
                  <a:cubicBezTo>
                    <a:pt x="10034894" y="2214172"/>
                    <a:pt x="10114845" y="2187572"/>
                    <a:pt x="10189188" y="2141995"/>
                  </a:cubicBezTo>
                  <a:lnTo>
                    <a:pt x="10191583" y="2160918"/>
                  </a:lnTo>
                  <a:cubicBezTo>
                    <a:pt x="10271631" y="2160399"/>
                    <a:pt x="10314361" y="2107379"/>
                    <a:pt x="10402769" y="2122283"/>
                  </a:cubicBezTo>
                  <a:cubicBezTo>
                    <a:pt x="10389218" y="2138189"/>
                    <a:pt x="10356504" y="2147367"/>
                    <a:pt x="10325973" y="2148485"/>
                  </a:cubicBezTo>
                  <a:cubicBezTo>
                    <a:pt x="10325403" y="2143978"/>
                    <a:pt x="10319203" y="2142017"/>
                    <a:pt x="10315479" y="2137910"/>
                  </a:cubicBezTo>
                  <a:cubicBezTo>
                    <a:pt x="10325477" y="2191579"/>
                    <a:pt x="10241004" y="2135436"/>
                    <a:pt x="10226330" y="2189482"/>
                  </a:cubicBezTo>
                  <a:cubicBezTo>
                    <a:pt x="10183976" y="2194843"/>
                    <a:pt x="10160028" y="2226258"/>
                    <a:pt x="10116002" y="2243733"/>
                  </a:cubicBezTo>
                  <a:cubicBezTo>
                    <a:pt x="10017459" y="2268109"/>
                    <a:pt x="9929872" y="2310327"/>
                    <a:pt x="9846460" y="2356593"/>
                  </a:cubicBezTo>
                  <a:lnTo>
                    <a:pt x="9837009" y="2328950"/>
                  </a:lnTo>
                  <a:cubicBezTo>
                    <a:pt x="9770325" y="2337391"/>
                    <a:pt x="9699727" y="2365555"/>
                    <a:pt x="9667395" y="2403066"/>
                  </a:cubicBezTo>
                  <a:cubicBezTo>
                    <a:pt x="9594666" y="2436078"/>
                    <a:pt x="9499926" y="2443493"/>
                    <a:pt x="9434822" y="2489732"/>
                  </a:cubicBezTo>
                  <a:lnTo>
                    <a:pt x="9445885" y="2504811"/>
                  </a:lnTo>
                  <a:cubicBezTo>
                    <a:pt x="9400954" y="2515077"/>
                    <a:pt x="9363389" y="2558286"/>
                    <a:pt x="9314001" y="2533409"/>
                  </a:cubicBezTo>
                  <a:cubicBezTo>
                    <a:pt x="9305901" y="2541759"/>
                    <a:pt x="9286800" y="2539141"/>
                    <a:pt x="9278987" y="2549743"/>
                  </a:cubicBezTo>
                  <a:cubicBezTo>
                    <a:pt x="9286040" y="2558464"/>
                    <a:pt x="9300448" y="2549316"/>
                    <a:pt x="9309746" y="2550427"/>
                  </a:cubicBezTo>
                  <a:cubicBezTo>
                    <a:pt x="9305656" y="2565137"/>
                    <a:pt x="9266816" y="2551284"/>
                    <a:pt x="9259980" y="2573208"/>
                  </a:cubicBezTo>
                  <a:cubicBezTo>
                    <a:pt x="9310414" y="2581015"/>
                    <a:pt x="9378487" y="2558206"/>
                    <a:pt x="9435586" y="2546400"/>
                  </a:cubicBezTo>
                  <a:cubicBezTo>
                    <a:pt x="9556328" y="2523792"/>
                    <a:pt x="9689029" y="2476321"/>
                    <a:pt x="9817111" y="2464685"/>
                  </a:cubicBezTo>
                  <a:cubicBezTo>
                    <a:pt x="9750237" y="2496956"/>
                    <a:pt x="9664168" y="2500526"/>
                    <a:pt x="9604801" y="2541460"/>
                  </a:cubicBezTo>
                  <a:cubicBezTo>
                    <a:pt x="9612142" y="2552433"/>
                    <a:pt x="9623395" y="2543685"/>
                    <a:pt x="9635903" y="2544848"/>
                  </a:cubicBezTo>
                  <a:cubicBezTo>
                    <a:pt x="9608988" y="2552833"/>
                    <a:pt x="9539754" y="2588149"/>
                    <a:pt x="9590184" y="2595956"/>
                  </a:cubicBezTo>
                  <a:lnTo>
                    <a:pt x="9388583" y="2637958"/>
                  </a:lnTo>
                  <a:lnTo>
                    <a:pt x="9404287" y="2664353"/>
                  </a:lnTo>
                  <a:cubicBezTo>
                    <a:pt x="9296398" y="2652946"/>
                    <a:pt x="9175280" y="2687505"/>
                    <a:pt x="9065958" y="2709434"/>
                  </a:cubicBezTo>
                  <a:lnTo>
                    <a:pt x="8979692" y="2722275"/>
                  </a:lnTo>
                  <a:lnTo>
                    <a:pt x="8991109" y="2716656"/>
                  </a:lnTo>
                  <a:cubicBezTo>
                    <a:pt x="8897130" y="2704748"/>
                    <a:pt x="8793285" y="2763214"/>
                    <a:pt x="8706469" y="2757266"/>
                  </a:cubicBezTo>
                  <a:cubicBezTo>
                    <a:pt x="8642751" y="2789137"/>
                    <a:pt x="8576353" y="2799831"/>
                    <a:pt x="8505778" y="2806476"/>
                  </a:cubicBezTo>
                  <a:lnTo>
                    <a:pt x="8511517" y="2801171"/>
                  </a:lnTo>
                  <a:lnTo>
                    <a:pt x="8054887" y="2875456"/>
                  </a:lnTo>
                  <a:cubicBezTo>
                    <a:pt x="8137649" y="2845752"/>
                    <a:pt x="8243412" y="2827786"/>
                    <a:pt x="8342866" y="2810618"/>
                  </a:cubicBezTo>
                  <a:cubicBezTo>
                    <a:pt x="8362748" y="2772394"/>
                    <a:pt x="8439909" y="2796045"/>
                    <a:pt x="8470001" y="2766142"/>
                  </a:cubicBezTo>
                  <a:cubicBezTo>
                    <a:pt x="8333089" y="2755090"/>
                    <a:pt x="8170038" y="2808691"/>
                    <a:pt x="8025724" y="2815058"/>
                  </a:cubicBezTo>
                  <a:cubicBezTo>
                    <a:pt x="8033538" y="2804455"/>
                    <a:pt x="8028901" y="2793139"/>
                    <a:pt x="8013177" y="2788263"/>
                  </a:cubicBezTo>
                  <a:cubicBezTo>
                    <a:pt x="8010935" y="2795871"/>
                    <a:pt x="8001924" y="2797012"/>
                    <a:pt x="7992912" y="2798153"/>
                  </a:cubicBezTo>
                  <a:lnTo>
                    <a:pt x="7991999" y="2790944"/>
                  </a:lnTo>
                  <a:lnTo>
                    <a:pt x="7964515" y="2794423"/>
                  </a:lnTo>
                  <a:cubicBezTo>
                    <a:pt x="7993506" y="2781139"/>
                    <a:pt x="8018122" y="2780312"/>
                    <a:pt x="8049674" y="2783643"/>
                  </a:cubicBezTo>
                  <a:lnTo>
                    <a:pt x="8654362" y="2685580"/>
                  </a:lnTo>
                  <a:cubicBezTo>
                    <a:pt x="8770105" y="2601802"/>
                    <a:pt x="8953883" y="2614246"/>
                    <a:pt x="9088538" y="2556914"/>
                  </a:cubicBezTo>
                  <a:cubicBezTo>
                    <a:pt x="8976655" y="2551849"/>
                    <a:pt x="8886246" y="2589846"/>
                    <a:pt x="8791162" y="2594558"/>
                  </a:cubicBezTo>
                  <a:cubicBezTo>
                    <a:pt x="8816880" y="2577111"/>
                    <a:pt x="8861570" y="2590223"/>
                    <a:pt x="8882937" y="2563713"/>
                  </a:cubicBezTo>
                  <a:lnTo>
                    <a:pt x="8823211" y="2554794"/>
                  </a:lnTo>
                  <a:cubicBezTo>
                    <a:pt x="8713073" y="2585216"/>
                    <a:pt x="8578398" y="2595398"/>
                    <a:pt x="8492744" y="2649273"/>
                  </a:cubicBezTo>
                  <a:lnTo>
                    <a:pt x="8413895" y="2659254"/>
                  </a:lnTo>
                  <a:cubicBezTo>
                    <a:pt x="8429214" y="2657315"/>
                    <a:pt x="8443172" y="2648223"/>
                    <a:pt x="8454767" y="2642178"/>
                  </a:cubicBezTo>
                  <a:cubicBezTo>
                    <a:pt x="8437964" y="2632402"/>
                    <a:pt x="8414545" y="2642692"/>
                    <a:pt x="8396522" y="2644974"/>
                  </a:cubicBezTo>
                  <a:cubicBezTo>
                    <a:pt x="8442789" y="2619889"/>
                    <a:pt x="8484669" y="2636104"/>
                    <a:pt x="8534716" y="2615577"/>
                  </a:cubicBezTo>
                  <a:cubicBezTo>
                    <a:pt x="8583401" y="2587898"/>
                    <a:pt x="8692129" y="2593362"/>
                    <a:pt x="8723264" y="2546388"/>
                  </a:cubicBezTo>
                  <a:cubicBezTo>
                    <a:pt x="8603851" y="2554180"/>
                    <a:pt x="8457275" y="2589673"/>
                    <a:pt x="8340254" y="2616388"/>
                  </a:cubicBezTo>
                  <a:cubicBezTo>
                    <a:pt x="8333199" y="2607668"/>
                    <a:pt x="8287406" y="2611176"/>
                    <a:pt x="8259921" y="2614655"/>
                  </a:cubicBezTo>
                  <a:lnTo>
                    <a:pt x="8262317" y="2633578"/>
                  </a:lnTo>
                  <a:cubicBezTo>
                    <a:pt x="8229450" y="2616223"/>
                    <a:pt x="8153663" y="2675717"/>
                    <a:pt x="8155601" y="2618704"/>
                  </a:cubicBezTo>
                  <a:cubicBezTo>
                    <a:pt x="7882391" y="2655579"/>
                    <a:pt x="7587499" y="2662237"/>
                    <a:pt x="7306692" y="2685882"/>
                  </a:cubicBezTo>
                  <a:cubicBezTo>
                    <a:pt x="7234986" y="2654673"/>
                    <a:pt x="7155421" y="2709609"/>
                    <a:pt x="7077100" y="2698465"/>
                  </a:cubicBezTo>
                  <a:cubicBezTo>
                    <a:pt x="6917348" y="2702208"/>
                    <a:pt x="6740757" y="2674205"/>
                    <a:pt x="6591311" y="2712350"/>
                  </a:cubicBezTo>
                  <a:lnTo>
                    <a:pt x="6306785" y="2681531"/>
                  </a:lnTo>
                  <a:cubicBezTo>
                    <a:pt x="6348854" y="2673916"/>
                    <a:pt x="6418955" y="2688847"/>
                    <a:pt x="6470320" y="2682345"/>
                  </a:cubicBezTo>
                  <a:cubicBezTo>
                    <a:pt x="6570345" y="2669683"/>
                    <a:pt x="6713536" y="2701456"/>
                    <a:pt x="6813465" y="2662712"/>
                  </a:cubicBezTo>
                  <a:lnTo>
                    <a:pt x="6830267" y="2672488"/>
                  </a:lnTo>
                  <a:cubicBezTo>
                    <a:pt x="6945043" y="2653380"/>
                    <a:pt x="7052331" y="2672760"/>
                    <a:pt x="7160336" y="2647185"/>
                  </a:cubicBezTo>
                  <a:cubicBezTo>
                    <a:pt x="7147600" y="2644219"/>
                    <a:pt x="7151632" y="2629059"/>
                    <a:pt x="7137106" y="2633646"/>
                  </a:cubicBezTo>
                  <a:cubicBezTo>
                    <a:pt x="7120850" y="2649895"/>
                    <a:pt x="7082015" y="2636041"/>
                    <a:pt x="7058255" y="2643627"/>
                  </a:cubicBezTo>
                  <a:cubicBezTo>
                    <a:pt x="7060838" y="2638722"/>
                    <a:pt x="7066353" y="2635277"/>
                    <a:pt x="7062628" y="2631170"/>
                  </a:cubicBezTo>
                  <a:cubicBezTo>
                    <a:pt x="7038204" y="2608169"/>
                    <a:pt x="7017409" y="2639184"/>
                    <a:pt x="6988155" y="2628696"/>
                  </a:cubicBezTo>
                  <a:cubicBezTo>
                    <a:pt x="6564766" y="2596685"/>
                    <a:pt x="6138916" y="2574141"/>
                    <a:pt x="5718055" y="2536776"/>
                  </a:cubicBezTo>
                  <a:cubicBezTo>
                    <a:pt x="5820950" y="2521461"/>
                    <a:pt x="5914567" y="2552185"/>
                    <a:pt x="6008284" y="2540322"/>
                  </a:cubicBezTo>
                  <a:cubicBezTo>
                    <a:pt x="5911434" y="2531065"/>
                    <a:pt x="5811049" y="2493874"/>
                    <a:pt x="5699138" y="2510330"/>
                  </a:cubicBezTo>
                  <a:cubicBezTo>
                    <a:pt x="5695415" y="2506223"/>
                    <a:pt x="5701384" y="2502720"/>
                    <a:pt x="5706954" y="2499727"/>
                  </a:cubicBezTo>
                  <a:cubicBezTo>
                    <a:pt x="5688931" y="2502008"/>
                    <a:pt x="5679655" y="2479377"/>
                    <a:pt x="5659049" y="2486564"/>
                  </a:cubicBezTo>
                  <a:lnTo>
                    <a:pt x="5667489" y="2480918"/>
                  </a:lnTo>
                  <a:lnTo>
                    <a:pt x="5619015" y="2463249"/>
                  </a:lnTo>
                  <a:cubicBezTo>
                    <a:pt x="5029229" y="2433074"/>
                    <a:pt x="4418170" y="2455493"/>
                    <a:pt x="3819071" y="2453050"/>
                  </a:cubicBezTo>
                  <a:lnTo>
                    <a:pt x="3783145" y="2462176"/>
                  </a:lnTo>
                  <a:cubicBezTo>
                    <a:pt x="3785729" y="2457271"/>
                    <a:pt x="3779080" y="2455366"/>
                    <a:pt x="3775805" y="2451202"/>
                  </a:cubicBezTo>
                  <a:cubicBezTo>
                    <a:pt x="4096412" y="2427097"/>
                    <a:pt x="4405720" y="2454780"/>
                    <a:pt x="4701899" y="2407674"/>
                  </a:cubicBezTo>
                  <a:cubicBezTo>
                    <a:pt x="4420965" y="2405240"/>
                    <a:pt x="4166438" y="2394428"/>
                    <a:pt x="3885504" y="2391994"/>
                  </a:cubicBezTo>
                  <a:cubicBezTo>
                    <a:pt x="3995564" y="2382640"/>
                    <a:pt x="4141823" y="2395255"/>
                    <a:pt x="4260038" y="2378001"/>
                  </a:cubicBezTo>
                  <a:cubicBezTo>
                    <a:pt x="4274597" y="2395386"/>
                    <a:pt x="4307028" y="2383955"/>
                    <a:pt x="4321777" y="2377510"/>
                  </a:cubicBezTo>
                  <a:cubicBezTo>
                    <a:pt x="4320864" y="2370302"/>
                    <a:pt x="4320767" y="2344219"/>
                    <a:pt x="4292998" y="2345446"/>
                  </a:cubicBezTo>
                  <a:cubicBezTo>
                    <a:pt x="4244336" y="2351606"/>
                    <a:pt x="4162520" y="2338158"/>
                    <a:pt x="4141155" y="2364668"/>
                  </a:cubicBezTo>
                  <a:cubicBezTo>
                    <a:pt x="4137431" y="2360561"/>
                    <a:pt x="4143397" y="2357060"/>
                    <a:pt x="4145815" y="2354464"/>
                  </a:cubicBezTo>
                  <a:cubicBezTo>
                    <a:pt x="4020909" y="2344182"/>
                    <a:pt x="3888585" y="2343994"/>
                    <a:pt x="3753625" y="2351923"/>
                  </a:cubicBezTo>
                  <a:cubicBezTo>
                    <a:pt x="3715361" y="2342575"/>
                    <a:pt x="3644894" y="2346459"/>
                    <a:pt x="3599729" y="2354923"/>
                  </a:cubicBezTo>
                  <a:lnTo>
                    <a:pt x="3600300" y="2359430"/>
                  </a:lnTo>
                  <a:lnTo>
                    <a:pt x="3584980" y="2361369"/>
                  </a:lnTo>
                  <a:cubicBezTo>
                    <a:pt x="3590553" y="2358374"/>
                    <a:pt x="3598532" y="2345462"/>
                    <a:pt x="3603476" y="2337511"/>
                  </a:cubicBezTo>
                  <a:cubicBezTo>
                    <a:pt x="3299067" y="2344916"/>
                    <a:pt x="3022035" y="2351602"/>
                    <a:pt x="2706066" y="2387023"/>
                  </a:cubicBezTo>
                  <a:cubicBezTo>
                    <a:pt x="2650065" y="2382209"/>
                    <a:pt x="2581994" y="2405017"/>
                    <a:pt x="2534741" y="2375292"/>
                  </a:cubicBezTo>
                  <a:cubicBezTo>
                    <a:pt x="2517631" y="2384782"/>
                    <a:pt x="2484026" y="2365231"/>
                    <a:pt x="2461749" y="2384532"/>
                  </a:cubicBezTo>
                  <a:cubicBezTo>
                    <a:pt x="2270444" y="2384943"/>
                    <a:pt x="2045775" y="2411096"/>
                    <a:pt x="1852516" y="2421368"/>
                  </a:cubicBezTo>
                  <a:lnTo>
                    <a:pt x="1902847" y="2403094"/>
                  </a:lnTo>
                  <a:cubicBezTo>
                    <a:pt x="1735972" y="2426508"/>
                    <a:pt x="1559132" y="2418222"/>
                    <a:pt x="1390749" y="2451439"/>
                  </a:cubicBezTo>
                  <a:lnTo>
                    <a:pt x="1367519" y="2437900"/>
                  </a:lnTo>
                  <a:cubicBezTo>
                    <a:pt x="1221511" y="2477899"/>
                    <a:pt x="1061781" y="2460122"/>
                    <a:pt x="904652" y="2484590"/>
                  </a:cubicBezTo>
                  <a:cubicBezTo>
                    <a:pt x="927215" y="2467543"/>
                    <a:pt x="984130" y="2479565"/>
                    <a:pt x="1005780" y="2455309"/>
                  </a:cubicBezTo>
                  <a:lnTo>
                    <a:pt x="968371" y="2452720"/>
                  </a:lnTo>
                  <a:lnTo>
                    <a:pt x="1002815" y="2431879"/>
                  </a:lnTo>
                  <a:cubicBezTo>
                    <a:pt x="1037429" y="2484721"/>
                    <a:pt x="1080466" y="2412436"/>
                    <a:pt x="1127171" y="2416137"/>
                  </a:cubicBezTo>
                  <a:cubicBezTo>
                    <a:pt x="1519287" y="2371077"/>
                    <a:pt x="1823199" y="2406768"/>
                    <a:pt x="2222820" y="2370372"/>
                  </a:cubicBezTo>
                  <a:cubicBezTo>
                    <a:pt x="2345793" y="2368996"/>
                    <a:pt x="2458435" y="2354737"/>
                    <a:pt x="2577847" y="2346945"/>
                  </a:cubicBezTo>
                  <a:lnTo>
                    <a:pt x="2615256" y="2349535"/>
                  </a:lnTo>
                  <a:lnTo>
                    <a:pt x="2614344" y="2342325"/>
                  </a:lnTo>
                  <a:lnTo>
                    <a:pt x="2626509" y="2340785"/>
                  </a:lnTo>
                  <a:lnTo>
                    <a:pt x="2627422" y="2347995"/>
                  </a:lnTo>
                  <a:lnTo>
                    <a:pt x="2651753" y="2344915"/>
                  </a:lnTo>
                  <a:lnTo>
                    <a:pt x="2643312" y="2350561"/>
                  </a:lnTo>
                  <a:cubicBezTo>
                    <a:pt x="2659828" y="2358084"/>
                    <a:pt x="2683247" y="2347794"/>
                    <a:pt x="2701555" y="2347766"/>
                  </a:cubicBezTo>
                  <a:cubicBezTo>
                    <a:pt x="2706842" y="2342519"/>
                    <a:pt x="2723831" y="2328465"/>
                    <a:pt x="2707885" y="2325449"/>
                  </a:cubicBezTo>
                  <a:cubicBezTo>
                    <a:pt x="2687279" y="2332635"/>
                    <a:pt x="2691180" y="2341755"/>
                    <a:pt x="2663861" y="2342924"/>
                  </a:cubicBezTo>
                  <a:cubicBezTo>
                    <a:pt x="2647247" y="2309320"/>
                    <a:pt x="2605276" y="2343016"/>
                    <a:pt x="2566725" y="2331415"/>
                  </a:cubicBezTo>
                  <a:lnTo>
                    <a:pt x="2170161" y="2341331"/>
                  </a:lnTo>
                  <a:lnTo>
                    <a:pt x="2121118" y="2319156"/>
                  </a:lnTo>
                  <a:lnTo>
                    <a:pt x="2117313" y="2336117"/>
                  </a:lnTo>
                  <a:lnTo>
                    <a:pt x="1851226" y="2353321"/>
                  </a:lnTo>
                  <a:cubicBezTo>
                    <a:pt x="1835524" y="2326925"/>
                    <a:pt x="1815643" y="2365150"/>
                    <a:pt x="1787696" y="2361363"/>
                  </a:cubicBezTo>
                  <a:lnTo>
                    <a:pt x="1553130" y="2363588"/>
                  </a:lnTo>
                  <a:lnTo>
                    <a:pt x="1553205" y="2363541"/>
                  </a:lnTo>
                  <a:lnTo>
                    <a:pt x="1562923" y="2357314"/>
                  </a:lnTo>
                  <a:cubicBezTo>
                    <a:pt x="1565721" y="2354556"/>
                    <a:pt x="1568068" y="2351398"/>
                    <a:pt x="1570008" y="2348634"/>
                  </a:cubicBezTo>
                  <a:cubicBezTo>
                    <a:pt x="1558126" y="2352428"/>
                    <a:pt x="1514290" y="2346074"/>
                    <a:pt x="1514731" y="2374859"/>
                  </a:cubicBezTo>
                  <a:cubicBezTo>
                    <a:pt x="1273543" y="2393488"/>
                    <a:pt x="991794" y="2409926"/>
                    <a:pt x="762016" y="2446339"/>
                  </a:cubicBezTo>
                  <a:cubicBezTo>
                    <a:pt x="791765" y="2413732"/>
                    <a:pt x="847173" y="2435559"/>
                    <a:pt x="890627" y="2413578"/>
                  </a:cubicBezTo>
                  <a:lnTo>
                    <a:pt x="887661" y="2390148"/>
                  </a:lnTo>
                  <a:cubicBezTo>
                    <a:pt x="896673" y="2389007"/>
                    <a:pt x="905969" y="2390120"/>
                    <a:pt x="908268" y="2382961"/>
                  </a:cubicBezTo>
                  <a:cubicBezTo>
                    <a:pt x="882169" y="2372074"/>
                    <a:pt x="868618" y="2387981"/>
                    <a:pt x="843254" y="2379289"/>
                  </a:cubicBezTo>
                  <a:lnTo>
                    <a:pt x="942654" y="2361671"/>
                  </a:lnTo>
                  <a:lnTo>
                    <a:pt x="923531" y="2380572"/>
                  </a:lnTo>
                  <a:cubicBezTo>
                    <a:pt x="966432" y="2401235"/>
                    <a:pt x="1013975" y="2364544"/>
                    <a:pt x="1054767" y="2368537"/>
                  </a:cubicBezTo>
                  <a:cubicBezTo>
                    <a:pt x="1039919" y="2348900"/>
                    <a:pt x="1011500" y="2366689"/>
                    <a:pt x="989302" y="2364921"/>
                  </a:cubicBezTo>
                  <a:cubicBezTo>
                    <a:pt x="1085713" y="2345392"/>
                    <a:pt x="1209784" y="2327397"/>
                    <a:pt x="1317317" y="2323398"/>
                  </a:cubicBezTo>
                  <a:lnTo>
                    <a:pt x="1318229" y="2330608"/>
                  </a:lnTo>
                  <a:cubicBezTo>
                    <a:pt x="1440532" y="2298645"/>
                    <a:pt x="1604900" y="2327736"/>
                    <a:pt x="1718787" y="2279902"/>
                  </a:cubicBezTo>
                  <a:cubicBezTo>
                    <a:pt x="1700786" y="2260664"/>
                    <a:pt x="1668927" y="2276600"/>
                    <a:pt x="1644311" y="2277426"/>
                  </a:cubicBezTo>
                  <a:cubicBezTo>
                    <a:pt x="1661895" y="2246359"/>
                    <a:pt x="1712479" y="2280700"/>
                    <a:pt x="1736369" y="2248835"/>
                  </a:cubicBezTo>
                  <a:cubicBezTo>
                    <a:pt x="1729029" y="2237861"/>
                    <a:pt x="1717776" y="2246611"/>
                    <a:pt x="1705270" y="2245447"/>
                  </a:cubicBezTo>
                  <a:cubicBezTo>
                    <a:pt x="1908641" y="2217414"/>
                    <a:pt x="2158212" y="2192688"/>
                    <a:pt x="2378506" y="2178992"/>
                  </a:cubicBezTo>
                  <a:cubicBezTo>
                    <a:pt x="2398200" y="2164596"/>
                    <a:pt x="2345980" y="2164341"/>
                    <a:pt x="2381397" y="2154821"/>
                  </a:cubicBezTo>
                  <a:cubicBezTo>
                    <a:pt x="2366079" y="2156761"/>
                    <a:pt x="2341650" y="2133758"/>
                    <a:pt x="2332737" y="2160981"/>
                  </a:cubicBezTo>
                  <a:cubicBezTo>
                    <a:pt x="2336802" y="2167791"/>
                    <a:pt x="2345471" y="2163947"/>
                    <a:pt x="2354483" y="2162806"/>
                  </a:cubicBezTo>
                  <a:lnTo>
                    <a:pt x="2355396" y="2170015"/>
                  </a:lnTo>
                  <a:cubicBezTo>
                    <a:pt x="2310802" y="2182985"/>
                    <a:pt x="2344330" y="2154936"/>
                    <a:pt x="2315364" y="2146700"/>
                  </a:cubicBezTo>
                  <a:cubicBezTo>
                    <a:pt x="2358629" y="2148548"/>
                    <a:pt x="2407861" y="2146894"/>
                    <a:pt x="2429226" y="2120384"/>
                  </a:cubicBezTo>
                  <a:cubicBezTo>
                    <a:pt x="2441676" y="2121096"/>
                    <a:pt x="2454470" y="2124513"/>
                    <a:pt x="2466293" y="2120269"/>
                  </a:cubicBezTo>
                  <a:lnTo>
                    <a:pt x="2468689" y="2139194"/>
                  </a:lnTo>
                  <a:cubicBezTo>
                    <a:pt x="2462380" y="2139992"/>
                    <a:pt x="2453083" y="2138880"/>
                    <a:pt x="2448082" y="2146380"/>
                  </a:cubicBezTo>
                  <a:cubicBezTo>
                    <a:pt x="2445475" y="2172803"/>
                    <a:pt x="2477050" y="2154615"/>
                    <a:pt x="2488171" y="2170146"/>
                  </a:cubicBezTo>
                  <a:cubicBezTo>
                    <a:pt x="2635092" y="2137356"/>
                    <a:pt x="2807271" y="2155845"/>
                    <a:pt x="2959399" y="2138877"/>
                  </a:cubicBezTo>
                  <a:lnTo>
                    <a:pt x="2982629" y="2152416"/>
                  </a:lnTo>
                  <a:cubicBezTo>
                    <a:pt x="3097479" y="2144745"/>
                    <a:pt x="3245608" y="2128740"/>
                    <a:pt x="3372526" y="2129611"/>
                  </a:cubicBezTo>
                  <a:cubicBezTo>
                    <a:pt x="3341381" y="2133097"/>
                    <a:pt x="3314209" y="2157137"/>
                    <a:pt x="3277114" y="2138943"/>
                  </a:cubicBezTo>
                  <a:lnTo>
                    <a:pt x="3101512" y="2165750"/>
                  </a:lnTo>
                  <a:lnTo>
                    <a:pt x="3084139" y="2151469"/>
                  </a:lnTo>
                  <a:lnTo>
                    <a:pt x="3064444" y="2165864"/>
                  </a:lnTo>
                  <a:cubicBezTo>
                    <a:pt x="2815542" y="2221178"/>
                    <a:pt x="2557576" y="2208512"/>
                    <a:pt x="2319642" y="2252824"/>
                  </a:cubicBezTo>
                  <a:lnTo>
                    <a:pt x="2975865" y="2221941"/>
                  </a:lnTo>
                  <a:lnTo>
                    <a:pt x="2976492" y="2226898"/>
                  </a:lnTo>
                  <a:cubicBezTo>
                    <a:pt x="3234669" y="2194216"/>
                    <a:pt x="3500911" y="2203544"/>
                    <a:pt x="3754371" y="2180615"/>
                  </a:cubicBezTo>
                  <a:cubicBezTo>
                    <a:pt x="3729316" y="2152657"/>
                    <a:pt x="3792538" y="2163881"/>
                    <a:pt x="3813145" y="2156695"/>
                  </a:cubicBezTo>
                  <a:lnTo>
                    <a:pt x="3799308" y="2170348"/>
                  </a:lnTo>
                  <a:cubicBezTo>
                    <a:pt x="3806363" y="2179069"/>
                    <a:pt x="3817616" y="2170320"/>
                    <a:pt x="3827363" y="2171375"/>
                  </a:cubicBezTo>
                  <a:lnTo>
                    <a:pt x="3834321" y="2154014"/>
                  </a:lnTo>
                  <a:cubicBezTo>
                    <a:pt x="3935259" y="2148561"/>
                    <a:pt x="4029691" y="2160412"/>
                    <a:pt x="4134378" y="2137546"/>
                  </a:cubicBezTo>
                  <a:cubicBezTo>
                    <a:pt x="4098926" y="2125096"/>
                    <a:pt x="4042164" y="2139605"/>
                    <a:pt x="4000119" y="2125701"/>
                  </a:cubicBezTo>
                  <a:cubicBezTo>
                    <a:pt x="4069958" y="2116861"/>
                    <a:pt x="4188554" y="2127941"/>
                    <a:pt x="4270461" y="2091479"/>
                  </a:cubicBezTo>
                  <a:cubicBezTo>
                    <a:pt x="4010420" y="2084111"/>
                    <a:pt x="3741310" y="2077434"/>
                    <a:pt x="3462891" y="2098488"/>
                  </a:cubicBezTo>
                  <a:cubicBezTo>
                    <a:pt x="3401152" y="2098979"/>
                    <a:pt x="3321731" y="2104455"/>
                    <a:pt x="3250981" y="2106085"/>
                  </a:cubicBezTo>
                  <a:lnTo>
                    <a:pt x="3327776" y="2079884"/>
                  </a:lnTo>
                  <a:cubicBezTo>
                    <a:pt x="3314413" y="2071962"/>
                    <a:pt x="3297041" y="2057680"/>
                    <a:pt x="3283941" y="2073530"/>
                  </a:cubicBezTo>
                  <a:cubicBezTo>
                    <a:pt x="3103507" y="2036859"/>
                    <a:pt x="2883121" y="2100464"/>
                    <a:pt x="2715863" y="2095544"/>
                  </a:cubicBezTo>
                  <a:cubicBezTo>
                    <a:pt x="2703600" y="2071002"/>
                    <a:pt x="2661994" y="2085882"/>
                    <a:pt x="2631806" y="2089704"/>
                  </a:cubicBezTo>
                  <a:lnTo>
                    <a:pt x="2644159" y="2064335"/>
                  </a:lnTo>
                  <a:lnTo>
                    <a:pt x="2564739" y="2069811"/>
                  </a:lnTo>
                  <a:lnTo>
                    <a:pt x="2563256" y="2058096"/>
                  </a:lnTo>
                  <a:cubicBezTo>
                    <a:pt x="2643018" y="2055324"/>
                    <a:pt x="2707758" y="2027901"/>
                    <a:pt x="2776307" y="2059509"/>
                  </a:cubicBezTo>
                  <a:lnTo>
                    <a:pt x="2800638" y="2056429"/>
                  </a:lnTo>
                  <a:lnTo>
                    <a:pt x="2778360" y="2075729"/>
                  </a:lnTo>
                  <a:cubicBezTo>
                    <a:pt x="2947501" y="2023188"/>
                    <a:pt x="3194961" y="2054123"/>
                    <a:pt x="3365561" y="2034815"/>
                  </a:cubicBezTo>
                  <a:cubicBezTo>
                    <a:pt x="3464105" y="2010439"/>
                    <a:pt x="3585098" y="2040443"/>
                    <a:pt x="3672400" y="1995973"/>
                  </a:cubicBezTo>
                  <a:lnTo>
                    <a:pt x="3791813" y="1988181"/>
                  </a:lnTo>
                  <a:lnTo>
                    <a:pt x="3793296" y="1999896"/>
                  </a:lnTo>
                  <a:cubicBezTo>
                    <a:pt x="3970380" y="1984804"/>
                    <a:pt x="4145893" y="2007907"/>
                    <a:pt x="4321151" y="1978397"/>
                  </a:cubicBezTo>
                  <a:cubicBezTo>
                    <a:pt x="3712318" y="1946056"/>
                    <a:pt x="3025375" y="2001886"/>
                    <a:pt x="2404262" y="2042515"/>
                  </a:cubicBezTo>
                  <a:cubicBezTo>
                    <a:pt x="2179713" y="2073229"/>
                    <a:pt x="1932406" y="2068828"/>
                    <a:pt x="1699451" y="2127158"/>
                  </a:cubicBezTo>
                  <a:lnTo>
                    <a:pt x="1705879" y="2130922"/>
                  </a:lnTo>
                  <a:cubicBezTo>
                    <a:pt x="1649119" y="2145433"/>
                    <a:pt x="1576980" y="2161431"/>
                    <a:pt x="1523277" y="2149460"/>
                  </a:cubicBezTo>
                  <a:cubicBezTo>
                    <a:pt x="1300840" y="2196845"/>
                    <a:pt x="1048246" y="2197691"/>
                    <a:pt x="835007" y="2220107"/>
                  </a:cubicBezTo>
                  <a:lnTo>
                    <a:pt x="820788" y="2205426"/>
                  </a:lnTo>
                  <a:cubicBezTo>
                    <a:pt x="874394" y="2191316"/>
                    <a:pt x="958068" y="2168820"/>
                    <a:pt x="1004016" y="2191845"/>
                  </a:cubicBezTo>
                  <a:cubicBezTo>
                    <a:pt x="1215014" y="2177037"/>
                    <a:pt x="1386076" y="2164997"/>
                    <a:pt x="1587053" y="2118039"/>
                  </a:cubicBezTo>
                  <a:cubicBezTo>
                    <a:pt x="1434202" y="2103970"/>
                    <a:pt x="1298403" y="2152290"/>
                    <a:pt x="1152322" y="2144688"/>
                  </a:cubicBezTo>
                  <a:cubicBezTo>
                    <a:pt x="1238865" y="2119542"/>
                    <a:pt x="1371760" y="2124235"/>
                    <a:pt x="1447645" y="2090823"/>
                  </a:cubicBezTo>
                  <a:lnTo>
                    <a:pt x="1458710" y="2105903"/>
                  </a:lnTo>
                  <a:lnTo>
                    <a:pt x="1477205" y="2082045"/>
                  </a:lnTo>
                  <a:cubicBezTo>
                    <a:pt x="1660622" y="2044635"/>
                    <a:pt x="1823813" y="2042746"/>
                    <a:pt x="1991448" y="2000010"/>
                  </a:cubicBezTo>
                  <a:cubicBezTo>
                    <a:pt x="1870268" y="1993834"/>
                    <a:pt x="1762712" y="2019351"/>
                    <a:pt x="1634916" y="2033241"/>
                  </a:cubicBezTo>
                  <a:lnTo>
                    <a:pt x="1732889" y="2004358"/>
                  </a:lnTo>
                  <a:lnTo>
                    <a:pt x="1610203" y="2007986"/>
                  </a:lnTo>
                  <a:cubicBezTo>
                    <a:pt x="1623127" y="1987123"/>
                    <a:pt x="1672702" y="1988171"/>
                    <a:pt x="1685460" y="1969618"/>
                  </a:cubicBezTo>
                  <a:cubicBezTo>
                    <a:pt x="1611553" y="1971650"/>
                    <a:pt x="1533332" y="1986588"/>
                    <a:pt x="1463397" y="1969346"/>
                  </a:cubicBezTo>
                  <a:cubicBezTo>
                    <a:pt x="1472219" y="1992034"/>
                    <a:pt x="1414547" y="1999335"/>
                    <a:pt x="1393085" y="1999762"/>
                  </a:cubicBezTo>
                  <a:cubicBezTo>
                    <a:pt x="1400710" y="2012989"/>
                    <a:pt x="1425953" y="2017119"/>
                    <a:pt x="1447295" y="2012128"/>
                  </a:cubicBezTo>
                  <a:cubicBezTo>
                    <a:pt x="1420382" y="2020112"/>
                    <a:pt x="1366775" y="2034224"/>
                    <a:pt x="1336896" y="2018779"/>
                  </a:cubicBezTo>
                  <a:lnTo>
                    <a:pt x="1377195" y="1997196"/>
                  </a:lnTo>
                  <a:cubicBezTo>
                    <a:pt x="1352579" y="1998024"/>
                    <a:pt x="1325854" y="1982180"/>
                    <a:pt x="1303633" y="2001931"/>
                  </a:cubicBezTo>
                  <a:cubicBezTo>
                    <a:pt x="1276337" y="1981581"/>
                    <a:pt x="1197298" y="2015392"/>
                    <a:pt x="1155132" y="1996924"/>
                  </a:cubicBezTo>
                  <a:lnTo>
                    <a:pt x="1174827" y="1982529"/>
                  </a:lnTo>
                  <a:cubicBezTo>
                    <a:pt x="1132210" y="1964118"/>
                    <a:pt x="1096889" y="1999719"/>
                    <a:pt x="1060393" y="2004339"/>
                  </a:cubicBezTo>
                  <a:lnTo>
                    <a:pt x="1095406" y="1988004"/>
                  </a:lnTo>
                  <a:cubicBezTo>
                    <a:pt x="1088066" y="1977031"/>
                    <a:pt x="1076812" y="1985780"/>
                    <a:pt x="1064306" y="1984616"/>
                  </a:cubicBezTo>
                  <a:cubicBezTo>
                    <a:pt x="1068394" y="1969907"/>
                    <a:pt x="1110726" y="1986065"/>
                    <a:pt x="1107760" y="1962635"/>
                  </a:cubicBezTo>
                  <a:cubicBezTo>
                    <a:pt x="968995" y="1987526"/>
                    <a:pt x="830836" y="1966561"/>
                    <a:pt x="687720" y="1982389"/>
                  </a:cubicBezTo>
                  <a:cubicBezTo>
                    <a:pt x="681600" y="1959359"/>
                    <a:pt x="635465" y="1960163"/>
                    <a:pt x="612674" y="1975408"/>
                  </a:cubicBezTo>
                  <a:lnTo>
                    <a:pt x="611191" y="1963694"/>
                  </a:lnTo>
                  <a:lnTo>
                    <a:pt x="871609" y="1923403"/>
                  </a:lnTo>
                  <a:lnTo>
                    <a:pt x="862620" y="1903025"/>
                  </a:lnTo>
                  <a:cubicBezTo>
                    <a:pt x="748946" y="1905513"/>
                    <a:pt x="632214" y="1934481"/>
                    <a:pt x="532552" y="1928327"/>
                  </a:cubicBezTo>
                  <a:cubicBezTo>
                    <a:pt x="558555" y="1913133"/>
                    <a:pt x="647328" y="1909220"/>
                    <a:pt x="692493" y="1900756"/>
                  </a:cubicBezTo>
                  <a:cubicBezTo>
                    <a:pt x="621322" y="1886418"/>
                    <a:pt x="529605" y="1903007"/>
                    <a:pt x="450886" y="1914990"/>
                  </a:cubicBezTo>
                  <a:lnTo>
                    <a:pt x="401115" y="1921203"/>
                  </a:lnTo>
                  <a:lnTo>
                    <a:pt x="419527" y="1914252"/>
                  </a:lnTo>
                  <a:lnTo>
                    <a:pt x="418044" y="1902537"/>
                  </a:lnTo>
                  <a:cubicBezTo>
                    <a:pt x="492542" y="1883493"/>
                    <a:pt x="572127" y="1875708"/>
                    <a:pt x="639913" y="1850646"/>
                  </a:cubicBezTo>
                  <a:cubicBezTo>
                    <a:pt x="810536" y="1809820"/>
                    <a:pt x="999884" y="1819269"/>
                    <a:pt x="1149388" y="1781574"/>
                  </a:cubicBezTo>
                  <a:cubicBezTo>
                    <a:pt x="1060352" y="1761716"/>
                    <a:pt x="950555" y="1794841"/>
                    <a:pt x="849958" y="1802998"/>
                  </a:cubicBezTo>
                  <a:lnTo>
                    <a:pt x="936336" y="1780162"/>
                  </a:lnTo>
                  <a:lnTo>
                    <a:pt x="803618" y="1780481"/>
                  </a:lnTo>
                  <a:cubicBezTo>
                    <a:pt x="880699" y="1756532"/>
                    <a:pt x="988803" y="1757039"/>
                    <a:pt x="1056245" y="1729274"/>
                  </a:cubicBezTo>
                  <a:lnTo>
                    <a:pt x="745101" y="1752182"/>
                  </a:lnTo>
                  <a:cubicBezTo>
                    <a:pt x="749041" y="1750767"/>
                    <a:pt x="750953" y="1747779"/>
                    <a:pt x="753035" y="1746141"/>
                  </a:cubicBezTo>
                  <a:cubicBezTo>
                    <a:pt x="748967" y="1739332"/>
                    <a:pt x="739956" y="1740473"/>
                    <a:pt x="730945" y="1741613"/>
                  </a:cubicBezTo>
                  <a:cubicBezTo>
                    <a:pt x="724175" y="1735146"/>
                    <a:pt x="747769" y="1729870"/>
                    <a:pt x="728891" y="1725392"/>
                  </a:cubicBezTo>
                  <a:cubicBezTo>
                    <a:pt x="659549" y="1691139"/>
                    <a:pt x="570358" y="1717078"/>
                    <a:pt x="490026" y="1715345"/>
                  </a:cubicBezTo>
                  <a:cubicBezTo>
                    <a:pt x="636662" y="1680302"/>
                    <a:pt x="825644" y="1708567"/>
                    <a:pt x="984752" y="1652718"/>
                  </a:cubicBezTo>
                  <a:cubicBezTo>
                    <a:pt x="962377" y="1645937"/>
                    <a:pt x="929663" y="1655113"/>
                    <a:pt x="904704" y="1653238"/>
                  </a:cubicBezTo>
                  <a:lnTo>
                    <a:pt x="1017712" y="1620163"/>
                  </a:lnTo>
                  <a:lnTo>
                    <a:pt x="978535" y="1603606"/>
                  </a:lnTo>
                  <a:lnTo>
                    <a:pt x="694544" y="1627654"/>
                  </a:lnTo>
                  <a:cubicBezTo>
                    <a:pt x="693631" y="1620445"/>
                    <a:pt x="692776" y="1613686"/>
                    <a:pt x="683480" y="1612573"/>
                  </a:cubicBezTo>
                  <a:cubicBezTo>
                    <a:pt x="883225" y="1606515"/>
                    <a:pt x="1064434" y="1526352"/>
                    <a:pt x="1279783" y="1520608"/>
                  </a:cubicBezTo>
                  <a:cubicBezTo>
                    <a:pt x="1268719" y="1505528"/>
                    <a:pt x="1292422" y="1497492"/>
                    <a:pt x="1313884" y="1497064"/>
                  </a:cubicBezTo>
                  <a:cubicBezTo>
                    <a:pt x="1340896" y="1515161"/>
                    <a:pt x="1344985" y="1500452"/>
                    <a:pt x="1382965" y="1507547"/>
                  </a:cubicBezTo>
                  <a:cubicBezTo>
                    <a:pt x="1381197" y="1493579"/>
                    <a:pt x="1390493" y="1494691"/>
                    <a:pt x="1408965" y="1492352"/>
                  </a:cubicBezTo>
                  <a:lnTo>
                    <a:pt x="1403679" y="1497599"/>
                  </a:lnTo>
                  <a:cubicBezTo>
                    <a:pt x="1411019" y="1508573"/>
                    <a:pt x="1428580" y="1499025"/>
                    <a:pt x="1441087" y="1500189"/>
                  </a:cubicBezTo>
                  <a:cubicBezTo>
                    <a:pt x="1449527" y="1494542"/>
                    <a:pt x="1445462" y="1487732"/>
                    <a:pt x="1444549" y="1480523"/>
                  </a:cubicBezTo>
                  <a:lnTo>
                    <a:pt x="1474738" y="1476702"/>
                  </a:lnTo>
                  <a:cubicBezTo>
                    <a:pt x="1472782" y="1486563"/>
                    <a:pt x="1485232" y="1487276"/>
                    <a:pt x="1492452" y="1493687"/>
                  </a:cubicBezTo>
                  <a:lnTo>
                    <a:pt x="1541873" y="1468203"/>
                  </a:lnTo>
                  <a:cubicBezTo>
                    <a:pt x="1930166" y="1392956"/>
                    <a:pt x="2342964" y="1388310"/>
                    <a:pt x="2740457" y="1288094"/>
                  </a:cubicBezTo>
                  <a:lnTo>
                    <a:pt x="2665412" y="1281113"/>
                  </a:lnTo>
                  <a:cubicBezTo>
                    <a:pt x="2802504" y="1268336"/>
                    <a:pt x="2949710" y="1237799"/>
                    <a:pt x="3064485" y="1218692"/>
                  </a:cubicBezTo>
                  <a:lnTo>
                    <a:pt x="3056386" y="1227042"/>
                  </a:lnTo>
                  <a:cubicBezTo>
                    <a:pt x="3211381" y="1207421"/>
                    <a:pt x="3407973" y="1201763"/>
                    <a:pt x="3533471" y="1195031"/>
                  </a:cubicBezTo>
                  <a:lnTo>
                    <a:pt x="3576013" y="1165841"/>
                  </a:lnTo>
                  <a:lnTo>
                    <a:pt x="3559210" y="1156066"/>
                  </a:lnTo>
                  <a:lnTo>
                    <a:pt x="3382467" y="1173861"/>
                  </a:lnTo>
                  <a:cubicBezTo>
                    <a:pt x="3378742" y="1169755"/>
                    <a:pt x="3384709" y="1166253"/>
                    <a:pt x="3389996" y="1161006"/>
                  </a:cubicBezTo>
                  <a:cubicBezTo>
                    <a:pt x="3361028" y="1152771"/>
                    <a:pt x="3337245" y="1181875"/>
                    <a:pt x="3303046" y="1179337"/>
                  </a:cubicBezTo>
                  <a:cubicBezTo>
                    <a:pt x="3298981" y="1172527"/>
                    <a:pt x="3305003" y="1169475"/>
                    <a:pt x="3307421" y="1166881"/>
                  </a:cubicBezTo>
                  <a:cubicBezTo>
                    <a:pt x="3225891" y="1155686"/>
                    <a:pt x="3155009" y="1181597"/>
                    <a:pt x="3078138" y="1160197"/>
                  </a:cubicBezTo>
                  <a:cubicBezTo>
                    <a:pt x="2997618" y="1182293"/>
                    <a:pt x="2897020" y="1190450"/>
                    <a:pt x="2826920" y="1175519"/>
                  </a:cubicBezTo>
                  <a:cubicBezTo>
                    <a:pt x="2817909" y="1176659"/>
                    <a:pt x="2812798" y="1186920"/>
                    <a:pt x="2800347" y="1186207"/>
                  </a:cubicBezTo>
                  <a:cubicBezTo>
                    <a:pt x="2771380" y="1177972"/>
                    <a:pt x="2702455" y="1194021"/>
                    <a:pt x="2680936" y="1193999"/>
                  </a:cubicBezTo>
                  <a:lnTo>
                    <a:pt x="2214345" y="1236583"/>
                  </a:lnTo>
                  <a:lnTo>
                    <a:pt x="2213774" y="1232077"/>
                  </a:lnTo>
                  <a:cubicBezTo>
                    <a:pt x="2155474" y="1234422"/>
                    <a:pt x="2093221" y="1230857"/>
                    <a:pt x="2042426" y="1241866"/>
                  </a:cubicBezTo>
                  <a:cubicBezTo>
                    <a:pt x="2101793" y="1200932"/>
                    <a:pt x="2244721" y="1208933"/>
                    <a:pt x="2309803" y="1184214"/>
                  </a:cubicBezTo>
                  <a:cubicBezTo>
                    <a:pt x="2416610" y="1149177"/>
                    <a:pt x="2561363" y="1171596"/>
                    <a:pt x="2657511" y="1128295"/>
                  </a:cubicBezTo>
                  <a:cubicBezTo>
                    <a:pt x="2650456" y="1119575"/>
                    <a:pt x="2632894" y="1129123"/>
                    <a:pt x="2620445" y="1128410"/>
                  </a:cubicBezTo>
                  <a:cubicBezTo>
                    <a:pt x="2691383" y="1102949"/>
                    <a:pt x="2791410" y="1090287"/>
                    <a:pt x="2861818" y="1085952"/>
                  </a:cubicBezTo>
                  <a:cubicBezTo>
                    <a:pt x="2847981" y="1099606"/>
                    <a:pt x="2800991" y="1093653"/>
                    <a:pt x="2819904" y="1120098"/>
                  </a:cubicBezTo>
                  <a:lnTo>
                    <a:pt x="2659964" y="1147670"/>
                  </a:lnTo>
                  <a:cubicBezTo>
                    <a:pt x="2689844" y="1163114"/>
                    <a:pt x="2736572" y="1145297"/>
                    <a:pt x="2743164" y="1146751"/>
                  </a:cubicBezTo>
                  <a:cubicBezTo>
                    <a:pt x="2734153" y="1147892"/>
                    <a:pt x="2724692" y="1149089"/>
                    <a:pt x="2722900" y="1156641"/>
                  </a:cubicBezTo>
                  <a:cubicBezTo>
                    <a:pt x="2773045" y="1162196"/>
                    <a:pt x="2832201" y="1166610"/>
                    <a:pt x="2882083" y="1148393"/>
                  </a:cubicBezTo>
                  <a:lnTo>
                    <a:pt x="2867522" y="1131009"/>
                  </a:lnTo>
                  <a:cubicBezTo>
                    <a:pt x="3284123" y="1109402"/>
                    <a:pt x="3724249" y="1074745"/>
                    <a:pt x="4163202" y="1081439"/>
                  </a:cubicBezTo>
                  <a:lnTo>
                    <a:pt x="4186774" y="1097681"/>
                  </a:lnTo>
                  <a:cubicBezTo>
                    <a:pt x="4425565" y="1060128"/>
                    <a:pt x="4678518" y="1109137"/>
                    <a:pt x="4920155" y="1090451"/>
                  </a:cubicBezTo>
                  <a:cubicBezTo>
                    <a:pt x="4935001" y="1110088"/>
                    <a:pt x="4958892" y="1078222"/>
                    <a:pt x="4979025" y="1092612"/>
                  </a:cubicBezTo>
                  <a:cubicBezTo>
                    <a:pt x="5021071" y="1106517"/>
                    <a:pt x="5064754" y="1086337"/>
                    <a:pt x="5104866" y="1088585"/>
                  </a:cubicBezTo>
                  <a:cubicBezTo>
                    <a:pt x="5107831" y="1112014"/>
                    <a:pt x="5138493" y="1086616"/>
                    <a:pt x="5149272" y="1099443"/>
                  </a:cubicBezTo>
                  <a:cubicBezTo>
                    <a:pt x="5195351" y="1098188"/>
                    <a:pt x="5269443" y="1072329"/>
                    <a:pt x="5313092" y="1102511"/>
                  </a:cubicBezTo>
                  <a:cubicBezTo>
                    <a:pt x="5353963" y="1085435"/>
                    <a:pt x="5360995" y="1115674"/>
                    <a:pt x="5394908" y="1115959"/>
                  </a:cubicBezTo>
                  <a:cubicBezTo>
                    <a:pt x="5428662" y="1089712"/>
                    <a:pt x="5476929" y="1120226"/>
                    <a:pt x="5504373" y="1091115"/>
                  </a:cubicBezTo>
                  <a:cubicBezTo>
                    <a:pt x="5533350" y="1103012"/>
                    <a:pt x="5566015" y="1097045"/>
                    <a:pt x="5593455" y="1100439"/>
                  </a:cubicBezTo>
                  <a:cubicBezTo>
                    <a:pt x="5581478" y="1078150"/>
                    <a:pt x="5631051" y="1079199"/>
                    <a:pt x="5641106" y="1060988"/>
                  </a:cubicBezTo>
                  <a:lnTo>
                    <a:pt x="5522165" y="1047203"/>
                  </a:lnTo>
                  <a:cubicBezTo>
                    <a:pt x="5576687" y="1040302"/>
                    <a:pt x="5624589" y="1053465"/>
                    <a:pt x="5677602" y="1056368"/>
                  </a:cubicBezTo>
                  <a:cubicBezTo>
                    <a:pt x="5668876" y="1059762"/>
                    <a:pt x="5652644" y="1054491"/>
                    <a:pt x="5647984" y="1064695"/>
                  </a:cubicBezTo>
                  <a:cubicBezTo>
                    <a:pt x="5665358" y="1078977"/>
                    <a:pt x="5686876" y="1078999"/>
                    <a:pt x="5711207" y="1075919"/>
                  </a:cubicBezTo>
                  <a:lnTo>
                    <a:pt x="5721889" y="1062665"/>
                  </a:lnTo>
                  <a:cubicBezTo>
                    <a:pt x="5715370" y="1108811"/>
                    <a:pt x="5808816" y="1065852"/>
                    <a:pt x="5845408" y="1087314"/>
                  </a:cubicBezTo>
                  <a:cubicBezTo>
                    <a:pt x="5901956" y="1118152"/>
                    <a:pt x="5977744" y="1058659"/>
                    <a:pt x="6023160" y="1102809"/>
                  </a:cubicBezTo>
                  <a:lnTo>
                    <a:pt x="6017763" y="1110816"/>
                  </a:lnTo>
                  <a:cubicBezTo>
                    <a:pt x="6054643" y="1134531"/>
                    <a:pt x="6059735" y="1077120"/>
                    <a:pt x="6106078" y="1099637"/>
                  </a:cubicBezTo>
                  <a:lnTo>
                    <a:pt x="6123451" y="1113918"/>
                  </a:lnTo>
                  <a:cubicBezTo>
                    <a:pt x="6156980" y="1085869"/>
                    <a:pt x="6223453" y="1122775"/>
                    <a:pt x="6270063" y="1100395"/>
                  </a:cubicBezTo>
                  <a:cubicBezTo>
                    <a:pt x="6318392" y="1116938"/>
                    <a:pt x="6372601" y="1118430"/>
                    <a:pt x="6428310" y="1116414"/>
                  </a:cubicBezTo>
                  <a:lnTo>
                    <a:pt x="6443292" y="1115663"/>
                  </a:lnTo>
                  <a:lnTo>
                    <a:pt x="6460061" y="1129447"/>
                  </a:lnTo>
                  <a:lnTo>
                    <a:pt x="6590638" y="1134955"/>
                  </a:lnTo>
                  <a:lnTo>
                    <a:pt x="6591132" y="1135566"/>
                  </a:lnTo>
                  <a:lnTo>
                    <a:pt x="6592728" y="1135043"/>
                  </a:lnTo>
                  <a:lnTo>
                    <a:pt x="6762845" y="1142218"/>
                  </a:lnTo>
                  <a:cubicBezTo>
                    <a:pt x="6867889" y="1146146"/>
                    <a:pt x="6973479" y="1151205"/>
                    <a:pt x="7068894" y="1161787"/>
                  </a:cubicBezTo>
                  <a:cubicBezTo>
                    <a:pt x="6911404" y="1136402"/>
                    <a:pt x="6782696" y="1143082"/>
                    <a:pt x="6621177" y="1132857"/>
                  </a:cubicBezTo>
                  <a:cubicBezTo>
                    <a:pt x="6618260" y="1122468"/>
                    <a:pt x="6610438" y="1127578"/>
                    <a:pt x="6602507" y="1131844"/>
                  </a:cubicBezTo>
                  <a:lnTo>
                    <a:pt x="6592728" y="1135043"/>
                  </a:lnTo>
                  <a:lnTo>
                    <a:pt x="6590638" y="1134955"/>
                  </a:lnTo>
                  <a:lnTo>
                    <a:pt x="6583196" y="1125762"/>
                  </a:lnTo>
                  <a:cubicBezTo>
                    <a:pt x="6541070" y="1123885"/>
                    <a:pt x="6506976" y="1130518"/>
                    <a:pt x="6474652" y="1125211"/>
                  </a:cubicBezTo>
                  <a:lnTo>
                    <a:pt x="6444135" y="1115621"/>
                  </a:lnTo>
                  <a:lnTo>
                    <a:pt x="6512454" y="1112200"/>
                  </a:lnTo>
                  <a:cubicBezTo>
                    <a:pt x="6540512" y="1110880"/>
                    <a:pt x="6568399" y="1110125"/>
                    <a:pt x="6595567" y="1111378"/>
                  </a:cubicBezTo>
                  <a:cubicBezTo>
                    <a:pt x="6784287" y="1115871"/>
                    <a:pt x="6988197" y="1142704"/>
                    <a:pt x="7176917" y="1147197"/>
                  </a:cubicBezTo>
                  <a:cubicBezTo>
                    <a:pt x="7256650" y="1144429"/>
                    <a:pt x="7359466" y="1150183"/>
                    <a:pt x="7444459" y="1141712"/>
                  </a:cubicBezTo>
                  <a:lnTo>
                    <a:pt x="7445029" y="1146218"/>
                  </a:lnTo>
                  <a:cubicBezTo>
                    <a:pt x="7342134" y="1161532"/>
                    <a:pt x="7231976" y="1144805"/>
                    <a:pt x="7142475" y="1168038"/>
                  </a:cubicBezTo>
                  <a:cubicBezTo>
                    <a:pt x="7495899" y="1182811"/>
                    <a:pt x="7840244" y="1172639"/>
                    <a:pt x="8205954" y="1135958"/>
                  </a:cubicBezTo>
                  <a:lnTo>
                    <a:pt x="8174279" y="1128065"/>
                  </a:lnTo>
                  <a:cubicBezTo>
                    <a:pt x="8294576" y="1105512"/>
                    <a:pt x="8522716" y="1103184"/>
                    <a:pt x="8675792" y="1043063"/>
                  </a:cubicBezTo>
                  <a:cubicBezTo>
                    <a:pt x="8695296" y="1052497"/>
                    <a:pt x="8751102" y="1005147"/>
                    <a:pt x="8771156" y="1040605"/>
                  </a:cubicBezTo>
                  <a:cubicBezTo>
                    <a:pt x="8778687" y="1027749"/>
                    <a:pt x="8794004" y="1025810"/>
                    <a:pt x="8807079" y="1031480"/>
                  </a:cubicBezTo>
                  <a:cubicBezTo>
                    <a:pt x="8785812" y="1008078"/>
                    <a:pt x="8836073" y="1018196"/>
                    <a:pt x="8849623" y="1002289"/>
                  </a:cubicBezTo>
                  <a:lnTo>
                    <a:pt x="8837076" y="975495"/>
                  </a:lnTo>
                  <a:cubicBezTo>
                    <a:pt x="8855098" y="973213"/>
                    <a:pt x="8874139" y="975381"/>
                    <a:pt x="8881383" y="960272"/>
                  </a:cubicBezTo>
                  <a:cubicBezTo>
                    <a:pt x="8815353" y="952150"/>
                    <a:pt x="8726674" y="982145"/>
                    <a:pt x="8663433" y="992440"/>
                  </a:cubicBezTo>
                  <a:cubicBezTo>
                    <a:pt x="8634178" y="981952"/>
                    <a:pt x="8596842" y="1026963"/>
                    <a:pt x="8575117" y="1003620"/>
                  </a:cubicBezTo>
                  <a:cubicBezTo>
                    <a:pt x="8426244" y="1046270"/>
                    <a:pt x="8205037" y="1052757"/>
                    <a:pt x="8030629" y="1089026"/>
                  </a:cubicBezTo>
                  <a:cubicBezTo>
                    <a:pt x="8029432" y="1079564"/>
                    <a:pt x="8030819" y="1065197"/>
                    <a:pt x="8012631" y="1069788"/>
                  </a:cubicBezTo>
                  <a:cubicBezTo>
                    <a:pt x="7997026" y="1069475"/>
                    <a:pt x="7985146" y="1073267"/>
                    <a:pt x="7977333" y="1083870"/>
                  </a:cubicBezTo>
                  <a:cubicBezTo>
                    <a:pt x="7977897" y="1084714"/>
                    <a:pt x="7978462" y="1085558"/>
                    <a:pt x="7979421" y="1085895"/>
                  </a:cubicBezTo>
                  <a:cubicBezTo>
                    <a:pt x="7959640" y="1081532"/>
                    <a:pt x="7938115" y="1077848"/>
                    <a:pt x="7919658" y="1091171"/>
                  </a:cubicBezTo>
                  <a:lnTo>
                    <a:pt x="7918460" y="1081709"/>
                  </a:lnTo>
                  <a:cubicBezTo>
                    <a:pt x="7834405" y="1075869"/>
                    <a:pt x="7725463" y="1115754"/>
                    <a:pt x="7644582" y="1087996"/>
                  </a:cubicBezTo>
                  <a:lnTo>
                    <a:pt x="7603420" y="1099158"/>
                  </a:lnTo>
                  <a:cubicBezTo>
                    <a:pt x="7584850" y="1075414"/>
                    <a:pt x="7540197" y="1087934"/>
                    <a:pt x="7512022" y="1082345"/>
                  </a:cubicBezTo>
                  <a:cubicBezTo>
                    <a:pt x="7006469" y="1084540"/>
                    <a:pt x="6499620" y="1029677"/>
                    <a:pt x="6017666" y="976239"/>
                  </a:cubicBezTo>
                  <a:lnTo>
                    <a:pt x="6025576" y="991718"/>
                  </a:lnTo>
                  <a:lnTo>
                    <a:pt x="5965851" y="982798"/>
                  </a:lnTo>
                  <a:cubicBezTo>
                    <a:pt x="5953402" y="982085"/>
                    <a:pt x="5990753" y="984224"/>
                    <a:pt x="5995127" y="971767"/>
                  </a:cubicBezTo>
                  <a:cubicBezTo>
                    <a:pt x="5969599" y="965385"/>
                    <a:pt x="5935060" y="960144"/>
                    <a:pt x="5911641" y="970433"/>
                  </a:cubicBezTo>
                  <a:lnTo>
                    <a:pt x="5934302" y="979467"/>
                  </a:lnTo>
                  <a:lnTo>
                    <a:pt x="5890464" y="973113"/>
                  </a:lnTo>
                  <a:cubicBezTo>
                    <a:pt x="5899476" y="971973"/>
                    <a:pt x="5908772" y="973085"/>
                    <a:pt x="5911070" y="965927"/>
                  </a:cubicBezTo>
                  <a:cubicBezTo>
                    <a:pt x="5790364" y="938176"/>
                    <a:pt x="5655535" y="921825"/>
                    <a:pt x="5543247" y="909945"/>
                  </a:cubicBezTo>
                  <a:cubicBezTo>
                    <a:pt x="5547598" y="919007"/>
                    <a:pt x="5477470" y="925596"/>
                    <a:pt x="5454469" y="913858"/>
                  </a:cubicBezTo>
                  <a:cubicBezTo>
                    <a:pt x="5401546" y="861046"/>
                    <a:pt x="5287500" y="911190"/>
                    <a:pt x="5208553" y="895090"/>
                  </a:cubicBezTo>
                  <a:cubicBezTo>
                    <a:pt x="5134340" y="916386"/>
                    <a:pt x="5070187" y="850804"/>
                    <a:pt x="4991434" y="886867"/>
                  </a:cubicBezTo>
                  <a:cubicBezTo>
                    <a:pt x="4888179" y="852328"/>
                    <a:pt x="4762152" y="880184"/>
                    <a:pt x="4649862" y="868304"/>
                  </a:cubicBezTo>
                  <a:cubicBezTo>
                    <a:pt x="4132020" y="845961"/>
                    <a:pt x="3553294" y="830868"/>
                    <a:pt x="3014281" y="887198"/>
                  </a:cubicBezTo>
                  <a:cubicBezTo>
                    <a:pt x="2940091" y="886976"/>
                    <a:pt x="2855749" y="878884"/>
                    <a:pt x="2771042" y="889607"/>
                  </a:cubicBezTo>
                  <a:cubicBezTo>
                    <a:pt x="2574262" y="919095"/>
                    <a:pt x="2334011" y="923413"/>
                    <a:pt x="2135156" y="958200"/>
                  </a:cubicBezTo>
                  <a:cubicBezTo>
                    <a:pt x="2103508" y="928788"/>
                    <a:pt x="2079536" y="981721"/>
                    <a:pt x="2035130" y="970862"/>
                  </a:cubicBezTo>
                  <a:cubicBezTo>
                    <a:pt x="1867495" y="1013599"/>
                    <a:pt x="1708500" y="998018"/>
                    <a:pt x="1531512" y="1039192"/>
                  </a:cubicBezTo>
                  <a:cubicBezTo>
                    <a:pt x="1527160" y="1030130"/>
                    <a:pt x="1520447" y="1024113"/>
                    <a:pt x="1522061" y="1011548"/>
                  </a:cubicBezTo>
                  <a:cubicBezTo>
                    <a:pt x="1422686" y="1007647"/>
                    <a:pt x="1307887" y="1048274"/>
                    <a:pt x="1236851" y="1047652"/>
                  </a:cubicBezTo>
                  <a:cubicBezTo>
                    <a:pt x="1319328" y="1015696"/>
                    <a:pt x="1430761" y="1020816"/>
                    <a:pt x="1520008" y="995327"/>
                  </a:cubicBezTo>
                  <a:lnTo>
                    <a:pt x="1518468" y="983162"/>
                  </a:lnTo>
                  <a:cubicBezTo>
                    <a:pt x="1566029" y="993622"/>
                    <a:pt x="1630375" y="966707"/>
                    <a:pt x="1685003" y="957045"/>
                  </a:cubicBezTo>
                  <a:cubicBezTo>
                    <a:pt x="1747500" y="937231"/>
                    <a:pt x="1794777" y="945437"/>
                    <a:pt x="1841693" y="903791"/>
                  </a:cubicBezTo>
                  <a:cubicBezTo>
                    <a:pt x="1954263" y="879927"/>
                    <a:pt x="2066758" y="860880"/>
                    <a:pt x="2182892" y="846179"/>
                  </a:cubicBezTo>
                  <a:cubicBezTo>
                    <a:pt x="2299026" y="831477"/>
                    <a:pt x="2418801" y="821122"/>
                    <a:pt x="2545933" y="814642"/>
                  </a:cubicBezTo>
                  <a:lnTo>
                    <a:pt x="2519646" y="827584"/>
                  </a:lnTo>
                  <a:lnTo>
                    <a:pt x="2526867" y="833994"/>
                  </a:lnTo>
                  <a:lnTo>
                    <a:pt x="2473568" y="828838"/>
                  </a:lnTo>
                  <a:cubicBezTo>
                    <a:pt x="2339441" y="865044"/>
                    <a:pt x="2195600" y="849834"/>
                    <a:pt x="2060966" y="885647"/>
                  </a:cubicBezTo>
                  <a:cubicBezTo>
                    <a:pt x="2067114" y="890820"/>
                    <a:pt x="2078109" y="898126"/>
                    <a:pt x="2087801" y="898730"/>
                  </a:cubicBezTo>
                  <a:cubicBezTo>
                    <a:pt x="2080597" y="903304"/>
                    <a:pt x="2074409" y="908666"/>
                    <a:pt x="2067314" y="910480"/>
                  </a:cubicBezTo>
                  <a:cubicBezTo>
                    <a:pt x="2162578" y="914444"/>
                    <a:pt x="2227563" y="899808"/>
                    <a:pt x="2325832" y="880501"/>
                  </a:cubicBezTo>
                  <a:lnTo>
                    <a:pt x="2324749" y="871940"/>
                  </a:lnTo>
                  <a:cubicBezTo>
                    <a:pt x="2363486" y="859712"/>
                    <a:pt x="2324275" y="893516"/>
                    <a:pt x="2363299" y="883541"/>
                  </a:cubicBezTo>
                  <a:lnTo>
                    <a:pt x="2367102" y="866579"/>
                  </a:lnTo>
                  <a:cubicBezTo>
                    <a:pt x="2455226" y="879229"/>
                    <a:pt x="2594355" y="835522"/>
                    <a:pt x="2697799" y="846232"/>
                  </a:cubicBezTo>
                  <a:lnTo>
                    <a:pt x="2991369" y="825550"/>
                  </a:lnTo>
                  <a:lnTo>
                    <a:pt x="2989259" y="808879"/>
                  </a:lnTo>
                  <a:lnTo>
                    <a:pt x="3034767" y="803119"/>
                  </a:lnTo>
                  <a:lnTo>
                    <a:pt x="3020931" y="816772"/>
                  </a:lnTo>
                  <a:cubicBezTo>
                    <a:pt x="3044502" y="833016"/>
                    <a:pt x="3052790" y="800837"/>
                    <a:pt x="3071263" y="798499"/>
                  </a:cubicBezTo>
                  <a:lnTo>
                    <a:pt x="3010910" y="784622"/>
                  </a:lnTo>
                  <a:cubicBezTo>
                    <a:pt x="3051758" y="789065"/>
                    <a:pt x="3134696" y="764374"/>
                    <a:pt x="3130419" y="802913"/>
                  </a:cubicBezTo>
                  <a:cubicBezTo>
                    <a:pt x="3140628" y="811234"/>
                    <a:pt x="3153079" y="811947"/>
                    <a:pt x="3168398" y="810008"/>
                  </a:cubicBezTo>
                  <a:lnTo>
                    <a:pt x="3164862" y="782072"/>
                  </a:lnTo>
                  <a:cubicBezTo>
                    <a:pt x="3346584" y="778295"/>
                    <a:pt x="3538196" y="758617"/>
                    <a:pt x="3713246" y="774454"/>
                  </a:cubicBezTo>
                  <a:cubicBezTo>
                    <a:pt x="3987204" y="747099"/>
                    <a:pt x="4253651" y="779750"/>
                    <a:pt x="4527587" y="773913"/>
                  </a:cubicBezTo>
                  <a:lnTo>
                    <a:pt x="4509586" y="754676"/>
                  </a:lnTo>
                  <a:cubicBezTo>
                    <a:pt x="4786145" y="769565"/>
                    <a:pt x="5087211" y="786388"/>
                    <a:pt x="5358541" y="806977"/>
                  </a:cubicBezTo>
                  <a:lnTo>
                    <a:pt x="5146060" y="810069"/>
                  </a:lnTo>
                  <a:cubicBezTo>
                    <a:pt x="5136136" y="804001"/>
                    <a:pt x="5128059" y="790831"/>
                    <a:pt x="5113191" y="792713"/>
                  </a:cubicBezTo>
                  <a:lnTo>
                    <a:pt x="5099354" y="806368"/>
                  </a:lnTo>
                  <a:cubicBezTo>
                    <a:pt x="5083938" y="782225"/>
                    <a:pt x="5062859" y="810988"/>
                    <a:pt x="5041682" y="813669"/>
                  </a:cubicBezTo>
                  <a:cubicBezTo>
                    <a:pt x="5366714" y="846227"/>
                    <a:pt x="5676671" y="857347"/>
                    <a:pt x="6006361" y="879702"/>
                  </a:cubicBezTo>
                  <a:lnTo>
                    <a:pt x="6064037" y="872401"/>
                  </a:lnTo>
                  <a:cubicBezTo>
                    <a:pt x="6061453" y="877307"/>
                    <a:pt x="6068102" y="879212"/>
                    <a:pt x="6071378" y="883375"/>
                  </a:cubicBezTo>
                  <a:cubicBezTo>
                    <a:pt x="6083541" y="881835"/>
                    <a:pt x="6085498" y="871974"/>
                    <a:pt x="6094224" y="868580"/>
                  </a:cubicBezTo>
                  <a:lnTo>
                    <a:pt x="6001342" y="840053"/>
                  </a:lnTo>
                  <a:cubicBezTo>
                    <a:pt x="6082149" y="820210"/>
                    <a:pt x="6157920" y="858229"/>
                    <a:pt x="6246066" y="849359"/>
                  </a:cubicBezTo>
                  <a:cubicBezTo>
                    <a:pt x="6883298" y="885429"/>
                    <a:pt x="7462761" y="957195"/>
                    <a:pt x="8141639" y="859354"/>
                  </a:cubicBezTo>
                  <a:lnTo>
                    <a:pt x="8155761" y="847953"/>
                  </a:lnTo>
                  <a:cubicBezTo>
                    <a:pt x="8259516" y="839397"/>
                    <a:pt x="8388125" y="806636"/>
                    <a:pt x="8475073" y="788304"/>
                  </a:cubicBezTo>
                  <a:lnTo>
                    <a:pt x="8480365" y="783057"/>
                  </a:lnTo>
                  <a:lnTo>
                    <a:pt x="8463559" y="773282"/>
                  </a:lnTo>
                  <a:cubicBezTo>
                    <a:pt x="8378116" y="781809"/>
                    <a:pt x="8266936" y="829302"/>
                    <a:pt x="8167666" y="822641"/>
                  </a:cubicBezTo>
                  <a:cubicBezTo>
                    <a:pt x="8169622" y="812779"/>
                    <a:pt x="8157171" y="812067"/>
                    <a:pt x="8150293" y="808360"/>
                  </a:cubicBezTo>
                  <a:cubicBezTo>
                    <a:pt x="8025671" y="800331"/>
                    <a:pt x="7887457" y="851245"/>
                    <a:pt x="7756693" y="841705"/>
                  </a:cubicBezTo>
                  <a:cubicBezTo>
                    <a:pt x="7720956" y="827001"/>
                    <a:pt x="7684614" y="858153"/>
                    <a:pt x="7644809" y="836640"/>
                  </a:cubicBezTo>
                  <a:cubicBezTo>
                    <a:pt x="7589816" y="865119"/>
                    <a:pt x="7531419" y="841381"/>
                    <a:pt x="7487759" y="840041"/>
                  </a:cubicBezTo>
                  <a:cubicBezTo>
                    <a:pt x="7436131" y="858937"/>
                    <a:pt x="7386579" y="836369"/>
                    <a:pt x="7334466" y="833352"/>
                  </a:cubicBezTo>
                  <a:cubicBezTo>
                    <a:pt x="7583115" y="830259"/>
                    <a:pt x="7846077" y="831762"/>
                    <a:pt x="8081292" y="776809"/>
                  </a:cubicBezTo>
                  <a:cubicBezTo>
                    <a:pt x="8080380" y="769600"/>
                    <a:pt x="8076369" y="763241"/>
                    <a:pt x="8085092" y="759847"/>
                  </a:cubicBezTo>
                  <a:cubicBezTo>
                    <a:pt x="8041547" y="755747"/>
                    <a:pt x="7980619" y="737365"/>
                    <a:pt x="7945420" y="777528"/>
                  </a:cubicBezTo>
                  <a:cubicBezTo>
                    <a:pt x="7898714" y="773828"/>
                    <a:pt x="7808709" y="818639"/>
                    <a:pt x="7774723" y="770753"/>
                  </a:cubicBezTo>
                  <a:cubicBezTo>
                    <a:pt x="7656981" y="766432"/>
                    <a:pt x="7530380" y="789782"/>
                    <a:pt x="7416133" y="787764"/>
                  </a:cubicBezTo>
                  <a:cubicBezTo>
                    <a:pt x="7432291" y="745433"/>
                    <a:pt x="7492400" y="782687"/>
                    <a:pt x="7529428" y="756942"/>
                  </a:cubicBezTo>
                  <a:cubicBezTo>
                    <a:pt x="7440105" y="734831"/>
                    <a:pt x="7337209" y="750144"/>
                    <a:pt x="7246667" y="740090"/>
                  </a:cubicBezTo>
                  <a:cubicBezTo>
                    <a:pt x="7516822" y="729697"/>
                    <a:pt x="7837847" y="755896"/>
                    <a:pt x="8148695" y="723413"/>
                  </a:cubicBezTo>
                  <a:cubicBezTo>
                    <a:pt x="8223384" y="680540"/>
                    <a:pt x="8354144" y="690081"/>
                    <a:pt x="8449414" y="661540"/>
                  </a:cubicBezTo>
                  <a:cubicBezTo>
                    <a:pt x="8894937" y="550207"/>
                    <a:pt x="9339939" y="532330"/>
                    <a:pt x="9734688" y="334493"/>
                  </a:cubicBezTo>
                  <a:lnTo>
                    <a:pt x="9766075" y="340133"/>
                  </a:lnTo>
                  <a:cubicBezTo>
                    <a:pt x="9795693" y="331806"/>
                    <a:pt x="9755198" y="301225"/>
                    <a:pt x="9798407" y="302622"/>
                  </a:cubicBezTo>
                  <a:cubicBezTo>
                    <a:pt x="9830912" y="338792"/>
                    <a:pt x="9913467" y="285767"/>
                    <a:pt x="9986745" y="278780"/>
                  </a:cubicBezTo>
                  <a:cubicBezTo>
                    <a:pt x="10116662" y="301990"/>
                    <a:pt x="10268526" y="238303"/>
                    <a:pt x="10400633" y="230699"/>
                  </a:cubicBezTo>
                  <a:close/>
                  <a:moveTo>
                    <a:pt x="9950928" y="172987"/>
                  </a:moveTo>
                  <a:cubicBezTo>
                    <a:pt x="9944313" y="193052"/>
                    <a:pt x="9910342" y="192316"/>
                    <a:pt x="9886639" y="200352"/>
                  </a:cubicBezTo>
                  <a:cubicBezTo>
                    <a:pt x="9889531" y="176181"/>
                    <a:pt x="9934673" y="189236"/>
                    <a:pt x="9950928" y="172987"/>
                  </a:cubicBezTo>
                  <a:close/>
                  <a:moveTo>
                    <a:pt x="9744183" y="170775"/>
                  </a:moveTo>
                  <a:cubicBezTo>
                    <a:pt x="9725060" y="189677"/>
                    <a:pt x="9682256" y="195095"/>
                    <a:pt x="9649826" y="206525"/>
                  </a:cubicBezTo>
                  <a:cubicBezTo>
                    <a:pt x="9670907" y="177762"/>
                    <a:pt x="9712039" y="184458"/>
                    <a:pt x="9744183" y="170775"/>
                  </a:cubicBezTo>
                  <a:close/>
                  <a:moveTo>
                    <a:pt x="10027723" y="146785"/>
                  </a:moveTo>
                  <a:lnTo>
                    <a:pt x="10001545" y="156966"/>
                  </a:lnTo>
                  <a:lnTo>
                    <a:pt x="10012854" y="148667"/>
                  </a:lnTo>
                  <a:close/>
                  <a:moveTo>
                    <a:pt x="10193250" y="125430"/>
                  </a:moveTo>
                  <a:cubicBezTo>
                    <a:pt x="10201424" y="123938"/>
                    <a:pt x="10210205" y="124600"/>
                    <a:pt x="10220071" y="129303"/>
                  </a:cubicBezTo>
                  <a:cubicBezTo>
                    <a:pt x="10196630" y="161111"/>
                    <a:pt x="10133505" y="175968"/>
                    <a:pt x="10101360" y="189651"/>
                  </a:cubicBezTo>
                  <a:lnTo>
                    <a:pt x="10149702" y="159269"/>
                  </a:lnTo>
                  <a:lnTo>
                    <a:pt x="10123318" y="146128"/>
                  </a:lnTo>
                  <a:cubicBezTo>
                    <a:pt x="10149694" y="153777"/>
                    <a:pt x="10168732" y="129908"/>
                    <a:pt x="10193250" y="125430"/>
                  </a:cubicBezTo>
                  <a:close/>
                  <a:moveTo>
                    <a:pt x="9512895" y="0"/>
                  </a:moveTo>
                  <a:cubicBezTo>
                    <a:pt x="9504916" y="12913"/>
                    <a:pt x="9473530" y="7272"/>
                    <a:pt x="9456705" y="19016"/>
                  </a:cubicBezTo>
                  <a:cubicBezTo>
                    <a:pt x="9456939" y="8228"/>
                    <a:pt x="9466626" y="5170"/>
                    <a:pt x="9478433" y="3962"/>
                  </a:cubicBezTo>
                  <a:cubicBezTo>
                    <a:pt x="9490240" y="2753"/>
                    <a:pt x="9504169" y="3394"/>
                    <a:pt x="9512895" y="0"/>
                  </a:cubicBezTo>
                  <a:close/>
                </a:path>
              </a:pathLst>
            </a:custGeom>
            <a:blipFill>
              <a:blip r:embed="rId2"/>
              <a:srcRect/>
              <a:stretch>
                <a:fillRect l="-4348" t="-42065" r="-1568" b="-15733"/>
              </a:stretch>
            </a:blipFill>
            <a:ln>
              <a:noFill/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marL="0" algn="ctr"/>
              <a:endParaRPr/>
            </a:p>
          </p:txBody>
        </p:sp>
      </p:grpSp>
      <p:sp>
        <p:nvSpPr>
          <p:cNvPr id="5" name="AutoShape 5"/>
          <p:cNvSpPr>
            <a:spLocks noGrp="1"/>
          </p:cNvSpPr>
          <p:nvPr>
            <p:ph type="title"/>
          </p:nvPr>
        </p:nvSpPr>
        <p:spPr>
          <a:xfrm>
            <a:off x="1812926" y="1089025"/>
            <a:ext cx="8553449" cy="159067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6000" b="1" i="0" u="none" baseline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Click to add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200000">
            <a:off x="10343077" y="-99756"/>
            <a:ext cx="1565838" cy="2132008"/>
          </a:xfrm>
          <a:custGeom>
            <a:avLst/>
            <a:gdLst/>
            <a:ahLst/>
            <a:cxnLst/>
            <a:rect l="l" t="t" r="r" b="b"/>
            <a:pathLst>
              <a:path w="1565838" h="2132008">
                <a:moveTo>
                  <a:pt x="111173" y="1213633"/>
                </a:moveTo>
                <a:cubicBezTo>
                  <a:pt x="110365" y="1212824"/>
                  <a:pt x="109557" y="1211814"/>
                  <a:pt x="108545" y="1211004"/>
                </a:cubicBezTo>
                <a:cubicBezTo>
                  <a:pt x="104501" y="1214240"/>
                  <a:pt x="100659" y="1217475"/>
                  <a:pt x="94998" y="1222125"/>
                </a:cubicBezTo>
                <a:cubicBezTo>
                  <a:pt x="94998" y="1215655"/>
                  <a:pt x="94998" y="1210398"/>
                  <a:pt x="94998" y="1201096"/>
                </a:cubicBezTo>
                <a:cubicBezTo>
                  <a:pt x="86302" y="1207770"/>
                  <a:pt x="80439" y="1212016"/>
                  <a:pt x="74575" y="1216464"/>
                </a:cubicBezTo>
                <a:cubicBezTo>
                  <a:pt x="75991" y="1216666"/>
                  <a:pt x="77607" y="1216868"/>
                  <a:pt x="79023" y="1217273"/>
                </a:cubicBezTo>
                <a:cubicBezTo>
                  <a:pt x="78417" y="1226575"/>
                  <a:pt x="77811" y="1235876"/>
                  <a:pt x="77203" y="1245178"/>
                </a:cubicBezTo>
                <a:cubicBezTo>
                  <a:pt x="80237" y="1249828"/>
                  <a:pt x="83876" y="1255691"/>
                  <a:pt x="86100" y="1259331"/>
                </a:cubicBezTo>
                <a:cubicBezTo>
                  <a:pt x="94390" y="1244166"/>
                  <a:pt x="102681" y="1229001"/>
                  <a:pt x="111173" y="1213633"/>
                </a:cubicBezTo>
                <a:close/>
                <a:moveTo>
                  <a:pt x="175273" y="870693"/>
                </a:moveTo>
                <a:cubicBezTo>
                  <a:pt x="167792" y="874535"/>
                  <a:pt x="162130" y="876355"/>
                  <a:pt x="158085" y="879995"/>
                </a:cubicBezTo>
                <a:cubicBezTo>
                  <a:pt x="153031" y="884646"/>
                  <a:pt x="147773" y="890308"/>
                  <a:pt x="145145" y="896576"/>
                </a:cubicBezTo>
                <a:cubicBezTo>
                  <a:pt x="140695" y="907091"/>
                  <a:pt x="138269" y="918212"/>
                  <a:pt x="134428" y="931152"/>
                </a:cubicBezTo>
                <a:cubicBezTo>
                  <a:pt x="137056" y="932568"/>
                  <a:pt x="143931" y="938635"/>
                  <a:pt x="150401" y="938432"/>
                </a:cubicBezTo>
                <a:cubicBezTo>
                  <a:pt x="158490" y="938028"/>
                  <a:pt x="175273" y="955822"/>
                  <a:pt x="174666" y="933782"/>
                </a:cubicBezTo>
                <a:cubicBezTo>
                  <a:pt x="169814" y="927310"/>
                  <a:pt x="164152" y="923064"/>
                  <a:pt x="164758" y="919627"/>
                </a:cubicBezTo>
                <a:cubicBezTo>
                  <a:pt x="167184" y="903653"/>
                  <a:pt x="171431" y="887881"/>
                  <a:pt x="175273" y="870693"/>
                </a:cubicBezTo>
                <a:close/>
                <a:moveTo>
                  <a:pt x="186597" y="1210600"/>
                </a:moveTo>
                <a:cubicBezTo>
                  <a:pt x="184575" y="1210398"/>
                  <a:pt x="182349" y="1210196"/>
                  <a:pt x="180327" y="1209994"/>
                </a:cubicBezTo>
                <a:cubicBezTo>
                  <a:pt x="175071" y="1216868"/>
                  <a:pt x="169814" y="1223743"/>
                  <a:pt x="164556" y="1230618"/>
                </a:cubicBezTo>
                <a:cubicBezTo>
                  <a:pt x="165162" y="1232438"/>
                  <a:pt x="165972" y="1234056"/>
                  <a:pt x="166578" y="1235876"/>
                </a:cubicBezTo>
                <a:cubicBezTo>
                  <a:pt x="172442" y="1234460"/>
                  <a:pt x="181339" y="1234864"/>
                  <a:pt x="183563" y="1231225"/>
                </a:cubicBezTo>
                <a:cubicBezTo>
                  <a:pt x="187001" y="1225967"/>
                  <a:pt x="185787" y="1217677"/>
                  <a:pt x="186597" y="1210600"/>
                </a:cubicBezTo>
                <a:close/>
                <a:moveTo>
                  <a:pt x="367773" y="1097972"/>
                </a:moveTo>
                <a:cubicBezTo>
                  <a:pt x="367570" y="1094534"/>
                  <a:pt x="364941" y="1089681"/>
                  <a:pt x="362313" y="1088873"/>
                </a:cubicBezTo>
                <a:cubicBezTo>
                  <a:pt x="359683" y="1088064"/>
                  <a:pt x="354427" y="1090693"/>
                  <a:pt x="352607" y="1093321"/>
                </a:cubicBezTo>
                <a:cubicBezTo>
                  <a:pt x="345732" y="1103634"/>
                  <a:pt x="349776" y="1113542"/>
                  <a:pt x="364739" y="1122641"/>
                </a:cubicBezTo>
                <a:cubicBezTo>
                  <a:pt x="364739" y="1117383"/>
                  <a:pt x="364335" y="1113542"/>
                  <a:pt x="364941" y="1109902"/>
                </a:cubicBezTo>
                <a:cubicBezTo>
                  <a:pt x="365549" y="1105858"/>
                  <a:pt x="368177" y="1101814"/>
                  <a:pt x="367773" y="1097972"/>
                </a:cubicBezTo>
                <a:close/>
                <a:moveTo>
                  <a:pt x="381926" y="677790"/>
                </a:moveTo>
                <a:cubicBezTo>
                  <a:pt x="376669" y="675364"/>
                  <a:pt x="371210" y="672937"/>
                  <a:pt x="365345" y="670309"/>
                </a:cubicBezTo>
                <a:cubicBezTo>
                  <a:pt x="367368" y="666265"/>
                  <a:pt x="369187" y="662221"/>
                  <a:pt x="371816" y="656761"/>
                </a:cubicBezTo>
                <a:cubicBezTo>
                  <a:pt x="360695" y="662625"/>
                  <a:pt x="352405" y="667073"/>
                  <a:pt x="342900" y="672129"/>
                </a:cubicBezTo>
                <a:cubicBezTo>
                  <a:pt x="357864" y="676173"/>
                  <a:pt x="368783" y="679004"/>
                  <a:pt x="379702" y="681834"/>
                </a:cubicBezTo>
                <a:cubicBezTo>
                  <a:pt x="380512" y="680418"/>
                  <a:pt x="381118" y="679206"/>
                  <a:pt x="381926" y="677790"/>
                </a:cubicBezTo>
                <a:close/>
                <a:moveTo>
                  <a:pt x="386375" y="635731"/>
                </a:moveTo>
                <a:cubicBezTo>
                  <a:pt x="385162" y="631283"/>
                  <a:pt x="379702" y="627845"/>
                  <a:pt x="376062" y="624004"/>
                </a:cubicBezTo>
                <a:cubicBezTo>
                  <a:pt x="374445" y="625015"/>
                  <a:pt x="372827" y="625824"/>
                  <a:pt x="371412" y="626835"/>
                </a:cubicBezTo>
                <a:cubicBezTo>
                  <a:pt x="372625" y="633507"/>
                  <a:pt x="373636" y="640180"/>
                  <a:pt x="374647" y="647054"/>
                </a:cubicBezTo>
                <a:cubicBezTo>
                  <a:pt x="376872" y="647662"/>
                  <a:pt x="379096" y="648066"/>
                  <a:pt x="381118" y="648672"/>
                </a:cubicBezTo>
                <a:cubicBezTo>
                  <a:pt x="383140" y="644426"/>
                  <a:pt x="387184" y="639371"/>
                  <a:pt x="386375" y="635731"/>
                </a:cubicBezTo>
                <a:close/>
                <a:moveTo>
                  <a:pt x="409022" y="1149534"/>
                </a:moveTo>
                <a:cubicBezTo>
                  <a:pt x="405382" y="1138412"/>
                  <a:pt x="402956" y="1130526"/>
                  <a:pt x="399317" y="1119203"/>
                </a:cubicBezTo>
                <a:cubicBezTo>
                  <a:pt x="386982" y="1139828"/>
                  <a:pt x="387790" y="1142660"/>
                  <a:pt x="409022" y="1149534"/>
                </a:cubicBezTo>
                <a:close/>
                <a:moveTo>
                  <a:pt x="433489" y="1721572"/>
                </a:moveTo>
                <a:cubicBezTo>
                  <a:pt x="431871" y="1715101"/>
                  <a:pt x="430455" y="1708631"/>
                  <a:pt x="428838" y="1702160"/>
                </a:cubicBezTo>
                <a:cubicBezTo>
                  <a:pt x="422974" y="1703575"/>
                  <a:pt x="417920" y="1704991"/>
                  <a:pt x="411246" y="1706609"/>
                </a:cubicBezTo>
                <a:cubicBezTo>
                  <a:pt x="418526" y="1713079"/>
                  <a:pt x="424390" y="1718134"/>
                  <a:pt x="430051" y="1723392"/>
                </a:cubicBezTo>
                <a:cubicBezTo>
                  <a:pt x="431265" y="1722784"/>
                  <a:pt x="432275" y="1722178"/>
                  <a:pt x="433489" y="1721572"/>
                </a:cubicBezTo>
                <a:close/>
                <a:moveTo>
                  <a:pt x="472717" y="836521"/>
                </a:moveTo>
                <a:cubicBezTo>
                  <a:pt x="471503" y="834297"/>
                  <a:pt x="470291" y="831870"/>
                  <a:pt x="468875" y="829646"/>
                </a:cubicBezTo>
                <a:cubicBezTo>
                  <a:pt x="458158" y="833690"/>
                  <a:pt x="447238" y="837735"/>
                  <a:pt x="435309" y="842183"/>
                </a:cubicBezTo>
                <a:cubicBezTo>
                  <a:pt x="439555" y="849664"/>
                  <a:pt x="443195" y="856134"/>
                  <a:pt x="448250" y="864830"/>
                </a:cubicBezTo>
                <a:cubicBezTo>
                  <a:pt x="456944" y="854720"/>
                  <a:pt x="464831" y="845621"/>
                  <a:pt x="472717" y="836521"/>
                </a:cubicBezTo>
                <a:close/>
                <a:moveTo>
                  <a:pt x="481614" y="1638465"/>
                </a:moveTo>
                <a:cubicBezTo>
                  <a:pt x="471907" y="1634826"/>
                  <a:pt x="463213" y="1631388"/>
                  <a:pt x="452900" y="1627344"/>
                </a:cubicBezTo>
                <a:cubicBezTo>
                  <a:pt x="462000" y="1646756"/>
                  <a:pt x="462000" y="1646756"/>
                  <a:pt x="481614" y="1638465"/>
                </a:cubicBezTo>
                <a:close/>
                <a:moveTo>
                  <a:pt x="485860" y="1260545"/>
                </a:moveTo>
                <a:cubicBezTo>
                  <a:pt x="481816" y="1275508"/>
                  <a:pt x="478378" y="1287842"/>
                  <a:pt x="474941" y="1300986"/>
                </a:cubicBezTo>
                <a:cubicBezTo>
                  <a:pt x="476357" y="1301996"/>
                  <a:pt x="480805" y="1305030"/>
                  <a:pt x="485860" y="1308264"/>
                </a:cubicBezTo>
                <a:cubicBezTo>
                  <a:pt x="485860" y="1293301"/>
                  <a:pt x="485860" y="1278136"/>
                  <a:pt x="485860" y="1260545"/>
                </a:cubicBezTo>
                <a:close/>
                <a:moveTo>
                  <a:pt x="498801" y="1706811"/>
                </a:moveTo>
                <a:cubicBezTo>
                  <a:pt x="495162" y="1700340"/>
                  <a:pt x="491522" y="1694072"/>
                  <a:pt x="485658" y="1683759"/>
                </a:cubicBezTo>
                <a:cubicBezTo>
                  <a:pt x="483636" y="1686590"/>
                  <a:pt x="477974" y="1692858"/>
                  <a:pt x="478581" y="1693466"/>
                </a:cubicBezTo>
                <a:cubicBezTo>
                  <a:pt x="484242" y="1699330"/>
                  <a:pt x="490916" y="1704182"/>
                  <a:pt x="497183" y="1709439"/>
                </a:cubicBezTo>
                <a:cubicBezTo>
                  <a:pt x="497790" y="1708631"/>
                  <a:pt x="498397" y="1707619"/>
                  <a:pt x="498801" y="1706811"/>
                </a:cubicBezTo>
                <a:close/>
                <a:moveTo>
                  <a:pt x="515988" y="461027"/>
                </a:moveTo>
                <a:cubicBezTo>
                  <a:pt x="514977" y="459813"/>
                  <a:pt x="513967" y="458803"/>
                  <a:pt x="512955" y="457589"/>
                </a:cubicBezTo>
                <a:cubicBezTo>
                  <a:pt x="507091" y="458601"/>
                  <a:pt x="501227" y="459611"/>
                  <a:pt x="493342" y="461027"/>
                </a:cubicBezTo>
                <a:cubicBezTo>
                  <a:pt x="496375" y="467093"/>
                  <a:pt x="498801" y="472148"/>
                  <a:pt x="502441" y="479630"/>
                </a:cubicBezTo>
                <a:cubicBezTo>
                  <a:pt x="508103" y="471946"/>
                  <a:pt x="512147" y="466486"/>
                  <a:pt x="515988" y="461027"/>
                </a:cubicBezTo>
                <a:close/>
                <a:moveTo>
                  <a:pt x="551576" y="1000104"/>
                </a:moveTo>
                <a:cubicBezTo>
                  <a:pt x="526908" y="1005564"/>
                  <a:pt x="536209" y="1022954"/>
                  <a:pt x="532367" y="1034884"/>
                </a:cubicBezTo>
                <a:cubicBezTo>
                  <a:pt x="533580" y="1035490"/>
                  <a:pt x="534793" y="1035896"/>
                  <a:pt x="536007" y="1036502"/>
                </a:cubicBezTo>
                <a:cubicBezTo>
                  <a:pt x="540859" y="1025380"/>
                  <a:pt x="545713" y="1014057"/>
                  <a:pt x="551576" y="1000104"/>
                </a:cubicBezTo>
                <a:close/>
                <a:moveTo>
                  <a:pt x="564114" y="482662"/>
                </a:moveTo>
                <a:cubicBezTo>
                  <a:pt x="562698" y="481450"/>
                  <a:pt x="561484" y="480236"/>
                  <a:pt x="560070" y="479226"/>
                </a:cubicBezTo>
                <a:cubicBezTo>
                  <a:pt x="550768" y="488122"/>
                  <a:pt x="541467" y="497019"/>
                  <a:pt x="532165" y="506118"/>
                </a:cubicBezTo>
                <a:cubicBezTo>
                  <a:pt x="533985" y="507938"/>
                  <a:pt x="535603" y="509556"/>
                  <a:pt x="537422" y="511376"/>
                </a:cubicBezTo>
                <a:cubicBezTo>
                  <a:pt x="546319" y="501872"/>
                  <a:pt x="555216" y="492165"/>
                  <a:pt x="564114" y="482662"/>
                </a:cubicBezTo>
                <a:close/>
                <a:moveTo>
                  <a:pt x="614639" y="927058"/>
                </a:moveTo>
                <a:cubicBezTo>
                  <a:pt x="616282" y="923671"/>
                  <a:pt x="613957" y="919628"/>
                  <a:pt x="608801" y="912753"/>
                </a:cubicBezTo>
                <a:cubicBezTo>
                  <a:pt x="604959" y="920638"/>
                  <a:pt x="601319" y="927716"/>
                  <a:pt x="596668" y="937421"/>
                </a:cubicBezTo>
                <a:cubicBezTo>
                  <a:pt x="607385" y="933175"/>
                  <a:pt x="612996" y="930445"/>
                  <a:pt x="614639" y="927058"/>
                </a:cubicBezTo>
                <a:close/>
                <a:moveTo>
                  <a:pt x="628818" y="576081"/>
                </a:moveTo>
                <a:cubicBezTo>
                  <a:pt x="617697" y="581136"/>
                  <a:pt x="604352" y="564555"/>
                  <a:pt x="591208" y="580732"/>
                </a:cubicBezTo>
                <a:cubicBezTo>
                  <a:pt x="597882" y="581946"/>
                  <a:pt x="602330" y="582754"/>
                  <a:pt x="607789" y="583562"/>
                </a:cubicBezTo>
                <a:cubicBezTo>
                  <a:pt x="608599" y="590033"/>
                  <a:pt x="609407" y="595493"/>
                  <a:pt x="610013" y="600751"/>
                </a:cubicBezTo>
                <a:cubicBezTo>
                  <a:pt x="611429" y="600953"/>
                  <a:pt x="612643" y="601155"/>
                  <a:pt x="614059" y="601357"/>
                </a:cubicBezTo>
                <a:cubicBezTo>
                  <a:pt x="618709" y="593269"/>
                  <a:pt x="623562" y="585180"/>
                  <a:pt x="628818" y="576081"/>
                </a:cubicBezTo>
                <a:close/>
                <a:moveTo>
                  <a:pt x="639334" y="882421"/>
                </a:moveTo>
                <a:cubicBezTo>
                  <a:pt x="638727" y="879591"/>
                  <a:pt x="637110" y="876355"/>
                  <a:pt x="637110" y="872917"/>
                </a:cubicBezTo>
                <a:cubicBezTo>
                  <a:pt x="637312" y="859168"/>
                  <a:pt x="633066" y="853304"/>
                  <a:pt x="618709" y="860382"/>
                </a:cubicBezTo>
                <a:cubicBezTo>
                  <a:pt x="615069" y="862202"/>
                  <a:pt x="609205" y="859370"/>
                  <a:pt x="601117" y="858360"/>
                </a:cubicBezTo>
                <a:cubicBezTo>
                  <a:pt x="596668" y="867458"/>
                  <a:pt x="591006" y="878985"/>
                  <a:pt x="585345" y="890308"/>
                </a:cubicBezTo>
                <a:cubicBezTo>
                  <a:pt x="586356" y="891520"/>
                  <a:pt x="587367" y="892734"/>
                  <a:pt x="588378" y="893948"/>
                </a:cubicBezTo>
                <a:cubicBezTo>
                  <a:pt x="595252" y="891924"/>
                  <a:pt x="602128" y="890106"/>
                  <a:pt x="608194" y="888286"/>
                </a:cubicBezTo>
                <a:cubicBezTo>
                  <a:pt x="610419" y="893138"/>
                  <a:pt x="612845" y="897992"/>
                  <a:pt x="614867" y="902440"/>
                </a:cubicBezTo>
                <a:cubicBezTo>
                  <a:pt x="624572" y="894352"/>
                  <a:pt x="632054" y="888286"/>
                  <a:pt x="639334" y="882421"/>
                </a:cubicBezTo>
                <a:close/>
                <a:moveTo>
                  <a:pt x="672698" y="572239"/>
                </a:moveTo>
                <a:cubicBezTo>
                  <a:pt x="671484" y="565769"/>
                  <a:pt x="670474" y="560511"/>
                  <a:pt x="669260" y="554243"/>
                </a:cubicBezTo>
                <a:cubicBezTo>
                  <a:pt x="662385" y="563545"/>
                  <a:pt x="655712" y="572644"/>
                  <a:pt x="649241" y="581540"/>
                </a:cubicBezTo>
                <a:cubicBezTo>
                  <a:pt x="650051" y="582552"/>
                  <a:pt x="650657" y="583360"/>
                  <a:pt x="651467" y="584372"/>
                </a:cubicBezTo>
                <a:cubicBezTo>
                  <a:pt x="658745" y="580328"/>
                  <a:pt x="665822" y="576284"/>
                  <a:pt x="672698" y="572239"/>
                </a:cubicBezTo>
                <a:close/>
                <a:moveTo>
                  <a:pt x="718597" y="632295"/>
                </a:moveTo>
                <a:cubicBezTo>
                  <a:pt x="697770" y="622184"/>
                  <a:pt x="690491" y="627239"/>
                  <a:pt x="690491" y="646044"/>
                </a:cubicBezTo>
                <a:cubicBezTo>
                  <a:pt x="698782" y="642000"/>
                  <a:pt x="706668" y="638158"/>
                  <a:pt x="718597" y="632295"/>
                </a:cubicBezTo>
                <a:close/>
                <a:moveTo>
                  <a:pt x="718801" y="268124"/>
                </a:moveTo>
                <a:cubicBezTo>
                  <a:pt x="710914" y="264888"/>
                  <a:pt x="703028" y="261652"/>
                  <a:pt x="692311" y="257204"/>
                </a:cubicBezTo>
                <a:cubicBezTo>
                  <a:pt x="681797" y="266910"/>
                  <a:pt x="668856" y="279042"/>
                  <a:pt x="653893" y="292792"/>
                </a:cubicBezTo>
                <a:cubicBezTo>
                  <a:pt x="652477" y="292185"/>
                  <a:pt x="648029" y="289961"/>
                  <a:pt x="643377" y="287535"/>
                </a:cubicBezTo>
                <a:cubicBezTo>
                  <a:pt x="645601" y="283087"/>
                  <a:pt x="647219" y="279851"/>
                  <a:pt x="648837" y="276616"/>
                </a:cubicBezTo>
                <a:cubicBezTo>
                  <a:pt x="647219" y="275605"/>
                  <a:pt x="645805" y="274392"/>
                  <a:pt x="644187" y="273380"/>
                </a:cubicBezTo>
                <a:cubicBezTo>
                  <a:pt x="638727" y="282277"/>
                  <a:pt x="627606" y="292388"/>
                  <a:pt x="629022" y="300072"/>
                </a:cubicBezTo>
                <a:cubicBezTo>
                  <a:pt x="630842" y="309576"/>
                  <a:pt x="626190" y="312002"/>
                  <a:pt x="622348" y="316855"/>
                </a:cubicBezTo>
                <a:cubicBezTo>
                  <a:pt x="619720" y="320291"/>
                  <a:pt x="616687" y="323325"/>
                  <a:pt x="614059" y="326359"/>
                </a:cubicBezTo>
                <a:cubicBezTo>
                  <a:pt x="627808" y="317259"/>
                  <a:pt x="634278" y="323931"/>
                  <a:pt x="637110" y="332020"/>
                </a:cubicBezTo>
                <a:cubicBezTo>
                  <a:pt x="649647" y="327167"/>
                  <a:pt x="661374" y="322517"/>
                  <a:pt x="673102" y="318067"/>
                </a:cubicBezTo>
                <a:cubicBezTo>
                  <a:pt x="673506" y="319483"/>
                  <a:pt x="673911" y="320697"/>
                  <a:pt x="674315" y="322111"/>
                </a:cubicBezTo>
                <a:cubicBezTo>
                  <a:pt x="675933" y="313821"/>
                  <a:pt x="677753" y="305734"/>
                  <a:pt x="679168" y="298656"/>
                </a:cubicBezTo>
                <a:cubicBezTo>
                  <a:pt x="686043" y="300476"/>
                  <a:pt x="691503" y="301892"/>
                  <a:pt x="699792" y="303914"/>
                </a:cubicBezTo>
                <a:cubicBezTo>
                  <a:pt x="694333" y="297443"/>
                  <a:pt x="691301" y="294005"/>
                  <a:pt x="686043" y="287939"/>
                </a:cubicBezTo>
                <a:cubicBezTo>
                  <a:pt x="696760" y="288951"/>
                  <a:pt x="702018" y="289355"/>
                  <a:pt x="707477" y="289961"/>
                </a:cubicBezTo>
                <a:cubicBezTo>
                  <a:pt x="707882" y="288343"/>
                  <a:pt x="708286" y="286523"/>
                  <a:pt x="708690" y="284907"/>
                </a:cubicBezTo>
                <a:cubicBezTo>
                  <a:pt x="700602" y="281671"/>
                  <a:pt x="692311" y="278436"/>
                  <a:pt x="680583" y="273785"/>
                </a:cubicBezTo>
                <a:cubicBezTo>
                  <a:pt x="694738" y="273785"/>
                  <a:pt x="706466" y="273785"/>
                  <a:pt x="718193" y="273785"/>
                </a:cubicBezTo>
                <a:cubicBezTo>
                  <a:pt x="718395" y="271966"/>
                  <a:pt x="718597" y="269944"/>
                  <a:pt x="718801" y="268124"/>
                </a:cubicBezTo>
                <a:close/>
                <a:moveTo>
                  <a:pt x="740840" y="762312"/>
                </a:moveTo>
                <a:cubicBezTo>
                  <a:pt x="740638" y="758874"/>
                  <a:pt x="740436" y="754628"/>
                  <a:pt x="740234" y="750382"/>
                </a:cubicBezTo>
                <a:cubicBezTo>
                  <a:pt x="740032" y="744720"/>
                  <a:pt x="741852" y="736835"/>
                  <a:pt x="739020" y="734003"/>
                </a:cubicBezTo>
                <a:cubicBezTo>
                  <a:pt x="734168" y="729555"/>
                  <a:pt x="726485" y="726724"/>
                  <a:pt x="719609" y="725915"/>
                </a:cubicBezTo>
                <a:cubicBezTo>
                  <a:pt x="710308" y="724904"/>
                  <a:pt x="700804" y="726522"/>
                  <a:pt x="689885" y="727128"/>
                </a:cubicBezTo>
                <a:cubicBezTo>
                  <a:pt x="687257" y="734205"/>
                  <a:pt x="683819" y="743507"/>
                  <a:pt x="679370" y="754830"/>
                </a:cubicBezTo>
                <a:cubicBezTo>
                  <a:pt x="687257" y="754426"/>
                  <a:pt x="693727" y="754022"/>
                  <a:pt x="700400" y="753820"/>
                </a:cubicBezTo>
                <a:cubicBezTo>
                  <a:pt x="700602" y="764738"/>
                  <a:pt x="703028" y="771209"/>
                  <a:pt x="714351" y="763525"/>
                </a:cubicBezTo>
                <a:cubicBezTo>
                  <a:pt x="715969" y="771815"/>
                  <a:pt x="717385" y="779904"/>
                  <a:pt x="719205" y="789610"/>
                </a:cubicBezTo>
                <a:cubicBezTo>
                  <a:pt x="727899" y="778893"/>
                  <a:pt x="734370" y="770603"/>
                  <a:pt x="740840" y="762312"/>
                </a:cubicBezTo>
                <a:close/>
                <a:moveTo>
                  <a:pt x="758433" y="527957"/>
                </a:moveTo>
                <a:cubicBezTo>
                  <a:pt x="736190" y="533213"/>
                  <a:pt x="736190" y="533213"/>
                  <a:pt x="733157" y="555861"/>
                </a:cubicBezTo>
                <a:cubicBezTo>
                  <a:pt x="750344" y="553839"/>
                  <a:pt x="755601" y="541100"/>
                  <a:pt x="758433" y="527957"/>
                </a:cubicBezTo>
                <a:close/>
                <a:moveTo>
                  <a:pt x="765712" y="712570"/>
                </a:moveTo>
                <a:cubicBezTo>
                  <a:pt x="762477" y="708323"/>
                  <a:pt x="759241" y="702055"/>
                  <a:pt x="753983" y="698011"/>
                </a:cubicBezTo>
                <a:cubicBezTo>
                  <a:pt x="751557" y="695989"/>
                  <a:pt x="745289" y="697809"/>
                  <a:pt x="741246" y="699223"/>
                </a:cubicBezTo>
                <a:cubicBezTo>
                  <a:pt x="739628" y="699831"/>
                  <a:pt x="738212" y="705897"/>
                  <a:pt x="739020" y="706503"/>
                </a:cubicBezTo>
                <a:cubicBezTo>
                  <a:pt x="742054" y="708930"/>
                  <a:pt x="745896" y="710749"/>
                  <a:pt x="749737" y="711558"/>
                </a:cubicBezTo>
                <a:cubicBezTo>
                  <a:pt x="754187" y="712367"/>
                  <a:pt x="759039" y="712165"/>
                  <a:pt x="765712" y="712570"/>
                </a:cubicBezTo>
                <a:close/>
                <a:moveTo>
                  <a:pt x="776428" y="601559"/>
                </a:moveTo>
                <a:cubicBezTo>
                  <a:pt x="765105" y="601155"/>
                  <a:pt x="757017" y="600751"/>
                  <a:pt x="750344" y="600547"/>
                </a:cubicBezTo>
                <a:cubicBezTo>
                  <a:pt x="749131" y="604592"/>
                  <a:pt x="747716" y="609242"/>
                  <a:pt x="746502" y="613692"/>
                </a:cubicBezTo>
                <a:cubicBezTo>
                  <a:pt x="743065" y="610456"/>
                  <a:pt x="739426" y="607221"/>
                  <a:pt x="735988" y="603783"/>
                </a:cubicBezTo>
                <a:cubicBezTo>
                  <a:pt x="731134" y="598931"/>
                  <a:pt x="726485" y="594481"/>
                  <a:pt x="721025" y="602975"/>
                </a:cubicBezTo>
                <a:cubicBezTo>
                  <a:pt x="718395" y="607018"/>
                  <a:pt x="716373" y="611264"/>
                  <a:pt x="711723" y="619556"/>
                </a:cubicBezTo>
                <a:cubicBezTo>
                  <a:pt x="720621" y="620162"/>
                  <a:pt x="727091" y="619758"/>
                  <a:pt x="733157" y="621376"/>
                </a:cubicBezTo>
                <a:cubicBezTo>
                  <a:pt x="739628" y="622993"/>
                  <a:pt x="745694" y="626632"/>
                  <a:pt x="753175" y="629665"/>
                </a:cubicBezTo>
                <a:cubicBezTo>
                  <a:pt x="759443" y="621982"/>
                  <a:pt x="767127" y="612882"/>
                  <a:pt x="776428" y="601559"/>
                </a:cubicBezTo>
                <a:close/>
                <a:moveTo>
                  <a:pt x="791323" y="271845"/>
                </a:moveTo>
                <a:cubicBezTo>
                  <a:pt x="792694" y="268705"/>
                  <a:pt x="792201" y="264282"/>
                  <a:pt x="788359" y="257609"/>
                </a:cubicBezTo>
                <a:cubicBezTo>
                  <a:pt x="775216" y="264281"/>
                  <a:pt x="762073" y="270146"/>
                  <a:pt x="749940" y="277425"/>
                </a:cubicBezTo>
                <a:cubicBezTo>
                  <a:pt x="739628" y="283693"/>
                  <a:pt x="738818" y="293803"/>
                  <a:pt x="745289" y="299262"/>
                </a:cubicBezTo>
                <a:cubicBezTo>
                  <a:pt x="753983" y="296432"/>
                  <a:pt x="761263" y="294005"/>
                  <a:pt x="768745" y="291579"/>
                </a:cubicBezTo>
                <a:cubicBezTo>
                  <a:pt x="766319" y="279143"/>
                  <a:pt x="787209" y="281266"/>
                  <a:pt x="791323" y="271845"/>
                </a:cubicBezTo>
                <a:close/>
                <a:moveTo>
                  <a:pt x="793819" y="540088"/>
                </a:moveTo>
                <a:cubicBezTo>
                  <a:pt x="780473" y="533821"/>
                  <a:pt x="774204" y="540898"/>
                  <a:pt x="767127" y="549996"/>
                </a:cubicBezTo>
                <a:cubicBezTo>
                  <a:pt x="781282" y="558691"/>
                  <a:pt x="787347" y="551210"/>
                  <a:pt x="793819" y="540088"/>
                </a:cubicBezTo>
                <a:close/>
                <a:moveTo>
                  <a:pt x="798873" y="637147"/>
                </a:moveTo>
                <a:cubicBezTo>
                  <a:pt x="783506" y="637147"/>
                  <a:pt x="773396" y="637147"/>
                  <a:pt x="763285" y="637147"/>
                </a:cubicBezTo>
                <a:cubicBezTo>
                  <a:pt x="764297" y="646852"/>
                  <a:pt x="782293" y="662827"/>
                  <a:pt x="789369" y="658176"/>
                </a:cubicBezTo>
                <a:cubicBezTo>
                  <a:pt x="794425" y="655144"/>
                  <a:pt x="795437" y="645640"/>
                  <a:pt x="798873" y="637147"/>
                </a:cubicBezTo>
                <a:close/>
                <a:moveTo>
                  <a:pt x="800087" y="576688"/>
                </a:moveTo>
                <a:cubicBezTo>
                  <a:pt x="788965" y="577698"/>
                  <a:pt x="778451" y="570217"/>
                  <a:pt x="771374" y="586192"/>
                </a:cubicBezTo>
                <a:cubicBezTo>
                  <a:pt x="781282" y="579922"/>
                  <a:pt x="786337" y="582350"/>
                  <a:pt x="787145" y="595089"/>
                </a:cubicBezTo>
                <a:cubicBezTo>
                  <a:pt x="792807" y="587000"/>
                  <a:pt x="795639" y="582956"/>
                  <a:pt x="800087" y="576688"/>
                </a:cubicBezTo>
                <a:close/>
                <a:moveTo>
                  <a:pt x="858119" y="311193"/>
                </a:moveTo>
                <a:cubicBezTo>
                  <a:pt x="857715" y="310182"/>
                  <a:pt x="857311" y="308968"/>
                  <a:pt x="856906" y="307958"/>
                </a:cubicBezTo>
                <a:cubicBezTo>
                  <a:pt x="847200" y="312002"/>
                  <a:pt x="837494" y="315843"/>
                  <a:pt x="825969" y="320697"/>
                </a:cubicBezTo>
                <a:cubicBezTo>
                  <a:pt x="824755" y="315237"/>
                  <a:pt x="823341" y="308160"/>
                  <a:pt x="821723" y="301082"/>
                </a:cubicBezTo>
                <a:cubicBezTo>
                  <a:pt x="813230" y="316450"/>
                  <a:pt x="819701" y="325751"/>
                  <a:pt x="832844" y="331009"/>
                </a:cubicBezTo>
                <a:cubicBezTo>
                  <a:pt x="841538" y="324135"/>
                  <a:pt x="849830" y="317663"/>
                  <a:pt x="858119" y="311193"/>
                </a:cubicBezTo>
                <a:close/>
                <a:moveTo>
                  <a:pt x="880160" y="370844"/>
                </a:moveTo>
                <a:cubicBezTo>
                  <a:pt x="878138" y="369024"/>
                  <a:pt x="876116" y="366192"/>
                  <a:pt x="873892" y="365788"/>
                </a:cubicBezTo>
                <a:cubicBezTo>
                  <a:pt x="856704" y="361946"/>
                  <a:pt x="846998" y="374888"/>
                  <a:pt x="846998" y="400770"/>
                </a:cubicBezTo>
                <a:cubicBezTo>
                  <a:pt x="848414" y="401578"/>
                  <a:pt x="849628" y="402185"/>
                  <a:pt x="851042" y="402994"/>
                </a:cubicBezTo>
                <a:cubicBezTo>
                  <a:pt x="854480" y="397534"/>
                  <a:pt x="859333" y="392479"/>
                  <a:pt x="860951" y="386615"/>
                </a:cubicBezTo>
                <a:cubicBezTo>
                  <a:pt x="862973" y="379538"/>
                  <a:pt x="862973" y="372460"/>
                  <a:pt x="873689" y="375898"/>
                </a:cubicBezTo>
                <a:cubicBezTo>
                  <a:pt x="875105" y="376302"/>
                  <a:pt x="877936" y="372664"/>
                  <a:pt x="880160" y="370844"/>
                </a:cubicBezTo>
                <a:close/>
                <a:moveTo>
                  <a:pt x="888855" y="452736"/>
                </a:moveTo>
                <a:cubicBezTo>
                  <a:pt x="880160" y="446266"/>
                  <a:pt x="872476" y="440806"/>
                  <a:pt x="862973" y="433729"/>
                </a:cubicBezTo>
                <a:cubicBezTo>
                  <a:pt x="861557" y="434740"/>
                  <a:pt x="856704" y="438582"/>
                  <a:pt x="848616" y="444850"/>
                </a:cubicBezTo>
                <a:cubicBezTo>
                  <a:pt x="860546" y="447884"/>
                  <a:pt x="868230" y="449906"/>
                  <a:pt x="876116" y="452130"/>
                </a:cubicBezTo>
                <a:cubicBezTo>
                  <a:pt x="871667" y="455971"/>
                  <a:pt x="867421" y="459813"/>
                  <a:pt x="863175" y="463655"/>
                </a:cubicBezTo>
                <a:cubicBezTo>
                  <a:pt x="864185" y="464869"/>
                  <a:pt x="864995" y="466284"/>
                  <a:pt x="866005" y="467497"/>
                </a:cubicBezTo>
                <a:cubicBezTo>
                  <a:pt x="873689" y="462645"/>
                  <a:pt x="881374" y="457589"/>
                  <a:pt x="888855" y="452736"/>
                </a:cubicBezTo>
                <a:close/>
                <a:moveTo>
                  <a:pt x="953762" y="353251"/>
                </a:moveTo>
                <a:cubicBezTo>
                  <a:pt x="941428" y="350016"/>
                  <a:pt x="929903" y="344152"/>
                  <a:pt x="918782" y="344556"/>
                </a:cubicBezTo>
                <a:cubicBezTo>
                  <a:pt x="907255" y="345163"/>
                  <a:pt x="895932" y="351835"/>
                  <a:pt x="883800" y="356285"/>
                </a:cubicBezTo>
                <a:cubicBezTo>
                  <a:pt x="888855" y="359519"/>
                  <a:pt x="892899" y="362351"/>
                  <a:pt x="893909" y="362957"/>
                </a:cubicBezTo>
                <a:cubicBezTo>
                  <a:pt x="909075" y="357903"/>
                  <a:pt x="921612" y="353655"/>
                  <a:pt x="933947" y="349409"/>
                </a:cubicBezTo>
                <a:cubicBezTo>
                  <a:pt x="935159" y="351431"/>
                  <a:pt x="936373" y="353453"/>
                  <a:pt x="937789" y="355475"/>
                </a:cubicBezTo>
                <a:cubicBezTo>
                  <a:pt x="931925" y="361744"/>
                  <a:pt x="926263" y="368012"/>
                  <a:pt x="920398" y="374280"/>
                </a:cubicBezTo>
                <a:cubicBezTo>
                  <a:pt x="921208" y="375292"/>
                  <a:pt x="922016" y="376302"/>
                  <a:pt x="922624" y="377314"/>
                </a:cubicBezTo>
                <a:cubicBezTo>
                  <a:pt x="932935" y="369226"/>
                  <a:pt x="943046" y="361542"/>
                  <a:pt x="953762" y="353251"/>
                </a:cubicBezTo>
                <a:close/>
                <a:moveTo>
                  <a:pt x="953964" y="465677"/>
                </a:moveTo>
                <a:cubicBezTo>
                  <a:pt x="946079" y="461633"/>
                  <a:pt x="938395" y="457387"/>
                  <a:pt x="929094" y="452534"/>
                </a:cubicBezTo>
                <a:cubicBezTo>
                  <a:pt x="928285" y="456578"/>
                  <a:pt x="927678" y="460217"/>
                  <a:pt x="926869" y="464465"/>
                </a:cubicBezTo>
                <a:cubicBezTo>
                  <a:pt x="922422" y="464465"/>
                  <a:pt x="917568" y="464465"/>
                  <a:pt x="912715" y="464465"/>
                </a:cubicBezTo>
                <a:cubicBezTo>
                  <a:pt x="923432" y="474776"/>
                  <a:pt x="943451" y="473968"/>
                  <a:pt x="953964" y="465677"/>
                </a:cubicBezTo>
                <a:close/>
                <a:moveTo>
                  <a:pt x="991778" y="435751"/>
                </a:moveTo>
                <a:cubicBezTo>
                  <a:pt x="990564" y="434336"/>
                  <a:pt x="989350" y="432920"/>
                  <a:pt x="988340" y="431505"/>
                </a:cubicBezTo>
                <a:cubicBezTo>
                  <a:pt x="979645" y="438986"/>
                  <a:pt x="970747" y="446468"/>
                  <a:pt x="962053" y="453949"/>
                </a:cubicBezTo>
                <a:cubicBezTo>
                  <a:pt x="963064" y="455163"/>
                  <a:pt x="964075" y="456375"/>
                  <a:pt x="965086" y="457387"/>
                </a:cubicBezTo>
                <a:cubicBezTo>
                  <a:pt x="971355" y="457791"/>
                  <a:pt x="977623" y="457993"/>
                  <a:pt x="982880" y="458195"/>
                </a:cubicBezTo>
                <a:cubicBezTo>
                  <a:pt x="985914" y="450108"/>
                  <a:pt x="988946" y="443030"/>
                  <a:pt x="991778" y="435751"/>
                </a:cubicBezTo>
                <a:close/>
                <a:moveTo>
                  <a:pt x="993396" y="184815"/>
                </a:moveTo>
                <a:cubicBezTo>
                  <a:pt x="960234" y="184613"/>
                  <a:pt x="951336" y="207462"/>
                  <a:pt x="939609" y="226469"/>
                </a:cubicBezTo>
                <a:cubicBezTo>
                  <a:pt x="938193" y="228896"/>
                  <a:pt x="938597" y="233344"/>
                  <a:pt x="939609" y="236174"/>
                </a:cubicBezTo>
                <a:cubicBezTo>
                  <a:pt x="940215" y="237590"/>
                  <a:pt x="944057" y="238602"/>
                  <a:pt x="946483" y="238400"/>
                </a:cubicBezTo>
                <a:cubicBezTo>
                  <a:pt x="947898" y="238197"/>
                  <a:pt x="949920" y="235366"/>
                  <a:pt x="949920" y="233748"/>
                </a:cubicBezTo>
                <a:cubicBezTo>
                  <a:pt x="950730" y="219189"/>
                  <a:pt x="950528" y="219189"/>
                  <a:pt x="967108" y="216157"/>
                </a:cubicBezTo>
                <a:cubicBezTo>
                  <a:pt x="967108" y="219391"/>
                  <a:pt x="967108" y="222627"/>
                  <a:pt x="967108" y="227682"/>
                </a:cubicBezTo>
                <a:cubicBezTo>
                  <a:pt x="977421" y="221211"/>
                  <a:pt x="987328" y="217167"/>
                  <a:pt x="979443" y="206855"/>
                </a:cubicBezTo>
                <a:cubicBezTo>
                  <a:pt x="984498" y="198970"/>
                  <a:pt x="988542" y="192701"/>
                  <a:pt x="993396" y="184815"/>
                </a:cubicBezTo>
                <a:close/>
                <a:moveTo>
                  <a:pt x="1016042" y="147811"/>
                </a:moveTo>
                <a:cubicBezTo>
                  <a:pt x="1014020" y="142959"/>
                  <a:pt x="1010583" y="138712"/>
                  <a:pt x="1008155" y="134062"/>
                </a:cubicBezTo>
                <a:cubicBezTo>
                  <a:pt x="1003101" y="124356"/>
                  <a:pt x="997641" y="122940"/>
                  <a:pt x="989958" y="131838"/>
                </a:cubicBezTo>
                <a:cubicBezTo>
                  <a:pt x="984902" y="137499"/>
                  <a:pt x="979241" y="142756"/>
                  <a:pt x="973579" y="147811"/>
                </a:cubicBezTo>
                <a:cubicBezTo>
                  <a:pt x="972973" y="148417"/>
                  <a:pt x="970951" y="147609"/>
                  <a:pt x="969333" y="147407"/>
                </a:cubicBezTo>
                <a:cubicBezTo>
                  <a:pt x="971557" y="143363"/>
                  <a:pt x="973579" y="139925"/>
                  <a:pt x="976612" y="134668"/>
                </a:cubicBezTo>
                <a:cubicBezTo>
                  <a:pt x="965288" y="136084"/>
                  <a:pt x="955987" y="137296"/>
                  <a:pt x="945068" y="138712"/>
                </a:cubicBezTo>
                <a:cubicBezTo>
                  <a:pt x="937991" y="144373"/>
                  <a:pt x="929094" y="151855"/>
                  <a:pt x="918376" y="160550"/>
                </a:cubicBezTo>
                <a:cubicBezTo>
                  <a:pt x="924848" y="162774"/>
                  <a:pt x="929094" y="164392"/>
                  <a:pt x="933947" y="166010"/>
                </a:cubicBezTo>
                <a:cubicBezTo>
                  <a:pt x="929700" y="168840"/>
                  <a:pt x="925858" y="171672"/>
                  <a:pt x="921814" y="174300"/>
                </a:cubicBezTo>
                <a:cubicBezTo>
                  <a:pt x="922016" y="175513"/>
                  <a:pt x="922422" y="176525"/>
                  <a:pt x="922624" y="177737"/>
                </a:cubicBezTo>
                <a:cubicBezTo>
                  <a:pt x="935969" y="178749"/>
                  <a:pt x="949314" y="179557"/>
                  <a:pt x="963469" y="180569"/>
                </a:cubicBezTo>
                <a:cubicBezTo>
                  <a:pt x="963671" y="173491"/>
                  <a:pt x="963671" y="169448"/>
                  <a:pt x="963671" y="163786"/>
                </a:cubicBezTo>
                <a:cubicBezTo>
                  <a:pt x="972567" y="164190"/>
                  <a:pt x="981060" y="166010"/>
                  <a:pt x="988744" y="164392"/>
                </a:cubicBezTo>
                <a:cubicBezTo>
                  <a:pt x="996630" y="162774"/>
                  <a:pt x="1003909" y="157922"/>
                  <a:pt x="1011189" y="153877"/>
                </a:cubicBezTo>
                <a:cubicBezTo>
                  <a:pt x="1013413" y="152665"/>
                  <a:pt x="1016648" y="149025"/>
                  <a:pt x="1016042" y="147811"/>
                </a:cubicBezTo>
                <a:close/>
                <a:moveTo>
                  <a:pt x="1026228" y="180821"/>
                </a:moveTo>
                <a:cubicBezTo>
                  <a:pt x="1026203" y="176423"/>
                  <a:pt x="1023726" y="171368"/>
                  <a:pt x="1021704" y="166414"/>
                </a:cubicBezTo>
                <a:cubicBezTo>
                  <a:pt x="1013009" y="167830"/>
                  <a:pt x="1004719" y="169246"/>
                  <a:pt x="993800" y="171065"/>
                </a:cubicBezTo>
                <a:cubicBezTo>
                  <a:pt x="1000270" y="180973"/>
                  <a:pt x="999057" y="196340"/>
                  <a:pt x="1016042" y="191285"/>
                </a:cubicBezTo>
                <a:cubicBezTo>
                  <a:pt x="1023827" y="188960"/>
                  <a:pt x="1026253" y="185219"/>
                  <a:pt x="1026228" y="180821"/>
                </a:cubicBezTo>
                <a:close/>
                <a:moveTo>
                  <a:pt x="1033229" y="303914"/>
                </a:moveTo>
                <a:cubicBezTo>
                  <a:pt x="1032218" y="302094"/>
                  <a:pt x="1031005" y="300476"/>
                  <a:pt x="1029994" y="298656"/>
                </a:cubicBezTo>
                <a:cubicBezTo>
                  <a:pt x="1009571" y="311193"/>
                  <a:pt x="988946" y="323931"/>
                  <a:pt x="966703" y="337682"/>
                </a:cubicBezTo>
                <a:cubicBezTo>
                  <a:pt x="971961" y="340714"/>
                  <a:pt x="974793" y="342332"/>
                  <a:pt x="978634" y="344556"/>
                </a:cubicBezTo>
                <a:cubicBezTo>
                  <a:pt x="970747" y="351431"/>
                  <a:pt x="963671" y="357699"/>
                  <a:pt x="956594" y="363968"/>
                </a:cubicBezTo>
                <a:cubicBezTo>
                  <a:pt x="957402" y="365586"/>
                  <a:pt x="958010" y="367001"/>
                  <a:pt x="958818" y="368618"/>
                </a:cubicBezTo>
                <a:cubicBezTo>
                  <a:pt x="963064" y="367001"/>
                  <a:pt x="968321" y="366394"/>
                  <a:pt x="971557" y="363564"/>
                </a:cubicBezTo>
                <a:cubicBezTo>
                  <a:pt x="981667" y="354465"/>
                  <a:pt x="991372" y="345366"/>
                  <a:pt x="1006741" y="349207"/>
                </a:cubicBezTo>
                <a:cubicBezTo>
                  <a:pt x="1005931" y="353251"/>
                  <a:pt x="1005325" y="356487"/>
                  <a:pt x="1004719" y="359722"/>
                </a:cubicBezTo>
                <a:cubicBezTo>
                  <a:pt x="1007549" y="358105"/>
                  <a:pt x="1010583" y="356689"/>
                  <a:pt x="1013413" y="355071"/>
                </a:cubicBezTo>
                <a:cubicBezTo>
                  <a:pt x="1017457" y="352847"/>
                  <a:pt x="1021502" y="350421"/>
                  <a:pt x="1025546" y="348196"/>
                </a:cubicBezTo>
                <a:cubicBezTo>
                  <a:pt x="1025546" y="347185"/>
                  <a:pt x="1025748" y="346376"/>
                  <a:pt x="1025748" y="345366"/>
                </a:cubicBezTo>
                <a:cubicBezTo>
                  <a:pt x="1019884" y="345366"/>
                  <a:pt x="1014222" y="345366"/>
                  <a:pt x="1005931" y="345366"/>
                </a:cubicBezTo>
                <a:cubicBezTo>
                  <a:pt x="1011795" y="338288"/>
                  <a:pt x="1016446" y="332626"/>
                  <a:pt x="1022512" y="325549"/>
                </a:cubicBezTo>
                <a:cubicBezTo>
                  <a:pt x="1008155" y="331009"/>
                  <a:pt x="996630" y="335660"/>
                  <a:pt x="985306" y="340108"/>
                </a:cubicBezTo>
                <a:cubicBezTo>
                  <a:pt x="984498" y="338288"/>
                  <a:pt x="983486" y="336468"/>
                  <a:pt x="982678" y="334648"/>
                </a:cubicBezTo>
                <a:cubicBezTo>
                  <a:pt x="999461" y="324337"/>
                  <a:pt x="1016446" y="314024"/>
                  <a:pt x="1033229" y="303914"/>
                </a:cubicBezTo>
                <a:close/>
                <a:moveTo>
                  <a:pt x="1034847" y="138106"/>
                </a:moveTo>
                <a:cubicBezTo>
                  <a:pt x="1034240" y="132242"/>
                  <a:pt x="1033836" y="126176"/>
                  <a:pt x="1033229" y="120311"/>
                </a:cubicBezTo>
                <a:cubicBezTo>
                  <a:pt x="1029388" y="121727"/>
                  <a:pt x="1022108" y="123546"/>
                  <a:pt x="1022108" y="124558"/>
                </a:cubicBezTo>
                <a:cubicBezTo>
                  <a:pt x="1022916" y="129612"/>
                  <a:pt x="1025344" y="134668"/>
                  <a:pt x="1026960" y="139723"/>
                </a:cubicBezTo>
                <a:cubicBezTo>
                  <a:pt x="1029590" y="139116"/>
                  <a:pt x="1032218" y="138712"/>
                  <a:pt x="1034847" y="138106"/>
                </a:cubicBezTo>
                <a:close/>
                <a:moveTo>
                  <a:pt x="1204498" y="283491"/>
                </a:moveTo>
                <a:cubicBezTo>
                  <a:pt x="1200655" y="281469"/>
                  <a:pt x="1198229" y="283289"/>
                  <a:pt x="1195802" y="284501"/>
                </a:cubicBezTo>
                <a:cubicBezTo>
                  <a:pt x="1187309" y="288545"/>
                  <a:pt x="1176188" y="290365"/>
                  <a:pt x="1171134" y="297038"/>
                </a:cubicBezTo>
                <a:cubicBezTo>
                  <a:pt x="1165067" y="304924"/>
                  <a:pt x="1154351" y="294208"/>
                  <a:pt x="1149699" y="306138"/>
                </a:cubicBezTo>
                <a:cubicBezTo>
                  <a:pt x="1147475" y="312204"/>
                  <a:pt x="1136556" y="315237"/>
                  <a:pt x="1129478" y="319685"/>
                </a:cubicBezTo>
                <a:cubicBezTo>
                  <a:pt x="1127659" y="318877"/>
                  <a:pt x="1124424" y="316855"/>
                  <a:pt x="1124222" y="317259"/>
                </a:cubicBezTo>
                <a:cubicBezTo>
                  <a:pt x="1116133" y="328785"/>
                  <a:pt x="1110471" y="322111"/>
                  <a:pt x="1103394" y="314630"/>
                </a:cubicBezTo>
                <a:cubicBezTo>
                  <a:pt x="1109461" y="309980"/>
                  <a:pt x="1114515" y="306138"/>
                  <a:pt x="1119773" y="302094"/>
                </a:cubicBezTo>
                <a:cubicBezTo>
                  <a:pt x="1114921" y="301690"/>
                  <a:pt x="1110471" y="302902"/>
                  <a:pt x="1106225" y="304116"/>
                </a:cubicBezTo>
                <a:cubicBezTo>
                  <a:pt x="1091666" y="308362"/>
                  <a:pt x="1080545" y="314630"/>
                  <a:pt x="1077309" y="332020"/>
                </a:cubicBezTo>
                <a:cubicBezTo>
                  <a:pt x="1075693" y="341120"/>
                  <a:pt x="1074681" y="357295"/>
                  <a:pt x="1055674" y="351633"/>
                </a:cubicBezTo>
                <a:cubicBezTo>
                  <a:pt x="1051630" y="350421"/>
                  <a:pt x="1045563" y="356285"/>
                  <a:pt x="1040509" y="359317"/>
                </a:cubicBezTo>
                <a:cubicBezTo>
                  <a:pt x="1034038" y="362957"/>
                  <a:pt x="1028174" y="367608"/>
                  <a:pt x="1021502" y="370640"/>
                </a:cubicBezTo>
                <a:cubicBezTo>
                  <a:pt x="1009369" y="376506"/>
                  <a:pt x="1002899" y="385807"/>
                  <a:pt x="999259" y="399758"/>
                </a:cubicBezTo>
                <a:cubicBezTo>
                  <a:pt x="1007145" y="397332"/>
                  <a:pt x="1012605" y="395917"/>
                  <a:pt x="1017862" y="393895"/>
                </a:cubicBezTo>
                <a:cubicBezTo>
                  <a:pt x="1023928" y="391469"/>
                  <a:pt x="1030196" y="389041"/>
                  <a:pt x="1035454" y="385604"/>
                </a:cubicBezTo>
                <a:cubicBezTo>
                  <a:pt x="1049203" y="376506"/>
                  <a:pt x="1062550" y="366597"/>
                  <a:pt x="1076299" y="357699"/>
                </a:cubicBezTo>
                <a:cubicBezTo>
                  <a:pt x="1095104" y="345366"/>
                  <a:pt x="1119167" y="341524"/>
                  <a:pt x="1130288" y="319281"/>
                </a:cubicBezTo>
                <a:cubicBezTo>
                  <a:pt x="1133522" y="320495"/>
                  <a:pt x="1137568" y="323325"/>
                  <a:pt x="1139994" y="322315"/>
                </a:cubicBezTo>
                <a:cubicBezTo>
                  <a:pt x="1157990" y="316045"/>
                  <a:pt x="1175582" y="309171"/>
                  <a:pt x="1193173" y="302498"/>
                </a:cubicBezTo>
                <a:cubicBezTo>
                  <a:pt x="1194589" y="301892"/>
                  <a:pt x="1195600" y="301082"/>
                  <a:pt x="1196408" y="300476"/>
                </a:cubicBezTo>
                <a:cubicBezTo>
                  <a:pt x="1194185" y="296230"/>
                  <a:pt x="1192365" y="292590"/>
                  <a:pt x="1190343" y="288343"/>
                </a:cubicBezTo>
                <a:cubicBezTo>
                  <a:pt x="1196206" y="286321"/>
                  <a:pt x="1200453" y="284907"/>
                  <a:pt x="1204498" y="283491"/>
                </a:cubicBezTo>
                <a:close/>
                <a:moveTo>
                  <a:pt x="1261317" y="255587"/>
                </a:moveTo>
                <a:cubicBezTo>
                  <a:pt x="1254037" y="248307"/>
                  <a:pt x="1236244" y="247093"/>
                  <a:pt x="1230177" y="254980"/>
                </a:cubicBezTo>
                <a:cubicBezTo>
                  <a:pt x="1226133" y="260237"/>
                  <a:pt x="1223909" y="266910"/>
                  <a:pt x="1220875" y="272774"/>
                </a:cubicBezTo>
                <a:cubicBezTo>
                  <a:pt x="1218045" y="278031"/>
                  <a:pt x="1214809" y="283289"/>
                  <a:pt x="1211776" y="288545"/>
                </a:cubicBezTo>
                <a:cubicBezTo>
                  <a:pt x="1213596" y="289759"/>
                  <a:pt x="1215416" y="290973"/>
                  <a:pt x="1217033" y="292388"/>
                </a:cubicBezTo>
                <a:cubicBezTo>
                  <a:pt x="1230784" y="287535"/>
                  <a:pt x="1244332" y="282479"/>
                  <a:pt x="1256261" y="278233"/>
                </a:cubicBezTo>
                <a:cubicBezTo>
                  <a:pt x="1258081" y="270348"/>
                  <a:pt x="1259497" y="263270"/>
                  <a:pt x="1261317" y="255587"/>
                </a:cubicBezTo>
                <a:close/>
                <a:moveTo>
                  <a:pt x="1316316" y="281064"/>
                </a:moveTo>
                <a:cubicBezTo>
                  <a:pt x="1312676" y="279447"/>
                  <a:pt x="1310654" y="277829"/>
                  <a:pt x="1308834" y="278233"/>
                </a:cubicBezTo>
                <a:cubicBezTo>
                  <a:pt x="1274864" y="284299"/>
                  <a:pt x="1240288" y="288141"/>
                  <a:pt x="1210361" y="308160"/>
                </a:cubicBezTo>
                <a:cubicBezTo>
                  <a:pt x="1202272" y="313417"/>
                  <a:pt x="1192567" y="316045"/>
                  <a:pt x="1183669" y="320089"/>
                </a:cubicBezTo>
                <a:cubicBezTo>
                  <a:pt x="1171942" y="325954"/>
                  <a:pt x="1160820" y="334446"/>
                  <a:pt x="1148487" y="337074"/>
                </a:cubicBezTo>
                <a:cubicBezTo>
                  <a:pt x="1120177" y="343142"/>
                  <a:pt x="1098744" y="359925"/>
                  <a:pt x="1078321" y="378325"/>
                </a:cubicBezTo>
                <a:cubicBezTo>
                  <a:pt x="1071244" y="384593"/>
                  <a:pt x="1067200" y="393289"/>
                  <a:pt x="1055472" y="392075"/>
                </a:cubicBezTo>
                <a:cubicBezTo>
                  <a:pt x="1053045" y="391873"/>
                  <a:pt x="1050013" y="397737"/>
                  <a:pt x="1047181" y="400972"/>
                </a:cubicBezTo>
                <a:cubicBezTo>
                  <a:pt x="1047586" y="402994"/>
                  <a:pt x="1047788" y="405016"/>
                  <a:pt x="1048193" y="407038"/>
                </a:cubicBezTo>
                <a:cubicBezTo>
                  <a:pt x="1065582" y="387423"/>
                  <a:pt x="1068817" y="410072"/>
                  <a:pt x="1077917" y="409262"/>
                </a:cubicBezTo>
                <a:cubicBezTo>
                  <a:pt x="1085399" y="406836"/>
                  <a:pt x="1092880" y="404612"/>
                  <a:pt x="1102384" y="401578"/>
                </a:cubicBezTo>
                <a:cubicBezTo>
                  <a:pt x="1103192" y="396928"/>
                  <a:pt x="1104203" y="389041"/>
                  <a:pt x="1105417" y="381358"/>
                </a:cubicBezTo>
                <a:cubicBezTo>
                  <a:pt x="1109663" y="379942"/>
                  <a:pt x="1115729" y="379942"/>
                  <a:pt x="1118561" y="376910"/>
                </a:cubicBezTo>
                <a:cubicBezTo>
                  <a:pt x="1128468" y="366799"/>
                  <a:pt x="1134534" y="369630"/>
                  <a:pt x="1140196" y="384795"/>
                </a:cubicBezTo>
                <a:cubicBezTo>
                  <a:pt x="1143835" y="375696"/>
                  <a:pt x="1146261" y="369630"/>
                  <a:pt x="1148283" y="364575"/>
                </a:cubicBezTo>
                <a:cubicBezTo>
                  <a:pt x="1142825" y="361542"/>
                  <a:pt x="1138174" y="359115"/>
                  <a:pt x="1133522" y="356689"/>
                </a:cubicBezTo>
                <a:cubicBezTo>
                  <a:pt x="1133522" y="355071"/>
                  <a:pt x="1133522" y="353453"/>
                  <a:pt x="1133522" y="351633"/>
                </a:cubicBezTo>
                <a:cubicBezTo>
                  <a:pt x="1148891" y="345568"/>
                  <a:pt x="1164258" y="339704"/>
                  <a:pt x="1179626" y="333638"/>
                </a:cubicBezTo>
                <a:cubicBezTo>
                  <a:pt x="1180839" y="335052"/>
                  <a:pt x="1182052" y="336468"/>
                  <a:pt x="1183265" y="338086"/>
                </a:cubicBezTo>
                <a:cubicBezTo>
                  <a:pt x="1183669" y="332020"/>
                  <a:pt x="1183669" y="326156"/>
                  <a:pt x="1183669" y="320089"/>
                </a:cubicBezTo>
                <a:cubicBezTo>
                  <a:pt x="1185489" y="324337"/>
                  <a:pt x="1186501" y="329189"/>
                  <a:pt x="1189129" y="332828"/>
                </a:cubicBezTo>
                <a:cubicBezTo>
                  <a:pt x="1191354" y="335862"/>
                  <a:pt x="1195802" y="339098"/>
                  <a:pt x="1198836" y="338692"/>
                </a:cubicBezTo>
                <a:cubicBezTo>
                  <a:pt x="1202678" y="338288"/>
                  <a:pt x="1208541" y="335052"/>
                  <a:pt x="1209350" y="331818"/>
                </a:cubicBezTo>
                <a:cubicBezTo>
                  <a:pt x="1212788" y="317663"/>
                  <a:pt x="1225931" y="320089"/>
                  <a:pt x="1234828" y="317259"/>
                </a:cubicBezTo>
                <a:cubicBezTo>
                  <a:pt x="1240894" y="315439"/>
                  <a:pt x="1248780" y="319483"/>
                  <a:pt x="1254037" y="320697"/>
                </a:cubicBezTo>
                <a:cubicBezTo>
                  <a:pt x="1264956" y="288951"/>
                  <a:pt x="1294073" y="292185"/>
                  <a:pt x="1316316" y="281064"/>
                </a:cubicBezTo>
                <a:close/>
                <a:moveTo>
                  <a:pt x="1565838" y="264484"/>
                </a:moveTo>
                <a:cubicBezTo>
                  <a:pt x="1551885" y="274998"/>
                  <a:pt x="1540157" y="284299"/>
                  <a:pt x="1520544" y="283289"/>
                </a:cubicBezTo>
                <a:cubicBezTo>
                  <a:pt x="1495470" y="281873"/>
                  <a:pt x="1469791" y="289153"/>
                  <a:pt x="1444515" y="292792"/>
                </a:cubicBezTo>
                <a:cubicBezTo>
                  <a:pt x="1442897" y="292995"/>
                  <a:pt x="1441077" y="293399"/>
                  <a:pt x="1440067" y="294410"/>
                </a:cubicBezTo>
                <a:cubicBezTo>
                  <a:pt x="1422676" y="314428"/>
                  <a:pt x="1404883" y="299464"/>
                  <a:pt x="1391132" y="296027"/>
                </a:cubicBezTo>
                <a:cubicBezTo>
                  <a:pt x="1379606" y="305328"/>
                  <a:pt x="1370103" y="313215"/>
                  <a:pt x="1360599" y="320899"/>
                </a:cubicBezTo>
                <a:cubicBezTo>
                  <a:pt x="1357971" y="316450"/>
                  <a:pt x="1355342" y="311800"/>
                  <a:pt x="1352714" y="307352"/>
                </a:cubicBezTo>
                <a:cubicBezTo>
                  <a:pt x="1345434" y="314630"/>
                  <a:pt x="1363835" y="331009"/>
                  <a:pt x="1344422" y="333840"/>
                </a:cubicBezTo>
                <a:cubicBezTo>
                  <a:pt x="1338357" y="334850"/>
                  <a:pt x="1331685" y="331413"/>
                  <a:pt x="1325213" y="330200"/>
                </a:cubicBezTo>
                <a:cubicBezTo>
                  <a:pt x="1325011" y="328582"/>
                  <a:pt x="1324809" y="326763"/>
                  <a:pt x="1324607" y="325145"/>
                </a:cubicBezTo>
                <a:cubicBezTo>
                  <a:pt x="1315912" y="332222"/>
                  <a:pt x="1307217" y="339502"/>
                  <a:pt x="1294681" y="350016"/>
                </a:cubicBezTo>
                <a:cubicBezTo>
                  <a:pt x="1280324" y="349207"/>
                  <a:pt x="1261923" y="353453"/>
                  <a:pt x="1250398" y="373270"/>
                </a:cubicBezTo>
                <a:cubicBezTo>
                  <a:pt x="1249387" y="375090"/>
                  <a:pt x="1247567" y="376506"/>
                  <a:pt x="1245950" y="377920"/>
                </a:cubicBezTo>
                <a:cubicBezTo>
                  <a:pt x="1229773" y="394501"/>
                  <a:pt x="1226942" y="394299"/>
                  <a:pt x="1214001" y="378730"/>
                </a:cubicBezTo>
                <a:cubicBezTo>
                  <a:pt x="1196005" y="386211"/>
                  <a:pt x="1178817" y="393289"/>
                  <a:pt x="1161225" y="400567"/>
                </a:cubicBezTo>
                <a:cubicBezTo>
                  <a:pt x="1158597" y="418563"/>
                  <a:pt x="1146261" y="425035"/>
                  <a:pt x="1125839" y="418563"/>
                </a:cubicBezTo>
                <a:cubicBezTo>
                  <a:pt x="1124828" y="418159"/>
                  <a:pt x="1123615" y="417350"/>
                  <a:pt x="1122806" y="417755"/>
                </a:cubicBezTo>
                <a:cubicBezTo>
                  <a:pt x="1109259" y="424629"/>
                  <a:pt x="1095710" y="431303"/>
                  <a:pt x="1082567" y="438986"/>
                </a:cubicBezTo>
                <a:cubicBezTo>
                  <a:pt x="1076703" y="442424"/>
                  <a:pt x="1072053" y="448086"/>
                  <a:pt x="1064166" y="454961"/>
                </a:cubicBezTo>
                <a:cubicBezTo>
                  <a:pt x="1073671" y="457387"/>
                  <a:pt x="1079737" y="459005"/>
                  <a:pt x="1087825" y="461229"/>
                </a:cubicBezTo>
                <a:cubicBezTo>
                  <a:pt x="1078927" y="466082"/>
                  <a:pt x="1071446" y="470126"/>
                  <a:pt x="1062954" y="474776"/>
                </a:cubicBezTo>
                <a:cubicBezTo>
                  <a:pt x="1067604" y="479022"/>
                  <a:pt x="1072861" y="483674"/>
                  <a:pt x="1081355" y="491155"/>
                </a:cubicBezTo>
                <a:cubicBezTo>
                  <a:pt x="1074075" y="492571"/>
                  <a:pt x="1068817" y="495199"/>
                  <a:pt x="1064166" y="494391"/>
                </a:cubicBezTo>
                <a:cubicBezTo>
                  <a:pt x="1044755" y="491155"/>
                  <a:pt x="1037273" y="497221"/>
                  <a:pt x="1038285" y="519060"/>
                </a:cubicBezTo>
                <a:cubicBezTo>
                  <a:pt x="1014222" y="518250"/>
                  <a:pt x="1005729" y="539886"/>
                  <a:pt x="990362" y="552626"/>
                </a:cubicBezTo>
                <a:cubicBezTo>
                  <a:pt x="981667" y="559703"/>
                  <a:pt x="970545" y="564151"/>
                  <a:pt x="960638" y="569813"/>
                </a:cubicBezTo>
                <a:cubicBezTo>
                  <a:pt x="952348" y="555861"/>
                  <a:pt x="958212" y="542312"/>
                  <a:pt x="972771" y="536449"/>
                </a:cubicBezTo>
                <a:cubicBezTo>
                  <a:pt x="988340" y="530181"/>
                  <a:pt x="1003707" y="522699"/>
                  <a:pt x="1018064" y="514206"/>
                </a:cubicBezTo>
                <a:cubicBezTo>
                  <a:pt x="1021906" y="511982"/>
                  <a:pt x="1024130" y="503287"/>
                  <a:pt x="1023118" y="498435"/>
                </a:cubicBezTo>
                <a:cubicBezTo>
                  <a:pt x="1022512" y="495603"/>
                  <a:pt x="1013817" y="493379"/>
                  <a:pt x="1008763" y="493177"/>
                </a:cubicBezTo>
                <a:lnTo>
                  <a:pt x="988680" y="495787"/>
                </a:lnTo>
                <a:lnTo>
                  <a:pt x="988717" y="495680"/>
                </a:lnTo>
                <a:lnTo>
                  <a:pt x="1001887" y="486302"/>
                </a:lnTo>
                <a:cubicBezTo>
                  <a:pt x="995822" y="481248"/>
                  <a:pt x="990766" y="477000"/>
                  <a:pt x="985509" y="472552"/>
                </a:cubicBezTo>
                <a:cubicBezTo>
                  <a:pt x="981262" y="480034"/>
                  <a:pt x="977219" y="487717"/>
                  <a:pt x="972771" y="495603"/>
                </a:cubicBezTo>
                <a:cubicBezTo>
                  <a:pt x="980049" y="495603"/>
                  <a:pt x="984296" y="495603"/>
                  <a:pt x="988744" y="495603"/>
                </a:cubicBezTo>
                <a:lnTo>
                  <a:pt x="988717" y="495680"/>
                </a:lnTo>
                <a:lnTo>
                  <a:pt x="988542" y="495805"/>
                </a:lnTo>
                <a:lnTo>
                  <a:pt x="988680" y="495787"/>
                </a:lnTo>
                <a:lnTo>
                  <a:pt x="984296" y="508342"/>
                </a:lnTo>
                <a:cubicBezTo>
                  <a:pt x="971759" y="519262"/>
                  <a:pt x="961649" y="535033"/>
                  <a:pt x="940821" y="532203"/>
                </a:cubicBezTo>
                <a:cubicBezTo>
                  <a:pt x="943451" y="534225"/>
                  <a:pt x="946281" y="536247"/>
                  <a:pt x="953964" y="541908"/>
                </a:cubicBezTo>
                <a:cubicBezTo>
                  <a:pt x="947898" y="545548"/>
                  <a:pt x="943248" y="549390"/>
                  <a:pt x="937991" y="551412"/>
                </a:cubicBezTo>
                <a:cubicBezTo>
                  <a:pt x="928285" y="554850"/>
                  <a:pt x="923432" y="559298"/>
                  <a:pt x="920602" y="570824"/>
                </a:cubicBezTo>
                <a:cubicBezTo>
                  <a:pt x="918984" y="577698"/>
                  <a:pt x="904425" y="585382"/>
                  <a:pt x="895325" y="585788"/>
                </a:cubicBezTo>
                <a:cubicBezTo>
                  <a:pt x="885822" y="586192"/>
                  <a:pt x="885013" y="575879"/>
                  <a:pt x="886024" y="565971"/>
                </a:cubicBezTo>
                <a:cubicBezTo>
                  <a:pt x="886630" y="559703"/>
                  <a:pt x="881170" y="552626"/>
                  <a:pt x="878946" y="547772"/>
                </a:cubicBezTo>
                <a:cubicBezTo>
                  <a:pt x="870252" y="549592"/>
                  <a:pt x="862771" y="551210"/>
                  <a:pt x="850436" y="553839"/>
                </a:cubicBezTo>
                <a:cubicBezTo>
                  <a:pt x="856300" y="545750"/>
                  <a:pt x="859131" y="541908"/>
                  <a:pt x="862569" y="537056"/>
                </a:cubicBezTo>
                <a:cubicBezTo>
                  <a:pt x="860141" y="532607"/>
                  <a:pt x="857513" y="527551"/>
                  <a:pt x="853671" y="520677"/>
                </a:cubicBezTo>
                <a:cubicBezTo>
                  <a:pt x="871667" y="505916"/>
                  <a:pt x="889866" y="490953"/>
                  <a:pt x="908065" y="475990"/>
                </a:cubicBezTo>
                <a:cubicBezTo>
                  <a:pt x="907660" y="474776"/>
                  <a:pt x="907053" y="473564"/>
                  <a:pt x="906649" y="472350"/>
                </a:cubicBezTo>
                <a:cubicBezTo>
                  <a:pt x="903009" y="472350"/>
                  <a:pt x="896539" y="471136"/>
                  <a:pt x="895932" y="472552"/>
                </a:cubicBezTo>
                <a:cubicBezTo>
                  <a:pt x="888855" y="489335"/>
                  <a:pt x="872880" y="491761"/>
                  <a:pt x="858726" y="497625"/>
                </a:cubicBezTo>
                <a:cubicBezTo>
                  <a:pt x="855491" y="498839"/>
                  <a:pt x="850234" y="502074"/>
                  <a:pt x="850436" y="503692"/>
                </a:cubicBezTo>
                <a:cubicBezTo>
                  <a:pt x="853671" y="525529"/>
                  <a:pt x="833249" y="532001"/>
                  <a:pt x="823341" y="545346"/>
                </a:cubicBezTo>
                <a:cubicBezTo>
                  <a:pt x="824351" y="546356"/>
                  <a:pt x="825161" y="547368"/>
                  <a:pt x="826171" y="548380"/>
                </a:cubicBezTo>
                <a:cubicBezTo>
                  <a:pt x="834866" y="541504"/>
                  <a:pt x="843358" y="534831"/>
                  <a:pt x="853469" y="526945"/>
                </a:cubicBezTo>
                <a:cubicBezTo>
                  <a:pt x="854480" y="531799"/>
                  <a:pt x="855491" y="534225"/>
                  <a:pt x="855087" y="534427"/>
                </a:cubicBezTo>
                <a:cubicBezTo>
                  <a:pt x="832844" y="546356"/>
                  <a:pt x="849628" y="562533"/>
                  <a:pt x="851650" y="576284"/>
                </a:cubicBezTo>
                <a:cubicBezTo>
                  <a:pt x="852256" y="579922"/>
                  <a:pt x="863983" y="581946"/>
                  <a:pt x="870454" y="584776"/>
                </a:cubicBezTo>
                <a:cubicBezTo>
                  <a:pt x="875712" y="587202"/>
                  <a:pt x="881778" y="589022"/>
                  <a:pt x="885418" y="593067"/>
                </a:cubicBezTo>
                <a:cubicBezTo>
                  <a:pt x="886630" y="594481"/>
                  <a:pt x="882586" y="602165"/>
                  <a:pt x="879756" y="605805"/>
                </a:cubicBezTo>
                <a:cubicBezTo>
                  <a:pt x="871061" y="616522"/>
                  <a:pt x="875307" y="624004"/>
                  <a:pt x="885013" y="630069"/>
                </a:cubicBezTo>
                <a:cubicBezTo>
                  <a:pt x="884002" y="631889"/>
                  <a:pt x="883598" y="633507"/>
                  <a:pt x="883194" y="633507"/>
                </a:cubicBezTo>
                <a:cubicBezTo>
                  <a:pt x="849425" y="636743"/>
                  <a:pt x="842146" y="669499"/>
                  <a:pt x="822935" y="688710"/>
                </a:cubicBezTo>
                <a:cubicBezTo>
                  <a:pt x="815859" y="695786"/>
                  <a:pt x="812016" y="705897"/>
                  <a:pt x="805546" y="713580"/>
                </a:cubicBezTo>
                <a:cubicBezTo>
                  <a:pt x="802918" y="716816"/>
                  <a:pt x="797459" y="717422"/>
                  <a:pt x="792605" y="719444"/>
                </a:cubicBezTo>
                <a:cubicBezTo>
                  <a:pt x="792807" y="720658"/>
                  <a:pt x="794425" y="723690"/>
                  <a:pt x="793415" y="725308"/>
                </a:cubicBezTo>
                <a:cubicBezTo>
                  <a:pt x="780270" y="746338"/>
                  <a:pt x="768138" y="768175"/>
                  <a:pt x="752973" y="787790"/>
                </a:cubicBezTo>
                <a:cubicBezTo>
                  <a:pt x="745896" y="797091"/>
                  <a:pt x="732954" y="801742"/>
                  <a:pt x="724260" y="807605"/>
                </a:cubicBezTo>
                <a:cubicBezTo>
                  <a:pt x="724665" y="811852"/>
                  <a:pt x="726687" y="817716"/>
                  <a:pt x="725675" y="822974"/>
                </a:cubicBezTo>
                <a:cubicBezTo>
                  <a:pt x="723249" y="836723"/>
                  <a:pt x="720013" y="850473"/>
                  <a:pt x="715969" y="864021"/>
                </a:cubicBezTo>
                <a:cubicBezTo>
                  <a:pt x="714554" y="868672"/>
                  <a:pt x="709499" y="872109"/>
                  <a:pt x="707274" y="876759"/>
                </a:cubicBezTo>
                <a:cubicBezTo>
                  <a:pt x="699792" y="893340"/>
                  <a:pt x="693120" y="910123"/>
                  <a:pt x="678965" y="922862"/>
                </a:cubicBezTo>
                <a:cubicBezTo>
                  <a:pt x="677955" y="923874"/>
                  <a:pt x="679775" y="927514"/>
                  <a:pt x="679573" y="929940"/>
                </a:cubicBezTo>
                <a:cubicBezTo>
                  <a:pt x="678763" y="938028"/>
                  <a:pt x="680381" y="947733"/>
                  <a:pt x="676337" y="953598"/>
                </a:cubicBezTo>
                <a:cubicBezTo>
                  <a:pt x="657937" y="979479"/>
                  <a:pt x="650253" y="1009609"/>
                  <a:pt x="640142" y="1038726"/>
                </a:cubicBezTo>
                <a:cubicBezTo>
                  <a:pt x="638120" y="1044185"/>
                  <a:pt x="635290" y="1049645"/>
                  <a:pt x="632256" y="1054498"/>
                </a:cubicBezTo>
                <a:cubicBezTo>
                  <a:pt x="623359" y="1069056"/>
                  <a:pt x="623157" y="1080987"/>
                  <a:pt x="633470" y="1096960"/>
                </a:cubicBezTo>
                <a:cubicBezTo>
                  <a:pt x="630234" y="1099184"/>
                  <a:pt x="626796" y="1101410"/>
                  <a:pt x="623562" y="1103634"/>
                </a:cubicBezTo>
                <a:cubicBezTo>
                  <a:pt x="611429" y="1111318"/>
                  <a:pt x="610215" y="1119607"/>
                  <a:pt x="619315" y="1130122"/>
                </a:cubicBezTo>
                <a:cubicBezTo>
                  <a:pt x="620933" y="1131942"/>
                  <a:pt x="622753" y="1134774"/>
                  <a:pt x="622348" y="1136594"/>
                </a:cubicBezTo>
                <a:cubicBezTo>
                  <a:pt x="619517" y="1149939"/>
                  <a:pt x="615879" y="1163082"/>
                  <a:pt x="613047" y="1176428"/>
                </a:cubicBezTo>
                <a:cubicBezTo>
                  <a:pt x="607587" y="1200490"/>
                  <a:pt x="593636" y="1221923"/>
                  <a:pt x="592220" y="1247806"/>
                </a:cubicBezTo>
                <a:cubicBezTo>
                  <a:pt x="591410" y="1263577"/>
                  <a:pt x="583525" y="1278946"/>
                  <a:pt x="579885" y="1290673"/>
                </a:cubicBezTo>
                <a:cubicBezTo>
                  <a:pt x="581301" y="1302401"/>
                  <a:pt x="582312" y="1311500"/>
                  <a:pt x="583323" y="1320802"/>
                </a:cubicBezTo>
                <a:cubicBezTo>
                  <a:pt x="583525" y="1321813"/>
                  <a:pt x="582514" y="1323228"/>
                  <a:pt x="583121" y="1324037"/>
                </a:cubicBezTo>
                <a:cubicBezTo>
                  <a:pt x="595252" y="1346280"/>
                  <a:pt x="578469" y="1370140"/>
                  <a:pt x="585345" y="1390765"/>
                </a:cubicBezTo>
                <a:cubicBezTo>
                  <a:pt x="596062" y="1424331"/>
                  <a:pt x="589186" y="1458099"/>
                  <a:pt x="590400" y="1491260"/>
                </a:cubicBezTo>
                <a:cubicBezTo>
                  <a:pt x="591208" y="1513908"/>
                  <a:pt x="602937" y="1532915"/>
                  <a:pt x="601724" y="1554752"/>
                </a:cubicBezTo>
                <a:cubicBezTo>
                  <a:pt x="601522" y="1559606"/>
                  <a:pt x="601724" y="1564459"/>
                  <a:pt x="601319" y="1569109"/>
                </a:cubicBezTo>
                <a:cubicBezTo>
                  <a:pt x="600510" y="1578613"/>
                  <a:pt x="600712" y="1585892"/>
                  <a:pt x="609407" y="1594182"/>
                </a:cubicBezTo>
                <a:cubicBezTo>
                  <a:pt x="616081" y="1600451"/>
                  <a:pt x="617495" y="1614605"/>
                  <a:pt x="617495" y="1625322"/>
                </a:cubicBezTo>
                <a:cubicBezTo>
                  <a:pt x="617495" y="1640487"/>
                  <a:pt x="615069" y="1655248"/>
                  <a:pt x="631246" y="1664550"/>
                </a:cubicBezTo>
                <a:cubicBezTo>
                  <a:pt x="633268" y="1665763"/>
                  <a:pt x="632864" y="1670414"/>
                  <a:pt x="634076" y="1673245"/>
                </a:cubicBezTo>
                <a:cubicBezTo>
                  <a:pt x="636503" y="1679311"/>
                  <a:pt x="639334" y="1685377"/>
                  <a:pt x="641760" y="1691444"/>
                </a:cubicBezTo>
                <a:cubicBezTo>
                  <a:pt x="645399" y="1699936"/>
                  <a:pt x="652477" y="1708833"/>
                  <a:pt x="651871" y="1717123"/>
                </a:cubicBezTo>
                <a:cubicBezTo>
                  <a:pt x="650455" y="1745635"/>
                  <a:pt x="663800" y="1769090"/>
                  <a:pt x="674720" y="1793152"/>
                </a:cubicBezTo>
                <a:cubicBezTo>
                  <a:pt x="678763" y="1801848"/>
                  <a:pt x="687863" y="1808115"/>
                  <a:pt x="692716" y="1816609"/>
                </a:cubicBezTo>
                <a:cubicBezTo>
                  <a:pt x="695546" y="1821663"/>
                  <a:pt x="694333" y="1828942"/>
                  <a:pt x="695142" y="1835008"/>
                </a:cubicBezTo>
                <a:cubicBezTo>
                  <a:pt x="695749" y="1838244"/>
                  <a:pt x="696356" y="1842288"/>
                  <a:pt x="698378" y="1844108"/>
                </a:cubicBezTo>
                <a:cubicBezTo>
                  <a:pt x="707882" y="1852196"/>
                  <a:pt x="713543" y="1861092"/>
                  <a:pt x="704848" y="1873630"/>
                </a:cubicBezTo>
                <a:cubicBezTo>
                  <a:pt x="733156" y="1884751"/>
                  <a:pt x="743065" y="1910229"/>
                  <a:pt x="757623" y="1931864"/>
                </a:cubicBezTo>
                <a:cubicBezTo>
                  <a:pt x="779260" y="1964015"/>
                  <a:pt x="799076" y="1997581"/>
                  <a:pt x="822531" y="2028519"/>
                </a:cubicBezTo>
                <a:cubicBezTo>
                  <a:pt x="832641" y="2041662"/>
                  <a:pt x="837899" y="2060063"/>
                  <a:pt x="857311" y="2066533"/>
                </a:cubicBezTo>
                <a:cubicBezTo>
                  <a:pt x="864591" y="2068960"/>
                  <a:pt x="869241" y="2079474"/>
                  <a:pt x="875104" y="2085945"/>
                </a:cubicBezTo>
                <a:cubicBezTo>
                  <a:pt x="885822" y="2097875"/>
                  <a:pt x="898864" y="2106468"/>
                  <a:pt x="912285" y="2114481"/>
                </a:cubicBezTo>
                <a:lnTo>
                  <a:pt x="939895" y="2132008"/>
                </a:lnTo>
                <a:lnTo>
                  <a:pt x="313870" y="2132008"/>
                </a:lnTo>
                <a:lnTo>
                  <a:pt x="311357" y="2122746"/>
                </a:lnTo>
                <a:cubicBezTo>
                  <a:pt x="286687" y="2113040"/>
                  <a:pt x="286687" y="2082710"/>
                  <a:pt x="270714" y="2063095"/>
                </a:cubicBezTo>
                <a:cubicBezTo>
                  <a:pt x="267276" y="2059051"/>
                  <a:pt x="262828" y="2055615"/>
                  <a:pt x="260603" y="2050963"/>
                </a:cubicBezTo>
                <a:cubicBezTo>
                  <a:pt x="247460" y="2023059"/>
                  <a:pt x="233104" y="1995357"/>
                  <a:pt x="222589" y="1966442"/>
                </a:cubicBezTo>
                <a:cubicBezTo>
                  <a:pt x="215309" y="1946423"/>
                  <a:pt x="206817" y="1928629"/>
                  <a:pt x="189427" y="1915283"/>
                </a:cubicBezTo>
                <a:cubicBezTo>
                  <a:pt x="180935" y="1920339"/>
                  <a:pt x="178305" y="1926203"/>
                  <a:pt x="185181" y="1934696"/>
                </a:cubicBezTo>
                <a:cubicBezTo>
                  <a:pt x="186799" y="1936718"/>
                  <a:pt x="189023" y="1939750"/>
                  <a:pt x="188417" y="1941570"/>
                </a:cubicBezTo>
                <a:cubicBezTo>
                  <a:pt x="181541" y="1960982"/>
                  <a:pt x="193269" y="1964622"/>
                  <a:pt x="211063" y="1964824"/>
                </a:cubicBezTo>
                <a:cubicBezTo>
                  <a:pt x="210052" y="1982011"/>
                  <a:pt x="209243" y="1998188"/>
                  <a:pt x="208232" y="2015375"/>
                </a:cubicBezTo>
                <a:cubicBezTo>
                  <a:pt x="212681" y="2016993"/>
                  <a:pt x="220163" y="2019823"/>
                  <a:pt x="228857" y="2023059"/>
                </a:cubicBezTo>
                <a:cubicBezTo>
                  <a:pt x="227846" y="2027103"/>
                  <a:pt x="225622" y="2033169"/>
                  <a:pt x="226228" y="2033574"/>
                </a:cubicBezTo>
                <a:cubicBezTo>
                  <a:pt x="249887" y="2046110"/>
                  <a:pt x="234924" y="2084327"/>
                  <a:pt x="265658" y="2091203"/>
                </a:cubicBezTo>
                <a:cubicBezTo>
                  <a:pt x="257773" y="2107176"/>
                  <a:pt x="223600" y="2122342"/>
                  <a:pt x="207019" y="2117894"/>
                </a:cubicBezTo>
                <a:cubicBezTo>
                  <a:pt x="215713" y="2109602"/>
                  <a:pt x="224611" y="2101312"/>
                  <a:pt x="233306" y="2093023"/>
                </a:cubicBezTo>
                <a:cubicBezTo>
                  <a:pt x="223600" y="2085945"/>
                  <a:pt x="223600" y="2085945"/>
                  <a:pt x="196706" y="2091203"/>
                </a:cubicBezTo>
                <a:cubicBezTo>
                  <a:pt x="191449" y="2083114"/>
                  <a:pt x="186192" y="2075026"/>
                  <a:pt x="181137" y="2067342"/>
                </a:cubicBezTo>
                <a:cubicBezTo>
                  <a:pt x="194886" y="2058445"/>
                  <a:pt x="207626" y="2050357"/>
                  <a:pt x="220769" y="2041864"/>
                </a:cubicBezTo>
                <a:cubicBezTo>
                  <a:pt x="202570" y="2033574"/>
                  <a:pt x="185585" y="2025890"/>
                  <a:pt x="169004" y="2018409"/>
                </a:cubicBezTo>
                <a:cubicBezTo>
                  <a:pt x="167386" y="2004052"/>
                  <a:pt x="165770" y="1987875"/>
                  <a:pt x="164152" y="1971902"/>
                </a:cubicBezTo>
                <a:cubicBezTo>
                  <a:pt x="163748" y="1968262"/>
                  <a:pt x="162130" y="1963813"/>
                  <a:pt x="163342" y="1960982"/>
                </a:cubicBezTo>
                <a:cubicBezTo>
                  <a:pt x="171229" y="1945008"/>
                  <a:pt x="158288" y="1943593"/>
                  <a:pt x="148987" y="1940156"/>
                </a:cubicBezTo>
                <a:cubicBezTo>
                  <a:pt x="142111" y="1937728"/>
                  <a:pt x="134428" y="1936920"/>
                  <a:pt x="127350" y="1935100"/>
                </a:cubicBezTo>
                <a:cubicBezTo>
                  <a:pt x="119262" y="1933280"/>
                  <a:pt x="115825" y="1930247"/>
                  <a:pt x="121890" y="1921755"/>
                </a:cubicBezTo>
                <a:cubicBezTo>
                  <a:pt x="123508" y="1919531"/>
                  <a:pt x="120677" y="1912655"/>
                  <a:pt x="118049" y="1909420"/>
                </a:cubicBezTo>
                <a:cubicBezTo>
                  <a:pt x="113601" y="1904162"/>
                  <a:pt x="107939" y="1899916"/>
                  <a:pt x="102479" y="1895872"/>
                </a:cubicBezTo>
                <a:cubicBezTo>
                  <a:pt x="93784" y="1889604"/>
                  <a:pt x="89336" y="1880707"/>
                  <a:pt x="93784" y="1871810"/>
                </a:cubicBezTo>
                <a:cubicBezTo>
                  <a:pt x="96616" y="1866148"/>
                  <a:pt x="105512" y="1863520"/>
                  <a:pt x="113601" y="1858464"/>
                </a:cubicBezTo>
                <a:cubicBezTo>
                  <a:pt x="112993" y="1850175"/>
                  <a:pt x="108949" y="1843905"/>
                  <a:pt x="96412" y="1843299"/>
                </a:cubicBezTo>
                <a:cubicBezTo>
                  <a:pt x="90750" y="1843097"/>
                  <a:pt x="85292" y="1837638"/>
                  <a:pt x="79630" y="1834604"/>
                </a:cubicBezTo>
                <a:cubicBezTo>
                  <a:pt x="79427" y="1832380"/>
                  <a:pt x="79225" y="1830358"/>
                  <a:pt x="79023" y="1828134"/>
                </a:cubicBezTo>
                <a:cubicBezTo>
                  <a:pt x="87112" y="1825100"/>
                  <a:pt x="95604" y="1822876"/>
                  <a:pt x="102883" y="1818630"/>
                </a:cubicBezTo>
                <a:cubicBezTo>
                  <a:pt x="109557" y="1814789"/>
                  <a:pt x="129776" y="1820045"/>
                  <a:pt x="117038" y="1800432"/>
                </a:cubicBezTo>
                <a:lnTo>
                  <a:pt x="117240" y="1800028"/>
                </a:lnTo>
                <a:cubicBezTo>
                  <a:pt x="139483" y="1790321"/>
                  <a:pt x="153031" y="1798612"/>
                  <a:pt x="157479" y="1823280"/>
                </a:cubicBezTo>
                <a:cubicBezTo>
                  <a:pt x="158894" y="1831166"/>
                  <a:pt x="162534" y="1838648"/>
                  <a:pt x="165972" y="1848557"/>
                </a:cubicBezTo>
                <a:cubicBezTo>
                  <a:pt x="163950" y="1849769"/>
                  <a:pt x="158288" y="1851589"/>
                  <a:pt x="154850" y="1855431"/>
                </a:cubicBezTo>
                <a:cubicBezTo>
                  <a:pt x="151211" y="1859476"/>
                  <a:pt x="149391" y="1865340"/>
                  <a:pt x="145347" y="1873024"/>
                </a:cubicBezTo>
                <a:cubicBezTo>
                  <a:pt x="177901" y="1864934"/>
                  <a:pt x="172442" y="1894254"/>
                  <a:pt x="184777" y="1908207"/>
                </a:cubicBezTo>
                <a:cubicBezTo>
                  <a:pt x="185181" y="1904770"/>
                  <a:pt x="186597" y="1901332"/>
                  <a:pt x="185989" y="1898298"/>
                </a:cubicBezTo>
                <a:cubicBezTo>
                  <a:pt x="182147" y="1876865"/>
                  <a:pt x="178305" y="1855431"/>
                  <a:pt x="173453" y="1834402"/>
                </a:cubicBezTo>
                <a:cubicBezTo>
                  <a:pt x="168802" y="1814789"/>
                  <a:pt x="162736" y="1795578"/>
                  <a:pt x="157479" y="1776167"/>
                </a:cubicBezTo>
                <a:cubicBezTo>
                  <a:pt x="145953" y="1733098"/>
                  <a:pt x="134630" y="1689826"/>
                  <a:pt x="122902" y="1645139"/>
                </a:cubicBezTo>
                <a:cubicBezTo>
                  <a:pt x="127956" y="1644127"/>
                  <a:pt x="132608" y="1643319"/>
                  <a:pt x="137865" y="1642509"/>
                </a:cubicBezTo>
                <a:cubicBezTo>
                  <a:pt x="137460" y="1635635"/>
                  <a:pt x="136854" y="1628962"/>
                  <a:pt x="136450" y="1622086"/>
                </a:cubicBezTo>
                <a:cubicBezTo>
                  <a:pt x="135438" y="1622896"/>
                  <a:pt x="134226" y="1623906"/>
                  <a:pt x="133214" y="1624716"/>
                </a:cubicBezTo>
                <a:cubicBezTo>
                  <a:pt x="125732" y="1616223"/>
                  <a:pt x="118251" y="1607529"/>
                  <a:pt x="110163" y="1598429"/>
                </a:cubicBezTo>
                <a:cubicBezTo>
                  <a:pt x="119464" y="1596002"/>
                  <a:pt x="125328" y="1594385"/>
                  <a:pt x="131394" y="1592768"/>
                </a:cubicBezTo>
                <a:cubicBezTo>
                  <a:pt x="129170" y="1586904"/>
                  <a:pt x="126946" y="1581242"/>
                  <a:pt x="124924" y="1575377"/>
                </a:cubicBezTo>
                <a:cubicBezTo>
                  <a:pt x="123306" y="1570727"/>
                  <a:pt x="122093" y="1566076"/>
                  <a:pt x="120677" y="1561426"/>
                </a:cubicBezTo>
                <a:cubicBezTo>
                  <a:pt x="119060" y="1556572"/>
                  <a:pt x="117240" y="1551518"/>
                  <a:pt x="116633" y="1550102"/>
                </a:cubicBezTo>
                <a:cubicBezTo>
                  <a:pt x="117442" y="1540396"/>
                  <a:pt x="121082" y="1531903"/>
                  <a:pt x="118251" y="1527051"/>
                </a:cubicBezTo>
                <a:cubicBezTo>
                  <a:pt x="113399" y="1518558"/>
                  <a:pt x="104299" y="1513502"/>
                  <a:pt x="95200" y="1521186"/>
                </a:cubicBezTo>
                <a:cubicBezTo>
                  <a:pt x="94188" y="1500561"/>
                  <a:pt x="93178" y="1479936"/>
                  <a:pt x="92166" y="1457897"/>
                </a:cubicBezTo>
                <a:cubicBezTo>
                  <a:pt x="95200" y="1456077"/>
                  <a:pt x="100862" y="1453044"/>
                  <a:pt x="106523" y="1449808"/>
                </a:cubicBezTo>
                <a:cubicBezTo>
                  <a:pt x="106119" y="1448798"/>
                  <a:pt x="105917" y="1447584"/>
                  <a:pt x="105512" y="1446572"/>
                </a:cubicBezTo>
                <a:cubicBezTo>
                  <a:pt x="100457" y="1446572"/>
                  <a:pt x="95604" y="1446572"/>
                  <a:pt x="90548" y="1446572"/>
                </a:cubicBezTo>
                <a:cubicBezTo>
                  <a:pt x="104097" y="1440305"/>
                  <a:pt x="112589" y="1433633"/>
                  <a:pt x="98840" y="1419276"/>
                </a:cubicBezTo>
                <a:cubicBezTo>
                  <a:pt x="103086" y="1416646"/>
                  <a:pt x="106725" y="1414624"/>
                  <a:pt x="110163" y="1412602"/>
                </a:cubicBezTo>
                <a:cubicBezTo>
                  <a:pt x="109151" y="1407143"/>
                  <a:pt x="108343" y="1401885"/>
                  <a:pt x="107534" y="1396831"/>
                </a:cubicBezTo>
                <a:cubicBezTo>
                  <a:pt x="86302" y="1392180"/>
                  <a:pt x="84483" y="1388338"/>
                  <a:pt x="87314" y="1367309"/>
                </a:cubicBezTo>
                <a:cubicBezTo>
                  <a:pt x="88324" y="1358816"/>
                  <a:pt x="84887" y="1349920"/>
                  <a:pt x="82663" y="1336776"/>
                </a:cubicBezTo>
                <a:cubicBezTo>
                  <a:pt x="77203" y="1342640"/>
                  <a:pt x="74777" y="1344258"/>
                  <a:pt x="74777" y="1345470"/>
                </a:cubicBezTo>
                <a:cubicBezTo>
                  <a:pt x="76193" y="1359423"/>
                  <a:pt x="68104" y="1373982"/>
                  <a:pt x="77405" y="1387934"/>
                </a:cubicBezTo>
                <a:cubicBezTo>
                  <a:pt x="79630" y="1391371"/>
                  <a:pt x="80641" y="1398247"/>
                  <a:pt x="78619" y="1401077"/>
                </a:cubicBezTo>
                <a:cubicBezTo>
                  <a:pt x="67497" y="1416646"/>
                  <a:pt x="75181" y="1425746"/>
                  <a:pt x="86302" y="1432015"/>
                </a:cubicBezTo>
                <a:cubicBezTo>
                  <a:pt x="85089" y="1437878"/>
                  <a:pt x="84281" y="1441922"/>
                  <a:pt x="83269" y="1445966"/>
                </a:cubicBezTo>
                <a:cubicBezTo>
                  <a:pt x="80843" y="1454864"/>
                  <a:pt x="77405" y="1463761"/>
                  <a:pt x="75991" y="1472860"/>
                </a:cubicBezTo>
                <a:cubicBezTo>
                  <a:pt x="75181" y="1478724"/>
                  <a:pt x="76193" y="1485396"/>
                  <a:pt x="78013" y="1491058"/>
                </a:cubicBezTo>
                <a:cubicBezTo>
                  <a:pt x="80439" y="1498337"/>
                  <a:pt x="84685" y="1505011"/>
                  <a:pt x="88324" y="1512087"/>
                </a:cubicBezTo>
                <a:cubicBezTo>
                  <a:pt x="70935" y="1526646"/>
                  <a:pt x="49703" y="1501371"/>
                  <a:pt x="35145" y="1521186"/>
                </a:cubicBezTo>
                <a:cubicBezTo>
                  <a:pt x="26854" y="1510065"/>
                  <a:pt x="17552" y="1499753"/>
                  <a:pt x="11487" y="1487824"/>
                </a:cubicBezTo>
                <a:cubicBezTo>
                  <a:pt x="9061" y="1483172"/>
                  <a:pt x="13913" y="1474679"/>
                  <a:pt x="15530" y="1468007"/>
                </a:cubicBezTo>
                <a:cubicBezTo>
                  <a:pt x="17958" y="1467199"/>
                  <a:pt x="20384" y="1466591"/>
                  <a:pt x="22810" y="1465783"/>
                </a:cubicBezTo>
                <a:cubicBezTo>
                  <a:pt x="18160" y="1461132"/>
                  <a:pt x="14115" y="1455874"/>
                  <a:pt x="8858" y="1452234"/>
                </a:cubicBezTo>
                <a:cubicBezTo>
                  <a:pt x="1781" y="1447382"/>
                  <a:pt x="-241" y="1436261"/>
                  <a:pt x="5825" y="1430195"/>
                </a:cubicBezTo>
                <a:cubicBezTo>
                  <a:pt x="19170" y="1416850"/>
                  <a:pt x="34133" y="1418872"/>
                  <a:pt x="42627" y="1435249"/>
                </a:cubicBezTo>
                <a:cubicBezTo>
                  <a:pt x="46671" y="1442934"/>
                  <a:pt x="50310" y="1443136"/>
                  <a:pt x="59612" y="1436867"/>
                </a:cubicBezTo>
                <a:cubicBezTo>
                  <a:pt x="56982" y="1412804"/>
                  <a:pt x="43031" y="1403301"/>
                  <a:pt x="16744" y="1408558"/>
                </a:cubicBezTo>
                <a:cubicBezTo>
                  <a:pt x="25844" y="1394607"/>
                  <a:pt x="48895" y="1398247"/>
                  <a:pt x="43031" y="1378632"/>
                </a:cubicBezTo>
                <a:cubicBezTo>
                  <a:pt x="41009" y="1371757"/>
                  <a:pt x="34538" y="1366297"/>
                  <a:pt x="29483" y="1359221"/>
                </a:cubicBezTo>
                <a:cubicBezTo>
                  <a:pt x="26248" y="1369937"/>
                  <a:pt x="24428" y="1376610"/>
                  <a:pt x="22406" y="1383284"/>
                </a:cubicBezTo>
                <a:cubicBezTo>
                  <a:pt x="20586" y="1383080"/>
                  <a:pt x="18968" y="1382676"/>
                  <a:pt x="17148" y="1382474"/>
                </a:cubicBezTo>
                <a:cubicBezTo>
                  <a:pt x="15530" y="1365893"/>
                  <a:pt x="-4083" y="1357199"/>
                  <a:pt x="769" y="1338394"/>
                </a:cubicBezTo>
                <a:cubicBezTo>
                  <a:pt x="1781" y="1334147"/>
                  <a:pt x="1781" y="1329699"/>
                  <a:pt x="1983" y="1325250"/>
                </a:cubicBezTo>
                <a:cubicBezTo>
                  <a:pt x="2185" y="1316354"/>
                  <a:pt x="1983" y="1307658"/>
                  <a:pt x="1983" y="1296537"/>
                </a:cubicBezTo>
                <a:cubicBezTo>
                  <a:pt x="11891" y="1293099"/>
                  <a:pt x="23416" y="1289055"/>
                  <a:pt x="35145" y="1285012"/>
                </a:cubicBezTo>
                <a:cubicBezTo>
                  <a:pt x="12700" y="1282383"/>
                  <a:pt x="3601" y="1265600"/>
                  <a:pt x="4005" y="1247604"/>
                </a:cubicBezTo>
                <a:cubicBezTo>
                  <a:pt x="4207" y="1233247"/>
                  <a:pt x="14318" y="1219093"/>
                  <a:pt x="20182" y="1203928"/>
                </a:cubicBezTo>
                <a:cubicBezTo>
                  <a:pt x="19776" y="1203522"/>
                  <a:pt x="16542" y="1199681"/>
                  <a:pt x="13306" y="1196041"/>
                </a:cubicBezTo>
                <a:cubicBezTo>
                  <a:pt x="17754" y="1193817"/>
                  <a:pt x="23416" y="1192401"/>
                  <a:pt x="26450" y="1188965"/>
                </a:cubicBezTo>
                <a:cubicBezTo>
                  <a:pt x="32111" y="1182493"/>
                  <a:pt x="36559" y="1174810"/>
                  <a:pt x="40807" y="1167328"/>
                </a:cubicBezTo>
                <a:cubicBezTo>
                  <a:pt x="42829" y="1163890"/>
                  <a:pt x="42829" y="1159240"/>
                  <a:pt x="44244" y="1152567"/>
                </a:cubicBezTo>
                <a:cubicBezTo>
                  <a:pt x="38177" y="1154589"/>
                  <a:pt x="33527" y="1156813"/>
                  <a:pt x="28674" y="1157623"/>
                </a:cubicBezTo>
                <a:cubicBezTo>
                  <a:pt x="25642" y="1158229"/>
                  <a:pt x="22204" y="1157217"/>
                  <a:pt x="18766" y="1156813"/>
                </a:cubicBezTo>
                <a:cubicBezTo>
                  <a:pt x="20586" y="1153579"/>
                  <a:pt x="21800" y="1148725"/>
                  <a:pt x="24630" y="1147512"/>
                </a:cubicBezTo>
                <a:cubicBezTo>
                  <a:pt x="36357" y="1142255"/>
                  <a:pt x="48490" y="1138210"/>
                  <a:pt x="62240" y="1133156"/>
                </a:cubicBezTo>
                <a:cubicBezTo>
                  <a:pt x="58196" y="1156813"/>
                  <a:pt x="75991" y="1144884"/>
                  <a:pt x="85292" y="1147917"/>
                </a:cubicBezTo>
                <a:cubicBezTo>
                  <a:pt x="83067" y="1158027"/>
                  <a:pt x="81045" y="1167530"/>
                  <a:pt x="79023" y="1177034"/>
                </a:cubicBezTo>
                <a:cubicBezTo>
                  <a:pt x="83674" y="1178854"/>
                  <a:pt x="88931" y="1180876"/>
                  <a:pt x="97626" y="1184111"/>
                </a:cubicBezTo>
                <a:cubicBezTo>
                  <a:pt x="99244" y="1176428"/>
                  <a:pt x="100457" y="1169148"/>
                  <a:pt x="102277" y="1162071"/>
                </a:cubicBezTo>
                <a:cubicBezTo>
                  <a:pt x="105310" y="1150141"/>
                  <a:pt x="109557" y="1138210"/>
                  <a:pt x="111983" y="1126078"/>
                </a:cubicBezTo>
                <a:cubicBezTo>
                  <a:pt x="114813" y="1112329"/>
                  <a:pt x="117038" y="1098174"/>
                  <a:pt x="118049" y="1084221"/>
                </a:cubicBezTo>
                <a:cubicBezTo>
                  <a:pt x="118858" y="1073303"/>
                  <a:pt x="116027" y="1062990"/>
                  <a:pt x="132002" y="1059351"/>
                </a:cubicBezTo>
                <a:cubicBezTo>
                  <a:pt x="138269" y="1057935"/>
                  <a:pt x="142515" y="1047016"/>
                  <a:pt x="148177" y="1039737"/>
                </a:cubicBezTo>
                <a:cubicBezTo>
                  <a:pt x="143122" y="1035692"/>
                  <a:pt x="139483" y="1032862"/>
                  <a:pt x="133821" y="1028414"/>
                </a:cubicBezTo>
                <a:cubicBezTo>
                  <a:pt x="140089" y="1025582"/>
                  <a:pt x="144941" y="1023358"/>
                  <a:pt x="150603" y="1020729"/>
                </a:cubicBezTo>
                <a:cubicBezTo>
                  <a:pt x="147975" y="1016887"/>
                  <a:pt x="145145" y="1012641"/>
                  <a:pt x="141909" y="1007586"/>
                </a:cubicBezTo>
                <a:cubicBezTo>
                  <a:pt x="152828" y="997880"/>
                  <a:pt x="161928" y="988781"/>
                  <a:pt x="158490" y="970381"/>
                </a:cubicBezTo>
                <a:cubicBezTo>
                  <a:pt x="154648" y="949553"/>
                  <a:pt x="148987" y="943285"/>
                  <a:pt x="130384" y="952587"/>
                </a:cubicBezTo>
                <a:cubicBezTo>
                  <a:pt x="125934" y="954811"/>
                  <a:pt x="122700" y="959260"/>
                  <a:pt x="118251" y="961282"/>
                </a:cubicBezTo>
                <a:cubicBezTo>
                  <a:pt x="114005" y="963102"/>
                  <a:pt x="108949" y="963102"/>
                  <a:pt x="106321" y="961282"/>
                </a:cubicBezTo>
                <a:cubicBezTo>
                  <a:pt x="97626" y="955417"/>
                  <a:pt x="88931" y="949553"/>
                  <a:pt x="77203" y="941667"/>
                </a:cubicBezTo>
                <a:cubicBezTo>
                  <a:pt x="88931" y="930748"/>
                  <a:pt x="102075" y="918818"/>
                  <a:pt x="115015" y="906888"/>
                </a:cubicBezTo>
                <a:cubicBezTo>
                  <a:pt x="114005" y="905271"/>
                  <a:pt x="113195" y="903653"/>
                  <a:pt x="112185" y="902036"/>
                </a:cubicBezTo>
                <a:cubicBezTo>
                  <a:pt x="104501" y="905271"/>
                  <a:pt x="96818" y="908709"/>
                  <a:pt x="86505" y="912955"/>
                </a:cubicBezTo>
                <a:cubicBezTo>
                  <a:pt x="80641" y="904057"/>
                  <a:pt x="81449" y="890712"/>
                  <a:pt x="88526" y="880601"/>
                </a:cubicBezTo>
                <a:cubicBezTo>
                  <a:pt x="92570" y="874939"/>
                  <a:pt x="92976" y="855124"/>
                  <a:pt x="109961" y="867054"/>
                </a:cubicBezTo>
                <a:cubicBezTo>
                  <a:pt x="114409" y="853304"/>
                  <a:pt x="128564" y="864021"/>
                  <a:pt x="133618" y="858360"/>
                </a:cubicBezTo>
                <a:cubicBezTo>
                  <a:pt x="140089" y="851282"/>
                  <a:pt x="142111" y="840161"/>
                  <a:pt x="145751" y="831668"/>
                </a:cubicBezTo>
                <a:cubicBezTo>
                  <a:pt x="138471" y="821962"/>
                  <a:pt x="122497" y="820142"/>
                  <a:pt x="126946" y="803157"/>
                </a:cubicBezTo>
                <a:cubicBezTo>
                  <a:pt x="137258" y="806999"/>
                  <a:pt x="146965" y="810639"/>
                  <a:pt x="156468" y="814076"/>
                </a:cubicBezTo>
                <a:cubicBezTo>
                  <a:pt x="157479" y="813065"/>
                  <a:pt x="158288" y="812055"/>
                  <a:pt x="159298" y="810841"/>
                </a:cubicBezTo>
                <a:cubicBezTo>
                  <a:pt x="152221" y="799518"/>
                  <a:pt x="144941" y="787992"/>
                  <a:pt x="137663" y="776467"/>
                </a:cubicBezTo>
                <a:cubicBezTo>
                  <a:pt x="142111" y="772827"/>
                  <a:pt x="145751" y="769793"/>
                  <a:pt x="148581" y="767569"/>
                </a:cubicBezTo>
                <a:cubicBezTo>
                  <a:pt x="160916" y="771613"/>
                  <a:pt x="173251" y="775455"/>
                  <a:pt x="189831" y="780915"/>
                </a:cubicBezTo>
                <a:cubicBezTo>
                  <a:pt x="180531" y="786778"/>
                  <a:pt x="174666" y="790418"/>
                  <a:pt x="169004" y="794058"/>
                </a:cubicBezTo>
                <a:cubicBezTo>
                  <a:pt x="174666" y="804371"/>
                  <a:pt x="169206" y="839959"/>
                  <a:pt x="159096" y="851484"/>
                </a:cubicBezTo>
                <a:cubicBezTo>
                  <a:pt x="164152" y="855932"/>
                  <a:pt x="169206" y="860382"/>
                  <a:pt x="174666" y="865032"/>
                </a:cubicBezTo>
                <a:cubicBezTo>
                  <a:pt x="178913" y="862808"/>
                  <a:pt x="183765" y="860180"/>
                  <a:pt x="189225" y="857348"/>
                </a:cubicBezTo>
                <a:cubicBezTo>
                  <a:pt x="195696" y="796484"/>
                  <a:pt x="234518" y="747146"/>
                  <a:pt x="252515" y="686080"/>
                </a:cubicBezTo>
                <a:lnTo>
                  <a:pt x="260687" y="693369"/>
                </a:lnTo>
                <a:lnTo>
                  <a:pt x="260603" y="693562"/>
                </a:lnTo>
                <a:cubicBezTo>
                  <a:pt x="262828" y="695584"/>
                  <a:pt x="265254" y="697404"/>
                  <a:pt x="267478" y="699426"/>
                </a:cubicBezTo>
                <a:lnTo>
                  <a:pt x="260687" y="693369"/>
                </a:lnTo>
                <a:lnTo>
                  <a:pt x="270005" y="672098"/>
                </a:lnTo>
                <a:lnTo>
                  <a:pt x="271320" y="679004"/>
                </a:lnTo>
                <a:cubicBezTo>
                  <a:pt x="275364" y="679610"/>
                  <a:pt x="279813" y="680216"/>
                  <a:pt x="284261" y="680823"/>
                </a:cubicBezTo>
                <a:cubicBezTo>
                  <a:pt x="279813" y="676981"/>
                  <a:pt x="275566" y="672937"/>
                  <a:pt x="271320" y="669095"/>
                </a:cubicBezTo>
                <a:lnTo>
                  <a:pt x="270005" y="672098"/>
                </a:lnTo>
                <a:lnTo>
                  <a:pt x="268894" y="666265"/>
                </a:lnTo>
                <a:cubicBezTo>
                  <a:pt x="271522" y="659592"/>
                  <a:pt x="272332" y="655346"/>
                  <a:pt x="274556" y="652110"/>
                </a:cubicBezTo>
                <a:cubicBezTo>
                  <a:pt x="277184" y="648268"/>
                  <a:pt x="280824" y="645235"/>
                  <a:pt x="284261" y="642202"/>
                </a:cubicBezTo>
                <a:cubicBezTo>
                  <a:pt x="288305" y="638563"/>
                  <a:pt x="294371" y="636137"/>
                  <a:pt x="296394" y="631687"/>
                </a:cubicBezTo>
                <a:cubicBezTo>
                  <a:pt x="301246" y="620970"/>
                  <a:pt x="304280" y="609445"/>
                  <a:pt x="308728" y="596909"/>
                </a:cubicBezTo>
                <a:cubicBezTo>
                  <a:pt x="315401" y="601559"/>
                  <a:pt x="318030" y="603379"/>
                  <a:pt x="321265" y="605603"/>
                </a:cubicBezTo>
                <a:cubicBezTo>
                  <a:pt x="322883" y="598121"/>
                  <a:pt x="324095" y="591853"/>
                  <a:pt x="325107" y="586798"/>
                </a:cubicBezTo>
                <a:cubicBezTo>
                  <a:pt x="321669" y="584574"/>
                  <a:pt x="318232" y="582350"/>
                  <a:pt x="314996" y="580328"/>
                </a:cubicBezTo>
                <a:cubicBezTo>
                  <a:pt x="324095" y="571431"/>
                  <a:pt x="333397" y="562533"/>
                  <a:pt x="340878" y="555254"/>
                </a:cubicBezTo>
                <a:cubicBezTo>
                  <a:pt x="342496" y="548986"/>
                  <a:pt x="342294" y="541302"/>
                  <a:pt x="346136" y="537460"/>
                </a:cubicBezTo>
                <a:cubicBezTo>
                  <a:pt x="361503" y="521688"/>
                  <a:pt x="368581" y="500255"/>
                  <a:pt x="388195" y="486504"/>
                </a:cubicBezTo>
                <a:cubicBezTo>
                  <a:pt x="402753" y="476192"/>
                  <a:pt x="409022" y="454758"/>
                  <a:pt x="420952" y="439592"/>
                </a:cubicBezTo>
                <a:cubicBezTo>
                  <a:pt x="433085" y="424023"/>
                  <a:pt x="447238" y="409666"/>
                  <a:pt x="460786" y="395310"/>
                </a:cubicBezTo>
                <a:cubicBezTo>
                  <a:pt x="472111" y="383380"/>
                  <a:pt x="484040" y="372056"/>
                  <a:pt x="496577" y="359519"/>
                </a:cubicBezTo>
                <a:cubicBezTo>
                  <a:pt x="488488" y="341726"/>
                  <a:pt x="507495" y="349207"/>
                  <a:pt x="514977" y="345770"/>
                </a:cubicBezTo>
                <a:cubicBezTo>
                  <a:pt x="523672" y="341726"/>
                  <a:pt x="533176" y="339098"/>
                  <a:pt x="542679" y="335862"/>
                </a:cubicBezTo>
                <a:cubicBezTo>
                  <a:pt x="536815" y="332626"/>
                  <a:pt x="530952" y="329391"/>
                  <a:pt x="523268" y="325347"/>
                </a:cubicBezTo>
                <a:cubicBezTo>
                  <a:pt x="537219" y="312406"/>
                  <a:pt x="548948" y="300880"/>
                  <a:pt x="561686" y="290163"/>
                </a:cubicBezTo>
                <a:cubicBezTo>
                  <a:pt x="564922" y="287535"/>
                  <a:pt x="570381" y="287737"/>
                  <a:pt x="574831" y="286321"/>
                </a:cubicBezTo>
                <a:cubicBezTo>
                  <a:pt x="577863" y="285513"/>
                  <a:pt x="582109" y="285513"/>
                  <a:pt x="583323" y="283491"/>
                </a:cubicBezTo>
                <a:cubicBezTo>
                  <a:pt x="593636" y="266708"/>
                  <a:pt x="612441" y="266304"/>
                  <a:pt x="623562" y="262259"/>
                </a:cubicBezTo>
                <a:cubicBezTo>
                  <a:pt x="637514" y="235568"/>
                  <a:pt x="662385" y="225862"/>
                  <a:pt x="678561" y="206451"/>
                </a:cubicBezTo>
                <a:cubicBezTo>
                  <a:pt x="674720" y="207260"/>
                  <a:pt x="671282" y="208068"/>
                  <a:pt x="668046" y="208675"/>
                </a:cubicBezTo>
                <a:cubicBezTo>
                  <a:pt x="667440" y="207462"/>
                  <a:pt x="666834" y="206451"/>
                  <a:pt x="666226" y="205238"/>
                </a:cubicBezTo>
                <a:cubicBezTo>
                  <a:pt x="670676" y="203216"/>
                  <a:pt x="674922" y="200182"/>
                  <a:pt x="679370" y="199576"/>
                </a:cubicBezTo>
                <a:cubicBezTo>
                  <a:pt x="693929" y="197554"/>
                  <a:pt x="705454" y="192296"/>
                  <a:pt x="711925" y="177535"/>
                </a:cubicBezTo>
                <a:cubicBezTo>
                  <a:pt x="714351" y="172278"/>
                  <a:pt x="720215" y="165606"/>
                  <a:pt x="725473" y="164998"/>
                </a:cubicBezTo>
                <a:cubicBezTo>
                  <a:pt x="750142" y="161358"/>
                  <a:pt x="764094" y="140330"/>
                  <a:pt x="784921" y="130624"/>
                </a:cubicBezTo>
                <a:cubicBezTo>
                  <a:pt x="790583" y="127996"/>
                  <a:pt x="796043" y="124760"/>
                  <a:pt x="801502" y="121322"/>
                </a:cubicBezTo>
                <a:cubicBezTo>
                  <a:pt x="804940" y="119098"/>
                  <a:pt x="808378" y="116671"/>
                  <a:pt x="811410" y="113841"/>
                </a:cubicBezTo>
                <a:cubicBezTo>
                  <a:pt x="815454" y="109999"/>
                  <a:pt x="818083" y="103731"/>
                  <a:pt x="822733" y="101911"/>
                </a:cubicBezTo>
                <a:cubicBezTo>
                  <a:pt x="867219" y="82903"/>
                  <a:pt x="913524" y="67940"/>
                  <a:pt x="954976" y="41653"/>
                </a:cubicBezTo>
                <a:cubicBezTo>
                  <a:pt x="965086" y="35183"/>
                  <a:pt x="977825" y="32757"/>
                  <a:pt x="989350" y="28712"/>
                </a:cubicBezTo>
                <a:cubicBezTo>
                  <a:pt x="1014425" y="19614"/>
                  <a:pt x="1039699" y="10717"/>
                  <a:pt x="1069222" y="0"/>
                </a:cubicBezTo>
                <a:cubicBezTo>
                  <a:pt x="1063560" y="7077"/>
                  <a:pt x="1060730" y="13749"/>
                  <a:pt x="1058100" y="13547"/>
                </a:cubicBezTo>
                <a:cubicBezTo>
                  <a:pt x="1040105" y="13143"/>
                  <a:pt x="1032420" y="28106"/>
                  <a:pt x="1020894" y="37003"/>
                </a:cubicBezTo>
                <a:cubicBezTo>
                  <a:pt x="1018468" y="38823"/>
                  <a:pt x="1015435" y="40441"/>
                  <a:pt x="1012402" y="41249"/>
                </a:cubicBezTo>
                <a:cubicBezTo>
                  <a:pt x="995012" y="45091"/>
                  <a:pt x="995012" y="44889"/>
                  <a:pt x="1005123" y="60660"/>
                </a:cubicBezTo>
                <a:cubicBezTo>
                  <a:pt x="1006741" y="63290"/>
                  <a:pt x="1007751" y="66323"/>
                  <a:pt x="1009773" y="70973"/>
                </a:cubicBezTo>
                <a:cubicBezTo>
                  <a:pt x="992788" y="68749"/>
                  <a:pt x="977421" y="65514"/>
                  <a:pt x="962255" y="65110"/>
                </a:cubicBezTo>
                <a:cubicBezTo>
                  <a:pt x="954370" y="64908"/>
                  <a:pt x="946079" y="68951"/>
                  <a:pt x="938193" y="71580"/>
                </a:cubicBezTo>
                <a:cubicBezTo>
                  <a:pt x="927678" y="75017"/>
                  <a:pt x="917366" y="80073"/>
                  <a:pt x="906649" y="82297"/>
                </a:cubicBezTo>
                <a:cubicBezTo>
                  <a:pt x="893303" y="85128"/>
                  <a:pt x="888855" y="92204"/>
                  <a:pt x="892090" y="105753"/>
                </a:cubicBezTo>
                <a:cubicBezTo>
                  <a:pt x="893101" y="109595"/>
                  <a:pt x="889462" y="117077"/>
                  <a:pt x="886024" y="119098"/>
                </a:cubicBezTo>
                <a:cubicBezTo>
                  <a:pt x="866411" y="130624"/>
                  <a:pt x="845988" y="140936"/>
                  <a:pt x="823947" y="152665"/>
                </a:cubicBezTo>
                <a:cubicBezTo>
                  <a:pt x="824553" y="147811"/>
                  <a:pt x="824958" y="144575"/>
                  <a:pt x="825767" y="138106"/>
                </a:cubicBezTo>
                <a:cubicBezTo>
                  <a:pt x="821925" y="141745"/>
                  <a:pt x="818690" y="143363"/>
                  <a:pt x="818690" y="144779"/>
                </a:cubicBezTo>
                <a:cubicBezTo>
                  <a:pt x="821318" y="172076"/>
                  <a:pt x="793617" y="173289"/>
                  <a:pt x="781282" y="187645"/>
                </a:cubicBezTo>
                <a:cubicBezTo>
                  <a:pt x="771576" y="199172"/>
                  <a:pt x="757421" y="206855"/>
                  <a:pt x="745289" y="215955"/>
                </a:cubicBezTo>
                <a:cubicBezTo>
                  <a:pt x="741246" y="218987"/>
                  <a:pt x="736594" y="221616"/>
                  <a:pt x="732348" y="224447"/>
                </a:cubicBezTo>
                <a:cubicBezTo>
                  <a:pt x="732752" y="232332"/>
                  <a:pt x="733359" y="240624"/>
                  <a:pt x="733966" y="250935"/>
                </a:cubicBezTo>
                <a:cubicBezTo>
                  <a:pt x="737200" y="250531"/>
                  <a:pt x="744278" y="250733"/>
                  <a:pt x="744480" y="249723"/>
                </a:cubicBezTo>
                <a:cubicBezTo>
                  <a:pt x="745491" y="243050"/>
                  <a:pt x="745087" y="235972"/>
                  <a:pt x="745087" y="226671"/>
                </a:cubicBezTo>
                <a:cubicBezTo>
                  <a:pt x="751961" y="217775"/>
                  <a:pt x="773800" y="231120"/>
                  <a:pt x="779664" y="209888"/>
                </a:cubicBezTo>
                <a:cubicBezTo>
                  <a:pt x="798267" y="226064"/>
                  <a:pt x="798267" y="195532"/>
                  <a:pt x="813836" y="194925"/>
                </a:cubicBezTo>
                <a:cubicBezTo>
                  <a:pt x="825161" y="194318"/>
                  <a:pt x="837090" y="183803"/>
                  <a:pt x="846796" y="175311"/>
                </a:cubicBezTo>
                <a:cubicBezTo>
                  <a:pt x="857513" y="165808"/>
                  <a:pt x="865803" y="153675"/>
                  <a:pt x="875712" y="142149"/>
                </a:cubicBezTo>
                <a:cubicBezTo>
                  <a:pt x="888046" y="144171"/>
                  <a:pt x="901189" y="146193"/>
                  <a:pt x="912512" y="148013"/>
                </a:cubicBezTo>
                <a:cubicBezTo>
                  <a:pt x="923432" y="139723"/>
                  <a:pt x="933745" y="130624"/>
                  <a:pt x="945270" y="123546"/>
                </a:cubicBezTo>
                <a:cubicBezTo>
                  <a:pt x="956796" y="116469"/>
                  <a:pt x="964075" y="101102"/>
                  <a:pt x="981262" y="103933"/>
                </a:cubicBezTo>
                <a:cubicBezTo>
                  <a:pt x="982274" y="104135"/>
                  <a:pt x="984498" y="96046"/>
                  <a:pt x="986318" y="91598"/>
                </a:cubicBezTo>
                <a:cubicBezTo>
                  <a:pt x="1009975" y="91800"/>
                  <a:pt x="1009975" y="91800"/>
                  <a:pt x="1006133" y="111617"/>
                </a:cubicBezTo>
                <a:cubicBezTo>
                  <a:pt x="1007953" y="108987"/>
                  <a:pt x="1011795" y="105955"/>
                  <a:pt x="1011391" y="103528"/>
                </a:cubicBezTo>
                <a:cubicBezTo>
                  <a:pt x="1009369" y="89980"/>
                  <a:pt x="1017053" y="86543"/>
                  <a:pt x="1028174" y="82701"/>
                </a:cubicBezTo>
                <a:cubicBezTo>
                  <a:pt x="1043541" y="77241"/>
                  <a:pt x="1057292" y="67738"/>
                  <a:pt x="1072457" y="61672"/>
                </a:cubicBezTo>
                <a:cubicBezTo>
                  <a:pt x="1089038" y="55202"/>
                  <a:pt x="1106630" y="50753"/>
                  <a:pt x="1125030" y="47315"/>
                </a:cubicBezTo>
                <a:cubicBezTo>
                  <a:pt x="1113505" y="61268"/>
                  <a:pt x="1090048" y="61470"/>
                  <a:pt x="1088229" y="85330"/>
                </a:cubicBezTo>
                <a:cubicBezTo>
                  <a:pt x="1088027" y="85330"/>
                  <a:pt x="1090858" y="86543"/>
                  <a:pt x="1091464" y="86745"/>
                </a:cubicBezTo>
                <a:cubicBezTo>
                  <a:pt x="1089846" y="96654"/>
                  <a:pt x="1088027" y="106359"/>
                  <a:pt x="1086207" y="117683"/>
                </a:cubicBezTo>
                <a:cubicBezTo>
                  <a:pt x="1095912" y="115661"/>
                  <a:pt x="1104001" y="114043"/>
                  <a:pt x="1111887" y="112425"/>
                </a:cubicBezTo>
                <a:cubicBezTo>
                  <a:pt x="1112291" y="113639"/>
                  <a:pt x="1112899" y="114851"/>
                  <a:pt x="1113303" y="116267"/>
                </a:cubicBezTo>
                <a:cubicBezTo>
                  <a:pt x="1099350" y="126176"/>
                  <a:pt x="1085399" y="136286"/>
                  <a:pt x="1070233" y="147205"/>
                </a:cubicBezTo>
                <a:cubicBezTo>
                  <a:pt x="1059314" y="134466"/>
                  <a:pt x="1047991" y="148013"/>
                  <a:pt x="1036262" y="151653"/>
                </a:cubicBezTo>
                <a:cubicBezTo>
                  <a:pt x="1034645" y="152057"/>
                  <a:pt x="1034240" y="158124"/>
                  <a:pt x="1034240" y="161358"/>
                </a:cubicBezTo>
                <a:cubicBezTo>
                  <a:pt x="1034443" y="164594"/>
                  <a:pt x="1035858" y="167830"/>
                  <a:pt x="1037071" y="171672"/>
                </a:cubicBezTo>
                <a:cubicBezTo>
                  <a:pt x="1058504" y="167020"/>
                  <a:pt x="1082365" y="161966"/>
                  <a:pt x="1106225" y="156910"/>
                </a:cubicBezTo>
                <a:cubicBezTo>
                  <a:pt x="1107034" y="158124"/>
                  <a:pt x="1107843" y="159337"/>
                  <a:pt x="1108449" y="160550"/>
                </a:cubicBezTo>
                <a:cubicBezTo>
                  <a:pt x="1103597" y="164594"/>
                  <a:pt x="1099350" y="169852"/>
                  <a:pt x="1093890" y="172480"/>
                </a:cubicBezTo>
                <a:cubicBezTo>
                  <a:pt x="1065784" y="186433"/>
                  <a:pt x="1037273" y="198564"/>
                  <a:pt x="1009975" y="212921"/>
                </a:cubicBezTo>
                <a:cubicBezTo>
                  <a:pt x="981465" y="227884"/>
                  <a:pt x="953964" y="245072"/>
                  <a:pt x="925656" y="261450"/>
                </a:cubicBezTo>
                <a:cubicBezTo>
                  <a:pt x="940619" y="273988"/>
                  <a:pt x="950528" y="260439"/>
                  <a:pt x="960031" y="255991"/>
                </a:cubicBezTo>
                <a:cubicBezTo>
                  <a:pt x="988138" y="242848"/>
                  <a:pt x="1014829" y="226671"/>
                  <a:pt x="1042531" y="212315"/>
                </a:cubicBezTo>
                <a:cubicBezTo>
                  <a:pt x="1058100" y="204024"/>
                  <a:pt x="1074277" y="196542"/>
                  <a:pt x="1090251" y="189061"/>
                </a:cubicBezTo>
                <a:cubicBezTo>
                  <a:pt x="1095306" y="186635"/>
                  <a:pt x="1100968" y="185825"/>
                  <a:pt x="1106428" y="184209"/>
                </a:cubicBezTo>
                <a:cubicBezTo>
                  <a:pt x="1107034" y="185825"/>
                  <a:pt x="1107641" y="187443"/>
                  <a:pt x="1108449" y="189061"/>
                </a:cubicBezTo>
                <a:cubicBezTo>
                  <a:pt x="1099754" y="192498"/>
                  <a:pt x="1091060" y="196138"/>
                  <a:pt x="1081759" y="199778"/>
                </a:cubicBezTo>
                <a:cubicBezTo>
                  <a:pt x="1093486" y="206451"/>
                  <a:pt x="1103597" y="206046"/>
                  <a:pt x="1113505" y="196542"/>
                </a:cubicBezTo>
                <a:cubicBezTo>
                  <a:pt x="1116537" y="193510"/>
                  <a:pt x="1123211" y="191083"/>
                  <a:pt x="1126648" y="192296"/>
                </a:cubicBezTo>
                <a:cubicBezTo>
                  <a:pt x="1149093" y="199980"/>
                  <a:pt x="1155361" y="178749"/>
                  <a:pt x="1168706" y="169650"/>
                </a:cubicBezTo>
                <a:cubicBezTo>
                  <a:pt x="1158395" y="172076"/>
                  <a:pt x="1148081" y="174300"/>
                  <a:pt x="1137770" y="176727"/>
                </a:cubicBezTo>
                <a:cubicBezTo>
                  <a:pt x="1137366" y="174705"/>
                  <a:pt x="1136960" y="172885"/>
                  <a:pt x="1136354" y="170862"/>
                </a:cubicBezTo>
                <a:cubicBezTo>
                  <a:pt x="1221279" y="134668"/>
                  <a:pt x="1309240" y="110403"/>
                  <a:pt x="1401041" y="100496"/>
                </a:cubicBezTo>
                <a:cubicBezTo>
                  <a:pt x="1401647" y="102518"/>
                  <a:pt x="1402051" y="104539"/>
                  <a:pt x="1402659" y="106561"/>
                </a:cubicBezTo>
                <a:cubicBezTo>
                  <a:pt x="1375563" y="112627"/>
                  <a:pt x="1348468" y="118694"/>
                  <a:pt x="1319148" y="125366"/>
                </a:cubicBezTo>
                <a:cubicBezTo>
                  <a:pt x="1335121" y="140734"/>
                  <a:pt x="1348468" y="125770"/>
                  <a:pt x="1362015" y="126782"/>
                </a:cubicBezTo>
                <a:cubicBezTo>
                  <a:pt x="1374956" y="127792"/>
                  <a:pt x="1388100" y="125366"/>
                  <a:pt x="1401849" y="127388"/>
                </a:cubicBezTo>
                <a:cubicBezTo>
                  <a:pt x="1374147" y="146597"/>
                  <a:pt x="1346242" y="163786"/>
                  <a:pt x="1312070" y="166616"/>
                </a:cubicBezTo>
                <a:cubicBezTo>
                  <a:pt x="1312474" y="168032"/>
                  <a:pt x="1312676" y="169650"/>
                  <a:pt x="1313082" y="171065"/>
                </a:cubicBezTo>
                <a:cubicBezTo>
                  <a:pt x="1320158" y="169650"/>
                  <a:pt x="1327235" y="167628"/>
                  <a:pt x="1334515" y="167020"/>
                </a:cubicBezTo>
                <a:cubicBezTo>
                  <a:pt x="1341592" y="166616"/>
                  <a:pt x="1348872" y="167830"/>
                  <a:pt x="1356151" y="168032"/>
                </a:cubicBezTo>
                <a:cubicBezTo>
                  <a:pt x="1363228" y="168234"/>
                  <a:pt x="1370305" y="168032"/>
                  <a:pt x="1377786" y="170054"/>
                </a:cubicBezTo>
                <a:cubicBezTo>
                  <a:pt x="1363228" y="174907"/>
                  <a:pt x="1346040" y="173693"/>
                  <a:pt x="1340783" y="186433"/>
                </a:cubicBezTo>
                <a:cubicBezTo>
                  <a:pt x="1323595" y="189263"/>
                  <a:pt x="1309240" y="191488"/>
                  <a:pt x="1294479" y="193914"/>
                </a:cubicBezTo>
                <a:cubicBezTo>
                  <a:pt x="1300342" y="210697"/>
                  <a:pt x="1286795" y="208271"/>
                  <a:pt x="1278908" y="211505"/>
                </a:cubicBezTo>
                <a:cubicBezTo>
                  <a:pt x="1277290" y="209888"/>
                  <a:pt x="1275674" y="208473"/>
                  <a:pt x="1274258" y="206855"/>
                </a:cubicBezTo>
                <a:cubicBezTo>
                  <a:pt x="1279110" y="204226"/>
                  <a:pt x="1283762" y="201598"/>
                  <a:pt x="1288817" y="198766"/>
                </a:cubicBezTo>
                <a:cubicBezTo>
                  <a:pt x="1283560" y="195936"/>
                  <a:pt x="1279718" y="193712"/>
                  <a:pt x="1275876" y="191488"/>
                </a:cubicBezTo>
                <a:cubicBezTo>
                  <a:pt x="1284975" y="184815"/>
                  <a:pt x="1294277" y="178344"/>
                  <a:pt x="1306206" y="169650"/>
                </a:cubicBezTo>
                <a:cubicBezTo>
                  <a:pt x="1293467" y="168436"/>
                  <a:pt x="1280930" y="167224"/>
                  <a:pt x="1264350" y="165808"/>
                </a:cubicBezTo>
                <a:cubicBezTo>
                  <a:pt x="1257273" y="172278"/>
                  <a:pt x="1247567" y="179961"/>
                  <a:pt x="1229773" y="172682"/>
                </a:cubicBezTo>
                <a:cubicBezTo>
                  <a:pt x="1223303" y="170054"/>
                  <a:pt x="1210968" y="181175"/>
                  <a:pt x="1207732" y="162572"/>
                </a:cubicBezTo>
                <a:cubicBezTo>
                  <a:pt x="1222695" y="159539"/>
                  <a:pt x="1234828" y="143767"/>
                  <a:pt x="1252621" y="157113"/>
                </a:cubicBezTo>
                <a:cubicBezTo>
                  <a:pt x="1255857" y="159539"/>
                  <a:pt x="1263541" y="155697"/>
                  <a:pt x="1269203" y="154282"/>
                </a:cubicBezTo>
                <a:cubicBezTo>
                  <a:pt x="1269405" y="154282"/>
                  <a:pt x="1269405" y="147609"/>
                  <a:pt x="1267787" y="146395"/>
                </a:cubicBezTo>
                <a:cubicBezTo>
                  <a:pt x="1263541" y="143161"/>
                  <a:pt x="1257273" y="138308"/>
                  <a:pt x="1253431" y="139521"/>
                </a:cubicBezTo>
                <a:cubicBezTo>
                  <a:pt x="1227751" y="147407"/>
                  <a:pt x="1202272" y="156910"/>
                  <a:pt x="1178210" y="165404"/>
                </a:cubicBezTo>
                <a:cubicBezTo>
                  <a:pt x="1185895" y="169246"/>
                  <a:pt x="1195196" y="173693"/>
                  <a:pt x="1207934" y="179759"/>
                </a:cubicBezTo>
                <a:cubicBezTo>
                  <a:pt x="1174976" y="189668"/>
                  <a:pt x="1153339" y="215347"/>
                  <a:pt x="1118763" y="222425"/>
                </a:cubicBezTo>
                <a:cubicBezTo>
                  <a:pt x="1121391" y="213933"/>
                  <a:pt x="1122806" y="209079"/>
                  <a:pt x="1125030" y="201598"/>
                </a:cubicBezTo>
                <a:cubicBezTo>
                  <a:pt x="1113909" y="205642"/>
                  <a:pt x="1104203" y="209281"/>
                  <a:pt x="1092071" y="213933"/>
                </a:cubicBezTo>
                <a:cubicBezTo>
                  <a:pt x="1098138" y="216157"/>
                  <a:pt x="1101777" y="217571"/>
                  <a:pt x="1105417" y="218987"/>
                </a:cubicBezTo>
                <a:cubicBezTo>
                  <a:pt x="1105012" y="221009"/>
                  <a:pt x="1104608" y="222829"/>
                  <a:pt x="1104405" y="224851"/>
                </a:cubicBezTo>
                <a:cubicBezTo>
                  <a:pt x="1096520" y="223436"/>
                  <a:pt x="1088836" y="222021"/>
                  <a:pt x="1084589" y="221211"/>
                </a:cubicBezTo>
                <a:cubicBezTo>
                  <a:pt x="1083175" y="226671"/>
                  <a:pt x="1083175" y="234152"/>
                  <a:pt x="1079535" y="238602"/>
                </a:cubicBezTo>
                <a:cubicBezTo>
                  <a:pt x="1067402" y="254373"/>
                  <a:pt x="1049203" y="260844"/>
                  <a:pt x="1031005" y="265898"/>
                </a:cubicBezTo>
                <a:cubicBezTo>
                  <a:pt x="1021097" y="268730"/>
                  <a:pt x="1012605" y="270550"/>
                  <a:pt x="1007953" y="282479"/>
                </a:cubicBezTo>
                <a:cubicBezTo>
                  <a:pt x="1005527" y="288749"/>
                  <a:pt x="994810" y="292185"/>
                  <a:pt x="987734" y="296634"/>
                </a:cubicBezTo>
                <a:cubicBezTo>
                  <a:pt x="973579" y="305734"/>
                  <a:pt x="959222" y="314428"/>
                  <a:pt x="945270" y="323931"/>
                </a:cubicBezTo>
                <a:cubicBezTo>
                  <a:pt x="942641" y="325751"/>
                  <a:pt x="941428" y="329998"/>
                  <a:pt x="939407" y="333030"/>
                </a:cubicBezTo>
                <a:cubicBezTo>
                  <a:pt x="940417" y="333840"/>
                  <a:pt x="941428" y="334850"/>
                  <a:pt x="942439" y="335660"/>
                </a:cubicBezTo>
                <a:cubicBezTo>
                  <a:pt x="969333" y="319281"/>
                  <a:pt x="995822" y="302296"/>
                  <a:pt x="1023322" y="286727"/>
                </a:cubicBezTo>
                <a:cubicBezTo>
                  <a:pt x="1030600" y="282479"/>
                  <a:pt x="1040307" y="282479"/>
                  <a:pt x="1049001" y="284097"/>
                </a:cubicBezTo>
                <a:cubicBezTo>
                  <a:pt x="1044957" y="288749"/>
                  <a:pt x="1041115" y="293197"/>
                  <a:pt x="1037071" y="297847"/>
                </a:cubicBezTo>
                <a:cubicBezTo>
                  <a:pt x="1043541" y="296027"/>
                  <a:pt x="1050417" y="295219"/>
                  <a:pt x="1056280" y="292185"/>
                </a:cubicBezTo>
                <a:cubicBezTo>
                  <a:pt x="1064370" y="288141"/>
                  <a:pt x="1071446" y="282075"/>
                  <a:pt x="1079333" y="277829"/>
                </a:cubicBezTo>
                <a:cubicBezTo>
                  <a:pt x="1082163" y="276212"/>
                  <a:pt x="1086207" y="277020"/>
                  <a:pt x="1089846" y="276818"/>
                </a:cubicBezTo>
                <a:cubicBezTo>
                  <a:pt x="1090251" y="278233"/>
                  <a:pt x="1090656" y="279649"/>
                  <a:pt x="1091060" y="281064"/>
                </a:cubicBezTo>
                <a:cubicBezTo>
                  <a:pt x="1082163" y="285917"/>
                  <a:pt x="1073266" y="290973"/>
                  <a:pt x="1064166" y="295825"/>
                </a:cubicBezTo>
                <a:cubicBezTo>
                  <a:pt x="1064774" y="297240"/>
                  <a:pt x="1065380" y="298858"/>
                  <a:pt x="1066188" y="300274"/>
                </a:cubicBezTo>
                <a:cubicBezTo>
                  <a:pt x="1079737" y="295623"/>
                  <a:pt x="1093284" y="290771"/>
                  <a:pt x="1107034" y="286119"/>
                </a:cubicBezTo>
                <a:cubicBezTo>
                  <a:pt x="1107439" y="286929"/>
                  <a:pt x="1108045" y="287737"/>
                  <a:pt x="1108449" y="288343"/>
                </a:cubicBezTo>
                <a:cubicBezTo>
                  <a:pt x="1106023" y="291175"/>
                  <a:pt x="1103597" y="293803"/>
                  <a:pt x="1101170" y="296634"/>
                </a:cubicBezTo>
                <a:cubicBezTo>
                  <a:pt x="1101574" y="297240"/>
                  <a:pt x="1102182" y="297847"/>
                  <a:pt x="1102586" y="298454"/>
                </a:cubicBezTo>
                <a:cubicBezTo>
                  <a:pt x="1105821" y="296027"/>
                  <a:pt x="1109461" y="294208"/>
                  <a:pt x="1112291" y="291377"/>
                </a:cubicBezTo>
                <a:cubicBezTo>
                  <a:pt x="1117953" y="285917"/>
                  <a:pt x="1122199" y="277829"/>
                  <a:pt x="1129074" y="274796"/>
                </a:cubicBezTo>
                <a:cubicBezTo>
                  <a:pt x="1141005" y="269538"/>
                  <a:pt x="1154755" y="268326"/>
                  <a:pt x="1166886" y="263270"/>
                </a:cubicBezTo>
                <a:cubicBezTo>
                  <a:pt x="1175380" y="259833"/>
                  <a:pt x="1182255" y="252553"/>
                  <a:pt x="1190141" y="246689"/>
                </a:cubicBezTo>
                <a:cubicBezTo>
                  <a:pt x="1192365" y="250935"/>
                  <a:pt x="1194185" y="254171"/>
                  <a:pt x="1195802" y="257609"/>
                </a:cubicBezTo>
                <a:cubicBezTo>
                  <a:pt x="1197016" y="254575"/>
                  <a:pt x="1197824" y="250935"/>
                  <a:pt x="1199644" y="248307"/>
                </a:cubicBezTo>
                <a:cubicBezTo>
                  <a:pt x="1201666" y="245476"/>
                  <a:pt x="1204294" y="241634"/>
                  <a:pt x="1207328" y="240826"/>
                </a:cubicBezTo>
                <a:cubicBezTo>
                  <a:pt x="1222493" y="236984"/>
                  <a:pt x="1237860" y="234152"/>
                  <a:pt x="1252823" y="230310"/>
                </a:cubicBezTo>
                <a:cubicBezTo>
                  <a:pt x="1256665" y="229300"/>
                  <a:pt x="1259497" y="224245"/>
                  <a:pt x="1263339" y="223234"/>
                </a:cubicBezTo>
                <a:cubicBezTo>
                  <a:pt x="1281538" y="218381"/>
                  <a:pt x="1299938" y="214135"/>
                  <a:pt x="1318338" y="209484"/>
                </a:cubicBezTo>
                <a:cubicBezTo>
                  <a:pt x="1320967" y="208877"/>
                  <a:pt x="1323393" y="206451"/>
                  <a:pt x="1326023" y="205844"/>
                </a:cubicBezTo>
                <a:cubicBezTo>
                  <a:pt x="1330269" y="204631"/>
                  <a:pt x="1337548" y="202002"/>
                  <a:pt x="1338963" y="203620"/>
                </a:cubicBezTo>
                <a:cubicBezTo>
                  <a:pt x="1352512" y="220403"/>
                  <a:pt x="1356555" y="204226"/>
                  <a:pt x="1362823" y="197352"/>
                </a:cubicBezTo>
                <a:cubicBezTo>
                  <a:pt x="1368283" y="199172"/>
                  <a:pt x="1373339" y="200788"/>
                  <a:pt x="1378394" y="202406"/>
                </a:cubicBezTo>
                <a:cubicBezTo>
                  <a:pt x="1378798" y="201396"/>
                  <a:pt x="1379202" y="200384"/>
                  <a:pt x="1379404" y="199172"/>
                </a:cubicBezTo>
                <a:cubicBezTo>
                  <a:pt x="1377584" y="197554"/>
                  <a:pt x="1375765" y="195936"/>
                  <a:pt x="1373339" y="194116"/>
                </a:cubicBezTo>
                <a:cubicBezTo>
                  <a:pt x="1376372" y="193712"/>
                  <a:pt x="1380820" y="192296"/>
                  <a:pt x="1381426" y="193307"/>
                </a:cubicBezTo>
                <a:cubicBezTo>
                  <a:pt x="1392143" y="209281"/>
                  <a:pt x="1405691" y="198160"/>
                  <a:pt x="1418026" y="197756"/>
                </a:cubicBezTo>
                <a:cubicBezTo>
                  <a:pt x="1422272" y="197554"/>
                  <a:pt x="1426518" y="197150"/>
                  <a:pt x="1430765" y="196542"/>
                </a:cubicBezTo>
                <a:cubicBezTo>
                  <a:pt x="1446132" y="194722"/>
                  <a:pt x="1450378" y="200992"/>
                  <a:pt x="1444515" y="214539"/>
                </a:cubicBezTo>
                <a:cubicBezTo>
                  <a:pt x="1425710" y="217167"/>
                  <a:pt x="1406905" y="222627"/>
                  <a:pt x="1388302" y="221616"/>
                </a:cubicBezTo>
                <a:cubicBezTo>
                  <a:pt x="1369295" y="220605"/>
                  <a:pt x="1354331" y="242241"/>
                  <a:pt x="1333707" y="230108"/>
                </a:cubicBezTo>
                <a:cubicBezTo>
                  <a:pt x="1325213" y="240016"/>
                  <a:pt x="1316114" y="250935"/>
                  <a:pt x="1307015" y="261652"/>
                </a:cubicBezTo>
                <a:cubicBezTo>
                  <a:pt x="1317126" y="260844"/>
                  <a:pt x="1329865" y="260035"/>
                  <a:pt x="1342603" y="259024"/>
                </a:cubicBezTo>
                <a:cubicBezTo>
                  <a:pt x="1343210" y="260035"/>
                  <a:pt x="1343614" y="260844"/>
                  <a:pt x="1344220" y="261855"/>
                </a:cubicBezTo>
                <a:cubicBezTo>
                  <a:pt x="1336739" y="265898"/>
                  <a:pt x="1329257" y="269944"/>
                  <a:pt x="1319350" y="275200"/>
                </a:cubicBezTo>
                <a:cubicBezTo>
                  <a:pt x="1328853" y="280862"/>
                  <a:pt x="1336537" y="286523"/>
                  <a:pt x="1345030" y="289961"/>
                </a:cubicBezTo>
                <a:cubicBezTo>
                  <a:pt x="1348670" y="291377"/>
                  <a:pt x="1357566" y="289355"/>
                  <a:pt x="1357971" y="287333"/>
                </a:cubicBezTo>
                <a:cubicBezTo>
                  <a:pt x="1360801" y="275807"/>
                  <a:pt x="1369699" y="278840"/>
                  <a:pt x="1376978" y="277829"/>
                </a:cubicBezTo>
                <a:cubicBezTo>
                  <a:pt x="1415194" y="272774"/>
                  <a:pt x="1453412" y="266304"/>
                  <a:pt x="1491830" y="262866"/>
                </a:cubicBezTo>
                <a:cubicBezTo>
                  <a:pt x="1516297" y="260642"/>
                  <a:pt x="1541169" y="262462"/>
                  <a:pt x="1565838" y="264484"/>
                </a:cubicBezTo>
                <a:close/>
              </a:path>
            </a:pathLst>
          </a:custGeom>
          <a:gradFill>
            <a:gsLst>
              <a:gs pos="0">
                <a:srgbClr val="6DBA90"/>
              </a:gs>
              <a:gs pos="90000">
                <a:srgbClr val="6DBA90">
                  <a:lumMod val="60000"/>
                  <a:lumOff val="40000"/>
                </a:srgbClr>
              </a:gs>
            </a:gsLst>
            <a:lin ang="13500000"/>
          </a:gradFill>
          <a:ln>
            <a:noFill/>
          </a:ln>
          <a:effectLst>
            <a:outerShdw blurRad="127000" dist="127000" algn="ctr" rotWithShape="0">
              <a:schemeClr val="accent1">
                <a:alpha val="15000"/>
              </a:schemeClr>
            </a:outerShdw>
          </a:effectLst>
        </p:spPr>
        <p:txBody>
          <a:bodyPr vert="horz" wrap="square" lIns="91440" tIns="45720" rIns="91440" bIns="110520" anchor="ctr">
            <a:noAutofit/>
          </a:bodyPr>
          <a:lstStyle/>
          <a:p>
            <a:pPr marL="0" algn="ctr"/>
            <a:endParaRPr/>
          </a:p>
        </p:txBody>
      </p:sp>
      <p:sp>
        <p:nvSpPr>
          <p:cNvPr id="3" name="AutoShape 3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 baseline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Click to add title</a:t>
            </a:r>
          </a:p>
        </p:txBody>
      </p:sp>
      <p:sp>
        <p:nvSpPr>
          <p:cNvPr id="4" name="AutoShape 4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/>
          <a:p>
            <a:pPr marL="228600" indent="-228600" algn="l">
              <a:lnSpc>
                <a:spcPct val="120000"/>
              </a:lnSpc>
              <a:spcBef>
                <a:spcPts val="1000"/>
              </a:spcBef>
            </a:pPr>
            <a:r>
              <a:rPr lang="en-US" sz="1800" b="0" i="0" u="none" baseline="0">
                <a:solidFill>
                  <a:srgbClr val="2F2F2F"/>
                </a:solidFill>
                <a:latin typeface="Arial"/>
                <a:ea typeface="Arial"/>
              </a:rPr>
              <a:t>Click to add text</a:t>
            </a:r>
          </a:p>
          <a:p>
            <a:pPr marL="685800" lvl="1" indent="-228600" algn="l">
              <a:lnSpc>
                <a:spcPct val="120000"/>
              </a:lnSpc>
              <a:spcBef>
                <a:spcPts val="500"/>
              </a:spcBef>
            </a:pPr>
            <a:r>
              <a:rPr lang="en-US" sz="1600" b="0" i="0" u="none" baseline="0">
                <a:solidFill>
                  <a:srgbClr val="2F2F2F"/>
                </a:solidFill>
                <a:latin typeface="Arial"/>
                <a:ea typeface="Arial"/>
              </a:rPr>
              <a:t>Second level</a:t>
            </a:r>
          </a:p>
          <a:p>
            <a:pPr marL="1143000" lvl="2" indent="-228600" algn="l">
              <a:lnSpc>
                <a:spcPct val="120000"/>
              </a:lnSpc>
              <a:spcBef>
                <a:spcPts val="500"/>
              </a:spcBef>
            </a:pPr>
            <a:r>
              <a:rPr lang="en-US" sz="1400" b="0" i="0" u="none" baseline="0">
                <a:solidFill>
                  <a:srgbClr val="2F2F2F"/>
                </a:solidFill>
                <a:latin typeface="Arial"/>
                <a:ea typeface="Arial"/>
              </a:rPr>
              <a:t>Third level</a:t>
            </a:r>
          </a:p>
          <a:p>
            <a:pPr marL="1600200" lvl="3" indent="-228600" algn="l">
              <a:lnSpc>
                <a:spcPct val="120000"/>
              </a:lnSpc>
              <a:spcBef>
                <a:spcPts val="500"/>
              </a:spcBef>
            </a:pPr>
            <a:r>
              <a:rPr lang="en-US" sz="1200" b="0" i="0" u="none" baseline="0">
                <a:solidFill>
                  <a:srgbClr val="2F2F2F"/>
                </a:solidFill>
                <a:latin typeface="Arial"/>
                <a:ea typeface="Arial"/>
              </a:rPr>
              <a:t>Fourth level</a:t>
            </a:r>
          </a:p>
          <a:p>
            <a:pPr marL="2057400" lvl="4" indent="-228600" algn="l">
              <a:lnSpc>
                <a:spcPct val="120000"/>
              </a:lnSpc>
              <a:spcBef>
                <a:spcPts val="500"/>
              </a:spcBef>
            </a:pPr>
            <a:r>
              <a:rPr lang="en-US" sz="1200" b="0" i="0" u="none" baseline="0">
                <a:solidFill>
                  <a:srgbClr val="2F2F2F"/>
                </a:solidFill>
                <a:latin typeface="Arial"/>
                <a:ea typeface="Arial"/>
              </a:rPr>
              <a:t>Fifth level</a:t>
            </a:r>
          </a:p>
        </p:txBody>
      </p:sp>
      <p:sp>
        <p:nvSpPr>
          <p:cNvPr id="5" name="AutoShape 5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endParaRPr/>
          </a:p>
        </p:txBody>
      </p:sp>
      <p:sp>
        <p:nvSpPr>
          <p:cNvPr id="6" name="AutoShape 6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endParaRPr/>
          </a:p>
        </p:txBody>
      </p:sp>
      <p:sp>
        <p:nvSpPr>
          <p:cNvPr id="7" name="AutoShape 7"/>
          <p:cNvSpPr>
            <a:spLocks noGrp="1"/>
          </p:cNvSpPr>
          <p:nvPr>
            <p:ph type="sldNum" sz="quarter" idx="4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fld id="{3386411A-70EE-422D-B97C-F56BEE3FF077}" type="slidenum">
              <a:rPr lang="en-US" sz="1800" b="0" i="0" u="none" baseline="0">
                <a:solidFill>
                  <a:srgbClr val="2F2F2F"/>
                </a:solidFill>
                <a:latin typeface="Arial"/>
                <a:ea typeface="Arial"/>
              </a:rPr>
              <a:t>‹#›</a:t>
            </a:fld>
            <a:endParaRPr lang="en-US" sz="1800" b="0" i="0" u="none" baseline="0">
              <a:solidFill>
                <a:srgbClr val="2F2F2F"/>
              </a:solidFill>
              <a:latin typeface="Arial"/>
              <a:ea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6DBA90">
                <a:lumMod val="20000"/>
                <a:lumOff val="80000"/>
              </a:srgbClr>
            </a:gs>
            <a:gs pos="61000">
              <a:srgbClr val="FFFFFF"/>
            </a:gs>
            <a:gs pos="95000">
              <a:srgbClr val="6DBA90">
                <a:alpha val="68000"/>
                <a:lumMod val="60000"/>
                <a:lumOff val="4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ctrTitle"/>
          </p:nvPr>
        </p:nvSpPr>
        <p:spPr>
          <a:xfrm>
            <a:off x="1143000" y="1574280"/>
            <a:ext cx="9906000" cy="2308324"/>
          </a:xfrm>
          <a:prstGeom prst="rect">
            <a:avLst/>
          </a:prstGeom>
        </p:spPr>
        <p:txBody>
          <a:bodyPr vert="horz" wrap="square" lIns="91440" tIns="45720" rIns="91440" bIns="45720" anchor="b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zh-CN" altLang="en-US" sz="4800" b="0" i="0" u="non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More Than a Game </a:t>
            </a:r>
            <a:r>
              <a:rPr lang="en-US" altLang="zh-CN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  <a:br>
              <a:rPr lang="en-US" altLang="zh-CN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</a:br>
            <a:r>
              <a:rPr lang="zh-CN" altLang="en-US" sz="4800" b="0" i="0" u="non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Mahjong and Its Interactive Dynamics with Chinese Society</a:t>
            </a:r>
          </a:p>
        </p:txBody>
      </p:sp>
      <p:sp>
        <p:nvSpPr>
          <p:cNvPr id="3" name="AutoShape 3"/>
          <p:cNvSpPr>
            <a:spLocks noGrp="1"/>
          </p:cNvSpPr>
          <p:nvPr>
            <p:ph type="subTitle" sz="quarter" idx="1"/>
          </p:nvPr>
        </p:nvSpPr>
        <p:spPr>
          <a:xfrm>
            <a:off x="1219200" y="4800600"/>
            <a:ext cx="9213849" cy="47174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000" b="0" i="0" u="none" baseline="0" dirty="0">
                <a:solidFill>
                  <a:srgbClr val="2F2F2F"/>
                </a:solidFill>
                <a:latin typeface="Arial"/>
                <a:ea typeface="Arial"/>
              </a:rPr>
              <a:t>—— </a:t>
            </a:r>
            <a:r>
              <a:rPr lang="zh-CN" altLang="en-US" sz="2000" b="0" i="0" u="none" baseline="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汇报人</a:t>
            </a:r>
            <a:r>
              <a:rPr lang="zh-CN" altLang="en-US" sz="2000" b="0" i="0" u="none" baseline="0" dirty="0">
                <a:solidFill>
                  <a:srgbClr val="2F2F2F"/>
                </a:solidFill>
                <a:latin typeface="微软雅黑"/>
                <a:ea typeface="微软雅黑"/>
              </a:rPr>
              <a:t>：</a:t>
            </a:r>
            <a:r>
              <a:rPr lang="en-US" altLang="zh-CN" sz="2000" b="0" i="0" u="none" baseline="0" dirty="0">
                <a:solidFill>
                  <a:srgbClr val="2F2F2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Hu </a:t>
            </a:r>
            <a:r>
              <a:rPr lang="en-US" altLang="zh-CN" sz="2000" b="0" i="0" u="none" baseline="0" dirty="0" err="1">
                <a:solidFill>
                  <a:srgbClr val="2F2F2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Xinyin</a:t>
            </a:r>
            <a:r>
              <a:rPr lang="en-US" sz="2000" b="0" i="0" u="none" baseline="0" dirty="0">
                <a:solidFill>
                  <a:srgbClr val="2F2F2F"/>
                </a:solidFill>
                <a:latin typeface="Arial"/>
                <a:ea typeface="Arial"/>
              </a:rPr>
              <a:t>——</a:t>
            </a:r>
          </a:p>
        </p:txBody>
      </p:sp>
      <p:sp>
        <p:nvSpPr>
          <p:cNvPr id="4" name="AutoShape 4"/>
          <p:cNvSpPr/>
          <p:nvPr/>
        </p:nvSpPr>
        <p:spPr>
          <a:xfrm>
            <a:off x="10795000" y="6540500"/>
            <a:ext cx="12700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rtlCol="0" anchor="t"/>
          <a:lstStyle/>
          <a:p>
            <a:pPr algn="r">
              <a:defRPr/>
            </a:pPr>
            <a:r>
              <a:rPr lang="en-US" sz="800" b="0" i="0" u="none" baseline="0">
                <a:solidFill>
                  <a:srgbClr val="808080"/>
                </a:solidFill>
                <a:latin typeface="Microsoft YaHei"/>
                <a:ea typeface="Microsoft YaHei"/>
              </a:rPr>
              <a:t>Created By AI</a:t>
            </a: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utoShape 46"/>
          <p:cNvSpPr/>
          <p:nvPr/>
        </p:nvSpPr>
        <p:spPr>
          <a:xfrm>
            <a:off x="6991066" y="4267200"/>
            <a:ext cx="5181600" cy="738664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/>
          <a:p>
            <a:pPr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Hong Kong mahjong: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scoring, patience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planning</a:t>
            </a:r>
          </a:p>
        </p:txBody>
      </p:sp>
      <p:sp>
        <p:nvSpPr>
          <p:cNvPr id="48" name="AutoShape 48"/>
          <p:cNvSpPr/>
          <p:nvPr/>
        </p:nvSpPr>
        <p:spPr>
          <a:xfrm>
            <a:off x="6991066" y="2286000"/>
            <a:ext cx="3733800" cy="738664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/>
          <a:p>
            <a:pPr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Sichuan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Mahjong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pace, offensive strategy</a:t>
            </a: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CA91E1C6-F890-73BB-B549-12F656281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5474"/>
            <a:ext cx="5867008" cy="65939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52">
              <a:srgbClr val="6DBA90">
                <a:lumMod val="20000"/>
                <a:lumOff val="80000"/>
              </a:srgbClr>
            </a:gs>
            <a:gs pos="61000">
              <a:srgbClr val="FFFFFF"/>
            </a:gs>
            <a:gs pos="95000">
              <a:srgbClr val="6DBA90">
                <a:alpha val="68000"/>
                <a:lumMod val="60000"/>
                <a:lumOff val="4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2519311" y="1856444"/>
            <a:ext cx="7153377" cy="830997"/>
          </a:xfrm>
          <a:prstGeom prst="rect">
            <a:avLst/>
          </a:prstGeom>
        </p:spPr>
        <p:txBody>
          <a:bodyPr vert="horz" lIns="91440" tIns="45720" rIns="91440" bIns="45720" anchor="b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sz="quarter" idx="1"/>
          </p:nvPr>
        </p:nvSpPr>
        <p:spPr>
          <a:xfrm>
            <a:off x="2514762" y="2895600"/>
            <a:ext cx="7153377" cy="834011"/>
          </a:xfrm>
          <a:prstGeom prst="rect">
            <a:avLst/>
          </a:prstGeom>
        </p:spPr>
        <p:txBody>
          <a:bodyPr vert="horz" lIns="91440" tIns="45720" rIns="91440" bIns="45720" anchor="t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Social Significance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</p:spPr>
        <p:txBody>
          <a:bodyPr vert="horz" lIns="91440" tIns="45720" rIns="91440" bIns="45720" anchor="b">
            <a:normAutofit/>
          </a:bodyPr>
          <a:lstStyle/>
          <a:p>
            <a:pPr algn="l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Movement into Domestic Sphere</a:t>
            </a:r>
          </a:p>
        </p:txBody>
      </p:sp>
      <p:sp>
        <p:nvSpPr>
          <p:cNvPr id="3" name="AutoShape 3"/>
          <p:cNvSpPr/>
          <p:nvPr/>
        </p:nvSpPr>
        <p:spPr>
          <a:xfrm>
            <a:off x="1307548" y="1926959"/>
            <a:ext cx="3377074" cy="9204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0000" rIns="91440" bIns="90000" anchor="t">
            <a:spAutoFit/>
          </a:bodyPr>
          <a:lstStyle/>
          <a:p>
            <a:pPr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Post-Republican era shift from teahouses to homes</a:t>
            </a:r>
          </a:p>
        </p:txBody>
      </p:sp>
      <p:cxnSp>
        <p:nvCxnSpPr>
          <p:cNvPr id="5" name="Connector 5"/>
          <p:cNvCxnSpPr/>
          <p:nvPr/>
        </p:nvCxnSpPr>
        <p:spPr>
          <a:xfrm flipH="1">
            <a:off x="4297853" y="1798357"/>
            <a:ext cx="1426023" cy="0"/>
          </a:xfrm>
          <a:prstGeom prst="line">
            <a:avLst/>
          </a:prstGeom>
          <a:ln w="19050">
            <a:gradFill>
              <a:gsLst>
                <a:gs pos="0">
                  <a:srgbClr val="778495">
                    <a:alpha val="0"/>
                  </a:srgbClr>
                </a:gs>
                <a:gs pos="100000">
                  <a:srgbClr val="778495"/>
                </a:gs>
              </a:gsLst>
              <a:lin ang="2700000"/>
            </a:gradFill>
            <a:tailEnd type="oval"/>
          </a:ln>
        </p:spPr>
      </p:cxnSp>
      <p:sp>
        <p:nvSpPr>
          <p:cNvPr id="6" name="AutoShape 6"/>
          <p:cNvSpPr/>
          <p:nvPr/>
        </p:nvSpPr>
        <p:spPr>
          <a:xfrm>
            <a:off x="7840506" y="3271817"/>
            <a:ext cx="3724078" cy="9204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0000" rIns="91440" bIns="90000" anchor="t">
            <a:spAutoFit/>
          </a:bodyPr>
          <a:lstStyle/>
          <a:p>
            <a:pPr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nterviews in Shanghai and Hong Kong</a:t>
            </a:r>
          </a:p>
        </p:txBody>
      </p:sp>
      <p:cxnSp>
        <p:nvCxnSpPr>
          <p:cNvPr id="8" name="Connector 8"/>
          <p:cNvCxnSpPr/>
          <p:nvPr/>
        </p:nvCxnSpPr>
        <p:spPr>
          <a:xfrm>
            <a:off x="6790677" y="3204020"/>
            <a:ext cx="1426023" cy="0"/>
          </a:xfrm>
          <a:prstGeom prst="line">
            <a:avLst/>
          </a:prstGeom>
          <a:ln w="19050">
            <a:gradFill>
              <a:gsLst>
                <a:gs pos="0">
                  <a:srgbClr val="778495">
                    <a:alpha val="0"/>
                  </a:srgbClr>
                </a:gs>
                <a:gs pos="100000">
                  <a:srgbClr val="778495"/>
                </a:gs>
              </a:gsLst>
              <a:lin ang="2700000"/>
            </a:gradFill>
            <a:tailEnd type="oval"/>
          </a:ln>
        </p:spPr>
      </p:cxnSp>
      <p:sp>
        <p:nvSpPr>
          <p:cNvPr id="9" name="Freeform 9"/>
          <p:cNvSpPr/>
          <p:nvPr/>
        </p:nvSpPr>
        <p:spPr>
          <a:xfrm>
            <a:off x="4297853" y="5008091"/>
            <a:ext cx="3917577" cy="1300634"/>
          </a:xfrm>
          <a:custGeom>
            <a:avLst/>
            <a:gdLst/>
            <a:ahLst/>
            <a:cxnLst/>
            <a:rect l="l" t="t" r="r" b="b"/>
            <a:pathLst>
              <a:path w="3917577" h="1300634">
                <a:moveTo>
                  <a:pt x="828926" y="0"/>
                </a:moveTo>
                <a:lnTo>
                  <a:pt x="3105726" y="0"/>
                </a:lnTo>
                <a:lnTo>
                  <a:pt x="3178250" y="138207"/>
                </a:lnTo>
                <a:cubicBezTo>
                  <a:pt x="3376266" y="503376"/>
                  <a:pt x="3619401" y="892116"/>
                  <a:pt x="3917577" y="1300634"/>
                </a:cubicBezTo>
                <a:lnTo>
                  <a:pt x="34675" y="1300634"/>
                </a:lnTo>
                <a:lnTo>
                  <a:pt x="0" y="1300634"/>
                </a:lnTo>
                <a:lnTo>
                  <a:pt x="0" y="1299061"/>
                </a:lnTo>
                <a:lnTo>
                  <a:pt x="3876" y="1294271"/>
                </a:lnTo>
                <a:cubicBezTo>
                  <a:pt x="47982" y="1239414"/>
                  <a:pt x="368888" y="833652"/>
                  <a:pt x="709309" y="224137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 cap="flat">
            <a:noFill/>
            <a:prstDash val="solid"/>
            <a:miter lim="800000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algn="l"/>
            <a:endParaRPr/>
          </a:p>
        </p:txBody>
      </p:sp>
      <p:grpSp>
        <p:nvGrpSpPr>
          <p:cNvPr id="10" name="Group 10"/>
          <p:cNvGrpSpPr/>
          <p:nvPr/>
        </p:nvGrpSpPr>
        <p:grpSpPr>
          <a:xfrm>
            <a:off x="5511704" y="1102841"/>
            <a:ext cx="1480320" cy="1301750"/>
            <a:chOff x="5586768" y="1651000"/>
            <a:chExt cx="1480320" cy="1301750"/>
          </a:xfrm>
        </p:grpSpPr>
        <p:sp>
          <p:nvSpPr>
            <p:cNvPr id="11" name="Freeform 11"/>
            <p:cNvSpPr/>
            <p:nvPr/>
          </p:nvSpPr>
          <p:spPr>
            <a:xfrm>
              <a:off x="5586768" y="1651000"/>
              <a:ext cx="1480320" cy="1301750"/>
            </a:xfrm>
            <a:custGeom>
              <a:avLst/>
              <a:gdLst/>
              <a:ahLst/>
              <a:cxnLst/>
              <a:rect l="l" t="t" r="r" b="b"/>
              <a:pathLst>
                <a:path w="1480320" h="1301750">
                  <a:moveTo>
                    <a:pt x="742815" y="0"/>
                  </a:moveTo>
                  <a:lnTo>
                    <a:pt x="744874" y="0"/>
                  </a:lnTo>
                  <a:lnTo>
                    <a:pt x="1480320" y="786943"/>
                  </a:lnTo>
                  <a:lnTo>
                    <a:pt x="1141531" y="786943"/>
                  </a:lnTo>
                  <a:cubicBezTo>
                    <a:pt x="1141531" y="786943"/>
                    <a:pt x="1107729" y="963157"/>
                    <a:pt x="1119490" y="1285240"/>
                  </a:cubicBezTo>
                  <a:lnTo>
                    <a:pt x="1120522" y="1301750"/>
                  </a:lnTo>
                  <a:lnTo>
                    <a:pt x="359642" y="1301750"/>
                  </a:lnTo>
                  <a:lnTo>
                    <a:pt x="361413" y="1227292"/>
                  </a:lnTo>
                  <a:cubicBezTo>
                    <a:pt x="361217" y="1090654"/>
                    <a:pt x="353988" y="953480"/>
                    <a:pt x="338790" y="816305"/>
                  </a:cubicBezTo>
                  <a:lnTo>
                    <a:pt x="0" y="816305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cap="flat">
              <a:noFill/>
              <a:prstDash val="solid"/>
              <a:miter lim="800000"/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marL="0" algn="l"/>
              <a:endParaRPr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6053847" y="2196708"/>
              <a:ext cx="556986" cy="55109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90000" rIns="91440" bIns="90000" anchor="b">
              <a:spAutoFit/>
            </a:bodyPr>
            <a:lstStyle/>
            <a:p>
              <a:pPr marL="0" algn="ctr"/>
              <a:r>
                <a:rPr lang="en-US" sz="2400" b="1" i="0" u="none" baseline="0">
                  <a:solidFill>
                    <a:schemeClr val="lt1"/>
                  </a:solidFill>
                  <a:latin typeface="Arial"/>
                  <a:ea typeface="Arial"/>
                </a:rPr>
                <a:t>01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658226" y="2404591"/>
            <a:ext cx="1208676" cy="1301750"/>
            <a:chOff x="5733290" y="2952750"/>
            <a:chExt cx="1208676" cy="1301750"/>
          </a:xfrm>
        </p:grpSpPr>
        <p:sp>
          <p:nvSpPr>
            <p:cNvPr id="14" name="Freeform 14"/>
            <p:cNvSpPr/>
            <p:nvPr/>
          </p:nvSpPr>
          <p:spPr>
            <a:xfrm>
              <a:off x="5733290" y="2952750"/>
              <a:ext cx="1208676" cy="1301750"/>
            </a:xfrm>
            <a:custGeom>
              <a:avLst/>
              <a:gdLst/>
              <a:ahLst/>
              <a:cxnLst/>
              <a:rect l="l" t="t" r="r" b="b"/>
              <a:pathLst>
                <a:path w="1208676" h="1301750">
                  <a:moveTo>
                    <a:pt x="213120" y="0"/>
                  </a:moveTo>
                  <a:lnTo>
                    <a:pt x="974000" y="0"/>
                  </a:lnTo>
                  <a:lnTo>
                    <a:pt x="986126" y="194001"/>
                  </a:lnTo>
                  <a:cubicBezTo>
                    <a:pt x="1006021" y="421530"/>
                    <a:pt x="1048033" y="699388"/>
                    <a:pt x="1129304" y="1021019"/>
                  </a:cubicBezTo>
                  <a:lnTo>
                    <a:pt x="1208676" y="1301750"/>
                  </a:lnTo>
                  <a:lnTo>
                    <a:pt x="0" y="1301750"/>
                  </a:lnTo>
                  <a:lnTo>
                    <a:pt x="52059" y="1126354"/>
                  </a:lnTo>
                  <a:cubicBezTo>
                    <a:pt x="135984" y="804851"/>
                    <a:pt x="193519" y="469953"/>
                    <a:pt x="210027" y="130031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cap="flat">
              <a:noFill/>
              <a:prstDash val="solid"/>
              <a:miter lim="800000"/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marL="0" algn="l"/>
              <a:endParaRPr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6053847" y="3439476"/>
              <a:ext cx="556986" cy="55109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90000" rIns="91440" bIns="90000" anchor="b">
              <a:spAutoFit/>
            </a:bodyPr>
            <a:lstStyle/>
            <a:p>
              <a:pPr marL="0" algn="ctr"/>
              <a:r>
                <a:rPr lang="en-US" sz="2400" b="1" i="0" u="none" baseline="0">
                  <a:solidFill>
                    <a:schemeClr val="lt1"/>
                  </a:solidFill>
                  <a:latin typeface="Arial"/>
                  <a:ea typeface="Arial"/>
                </a:rPr>
                <a:t>02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126779" y="3706341"/>
            <a:ext cx="2276800" cy="1301750"/>
            <a:chOff x="5201843" y="4254500"/>
            <a:chExt cx="2276800" cy="1301750"/>
          </a:xfrm>
        </p:grpSpPr>
        <p:sp>
          <p:nvSpPr>
            <p:cNvPr id="17" name="Freeform 17"/>
            <p:cNvSpPr/>
            <p:nvPr/>
          </p:nvSpPr>
          <p:spPr>
            <a:xfrm>
              <a:off x="5201843" y="4254500"/>
              <a:ext cx="2276800" cy="1301750"/>
            </a:xfrm>
            <a:custGeom>
              <a:avLst/>
              <a:gdLst/>
              <a:ahLst/>
              <a:cxnLst/>
              <a:rect l="l" t="t" r="r" b="b"/>
              <a:pathLst>
                <a:path w="2276800" h="1301750">
                  <a:moveTo>
                    <a:pt x="531447" y="0"/>
                  </a:moveTo>
                  <a:lnTo>
                    <a:pt x="1740123" y="0"/>
                  </a:lnTo>
                  <a:lnTo>
                    <a:pt x="1755743" y="55248"/>
                  </a:lnTo>
                  <a:cubicBezTo>
                    <a:pt x="1865092" y="405333"/>
                    <a:pt x="2019413" y="797007"/>
                    <a:pt x="2235850" y="1223714"/>
                  </a:cubicBezTo>
                  <a:lnTo>
                    <a:pt x="2276800" y="1301750"/>
                  </a:lnTo>
                  <a:lnTo>
                    <a:pt x="0" y="1301750"/>
                  </a:lnTo>
                  <a:lnTo>
                    <a:pt x="37949" y="1230641"/>
                  </a:lnTo>
                  <a:cubicBezTo>
                    <a:pt x="195027" y="921999"/>
                    <a:pt x="347831" y="574776"/>
                    <a:pt x="471065" y="203441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 cap="flat">
              <a:noFill/>
              <a:prstDash val="solid"/>
              <a:miter lim="800000"/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marL="0" algn="l"/>
              <a:endParaRPr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6053847" y="4682243"/>
              <a:ext cx="556986" cy="55109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90000" rIns="91440" bIns="90000" anchor="b">
              <a:spAutoFit/>
            </a:bodyPr>
            <a:lstStyle/>
            <a:p>
              <a:pPr marL="0" algn="ctr"/>
              <a:r>
                <a:rPr lang="en-US" sz="2400" b="1" i="0" u="none" baseline="0">
                  <a:solidFill>
                    <a:schemeClr val="lt1"/>
                  </a:solidFill>
                  <a:latin typeface="Arial"/>
                  <a:ea typeface="Arial"/>
                </a:rPr>
                <a:t>03</a:t>
              </a:r>
            </a:p>
          </p:txBody>
        </p:sp>
      </p:grpSp>
      <p:sp>
        <p:nvSpPr>
          <p:cNvPr id="19" name="AutoShape 19"/>
          <p:cNvSpPr/>
          <p:nvPr/>
        </p:nvSpPr>
        <p:spPr>
          <a:xfrm>
            <a:off x="660398" y="4096606"/>
            <a:ext cx="3683001" cy="9204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0000" rIns="91440" bIns="90000" anchor="t">
            <a:spAutoFit/>
          </a:bodyPr>
          <a:lstStyle/>
          <a:p>
            <a:pPr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organizing family games for kinship networks</a:t>
            </a:r>
          </a:p>
        </p:txBody>
      </p:sp>
      <p:cxnSp>
        <p:nvCxnSpPr>
          <p:cNvPr id="21" name="Connector 21"/>
          <p:cNvCxnSpPr/>
          <p:nvPr/>
        </p:nvCxnSpPr>
        <p:spPr>
          <a:xfrm flipH="1">
            <a:off x="4297853" y="4296808"/>
            <a:ext cx="1121223" cy="0"/>
          </a:xfrm>
          <a:prstGeom prst="line">
            <a:avLst/>
          </a:prstGeom>
          <a:ln w="19050">
            <a:gradFill>
              <a:gsLst>
                <a:gs pos="0">
                  <a:srgbClr val="778495">
                    <a:alpha val="0"/>
                  </a:srgbClr>
                </a:gs>
                <a:gs pos="100000">
                  <a:srgbClr val="778495"/>
                </a:gs>
              </a:gsLst>
              <a:lin ang="2700000"/>
            </a:gradFill>
            <a:tailEnd type="oval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</p:spPr>
        <p:txBody>
          <a:bodyPr vert="horz" lIns="91440" tIns="45720" rIns="91440" bIns="45720" anchor="b">
            <a:norm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Competition and Balance</a:t>
            </a:r>
          </a:p>
        </p:txBody>
      </p:sp>
      <p:grpSp>
        <p:nvGrpSpPr>
          <p:cNvPr id="158" name="Group 158"/>
          <p:cNvGrpSpPr/>
          <p:nvPr/>
        </p:nvGrpSpPr>
        <p:grpSpPr>
          <a:xfrm>
            <a:off x="630831" y="1781108"/>
            <a:ext cx="623014" cy="666411"/>
            <a:chOff x="12188503" y="4014252"/>
            <a:chExt cx="4083160" cy="4086395"/>
          </a:xfrm>
        </p:grpSpPr>
        <p:grpSp>
          <p:nvGrpSpPr>
            <p:cNvPr id="159" name="Group 159"/>
            <p:cNvGrpSpPr/>
            <p:nvPr/>
          </p:nvGrpSpPr>
          <p:grpSpPr>
            <a:xfrm>
              <a:off x="12188503" y="4014252"/>
              <a:ext cx="4083160" cy="4086395"/>
              <a:chOff x="13330222" y="5764695"/>
              <a:chExt cx="2321989" cy="2323829"/>
            </a:xfrm>
          </p:grpSpPr>
          <p:sp>
            <p:nvSpPr>
              <p:cNvPr id="160" name="AutoShape 160"/>
              <p:cNvSpPr/>
              <p:nvPr/>
            </p:nvSpPr>
            <p:spPr>
              <a:xfrm rot="11840417">
                <a:off x="13330222" y="5766832"/>
                <a:ext cx="2321691" cy="2321692"/>
              </a:xfrm>
              <a:prstGeom prst="ellipse">
                <a:avLst/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lIns="91440" tIns="45720" rIns="91440" bIns="45720" anchor="ctr">
                <a:normAutofit/>
              </a:bodyPr>
              <a:lstStyle/>
              <a:p>
                <a:pPr marL="0" algn="ctr"/>
                <a:endParaRPr/>
              </a:p>
            </p:txBody>
          </p:sp>
          <p:sp>
            <p:nvSpPr>
              <p:cNvPr id="161" name="AutoShape 161"/>
              <p:cNvSpPr/>
              <p:nvPr/>
            </p:nvSpPr>
            <p:spPr>
              <a:xfrm rot="5422425">
                <a:off x="13345422" y="5764398"/>
                <a:ext cx="2306492" cy="2307086"/>
              </a:xfrm>
              <a:prstGeom prst="pie">
                <a:avLst>
                  <a:gd name="adj1" fmla="val 10766470"/>
                  <a:gd name="adj2" fmla="val 937107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38100" algn="ctr" rotWithShape="0">
                  <a:srgbClr val="000000">
                    <a:alpha val="18000"/>
                  </a:srgbClr>
                </a:outerShdw>
              </a:effectLst>
            </p:spPr>
            <p:txBody>
              <a:bodyPr vert="horz" lIns="91440" tIns="45720" rIns="91440" bIns="45720" anchor="ctr">
                <a:normAutofit/>
              </a:bodyPr>
              <a:lstStyle/>
              <a:p>
                <a:pPr marL="0" algn="ctr"/>
                <a:endParaRPr/>
              </a:p>
            </p:txBody>
          </p:sp>
          <p:sp>
            <p:nvSpPr>
              <p:cNvPr id="162" name="AutoShape 162"/>
              <p:cNvSpPr/>
              <p:nvPr/>
            </p:nvSpPr>
            <p:spPr>
              <a:xfrm rot="5422425">
                <a:off x="13578017" y="6023651"/>
                <a:ext cx="1826101" cy="182610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ctr">
                <a:normAutofit lnSpcReduction="10000"/>
              </a:bodyPr>
              <a:lstStyle/>
              <a:p>
                <a:pPr marL="0" algn="ctr"/>
                <a:endParaRPr/>
              </a:p>
            </p:txBody>
          </p:sp>
        </p:grpSp>
        <p:sp>
          <p:nvSpPr>
            <p:cNvPr id="163" name="Freeform 163"/>
            <p:cNvSpPr/>
            <p:nvPr/>
          </p:nvSpPr>
          <p:spPr>
            <a:xfrm>
              <a:off x="13746204" y="5634280"/>
              <a:ext cx="993968" cy="985868"/>
            </a:xfrm>
            <a:custGeom>
              <a:avLst/>
              <a:gdLst/>
              <a:ahLst/>
              <a:cxnLst/>
              <a:rect l="l" t="t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ffectLst/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</p:grpSp>
      <p:grpSp>
        <p:nvGrpSpPr>
          <p:cNvPr id="164" name="Group 164"/>
          <p:cNvGrpSpPr/>
          <p:nvPr/>
        </p:nvGrpSpPr>
        <p:grpSpPr>
          <a:xfrm>
            <a:off x="630831" y="3347516"/>
            <a:ext cx="623014" cy="666411"/>
            <a:chOff x="12188503" y="4014252"/>
            <a:chExt cx="4083160" cy="4086395"/>
          </a:xfrm>
        </p:grpSpPr>
        <p:grpSp>
          <p:nvGrpSpPr>
            <p:cNvPr id="165" name="Group 165"/>
            <p:cNvGrpSpPr/>
            <p:nvPr/>
          </p:nvGrpSpPr>
          <p:grpSpPr>
            <a:xfrm>
              <a:off x="12188503" y="4014252"/>
              <a:ext cx="4083160" cy="4086395"/>
              <a:chOff x="13330222" y="5764695"/>
              <a:chExt cx="2321989" cy="2323829"/>
            </a:xfrm>
          </p:grpSpPr>
          <p:sp>
            <p:nvSpPr>
              <p:cNvPr id="166" name="AutoShape 166"/>
              <p:cNvSpPr/>
              <p:nvPr/>
            </p:nvSpPr>
            <p:spPr>
              <a:xfrm rot="11840417">
                <a:off x="13330222" y="5766832"/>
                <a:ext cx="2321691" cy="2321692"/>
              </a:xfrm>
              <a:prstGeom prst="ellipse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vert="horz" lIns="91440" tIns="45720" rIns="91440" bIns="45720" anchor="ctr">
                <a:normAutofit/>
              </a:bodyPr>
              <a:lstStyle/>
              <a:p>
                <a:pPr marL="0" algn="ctr"/>
                <a:endParaRPr/>
              </a:p>
            </p:txBody>
          </p:sp>
          <p:sp>
            <p:nvSpPr>
              <p:cNvPr id="167" name="AutoShape 167"/>
              <p:cNvSpPr/>
              <p:nvPr/>
            </p:nvSpPr>
            <p:spPr>
              <a:xfrm rot="5422425">
                <a:off x="13345422" y="5764398"/>
                <a:ext cx="2306492" cy="2307086"/>
              </a:xfrm>
              <a:prstGeom prst="pie">
                <a:avLst>
                  <a:gd name="adj1" fmla="val 10766470"/>
                  <a:gd name="adj2" fmla="val 937107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dist="38100" algn="ctr" rotWithShape="0">
                  <a:srgbClr val="000000">
                    <a:alpha val="18000"/>
                  </a:srgbClr>
                </a:outerShdw>
              </a:effectLst>
            </p:spPr>
            <p:txBody>
              <a:bodyPr vert="horz" lIns="91440" tIns="45720" rIns="91440" bIns="45720" anchor="ctr">
                <a:normAutofit/>
              </a:bodyPr>
              <a:lstStyle/>
              <a:p>
                <a:pPr marL="0" algn="ctr"/>
                <a:endParaRPr/>
              </a:p>
            </p:txBody>
          </p:sp>
          <p:sp>
            <p:nvSpPr>
              <p:cNvPr id="168" name="AutoShape 168"/>
              <p:cNvSpPr/>
              <p:nvPr/>
            </p:nvSpPr>
            <p:spPr>
              <a:xfrm rot="5422425">
                <a:off x="13578017" y="6023651"/>
                <a:ext cx="1826101" cy="182610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ctr">
                <a:normAutofit lnSpcReduction="10000"/>
              </a:bodyPr>
              <a:lstStyle/>
              <a:p>
                <a:pPr marL="0" algn="ctr"/>
                <a:endParaRPr/>
              </a:p>
            </p:txBody>
          </p:sp>
        </p:grpSp>
        <p:sp>
          <p:nvSpPr>
            <p:cNvPr id="169" name="Freeform 169"/>
            <p:cNvSpPr/>
            <p:nvPr/>
          </p:nvSpPr>
          <p:spPr>
            <a:xfrm>
              <a:off x="13746204" y="5634280"/>
              <a:ext cx="993968" cy="985868"/>
            </a:xfrm>
            <a:custGeom>
              <a:avLst/>
              <a:gdLst/>
              <a:ahLst/>
              <a:cxnLst/>
              <a:rect l="l" t="t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ffectLst/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</p:grpSp>
      <p:grpSp>
        <p:nvGrpSpPr>
          <p:cNvPr id="170" name="Group 170"/>
          <p:cNvGrpSpPr/>
          <p:nvPr/>
        </p:nvGrpSpPr>
        <p:grpSpPr>
          <a:xfrm>
            <a:off x="630830" y="4811620"/>
            <a:ext cx="623015" cy="666411"/>
            <a:chOff x="12188503" y="4014252"/>
            <a:chExt cx="4083167" cy="4086395"/>
          </a:xfrm>
        </p:grpSpPr>
        <p:grpSp>
          <p:nvGrpSpPr>
            <p:cNvPr id="171" name="Group 171"/>
            <p:cNvGrpSpPr/>
            <p:nvPr/>
          </p:nvGrpSpPr>
          <p:grpSpPr>
            <a:xfrm>
              <a:off x="12188503" y="4014252"/>
              <a:ext cx="4083167" cy="4086395"/>
              <a:chOff x="13330222" y="5764695"/>
              <a:chExt cx="2321993" cy="2323829"/>
            </a:xfrm>
          </p:grpSpPr>
          <p:sp>
            <p:nvSpPr>
              <p:cNvPr id="172" name="AutoShape 172"/>
              <p:cNvSpPr/>
              <p:nvPr/>
            </p:nvSpPr>
            <p:spPr>
              <a:xfrm rot="11840417">
                <a:off x="13330222" y="5766832"/>
                <a:ext cx="2321691" cy="2321692"/>
              </a:xfrm>
              <a:prstGeom prst="ellipse">
                <a:avLst/>
              </a:prstGeom>
              <a:solidFill>
                <a:schemeClr val="accent3">
                  <a:alpha val="40000"/>
                </a:schemeClr>
              </a:solidFill>
              <a:ln>
                <a:noFill/>
              </a:ln>
            </p:spPr>
            <p:txBody>
              <a:bodyPr vert="horz" lIns="91440" tIns="45720" rIns="91440" bIns="45720" anchor="ctr">
                <a:normAutofit/>
              </a:bodyPr>
              <a:lstStyle/>
              <a:p>
                <a:pPr marL="0" algn="ctr"/>
                <a:endParaRPr/>
              </a:p>
            </p:txBody>
          </p:sp>
          <p:sp>
            <p:nvSpPr>
              <p:cNvPr id="173" name="AutoShape 173"/>
              <p:cNvSpPr/>
              <p:nvPr/>
            </p:nvSpPr>
            <p:spPr>
              <a:xfrm rot="5422425">
                <a:off x="13345427" y="5764398"/>
                <a:ext cx="2306492" cy="2307085"/>
              </a:xfrm>
              <a:prstGeom prst="pie">
                <a:avLst>
                  <a:gd name="adj1" fmla="val 10766470"/>
                  <a:gd name="adj2" fmla="val 9371070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dist="38100" algn="ctr" rotWithShape="0">
                  <a:srgbClr val="000000">
                    <a:alpha val="18000"/>
                  </a:srgbClr>
                </a:outerShdw>
              </a:effectLst>
            </p:spPr>
            <p:txBody>
              <a:bodyPr vert="horz" lIns="91440" tIns="45720" rIns="91440" bIns="45720" anchor="ctr">
                <a:normAutofit/>
              </a:bodyPr>
              <a:lstStyle/>
              <a:p>
                <a:pPr marL="0" algn="ctr"/>
                <a:endParaRPr/>
              </a:p>
            </p:txBody>
          </p:sp>
          <p:sp>
            <p:nvSpPr>
              <p:cNvPr id="174" name="AutoShape 174"/>
              <p:cNvSpPr/>
              <p:nvPr/>
            </p:nvSpPr>
            <p:spPr>
              <a:xfrm rot="5422425">
                <a:off x="13578017" y="6023651"/>
                <a:ext cx="1826101" cy="182610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lIns="91440" tIns="45720" rIns="91440" bIns="45720" anchor="ctr">
                <a:normAutofit lnSpcReduction="10000"/>
              </a:bodyPr>
              <a:lstStyle/>
              <a:p>
                <a:pPr marL="0" algn="ctr"/>
                <a:endParaRPr/>
              </a:p>
            </p:txBody>
          </p:sp>
        </p:grpSp>
        <p:sp>
          <p:nvSpPr>
            <p:cNvPr id="175" name="Freeform 175"/>
            <p:cNvSpPr/>
            <p:nvPr/>
          </p:nvSpPr>
          <p:spPr>
            <a:xfrm>
              <a:off x="13746204" y="5634280"/>
              <a:ext cx="993968" cy="985868"/>
            </a:xfrm>
            <a:custGeom>
              <a:avLst/>
              <a:gdLst/>
              <a:ahLst/>
              <a:cxnLst/>
              <a:rect l="l" t="t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ffectLst/>
          </p:spPr>
          <p:txBody>
            <a:bodyPr vert="horz" lIns="91440" tIns="45720" rIns="91440" bIns="45720" anchor="ctr">
              <a:normAutofit fontScale="25000" lnSpcReduction="20000"/>
            </a:bodyPr>
            <a:lstStyle/>
            <a:p>
              <a:pPr marL="0" algn="ctr"/>
              <a:endParaRPr/>
            </a:p>
          </p:txBody>
        </p:sp>
      </p:grpSp>
      <p:sp>
        <p:nvSpPr>
          <p:cNvPr id="176" name="TextBox 176"/>
          <p:cNvSpPr txBox="1"/>
          <p:nvPr/>
        </p:nvSpPr>
        <p:spPr>
          <a:xfrm>
            <a:off x="1401764" y="1871930"/>
            <a:ext cx="4423812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Mutual assistance vs. calculation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TextBox 178"/>
          <p:cNvSpPr txBox="1"/>
          <p:nvPr/>
        </p:nvSpPr>
        <p:spPr>
          <a:xfrm>
            <a:off x="1338828" y="4911506"/>
            <a:ext cx="4423812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“Reputation Effects”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TextBox 180"/>
          <p:cNvSpPr txBox="1"/>
          <p:nvPr/>
        </p:nvSpPr>
        <p:spPr>
          <a:xfrm>
            <a:off x="1338828" y="3277710"/>
            <a:ext cx="4423812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Incomplete information and risk management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2" name="图片 181">
            <a:extLst>
              <a:ext uri="{FF2B5EF4-FFF2-40B4-BE49-F238E27FC236}">
                <a16:creationId xmlns:a16="http://schemas.microsoft.com/office/drawing/2014/main" id="{F11EAA4D-10B6-0655-CE39-269D167C5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781" y="1752684"/>
            <a:ext cx="5996480" cy="467788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9925" y="1"/>
            <a:ext cx="10850563" cy="1028699"/>
          </a:xfrm>
        </p:spPr>
        <p:txBody>
          <a:bodyPr vert="horz" lIns="91440" tIns="45720" rIns="91440" bIns="45720" anchor="b">
            <a:normAutofit/>
          </a:bodyPr>
          <a:lstStyle/>
          <a:p>
            <a:pPr algn="l"/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Influence 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Rhythm of Interaction</a:t>
            </a:r>
          </a:p>
        </p:txBody>
      </p:sp>
      <p:sp>
        <p:nvSpPr>
          <p:cNvPr id="3" name="AutoShape 3"/>
          <p:cNvSpPr/>
          <p:nvPr/>
        </p:nvSpPr>
        <p:spPr>
          <a:xfrm>
            <a:off x="1567878" y="1278363"/>
            <a:ext cx="8870529" cy="1378175"/>
          </a:xfrm>
          <a:prstGeom prst="roundRect">
            <a:avLst>
              <a:gd name="adj" fmla="val 8721"/>
            </a:avLst>
          </a:prstGeom>
          <a:solidFill>
            <a:schemeClr val="bg1"/>
          </a:solidFill>
          <a:ln cap="rnd">
            <a:noFill/>
            <a:prstDash val="solid"/>
          </a:ln>
          <a:effectLst>
            <a:outerShdw blurRad="406400" dist="101600" algn="l" rotWithShape="0">
              <a:schemeClr val="bg1">
                <a:alpha val="20000"/>
                <a:lumMod val="65000"/>
              </a:schemeClr>
            </a:outerShdw>
          </a:effectLst>
        </p:spPr>
        <p:txBody>
          <a:bodyPr rot="0" vert="horz" wrap="square" lIns="91440" tIns="45720" rIns="91440" bIns="45720" anchor="ctr">
            <a:prstTxWarp prst="textNoShape">
              <a:avLst/>
            </a:prstTxWarp>
            <a:normAutofit/>
          </a:bodyPr>
          <a:lstStyle/>
          <a:p>
            <a:pPr marL="0" algn="ctr"/>
            <a:endParaRPr/>
          </a:p>
        </p:txBody>
      </p:sp>
      <p:grpSp>
        <p:nvGrpSpPr>
          <p:cNvPr id="4" name="Group 4"/>
          <p:cNvGrpSpPr/>
          <p:nvPr/>
        </p:nvGrpSpPr>
        <p:grpSpPr>
          <a:xfrm>
            <a:off x="1914810" y="1803622"/>
            <a:ext cx="320857" cy="320856"/>
            <a:chOff x="3866383" y="2794007"/>
            <a:chExt cx="444222" cy="444220"/>
          </a:xfrm>
        </p:grpSpPr>
        <p:sp>
          <p:nvSpPr>
            <p:cNvPr id="5" name="AutoShape 5"/>
            <p:cNvSpPr/>
            <p:nvPr/>
          </p:nvSpPr>
          <p:spPr>
            <a:xfrm>
              <a:off x="3866383" y="2794007"/>
              <a:ext cx="444222" cy="444220"/>
            </a:xfrm>
            <a:prstGeom prst="roundRect">
              <a:avLst/>
            </a:prstGeom>
            <a:solidFill>
              <a:schemeClr val="accent3"/>
            </a:solidFill>
            <a:ln cap="rnd">
              <a:noFill/>
              <a:prstDash val="solid"/>
            </a:ln>
            <a:effectLst>
              <a:outerShdw blurRad="254000" dist="127000" algn="ctr" rotWithShape="0">
                <a:schemeClr val="accent3">
                  <a:alpha val="32000"/>
                </a:schemeClr>
              </a:outerShdw>
            </a:effectLst>
          </p:spPr>
          <p:txBody>
            <a:bodyPr rot="0" vert="horz" wrap="square" lIns="91440" tIns="45720" rIns="91440" bIns="45720" anchor="ctr">
              <a:prstTxWarp prst="textNoShape">
                <a:avLst/>
              </a:prstTxWarp>
              <a:normAutofit fontScale="8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6" name="Freeform 6"/>
            <p:cNvSpPr/>
            <p:nvPr/>
          </p:nvSpPr>
          <p:spPr>
            <a:xfrm>
              <a:off x="3985714" y="2939032"/>
              <a:ext cx="205561" cy="154170"/>
            </a:xfrm>
            <a:custGeom>
              <a:avLst/>
              <a:gdLst/>
              <a:ahLst/>
              <a:cxnLst/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lIns="91440" tIns="45720" rIns="91440" bIns="45720" anchor="t">
              <a:normAutofit fontScale="25000" lnSpcReduction="20000"/>
            </a:bodyPr>
            <a:lstStyle/>
            <a:p>
              <a:pPr marL="0" algn="l"/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227970" y="1733217"/>
            <a:ext cx="7027610" cy="461665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Fast-paced: interruptions, jokes, quick restarts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1567878" y="2947306"/>
            <a:ext cx="8870529" cy="1378175"/>
          </a:xfrm>
          <a:prstGeom prst="roundRect">
            <a:avLst>
              <a:gd name="adj" fmla="val 8721"/>
            </a:avLst>
          </a:prstGeom>
          <a:solidFill>
            <a:schemeClr val="bg1"/>
          </a:solidFill>
          <a:ln cap="rnd">
            <a:noFill/>
            <a:prstDash val="solid"/>
          </a:ln>
          <a:effectLst>
            <a:outerShdw blurRad="406400" dist="101600" algn="l" rotWithShape="0">
              <a:schemeClr val="bg1">
                <a:alpha val="20000"/>
                <a:lumMod val="65000"/>
              </a:schemeClr>
            </a:outerShdw>
          </a:effectLst>
        </p:spPr>
        <p:txBody>
          <a:bodyPr rot="0" vert="horz" wrap="square" lIns="91440" tIns="45720" rIns="91440" bIns="45720" anchor="ctr">
            <a:prstTxWarp prst="textNoShape">
              <a:avLst/>
            </a:prstTxWarp>
            <a:normAutofit/>
          </a:bodyPr>
          <a:lstStyle/>
          <a:p>
            <a:pPr marL="0" algn="ctr"/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2650690" y="3405560"/>
            <a:ext cx="7626500" cy="461665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Complex-scoring: silent calculation,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debriefing discussions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914810" y="3445131"/>
            <a:ext cx="320857" cy="320856"/>
            <a:chOff x="4669386" y="2794007"/>
            <a:chExt cx="444222" cy="444220"/>
          </a:xfrm>
        </p:grpSpPr>
        <p:sp>
          <p:nvSpPr>
            <p:cNvPr id="13" name="AutoShape 13"/>
            <p:cNvSpPr/>
            <p:nvPr/>
          </p:nvSpPr>
          <p:spPr>
            <a:xfrm>
              <a:off x="4669386" y="2794007"/>
              <a:ext cx="444222" cy="444220"/>
            </a:xfrm>
            <a:prstGeom prst="roundRect">
              <a:avLst/>
            </a:prstGeom>
            <a:solidFill>
              <a:schemeClr val="accent2"/>
            </a:solidFill>
            <a:ln cap="rnd">
              <a:noFill/>
              <a:prstDash val="solid"/>
            </a:ln>
            <a:effectLst>
              <a:outerShdw blurRad="254000" dist="127000" algn="ctr" rotWithShape="0">
                <a:schemeClr val="accent2">
                  <a:alpha val="32000"/>
                </a:schemeClr>
              </a:outerShdw>
            </a:effectLst>
          </p:spPr>
          <p:txBody>
            <a:bodyPr rot="0" vert="horz" wrap="square" lIns="91440" tIns="45720" rIns="91440" bIns="45720" anchor="ctr">
              <a:prstTxWarp prst="textNoShape">
                <a:avLst/>
              </a:prstTxWarp>
              <a:normAutofit fontScale="8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14" name="Freeform 14"/>
            <p:cNvSpPr/>
            <p:nvPr/>
          </p:nvSpPr>
          <p:spPr>
            <a:xfrm>
              <a:off x="4788717" y="2930551"/>
              <a:ext cx="205561" cy="171132"/>
            </a:xfrm>
            <a:custGeom>
              <a:avLst/>
              <a:gdLst/>
              <a:ahLst/>
              <a:cxnLst/>
              <a:rect l="l" t="t" r="r" b="b"/>
              <a:pathLst>
                <a:path w="526297" h="438150">
                  <a:moveTo>
                    <a:pt x="483573" y="133971"/>
                  </a:moveTo>
                  <a:cubicBezTo>
                    <a:pt x="507957" y="133971"/>
                    <a:pt x="527674" y="153688"/>
                    <a:pt x="527674" y="178072"/>
                  </a:cubicBezTo>
                  <a:cubicBezTo>
                    <a:pt x="527674" y="179215"/>
                    <a:pt x="527674" y="180358"/>
                    <a:pt x="527579" y="181501"/>
                  </a:cubicBezTo>
                  <a:lnTo>
                    <a:pt x="514244" y="355237"/>
                  </a:lnTo>
                  <a:cubicBezTo>
                    <a:pt x="513101" y="370096"/>
                    <a:pt x="500718" y="381621"/>
                    <a:pt x="485764" y="381621"/>
                  </a:cubicBezTo>
                  <a:lnTo>
                    <a:pt x="454998" y="381621"/>
                  </a:lnTo>
                  <a:lnTo>
                    <a:pt x="454998" y="438771"/>
                  </a:lnTo>
                  <a:lnTo>
                    <a:pt x="435948" y="438771"/>
                  </a:lnTo>
                  <a:lnTo>
                    <a:pt x="435948" y="381621"/>
                  </a:lnTo>
                  <a:lnTo>
                    <a:pt x="93048" y="381621"/>
                  </a:lnTo>
                  <a:lnTo>
                    <a:pt x="93048" y="438771"/>
                  </a:lnTo>
                  <a:lnTo>
                    <a:pt x="73998" y="438771"/>
                  </a:lnTo>
                  <a:lnTo>
                    <a:pt x="73998" y="381621"/>
                  </a:lnTo>
                  <a:lnTo>
                    <a:pt x="43328" y="381621"/>
                  </a:lnTo>
                  <a:cubicBezTo>
                    <a:pt x="28373" y="381621"/>
                    <a:pt x="15991" y="370096"/>
                    <a:pt x="14848" y="355237"/>
                  </a:cubicBezTo>
                  <a:lnTo>
                    <a:pt x="1513" y="181501"/>
                  </a:lnTo>
                  <a:cubicBezTo>
                    <a:pt x="-392" y="157212"/>
                    <a:pt x="17801" y="135971"/>
                    <a:pt x="42089" y="134162"/>
                  </a:cubicBezTo>
                  <a:cubicBezTo>
                    <a:pt x="43232" y="134066"/>
                    <a:pt x="44375" y="134066"/>
                    <a:pt x="45518" y="134066"/>
                  </a:cubicBezTo>
                  <a:cubicBezTo>
                    <a:pt x="73141" y="134066"/>
                    <a:pt x="96858" y="153688"/>
                    <a:pt x="101906" y="180834"/>
                  </a:cubicBezTo>
                  <a:lnTo>
                    <a:pt x="121623" y="286371"/>
                  </a:lnTo>
                  <a:lnTo>
                    <a:pt x="407373" y="286371"/>
                  </a:lnTo>
                  <a:lnTo>
                    <a:pt x="427185" y="180739"/>
                  </a:lnTo>
                  <a:cubicBezTo>
                    <a:pt x="432233" y="153592"/>
                    <a:pt x="455951" y="133971"/>
                    <a:pt x="483573" y="133971"/>
                  </a:cubicBezTo>
                  <a:close/>
                  <a:moveTo>
                    <a:pt x="416898" y="621"/>
                  </a:moveTo>
                  <a:cubicBezTo>
                    <a:pt x="453760" y="621"/>
                    <a:pt x="483573" y="30434"/>
                    <a:pt x="483573" y="67296"/>
                  </a:cubicBezTo>
                  <a:lnTo>
                    <a:pt x="483573" y="115397"/>
                  </a:lnTo>
                  <a:cubicBezTo>
                    <a:pt x="481192" y="115112"/>
                    <a:pt x="478811" y="114921"/>
                    <a:pt x="476429" y="114921"/>
                  </a:cubicBezTo>
                  <a:cubicBezTo>
                    <a:pt x="445473" y="114921"/>
                    <a:pt x="418803" y="136448"/>
                    <a:pt x="412040" y="166451"/>
                  </a:cubicBezTo>
                  <a:lnTo>
                    <a:pt x="411564" y="168737"/>
                  </a:lnTo>
                  <a:lnTo>
                    <a:pt x="393086" y="267321"/>
                  </a:lnTo>
                  <a:lnTo>
                    <a:pt x="135911" y="267321"/>
                  </a:lnTo>
                  <a:lnTo>
                    <a:pt x="117432" y="168737"/>
                  </a:lnTo>
                  <a:cubicBezTo>
                    <a:pt x="111622" y="137495"/>
                    <a:pt x="84285" y="114921"/>
                    <a:pt x="52567" y="114921"/>
                  </a:cubicBezTo>
                  <a:lnTo>
                    <a:pt x="54948" y="67296"/>
                  </a:lnTo>
                  <a:cubicBezTo>
                    <a:pt x="54948" y="30434"/>
                    <a:pt x="84761" y="621"/>
                    <a:pt x="121623" y="621"/>
                  </a:cubicBezTo>
                  <a:lnTo>
                    <a:pt x="416898" y="6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lIns="91440" tIns="45720" rIns="91440" bIns="45720" anchor="t">
              <a:normAutofit fontScale="25000" lnSpcReduction="20000"/>
            </a:bodyPr>
            <a:lstStyle/>
            <a:p>
              <a:pPr marL="0" algn="l"/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1567878" y="4616249"/>
            <a:ext cx="8870529" cy="1378175"/>
          </a:xfrm>
          <a:prstGeom prst="roundRect">
            <a:avLst>
              <a:gd name="adj" fmla="val 8721"/>
            </a:avLst>
          </a:prstGeom>
          <a:solidFill>
            <a:schemeClr val="bg1"/>
          </a:solidFill>
          <a:ln cap="rnd">
            <a:noFill/>
            <a:prstDash val="solid"/>
          </a:ln>
          <a:effectLst>
            <a:outerShdw blurRad="406400" dist="101600" algn="l" rotWithShape="0">
              <a:schemeClr val="bg1">
                <a:alpha val="20000"/>
                <a:lumMod val="65000"/>
              </a:schemeClr>
            </a:outerShdw>
          </a:effectLst>
        </p:spPr>
        <p:txBody>
          <a:bodyPr rot="0" vert="horz" wrap="square" lIns="91440" tIns="45720" rIns="91440" bIns="45720" anchor="ctr">
            <a:prstTxWarp prst="textNoShape">
              <a:avLst/>
            </a:prstTxWarp>
            <a:normAutofit/>
          </a:bodyPr>
          <a:lstStyle/>
          <a:p>
            <a:pPr marL="0" algn="ctr"/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3155009" y="4994719"/>
            <a:ext cx="7874555" cy="461665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ules  →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trategy  →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nteraction  →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eaning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914811" y="5065124"/>
            <a:ext cx="320857" cy="320856"/>
            <a:chOff x="5472389" y="2794007"/>
            <a:chExt cx="444222" cy="444220"/>
          </a:xfrm>
        </p:grpSpPr>
        <p:sp>
          <p:nvSpPr>
            <p:cNvPr id="19" name="AutoShape 19"/>
            <p:cNvSpPr/>
            <p:nvPr/>
          </p:nvSpPr>
          <p:spPr>
            <a:xfrm>
              <a:off x="5472389" y="2794007"/>
              <a:ext cx="444222" cy="444220"/>
            </a:xfrm>
            <a:prstGeom prst="roundRect">
              <a:avLst/>
            </a:prstGeom>
            <a:solidFill>
              <a:schemeClr val="accent5"/>
            </a:solidFill>
            <a:ln cap="rnd">
              <a:noFill/>
              <a:prstDash val="solid"/>
            </a:ln>
            <a:effectLst>
              <a:outerShdw blurRad="254000" dist="127000" algn="ctr" rotWithShape="0">
                <a:schemeClr val="accent5">
                  <a:alpha val="32000"/>
                </a:schemeClr>
              </a:outerShdw>
            </a:effectLst>
          </p:spPr>
          <p:txBody>
            <a:bodyPr rot="0" vert="horz" wrap="square" lIns="91440" tIns="45720" rIns="91440" bIns="45720" anchor="ctr">
              <a:prstTxWarp prst="textNoShape">
                <a:avLst/>
              </a:prstTxWarp>
              <a:normAutofit fontScale="85000" lnSpcReduction="20000"/>
            </a:bodyPr>
            <a:lstStyle/>
            <a:p>
              <a:pPr marL="0" algn="ctr"/>
              <a:endParaRPr/>
            </a:p>
          </p:txBody>
        </p:sp>
        <p:sp>
          <p:nvSpPr>
            <p:cNvPr id="20" name="Freeform 20"/>
            <p:cNvSpPr/>
            <p:nvPr/>
          </p:nvSpPr>
          <p:spPr>
            <a:xfrm>
              <a:off x="5591719" y="2922514"/>
              <a:ext cx="205561" cy="187207"/>
            </a:xfrm>
            <a:custGeom>
              <a:avLst/>
              <a:gdLst/>
              <a:ahLst/>
              <a:cxnLst/>
              <a:rect l="l" t="t" r="r" b="b"/>
              <a:pathLst>
                <a:path w="533400" h="485775">
                  <a:moveTo>
                    <a:pt x="125329" y="229221"/>
                  </a:moveTo>
                  <a:lnTo>
                    <a:pt x="125329" y="276846"/>
                  </a:lnTo>
                  <a:lnTo>
                    <a:pt x="144379" y="276846"/>
                  </a:lnTo>
                  <a:lnTo>
                    <a:pt x="144379" y="229221"/>
                  </a:lnTo>
                  <a:lnTo>
                    <a:pt x="392029" y="229221"/>
                  </a:lnTo>
                  <a:lnTo>
                    <a:pt x="392029" y="276846"/>
                  </a:lnTo>
                  <a:lnTo>
                    <a:pt x="411079" y="276846"/>
                  </a:lnTo>
                  <a:lnTo>
                    <a:pt x="411079" y="229221"/>
                  </a:lnTo>
                  <a:lnTo>
                    <a:pt x="534904" y="229221"/>
                  </a:lnTo>
                  <a:lnTo>
                    <a:pt x="534904" y="457821"/>
                  </a:lnTo>
                  <a:cubicBezTo>
                    <a:pt x="534904" y="473632"/>
                    <a:pt x="522141" y="486396"/>
                    <a:pt x="506329" y="486396"/>
                  </a:cubicBezTo>
                  <a:lnTo>
                    <a:pt x="30079" y="486396"/>
                  </a:lnTo>
                  <a:cubicBezTo>
                    <a:pt x="14267" y="486396"/>
                    <a:pt x="1504" y="473632"/>
                    <a:pt x="1504" y="457821"/>
                  </a:cubicBezTo>
                  <a:lnTo>
                    <a:pt x="1504" y="229221"/>
                  </a:lnTo>
                  <a:lnTo>
                    <a:pt x="125329" y="229221"/>
                  </a:lnTo>
                  <a:close/>
                  <a:moveTo>
                    <a:pt x="372979" y="621"/>
                  </a:moveTo>
                  <a:cubicBezTo>
                    <a:pt x="393363" y="621"/>
                    <a:pt x="410031" y="16623"/>
                    <a:pt x="411079" y="36816"/>
                  </a:cubicBezTo>
                  <a:lnTo>
                    <a:pt x="411079" y="38721"/>
                  </a:lnTo>
                  <a:lnTo>
                    <a:pt x="411079" y="114921"/>
                  </a:lnTo>
                  <a:lnTo>
                    <a:pt x="506329" y="114921"/>
                  </a:lnTo>
                  <a:cubicBezTo>
                    <a:pt x="522141" y="114921"/>
                    <a:pt x="534904" y="127685"/>
                    <a:pt x="534904" y="143496"/>
                  </a:cubicBezTo>
                  <a:lnTo>
                    <a:pt x="534904" y="210171"/>
                  </a:lnTo>
                  <a:lnTo>
                    <a:pt x="1504" y="210171"/>
                  </a:lnTo>
                  <a:lnTo>
                    <a:pt x="1504" y="143496"/>
                  </a:lnTo>
                  <a:cubicBezTo>
                    <a:pt x="1504" y="127685"/>
                    <a:pt x="14267" y="114921"/>
                    <a:pt x="30079" y="114921"/>
                  </a:cubicBezTo>
                  <a:lnTo>
                    <a:pt x="125329" y="114921"/>
                  </a:lnTo>
                  <a:lnTo>
                    <a:pt x="125329" y="38721"/>
                  </a:lnTo>
                  <a:cubicBezTo>
                    <a:pt x="125329" y="18337"/>
                    <a:pt x="141331" y="1669"/>
                    <a:pt x="161524" y="621"/>
                  </a:cubicBezTo>
                  <a:lnTo>
                    <a:pt x="163429" y="621"/>
                  </a:lnTo>
                  <a:lnTo>
                    <a:pt x="372979" y="621"/>
                  </a:lnTo>
                  <a:close/>
                  <a:moveTo>
                    <a:pt x="372979" y="19671"/>
                  </a:moveTo>
                  <a:lnTo>
                    <a:pt x="163429" y="19671"/>
                  </a:lnTo>
                  <a:cubicBezTo>
                    <a:pt x="153428" y="19671"/>
                    <a:pt x="145141" y="27482"/>
                    <a:pt x="144474" y="37292"/>
                  </a:cubicBezTo>
                  <a:lnTo>
                    <a:pt x="144379" y="38721"/>
                  </a:lnTo>
                  <a:lnTo>
                    <a:pt x="144379" y="114921"/>
                  </a:lnTo>
                  <a:lnTo>
                    <a:pt x="392029" y="114921"/>
                  </a:lnTo>
                  <a:lnTo>
                    <a:pt x="392029" y="38721"/>
                  </a:lnTo>
                  <a:cubicBezTo>
                    <a:pt x="392029" y="29196"/>
                    <a:pt x="384981" y="21290"/>
                    <a:pt x="375836" y="19862"/>
                  </a:cubicBezTo>
                  <a:lnTo>
                    <a:pt x="374408" y="19671"/>
                  </a:lnTo>
                  <a:lnTo>
                    <a:pt x="372979" y="196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lIns="91440" tIns="45720" rIns="91440" bIns="45720" anchor="t">
              <a:normAutofit fontScale="25000" lnSpcReduction="20000"/>
            </a:bodyPr>
            <a:lstStyle/>
            <a:p>
              <a:pPr marL="0" algn="l"/>
              <a:endParaRPr/>
            </a:p>
          </p:txBody>
        </p:sp>
      </p:grpSp>
      <p:cxnSp>
        <p:nvCxnSpPr>
          <p:cNvPr id="21" name="Connector 21"/>
          <p:cNvCxnSpPr/>
          <p:nvPr/>
        </p:nvCxnSpPr>
        <p:spPr>
          <a:xfrm flipH="1">
            <a:off x="1162436" y="1278363"/>
            <a:ext cx="0" cy="4918791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</p:cxnSp>
      <p:sp>
        <p:nvSpPr>
          <p:cNvPr id="22" name="AutoShape 22"/>
          <p:cNvSpPr/>
          <p:nvPr/>
        </p:nvSpPr>
        <p:spPr>
          <a:xfrm>
            <a:off x="1085179" y="1908372"/>
            <a:ext cx="154515" cy="154515"/>
          </a:xfrm>
          <a:prstGeom prst="roundRect">
            <a:avLst/>
          </a:prstGeom>
          <a:solidFill>
            <a:schemeClr val="accent3"/>
          </a:solidFill>
          <a:ln cap="rnd">
            <a:noFill/>
            <a:prstDash val="solid"/>
          </a:ln>
          <a:effectLst>
            <a:outerShdw blurRad="254000" dist="127000" algn="ctr" rotWithShape="0">
              <a:schemeClr val="accent3">
                <a:alpha val="32000"/>
              </a:schemeClr>
            </a:outerShdw>
          </a:effectLst>
        </p:spPr>
        <p:txBody>
          <a:bodyPr rot="0" vert="horz" wrap="square" lIns="91440" tIns="45720" rIns="91440" bIns="45720" anchor="ctr">
            <a:prstTxWarp prst="textNoShape">
              <a:avLst/>
            </a:prstTxWarp>
            <a:normAutofit fontScale="25000" lnSpcReduction="20000"/>
          </a:bodyPr>
          <a:lstStyle/>
          <a:p>
            <a:pPr marL="0" algn="ctr"/>
            <a:endParaRPr/>
          </a:p>
        </p:txBody>
      </p:sp>
      <p:sp>
        <p:nvSpPr>
          <p:cNvPr id="23" name="AutoShape 23"/>
          <p:cNvSpPr/>
          <p:nvPr/>
        </p:nvSpPr>
        <p:spPr>
          <a:xfrm>
            <a:off x="1085179" y="3540354"/>
            <a:ext cx="154515" cy="154515"/>
          </a:xfrm>
          <a:prstGeom prst="roundRect">
            <a:avLst/>
          </a:prstGeom>
          <a:solidFill>
            <a:schemeClr val="accent2"/>
          </a:solidFill>
          <a:ln cap="rnd">
            <a:noFill/>
            <a:prstDash val="solid"/>
          </a:ln>
          <a:effectLst>
            <a:outerShdw blurRad="254000" dist="127000" algn="ctr" rotWithShape="0">
              <a:schemeClr val="accent2">
                <a:alpha val="32000"/>
              </a:schemeClr>
            </a:outerShdw>
          </a:effectLst>
        </p:spPr>
        <p:txBody>
          <a:bodyPr rot="0" vert="horz" wrap="square" lIns="91440" tIns="45720" rIns="91440" bIns="45720" anchor="ctr">
            <a:prstTxWarp prst="textNoShape">
              <a:avLst/>
            </a:prstTxWarp>
            <a:normAutofit fontScale="25000" lnSpcReduction="20000"/>
          </a:bodyPr>
          <a:lstStyle/>
          <a:p>
            <a:pPr marL="0" algn="ctr"/>
            <a:endParaRPr/>
          </a:p>
        </p:txBody>
      </p:sp>
      <p:sp>
        <p:nvSpPr>
          <p:cNvPr id="24" name="AutoShape 24"/>
          <p:cNvSpPr/>
          <p:nvPr/>
        </p:nvSpPr>
        <p:spPr>
          <a:xfrm>
            <a:off x="1085179" y="5172335"/>
            <a:ext cx="154515" cy="154515"/>
          </a:xfrm>
          <a:prstGeom prst="roundRect">
            <a:avLst/>
          </a:prstGeom>
          <a:solidFill>
            <a:schemeClr val="accent5"/>
          </a:solidFill>
          <a:ln cap="rnd">
            <a:noFill/>
            <a:prstDash val="solid"/>
          </a:ln>
          <a:effectLst>
            <a:outerShdw blurRad="254000" dist="127000" algn="ctr" rotWithShape="0">
              <a:schemeClr val="accent5">
                <a:alpha val="32000"/>
              </a:schemeClr>
            </a:outerShdw>
          </a:effectLst>
        </p:spPr>
        <p:txBody>
          <a:bodyPr rot="0" vert="horz" wrap="square" lIns="91440" tIns="45720" rIns="91440" bIns="45720" anchor="ctr">
            <a:prstTxWarp prst="textNoShape">
              <a:avLst/>
            </a:prstTxWarp>
            <a:normAutofit fontScale="25000" lnSpcReduction="20000"/>
          </a:bodyPr>
          <a:lstStyle/>
          <a:p>
            <a:pPr marL="0" algn="ctr"/>
            <a:endParaRPr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25D3D-921F-B862-B615-42B40C6A6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6">
            <a:extLst>
              <a:ext uri="{FF2B5EF4-FFF2-40B4-BE49-F238E27FC236}">
                <a16:creationId xmlns:a16="http://schemas.microsoft.com/office/drawing/2014/main" id="{B72252B7-A8FD-58FA-AD59-81A88541E2A6}"/>
              </a:ext>
            </a:extLst>
          </p:cNvPr>
          <p:cNvSpPr/>
          <p:nvPr/>
        </p:nvSpPr>
        <p:spPr>
          <a:xfrm>
            <a:off x="6986516" y="2895600"/>
            <a:ext cx="198825" cy="1976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anchor="ctr">
            <a:normAutofit fontScale="25000" lnSpcReduction="20000"/>
          </a:bodyPr>
          <a:lstStyle/>
          <a:p>
            <a:pPr marL="0" algn="ctr"/>
            <a:endParaRPr/>
          </a:p>
        </p:txBody>
      </p:sp>
      <p:sp>
        <p:nvSpPr>
          <p:cNvPr id="19" name="AutoShape 6">
            <a:extLst>
              <a:ext uri="{FF2B5EF4-FFF2-40B4-BE49-F238E27FC236}">
                <a16:creationId xmlns:a16="http://schemas.microsoft.com/office/drawing/2014/main" id="{61390CF3-1F87-943F-0BFF-0F086AE9F006}"/>
              </a:ext>
            </a:extLst>
          </p:cNvPr>
          <p:cNvSpPr/>
          <p:nvPr/>
        </p:nvSpPr>
        <p:spPr>
          <a:xfrm>
            <a:off x="6986516" y="4363782"/>
            <a:ext cx="198825" cy="1976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anchor="ctr">
            <a:normAutofit fontScale="25000" lnSpcReduction="20000"/>
          </a:bodyPr>
          <a:lstStyle/>
          <a:p>
            <a:pPr marL="0" algn="ctr"/>
            <a:endParaRPr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11631D2-E3B7-F67F-9241-5468E1C33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6014300" cy="44196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E76C945-4A3F-71E0-0DD1-9FC699349B8C}"/>
              </a:ext>
            </a:extLst>
          </p:cNvPr>
          <p:cNvSpPr txBox="1"/>
          <p:nvPr/>
        </p:nvSpPr>
        <p:spPr>
          <a:xfrm>
            <a:off x="7323525" y="2763583"/>
            <a:ext cx="4487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stakes and strong social focus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0FCE790-DFA4-4F73-0FB2-05B133D29A1A}"/>
              </a:ext>
            </a:extLst>
          </p:cNvPr>
          <p:cNvSpPr txBox="1"/>
          <p:nvPr/>
        </p:nvSpPr>
        <p:spPr>
          <a:xfrm>
            <a:off x="7391400" y="4231766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“Mahjong is like society."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6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52">
              <a:srgbClr val="6DBA90">
                <a:lumMod val="20000"/>
                <a:lumOff val="80000"/>
              </a:srgbClr>
            </a:gs>
            <a:gs pos="61000">
              <a:srgbClr val="FFFFFF"/>
            </a:gs>
            <a:gs pos="95000">
              <a:srgbClr val="6DBA90">
                <a:alpha val="68000"/>
                <a:lumMod val="60000"/>
                <a:lumOff val="4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2519309" y="2133600"/>
            <a:ext cx="7153377" cy="830997"/>
          </a:xfrm>
          <a:prstGeom prst="rect">
            <a:avLst/>
          </a:prstGeom>
        </p:spPr>
        <p:txBody>
          <a:bodyPr vert="horz" lIns="91440" tIns="45720" rIns="91440" bIns="45720" anchor="b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sz="quarter" idx="1"/>
          </p:nvPr>
        </p:nvSpPr>
        <p:spPr>
          <a:xfrm>
            <a:off x="2242726" y="3028858"/>
            <a:ext cx="7706545" cy="80028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1000"/>
              </a:spcBef>
              <a:buNone/>
            </a:pPr>
            <a:r>
              <a:rPr lang="zh-CN" altLang="en-US" sz="4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Pleasures of Mahjong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B8682BD2-39A3-EEA6-3FB5-7839E6F90FC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806" y="1295400"/>
            <a:ext cx="9448800" cy="5042129"/>
          </a:xfrm>
          <a:prstGeom prst="rect">
            <a:avLst/>
          </a:prstGeom>
        </p:spPr>
      </p:pic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9925" y="0"/>
            <a:ext cx="10850563" cy="1028699"/>
          </a:xfrm>
        </p:spPr>
        <p:txBody>
          <a:bodyPr vert="horz" lIns="91440" tIns="45720" rIns="91440" bIns="4572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Threefold Pleasures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20243" y="4672251"/>
            <a:ext cx="646332" cy="646331"/>
          </a:xfrm>
          <a:prstGeom prst="rect">
            <a:avLst/>
          </a:prstGeom>
          <a:noFill/>
          <a:effectLst/>
        </p:spPr>
        <p:txBody>
          <a:bodyPr vert="horz" wrap="none" lIns="91440" tIns="45720" rIns="91440" bIns="45720" rtlCol="0" anchor="t">
            <a:spAutoFit/>
          </a:bodyPr>
          <a:lstStyle/>
          <a:p>
            <a:pPr algn="r">
              <a:defRPr/>
            </a:pP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920244" y="1913671"/>
            <a:ext cx="646332" cy="646331"/>
          </a:xfrm>
          <a:prstGeom prst="rect">
            <a:avLst/>
          </a:prstGeom>
          <a:noFill/>
          <a:effectLst/>
        </p:spPr>
        <p:txBody>
          <a:bodyPr vert="horz" wrap="none" lIns="91440" tIns="45720" rIns="91440" bIns="45720" rtlCol="0" anchor="t">
            <a:spAutoFit/>
          </a:bodyPr>
          <a:lstStyle/>
          <a:p>
            <a:pPr marL="0" algn="r">
              <a:defRPr/>
            </a:pPr>
            <a:r>
              <a:rPr lang="en-US" sz="3600" b="1" i="1" u="non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01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920244" y="3292961"/>
            <a:ext cx="646332" cy="646331"/>
          </a:xfrm>
          <a:prstGeom prst="rect">
            <a:avLst/>
          </a:prstGeom>
          <a:noFill/>
          <a:effectLst/>
        </p:spPr>
        <p:txBody>
          <a:bodyPr vert="horz" wrap="none" lIns="91440" tIns="45720" rIns="91440" bIns="45720" rtlCol="0" anchor="t">
            <a:spAutoFit/>
          </a:bodyPr>
          <a:lstStyle/>
          <a:p>
            <a:pPr algn="r">
              <a:defRPr/>
            </a:pP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67000" y="1975226"/>
            <a:ext cx="8077200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 interaction in cooperative-competitive boundaries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667000" y="3354516"/>
            <a:ext cx="7848600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 connections via fragmented conversations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667000" y="4733806"/>
            <a:ext cx="7848600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 imagination for "good luck is possible"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52">
              <a:srgbClr val="6DBA90">
                <a:lumMod val="20000"/>
                <a:lumOff val="80000"/>
              </a:srgbClr>
            </a:gs>
            <a:gs pos="61000">
              <a:srgbClr val="FFFFFF"/>
            </a:gs>
            <a:gs pos="95000">
              <a:srgbClr val="6DBA90">
                <a:alpha val="68000"/>
                <a:lumMod val="60000"/>
                <a:lumOff val="4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1676400" y="1833776"/>
            <a:ext cx="8553449" cy="1590675"/>
          </a:xfrm>
        </p:spPr>
        <p:txBody>
          <a:bodyPr vert="horz" lIns="91440" tIns="45720" rIns="91440" bIns="45720" anchor="b"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altLang="zh-CN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Listening</a:t>
            </a:r>
            <a:endParaRPr lang="zh-CN" altLang="en-US" sz="4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52">
              <a:srgbClr val="6DBA90">
                <a:lumMod val="20000"/>
                <a:lumOff val="80000"/>
              </a:srgbClr>
            </a:gs>
            <a:gs pos="61000">
              <a:srgbClr val="FFFFFF"/>
            </a:gs>
            <a:gs pos="95000">
              <a:srgbClr val="6DBA90">
                <a:alpha val="68000"/>
                <a:lumMod val="60000"/>
                <a:lumOff val="4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2519311" y="1856444"/>
            <a:ext cx="7153377" cy="830997"/>
          </a:xfrm>
          <a:prstGeom prst="rect">
            <a:avLst/>
          </a:prstGeom>
        </p:spPr>
        <p:txBody>
          <a:bodyPr vert="horz" lIns="91440" tIns="45720" rIns="91440" bIns="45720" anchor="b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4800" b="1" i="0" u="non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01.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sz="quarter" idx="1"/>
          </p:nvPr>
        </p:nvSpPr>
        <p:spPr>
          <a:xfrm>
            <a:off x="2546607" y="2819400"/>
            <a:ext cx="7153377" cy="699102"/>
          </a:xfrm>
          <a:prstGeom prst="rect">
            <a:avLst/>
          </a:prstGeom>
        </p:spPr>
        <p:txBody>
          <a:bodyPr vert="horz" lIns="91440" tIns="45720" rIns="91440" bIns="45720" anchor="t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1000"/>
              </a:spcBef>
              <a:buNone/>
            </a:pPr>
            <a:r>
              <a:rPr lang="zh-CN" altLang="en-US" sz="3600" b="1" i="0" u="non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Introduction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335076" y="1912004"/>
            <a:ext cx="2982351" cy="3803641"/>
          </a:xfrm>
          <a:custGeom>
            <a:avLst/>
            <a:gdLst/>
            <a:ahLst/>
            <a:cxnLst/>
            <a:rect l="l" t="t" r="r" b="b"/>
            <a:pathLst>
              <a:path w="2982351" h="3938954">
                <a:moveTo>
                  <a:pt x="0" y="0"/>
                </a:moveTo>
                <a:lnTo>
                  <a:pt x="2982351" y="0"/>
                </a:lnTo>
                <a:lnTo>
                  <a:pt x="2982351" y="511466"/>
                </a:lnTo>
                <a:lnTo>
                  <a:pt x="2704514" y="672611"/>
                </a:lnTo>
                <a:lnTo>
                  <a:pt x="2982351" y="833757"/>
                </a:lnTo>
                <a:lnTo>
                  <a:pt x="2982351" y="3938954"/>
                </a:lnTo>
                <a:lnTo>
                  <a:pt x="0" y="3938954"/>
                </a:lnTo>
                <a:lnTo>
                  <a:pt x="0" y="833757"/>
                </a:lnTo>
                <a:lnTo>
                  <a:pt x="277837" y="672611"/>
                </a:lnTo>
                <a:lnTo>
                  <a:pt x="0" y="511466"/>
                </a:ln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algn="ctr"/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2477437" y="2022631"/>
            <a:ext cx="697627" cy="64633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marL="0" algn="ctr">
              <a:defRPr/>
            </a:pPr>
            <a:r>
              <a:rPr lang="en-US" sz="3600" b="1" i="0" u="none" baseline="0">
                <a:solidFill>
                  <a:schemeClr val="accent1"/>
                </a:solidFill>
                <a:latin typeface="Arial"/>
                <a:ea typeface="Arial"/>
              </a:rPr>
              <a:t>01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799867" y="3335956"/>
            <a:ext cx="2573695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lstStyle/>
          <a:p>
            <a:r>
              <a:rPr lang="zh-CN" altLang="en-US" sz="2400" b="1" dirty="0">
                <a:solidFill>
                  <a:srgbClr val="2F2F2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Four players</a:t>
            </a:r>
            <a:endParaRPr lang="en-US" altLang="zh-CN" sz="2400" b="1" dirty="0">
              <a:solidFill>
                <a:srgbClr val="2F2F2F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solidFill>
                  <a:srgbClr val="2F2F2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The East</a:t>
            </a:r>
            <a:r>
              <a:rPr lang="zh-CN" altLang="en-US" sz="2400" b="1" dirty="0">
                <a:solidFill>
                  <a:srgbClr val="2F2F2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player as dealer</a:t>
            </a:r>
          </a:p>
        </p:txBody>
      </p:sp>
      <p:sp>
        <p:nvSpPr>
          <p:cNvPr id="7" name="Freeform 7"/>
          <p:cNvSpPr/>
          <p:nvPr/>
        </p:nvSpPr>
        <p:spPr>
          <a:xfrm>
            <a:off x="4656614" y="1912004"/>
            <a:ext cx="2982351" cy="3803641"/>
          </a:xfrm>
          <a:custGeom>
            <a:avLst/>
            <a:gdLst/>
            <a:ahLst/>
            <a:cxnLst/>
            <a:rect l="l" t="t" r="r" b="b"/>
            <a:pathLst>
              <a:path w="2982351" h="3938954">
                <a:moveTo>
                  <a:pt x="0" y="0"/>
                </a:moveTo>
                <a:lnTo>
                  <a:pt x="2982351" y="0"/>
                </a:lnTo>
                <a:lnTo>
                  <a:pt x="2982351" y="511466"/>
                </a:lnTo>
                <a:lnTo>
                  <a:pt x="2704514" y="672611"/>
                </a:lnTo>
                <a:lnTo>
                  <a:pt x="2982351" y="833757"/>
                </a:lnTo>
                <a:lnTo>
                  <a:pt x="2982351" y="3938954"/>
                </a:lnTo>
                <a:lnTo>
                  <a:pt x="0" y="3938954"/>
                </a:lnTo>
                <a:lnTo>
                  <a:pt x="0" y="833757"/>
                </a:lnTo>
                <a:lnTo>
                  <a:pt x="277837" y="672611"/>
                </a:lnTo>
                <a:lnTo>
                  <a:pt x="0" y="511466"/>
                </a:ln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algn="ctr"/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5798976" y="2022630"/>
            <a:ext cx="697628" cy="64633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marL="0" algn="ctr">
              <a:defRPr/>
            </a:pPr>
            <a:r>
              <a:rPr lang="en-US" sz="3600" b="1" i="0" u="none" baseline="0">
                <a:solidFill>
                  <a:schemeClr val="accent2"/>
                </a:solidFill>
                <a:latin typeface="Arial"/>
                <a:ea typeface="Arial"/>
              </a:rPr>
              <a:t>02</a:t>
            </a:r>
            <a:endParaRPr lang="en-US" sz="110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37CC762-8A8A-874B-559F-03DFC545F0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58057"/>
            <a:ext cx="11277600" cy="5671343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4953000" y="3244489"/>
            <a:ext cx="2573695" cy="15696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lstStyle/>
          <a:p>
            <a:r>
              <a:rPr lang="zh-CN" altLang="en-US" sz="2400" b="1" dirty="0">
                <a:solidFill>
                  <a:srgbClr val="2F2F2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Drawing and discarding turns to form </a:t>
            </a:r>
            <a:r>
              <a:rPr lang="en-US" altLang="zh-CN" sz="2400" b="1" dirty="0">
                <a:solidFill>
                  <a:srgbClr val="2F2F2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a </a:t>
            </a:r>
            <a:r>
              <a:rPr lang="zh-CN" altLang="en-US" sz="2400" b="1" dirty="0">
                <a:solidFill>
                  <a:srgbClr val="2F2F2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winning hand</a:t>
            </a:r>
          </a:p>
        </p:txBody>
      </p:sp>
      <p:sp>
        <p:nvSpPr>
          <p:cNvPr id="11" name="Freeform 11"/>
          <p:cNvSpPr/>
          <p:nvPr/>
        </p:nvSpPr>
        <p:spPr>
          <a:xfrm>
            <a:off x="7978153" y="1909771"/>
            <a:ext cx="2982351" cy="3803641"/>
          </a:xfrm>
          <a:custGeom>
            <a:avLst/>
            <a:gdLst/>
            <a:ahLst/>
            <a:cxnLst/>
            <a:rect l="l" t="t" r="r" b="b"/>
            <a:pathLst>
              <a:path w="2982351" h="3938954">
                <a:moveTo>
                  <a:pt x="0" y="0"/>
                </a:moveTo>
                <a:lnTo>
                  <a:pt x="2982351" y="0"/>
                </a:lnTo>
                <a:lnTo>
                  <a:pt x="2982351" y="511466"/>
                </a:lnTo>
                <a:lnTo>
                  <a:pt x="2704514" y="672611"/>
                </a:lnTo>
                <a:lnTo>
                  <a:pt x="2982351" y="833757"/>
                </a:lnTo>
                <a:lnTo>
                  <a:pt x="2982351" y="3938954"/>
                </a:lnTo>
                <a:lnTo>
                  <a:pt x="0" y="3938954"/>
                </a:lnTo>
                <a:lnTo>
                  <a:pt x="0" y="833757"/>
                </a:lnTo>
                <a:lnTo>
                  <a:pt x="277837" y="672611"/>
                </a:lnTo>
                <a:lnTo>
                  <a:pt x="0" y="511466"/>
                </a:lnTo>
                <a:close/>
              </a:path>
            </a:pathLst>
          </a:custGeom>
          <a:noFill/>
          <a:ln w="25400">
            <a:solidFill>
              <a:schemeClr val="accent3"/>
            </a:solidFill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algn="ctr"/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9120513" y="2022629"/>
            <a:ext cx="697628" cy="64633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marL="0" algn="ctr">
              <a:defRPr/>
            </a:pPr>
            <a:r>
              <a:rPr lang="en-US" sz="3600" b="1" i="0" u="none" baseline="0">
                <a:solidFill>
                  <a:schemeClr val="accent3"/>
                </a:solidFill>
                <a:latin typeface="Arial"/>
                <a:ea typeface="Arial"/>
              </a:rPr>
              <a:t>03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8725996" y="3244489"/>
            <a:ext cx="2573695" cy="13832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2F2F2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Peng</a:t>
            </a:r>
            <a:r>
              <a:rPr lang="zh-CN" altLang="en-US" sz="2400" b="1" dirty="0">
                <a:solidFill>
                  <a:srgbClr val="2F2F2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：</a:t>
            </a:r>
            <a:r>
              <a:rPr lang="zh-CN" altLang="en-US" sz="2400" b="1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碰</a:t>
            </a:r>
            <a:endParaRPr lang="en-US" altLang="zh-CN" sz="2400" b="1" dirty="0">
              <a:solidFill>
                <a:srgbClr val="2F2F2F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2F2F2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Gang</a:t>
            </a:r>
            <a:r>
              <a:rPr lang="zh-CN" altLang="en-US" sz="2400" b="1" dirty="0">
                <a:solidFill>
                  <a:srgbClr val="2F2F2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：</a:t>
            </a:r>
            <a:r>
              <a:rPr lang="zh-CN" altLang="en-US" sz="2400" b="1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杠</a:t>
            </a:r>
            <a:endParaRPr lang="en-US" altLang="zh-CN" sz="2400" b="1" dirty="0">
              <a:solidFill>
                <a:srgbClr val="2F2F2F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2F2F2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Chi</a:t>
            </a:r>
            <a:r>
              <a:rPr lang="zh-CN" altLang="en-US" sz="2400" b="1" dirty="0">
                <a:solidFill>
                  <a:srgbClr val="2F2F2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：</a:t>
            </a:r>
            <a:r>
              <a:rPr lang="zh-CN" altLang="en-US" sz="2400" b="1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吃</a:t>
            </a:r>
            <a:endParaRPr lang="en-US" altLang="zh-CN" sz="2400" b="1" dirty="0">
              <a:solidFill>
                <a:srgbClr val="2F2F2F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165FDC1-EA18-6476-8390-D9DEA513E57D}"/>
              </a:ext>
            </a:extLst>
          </p:cNvPr>
          <p:cNvSpPr txBox="1"/>
          <p:nvPr/>
        </p:nvSpPr>
        <p:spPr>
          <a:xfrm>
            <a:off x="478809" y="291063"/>
            <a:ext cx="62267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i="0" u="non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Fundamental Gameplay Structure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</p:spPr>
        <p:txBody>
          <a:bodyPr vert="horz" lIns="91440" tIns="45720" rIns="91440" bIns="45720" anchor="b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Interactive Social Structure</a:t>
            </a:r>
          </a:p>
        </p:txBody>
      </p:sp>
      <p:sp>
        <p:nvSpPr>
          <p:cNvPr id="3" name="AutoShape 3"/>
          <p:cNvSpPr/>
          <p:nvPr/>
        </p:nvSpPr>
        <p:spPr>
          <a:xfrm>
            <a:off x="5130662" y="1630554"/>
            <a:ext cx="1973609" cy="1973609"/>
          </a:xfrm>
          <a:prstGeom prst="ellipse">
            <a:avLst/>
          </a:prstGeom>
          <a:gradFill>
            <a:gsLst>
              <a:gs pos="0">
                <a:srgbClr val="6DBA90">
                  <a:alpha val="0"/>
                </a:srgbClr>
              </a:gs>
              <a:gs pos="100000">
                <a:srgbClr val="6DBA90">
                  <a:alpha val="30000"/>
                </a:srgbClr>
              </a:gs>
            </a:gsLst>
            <a:lin ang="5400000"/>
          </a:gradFill>
          <a:ln>
            <a:noFill/>
          </a:ln>
        </p:spPr>
        <p:txBody>
          <a:bodyPr vert="horz" lIns="91440" tIns="45720" rIns="91440" bIns="45720" anchor="ctr">
            <a:spAutoFit/>
          </a:bodyPr>
          <a:lstStyle/>
          <a:p>
            <a:pPr marL="0" algn="ctr"/>
            <a:endParaRPr/>
          </a:p>
        </p:txBody>
      </p:sp>
      <p:pic>
        <p:nvPicPr>
          <p:cNvPr id="4" name="image9.jpg"/>
          <p:cNvPicPr>
            <a:picLocks noChangeAspect="1"/>
          </p:cNvPicPr>
          <p:nvPr/>
        </p:nvPicPr>
        <p:blipFill>
          <a:blip r:embed="rId2"/>
          <a:srcRect l="48205" t="52475" r="28380" b="8954"/>
          <a:stretch>
            <a:fillRect/>
          </a:stretch>
        </p:blipFill>
        <p:spPr>
          <a:xfrm>
            <a:off x="5205884" y="1693584"/>
            <a:ext cx="1805597" cy="1805597"/>
          </a:xfrm>
          <a:prstGeom prst="ellipse">
            <a:avLst/>
          </a:prstGeom>
        </p:spPr>
      </p:pic>
      <p:pic>
        <p:nvPicPr>
          <p:cNvPr id="5" name="image10.png"/>
          <p:cNvPicPr>
            <a:picLocks noChangeAspect="1"/>
          </p:cNvPicPr>
          <p:nvPr/>
        </p:nvPicPr>
        <p:blipFill>
          <a:blip r:embed="rId3"/>
          <a:srcRect l="51277" t="42789" r="31948" b="36944"/>
          <a:stretch>
            <a:fillRect/>
          </a:stretch>
        </p:blipFill>
        <p:spPr>
          <a:xfrm>
            <a:off x="5432669" y="1223856"/>
            <a:ext cx="1314179" cy="963840"/>
          </a:xfrm>
          <a:prstGeom prst="ellipse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4986383" y="1495058"/>
            <a:ext cx="2244600" cy="2244600"/>
          </a:xfrm>
          <a:prstGeom prst="ellipse">
            <a:avLst/>
          </a:prstGeom>
          <a:gradFill>
            <a:gsLst>
              <a:gs pos="0">
                <a:srgbClr val="6DBA90">
                  <a:alpha val="0"/>
                </a:srgbClr>
              </a:gs>
              <a:gs pos="100000">
                <a:srgbClr val="6DBA90">
                  <a:alpha val="30000"/>
                </a:srgbClr>
              </a:gs>
            </a:gsLst>
            <a:lin ang="5400000"/>
          </a:gradFill>
          <a:ln>
            <a:noFill/>
          </a:ln>
        </p:spPr>
        <p:txBody>
          <a:bodyPr vert="horz" lIns="91440" tIns="45720" rIns="91440" bIns="45720" anchor="ctr">
            <a:spAutoFit/>
          </a:bodyPr>
          <a:lstStyle/>
          <a:p>
            <a:pPr marL="0" algn="ctr"/>
            <a:endParaRPr/>
          </a:p>
        </p:txBody>
      </p:sp>
      <p:sp>
        <p:nvSpPr>
          <p:cNvPr id="7" name="AutoShape 7"/>
          <p:cNvSpPr/>
          <p:nvPr/>
        </p:nvSpPr>
        <p:spPr>
          <a:xfrm>
            <a:off x="4765914" y="1265806"/>
            <a:ext cx="2703104" cy="2703104"/>
          </a:xfrm>
          <a:prstGeom prst="ellipse">
            <a:avLst/>
          </a:prstGeom>
          <a:noFill/>
          <a:ln>
            <a:gradFill>
              <a:gsLst>
                <a:gs pos="33000">
                  <a:srgbClr val="6DBA90">
                    <a:alpha val="0"/>
                  </a:srgbClr>
                </a:gs>
                <a:gs pos="100000">
                  <a:srgbClr val="6DBA90"/>
                </a:gs>
              </a:gsLst>
              <a:lin ang="5400000"/>
            </a:gradFill>
            <a:prstDash val="sysDot"/>
          </a:ln>
        </p:spPr>
        <p:txBody>
          <a:bodyPr vert="horz" lIns="91440" tIns="45720" rIns="91440" bIns="45720" anchor="ctr">
            <a:spAutoFit/>
          </a:bodyPr>
          <a:lstStyle/>
          <a:p>
            <a:pPr marL="0" algn="ctr"/>
            <a:endParaRPr/>
          </a:p>
        </p:txBody>
      </p:sp>
      <p:sp>
        <p:nvSpPr>
          <p:cNvPr id="8" name="AutoShape 8"/>
          <p:cNvSpPr/>
          <p:nvPr/>
        </p:nvSpPr>
        <p:spPr>
          <a:xfrm>
            <a:off x="3928754" y="2266831"/>
            <a:ext cx="136671" cy="136671"/>
          </a:xfrm>
          <a:prstGeom prst="ellipse">
            <a:avLst/>
          </a:prstGeom>
          <a:solidFill>
            <a:schemeClr val="accent1"/>
          </a:solidFill>
          <a:ln w="177800">
            <a:solidFill>
              <a:schemeClr val="accent1">
                <a:alpha val="40000"/>
              </a:schemeClr>
            </a:solidFill>
          </a:ln>
        </p:spPr>
        <p:txBody>
          <a:bodyPr vert="horz" lIns="91440" tIns="45720" rIns="91440" bIns="45720" anchor="ctr">
            <a:spAutoFit/>
          </a:bodyPr>
          <a:lstStyle/>
          <a:p>
            <a:pPr marL="0" algn="ctr"/>
            <a:endParaRPr/>
          </a:p>
        </p:txBody>
      </p:sp>
      <p:sp>
        <p:nvSpPr>
          <p:cNvPr id="9" name="AutoShape 9"/>
          <p:cNvSpPr/>
          <p:nvPr/>
        </p:nvSpPr>
        <p:spPr>
          <a:xfrm>
            <a:off x="6049130" y="4402341"/>
            <a:ext cx="136671" cy="136671"/>
          </a:xfrm>
          <a:prstGeom prst="ellipse">
            <a:avLst/>
          </a:prstGeom>
          <a:solidFill>
            <a:schemeClr val="accent1"/>
          </a:solidFill>
          <a:ln w="177800">
            <a:solidFill>
              <a:schemeClr val="accent1">
                <a:alpha val="40000"/>
              </a:schemeClr>
            </a:solidFill>
          </a:ln>
        </p:spPr>
        <p:txBody>
          <a:bodyPr vert="horz" lIns="91440" tIns="45720" rIns="91440" bIns="45720" anchor="ctr">
            <a:spAutoFit/>
          </a:bodyPr>
          <a:lstStyle/>
          <a:p>
            <a:pPr marL="0" algn="ctr"/>
            <a:endParaRPr/>
          </a:p>
        </p:txBody>
      </p:sp>
      <p:sp>
        <p:nvSpPr>
          <p:cNvPr id="10" name="AutoShape 10"/>
          <p:cNvSpPr/>
          <p:nvPr/>
        </p:nvSpPr>
        <p:spPr>
          <a:xfrm>
            <a:off x="8145155" y="2266830"/>
            <a:ext cx="136671" cy="136671"/>
          </a:xfrm>
          <a:prstGeom prst="ellipse">
            <a:avLst/>
          </a:prstGeom>
          <a:solidFill>
            <a:schemeClr val="accent1"/>
          </a:solidFill>
          <a:ln w="177800">
            <a:solidFill>
              <a:schemeClr val="accent1">
                <a:alpha val="40000"/>
              </a:schemeClr>
            </a:solidFill>
          </a:ln>
        </p:spPr>
        <p:txBody>
          <a:bodyPr vert="horz" lIns="91440" tIns="45720" rIns="91440" bIns="45720" anchor="ctr">
            <a:spAutoFit/>
          </a:bodyPr>
          <a:lstStyle/>
          <a:p>
            <a:pPr marL="0" algn="ctr"/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474492" y="1821692"/>
            <a:ext cx="3416651" cy="101566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>
              <a:defRPr/>
            </a:pPr>
            <a:r>
              <a:rPr lang="zh-CN" altLang="en-US" sz="2000" b="1" i="0" u="none" baseline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思源黑体 CN Bold"/>
                <a:cs typeface="Times New Roman" panose="02020603050405020304" pitchFamily="18" charset="0"/>
              </a:rPr>
              <a:t>Mutual benefit from discards vs. </a:t>
            </a:r>
            <a:endParaRPr lang="en-US" altLang="zh-CN" sz="2000" b="1" i="0" u="none" baseline="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思源黑体 CN Bold"/>
              <a:cs typeface="Times New Roman" panose="02020603050405020304" pitchFamily="18" charset="0"/>
            </a:endParaRPr>
          </a:p>
          <a:p>
            <a:pPr marL="0" algn="ctr">
              <a:defRPr/>
            </a:pPr>
            <a:r>
              <a:rPr lang="zh-CN" altLang="en-US" sz="2000" b="1" i="0" u="none" baseline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思源黑体 CN Bold"/>
                <a:cs typeface="Times New Roman" panose="02020603050405020304" pitchFamily="18" charset="0"/>
              </a:rPr>
              <a:t>fear of "dealing in"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001000" y="1975580"/>
            <a:ext cx="407973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Aid and check behavior in </a:t>
            </a:r>
            <a:endParaRPr lang="en-US" altLang="zh-CN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socio-psychological order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593289" y="4740382"/>
            <a:ext cx="3048352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"Mutual restraint" </a:t>
            </a:r>
            <a:endParaRPr lang="en-US" altLang="zh-CN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Lin Guoqing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9F7D2735-74C2-E07A-4700-D26B0B8D41F1}"/>
              </a:ext>
            </a:extLst>
          </p:cNvPr>
          <p:cNvGrpSpPr/>
          <p:nvPr/>
        </p:nvGrpSpPr>
        <p:grpSpPr>
          <a:xfrm>
            <a:off x="800100" y="2568293"/>
            <a:ext cx="10591800" cy="3014388"/>
            <a:chOff x="800100" y="1737295"/>
            <a:chExt cx="10591800" cy="3014388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9CF86468-225B-E31D-8C40-48000BC45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" y="1737295"/>
              <a:ext cx="10591800" cy="3014388"/>
            </a:xfrm>
            <a:prstGeom prst="rect">
              <a:avLst/>
            </a:prstGeom>
          </p:spPr>
        </p:pic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BB7D9965-94CF-E104-0821-6E1A779F31C2}"/>
                </a:ext>
              </a:extLst>
            </p:cNvPr>
            <p:cNvCxnSpPr/>
            <p:nvPr/>
          </p:nvCxnSpPr>
          <p:spPr>
            <a:xfrm>
              <a:off x="2126231" y="3581400"/>
              <a:ext cx="698691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52">
              <a:srgbClr val="6DBA90">
                <a:lumMod val="20000"/>
                <a:lumOff val="80000"/>
              </a:srgbClr>
            </a:gs>
            <a:gs pos="61000">
              <a:srgbClr val="FFFFFF"/>
            </a:gs>
            <a:gs pos="95000">
              <a:srgbClr val="6DBA90">
                <a:alpha val="68000"/>
                <a:lumMod val="60000"/>
                <a:lumOff val="4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2519311" y="1856444"/>
            <a:ext cx="7153377" cy="830997"/>
          </a:xfrm>
          <a:prstGeom prst="rect">
            <a:avLst/>
          </a:prstGeom>
        </p:spPr>
        <p:txBody>
          <a:bodyPr vert="horz" lIns="91440" tIns="45720" rIns="91440" bIns="45720" anchor="b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sz="quarter" idx="1"/>
          </p:nvPr>
        </p:nvSpPr>
        <p:spPr>
          <a:xfrm>
            <a:off x="2504255" y="2754291"/>
            <a:ext cx="7153377" cy="834011"/>
          </a:xfrm>
          <a:prstGeom prst="rect">
            <a:avLst/>
          </a:prstGeom>
        </p:spPr>
        <p:txBody>
          <a:bodyPr vert="horz" lIns="91440" tIns="45720" rIns="91440" bIns="45720" anchor="t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Social Alignment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5866263" y="2010490"/>
            <a:ext cx="5867400" cy="584775"/>
          </a:xfrm>
          <a:prstGeom prst="roundRect">
            <a:avLst>
              <a:gd name="adj" fmla="val 0"/>
            </a:avLst>
          </a:prstGeom>
          <a:noFill/>
          <a:ln cap="rnd">
            <a:noFill/>
            <a:prstDash val="solid"/>
          </a:ln>
          <a:effectLst/>
        </p:spPr>
        <p:txBody>
          <a:bodyPr rot="0" vert="horz" wrap="square" lIns="91440" tIns="45720" rIns="91440" bIns="45720" rtlCol="0" anchor="b">
            <a:spAutoFit/>
          </a:bodyPr>
          <a:lstStyle/>
          <a:p>
            <a:pPr marL="0" algn="l">
              <a:defRPr/>
            </a:pPr>
            <a:r>
              <a:rPr lang="en-US" sz="3200" b="1" i="0" u="none" baseline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on the left player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A3FB076-CFE7-0141-0617-79EB256B7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4505954" cy="458216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01A5B66-E66F-6153-77D9-A28ECB74450B}"/>
              </a:ext>
            </a:extLst>
          </p:cNvPr>
          <p:cNvSpPr txBox="1"/>
          <p:nvPr/>
        </p:nvSpPr>
        <p:spPr>
          <a:xfrm>
            <a:off x="5867400" y="2957500"/>
            <a:ext cx="518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must establish a kind of "interactive alignment" with the player to your left. </a:t>
            </a: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lateral focus creates subtle cooperation and probing at the table.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</p:spPr>
        <p:txBody>
          <a:bodyPr vert="horz" lIns="91440" tIns="45720" rIns="91440" bIns="45720" anchor="b">
            <a:normAutofit/>
          </a:bodyPr>
          <a:lstStyle/>
          <a:p>
            <a:pPr algn="l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Micro Public Spheres</a:t>
            </a:r>
          </a:p>
        </p:txBody>
      </p:sp>
      <p:cxnSp>
        <p:nvCxnSpPr>
          <p:cNvPr id="3" name="Connector 3"/>
          <p:cNvCxnSpPr/>
          <p:nvPr/>
        </p:nvCxnSpPr>
        <p:spPr>
          <a:xfrm>
            <a:off x="615059" y="3734332"/>
            <a:ext cx="10905431" cy="0"/>
          </a:xfrm>
          <a:prstGeom prst="line">
            <a:avLst/>
          </a:prstGeom>
          <a:ln w="3175" cap="rnd">
            <a:solidFill>
              <a:srgbClr val="FFFFFF">
                <a:lumMod val="85000"/>
              </a:srgbClr>
            </a:solidFill>
          </a:ln>
        </p:spPr>
      </p:cxnSp>
      <p:sp>
        <p:nvSpPr>
          <p:cNvPr id="5" name="TextBox 5"/>
          <p:cNvSpPr txBox="1"/>
          <p:nvPr/>
        </p:nvSpPr>
        <p:spPr>
          <a:xfrm>
            <a:off x="615059" y="4440114"/>
            <a:ext cx="3363546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Breaks between games for information exchange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2010975" y="3459968"/>
            <a:ext cx="548728" cy="548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7" name="Freeform 7"/>
          <p:cNvSpPr/>
          <p:nvPr/>
        </p:nvSpPr>
        <p:spPr>
          <a:xfrm>
            <a:off x="2145439" y="3597161"/>
            <a:ext cx="279798" cy="274343"/>
          </a:xfrm>
          <a:custGeom>
            <a:avLst/>
            <a:gdLst/>
            <a:ahLst/>
            <a:cxnLst/>
            <a:rect l="l" t="t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82832" tIns="91416" rIns="182832" bIns="91416" anchor="t">
            <a:prstTxWarp prst="textNoShape">
              <a:avLst/>
            </a:prstTxWarp>
            <a:normAutofit fontScale="40000" lnSpcReduction="20000"/>
          </a:bodyPr>
          <a:lstStyle/>
          <a:p>
            <a:pPr marL="0" algn="l"/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4492163" y="4297655"/>
            <a:ext cx="3207674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Casual conversation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emotional maintenance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5821637" y="3459968"/>
            <a:ext cx="548728" cy="5487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11" name="Freeform 11"/>
          <p:cNvSpPr/>
          <p:nvPr/>
        </p:nvSpPr>
        <p:spPr>
          <a:xfrm>
            <a:off x="5956101" y="3597161"/>
            <a:ext cx="279798" cy="274343"/>
          </a:xfrm>
          <a:custGeom>
            <a:avLst/>
            <a:gdLst/>
            <a:ahLst/>
            <a:cxnLst/>
            <a:rect l="l" t="t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82832" tIns="91416" rIns="182832" bIns="91416" anchor="t">
            <a:prstTxWarp prst="textNoShape">
              <a:avLst/>
            </a:prstTxWarp>
            <a:normAutofit fontScale="40000" lnSpcReduction="20000"/>
          </a:bodyPr>
          <a:lstStyle/>
          <a:p>
            <a:pPr marL="0" algn="l"/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8448427" y="4343400"/>
            <a:ext cx="3152633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mechanisms weaving discourse and emotion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9610482" y="3459968"/>
            <a:ext cx="548728" cy="5487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15" name="Freeform 15"/>
          <p:cNvSpPr/>
          <p:nvPr/>
        </p:nvSpPr>
        <p:spPr>
          <a:xfrm>
            <a:off x="9744946" y="3597161"/>
            <a:ext cx="279798" cy="274343"/>
          </a:xfrm>
          <a:custGeom>
            <a:avLst/>
            <a:gdLst/>
            <a:ahLst/>
            <a:cxnLst/>
            <a:rect l="l" t="t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82832" tIns="91416" rIns="182832" bIns="91416" anchor="t">
            <a:prstTxWarp prst="textNoShape">
              <a:avLst/>
            </a:prstTxWarp>
            <a:normAutofit fontScale="40000" lnSpcReduction="20000"/>
          </a:bodyPr>
          <a:lstStyle/>
          <a:p>
            <a:pPr marL="0" algn="l"/>
            <a:endParaRPr/>
          </a:p>
        </p:txBody>
      </p:sp>
      <p:cxnSp>
        <p:nvCxnSpPr>
          <p:cNvPr id="16" name="Connector 16"/>
          <p:cNvCxnSpPr/>
          <p:nvPr/>
        </p:nvCxnSpPr>
        <p:spPr>
          <a:xfrm>
            <a:off x="4038600" y="4293063"/>
            <a:ext cx="0" cy="1239480"/>
          </a:xfrm>
          <a:prstGeom prst="line">
            <a:avLst/>
          </a:prstGeom>
          <a:ln w="3175" cap="rnd">
            <a:solidFill>
              <a:srgbClr val="FFFFFF">
                <a:lumMod val="85000"/>
              </a:srgbClr>
            </a:solidFill>
          </a:ln>
        </p:spPr>
      </p:cxnSp>
      <p:cxnSp>
        <p:nvCxnSpPr>
          <p:cNvPr id="17" name="Connector 17"/>
          <p:cNvCxnSpPr/>
          <p:nvPr/>
        </p:nvCxnSpPr>
        <p:spPr>
          <a:xfrm>
            <a:off x="8077200" y="4304249"/>
            <a:ext cx="0" cy="1239480"/>
          </a:xfrm>
          <a:prstGeom prst="line">
            <a:avLst/>
          </a:prstGeom>
          <a:ln w="3175" cap="rnd">
            <a:solidFill>
              <a:srgbClr val="FFFFFF">
                <a:lumMod val="85000"/>
              </a:srgbClr>
            </a:solidFill>
          </a:ln>
        </p:spPr>
      </p:cxnSp>
      <p:sp>
        <p:nvSpPr>
          <p:cNvPr id="18" name="Freeform 18"/>
          <p:cNvSpPr/>
          <p:nvPr/>
        </p:nvSpPr>
        <p:spPr>
          <a:xfrm>
            <a:off x="8773782" y="3157975"/>
            <a:ext cx="393791" cy="167547"/>
          </a:xfrm>
          <a:custGeom>
            <a:avLst/>
            <a:gdLst/>
            <a:ahLst/>
            <a:cxnLst/>
            <a:rect l="l" t="t" r="r" b="b"/>
            <a:pathLst>
              <a:path w="650" h="262">
                <a:moveTo>
                  <a:pt x="633" y="245"/>
                </a:moveTo>
                <a:lnTo>
                  <a:pt x="633" y="227"/>
                </a:lnTo>
                <a:lnTo>
                  <a:pt x="36" y="227"/>
                </a:lnTo>
                <a:lnTo>
                  <a:pt x="36" y="36"/>
                </a:lnTo>
                <a:lnTo>
                  <a:pt x="615" y="36"/>
                </a:lnTo>
                <a:lnTo>
                  <a:pt x="615" y="245"/>
                </a:lnTo>
                <a:lnTo>
                  <a:pt x="633" y="245"/>
                </a:lnTo>
                <a:lnTo>
                  <a:pt x="633" y="227"/>
                </a:lnTo>
                <a:lnTo>
                  <a:pt x="633" y="245"/>
                </a:lnTo>
                <a:lnTo>
                  <a:pt x="650" y="245"/>
                </a:lnTo>
                <a:lnTo>
                  <a:pt x="650" y="18"/>
                </a:lnTo>
                <a:lnTo>
                  <a:pt x="633" y="0"/>
                </a:lnTo>
                <a:lnTo>
                  <a:pt x="18" y="0"/>
                </a:lnTo>
                <a:lnTo>
                  <a:pt x="0" y="18"/>
                </a:lnTo>
                <a:lnTo>
                  <a:pt x="0" y="245"/>
                </a:lnTo>
                <a:lnTo>
                  <a:pt x="18" y="262"/>
                </a:lnTo>
                <a:lnTo>
                  <a:pt x="633" y="262"/>
                </a:lnTo>
                <a:lnTo>
                  <a:pt x="650" y="245"/>
                </a:lnTo>
                <a:lnTo>
                  <a:pt x="633" y="245"/>
                </a:lnTo>
                <a:close/>
              </a:path>
            </a:pathLst>
          </a:custGeom>
          <a:solidFill>
            <a:srgbClr val="5E6060"/>
          </a:solidFill>
          <a:ln>
            <a:noFill/>
          </a:ln>
        </p:spPr>
        <p:txBody>
          <a:bodyPr vert="horz" lIns="91440" tIns="45720" rIns="91440" bIns="45720" anchor="ctr">
            <a:normAutofit fontScale="32500" lnSpcReduction="20000"/>
          </a:bodyPr>
          <a:lstStyle/>
          <a:p>
            <a:pPr marL="0" algn="ctr"/>
            <a:endParaRPr/>
          </a:p>
        </p:txBody>
      </p:sp>
      <p:sp>
        <p:nvSpPr>
          <p:cNvPr id="19" name="Freeform 19"/>
          <p:cNvSpPr/>
          <p:nvPr/>
        </p:nvSpPr>
        <p:spPr>
          <a:xfrm>
            <a:off x="1524000" y="1611341"/>
            <a:ext cx="3399923" cy="104238"/>
          </a:xfrm>
          <a:custGeom>
            <a:avLst/>
            <a:gdLst/>
            <a:ahLst/>
            <a:cxnLst/>
            <a:rect l="l" t="t" r="r" b="b"/>
            <a:pathLst>
              <a:path w="5612" h="163">
                <a:moveTo>
                  <a:pt x="5594" y="145"/>
                </a:moveTo>
                <a:lnTo>
                  <a:pt x="5594" y="127"/>
                </a:lnTo>
                <a:lnTo>
                  <a:pt x="36" y="127"/>
                </a:lnTo>
                <a:lnTo>
                  <a:pt x="36" y="35"/>
                </a:lnTo>
                <a:lnTo>
                  <a:pt x="5576" y="35"/>
                </a:lnTo>
                <a:lnTo>
                  <a:pt x="5576" y="145"/>
                </a:lnTo>
                <a:lnTo>
                  <a:pt x="5594" y="145"/>
                </a:lnTo>
                <a:lnTo>
                  <a:pt x="5594" y="127"/>
                </a:lnTo>
                <a:lnTo>
                  <a:pt x="5594" y="145"/>
                </a:lnTo>
                <a:lnTo>
                  <a:pt x="5612" y="145"/>
                </a:lnTo>
                <a:lnTo>
                  <a:pt x="5612" y="0"/>
                </a:lnTo>
                <a:lnTo>
                  <a:pt x="0" y="0"/>
                </a:lnTo>
                <a:lnTo>
                  <a:pt x="0" y="163"/>
                </a:lnTo>
                <a:lnTo>
                  <a:pt x="5612" y="163"/>
                </a:lnTo>
                <a:lnTo>
                  <a:pt x="5612" y="145"/>
                </a:lnTo>
                <a:lnTo>
                  <a:pt x="5594" y="145"/>
                </a:lnTo>
                <a:close/>
              </a:path>
            </a:pathLst>
          </a:custGeom>
          <a:solidFill>
            <a:srgbClr val="5E6060"/>
          </a:solidFill>
          <a:ln>
            <a:noFill/>
          </a:ln>
        </p:spPr>
        <p:txBody>
          <a:bodyPr vert="horz" lIns="91440" tIns="45720" rIns="91440" bIns="45720" anchor="ctr">
            <a:normAutofit fontScale="25000" lnSpcReduction="20000"/>
          </a:bodyPr>
          <a:lstStyle/>
          <a:p>
            <a:pPr marL="0" algn="ctr"/>
            <a:endParaRPr/>
          </a:p>
        </p:txBody>
      </p:sp>
      <p:grpSp>
        <p:nvGrpSpPr>
          <p:cNvPr id="205" name="组合 204">
            <a:extLst>
              <a:ext uri="{FF2B5EF4-FFF2-40B4-BE49-F238E27FC236}">
                <a16:creationId xmlns:a16="http://schemas.microsoft.com/office/drawing/2014/main" id="{7C124437-AEDB-74D7-3F65-AF2A856F8ECC}"/>
              </a:ext>
            </a:extLst>
          </p:cNvPr>
          <p:cNvGrpSpPr/>
          <p:nvPr/>
        </p:nvGrpSpPr>
        <p:grpSpPr>
          <a:xfrm>
            <a:off x="3248275" y="1011639"/>
            <a:ext cx="6496671" cy="2260094"/>
            <a:chOff x="3060478" y="1365301"/>
            <a:chExt cx="6496671" cy="2260094"/>
          </a:xfrm>
        </p:grpSpPr>
        <p:sp>
          <p:nvSpPr>
            <p:cNvPr id="206" name="AutoShape 3">
              <a:extLst>
                <a:ext uri="{FF2B5EF4-FFF2-40B4-BE49-F238E27FC236}">
                  <a16:creationId xmlns:a16="http://schemas.microsoft.com/office/drawing/2014/main" id="{D7A9E5BC-610F-830C-97B1-7CEC606650CF}"/>
                </a:ext>
              </a:extLst>
            </p:cNvPr>
            <p:cNvSpPr/>
            <p:nvPr/>
          </p:nvSpPr>
          <p:spPr>
            <a:xfrm>
              <a:off x="5252671" y="1365301"/>
              <a:ext cx="1988458" cy="198845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lIns="91440" tIns="45720" rIns="91440" bIns="45720" anchor="ctr">
              <a:normAutofit/>
            </a:bodyPr>
            <a:lstStyle/>
            <a:p>
              <a:pPr marL="0" algn="ctr"/>
              <a:endParaRPr/>
            </a:p>
          </p:txBody>
        </p:sp>
        <p:sp>
          <p:nvSpPr>
            <p:cNvPr id="207" name="Freeform 4">
              <a:extLst>
                <a:ext uri="{FF2B5EF4-FFF2-40B4-BE49-F238E27FC236}">
                  <a16:creationId xmlns:a16="http://schemas.microsoft.com/office/drawing/2014/main" id="{D064AF56-F1FF-AABC-1CB2-1F377B0E1E8D}"/>
                </a:ext>
              </a:extLst>
            </p:cNvPr>
            <p:cNvSpPr/>
            <p:nvPr/>
          </p:nvSpPr>
          <p:spPr>
            <a:xfrm rot="21439082">
              <a:off x="3060478" y="1781349"/>
              <a:ext cx="6496671" cy="1692976"/>
            </a:xfrm>
            <a:custGeom>
              <a:avLst/>
              <a:gdLst/>
              <a:ahLst/>
              <a:cxnLst/>
              <a:rect l="l" t="t" r="r" b="b"/>
              <a:pathLst>
                <a:path w="5746" h="1503">
                  <a:moveTo>
                    <a:pt x="3663" y="153"/>
                  </a:moveTo>
                  <a:cubicBezTo>
                    <a:pt x="4811" y="0"/>
                    <a:pt x="5665" y="14"/>
                    <a:pt x="5701" y="211"/>
                  </a:cubicBezTo>
                  <a:cubicBezTo>
                    <a:pt x="5746" y="456"/>
                    <a:pt x="4515" y="888"/>
                    <a:pt x="2951" y="1177"/>
                  </a:cubicBezTo>
                  <a:cubicBezTo>
                    <a:pt x="1387" y="1467"/>
                    <a:pt x="82" y="1503"/>
                    <a:pt x="37" y="1259"/>
                  </a:cubicBezTo>
                  <a:cubicBezTo>
                    <a:pt x="0" y="1061"/>
                    <a:pt x="800" y="740"/>
                    <a:pt x="1935" y="471"/>
                  </a:cubicBezTo>
                </a:path>
              </a:pathLst>
            </a:custGeom>
            <a:ln w="19050">
              <a:solidFill>
                <a:srgbClr val="F99A04">
                  <a:alpha val="20000"/>
                </a:srgbClr>
              </a:solidFill>
              <a:prstDash val="dash"/>
              <a:tailEnd type="triangle"/>
            </a:ln>
          </p:spPr>
          <p:txBody>
            <a:bodyPr vert="horz" lIns="91440" tIns="45720" rIns="91440" bIns="45720" anchor="ctr">
              <a:normAutofit/>
            </a:bodyPr>
            <a:lstStyle/>
            <a:p>
              <a:pPr marL="0" algn="ctr"/>
              <a:endParaRPr/>
            </a:p>
          </p:txBody>
        </p:sp>
        <p:sp>
          <p:nvSpPr>
            <p:cNvPr id="208" name="AutoShape 7">
              <a:extLst>
                <a:ext uri="{FF2B5EF4-FFF2-40B4-BE49-F238E27FC236}">
                  <a16:creationId xmlns:a16="http://schemas.microsoft.com/office/drawing/2014/main" id="{19A75B4F-4401-CE4F-E0DC-D97BFE3397F9}"/>
                </a:ext>
              </a:extLst>
            </p:cNvPr>
            <p:cNvSpPr/>
            <p:nvPr/>
          </p:nvSpPr>
          <p:spPr>
            <a:xfrm>
              <a:off x="4618330" y="3241749"/>
              <a:ext cx="383646" cy="383646"/>
            </a:xfrm>
            <a:prstGeom prst="ellipse">
              <a:avLst/>
            </a:prstGeom>
            <a:solidFill>
              <a:srgbClr val="F0F0F0"/>
            </a:solidFill>
            <a:ln cap="rnd">
              <a:noFill/>
              <a:prstDash val="solid"/>
            </a:ln>
            <a:effectLst/>
          </p:spPr>
          <p:txBody>
            <a:bodyPr rot="0" vert="horz" wrap="square" lIns="91440" tIns="45720" rIns="91440" bIns="45720" anchor="ctr">
              <a:prstTxWarp prst="textNoShape">
                <a:avLst/>
              </a:prstTxWarp>
              <a:noAutofit/>
            </a:bodyPr>
            <a:lstStyle/>
            <a:p>
              <a:pPr marL="0" algn="ctr"/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52">
              <a:srgbClr val="6DBA90">
                <a:lumMod val="20000"/>
                <a:lumOff val="80000"/>
              </a:srgbClr>
            </a:gs>
            <a:gs pos="61000">
              <a:srgbClr val="FFFFFF"/>
            </a:gs>
            <a:gs pos="95000">
              <a:srgbClr val="6DBA90">
                <a:alpha val="68000"/>
                <a:lumMod val="60000"/>
                <a:lumOff val="4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2519311" y="1856444"/>
            <a:ext cx="7153377" cy="830997"/>
          </a:xfrm>
          <a:prstGeom prst="rect">
            <a:avLst/>
          </a:prstGeom>
        </p:spPr>
        <p:txBody>
          <a:bodyPr vert="horz" lIns="91440" tIns="45720" rIns="91440" bIns="45720"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sz="quarter" idx="1"/>
          </p:nvPr>
        </p:nvSpPr>
        <p:spPr>
          <a:xfrm>
            <a:off x="2504255" y="2754291"/>
            <a:ext cx="7153377" cy="1446550"/>
          </a:xfrm>
          <a:prstGeom prst="rect">
            <a:avLst/>
          </a:prstGeom>
        </p:spPr>
        <p:txBody>
          <a:bodyPr vert="horz" lIns="91440" tIns="45720" rIns="91440" bIns="45720" anchor="t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Regional Variations and Social Encoding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DBA90">
                <a:lumMod val="20000"/>
                <a:lumOff val="80000"/>
              </a:srgbClr>
            </a:gs>
            <a:gs pos="50000">
              <a:srgbClr val="FFFFFF"/>
            </a:gs>
            <a:gs pos="100000">
              <a:srgbClr val="6DBA90">
                <a:lumMod val="20000"/>
                <a:lumOff val="8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</p:spPr>
        <p:txBody>
          <a:bodyPr vert="horz" lIns="91440" tIns="45720" rIns="91440" bIns="45720" anchor="b">
            <a:norm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Changde vs. Changsha Styles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66800" y="2743200"/>
            <a:ext cx="4504479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Changsha retains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"Chi" move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66800" y="3915741"/>
            <a:ext cx="3928312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abandons "Chi," uses Red Center as a wild card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22127715-0583-98F8-121C-8C106197A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845" y="2186688"/>
            <a:ext cx="4778638" cy="4090642"/>
          </a:xfrm>
          <a:prstGeom prst="rect">
            <a:avLst/>
          </a:prstGeom>
        </p:spPr>
      </p:pic>
      <p:sp>
        <p:nvSpPr>
          <p:cNvPr id="18" name="AutoShape 6">
            <a:extLst>
              <a:ext uri="{FF2B5EF4-FFF2-40B4-BE49-F238E27FC236}">
                <a16:creationId xmlns:a16="http://schemas.microsoft.com/office/drawing/2014/main" id="{6AF82003-E305-085F-FCD0-FD61F2957A7A}"/>
              </a:ext>
            </a:extLst>
          </p:cNvPr>
          <p:cNvSpPr/>
          <p:nvPr/>
        </p:nvSpPr>
        <p:spPr>
          <a:xfrm>
            <a:off x="798267" y="2875216"/>
            <a:ext cx="198825" cy="1976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anchor="ctr">
            <a:normAutofit fontScale="25000" lnSpcReduction="20000"/>
          </a:bodyPr>
          <a:lstStyle/>
          <a:p>
            <a:pPr marL="0" algn="ctr"/>
            <a:endParaRPr/>
          </a:p>
        </p:txBody>
      </p:sp>
      <p:sp>
        <p:nvSpPr>
          <p:cNvPr id="19" name="AutoShape 6">
            <a:extLst>
              <a:ext uri="{FF2B5EF4-FFF2-40B4-BE49-F238E27FC236}">
                <a16:creationId xmlns:a16="http://schemas.microsoft.com/office/drawing/2014/main" id="{991656EA-E518-59DA-E0E5-2456795B9118}"/>
              </a:ext>
            </a:extLst>
          </p:cNvPr>
          <p:cNvSpPr/>
          <p:nvPr/>
        </p:nvSpPr>
        <p:spPr>
          <a:xfrm>
            <a:off x="798266" y="4031593"/>
            <a:ext cx="198825" cy="1976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anchor="ctr">
            <a:normAutofit fontScale="25000" lnSpcReduction="20000"/>
          </a:bodyPr>
          <a:lstStyle/>
          <a:p>
            <a:pPr marL="0" algn="ctr"/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6DBA90"/>
      </a:accent1>
      <a:accent2>
        <a:srgbClr val="B7CA33"/>
      </a:accent2>
      <a:accent3>
        <a:srgbClr val="6FB288"/>
      </a:accent3>
      <a:accent4>
        <a:srgbClr val="38896B"/>
      </a:accent4>
      <a:accent5>
        <a:srgbClr val="A2A19A"/>
      </a:accent5>
      <a:accent6>
        <a:srgbClr val="605E5C"/>
      </a:accent6>
      <a:hlink>
        <a:srgbClr val="F84D4D"/>
      </a:hlink>
      <a:folHlink>
        <a:srgbClr val="97979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329</Words>
  <Application>Microsoft Office PowerPoint</Application>
  <PresentationFormat>宽屏</PresentationFormat>
  <Paragraphs>72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宋体</vt:lpstr>
      <vt:lpstr>微软雅黑</vt:lpstr>
      <vt:lpstr>微软雅黑</vt:lpstr>
      <vt:lpstr>Arial</vt:lpstr>
      <vt:lpstr>Calibri</vt:lpstr>
      <vt:lpstr>Times New Roman</vt:lpstr>
      <vt:lpstr>Office Theme</vt:lpstr>
      <vt:lpstr>More Than a Game : Mahjong and Its Interactive Dynamics with Chinese Society</vt:lpstr>
      <vt:lpstr>01.</vt:lpstr>
      <vt:lpstr>PowerPoint 演示文稿</vt:lpstr>
      <vt:lpstr>Interactive Social Structure</vt:lpstr>
      <vt:lpstr>02.</vt:lpstr>
      <vt:lpstr>PowerPoint 演示文稿</vt:lpstr>
      <vt:lpstr>Micro Public Spheres</vt:lpstr>
      <vt:lpstr>03.</vt:lpstr>
      <vt:lpstr>Changde vs. Changsha Styles</vt:lpstr>
      <vt:lpstr>PowerPoint 演示文稿</vt:lpstr>
      <vt:lpstr>04.</vt:lpstr>
      <vt:lpstr>Movement into Domestic Sphere</vt:lpstr>
      <vt:lpstr>Competition and Balance</vt:lpstr>
      <vt:lpstr>Influence Rhythm of Interaction</vt:lpstr>
      <vt:lpstr>PowerPoint 演示文稿</vt:lpstr>
      <vt:lpstr>05.</vt:lpstr>
      <vt:lpstr>Threefold Pleasures</vt:lpstr>
      <vt:lpstr>Thanks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siyeon hu</cp:lastModifiedBy>
  <cp:revision>4</cp:revision>
  <dcterms:created xsi:type="dcterms:W3CDTF">2026-03-27T11:07:37Z</dcterms:created>
  <dcterms:modified xsi:type="dcterms:W3CDTF">2026-03-28T06:23:21Z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pyright">
    <vt:lpwstr>https://docmee.cn</vt:lpwstr>
  </property>
  <property fmtid="{D5CDD505-2E9C-101B-9397-08002B2CF9AE}" pid="3" name="developer">
    <vt:lpwstr>https://github.com/veasion</vt:lpwstr>
  </property>
  <property fmtid="{D5CDD505-2E9C-101B-9397-08002B2CF9AE}" pid="4" name="AIGC">
    <vt:lpwstr>{"ContentPropagator":"文多多","Label":"1","ReservedCode1":"1774609657141","ProduceID":"wenduoduo-pptx-1774609657141","ReservedCode2":"1774609657141","PropagateID":"wenduoduo-pptx1774609657141","ContentProducer":"文多多"}</vt:lpwstr>
  </property>
</Properties>
</file>