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1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3.jpg" ContentType="image/jpeg"/>
  <Override PartName="/ppt/media/image14.jpg" ContentType="image/jpeg"/>
  <Override PartName="/ppt/notesSlides/notesSlide12.xml" ContentType="application/vnd.openxmlformats-officedocument.presentationml.notesSlide+xml"/>
  <Override PartName="/ppt/media/image15.jpg" ContentType="image/jpeg"/>
  <Override PartName="/ppt/media/image16.jpg" ContentType="image/jpeg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69" r:id="rId6"/>
    <p:sldId id="259" r:id="rId7"/>
    <p:sldId id="263" r:id="rId8"/>
    <p:sldId id="264" r:id="rId9"/>
    <p:sldId id="267" r:id="rId10"/>
    <p:sldId id="260" r:id="rId11"/>
    <p:sldId id="265" r:id="rId12"/>
    <p:sldId id="266" r:id="rId13"/>
    <p:sldId id="262" r:id="rId14"/>
  </p:sldIdLst>
  <p:sldSz cx="13004800" cy="7315200"/>
  <p:notesSz cx="7315200" cy="13004800"/>
  <p:embeddedFontLst>
    <p:embeddedFont>
      <p:font typeface="Quattrocento Sans" panose="020B0502050000020003" pitchFamily="34" charset="0"/>
      <p:regular r:id="rId16"/>
      <p:bold r:id="rId17"/>
      <p:italic r:id="rId18"/>
      <p:boldItalic r:id="rId19"/>
    </p:embeddedFont>
    <p:embeddedFont>
      <p:font typeface="Unna" panose="02010600030101010101" charset="0"/>
      <p:regular r:id="rId20"/>
    </p:embeddedFont>
    <p:embeddedFont>
      <p:font typeface="等线" panose="02010600030101010101" pitchFamily="2" charset="-122"/>
      <p:regular r:id="rId21"/>
      <p:bold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13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BFBD-E067-B6D3-E867-8F46AA8AC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C2503-5C00-5F85-CF4A-41B65B753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74D56-D541-FDC8-BC11-3DDBDE364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77E6-0AB6-B293-8642-D67793ACD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3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F08C-F899-9729-2CF1-62F3F99E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EA263-5542-1DAD-949D-28E48351E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55E22-0D3D-9BF9-5E1E-AE8CE2DD7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81469-617A-D229-0158-F80095C10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2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EF56A-327C-2798-7928-635138193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F19CC-11C8-92E6-8761-4C432E373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577B9-7B54-7F25-D349-7C9C43E82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71AC-75F2-8A96-7F1B-735BB871D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96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C9A6-E2C6-A71A-39CF-987C9D821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EF53B-203C-2B8E-3AE0-E84147127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49E86-FDAE-8CD2-25A7-969C948E7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5CA2-0527-37B3-2EFF-C4A154749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6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04A5-AED3-E416-6CDA-5F6A0786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2FD847-86C1-6B58-5756-93468544E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D8411-948C-39DD-C6F2-25DB42657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543E-E064-38DC-6DDD-28CDFC577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1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61E2-7E70-2400-8C1D-556C06CE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4042E-9E9A-3487-81D6-51F8F9EC2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06B9B-F575-A17F-B87E-5099EC794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C162-F79E-6F5F-2E60-E83AC133E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B8B41-02D2-1370-C122-480BFF1E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8C3B9-ACA2-8076-CA8A-1DC017795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91170-2CF6-FEC6-C678-8BA834581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1D6AB-88AC-ED57-1ABF-DADF75356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3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news.yxrb.net/b8f03ee91a38fc66a819997b5dc36ee6cc00cdd4.png"/>
          <p:cNvPicPr>
            <a:picLocks noChangeAspect="1"/>
          </p:cNvPicPr>
          <p:nvPr/>
        </p:nvPicPr>
        <p:blipFill>
          <a:blip r:embed="rId3">
            <a:alphaModFix amt="15000"/>
          </a:blip>
          <a:srcRect t="3260" b="3260"/>
          <a:stretch/>
        </p:blipFill>
        <p:spPr>
          <a:xfrm>
            <a:off x="-367748" y="-765314"/>
            <a:ext cx="13004800" cy="7315200"/>
          </a:xfrm>
          <a:prstGeom prst="roundRect">
            <a:avLst>
              <a:gd name="adj" fmla="val 0"/>
            </a:avLst>
          </a:prstGeom>
        </p:spPr>
      </p:pic>
      <p:sp>
        <p:nvSpPr>
          <p:cNvPr id="4" name="Text 1"/>
          <p:cNvSpPr/>
          <p:nvPr/>
        </p:nvSpPr>
        <p:spPr>
          <a:xfrm>
            <a:off x="76200" y="2139950"/>
            <a:ext cx="12852400" cy="24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9600" dirty="0"/>
              <a:t>Three Famous Chinese Mountains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486400" y="4362450"/>
            <a:ext cx="2032000" cy="12700"/>
          </a:xfrm>
          <a:custGeom>
            <a:avLst/>
            <a:gdLst/>
            <a:ahLst/>
            <a:cxnLst/>
            <a:rect l="l" t="t" r="r" b="b"/>
            <a:pathLst>
              <a:path w="2032000" h="12700">
                <a:moveTo>
                  <a:pt x="0" y="0"/>
                </a:moveTo>
                <a:lnTo>
                  <a:pt x="2032000" y="0"/>
                </a:lnTo>
                <a:lnTo>
                  <a:pt x="203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3"/>
          <p:cNvSpPr/>
          <p:nvPr/>
        </p:nvSpPr>
        <p:spPr>
          <a:xfrm>
            <a:off x="4942999" y="4781550"/>
            <a:ext cx="3124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57308" y="5441950"/>
            <a:ext cx="5295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1092200"/>
            <a:ext cx="1435100" cy="355600"/>
          </a:xfrm>
          <a:custGeom>
            <a:avLst/>
            <a:gdLst/>
            <a:ahLst/>
            <a:cxnLst/>
            <a:rect l="l" t="t" r="r" b="b"/>
            <a:pathLst>
              <a:path w="1435100" h="355600">
                <a:moveTo>
                  <a:pt x="177800" y="0"/>
                </a:moveTo>
                <a:lnTo>
                  <a:pt x="1257300" y="0"/>
                </a:lnTo>
                <a:cubicBezTo>
                  <a:pt x="1355430" y="0"/>
                  <a:pt x="1435100" y="79670"/>
                  <a:pt x="1435100" y="177800"/>
                </a:cubicBezTo>
                <a:lnTo>
                  <a:pt x="1435100" y="177800"/>
                </a:lnTo>
                <a:cubicBezTo>
                  <a:pt x="1435100" y="275930"/>
                  <a:pt x="1355430" y="355600"/>
                  <a:pt x="12573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381000" y="1092200"/>
            <a:ext cx="15240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Living Rock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1752600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2C3E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Yandang</a:t>
            </a:r>
            <a:endParaRPr lang="en-US" sz="1600" dirty="0"/>
          </a:p>
        </p:txBody>
      </p:sp>
      <p:pic>
        <p:nvPicPr>
          <p:cNvPr id="15" name="Image 0" descr="https://kimi-web-img.moonshot.cn/img/ak-d.tripcdn.com/70bafe023e63514602a7890da9553bab1f86678f.webp"/>
          <p:cNvPicPr>
            <a:picLocks noChangeAspect="1"/>
          </p:cNvPicPr>
          <p:nvPr/>
        </p:nvPicPr>
        <p:blipFill>
          <a:blip r:embed="rId3"/>
          <a:srcRect l="26647" r="26647"/>
          <a:stretch/>
        </p:blipFill>
        <p:spPr>
          <a:xfrm>
            <a:off x="6502400" y="381000"/>
            <a:ext cx="6121400" cy="6553200"/>
          </a:xfrm>
          <a:prstGeom prst="roundRect">
            <a:avLst>
              <a:gd name="adj" fmla="val 1660"/>
            </a:avLst>
          </a:prstGeom>
        </p:spPr>
      </p:pic>
      <p:sp>
        <p:nvSpPr>
          <p:cNvPr id="16" name="Shape 3">
            <a:extLst>
              <a:ext uri="{FF2B5EF4-FFF2-40B4-BE49-F238E27FC236}">
                <a16:creationId xmlns:a16="http://schemas.microsoft.com/office/drawing/2014/main" id="{7657C163-530C-0405-08A0-30AEAE42B03D}"/>
              </a:ext>
            </a:extLst>
          </p:cNvPr>
          <p:cNvSpPr/>
          <p:nvPr/>
        </p:nvSpPr>
        <p:spPr>
          <a:xfrm>
            <a:off x="418223" y="2968487"/>
            <a:ext cx="475519" cy="450574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7" name="Shape 3">
            <a:extLst>
              <a:ext uri="{FF2B5EF4-FFF2-40B4-BE49-F238E27FC236}">
                <a16:creationId xmlns:a16="http://schemas.microsoft.com/office/drawing/2014/main" id="{5C89F8F0-0BFF-7227-1477-FE148AA80CE1}"/>
              </a:ext>
            </a:extLst>
          </p:cNvPr>
          <p:cNvSpPr/>
          <p:nvPr/>
        </p:nvSpPr>
        <p:spPr>
          <a:xfrm>
            <a:off x="418222" y="3896140"/>
            <a:ext cx="475519" cy="450574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B59A37C2-4FB8-2FEA-7E12-B66F287FF871}"/>
              </a:ext>
            </a:extLst>
          </p:cNvPr>
          <p:cNvSpPr/>
          <p:nvPr/>
        </p:nvSpPr>
        <p:spPr>
          <a:xfrm>
            <a:off x="410037" y="4823793"/>
            <a:ext cx="475519" cy="450574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C281CB10-9450-8BB1-4701-B1311AD39227}"/>
              </a:ext>
            </a:extLst>
          </p:cNvPr>
          <p:cNvSpPr/>
          <p:nvPr/>
        </p:nvSpPr>
        <p:spPr>
          <a:xfrm>
            <a:off x="418223" y="5728254"/>
            <a:ext cx="475519" cy="450574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176A1F2-E882-35FD-35A5-719946AC5D36}"/>
              </a:ext>
            </a:extLst>
          </p:cNvPr>
          <p:cNvSpPr txBox="1"/>
          <p:nvPr/>
        </p:nvSpPr>
        <p:spPr>
          <a:xfrm>
            <a:off x="1143000" y="2931171"/>
            <a:ext cx="6539948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peak</a:t>
            </a:r>
            <a:endParaRPr lang="zh-CN" altLang="zh-CN" sz="1800" dirty="0">
              <a:effectLst/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866C5DA-4D2F-37A9-7BFA-0A71802FFF62}"/>
              </a:ext>
            </a:extLst>
          </p:cNvPr>
          <p:cNvSpPr txBox="1"/>
          <p:nvPr/>
        </p:nvSpPr>
        <p:spPr>
          <a:xfrm>
            <a:off x="1242391" y="3896140"/>
            <a:ext cx="653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caves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13EAE2-DB09-49A7-494B-87BAE7911948}"/>
              </a:ext>
            </a:extLst>
          </p:cNvPr>
          <p:cNvSpPr txBox="1"/>
          <p:nvPr/>
        </p:nvSpPr>
        <p:spPr>
          <a:xfrm>
            <a:off x="1098550" y="4905035"/>
            <a:ext cx="653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waterfalls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EC1501-64B8-E48D-338A-01F2EA6EE86E}"/>
              </a:ext>
            </a:extLst>
          </p:cNvPr>
          <p:cNvSpPr txBox="1"/>
          <p:nvPr/>
        </p:nvSpPr>
        <p:spPr>
          <a:xfrm>
            <a:off x="1242391" y="5823613"/>
            <a:ext cx="6539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rocks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EA08B-5A95-B8B0-5077-51B64E86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2479EA4B-FF8A-04D2-BECA-D3CD0D535E92}"/>
              </a:ext>
            </a:extLst>
          </p:cNvPr>
          <p:cNvSpPr/>
          <p:nvPr/>
        </p:nvSpPr>
        <p:spPr>
          <a:xfrm>
            <a:off x="1830180" y="928689"/>
            <a:ext cx="2607916" cy="1032632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DA7A76A-2E89-F6A8-442E-1978D7542AD5}"/>
              </a:ext>
            </a:extLst>
          </p:cNvPr>
          <p:cNvSpPr/>
          <p:nvPr/>
        </p:nvSpPr>
        <p:spPr>
          <a:xfrm>
            <a:off x="7010400" y="1143000"/>
            <a:ext cx="13843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A47B43D-0A8E-CF1C-35D0-9DDC202CF3B5}"/>
              </a:ext>
            </a:extLst>
          </p:cNvPr>
          <p:cNvSpPr/>
          <p:nvPr/>
        </p:nvSpPr>
        <p:spPr>
          <a:xfrm>
            <a:off x="136938" y="1064005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rPr>
              <a:t>day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4CA6F513-3800-4505-E8C0-E97559C0ACF6}"/>
              </a:ext>
            </a:extLst>
          </p:cNvPr>
          <p:cNvSpPr/>
          <p:nvPr/>
        </p:nvSpPr>
        <p:spPr>
          <a:xfrm>
            <a:off x="7010400" y="4851400"/>
            <a:ext cx="57150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 descr="山上的岩石&#10;&#10;AI 生成的内容可能不正确。">
            <a:extLst>
              <a:ext uri="{FF2B5EF4-FFF2-40B4-BE49-F238E27FC236}">
                <a16:creationId xmlns:a16="http://schemas.microsoft.com/office/drawing/2014/main" id="{BC69FD42-D3DE-0E0E-BB92-07229C09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255049"/>
            <a:ext cx="6380923" cy="4646362"/>
          </a:xfrm>
          <a:prstGeom prst="rect">
            <a:avLst/>
          </a:prstGeom>
        </p:spPr>
      </p:pic>
      <p:pic>
        <p:nvPicPr>
          <p:cNvPr id="8" name="图片 7" descr="山上的树&#10;&#10;AI 生成的内容可能不正确。">
            <a:extLst>
              <a:ext uri="{FF2B5EF4-FFF2-40B4-BE49-F238E27FC236}">
                <a16:creationId xmlns:a16="http://schemas.microsoft.com/office/drawing/2014/main" id="{BD6BA7E5-4CB0-4D92-2204-34C53C9D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922" y="2255048"/>
            <a:ext cx="6623878" cy="4599373"/>
          </a:xfrm>
          <a:prstGeom prst="rect">
            <a:avLst/>
          </a:prstGeom>
        </p:spPr>
      </p:pic>
      <p:sp>
        <p:nvSpPr>
          <p:cNvPr id="11" name="Shape 0">
            <a:extLst>
              <a:ext uri="{FF2B5EF4-FFF2-40B4-BE49-F238E27FC236}">
                <a16:creationId xmlns:a16="http://schemas.microsoft.com/office/drawing/2014/main" id="{31DD8E9A-7643-CDE8-25CE-A62A2CB9E173}"/>
              </a:ext>
            </a:extLst>
          </p:cNvPr>
          <p:cNvSpPr/>
          <p:nvPr/>
        </p:nvSpPr>
        <p:spPr>
          <a:xfrm>
            <a:off x="8194537" y="928689"/>
            <a:ext cx="2607916" cy="1032632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1872ED-3068-1001-73A2-4D0EF81D8350}"/>
              </a:ext>
            </a:extLst>
          </p:cNvPr>
          <p:cNvSpPr txBox="1"/>
          <p:nvPr/>
        </p:nvSpPr>
        <p:spPr>
          <a:xfrm>
            <a:off x="7654786" y="1046356"/>
            <a:ext cx="368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night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4559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C7C7B-22B6-ECB1-7565-F7D89D84C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592C06D1-8463-300A-91F3-1636EE7DD0CC}"/>
              </a:ext>
            </a:extLst>
          </p:cNvPr>
          <p:cNvSpPr/>
          <p:nvPr/>
        </p:nvSpPr>
        <p:spPr>
          <a:xfrm>
            <a:off x="1622563" y="785191"/>
            <a:ext cx="2980084" cy="1176130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A7A787B-189E-870B-1AB0-3E2E2CA59421}"/>
              </a:ext>
            </a:extLst>
          </p:cNvPr>
          <p:cNvSpPr/>
          <p:nvPr/>
        </p:nvSpPr>
        <p:spPr>
          <a:xfrm>
            <a:off x="7010400" y="1143000"/>
            <a:ext cx="13843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E28A7CF-CB9D-3D13-C394-A32C132FF401}"/>
              </a:ext>
            </a:extLst>
          </p:cNvPr>
          <p:cNvSpPr/>
          <p:nvPr/>
        </p:nvSpPr>
        <p:spPr>
          <a:xfrm>
            <a:off x="136938" y="1064005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dirty="0"/>
              <a:t> </a:t>
            </a:r>
            <a:r>
              <a:rPr lang="en-US" altLang="zh-CN" sz="3200" dirty="0"/>
              <a:t>the Great </a:t>
            </a:r>
          </a:p>
          <a:p>
            <a:pPr lvl="0" algn="ctr">
              <a:lnSpc>
                <a:spcPct val="80000"/>
              </a:lnSpc>
            </a:pPr>
            <a:r>
              <a:rPr lang="en-US" altLang="zh-CN" sz="3200" dirty="0"/>
              <a:t>Dragon Waterfall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AD9D7769-BD54-0119-A327-05587471F2C9}"/>
              </a:ext>
            </a:extLst>
          </p:cNvPr>
          <p:cNvSpPr/>
          <p:nvPr/>
        </p:nvSpPr>
        <p:spPr>
          <a:xfrm>
            <a:off x="7010400" y="4851400"/>
            <a:ext cx="57150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0">
            <a:extLst>
              <a:ext uri="{FF2B5EF4-FFF2-40B4-BE49-F238E27FC236}">
                <a16:creationId xmlns:a16="http://schemas.microsoft.com/office/drawing/2014/main" id="{429946AB-9E79-5099-9A56-1573B41190A6}"/>
              </a:ext>
            </a:extLst>
          </p:cNvPr>
          <p:cNvSpPr/>
          <p:nvPr/>
        </p:nvSpPr>
        <p:spPr>
          <a:xfrm>
            <a:off x="8040757" y="785191"/>
            <a:ext cx="2761696" cy="1176130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A96A09-1D44-B414-D2D0-CDEBA0A83ED1}"/>
              </a:ext>
            </a:extLst>
          </p:cNvPr>
          <p:cNvSpPr txBox="1"/>
          <p:nvPr/>
        </p:nvSpPr>
        <p:spPr>
          <a:xfrm>
            <a:off x="7616963" y="1064005"/>
            <a:ext cx="368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dirty="0"/>
              <a:t>Guanyin Cave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 descr="山上有许多树&#10;&#10;AI 生成的内容可能不正确。">
            <a:extLst>
              <a:ext uri="{FF2B5EF4-FFF2-40B4-BE49-F238E27FC236}">
                <a16:creationId xmlns:a16="http://schemas.microsoft.com/office/drawing/2014/main" id="{DF929C7D-35B5-CF40-8034-95C1F93C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800"/>
            <a:ext cx="6502400" cy="4478199"/>
          </a:xfrm>
          <a:prstGeom prst="rect">
            <a:avLst/>
          </a:prstGeom>
        </p:spPr>
      </p:pic>
      <p:pic>
        <p:nvPicPr>
          <p:cNvPr id="10" name="图片 9" descr="山上的树林&#10;&#10;AI 生成的内容可能不正确。">
            <a:extLst>
              <a:ext uri="{FF2B5EF4-FFF2-40B4-BE49-F238E27FC236}">
                <a16:creationId xmlns:a16="http://schemas.microsoft.com/office/drawing/2014/main" id="{3013DBD4-F8C9-2ADC-B0C4-D825BF89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1" y="2463800"/>
            <a:ext cx="6502400" cy="44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696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0" y="43814"/>
            <a:ext cx="2032000" cy="1625600"/>
          </a:xfrm>
          <a:custGeom>
            <a:avLst/>
            <a:gdLst/>
            <a:ahLst/>
            <a:cxnLst/>
            <a:rect l="l" t="t" r="r" b="b"/>
            <a:pathLst>
              <a:path w="2032000" h="1625600">
                <a:moveTo>
                  <a:pt x="0" y="812800"/>
                </a:moveTo>
                <a:cubicBezTo>
                  <a:pt x="0" y="532130"/>
                  <a:pt x="227330" y="304800"/>
                  <a:pt x="508000" y="304800"/>
                </a:cubicBezTo>
                <a:cubicBezTo>
                  <a:pt x="668020" y="304800"/>
                  <a:pt x="818515" y="380048"/>
                  <a:pt x="914400" y="508000"/>
                </a:cubicBezTo>
                <a:lnTo>
                  <a:pt x="1016000" y="643573"/>
                </a:lnTo>
                <a:lnTo>
                  <a:pt x="1117600" y="508000"/>
                </a:lnTo>
                <a:cubicBezTo>
                  <a:pt x="1213485" y="380048"/>
                  <a:pt x="1363980" y="304800"/>
                  <a:pt x="1524000" y="304800"/>
                </a:cubicBezTo>
                <a:cubicBezTo>
                  <a:pt x="1804670" y="304800"/>
                  <a:pt x="2032000" y="532130"/>
                  <a:pt x="2032000" y="812800"/>
                </a:cubicBezTo>
                <a:cubicBezTo>
                  <a:pt x="2032000" y="1093470"/>
                  <a:pt x="1804670" y="1320800"/>
                  <a:pt x="1524000" y="1320800"/>
                </a:cubicBezTo>
                <a:cubicBezTo>
                  <a:pt x="1363980" y="1320800"/>
                  <a:pt x="1213485" y="1245553"/>
                  <a:pt x="1117600" y="1117600"/>
                </a:cubicBezTo>
                <a:lnTo>
                  <a:pt x="1016000" y="982028"/>
                </a:lnTo>
                <a:lnTo>
                  <a:pt x="914400" y="1117600"/>
                </a:lnTo>
                <a:cubicBezTo>
                  <a:pt x="818515" y="1245553"/>
                  <a:pt x="668020" y="1320800"/>
                  <a:pt x="508000" y="1320800"/>
                </a:cubicBezTo>
                <a:cubicBezTo>
                  <a:pt x="227330" y="1320800"/>
                  <a:pt x="0" y="1093470"/>
                  <a:pt x="0" y="812800"/>
                </a:cubicBezTo>
                <a:close/>
                <a:moveTo>
                  <a:pt x="889000" y="812800"/>
                </a:moveTo>
                <a:lnTo>
                  <a:pt x="751840" y="629920"/>
                </a:lnTo>
                <a:cubicBezTo>
                  <a:pt x="694373" y="553085"/>
                  <a:pt x="603885" y="508000"/>
                  <a:pt x="508000" y="508000"/>
                </a:cubicBezTo>
                <a:cubicBezTo>
                  <a:pt x="339725" y="508000"/>
                  <a:pt x="203200" y="644525"/>
                  <a:pt x="203200" y="812800"/>
                </a:cubicBezTo>
                <a:cubicBezTo>
                  <a:pt x="203200" y="981075"/>
                  <a:pt x="339725" y="1117600"/>
                  <a:pt x="508000" y="1117600"/>
                </a:cubicBezTo>
                <a:cubicBezTo>
                  <a:pt x="603885" y="1117600"/>
                  <a:pt x="694372" y="1072515"/>
                  <a:pt x="751840" y="995680"/>
                </a:cubicBezTo>
                <a:lnTo>
                  <a:pt x="889000" y="812800"/>
                </a:lnTo>
                <a:close/>
                <a:moveTo>
                  <a:pt x="1143000" y="812800"/>
                </a:moveTo>
                <a:lnTo>
                  <a:pt x="1280160" y="995680"/>
                </a:lnTo>
                <a:cubicBezTo>
                  <a:pt x="1337628" y="1072515"/>
                  <a:pt x="1428115" y="1117600"/>
                  <a:pt x="1524000" y="1117600"/>
                </a:cubicBezTo>
                <a:cubicBezTo>
                  <a:pt x="1692275" y="1117600"/>
                  <a:pt x="1828800" y="981075"/>
                  <a:pt x="1828800" y="812800"/>
                </a:cubicBezTo>
                <a:cubicBezTo>
                  <a:pt x="1828800" y="644525"/>
                  <a:pt x="1692275" y="508000"/>
                  <a:pt x="1524000" y="508000"/>
                </a:cubicBezTo>
                <a:cubicBezTo>
                  <a:pt x="1428115" y="508000"/>
                  <a:pt x="1337628" y="553085"/>
                  <a:pt x="1280160" y="629920"/>
                </a:cubicBezTo>
                <a:lnTo>
                  <a:pt x="1143000" y="812800"/>
                </a:ln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2693311" y="2105055"/>
            <a:ext cx="7782532" cy="686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6000" dirty="0"/>
              <a:t>Three Famous Chinese Mountains</a:t>
            </a:r>
            <a:endParaRPr lang="en-US" altLang="zh-CN" sz="1000" dirty="0"/>
          </a:p>
        </p:txBody>
      </p:sp>
      <p:sp>
        <p:nvSpPr>
          <p:cNvPr id="4" name="Text 2"/>
          <p:cNvSpPr/>
          <p:nvPr/>
        </p:nvSpPr>
        <p:spPr>
          <a:xfrm>
            <a:off x="736600" y="3647333"/>
            <a:ext cx="115316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altLang="zh-CN" sz="2800" dirty="0"/>
              <a:t> they are part of history and a symbol of the Chinese people's pursuit of a better life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4418993" y="518859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28600" y="-38100"/>
                </a:moveTo>
                <a:cubicBezTo>
                  <a:pt x="265399" y="-38100"/>
                  <a:pt x="295275" y="-8224"/>
                  <a:pt x="295275" y="28575"/>
                </a:cubicBezTo>
                <a:cubicBezTo>
                  <a:pt x="295275" y="65374"/>
                  <a:pt x="265399" y="95250"/>
                  <a:pt x="228600" y="95250"/>
                </a:cubicBezTo>
                <a:cubicBezTo>
                  <a:pt x="191801" y="95250"/>
                  <a:pt x="161925" y="65374"/>
                  <a:pt x="161925" y="28575"/>
                </a:cubicBezTo>
                <a:cubicBezTo>
                  <a:pt x="161925" y="-8224"/>
                  <a:pt x="191801" y="-38100"/>
                  <a:pt x="228600" y="-38100"/>
                </a:cubicBezTo>
                <a:close/>
                <a:moveTo>
                  <a:pt x="152400" y="206692"/>
                </a:moveTo>
                <a:cubicBezTo>
                  <a:pt x="152400" y="166211"/>
                  <a:pt x="185261" y="133350"/>
                  <a:pt x="225743" y="133350"/>
                </a:cubicBezTo>
                <a:cubicBezTo>
                  <a:pt x="249912" y="133350"/>
                  <a:pt x="273010" y="142994"/>
                  <a:pt x="290036" y="160020"/>
                </a:cubicBezTo>
                <a:lnTo>
                  <a:pt x="347424" y="217408"/>
                </a:lnTo>
                <a:cubicBezTo>
                  <a:pt x="354568" y="224552"/>
                  <a:pt x="364212" y="228600"/>
                  <a:pt x="374333" y="228600"/>
                </a:cubicBezTo>
                <a:lnTo>
                  <a:pt x="418981" y="228600"/>
                </a:lnTo>
                <a:cubicBezTo>
                  <a:pt x="425887" y="228600"/>
                  <a:pt x="432435" y="230505"/>
                  <a:pt x="438031" y="233720"/>
                </a:cubicBezTo>
                <a:lnTo>
                  <a:pt x="438031" y="142875"/>
                </a:lnTo>
                <a:cubicBezTo>
                  <a:pt x="438031" y="127040"/>
                  <a:pt x="450771" y="114300"/>
                  <a:pt x="466606" y="114300"/>
                </a:cubicBezTo>
                <a:cubicBezTo>
                  <a:pt x="482441" y="114300"/>
                  <a:pt x="495181" y="127040"/>
                  <a:pt x="495181" y="142875"/>
                </a:cubicBezTo>
                <a:lnTo>
                  <a:pt x="495181" y="619125"/>
                </a:lnTo>
                <a:cubicBezTo>
                  <a:pt x="495181" y="634960"/>
                  <a:pt x="482441" y="647700"/>
                  <a:pt x="466606" y="647700"/>
                </a:cubicBezTo>
                <a:cubicBezTo>
                  <a:pt x="450771" y="647700"/>
                  <a:pt x="438031" y="634960"/>
                  <a:pt x="438031" y="619125"/>
                </a:cubicBezTo>
                <a:lnTo>
                  <a:pt x="438031" y="299680"/>
                </a:lnTo>
                <a:cubicBezTo>
                  <a:pt x="432435" y="302895"/>
                  <a:pt x="425887" y="304800"/>
                  <a:pt x="418981" y="304800"/>
                </a:cubicBezTo>
                <a:lnTo>
                  <a:pt x="374333" y="304800"/>
                </a:lnTo>
                <a:cubicBezTo>
                  <a:pt x="343972" y="304800"/>
                  <a:pt x="314920" y="292775"/>
                  <a:pt x="293489" y="271343"/>
                </a:cubicBezTo>
                <a:lnTo>
                  <a:pt x="285631" y="263485"/>
                </a:lnTo>
                <a:lnTo>
                  <a:pt x="285631" y="393502"/>
                </a:lnTo>
                <a:lnTo>
                  <a:pt x="326708" y="428744"/>
                </a:lnTo>
                <a:cubicBezTo>
                  <a:pt x="347782" y="446842"/>
                  <a:pt x="361593" y="471845"/>
                  <a:pt x="365522" y="499348"/>
                </a:cubicBezTo>
                <a:lnTo>
                  <a:pt x="380524" y="604242"/>
                </a:lnTo>
                <a:cubicBezTo>
                  <a:pt x="383500" y="625078"/>
                  <a:pt x="368975" y="644366"/>
                  <a:pt x="348139" y="647343"/>
                </a:cubicBezTo>
                <a:cubicBezTo>
                  <a:pt x="327303" y="650319"/>
                  <a:pt x="308015" y="635794"/>
                  <a:pt x="305038" y="614958"/>
                </a:cubicBezTo>
                <a:lnTo>
                  <a:pt x="290036" y="510064"/>
                </a:lnTo>
                <a:cubicBezTo>
                  <a:pt x="288727" y="500896"/>
                  <a:pt x="284083" y="492562"/>
                  <a:pt x="277058" y="486489"/>
                </a:cubicBezTo>
                <a:lnTo>
                  <a:pt x="192048" y="413623"/>
                </a:lnTo>
                <a:cubicBezTo>
                  <a:pt x="166688" y="391954"/>
                  <a:pt x="152162" y="360164"/>
                  <a:pt x="152162" y="326827"/>
                </a:cubicBezTo>
                <a:lnTo>
                  <a:pt x="152162" y="206573"/>
                </a:lnTo>
                <a:close/>
                <a:moveTo>
                  <a:pt x="146685" y="449223"/>
                </a:moveTo>
                <a:cubicBezTo>
                  <a:pt x="149423" y="451961"/>
                  <a:pt x="152281" y="454462"/>
                  <a:pt x="155138" y="456962"/>
                </a:cubicBezTo>
                <a:lnTo>
                  <a:pt x="208598" y="502801"/>
                </a:lnTo>
                <a:cubicBezTo>
                  <a:pt x="204311" y="512802"/>
                  <a:pt x="198477" y="522208"/>
                  <a:pt x="191453" y="530662"/>
                </a:cubicBezTo>
                <a:lnTo>
                  <a:pt x="105489" y="634008"/>
                </a:lnTo>
                <a:cubicBezTo>
                  <a:pt x="92035" y="650200"/>
                  <a:pt x="67985" y="652343"/>
                  <a:pt x="51792" y="638889"/>
                </a:cubicBezTo>
                <a:cubicBezTo>
                  <a:pt x="35600" y="625435"/>
                  <a:pt x="33457" y="601385"/>
                  <a:pt x="46911" y="585192"/>
                </a:cubicBezTo>
                <a:lnTo>
                  <a:pt x="132993" y="481965"/>
                </a:lnTo>
                <a:cubicBezTo>
                  <a:pt x="136088" y="478274"/>
                  <a:pt x="138351" y="474107"/>
                  <a:pt x="139898" y="469583"/>
                </a:cubicBezTo>
                <a:lnTo>
                  <a:pt x="146685" y="449223"/>
                </a:lnTo>
                <a:close/>
                <a:moveTo>
                  <a:pt x="0" y="190500"/>
                </a:moveTo>
                <a:cubicBezTo>
                  <a:pt x="0" y="148471"/>
                  <a:pt x="34171" y="114300"/>
                  <a:pt x="76200" y="114300"/>
                </a:cubicBezTo>
                <a:cubicBezTo>
                  <a:pt x="97274" y="114300"/>
                  <a:pt x="114300" y="131326"/>
                  <a:pt x="114300" y="152400"/>
                </a:cubicBezTo>
                <a:lnTo>
                  <a:pt x="114300" y="304800"/>
                </a:lnTo>
                <a:cubicBezTo>
                  <a:pt x="114300" y="325874"/>
                  <a:pt x="97274" y="342900"/>
                  <a:pt x="76200" y="342900"/>
                </a:cubicBezTo>
                <a:lnTo>
                  <a:pt x="38100" y="342900"/>
                </a:lnTo>
                <a:cubicBezTo>
                  <a:pt x="17026" y="342900"/>
                  <a:pt x="0" y="325874"/>
                  <a:pt x="0" y="304800"/>
                </a:cubicBezTo>
                <a:lnTo>
                  <a:pt x="0" y="190500"/>
                </a:ln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>
            <a:off x="4247543" y="6171047"/>
            <a:ext cx="876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2C3E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Climb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247130" y="518859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457200" y="228600"/>
                </a:moveTo>
                <a:cubicBezTo>
                  <a:pt x="520303" y="228600"/>
                  <a:pt x="571500" y="177403"/>
                  <a:pt x="571500" y="114300"/>
                </a:cubicBezTo>
                <a:cubicBezTo>
                  <a:pt x="571500" y="51197"/>
                  <a:pt x="520303" y="0"/>
                  <a:pt x="457200" y="0"/>
                </a:cubicBezTo>
                <a:cubicBezTo>
                  <a:pt x="394097" y="0"/>
                  <a:pt x="342900" y="51197"/>
                  <a:pt x="342900" y="114300"/>
                </a:cubicBezTo>
                <a:cubicBezTo>
                  <a:pt x="342900" y="120729"/>
                  <a:pt x="343495" y="127159"/>
                  <a:pt x="344448" y="133350"/>
                </a:cubicBezTo>
                <a:lnTo>
                  <a:pt x="190024" y="219194"/>
                </a:lnTo>
                <a:cubicBezTo>
                  <a:pt x="169902" y="201335"/>
                  <a:pt x="143351" y="190500"/>
                  <a:pt x="114300" y="190500"/>
                </a:cubicBezTo>
                <a:cubicBezTo>
                  <a:pt x="51197" y="190500"/>
                  <a:pt x="0" y="241697"/>
                  <a:pt x="0" y="304800"/>
                </a:cubicBezTo>
                <a:cubicBezTo>
                  <a:pt x="0" y="367903"/>
                  <a:pt x="51197" y="419100"/>
                  <a:pt x="114300" y="419100"/>
                </a:cubicBezTo>
                <a:cubicBezTo>
                  <a:pt x="143351" y="419100"/>
                  <a:pt x="169783" y="408265"/>
                  <a:pt x="190024" y="390406"/>
                </a:cubicBezTo>
                <a:lnTo>
                  <a:pt x="344448" y="476250"/>
                </a:lnTo>
                <a:cubicBezTo>
                  <a:pt x="343376" y="482441"/>
                  <a:pt x="342900" y="488752"/>
                  <a:pt x="342900" y="495300"/>
                </a:cubicBezTo>
                <a:cubicBezTo>
                  <a:pt x="342900" y="558403"/>
                  <a:pt x="394097" y="609600"/>
                  <a:pt x="457200" y="609600"/>
                </a:cubicBezTo>
                <a:cubicBezTo>
                  <a:pt x="520303" y="609600"/>
                  <a:pt x="571500" y="558403"/>
                  <a:pt x="571500" y="495300"/>
                </a:cubicBezTo>
                <a:cubicBezTo>
                  <a:pt x="571500" y="432197"/>
                  <a:pt x="520303" y="381000"/>
                  <a:pt x="457200" y="381000"/>
                </a:cubicBezTo>
                <a:cubicBezTo>
                  <a:pt x="428149" y="381000"/>
                  <a:pt x="401717" y="391835"/>
                  <a:pt x="381476" y="409694"/>
                </a:cubicBezTo>
                <a:lnTo>
                  <a:pt x="227052" y="323850"/>
                </a:lnTo>
                <a:cubicBezTo>
                  <a:pt x="228124" y="317659"/>
                  <a:pt x="228600" y="311348"/>
                  <a:pt x="228600" y="304800"/>
                </a:cubicBezTo>
                <a:cubicBezTo>
                  <a:pt x="228600" y="298252"/>
                  <a:pt x="228005" y="291941"/>
                  <a:pt x="227052" y="285750"/>
                </a:cubicBezTo>
                <a:lnTo>
                  <a:pt x="381476" y="199906"/>
                </a:lnTo>
                <a:cubicBezTo>
                  <a:pt x="401598" y="217765"/>
                  <a:pt x="428149" y="228600"/>
                  <a:pt x="457200" y="22860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Text 7"/>
          <p:cNvSpPr/>
          <p:nvPr/>
        </p:nvSpPr>
        <p:spPr>
          <a:xfrm>
            <a:off x="6146427" y="6169201"/>
            <a:ext cx="876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2C3E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Share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151467" y="5191162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cubicBezTo>
                  <a:pt x="310277" y="0"/>
                  <a:pt x="315754" y="1191"/>
                  <a:pt x="320754" y="3453"/>
                </a:cubicBezTo>
                <a:lnTo>
                  <a:pt x="545068" y="98584"/>
                </a:lnTo>
                <a:cubicBezTo>
                  <a:pt x="571262" y="109657"/>
                  <a:pt x="590788" y="135493"/>
                  <a:pt x="590669" y="166688"/>
                </a:cubicBezTo>
                <a:cubicBezTo>
                  <a:pt x="590074" y="284797"/>
                  <a:pt x="541496" y="500896"/>
                  <a:pt x="336352" y="599123"/>
                </a:cubicBezTo>
                <a:cubicBezTo>
                  <a:pt x="316468" y="608647"/>
                  <a:pt x="293370" y="608647"/>
                  <a:pt x="273487" y="599123"/>
                </a:cubicBezTo>
                <a:cubicBezTo>
                  <a:pt x="68223" y="500896"/>
                  <a:pt x="19764" y="284797"/>
                  <a:pt x="19169" y="166688"/>
                </a:cubicBezTo>
                <a:cubicBezTo>
                  <a:pt x="19050" y="135493"/>
                  <a:pt x="38576" y="109657"/>
                  <a:pt x="64770" y="98584"/>
                </a:cubicBezTo>
                <a:lnTo>
                  <a:pt x="288965" y="3453"/>
                </a:lnTo>
                <a:cubicBezTo>
                  <a:pt x="293965" y="1191"/>
                  <a:pt x="299323" y="0"/>
                  <a:pt x="304800" y="0"/>
                </a:cubicBezTo>
                <a:close/>
                <a:moveTo>
                  <a:pt x="304800" y="79534"/>
                </a:moveTo>
                <a:lnTo>
                  <a:pt x="304800" y="529709"/>
                </a:lnTo>
                <a:cubicBezTo>
                  <a:pt x="469106" y="450175"/>
                  <a:pt x="513278" y="273963"/>
                  <a:pt x="514350" y="168473"/>
                </a:cubicBezTo>
                <a:lnTo>
                  <a:pt x="304800" y="79653"/>
                </a:lnTo>
                <a:lnTo>
                  <a:pt x="304800" y="79653"/>
                </a:ln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Text 9"/>
          <p:cNvSpPr/>
          <p:nvPr/>
        </p:nvSpPr>
        <p:spPr>
          <a:xfrm>
            <a:off x="8045311" y="6169201"/>
            <a:ext cx="1041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2C3E2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Preserve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1676559"/>
            <a:ext cx="12547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2C3E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mythological legends</a:t>
            </a:r>
            <a:endParaRPr 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403A69-8CD3-2C46-4D7F-5C7D05B27842}"/>
              </a:ext>
            </a:extLst>
          </p:cNvPr>
          <p:cNvSpPr txBox="1"/>
          <p:nvPr/>
        </p:nvSpPr>
        <p:spPr>
          <a:xfrm>
            <a:off x="2484783" y="2375452"/>
            <a:ext cx="7851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Penglai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en-US" altLang="zh-CN" sz="3600" dirty="0"/>
              <a:t>   </a:t>
            </a:r>
            <a:r>
              <a:rPr lang="en-US" altLang="zh-CN" sz="3600" dirty="0" err="1"/>
              <a:t>Fangzhang</a:t>
            </a:r>
            <a:endParaRPr lang="en-US" altLang="zh-CN" sz="36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en-US" altLang="zh-CN" sz="3600" dirty="0"/>
              <a:t>  </a:t>
            </a:r>
            <a:r>
              <a:rPr lang="en-US" altLang="zh-CN" sz="3600" dirty="0" err="1"/>
              <a:t>Yingzhou</a:t>
            </a:r>
            <a:endParaRPr lang="en-US" altLang="zh-CN" sz="3600" b="1" dirty="0"/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BD3E1898-372F-5769-3E0E-96864D4ACDAC}"/>
              </a:ext>
            </a:extLst>
          </p:cNvPr>
          <p:cNvSpPr/>
          <p:nvPr/>
        </p:nvSpPr>
        <p:spPr>
          <a:xfrm>
            <a:off x="4855816" y="2454965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A55B3430-069D-22EB-AC06-EF389BA6533C}"/>
              </a:ext>
            </a:extLst>
          </p:cNvPr>
          <p:cNvSpPr/>
          <p:nvPr/>
        </p:nvSpPr>
        <p:spPr>
          <a:xfrm>
            <a:off x="4855817" y="4201585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FE2D30B4-DF47-8749-EDD2-6B56B0C01CF9}"/>
              </a:ext>
            </a:extLst>
          </p:cNvPr>
          <p:cNvSpPr/>
          <p:nvPr/>
        </p:nvSpPr>
        <p:spPr>
          <a:xfrm>
            <a:off x="4896678" y="5888570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27" name="图片 26" descr="山上有瀑布&#10;&#10;AI 生成的内容可能不正确。">
            <a:extLst>
              <a:ext uri="{FF2B5EF4-FFF2-40B4-BE49-F238E27FC236}">
                <a16:creationId xmlns:a16="http://schemas.microsoft.com/office/drawing/2014/main" id="{7A84B6C6-EEAF-CE0A-211F-E0FDC1C59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3004800" cy="77445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DCAFA-C4F4-B795-1519-00D55C4D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EE24E0-4A7D-E9DF-969A-97DAC535060A}"/>
              </a:ext>
            </a:extLst>
          </p:cNvPr>
          <p:cNvSpPr/>
          <p:nvPr/>
        </p:nvSpPr>
        <p:spPr>
          <a:xfrm>
            <a:off x="136939" y="1726096"/>
            <a:ext cx="12547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2C3E2D"/>
                </a:solidFill>
                <a:latin typeface="Unna" pitchFamily="34" charset="0"/>
              </a:rPr>
              <a:t>The three mountains in a geographical sense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365A32-9BFA-F4B6-6E2E-216868E959CA}"/>
              </a:ext>
            </a:extLst>
          </p:cNvPr>
          <p:cNvSpPr txBox="1"/>
          <p:nvPr/>
        </p:nvSpPr>
        <p:spPr>
          <a:xfrm>
            <a:off x="2576443" y="3031434"/>
            <a:ext cx="7851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rPr>
              <a:t>  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rPr>
              <a:t>huangshan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rPr>
              <a:t>lushan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/>
                <a:ea typeface="等线" panose="02010600030101010101" pitchFamily="2" charset="-122"/>
              </a:rPr>
              <a:t>yandangshan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5F02E2B0-FB03-7D72-2734-81CF64D99486}"/>
              </a:ext>
            </a:extLst>
          </p:cNvPr>
          <p:cNvSpPr/>
          <p:nvPr/>
        </p:nvSpPr>
        <p:spPr>
          <a:xfrm>
            <a:off x="4855816" y="3180522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CAA1448B-A239-7288-539D-280E52DB512E}"/>
              </a:ext>
            </a:extLst>
          </p:cNvPr>
          <p:cNvSpPr/>
          <p:nvPr/>
        </p:nvSpPr>
        <p:spPr>
          <a:xfrm>
            <a:off x="4855815" y="4785326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48152908-C492-4389-E6A2-942EA0888B71}"/>
              </a:ext>
            </a:extLst>
          </p:cNvPr>
          <p:cNvSpPr/>
          <p:nvPr/>
        </p:nvSpPr>
        <p:spPr>
          <a:xfrm>
            <a:off x="4855816" y="6390130"/>
            <a:ext cx="472661" cy="4572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171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1574800"/>
            <a:ext cx="1511300" cy="355600"/>
          </a:xfrm>
          <a:custGeom>
            <a:avLst/>
            <a:gdLst/>
            <a:ahLst/>
            <a:cxnLst/>
            <a:rect l="l" t="t" r="r" b="b"/>
            <a:pathLst>
              <a:path w="1511300" h="355600">
                <a:moveTo>
                  <a:pt x="177800" y="0"/>
                </a:moveTo>
                <a:lnTo>
                  <a:pt x="1333500" y="0"/>
                </a:lnTo>
                <a:cubicBezTo>
                  <a:pt x="1431630" y="0"/>
                  <a:pt x="1511300" y="79670"/>
                  <a:pt x="1511300" y="177800"/>
                </a:cubicBezTo>
                <a:lnTo>
                  <a:pt x="1511300" y="177800"/>
                </a:lnTo>
                <a:cubicBezTo>
                  <a:pt x="1511300" y="275930"/>
                  <a:pt x="1431630" y="355600"/>
                  <a:pt x="13335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 1"/>
          <p:cNvSpPr/>
          <p:nvPr/>
        </p:nvSpPr>
        <p:spPr>
          <a:xfrm>
            <a:off x="381000" y="1574800"/>
            <a:ext cx="16002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Wonderland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2235200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2C3E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Huangshan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19100" y="33528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88900" y="-12700"/>
                </a:moveTo>
                <a:cubicBezTo>
                  <a:pt x="91678" y="-12700"/>
                  <a:pt x="94337" y="-11470"/>
                  <a:pt x="96163" y="-9327"/>
                </a:cubicBezTo>
                <a:lnTo>
                  <a:pt x="150138" y="54173"/>
                </a:lnTo>
                <a:cubicBezTo>
                  <a:pt x="152559" y="56991"/>
                  <a:pt x="153075" y="60960"/>
                  <a:pt x="151527" y="64333"/>
                </a:cubicBezTo>
                <a:cubicBezTo>
                  <a:pt x="149979" y="67707"/>
                  <a:pt x="146606" y="69850"/>
                  <a:pt x="142875" y="69850"/>
                </a:cubicBezTo>
                <a:lnTo>
                  <a:pt x="132993" y="69850"/>
                </a:lnTo>
                <a:lnTo>
                  <a:pt x="162838" y="104973"/>
                </a:lnTo>
                <a:cubicBezTo>
                  <a:pt x="165259" y="107791"/>
                  <a:pt x="165775" y="111760"/>
                  <a:pt x="164227" y="115133"/>
                </a:cubicBezTo>
                <a:cubicBezTo>
                  <a:pt x="162679" y="118507"/>
                  <a:pt x="159306" y="120650"/>
                  <a:pt x="155575" y="120650"/>
                </a:cubicBezTo>
                <a:lnTo>
                  <a:pt x="140295" y="120650"/>
                </a:lnTo>
                <a:lnTo>
                  <a:pt x="175538" y="162123"/>
                </a:lnTo>
                <a:cubicBezTo>
                  <a:pt x="177959" y="164941"/>
                  <a:pt x="178475" y="168910"/>
                  <a:pt x="176927" y="172283"/>
                </a:cubicBezTo>
                <a:cubicBezTo>
                  <a:pt x="175379" y="175657"/>
                  <a:pt x="172006" y="177800"/>
                  <a:pt x="168275" y="177800"/>
                </a:cubicBezTo>
                <a:lnTo>
                  <a:pt x="101600" y="177800"/>
                </a:lnTo>
                <a:lnTo>
                  <a:pt x="101600" y="203200"/>
                </a:lnTo>
                <a:cubicBezTo>
                  <a:pt x="101600" y="210225"/>
                  <a:pt x="95925" y="215900"/>
                  <a:pt x="88900" y="215900"/>
                </a:cubicBezTo>
                <a:cubicBezTo>
                  <a:pt x="81875" y="215900"/>
                  <a:pt x="76200" y="210225"/>
                  <a:pt x="76200" y="203200"/>
                </a:cubicBezTo>
                <a:lnTo>
                  <a:pt x="76200" y="177800"/>
                </a:lnTo>
                <a:lnTo>
                  <a:pt x="9525" y="177800"/>
                </a:lnTo>
                <a:cubicBezTo>
                  <a:pt x="5794" y="177800"/>
                  <a:pt x="2421" y="175657"/>
                  <a:pt x="873" y="172283"/>
                </a:cubicBezTo>
                <a:cubicBezTo>
                  <a:pt x="-675" y="168910"/>
                  <a:pt x="-159" y="164941"/>
                  <a:pt x="2262" y="162123"/>
                </a:cubicBezTo>
                <a:lnTo>
                  <a:pt x="37505" y="120650"/>
                </a:lnTo>
                <a:lnTo>
                  <a:pt x="22225" y="120650"/>
                </a:lnTo>
                <a:cubicBezTo>
                  <a:pt x="18494" y="120650"/>
                  <a:pt x="15121" y="118507"/>
                  <a:pt x="13573" y="115133"/>
                </a:cubicBezTo>
                <a:cubicBezTo>
                  <a:pt x="12025" y="111760"/>
                  <a:pt x="12541" y="107791"/>
                  <a:pt x="14962" y="104973"/>
                </a:cubicBezTo>
                <a:lnTo>
                  <a:pt x="44807" y="69850"/>
                </a:lnTo>
                <a:lnTo>
                  <a:pt x="34925" y="69850"/>
                </a:lnTo>
                <a:cubicBezTo>
                  <a:pt x="31194" y="69850"/>
                  <a:pt x="27821" y="67707"/>
                  <a:pt x="26273" y="64333"/>
                </a:cubicBezTo>
                <a:cubicBezTo>
                  <a:pt x="24725" y="60960"/>
                  <a:pt x="25241" y="56991"/>
                  <a:pt x="27662" y="54173"/>
                </a:cubicBezTo>
                <a:lnTo>
                  <a:pt x="81637" y="-9327"/>
                </a:lnTo>
                <a:cubicBezTo>
                  <a:pt x="83463" y="-11470"/>
                  <a:pt x="86122" y="-12700"/>
                  <a:pt x="88900" y="-1270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 4"/>
          <p:cNvSpPr/>
          <p:nvPr/>
        </p:nvSpPr>
        <p:spPr>
          <a:xfrm>
            <a:off x="736600" y="3302000"/>
            <a:ext cx="142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dirty="0"/>
              <a:t>peculiar pines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352800" y="3352800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0" y="133350"/>
                </a:moveTo>
                <a:cubicBezTo>
                  <a:pt x="0" y="164902"/>
                  <a:pt x="25598" y="190500"/>
                  <a:pt x="57150" y="190500"/>
                </a:cubicBezTo>
                <a:lnTo>
                  <a:pt x="177800" y="190500"/>
                </a:lnTo>
                <a:cubicBezTo>
                  <a:pt x="205859" y="190500"/>
                  <a:pt x="228600" y="167759"/>
                  <a:pt x="228600" y="139700"/>
                </a:cubicBezTo>
                <a:cubicBezTo>
                  <a:pt x="228600" y="119221"/>
                  <a:pt x="216495" y="101560"/>
                  <a:pt x="199033" y="93543"/>
                </a:cubicBezTo>
                <a:cubicBezTo>
                  <a:pt x="201692" y="88344"/>
                  <a:pt x="203200" y="82431"/>
                  <a:pt x="203200" y="76200"/>
                </a:cubicBezTo>
                <a:cubicBezTo>
                  <a:pt x="203200" y="55166"/>
                  <a:pt x="186134" y="38100"/>
                  <a:pt x="165100" y="38100"/>
                </a:cubicBezTo>
                <a:cubicBezTo>
                  <a:pt x="158075" y="38100"/>
                  <a:pt x="151527" y="40005"/>
                  <a:pt x="145891" y="43299"/>
                </a:cubicBezTo>
                <a:cubicBezTo>
                  <a:pt x="136327" y="25122"/>
                  <a:pt x="117237" y="12700"/>
                  <a:pt x="95250" y="12700"/>
                </a:cubicBezTo>
                <a:cubicBezTo>
                  <a:pt x="63698" y="12700"/>
                  <a:pt x="38100" y="38298"/>
                  <a:pt x="38100" y="69850"/>
                </a:cubicBezTo>
                <a:cubicBezTo>
                  <a:pt x="38100" y="73025"/>
                  <a:pt x="38378" y="76160"/>
                  <a:pt x="38854" y="79177"/>
                </a:cubicBezTo>
                <a:cubicBezTo>
                  <a:pt x="16272" y="86797"/>
                  <a:pt x="0" y="108188"/>
                  <a:pt x="0" y="13335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/>
          <p:cNvSpPr/>
          <p:nvPr/>
        </p:nvSpPr>
        <p:spPr>
          <a:xfrm>
            <a:off x="3708400" y="3214756"/>
            <a:ext cx="1820517" cy="425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dirty="0"/>
              <a:t> grotesque rocks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6400" y="38608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798" y="0"/>
                </a:moveTo>
                <a:cubicBezTo>
                  <a:pt x="107633" y="0"/>
                  <a:pt x="112990" y="3215"/>
                  <a:pt x="115768" y="8334"/>
                </a:cubicBezTo>
                <a:lnTo>
                  <a:pt x="201493" y="167084"/>
                </a:lnTo>
                <a:cubicBezTo>
                  <a:pt x="204152" y="172006"/>
                  <a:pt x="204033" y="177959"/>
                  <a:pt x="201176" y="182761"/>
                </a:cubicBezTo>
                <a:cubicBezTo>
                  <a:pt x="198318" y="187563"/>
                  <a:pt x="193119" y="190500"/>
                  <a:pt x="187563" y="190500"/>
                </a:cubicBezTo>
                <a:lnTo>
                  <a:pt x="16113" y="190500"/>
                </a:lnTo>
                <a:cubicBezTo>
                  <a:pt x="10517" y="190500"/>
                  <a:pt x="5358" y="187563"/>
                  <a:pt x="2500" y="182761"/>
                </a:cubicBezTo>
                <a:cubicBezTo>
                  <a:pt x="-357" y="177959"/>
                  <a:pt x="-476" y="172006"/>
                  <a:pt x="2183" y="167084"/>
                </a:cubicBezTo>
                <a:lnTo>
                  <a:pt x="87908" y="8334"/>
                </a:lnTo>
                <a:lnTo>
                  <a:pt x="89059" y="6509"/>
                </a:lnTo>
                <a:cubicBezTo>
                  <a:pt x="91956" y="2461"/>
                  <a:pt x="96679" y="0"/>
                  <a:pt x="101798" y="0"/>
                </a:cubicBezTo>
                <a:close/>
                <a:moveTo>
                  <a:pt x="67628" y="99179"/>
                </a:moveTo>
                <a:lnTo>
                  <a:pt x="78264" y="109815"/>
                </a:lnTo>
                <a:cubicBezTo>
                  <a:pt x="80724" y="112276"/>
                  <a:pt x="84773" y="112276"/>
                  <a:pt x="87233" y="109815"/>
                </a:cubicBezTo>
                <a:lnTo>
                  <a:pt x="104418" y="92631"/>
                </a:lnTo>
                <a:cubicBezTo>
                  <a:pt x="106799" y="90249"/>
                  <a:pt x="110014" y="88900"/>
                  <a:pt x="113387" y="88900"/>
                </a:cubicBezTo>
                <a:lnTo>
                  <a:pt x="130373" y="88900"/>
                </a:lnTo>
                <a:lnTo>
                  <a:pt x="101759" y="35917"/>
                </a:lnTo>
                <a:lnTo>
                  <a:pt x="67588" y="99179"/>
                </a:ln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8"/>
          <p:cNvSpPr/>
          <p:nvPr/>
        </p:nvSpPr>
        <p:spPr>
          <a:xfrm>
            <a:off x="736600" y="3810000"/>
            <a:ext cx="1968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dirty="0"/>
              <a:t>sea of clouds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378200" y="38608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95250" y="15875"/>
                </a:moveTo>
                <a:cubicBezTo>
                  <a:pt x="95250" y="21273"/>
                  <a:pt x="97552" y="26392"/>
                  <a:pt x="101521" y="30004"/>
                </a:cubicBezTo>
                <a:lnTo>
                  <a:pt x="112038" y="39449"/>
                </a:lnTo>
                <a:cubicBezTo>
                  <a:pt x="121563" y="48022"/>
                  <a:pt x="127000" y="60206"/>
                  <a:pt x="127000" y="73025"/>
                </a:cubicBezTo>
                <a:cubicBezTo>
                  <a:pt x="127000" y="78303"/>
                  <a:pt x="122753" y="82550"/>
                  <a:pt x="117475" y="82550"/>
                </a:cubicBezTo>
                <a:cubicBezTo>
                  <a:pt x="112197" y="82550"/>
                  <a:pt x="107950" y="78303"/>
                  <a:pt x="107950" y="73025"/>
                </a:cubicBezTo>
                <a:cubicBezTo>
                  <a:pt x="107950" y="65603"/>
                  <a:pt x="104815" y="58579"/>
                  <a:pt x="99298" y="53618"/>
                </a:cubicBezTo>
                <a:lnTo>
                  <a:pt x="88781" y="44172"/>
                </a:lnTo>
                <a:cubicBezTo>
                  <a:pt x="80764" y="36949"/>
                  <a:pt x="76200" y="26670"/>
                  <a:pt x="76200" y="15875"/>
                </a:cubicBezTo>
                <a:cubicBezTo>
                  <a:pt x="76200" y="10597"/>
                  <a:pt x="80447" y="6350"/>
                  <a:pt x="85725" y="6350"/>
                </a:cubicBezTo>
                <a:cubicBezTo>
                  <a:pt x="91003" y="6350"/>
                  <a:pt x="95250" y="10597"/>
                  <a:pt x="95250" y="15875"/>
                </a:cubicBezTo>
                <a:close/>
                <a:moveTo>
                  <a:pt x="0" y="133350"/>
                </a:moveTo>
                <a:lnTo>
                  <a:pt x="0" y="101600"/>
                </a:lnTo>
                <a:cubicBezTo>
                  <a:pt x="0" y="87590"/>
                  <a:pt x="11390" y="76200"/>
                  <a:pt x="25400" y="76200"/>
                </a:cubicBezTo>
                <a:lnTo>
                  <a:pt x="33218" y="76200"/>
                </a:lnTo>
                <a:cubicBezTo>
                  <a:pt x="36433" y="76200"/>
                  <a:pt x="39648" y="76835"/>
                  <a:pt x="42664" y="78026"/>
                </a:cubicBezTo>
                <a:lnTo>
                  <a:pt x="97076" y="99774"/>
                </a:lnTo>
                <a:cubicBezTo>
                  <a:pt x="100092" y="100965"/>
                  <a:pt x="103267" y="101600"/>
                  <a:pt x="106521" y="101600"/>
                </a:cubicBezTo>
                <a:lnTo>
                  <a:pt x="152400" y="101600"/>
                </a:lnTo>
                <a:cubicBezTo>
                  <a:pt x="166410" y="101600"/>
                  <a:pt x="177800" y="112990"/>
                  <a:pt x="177800" y="127000"/>
                </a:cubicBezTo>
                <a:lnTo>
                  <a:pt x="177800" y="177800"/>
                </a:lnTo>
                <a:cubicBezTo>
                  <a:pt x="177800" y="191810"/>
                  <a:pt x="166410" y="203200"/>
                  <a:pt x="152400" y="203200"/>
                </a:cubicBezTo>
                <a:lnTo>
                  <a:pt x="25400" y="203200"/>
                </a:lnTo>
                <a:cubicBezTo>
                  <a:pt x="11390" y="203200"/>
                  <a:pt x="0" y="191810"/>
                  <a:pt x="0" y="177800"/>
                </a:cubicBezTo>
                <a:lnTo>
                  <a:pt x="0" y="133350"/>
                </a:lnTo>
                <a:close/>
                <a:moveTo>
                  <a:pt x="38100" y="127000"/>
                </a:moveTo>
                <a:cubicBezTo>
                  <a:pt x="32822" y="127000"/>
                  <a:pt x="28575" y="131247"/>
                  <a:pt x="28575" y="136525"/>
                </a:cubicBezTo>
                <a:lnTo>
                  <a:pt x="28575" y="168275"/>
                </a:lnTo>
                <a:cubicBezTo>
                  <a:pt x="28575" y="173553"/>
                  <a:pt x="32822" y="177800"/>
                  <a:pt x="38100" y="177800"/>
                </a:cubicBezTo>
                <a:cubicBezTo>
                  <a:pt x="43378" y="177800"/>
                  <a:pt x="47625" y="173553"/>
                  <a:pt x="47625" y="168275"/>
                </a:cubicBezTo>
                <a:lnTo>
                  <a:pt x="47625" y="136525"/>
                </a:lnTo>
                <a:cubicBezTo>
                  <a:pt x="47625" y="131247"/>
                  <a:pt x="43378" y="127000"/>
                  <a:pt x="38100" y="127000"/>
                </a:cubicBezTo>
                <a:close/>
                <a:moveTo>
                  <a:pt x="98425" y="136525"/>
                </a:moveTo>
                <a:cubicBezTo>
                  <a:pt x="98425" y="131247"/>
                  <a:pt x="94178" y="127000"/>
                  <a:pt x="88900" y="127000"/>
                </a:cubicBezTo>
                <a:cubicBezTo>
                  <a:pt x="83622" y="127000"/>
                  <a:pt x="79375" y="131247"/>
                  <a:pt x="79375" y="136525"/>
                </a:cubicBezTo>
                <a:lnTo>
                  <a:pt x="79375" y="168275"/>
                </a:lnTo>
                <a:cubicBezTo>
                  <a:pt x="79375" y="173553"/>
                  <a:pt x="83622" y="177800"/>
                  <a:pt x="88900" y="177800"/>
                </a:cubicBezTo>
                <a:cubicBezTo>
                  <a:pt x="94178" y="177800"/>
                  <a:pt x="98425" y="173553"/>
                  <a:pt x="98425" y="168275"/>
                </a:cubicBezTo>
                <a:lnTo>
                  <a:pt x="98425" y="136525"/>
                </a:lnTo>
                <a:close/>
                <a:moveTo>
                  <a:pt x="139700" y="127000"/>
                </a:moveTo>
                <a:cubicBezTo>
                  <a:pt x="134422" y="127000"/>
                  <a:pt x="130175" y="131247"/>
                  <a:pt x="130175" y="136525"/>
                </a:cubicBezTo>
                <a:lnTo>
                  <a:pt x="130175" y="168275"/>
                </a:lnTo>
                <a:cubicBezTo>
                  <a:pt x="130175" y="173553"/>
                  <a:pt x="134422" y="177800"/>
                  <a:pt x="139700" y="177800"/>
                </a:cubicBezTo>
                <a:cubicBezTo>
                  <a:pt x="144978" y="177800"/>
                  <a:pt x="149225" y="173553"/>
                  <a:pt x="149225" y="168275"/>
                </a:cubicBezTo>
                <a:lnTo>
                  <a:pt x="149225" y="136525"/>
                </a:lnTo>
                <a:cubicBezTo>
                  <a:pt x="149225" y="131247"/>
                  <a:pt x="144978" y="127000"/>
                  <a:pt x="139700" y="127000"/>
                </a:cubicBezTo>
                <a:close/>
                <a:moveTo>
                  <a:pt x="130175" y="6350"/>
                </a:moveTo>
                <a:cubicBezTo>
                  <a:pt x="135453" y="6350"/>
                  <a:pt x="139700" y="10597"/>
                  <a:pt x="139700" y="15875"/>
                </a:cubicBezTo>
                <a:cubicBezTo>
                  <a:pt x="139700" y="21273"/>
                  <a:pt x="142002" y="26392"/>
                  <a:pt x="145971" y="30004"/>
                </a:cubicBezTo>
                <a:lnTo>
                  <a:pt x="156488" y="39449"/>
                </a:lnTo>
                <a:cubicBezTo>
                  <a:pt x="166013" y="48022"/>
                  <a:pt x="171450" y="60206"/>
                  <a:pt x="171450" y="73025"/>
                </a:cubicBezTo>
                <a:cubicBezTo>
                  <a:pt x="171450" y="78303"/>
                  <a:pt x="167203" y="82550"/>
                  <a:pt x="161925" y="82550"/>
                </a:cubicBezTo>
                <a:cubicBezTo>
                  <a:pt x="156647" y="82550"/>
                  <a:pt x="152400" y="78303"/>
                  <a:pt x="152400" y="73025"/>
                </a:cubicBezTo>
                <a:cubicBezTo>
                  <a:pt x="152400" y="65603"/>
                  <a:pt x="149265" y="58579"/>
                  <a:pt x="143748" y="53618"/>
                </a:cubicBezTo>
                <a:lnTo>
                  <a:pt x="133231" y="44172"/>
                </a:lnTo>
                <a:cubicBezTo>
                  <a:pt x="125214" y="36949"/>
                  <a:pt x="120650" y="26670"/>
                  <a:pt x="120650" y="15875"/>
                </a:cubicBezTo>
                <a:cubicBezTo>
                  <a:pt x="120650" y="10597"/>
                  <a:pt x="124897" y="6350"/>
                  <a:pt x="130175" y="6350"/>
                </a:cubicBezTo>
                <a:close/>
                <a:moveTo>
                  <a:pt x="25400" y="15875"/>
                </a:moveTo>
                <a:cubicBezTo>
                  <a:pt x="37666" y="15875"/>
                  <a:pt x="47625" y="25834"/>
                  <a:pt x="47625" y="38100"/>
                </a:cubicBezTo>
                <a:cubicBezTo>
                  <a:pt x="47625" y="50366"/>
                  <a:pt x="37666" y="60325"/>
                  <a:pt x="25400" y="60325"/>
                </a:cubicBezTo>
                <a:cubicBezTo>
                  <a:pt x="13134" y="60325"/>
                  <a:pt x="3175" y="50366"/>
                  <a:pt x="3175" y="38100"/>
                </a:cubicBezTo>
                <a:cubicBezTo>
                  <a:pt x="3175" y="25834"/>
                  <a:pt x="13134" y="15875"/>
                  <a:pt x="25400" y="15875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3695700" y="3810000"/>
            <a:ext cx="1257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/>
              <a:t>Hot Springs</a:t>
            </a:r>
          </a:p>
        </p:txBody>
      </p:sp>
      <p:sp>
        <p:nvSpPr>
          <p:cNvPr id="13" name="Text 11"/>
          <p:cNvSpPr/>
          <p:nvPr/>
        </p:nvSpPr>
        <p:spPr>
          <a:xfrm>
            <a:off x="381000" y="4419600"/>
            <a:ext cx="57150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dirty="0"/>
              <a:t>Having visited the Five Great Mountains (Wu Yue), one need not look at other mountains; having visited Huangshan, one need not look at the Five Great Mountains.</a:t>
            </a:r>
            <a:endParaRPr lang="zh-CN" altLang="zh-CN" dirty="0"/>
          </a:p>
        </p:txBody>
      </p:sp>
      <p:pic>
        <p:nvPicPr>
          <p:cNvPr id="14" name="Image 0" descr="https://kimi-web-img.moonshot.cn/img/www.chinaexpeditiontours.com/fe32feb4f13b270750bab438822b66ec44c2fb8a.jpg"/>
          <p:cNvPicPr>
            <a:picLocks noChangeAspect="1"/>
          </p:cNvPicPr>
          <p:nvPr/>
        </p:nvPicPr>
        <p:blipFill>
          <a:blip r:embed="rId3"/>
          <a:srcRect l="24979" r="24979"/>
          <a:stretch/>
        </p:blipFill>
        <p:spPr>
          <a:xfrm>
            <a:off x="6502400" y="381000"/>
            <a:ext cx="6121400" cy="6553200"/>
          </a:xfrm>
          <a:prstGeom prst="roundRect">
            <a:avLst>
              <a:gd name="adj" fmla="val 1660"/>
            </a:avLst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6A275-37AC-ECD9-49D9-E9FB84EA2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DA614A71-7615-4569-EC9B-2A38F42B7A7F}"/>
              </a:ext>
            </a:extLst>
          </p:cNvPr>
          <p:cNvSpPr/>
          <p:nvPr/>
        </p:nvSpPr>
        <p:spPr>
          <a:xfrm>
            <a:off x="381000" y="1574800"/>
            <a:ext cx="16002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Wonderland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图片 23" descr="山上的风景&#10;&#10;AI 生成的内容可能不正确。">
            <a:extLst>
              <a:ext uri="{FF2B5EF4-FFF2-40B4-BE49-F238E27FC236}">
                <a16:creationId xmlns:a16="http://schemas.microsoft.com/office/drawing/2014/main" id="{006B92CD-65CD-6EEB-CE16-3CD5D309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02400" cy="3657599"/>
          </a:xfrm>
          <a:prstGeom prst="rect">
            <a:avLst/>
          </a:prstGeom>
        </p:spPr>
      </p:pic>
      <p:pic>
        <p:nvPicPr>
          <p:cNvPr id="26" name="图片 25" descr="山上的风景&#10;&#10;AI 生成的内容可能不正确。">
            <a:extLst>
              <a:ext uri="{FF2B5EF4-FFF2-40B4-BE49-F238E27FC236}">
                <a16:creationId xmlns:a16="http://schemas.microsoft.com/office/drawing/2014/main" id="{070D321F-C85D-10F6-6953-A82E46394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99" y="0"/>
            <a:ext cx="6502401" cy="3657600"/>
          </a:xfrm>
          <a:prstGeom prst="rect">
            <a:avLst/>
          </a:prstGeom>
        </p:spPr>
      </p:pic>
      <p:pic>
        <p:nvPicPr>
          <p:cNvPr id="28" name="图片 27" descr="山上有许多树&#10;&#10;AI 生成的内容可能不正确。">
            <a:extLst>
              <a:ext uri="{FF2B5EF4-FFF2-40B4-BE49-F238E27FC236}">
                <a16:creationId xmlns:a16="http://schemas.microsoft.com/office/drawing/2014/main" id="{1868CED6-46D4-E8FC-AC10-137468691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6502399" cy="3657599"/>
          </a:xfrm>
          <a:prstGeom prst="rect">
            <a:avLst/>
          </a:prstGeom>
        </p:spPr>
      </p:pic>
      <p:pic>
        <p:nvPicPr>
          <p:cNvPr id="32" name="图片 31" descr="山上的风景&#10;&#10;AI 生成的内容可能不正确。">
            <a:extLst>
              <a:ext uri="{FF2B5EF4-FFF2-40B4-BE49-F238E27FC236}">
                <a16:creationId xmlns:a16="http://schemas.microsoft.com/office/drawing/2014/main" id="{87E5EE7C-0E9F-14CF-2675-C3751A2F2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3657600"/>
            <a:ext cx="65023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80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video.cgtn.com/bf84d444e24ea5aeb40ba94b85806561c2290158.jpg"/>
          <p:cNvPicPr>
            <a:picLocks noChangeAspect="1"/>
          </p:cNvPicPr>
          <p:nvPr/>
        </p:nvPicPr>
        <p:blipFill>
          <a:blip r:embed="rId3"/>
          <a:srcRect l="23728" r="23728"/>
          <a:stretch/>
        </p:blipFill>
        <p:spPr>
          <a:xfrm>
            <a:off x="381000" y="381000"/>
            <a:ext cx="6121400" cy="6553200"/>
          </a:xfrm>
          <a:prstGeom prst="roundRect">
            <a:avLst>
              <a:gd name="adj" fmla="val 166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7010400" y="1143000"/>
            <a:ext cx="1295400" cy="355600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Text 1"/>
          <p:cNvSpPr/>
          <p:nvPr/>
        </p:nvSpPr>
        <p:spPr>
          <a:xfrm>
            <a:off x="7010400" y="1143000"/>
            <a:ext cx="13843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Sanctuary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010400" y="1803400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2C3E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Lushan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096539" y="299333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4"/>
          <p:cNvSpPr/>
          <p:nvPr/>
        </p:nvSpPr>
        <p:spPr>
          <a:xfrm>
            <a:off x="7620000" y="2798141"/>
            <a:ext cx="283375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 grandeur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7096539" y="36576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6"/>
          <p:cNvSpPr/>
          <p:nvPr/>
        </p:nvSpPr>
        <p:spPr>
          <a:xfrm>
            <a:off x="7702550" y="3479800"/>
            <a:ext cx="2743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wonder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7096539" y="4385917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Text 8"/>
          <p:cNvSpPr/>
          <p:nvPr/>
        </p:nvSpPr>
        <p:spPr>
          <a:xfrm>
            <a:off x="7721600" y="4233517"/>
            <a:ext cx="1816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peril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7096539" y="5192643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0"/>
          <p:cNvSpPr/>
          <p:nvPr/>
        </p:nvSpPr>
        <p:spPr>
          <a:xfrm>
            <a:off x="7702550" y="4987235"/>
            <a:ext cx="2120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elegance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25D2D-81D1-F972-AC2C-77FB6EE62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B5FE3F92-29C2-5B24-B760-FEBB9431A407}"/>
              </a:ext>
            </a:extLst>
          </p:cNvPr>
          <p:cNvSpPr/>
          <p:nvPr/>
        </p:nvSpPr>
        <p:spPr>
          <a:xfrm>
            <a:off x="6943984" y="1323009"/>
            <a:ext cx="5359399" cy="1590261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BCC2DEE-7BE2-8353-627C-305FF897BED3}"/>
              </a:ext>
            </a:extLst>
          </p:cNvPr>
          <p:cNvSpPr/>
          <p:nvPr/>
        </p:nvSpPr>
        <p:spPr>
          <a:xfrm>
            <a:off x="7010400" y="1143000"/>
            <a:ext cx="13843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82D7CCD-AF2D-447E-1A56-992C0196E45E}"/>
              </a:ext>
            </a:extLst>
          </p:cNvPr>
          <p:cNvSpPr/>
          <p:nvPr/>
        </p:nvSpPr>
        <p:spPr>
          <a:xfrm>
            <a:off x="7010400" y="1803400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lnSpc>
                <a:spcPct val="80000"/>
              </a:lnSpc>
            </a:pPr>
            <a:r>
              <a:rPr lang="en-US" altLang="zh-CN" sz="3600" dirty="0"/>
              <a:t>the Three-Tiered Waterfall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AF03FF0-B80B-9038-F7E6-9EFFD3A86AE6}"/>
              </a:ext>
            </a:extLst>
          </p:cNvPr>
          <p:cNvSpPr/>
          <p:nvPr/>
        </p:nvSpPr>
        <p:spPr>
          <a:xfrm>
            <a:off x="7061200" y="346047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AF693DBE-FBA7-5B84-6EC4-AFE5B3D9A3E7}"/>
              </a:ext>
            </a:extLst>
          </p:cNvPr>
          <p:cNvSpPr/>
          <p:nvPr/>
        </p:nvSpPr>
        <p:spPr>
          <a:xfrm>
            <a:off x="7264400" y="2870200"/>
            <a:ext cx="5359400" cy="111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lnSpc>
                <a:spcPct val="130000"/>
              </a:lnSpc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2800" dirty="0"/>
              <a:t>in three stages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C0821C49-0A8F-5574-92CF-4FFC3121BE7D}"/>
              </a:ext>
            </a:extLst>
          </p:cNvPr>
          <p:cNvSpPr/>
          <p:nvPr/>
        </p:nvSpPr>
        <p:spPr>
          <a:xfrm>
            <a:off x="7061200" y="445714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2E6C1D2-3104-90D8-E8F6-FFD8CCB159E8}"/>
              </a:ext>
            </a:extLst>
          </p:cNvPr>
          <p:cNvSpPr/>
          <p:nvPr/>
        </p:nvSpPr>
        <p:spPr>
          <a:xfrm>
            <a:off x="7423426" y="3987800"/>
            <a:ext cx="3887304" cy="863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lnSpc>
                <a:spcPct val="130000"/>
              </a:lnSpc>
            </a:pPr>
            <a:r>
              <a:rPr lang="en-US" altLang="zh-CN" sz="2800" dirty="0"/>
              <a:t>155 meters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4353A831-781B-398C-D9C8-B0716BC46E52}"/>
              </a:ext>
            </a:extLst>
          </p:cNvPr>
          <p:cNvSpPr/>
          <p:nvPr/>
        </p:nvSpPr>
        <p:spPr>
          <a:xfrm>
            <a:off x="7010400" y="4851400"/>
            <a:ext cx="57150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图片 15" descr="山上有瀑布&#10;&#10;AI 生成的内容可能不正确。">
            <a:extLst>
              <a:ext uri="{FF2B5EF4-FFF2-40B4-BE49-F238E27FC236}">
                <a16:creationId xmlns:a16="http://schemas.microsoft.com/office/drawing/2014/main" id="{652991DC-C7A6-5735-2BF4-57A8F127A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4" y="1498600"/>
            <a:ext cx="6798400" cy="42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36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990C0-5B40-0DE9-B5B2-69446876A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68B28D8-57C1-726C-A2AD-3C55E660E351}"/>
              </a:ext>
            </a:extLst>
          </p:cNvPr>
          <p:cNvSpPr/>
          <p:nvPr/>
        </p:nvSpPr>
        <p:spPr>
          <a:xfrm>
            <a:off x="3980897" y="515081"/>
            <a:ext cx="5043005" cy="1277795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6D6AE60-EAD8-84B8-6847-177AF2FC3EB8}"/>
              </a:ext>
            </a:extLst>
          </p:cNvPr>
          <p:cNvSpPr/>
          <p:nvPr/>
        </p:nvSpPr>
        <p:spPr>
          <a:xfrm>
            <a:off x="7010400" y="1143000"/>
            <a:ext cx="1384300" cy="355600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DBABBFB-702C-766A-6A7F-EC3C58321790}"/>
              </a:ext>
            </a:extLst>
          </p:cNvPr>
          <p:cNvSpPr/>
          <p:nvPr/>
        </p:nvSpPr>
        <p:spPr>
          <a:xfrm>
            <a:off x="3505198" y="806109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>
              <a:lnSpc>
                <a:spcPct val="80000"/>
              </a:lnSpc>
            </a:pPr>
            <a:r>
              <a:rPr lang="en-US" altLang="zh-CN" sz="4400" dirty="0"/>
              <a:t>Han po </a:t>
            </a:r>
            <a:r>
              <a:rPr lang="en-US" altLang="zh-CN" sz="4400" dirty="0" err="1"/>
              <a:t>kou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8522FC86-A778-0B9F-35AC-3862C15315E8}"/>
              </a:ext>
            </a:extLst>
          </p:cNvPr>
          <p:cNvSpPr/>
          <p:nvPr/>
        </p:nvSpPr>
        <p:spPr>
          <a:xfrm>
            <a:off x="7010400" y="4851400"/>
            <a:ext cx="57150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图片 9" descr="水中有太阳&#10;&#10;AI 生成的内容可能不正确。">
            <a:extLst>
              <a:ext uri="{FF2B5EF4-FFF2-40B4-BE49-F238E27FC236}">
                <a16:creationId xmlns:a16="http://schemas.microsoft.com/office/drawing/2014/main" id="{9AF6948A-DD5E-24E2-49A6-E35A2884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26" y="1859137"/>
            <a:ext cx="8561422" cy="53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94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3D3C7-E707-F81B-555B-5245D723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738993CF-AB12-F4F4-C18A-65F06330CC4E}"/>
              </a:ext>
            </a:extLst>
          </p:cNvPr>
          <p:cNvSpPr/>
          <p:nvPr/>
        </p:nvSpPr>
        <p:spPr>
          <a:xfrm>
            <a:off x="7076661" y="864426"/>
            <a:ext cx="3527288" cy="762000"/>
          </a:xfrm>
          <a:custGeom>
            <a:avLst/>
            <a:gdLst/>
            <a:ahLst/>
            <a:cxnLst/>
            <a:rect l="l" t="t" r="r" b="b"/>
            <a:pathLst>
              <a:path w="1295400" h="355600">
                <a:moveTo>
                  <a:pt x="177800" y="0"/>
                </a:moveTo>
                <a:lnTo>
                  <a:pt x="1117600" y="0"/>
                </a:lnTo>
                <a:cubicBezTo>
                  <a:pt x="1215730" y="0"/>
                  <a:pt x="1295400" y="79670"/>
                  <a:pt x="1295400" y="177800"/>
                </a:cubicBezTo>
                <a:lnTo>
                  <a:pt x="1295400" y="177800"/>
                </a:lnTo>
                <a:cubicBezTo>
                  <a:pt x="1295400" y="275930"/>
                  <a:pt x="1215730" y="355600"/>
                  <a:pt x="1117600" y="355600"/>
                </a:cubicBezTo>
                <a:lnTo>
                  <a:pt x="177800" y="355600"/>
                </a:lnTo>
                <a:cubicBezTo>
                  <a:pt x="79670" y="355600"/>
                  <a:pt x="0" y="275930"/>
                  <a:pt x="0" y="177800"/>
                </a:cubicBezTo>
                <a:lnTo>
                  <a:pt x="0" y="177800"/>
                </a:lnTo>
                <a:cubicBezTo>
                  <a:pt x="0" y="79670"/>
                  <a:pt x="79670" y="0"/>
                  <a:pt x="177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D883441-7587-210F-24AA-68C56F2EFCE8}"/>
              </a:ext>
            </a:extLst>
          </p:cNvPr>
          <p:cNvSpPr/>
          <p:nvPr/>
        </p:nvSpPr>
        <p:spPr>
          <a:xfrm>
            <a:off x="7010400" y="938964"/>
            <a:ext cx="3664227" cy="510487"/>
          </a:xfrm>
          <a:prstGeom prst="rect">
            <a:avLst/>
          </a:prstGeom>
          <a:noFill/>
          <a:ln/>
        </p:spPr>
        <p:txBody>
          <a:bodyPr wrap="square" lIns="203200" tIns="50800" rIns="203200" bIns="50800" rtlCol="0"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2400" dirty="0"/>
              <a:t>cultural famous mountain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E023051C-0565-B29E-19C8-4D942D3E3685}"/>
              </a:ext>
            </a:extLst>
          </p:cNvPr>
          <p:cNvSpPr/>
          <p:nvPr/>
        </p:nvSpPr>
        <p:spPr>
          <a:xfrm>
            <a:off x="7010400" y="1803400"/>
            <a:ext cx="59944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C3E2D"/>
                </a:solidFill>
                <a:effectLst/>
                <a:uLnTx/>
                <a:uFillTx/>
                <a:latin typeface="Unna" pitchFamily="34" charset="0"/>
                <a:ea typeface="Unna" pitchFamily="34" charset="-122"/>
                <a:cs typeface="Unna" pitchFamily="34" charset="-120"/>
              </a:rPr>
              <a:t>Lushan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652C55A5-7903-0D7A-537D-D46222604324}"/>
              </a:ext>
            </a:extLst>
          </p:cNvPr>
          <p:cNvSpPr/>
          <p:nvPr/>
        </p:nvSpPr>
        <p:spPr>
          <a:xfrm flipV="1">
            <a:off x="7096539" y="31877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7991169-9DCB-87BD-7878-2AE42D3BD5B5}"/>
              </a:ext>
            </a:extLst>
          </p:cNvPr>
          <p:cNvSpPr/>
          <p:nvPr/>
        </p:nvSpPr>
        <p:spPr>
          <a:xfrm>
            <a:off x="7620000" y="2798140"/>
            <a:ext cx="3790122" cy="859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>
              <a:lnSpc>
                <a:spcPct val="130000"/>
              </a:lnSpc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2400" dirty="0"/>
              <a:t>The Peach Blossom Spring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F26697D3-0971-1AF2-2DBA-0C52F6403497}"/>
              </a:ext>
            </a:extLst>
          </p:cNvPr>
          <p:cNvSpPr/>
          <p:nvPr/>
        </p:nvSpPr>
        <p:spPr>
          <a:xfrm>
            <a:off x="7107582" y="4475922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50800"/>
                </a:lnTo>
                <a:cubicBezTo>
                  <a:pt x="101600" y="78837"/>
                  <a:pt x="78837" y="101600"/>
                  <a:pt x="5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C8A88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A6FE8406-B3A2-AE4A-A8DC-AC78AB8C83E4}"/>
              </a:ext>
            </a:extLst>
          </p:cNvPr>
          <p:cNvSpPr/>
          <p:nvPr/>
        </p:nvSpPr>
        <p:spPr>
          <a:xfrm>
            <a:off x="7702548" y="3867426"/>
            <a:ext cx="4631911" cy="1420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zh-CN" sz="2400" dirty="0"/>
              <a:t>I cannot tell the true face of Lushan, for I am standing in the mountain itself.</a:t>
            </a:r>
            <a:endParaRPr lang="zh-CN" altLang="zh-CN" sz="2400" dirty="0"/>
          </a:p>
        </p:txBody>
      </p:sp>
      <p:pic>
        <p:nvPicPr>
          <p:cNvPr id="15" name="图片 14" descr="山上的风景&#10;&#10;AI 生成的内容可能不正确。">
            <a:extLst>
              <a:ext uri="{FF2B5EF4-FFF2-40B4-BE49-F238E27FC236}">
                <a16:creationId xmlns:a16="http://schemas.microsoft.com/office/drawing/2014/main" id="{83E9F0B1-8CC7-B476-13FA-EB6771A96D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9653"/>
            <a:ext cx="6758609" cy="43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293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171</Words>
  <Application>Microsoft Office PowerPoint</Application>
  <PresentationFormat>自定义</PresentationFormat>
  <Paragraphs>76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Unna</vt:lpstr>
      <vt:lpstr>等线</vt:lpstr>
      <vt:lpstr>Quattrocento Sans</vt:lpstr>
      <vt:lpstr>Calibri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中国三山神话与宏伟</dc:title>
  <dc:subject>中国三山神话与宏伟</dc:subject>
  <dc:creator>Kimi</dc:creator>
  <cp:lastModifiedBy>雨婷 郭</cp:lastModifiedBy>
  <cp:revision>10</cp:revision>
  <dcterms:created xsi:type="dcterms:W3CDTF">2025-11-21T13:47:45Z</dcterms:created>
  <dcterms:modified xsi:type="dcterms:W3CDTF">2025-12-03T13:05:47Z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{"Label":"中国三山神话与宏伟","ContentProducer":"001191110108MACG2KBH8F10000","ProduceID":"d4g6q8uuvalu6l31b4dg","ReservedCode1":"","ContentPropagator":"001191110108MACG2KBH8F20000","PropagateID":"d4g6q8uuvalu6l31b4dg","ReservedCode2":""}</vt:lpwstr>
  </property>
</Properties>
</file>