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96" y="-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ac39d8b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aac39d8b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ac39d8b7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aac39d8b7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aac39d8b7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aac39d8b7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4040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en" sz="4200"/>
              <a:t>   </a:t>
            </a:r>
            <a:r>
              <a:rPr lang="en" sz="4400"/>
              <a:t>中国文化中的象征主义——动物</a:t>
            </a:r>
            <a:endParaRPr sz="71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晏黎 - Aleksandra Urbanska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1162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>
                <a:solidFill>
                  <a:srgbClr val="FF0000"/>
                </a:solidFill>
              </a:rPr>
              <a:t>象征</a:t>
            </a:r>
            <a:endParaRPr sz="3620">
              <a:solidFill>
                <a:srgbClr val="FF0000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7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50">
                <a:solidFill>
                  <a:schemeClr val="lt1"/>
                </a:solidFill>
              </a:rPr>
              <a:t>高语境文化                                               </a:t>
            </a:r>
            <a:r>
              <a:rPr lang="en" sz="1950">
                <a:solidFill>
                  <a:schemeClr val="dk1"/>
                </a:solidFill>
              </a:rPr>
              <a:t>有些象征可以给他们带来</a:t>
            </a:r>
            <a:r>
              <a:rPr lang="en" sz="1950">
                <a:solidFill>
                  <a:schemeClr val="lt1"/>
                </a:solidFill>
              </a:rPr>
              <a:t>幸福</a:t>
            </a: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chemeClr val="lt1"/>
              </a:solidFill>
            </a:endParaRPr>
          </a:p>
          <a:p>
            <a:pPr marL="18288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50">
                <a:solidFill>
                  <a:schemeClr val="lt1"/>
                </a:solidFill>
              </a:rPr>
              <a:t>     要更深入地了</a:t>
            </a:r>
            <a:r>
              <a:rPr lang="en" sz="1950">
                <a:solidFill>
                  <a:schemeClr val="dk1"/>
                </a:solidFill>
              </a:rPr>
              <a:t>解文化和历史</a:t>
            </a:r>
            <a:endParaRPr sz="195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5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620">
                <a:solidFill>
                  <a:schemeClr val="lt1"/>
                </a:solidFill>
              </a:rPr>
              <a:t>动物象征</a:t>
            </a:r>
            <a:endParaRPr sz="2620">
              <a:solidFill>
                <a:schemeClr val="lt1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★¸.•☆•.¸★ 艺术里 - 很多不同的动物 ★⡀.•☆•.★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¸„٭⊹✡•~⍣°”ˆ˜¨ 奉泛灵论 ¨˜ˆ”°⍣~•✡⊹٭„¸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lt1"/>
                </a:solidFill>
              </a:rPr>
              <a:t>ıllıllı⭐🌟 神力 🌟⭐ıllıllı</a:t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29808" y="575400"/>
            <a:ext cx="1126726" cy="1401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68490" y="3742775"/>
            <a:ext cx="1126725" cy="826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142125" y="3266088"/>
            <a:ext cx="1779475" cy="177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43325" y="51550"/>
            <a:ext cx="1457325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2626" y="1152475"/>
            <a:ext cx="5838725" cy="389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Pokaz na ekranie (16:9)</PresentationFormat>
  <Paragraphs>21</Paragraphs>
  <Slides>4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Simple Light</vt:lpstr>
      <vt:lpstr>   中国文化中的象征主义——动物</vt:lpstr>
      <vt:lpstr>象征</vt:lpstr>
      <vt:lpstr>动物象征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中国文化中的象征主义——动物</dc:title>
  <dc:creator>401</dc:creator>
  <cp:lastModifiedBy>401</cp:lastModifiedBy>
  <cp:revision>1</cp:revision>
  <dcterms:modified xsi:type="dcterms:W3CDTF">2024-01-25T10:35:15Z</dcterms:modified>
</cp:coreProperties>
</file>