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50"/>
  </p:normalViewPr>
  <p:slideViewPr>
    <p:cSldViewPr snapToGrid="0">
      <p:cViewPr varScale="1">
        <p:scale>
          <a:sx n="120" d="100"/>
          <a:sy n="120" d="100"/>
        </p:scale>
        <p:origin x="256"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5DE5BD-BC5F-FB4C-92CC-1943643667D2}" type="datetimeFigureOut">
              <a:rPr kumimoji="1" lang="zh-CN" altLang="en-US" smtClean="0"/>
              <a:t>2023/3/7</a:t>
            </a:fld>
            <a:endParaRPr kumimoji="1"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93A881-0AE1-2345-9BDC-24A44FA82BD1}" type="slidenum">
              <a:rPr kumimoji="1" lang="zh-CN" altLang="en-US" smtClean="0"/>
              <a:t>‹#›</a:t>
            </a:fld>
            <a:endParaRPr kumimoji="1" lang="zh-CN" altLang="en-US"/>
          </a:p>
        </p:txBody>
      </p:sp>
    </p:spTree>
    <p:extLst>
      <p:ext uri="{BB962C8B-B14F-4D97-AF65-F5344CB8AC3E}">
        <p14:creationId xmlns:p14="http://schemas.microsoft.com/office/powerpoint/2010/main" val="26590566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F593A881-0AE1-2345-9BDC-24A44FA82BD1}" type="slidenum">
              <a:rPr kumimoji="1" lang="zh-CN" altLang="en-US" smtClean="0"/>
              <a:t>8</a:t>
            </a:fld>
            <a:endParaRPr kumimoji="1" lang="zh-CN" altLang="en-US"/>
          </a:p>
        </p:txBody>
      </p:sp>
    </p:spTree>
    <p:extLst>
      <p:ext uri="{BB962C8B-B14F-4D97-AF65-F5344CB8AC3E}">
        <p14:creationId xmlns:p14="http://schemas.microsoft.com/office/powerpoint/2010/main" val="4312041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8C073A8-10EA-B444-05A9-058F935C6A50}"/>
              </a:ext>
            </a:extLst>
          </p:cNvPr>
          <p:cNvSpPr>
            <a:spLocks noGrp="1"/>
          </p:cNvSpPr>
          <p:nvPr>
            <p:ph type="ctrTitle"/>
          </p:nvPr>
        </p:nvSpPr>
        <p:spPr>
          <a:xfrm>
            <a:off x="1524000" y="1122363"/>
            <a:ext cx="9144000" cy="2387600"/>
          </a:xfrm>
        </p:spPr>
        <p:txBody>
          <a:bodyPr anchor="b"/>
          <a:lstStyle>
            <a:lvl1pPr algn="ctr">
              <a:defRPr sz="6000"/>
            </a:lvl1pPr>
          </a:lstStyle>
          <a:p>
            <a:r>
              <a:rPr kumimoji="1" lang="zh-CN" altLang="en-US"/>
              <a:t>单击此处编辑母版标题样式</a:t>
            </a:r>
          </a:p>
        </p:txBody>
      </p:sp>
      <p:sp>
        <p:nvSpPr>
          <p:cNvPr id="3" name="副标题 2">
            <a:extLst>
              <a:ext uri="{FF2B5EF4-FFF2-40B4-BE49-F238E27FC236}">
                <a16:creationId xmlns:a16="http://schemas.microsoft.com/office/drawing/2014/main" id="{EA525800-C85C-6945-985D-C9A4917A282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zh-CN" altLang="en-US"/>
              <a:t>单击此处编辑母版副标题样式</a:t>
            </a:r>
          </a:p>
        </p:txBody>
      </p:sp>
      <p:sp>
        <p:nvSpPr>
          <p:cNvPr id="4" name="日期占位符 3">
            <a:extLst>
              <a:ext uri="{FF2B5EF4-FFF2-40B4-BE49-F238E27FC236}">
                <a16:creationId xmlns:a16="http://schemas.microsoft.com/office/drawing/2014/main" id="{5271215A-CAD3-E5DF-35AA-EC3D6317EA8F}"/>
              </a:ext>
            </a:extLst>
          </p:cNvPr>
          <p:cNvSpPr>
            <a:spLocks noGrp="1"/>
          </p:cNvSpPr>
          <p:nvPr>
            <p:ph type="dt" sz="half" idx="10"/>
          </p:nvPr>
        </p:nvSpPr>
        <p:spPr/>
        <p:txBody>
          <a:bodyPr/>
          <a:lstStyle/>
          <a:p>
            <a:fld id="{006C2FD6-3CAF-7941-8DD3-ADAA8CD66FD8}" type="datetimeFigureOut">
              <a:rPr kumimoji="1" lang="zh-CN" altLang="en-US" smtClean="0"/>
              <a:t>2023/3/6</a:t>
            </a:fld>
            <a:endParaRPr kumimoji="1" lang="zh-CN" altLang="en-US"/>
          </a:p>
        </p:txBody>
      </p:sp>
      <p:sp>
        <p:nvSpPr>
          <p:cNvPr id="5" name="页脚占位符 4">
            <a:extLst>
              <a:ext uri="{FF2B5EF4-FFF2-40B4-BE49-F238E27FC236}">
                <a16:creationId xmlns:a16="http://schemas.microsoft.com/office/drawing/2014/main" id="{CD6F8222-3C65-6B34-3BD0-EE1C74CB18AC}"/>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1A274419-4E1A-5E8A-D082-5CA522A4D195}"/>
              </a:ext>
            </a:extLst>
          </p:cNvPr>
          <p:cNvSpPr>
            <a:spLocks noGrp="1"/>
          </p:cNvSpPr>
          <p:nvPr>
            <p:ph type="sldNum" sz="quarter" idx="12"/>
          </p:nvPr>
        </p:nvSpPr>
        <p:spPr/>
        <p:txBody>
          <a:bodyPr/>
          <a:lstStyle/>
          <a:p>
            <a:fld id="{F409D29E-3890-BB4D-9FF6-14468767D817}" type="slidenum">
              <a:rPr kumimoji="1" lang="zh-CN" altLang="en-US" smtClean="0"/>
              <a:t>‹#›</a:t>
            </a:fld>
            <a:endParaRPr kumimoji="1" lang="zh-CN" altLang="en-US"/>
          </a:p>
        </p:txBody>
      </p:sp>
    </p:spTree>
    <p:extLst>
      <p:ext uri="{BB962C8B-B14F-4D97-AF65-F5344CB8AC3E}">
        <p14:creationId xmlns:p14="http://schemas.microsoft.com/office/powerpoint/2010/main" val="34170759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65A95E3-1B84-499D-E42F-BB032330A816}"/>
              </a:ext>
            </a:extLst>
          </p:cNvPr>
          <p:cNvSpPr>
            <a:spLocks noGrp="1"/>
          </p:cNvSpPr>
          <p:nvPr>
            <p:ph type="title"/>
          </p:nvPr>
        </p:nvSpPr>
        <p:spPr/>
        <p:txBody>
          <a:bodyPr/>
          <a:lstStyle/>
          <a:p>
            <a:r>
              <a:rPr kumimoji="1" lang="zh-CN" altLang="en-US"/>
              <a:t>单击此处编辑母版标题样式</a:t>
            </a:r>
          </a:p>
        </p:txBody>
      </p:sp>
      <p:sp>
        <p:nvSpPr>
          <p:cNvPr id="3" name="竖排文字占位符 2">
            <a:extLst>
              <a:ext uri="{FF2B5EF4-FFF2-40B4-BE49-F238E27FC236}">
                <a16:creationId xmlns:a16="http://schemas.microsoft.com/office/drawing/2014/main" id="{3DD42476-A158-60B5-F5E6-AAE2B85FF7C2}"/>
              </a:ext>
            </a:extLst>
          </p:cNvPr>
          <p:cNvSpPr>
            <a:spLocks noGrp="1"/>
          </p:cNvSpPr>
          <p:nvPr>
            <p:ph type="body" orient="vert" idx="1"/>
          </p:nvPr>
        </p:nvSpPr>
        <p:spPr/>
        <p:txBody>
          <a:bodyPr vert="eaVert"/>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a:extLst>
              <a:ext uri="{FF2B5EF4-FFF2-40B4-BE49-F238E27FC236}">
                <a16:creationId xmlns:a16="http://schemas.microsoft.com/office/drawing/2014/main" id="{C9CF6850-2C35-4A0B-A279-F4D06936342E}"/>
              </a:ext>
            </a:extLst>
          </p:cNvPr>
          <p:cNvSpPr>
            <a:spLocks noGrp="1"/>
          </p:cNvSpPr>
          <p:nvPr>
            <p:ph type="dt" sz="half" idx="10"/>
          </p:nvPr>
        </p:nvSpPr>
        <p:spPr/>
        <p:txBody>
          <a:bodyPr/>
          <a:lstStyle/>
          <a:p>
            <a:fld id="{006C2FD6-3CAF-7941-8DD3-ADAA8CD66FD8}" type="datetimeFigureOut">
              <a:rPr kumimoji="1" lang="zh-CN" altLang="en-US" smtClean="0"/>
              <a:t>2023/3/6</a:t>
            </a:fld>
            <a:endParaRPr kumimoji="1" lang="zh-CN" altLang="en-US"/>
          </a:p>
        </p:txBody>
      </p:sp>
      <p:sp>
        <p:nvSpPr>
          <p:cNvPr id="5" name="页脚占位符 4">
            <a:extLst>
              <a:ext uri="{FF2B5EF4-FFF2-40B4-BE49-F238E27FC236}">
                <a16:creationId xmlns:a16="http://schemas.microsoft.com/office/drawing/2014/main" id="{DD35F64F-E8B8-AEC7-ED5C-DB8A7A2B4116}"/>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A8D38B0E-4557-85F3-FF1B-D12BF4EADD50}"/>
              </a:ext>
            </a:extLst>
          </p:cNvPr>
          <p:cNvSpPr>
            <a:spLocks noGrp="1"/>
          </p:cNvSpPr>
          <p:nvPr>
            <p:ph type="sldNum" sz="quarter" idx="12"/>
          </p:nvPr>
        </p:nvSpPr>
        <p:spPr/>
        <p:txBody>
          <a:bodyPr/>
          <a:lstStyle/>
          <a:p>
            <a:fld id="{F409D29E-3890-BB4D-9FF6-14468767D817}" type="slidenum">
              <a:rPr kumimoji="1" lang="zh-CN" altLang="en-US" smtClean="0"/>
              <a:t>‹#›</a:t>
            </a:fld>
            <a:endParaRPr kumimoji="1" lang="zh-CN" altLang="en-US"/>
          </a:p>
        </p:txBody>
      </p:sp>
    </p:spTree>
    <p:extLst>
      <p:ext uri="{BB962C8B-B14F-4D97-AF65-F5344CB8AC3E}">
        <p14:creationId xmlns:p14="http://schemas.microsoft.com/office/powerpoint/2010/main" val="33888012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296EC2CE-BA17-4171-4840-A66C9A248061}"/>
              </a:ext>
            </a:extLst>
          </p:cNvPr>
          <p:cNvSpPr>
            <a:spLocks noGrp="1"/>
          </p:cNvSpPr>
          <p:nvPr>
            <p:ph type="title" orient="vert"/>
          </p:nvPr>
        </p:nvSpPr>
        <p:spPr>
          <a:xfrm>
            <a:off x="8724900" y="365125"/>
            <a:ext cx="2628900" cy="5811838"/>
          </a:xfrm>
        </p:spPr>
        <p:txBody>
          <a:bodyPr vert="eaVert"/>
          <a:lstStyle/>
          <a:p>
            <a:r>
              <a:rPr kumimoji="1" lang="zh-CN" altLang="en-US"/>
              <a:t>单击此处编辑母版标题样式</a:t>
            </a:r>
          </a:p>
        </p:txBody>
      </p:sp>
      <p:sp>
        <p:nvSpPr>
          <p:cNvPr id="3" name="竖排文字占位符 2">
            <a:extLst>
              <a:ext uri="{FF2B5EF4-FFF2-40B4-BE49-F238E27FC236}">
                <a16:creationId xmlns:a16="http://schemas.microsoft.com/office/drawing/2014/main" id="{6CC7AE22-0096-803C-B4A1-DD96215805F2}"/>
              </a:ext>
            </a:extLst>
          </p:cNvPr>
          <p:cNvSpPr>
            <a:spLocks noGrp="1"/>
          </p:cNvSpPr>
          <p:nvPr>
            <p:ph type="body" orient="vert" idx="1"/>
          </p:nvPr>
        </p:nvSpPr>
        <p:spPr>
          <a:xfrm>
            <a:off x="838200" y="365125"/>
            <a:ext cx="7734300" cy="5811838"/>
          </a:xfrm>
        </p:spPr>
        <p:txBody>
          <a:bodyPr vert="eaVert"/>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a:extLst>
              <a:ext uri="{FF2B5EF4-FFF2-40B4-BE49-F238E27FC236}">
                <a16:creationId xmlns:a16="http://schemas.microsoft.com/office/drawing/2014/main" id="{C0C5B557-6441-BA26-A764-9E2998AFCD0F}"/>
              </a:ext>
            </a:extLst>
          </p:cNvPr>
          <p:cNvSpPr>
            <a:spLocks noGrp="1"/>
          </p:cNvSpPr>
          <p:nvPr>
            <p:ph type="dt" sz="half" idx="10"/>
          </p:nvPr>
        </p:nvSpPr>
        <p:spPr/>
        <p:txBody>
          <a:bodyPr/>
          <a:lstStyle/>
          <a:p>
            <a:fld id="{006C2FD6-3CAF-7941-8DD3-ADAA8CD66FD8}" type="datetimeFigureOut">
              <a:rPr kumimoji="1" lang="zh-CN" altLang="en-US" smtClean="0"/>
              <a:t>2023/3/6</a:t>
            </a:fld>
            <a:endParaRPr kumimoji="1" lang="zh-CN" altLang="en-US"/>
          </a:p>
        </p:txBody>
      </p:sp>
      <p:sp>
        <p:nvSpPr>
          <p:cNvPr id="5" name="页脚占位符 4">
            <a:extLst>
              <a:ext uri="{FF2B5EF4-FFF2-40B4-BE49-F238E27FC236}">
                <a16:creationId xmlns:a16="http://schemas.microsoft.com/office/drawing/2014/main" id="{2644EACA-D406-E81D-A523-9AC34CE26058}"/>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0805015F-2D6A-D6F4-368E-BE9657872B48}"/>
              </a:ext>
            </a:extLst>
          </p:cNvPr>
          <p:cNvSpPr>
            <a:spLocks noGrp="1"/>
          </p:cNvSpPr>
          <p:nvPr>
            <p:ph type="sldNum" sz="quarter" idx="12"/>
          </p:nvPr>
        </p:nvSpPr>
        <p:spPr/>
        <p:txBody>
          <a:bodyPr/>
          <a:lstStyle/>
          <a:p>
            <a:fld id="{F409D29E-3890-BB4D-9FF6-14468767D817}" type="slidenum">
              <a:rPr kumimoji="1" lang="zh-CN" altLang="en-US" smtClean="0"/>
              <a:t>‹#›</a:t>
            </a:fld>
            <a:endParaRPr kumimoji="1" lang="zh-CN" altLang="en-US"/>
          </a:p>
        </p:txBody>
      </p:sp>
    </p:spTree>
    <p:extLst>
      <p:ext uri="{BB962C8B-B14F-4D97-AF65-F5344CB8AC3E}">
        <p14:creationId xmlns:p14="http://schemas.microsoft.com/office/powerpoint/2010/main" val="3062610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D779424-3AEE-D7CF-B0E5-520B3EEC97C0}"/>
              </a:ext>
            </a:extLst>
          </p:cNvPr>
          <p:cNvSpPr>
            <a:spLocks noGrp="1"/>
          </p:cNvSpPr>
          <p:nvPr>
            <p:ph type="title"/>
          </p:nvPr>
        </p:nvSpPr>
        <p:spPr/>
        <p:txBody>
          <a:bodyPr/>
          <a:lstStyle/>
          <a:p>
            <a:r>
              <a:rPr kumimoji="1" lang="zh-CN" altLang="en-US"/>
              <a:t>单击此处编辑母版标题样式</a:t>
            </a:r>
          </a:p>
        </p:txBody>
      </p:sp>
      <p:sp>
        <p:nvSpPr>
          <p:cNvPr id="3" name="内容占位符 2">
            <a:extLst>
              <a:ext uri="{FF2B5EF4-FFF2-40B4-BE49-F238E27FC236}">
                <a16:creationId xmlns:a16="http://schemas.microsoft.com/office/drawing/2014/main" id="{FF78B59D-5AF2-0043-3CD7-FCC178698A67}"/>
              </a:ext>
            </a:extLst>
          </p:cNvPr>
          <p:cNvSpPr>
            <a:spLocks noGrp="1"/>
          </p:cNvSpPr>
          <p:nvPr>
            <p:ph idx="1"/>
          </p:nvPr>
        </p:nvSpPr>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a:extLst>
              <a:ext uri="{FF2B5EF4-FFF2-40B4-BE49-F238E27FC236}">
                <a16:creationId xmlns:a16="http://schemas.microsoft.com/office/drawing/2014/main" id="{D7FD1F04-FF3F-6508-9DAF-19801CB9AB5C}"/>
              </a:ext>
            </a:extLst>
          </p:cNvPr>
          <p:cNvSpPr>
            <a:spLocks noGrp="1"/>
          </p:cNvSpPr>
          <p:nvPr>
            <p:ph type="dt" sz="half" idx="10"/>
          </p:nvPr>
        </p:nvSpPr>
        <p:spPr/>
        <p:txBody>
          <a:bodyPr/>
          <a:lstStyle/>
          <a:p>
            <a:fld id="{006C2FD6-3CAF-7941-8DD3-ADAA8CD66FD8}" type="datetimeFigureOut">
              <a:rPr kumimoji="1" lang="zh-CN" altLang="en-US" smtClean="0"/>
              <a:t>2023/3/6</a:t>
            </a:fld>
            <a:endParaRPr kumimoji="1" lang="zh-CN" altLang="en-US"/>
          </a:p>
        </p:txBody>
      </p:sp>
      <p:sp>
        <p:nvSpPr>
          <p:cNvPr id="5" name="页脚占位符 4">
            <a:extLst>
              <a:ext uri="{FF2B5EF4-FFF2-40B4-BE49-F238E27FC236}">
                <a16:creationId xmlns:a16="http://schemas.microsoft.com/office/drawing/2014/main" id="{C376FE31-77CD-1C28-3D97-4A4307211F4A}"/>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63858431-2C74-9B0A-AA8E-31811624A0E4}"/>
              </a:ext>
            </a:extLst>
          </p:cNvPr>
          <p:cNvSpPr>
            <a:spLocks noGrp="1"/>
          </p:cNvSpPr>
          <p:nvPr>
            <p:ph type="sldNum" sz="quarter" idx="12"/>
          </p:nvPr>
        </p:nvSpPr>
        <p:spPr/>
        <p:txBody>
          <a:bodyPr/>
          <a:lstStyle/>
          <a:p>
            <a:fld id="{F409D29E-3890-BB4D-9FF6-14468767D817}" type="slidenum">
              <a:rPr kumimoji="1" lang="zh-CN" altLang="en-US" smtClean="0"/>
              <a:t>‹#›</a:t>
            </a:fld>
            <a:endParaRPr kumimoji="1" lang="zh-CN" altLang="en-US"/>
          </a:p>
        </p:txBody>
      </p:sp>
    </p:spTree>
    <p:extLst>
      <p:ext uri="{BB962C8B-B14F-4D97-AF65-F5344CB8AC3E}">
        <p14:creationId xmlns:p14="http://schemas.microsoft.com/office/powerpoint/2010/main" val="24551238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63348A7-3C7D-B003-AC94-3766C439DE53}"/>
              </a:ext>
            </a:extLst>
          </p:cNvPr>
          <p:cNvSpPr>
            <a:spLocks noGrp="1"/>
          </p:cNvSpPr>
          <p:nvPr>
            <p:ph type="title"/>
          </p:nvPr>
        </p:nvSpPr>
        <p:spPr>
          <a:xfrm>
            <a:off x="831850" y="1709738"/>
            <a:ext cx="10515600" cy="2852737"/>
          </a:xfrm>
        </p:spPr>
        <p:txBody>
          <a:bodyPr anchor="b"/>
          <a:lstStyle>
            <a:lvl1pPr>
              <a:defRPr sz="6000"/>
            </a:lvl1pPr>
          </a:lstStyle>
          <a:p>
            <a:r>
              <a:rPr kumimoji="1" lang="zh-CN" altLang="en-US"/>
              <a:t>单击此处编辑母版标题样式</a:t>
            </a:r>
          </a:p>
        </p:txBody>
      </p:sp>
      <p:sp>
        <p:nvSpPr>
          <p:cNvPr id="3" name="文本占位符 2">
            <a:extLst>
              <a:ext uri="{FF2B5EF4-FFF2-40B4-BE49-F238E27FC236}">
                <a16:creationId xmlns:a16="http://schemas.microsoft.com/office/drawing/2014/main" id="{F34DE186-5A9C-53F0-C414-14ACE1DAB78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zh-CN" altLang="en-US"/>
              <a:t>单击此处编辑母版文本样式</a:t>
            </a:r>
          </a:p>
        </p:txBody>
      </p:sp>
      <p:sp>
        <p:nvSpPr>
          <p:cNvPr id="4" name="日期占位符 3">
            <a:extLst>
              <a:ext uri="{FF2B5EF4-FFF2-40B4-BE49-F238E27FC236}">
                <a16:creationId xmlns:a16="http://schemas.microsoft.com/office/drawing/2014/main" id="{9F8D3EBD-2D03-AE4F-9D59-1442D3EBD901}"/>
              </a:ext>
            </a:extLst>
          </p:cNvPr>
          <p:cNvSpPr>
            <a:spLocks noGrp="1"/>
          </p:cNvSpPr>
          <p:nvPr>
            <p:ph type="dt" sz="half" idx="10"/>
          </p:nvPr>
        </p:nvSpPr>
        <p:spPr/>
        <p:txBody>
          <a:bodyPr/>
          <a:lstStyle/>
          <a:p>
            <a:fld id="{006C2FD6-3CAF-7941-8DD3-ADAA8CD66FD8}" type="datetimeFigureOut">
              <a:rPr kumimoji="1" lang="zh-CN" altLang="en-US" smtClean="0"/>
              <a:t>2023/3/6</a:t>
            </a:fld>
            <a:endParaRPr kumimoji="1" lang="zh-CN" altLang="en-US"/>
          </a:p>
        </p:txBody>
      </p:sp>
      <p:sp>
        <p:nvSpPr>
          <p:cNvPr id="5" name="页脚占位符 4">
            <a:extLst>
              <a:ext uri="{FF2B5EF4-FFF2-40B4-BE49-F238E27FC236}">
                <a16:creationId xmlns:a16="http://schemas.microsoft.com/office/drawing/2014/main" id="{23AE4BA2-6D29-BBB0-5813-FF4C2FF9F9F3}"/>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9BA473E8-28BC-AF6A-8481-F75A70D72155}"/>
              </a:ext>
            </a:extLst>
          </p:cNvPr>
          <p:cNvSpPr>
            <a:spLocks noGrp="1"/>
          </p:cNvSpPr>
          <p:nvPr>
            <p:ph type="sldNum" sz="quarter" idx="12"/>
          </p:nvPr>
        </p:nvSpPr>
        <p:spPr/>
        <p:txBody>
          <a:bodyPr/>
          <a:lstStyle/>
          <a:p>
            <a:fld id="{F409D29E-3890-BB4D-9FF6-14468767D817}" type="slidenum">
              <a:rPr kumimoji="1" lang="zh-CN" altLang="en-US" smtClean="0"/>
              <a:t>‹#›</a:t>
            </a:fld>
            <a:endParaRPr kumimoji="1" lang="zh-CN" altLang="en-US"/>
          </a:p>
        </p:txBody>
      </p:sp>
    </p:spTree>
    <p:extLst>
      <p:ext uri="{BB962C8B-B14F-4D97-AF65-F5344CB8AC3E}">
        <p14:creationId xmlns:p14="http://schemas.microsoft.com/office/powerpoint/2010/main" val="29851186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CC3A793-5EB8-7214-3CBB-DAE36075B33C}"/>
              </a:ext>
            </a:extLst>
          </p:cNvPr>
          <p:cNvSpPr>
            <a:spLocks noGrp="1"/>
          </p:cNvSpPr>
          <p:nvPr>
            <p:ph type="title"/>
          </p:nvPr>
        </p:nvSpPr>
        <p:spPr/>
        <p:txBody>
          <a:bodyPr/>
          <a:lstStyle/>
          <a:p>
            <a:r>
              <a:rPr kumimoji="1" lang="zh-CN" altLang="en-US"/>
              <a:t>单击此处编辑母版标题样式</a:t>
            </a:r>
          </a:p>
        </p:txBody>
      </p:sp>
      <p:sp>
        <p:nvSpPr>
          <p:cNvPr id="3" name="内容占位符 2">
            <a:extLst>
              <a:ext uri="{FF2B5EF4-FFF2-40B4-BE49-F238E27FC236}">
                <a16:creationId xmlns:a16="http://schemas.microsoft.com/office/drawing/2014/main" id="{D45EA50C-93F2-B3CB-1537-75B5514E3547}"/>
              </a:ext>
            </a:extLst>
          </p:cNvPr>
          <p:cNvSpPr>
            <a:spLocks noGrp="1"/>
          </p:cNvSpPr>
          <p:nvPr>
            <p:ph sz="half" idx="1"/>
          </p:nvPr>
        </p:nvSpPr>
        <p:spPr>
          <a:xfrm>
            <a:off x="838200" y="1825625"/>
            <a:ext cx="5181600" cy="435133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内容占位符 3">
            <a:extLst>
              <a:ext uri="{FF2B5EF4-FFF2-40B4-BE49-F238E27FC236}">
                <a16:creationId xmlns:a16="http://schemas.microsoft.com/office/drawing/2014/main" id="{87B55A37-AABB-5B53-D3F9-E7536143B620}"/>
              </a:ext>
            </a:extLst>
          </p:cNvPr>
          <p:cNvSpPr>
            <a:spLocks noGrp="1"/>
          </p:cNvSpPr>
          <p:nvPr>
            <p:ph sz="half" idx="2"/>
          </p:nvPr>
        </p:nvSpPr>
        <p:spPr>
          <a:xfrm>
            <a:off x="6172200" y="1825625"/>
            <a:ext cx="5181600" cy="435133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5" name="日期占位符 4">
            <a:extLst>
              <a:ext uri="{FF2B5EF4-FFF2-40B4-BE49-F238E27FC236}">
                <a16:creationId xmlns:a16="http://schemas.microsoft.com/office/drawing/2014/main" id="{B727D243-FBC0-6944-C73B-423A257E6382}"/>
              </a:ext>
            </a:extLst>
          </p:cNvPr>
          <p:cNvSpPr>
            <a:spLocks noGrp="1"/>
          </p:cNvSpPr>
          <p:nvPr>
            <p:ph type="dt" sz="half" idx="10"/>
          </p:nvPr>
        </p:nvSpPr>
        <p:spPr/>
        <p:txBody>
          <a:bodyPr/>
          <a:lstStyle/>
          <a:p>
            <a:fld id="{006C2FD6-3CAF-7941-8DD3-ADAA8CD66FD8}" type="datetimeFigureOut">
              <a:rPr kumimoji="1" lang="zh-CN" altLang="en-US" smtClean="0"/>
              <a:t>2023/3/6</a:t>
            </a:fld>
            <a:endParaRPr kumimoji="1" lang="zh-CN" altLang="en-US"/>
          </a:p>
        </p:txBody>
      </p:sp>
      <p:sp>
        <p:nvSpPr>
          <p:cNvPr id="6" name="页脚占位符 5">
            <a:extLst>
              <a:ext uri="{FF2B5EF4-FFF2-40B4-BE49-F238E27FC236}">
                <a16:creationId xmlns:a16="http://schemas.microsoft.com/office/drawing/2014/main" id="{88A8C0B5-D06A-0594-4A7E-1E0100E6AB73}"/>
              </a:ext>
            </a:extLst>
          </p:cNvPr>
          <p:cNvSpPr>
            <a:spLocks noGrp="1"/>
          </p:cNvSpPr>
          <p:nvPr>
            <p:ph type="ftr" sz="quarter" idx="11"/>
          </p:nvPr>
        </p:nvSpPr>
        <p:spPr/>
        <p:txBody>
          <a:bodyPr/>
          <a:lstStyle/>
          <a:p>
            <a:endParaRPr kumimoji="1" lang="zh-CN" altLang="en-US"/>
          </a:p>
        </p:txBody>
      </p:sp>
      <p:sp>
        <p:nvSpPr>
          <p:cNvPr id="7" name="灯片编号占位符 6">
            <a:extLst>
              <a:ext uri="{FF2B5EF4-FFF2-40B4-BE49-F238E27FC236}">
                <a16:creationId xmlns:a16="http://schemas.microsoft.com/office/drawing/2014/main" id="{3D3D220C-E5E2-BAC9-1EC8-D8070846F571}"/>
              </a:ext>
            </a:extLst>
          </p:cNvPr>
          <p:cNvSpPr>
            <a:spLocks noGrp="1"/>
          </p:cNvSpPr>
          <p:nvPr>
            <p:ph type="sldNum" sz="quarter" idx="12"/>
          </p:nvPr>
        </p:nvSpPr>
        <p:spPr/>
        <p:txBody>
          <a:bodyPr/>
          <a:lstStyle/>
          <a:p>
            <a:fld id="{F409D29E-3890-BB4D-9FF6-14468767D817}" type="slidenum">
              <a:rPr kumimoji="1" lang="zh-CN" altLang="en-US" smtClean="0"/>
              <a:t>‹#›</a:t>
            </a:fld>
            <a:endParaRPr kumimoji="1" lang="zh-CN" altLang="en-US"/>
          </a:p>
        </p:txBody>
      </p:sp>
    </p:spTree>
    <p:extLst>
      <p:ext uri="{BB962C8B-B14F-4D97-AF65-F5344CB8AC3E}">
        <p14:creationId xmlns:p14="http://schemas.microsoft.com/office/powerpoint/2010/main" val="11534459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3FE132A-9D22-200F-4248-24CDAA0A77FC}"/>
              </a:ext>
            </a:extLst>
          </p:cNvPr>
          <p:cNvSpPr>
            <a:spLocks noGrp="1"/>
          </p:cNvSpPr>
          <p:nvPr>
            <p:ph type="title"/>
          </p:nvPr>
        </p:nvSpPr>
        <p:spPr>
          <a:xfrm>
            <a:off x="839788" y="365125"/>
            <a:ext cx="10515600" cy="1325563"/>
          </a:xfrm>
        </p:spPr>
        <p:txBody>
          <a:bodyPr/>
          <a:lstStyle/>
          <a:p>
            <a:r>
              <a:rPr kumimoji="1" lang="zh-CN" altLang="en-US"/>
              <a:t>单击此处编辑母版标题样式</a:t>
            </a:r>
          </a:p>
        </p:txBody>
      </p:sp>
      <p:sp>
        <p:nvSpPr>
          <p:cNvPr id="3" name="文本占位符 2">
            <a:extLst>
              <a:ext uri="{FF2B5EF4-FFF2-40B4-BE49-F238E27FC236}">
                <a16:creationId xmlns:a16="http://schemas.microsoft.com/office/drawing/2014/main" id="{56690F75-82B6-1FDF-F442-D882A64993A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a:t>单击此处编辑母版文本样式</a:t>
            </a:r>
          </a:p>
        </p:txBody>
      </p:sp>
      <p:sp>
        <p:nvSpPr>
          <p:cNvPr id="4" name="内容占位符 3">
            <a:extLst>
              <a:ext uri="{FF2B5EF4-FFF2-40B4-BE49-F238E27FC236}">
                <a16:creationId xmlns:a16="http://schemas.microsoft.com/office/drawing/2014/main" id="{87CC6C44-80CE-09A2-7FBB-23B3CA3B999D}"/>
              </a:ext>
            </a:extLst>
          </p:cNvPr>
          <p:cNvSpPr>
            <a:spLocks noGrp="1"/>
          </p:cNvSpPr>
          <p:nvPr>
            <p:ph sz="half" idx="2"/>
          </p:nvPr>
        </p:nvSpPr>
        <p:spPr>
          <a:xfrm>
            <a:off x="839788" y="2505075"/>
            <a:ext cx="5157787" cy="368458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5" name="文本占位符 4">
            <a:extLst>
              <a:ext uri="{FF2B5EF4-FFF2-40B4-BE49-F238E27FC236}">
                <a16:creationId xmlns:a16="http://schemas.microsoft.com/office/drawing/2014/main" id="{DE6FFD39-050B-D710-222E-20C4ADB08FB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a:t>单击此处编辑母版文本样式</a:t>
            </a:r>
          </a:p>
        </p:txBody>
      </p:sp>
      <p:sp>
        <p:nvSpPr>
          <p:cNvPr id="6" name="内容占位符 5">
            <a:extLst>
              <a:ext uri="{FF2B5EF4-FFF2-40B4-BE49-F238E27FC236}">
                <a16:creationId xmlns:a16="http://schemas.microsoft.com/office/drawing/2014/main" id="{7499E7E0-B7CE-CD13-A096-1C5434C91F18}"/>
              </a:ext>
            </a:extLst>
          </p:cNvPr>
          <p:cNvSpPr>
            <a:spLocks noGrp="1"/>
          </p:cNvSpPr>
          <p:nvPr>
            <p:ph sz="quarter" idx="4"/>
          </p:nvPr>
        </p:nvSpPr>
        <p:spPr>
          <a:xfrm>
            <a:off x="6172200" y="2505075"/>
            <a:ext cx="5183188" cy="368458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7" name="日期占位符 6">
            <a:extLst>
              <a:ext uri="{FF2B5EF4-FFF2-40B4-BE49-F238E27FC236}">
                <a16:creationId xmlns:a16="http://schemas.microsoft.com/office/drawing/2014/main" id="{392CCBB0-F6EF-1B95-2BB5-AB22667F7571}"/>
              </a:ext>
            </a:extLst>
          </p:cNvPr>
          <p:cNvSpPr>
            <a:spLocks noGrp="1"/>
          </p:cNvSpPr>
          <p:nvPr>
            <p:ph type="dt" sz="half" idx="10"/>
          </p:nvPr>
        </p:nvSpPr>
        <p:spPr/>
        <p:txBody>
          <a:bodyPr/>
          <a:lstStyle/>
          <a:p>
            <a:fld id="{006C2FD6-3CAF-7941-8DD3-ADAA8CD66FD8}" type="datetimeFigureOut">
              <a:rPr kumimoji="1" lang="zh-CN" altLang="en-US" smtClean="0"/>
              <a:t>2023/3/6</a:t>
            </a:fld>
            <a:endParaRPr kumimoji="1" lang="zh-CN" altLang="en-US"/>
          </a:p>
        </p:txBody>
      </p:sp>
      <p:sp>
        <p:nvSpPr>
          <p:cNvPr id="8" name="页脚占位符 7">
            <a:extLst>
              <a:ext uri="{FF2B5EF4-FFF2-40B4-BE49-F238E27FC236}">
                <a16:creationId xmlns:a16="http://schemas.microsoft.com/office/drawing/2014/main" id="{93D8C87C-D444-7BE2-CFC9-AB3A63CC651B}"/>
              </a:ext>
            </a:extLst>
          </p:cNvPr>
          <p:cNvSpPr>
            <a:spLocks noGrp="1"/>
          </p:cNvSpPr>
          <p:nvPr>
            <p:ph type="ftr" sz="quarter" idx="11"/>
          </p:nvPr>
        </p:nvSpPr>
        <p:spPr/>
        <p:txBody>
          <a:bodyPr/>
          <a:lstStyle/>
          <a:p>
            <a:endParaRPr kumimoji="1" lang="zh-CN" altLang="en-US"/>
          </a:p>
        </p:txBody>
      </p:sp>
      <p:sp>
        <p:nvSpPr>
          <p:cNvPr id="9" name="灯片编号占位符 8">
            <a:extLst>
              <a:ext uri="{FF2B5EF4-FFF2-40B4-BE49-F238E27FC236}">
                <a16:creationId xmlns:a16="http://schemas.microsoft.com/office/drawing/2014/main" id="{1ED3FA53-683B-84CA-5A1A-4B2D8AF41638}"/>
              </a:ext>
            </a:extLst>
          </p:cNvPr>
          <p:cNvSpPr>
            <a:spLocks noGrp="1"/>
          </p:cNvSpPr>
          <p:nvPr>
            <p:ph type="sldNum" sz="quarter" idx="12"/>
          </p:nvPr>
        </p:nvSpPr>
        <p:spPr/>
        <p:txBody>
          <a:bodyPr/>
          <a:lstStyle/>
          <a:p>
            <a:fld id="{F409D29E-3890-BB4D-9FF6-14468767D817}" type="slidenum">
              <a:rPr kumimoji="1" lang="zh-CN" altLang="en-US" smtClean="0"/>
              <a:t>‹#›</a:t>
            </a:fld>
            <a:endParaRPr kumimoji="1" lang="zh-CN" altLang="en-US"/>
          </a:p>
        </p:txBody>
      </p:sp>
    </p:spTree>
    <p:extLst>
      <p:ext uri="{BB962C8B-B14F-4D97-AF65-F5344CB8AC3E}">
        <p14:creationId xmlns:p14="http://schemas.microsoft.com/office/powerpoint/2010/main" val="37526850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929B4F7-EC9A-807E-0E53-85748DDB6501}"/>
              </a:ext>
            </a:extLst>
          </p:cNvPr>
          <p:cNvSpPr>
            <a:spLocks noGrp="1"/>
          </p:cNvSpPr>
          <p:nvPr>
            <p:ph type="title"/>
          </p:nvPr>
        </p:nvSpPr>
        <p:spPr/>
        <p:txBody>
          <a:bodyPr/>
          <a:lstStyle/>
          <a:p>
            <a:r>
              <a:rPr kumimoji="1" lang="zh-CN" altLang="en-US"/>
              <a:t>单击此处编辑母版标题样式</a:t>
            </a:r>
          </a:p>
        </p:txBody>
      </p:sp>
      <p:sp>
        <p:nvSpPr>
          <p:cNvPr id="3" name="日期占位符 2">
            <a:extLst>
              <a:ext uri="{FF2B5EF4-FFF2-40B4-BE49-F238E27FC236}">
                <a16:creationId xmlns:a16="http://schemas.microsoft.com/office/drawing/2014/main" id="{18B055AC-1132-F798-92C8-38528D58764D}"/>
              </a:ext>
            </a:extLst>
          </p:cNvPr>
          <p:cNvSpPr>
            <a:spLocks noGrp="1"/>
          </p:cNvSpPr>
          <p:nvPr>
            <p:ph type="dt" sz="half" idx="10"/>
          </p:nvPr>
        </p:nvSpPr>
        <p:spPr/>
        <p:txBody>
          <a:bodyPr/>
          <a:lstStyle/>
          <a:p>
            <a:fld id="{006C2FD6-3CAF-7941-8DD3-ADAA8CD66FD8}" type="datetimeFigureOut">
              <a:rPr kumimoji="1" lang="zh-CN" altLang="en-US" smtClean="0"/>
              <a:t>2023/3/6</a:t>
            </a:fld>
            <a:endParaRPr kumimoji="1" lang="zh-CN" altLang="en-US"/>
          </a:p>
        </p:txBody>
      </p:sp>
      <p:sp>
        <p:nvSpPr>
          <p:cNvPr id="4" name="页脚占位符 3">
            <a:extLst>
              <a:ext uri="{FF2B5EF4-FFF2-40B4-BE49-F238E27FC236}">
                <a16:creationId xmlns:a16="http://schemas.microsoft.com/office/drawing/2014/main" id="{C41FFBCF-103A-5EAD-CC06-C9E05F1B7796}"/>
              </a:ext>
            </a:extLst>
          </p:cNvPr>
          <p:cNvSpPr>
            <a:spLocks noGrp="1"/>
          </p:cNvSpPr>
          <p:nvPr>
            <p:ph type="ftr" sz="quarter" idx="11"/>
          </p:nvPr>
        </p:nvSpPr>
        <p:spPr/>
        <p:txBody>
          <a:bodyPr/>
          <a:lstStyle/>
          <a:p>
            <a:endParaRPr kumimoji="1" lang="zh-CN" altLang="en-US"/>
          </a:p>
        </p:txBody>
      </p:sp>
      <p:sp>
        <p:nvSpPr>
          <p:cNvPr id="5" name="灯片编号占位符 4">
            <a:extLst>
              <a:ext uri="{FF2B5EF4-FFF2-40B4-BE49-F238E27FC236}">
                <a16:creationId xmlns:a16="http://schemas.microsoft.com/office/drawing/2014/main" id="{579ED811-D4A9-46E8-B258-B35B12527033}"/>
              </a:ext>
            </a:extLst>
          </p:cNvPr>
          <p:cNvSpPr>
            <a:spLocks noGrp="1"/>
          </p:cNvSpPr>
          <p:nvPr>
            <p:ph type="sldNum" sz="quarter" idx="12"/>
          </p:nvPr>
        </p:nvSpPr>
        <p:spPr/>
        <p:txBody>
          <a:bodyPr/>
          <a:lstStyle/>
          <a:p>
            <a:fld id="{F409D29E-3890-BB4D-9FF6-14468767D817}" type="slidenum">
              <a:rPr kumimoji="1" lang="zh-CN" altLang="en-US" smtClean="0"/>
              <a:t>‹#›</a:t>
            </a:fld>
            <a:endParaRPr kumimoji="1" lang="zh-CN" altLang="en-US"/>
          </a:p>
        </p:txBody>
      </p:sp>
    </p:spTree>
    <p:extLst>
      <p:ext uri="{BB962C8B-B14F-4D97-AF65-F5344CB8AC3E}">
        <p14:creationId xmlns:p14="http://schemas.microsoft.com/office/powerpoint/2010/main" val="29704757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EE08760C-41BD-6F3E-9F4D-E9CD4D9E04CA}"/>
              </a:ext>
            </a:extLst>
          </p:cNvPr>
          <p:cNvSpPr>
            <a:spLocks noGrp="1"/>
          </p:cNvSpPr>
          <p:nvPr>
            <p:ph type="dt" sz="half" idx="10"/>
          </p:nvPr>
        </p:nvSpPr>
        <p:spPr/>
        <p:txBody>
          <a:bodyPr/>
          <a:lstStyle/>
          <a:p>
            <a:fld id="{006C2FD6-3CAF-7941-8DD3-ADAA8CD66FD8}" type="datetimeFigureOut">
              <a:rPr kumimoji="1" lang="zh-CN" altLang="en-US" smtClean="0"/>
              <a:t>2023/3/6</a:t>
            </a:fld>
            <a:endParaRPr kumimoji="1" lang="zh-CN" altLang="en-US"/>
          </a:p>
        </p:txBody>
      </p:sp>
      <p:sp>
        <p:nvSpPr>
          <p:cNvPr id="3" name="页脚占位符 2">
            <a:extLst>
              <a:ext uri="{FF2B5EF4-FFF2-40B4-BE49-F238E27FC236}">
                <a16:creationId xmlns:a16="http://schemas.microsoft.com/office/drawing/2014/main" id="{3B446C1B-0D21-A385-9726-0F7FCF2EBA64}"/>
              </a:ext>
            </a:extLst>
          </p:cNvPr>
          <p:cNvSpPr>
            <a:spLocks noGrp="1"/>
          </p:cNvSpPr>
          <p:nvPr>
            <p:ph type="ftr" sz="quarter" idx="11"/>
          </p:nvPr>
        </p:nvSpPr>
        <p:spPr/>
        <p:txBody>
          <a:bodyPr/>
          <a:lstStyle/>
          <a:p>
            <a:endParaRPr kumimoji="1" lang="zh-CN" altLang="en-US"/>
          </a:p>
        </p:txBody>
      </p:sp>
      <p:sp>
        <p:nvSpPr>
          <p:cNvPr id="4" name="灯片编号占位符 3">
            <a:extLst>
              <a:ext uri="{FF2B5EF4-FFF2-40B4-BE49-F238E27FC236}">
                <a16:creationId xmlns:a16="http://schemas.microsoft.com/office/drawing/2014/main" id="{D323071D-A871-3D5A-ECB0-070AD4199F59}"/>
              </a:ext>
            </a:extLst>
          </p:cNvPr>
          <p:cNvSpPr>
            <a:spLocks noGrp="1"/>
          </p:cNvSpPr>
          <p:nvPr>
            <p:ph type="sldNum" sz="quarter" idx="12"/>
          </p:nvPr>
        </p:nvSpPr>
        <p:spPr/>
        <p:txBody>
          <a:bodyPr/>
          <a:lstStyle/>
          <a:p>
            <a:fld id="{F409D29E-3890-BB4D-9FF6-14468767D817}" type="slidenum">
              <a:rPr kumimoji="1" lang="zh-CN" altLang="en-US" smtClean="0"/>
              <a:t>‹#›</a:t>
            </a:fld>
            <a:endParaRPr kumimoji="1" lang="zh-CN" altLang="en-US"/>
          </a:p>
        </p:txBody>
      </p:sp>
    </p:spTree>
    <p:extLst>
      <p:ext uri="{BB962C8B-B14F-4D97-AF65-F5344CB8AC3E}">
        <p14:creationId xmlns:p14="http://schemas.microsoft.com/office/powerpoint/2010/main" val="37255362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B6AE330-6CEF-7CF2-3E25-3A624B840543}"/>
              </a:ext>
            </a:extLst>
          </p:cNvPr>
          <p:cNvSpPr>
            <a:spLocks noGrp="1"/>
          </p:cNvSpPr>
          <p:nvPr>
            <p:ph type="title"/>
          </p:nvPr>
        </p:nvSpPr>
        <p:spPr>
          <a:xfrm>
            <a:off x="839788" y="457200"/>
            <a:ext cx="3932237" cy="1600200"/>
          </a:xfrm>
        </p:spPr>
        <p:txBody>
          <a:bodyPr anchor="b"/>
          <a:lstStyle>
            <a:lvl1pPr>
              <a:defRPr sz="3200"/>
            </a:lvl1pPr>
          </a:lstStyle>
          <a:p>
            <a:r>
              <a:rPr kumimoji="1" lang="zh-CN" altLang="en-US"/>
              <a:t>单击此处编辑母版标题样式</a:t>
            </a:r>
          </a:p>
        </p:txBody>
      </p:sp>
      <p:sp>
        <p:nvSpPr>
          <p:cNvPr id="3" name="内容占位符 2">
            <a:extLst>
              <a:ext uri="{FF2B5EF4-FFF2-40B4-BE49-F238E27FC236}">
                <a16:creationId xmlns:a16="http://schemas.microsoft.com/office/drawing/2014/main" id="{50DC5EB1-1B04-3285-74FB-BB50A1C84DA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文本占位符 3">
            <a:extLst>
              <a:ext uri="{FF2B5EF4-FFF2-40B4-BE49-F238E27FC236}">
                <a16:creationId xmlns:a16="http://schemas.microsoft.com/office/drawing/2014/main" id="{246DD985-D542-E911-E5BE-99FFE508C5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a:t>单击此处编辑母版文本样式</a:t>
            </a:r>
          </a:p>
        </p:txBody>
      </p:sp>
      <p:sp>
        <p:nvSpPr>
          <p:cNvPr id="5" name="日期占位符 4">
            <a:extLst>
              <a:ext uri="{FF2B5EF4-FFF2-40B4-BE49-F238E27FC236}">
                <a16:creationId xmlns:a16="http://schemas.microsoft.com/office/drawing/2014/main" id="{967F7C4B-F9E2-4C0E-DFB8-D97457F3B189}"/>
              </a:ext>
            </a:extLst>
          </p:cNvPr>
          <p:cNvSpPr>
            <a:spLocks noGrp="1"/>
          </p:cNvSpPr>
          <p:nvPr>
            <p:ph type="dt" sz="half" idx="10"/>
          </p:nvPr>
        </p:nvSpPr>
        <p:spPr/>
        <p:txBody>
          <a:bodyPr/>
          <a:lstStyle/>
          <a:p>
            <a:fld id="{006C2FD6-3CAF-7941-8DD3-ADAA8CD66FD8}" type="datetimeFigureOut">
              <a:rPr kumimoji="1" lang="zh-CN" altLang="en-US" smtClean="0"/>
              <a:t>2023/3/6</a:t>
            </a:fld>
            <a:endParaRPr kumimoji="1" lang="zh-CN" altLang="en-US"/>
          </a:p>
        </p:txBody>
      </p:sp>
      <p:sp>
        <p:nvSpPr>
          <p:cNvPr id="6" name="页脚占位符 5">
            <a:extLst>
              <a:ext uri="{FF2B5EF4-FFF2-40B4-BE49-F238E27FC236}">
                <a16:creationId xmlns:a16="http://schemas.microsoft.com/office/drawing/2014/main" id="{3348C8CF-34F6-A298-7172-7C51CCB0CC24}"/>
              </a:ext>
            </a:extLst>
          </p:cNvPr>
          <p:cNvSpPr>
            <a:spLocks noGrp="1"/>
          </p:cNvSpPr>
          <p:nvPr>
            <p:ph type="ftr" sz="quarter" idx="11"/>
          </p:nvPr>
        </p:nvSpPr>
        <p:spPr/>
        <p:txBody>
          <a:bodyPr/>
          <a:lstStyle/>
          <a:p>
            <a:endParaRPr kumimoji="1" lang="zh-CN" altLang="en-US"/>
          </a:p>
        </p:txBody>
      </p:sp>
      <p:sp>
        <p:nvSpPr>
          <p:cNvPr id="7" name="灯片编号占位符 6">
            <a:extLst>
              <a:ext uri="{FF2B5EF4-FFF2-40B4-BE49-F238E27FC236}">
                <a16:creationId xmlns:a16="http://schemas.microsoft.com/office/drawing/2014/main" id="{C1A89F4D-0185-7BBA-AE85-272684075BB9}"/>
              </a:ext>
            </a:extLst>
          </p:cNvPr>
          <p:cNvSpPr>
            <a:spLocks noGrp="1"/>
          </p:cNvSpPr>
          <p:nvPr>
            <p:ph type="sldNum" sz="quarter" idx="12"/>
          </p:nvPr>
        </p:nvSpPr>
        <p:spPr/>
        <p:txBody>
          <a:bodyPr/>
          <a:lstStyle/>
          <a:p>
            <a:fld id="{F409D29E-3890-BB4D-9FF6-14468767D817}" type="slidenum">
              <a:rPr kumimoji="1" lang="zh-CN" altLang="en-US" smtClean="0"/>
              <a:t>‹#›</a:t>
            </a:fld>
            <a:endParaRPr kumimoji="1" lang="zh-CN" altLang="en-US"/>
          </a:p>
        </p:txBody>
      </p:sp>
    </p:spTree>
    <p:extLst>
      <p:ext uri="{BB962C8B-B14F-4D97-AF65-F5344CB8AC3E}">
        <p14:creationId xmlns:p14="http://schemas.microsoft.com/office/powerpoint/2010/main" val="4307635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96E0D6C-0106-DD8D-6698-D6E0A3A10402}"/>
              </a:ext>
            </a:extLst>
          </p:cNvPr>
          <p:cNvSpPr>
            <a:spLocks noGrp="1"/>
          </p:cNvSpPr>
          <p:nvPr>
            <p:ph type="title"/>
          </p:nvPr>
        </p:nvSpPr>
        <p:spPr>
          <a:xfrm>
            <a:off x="839788" y="457200"/>
            <a:ext cx="3932237" cy="1600200"/>
          </a:xfrm>
        </p:spPr>
        <p:txBody>
          <a:bodyPr anchor="b"/>
          <a:lstStyle>
            <a:lvl1pPr>
              <a:defRPr sz="3200"/>
            </a:lvl1pPr>
          </a:lstStyle>
          <a:p>
            <a:r>
              <a:rPr kumimoji="1" lang="zh-CN" altLang="en-US"/>
              <a:t>单击此处编辑母版标题样式</a:t>
            </a:r>
          </a:p>
        </p:txBody>
      </p:sp>
      <p:sp>
        <p:nvSpPr>
          <p:cNvPr id="3" name="图片占位符 2">
            <a:extLst>
              <a:ext uri="{FF2B5EF4-FFF2-40B4-BE49-F238E27FC236}">
                <a16:creationId xmlns:a16="http://schemas.microsoft.com/office/drawing/2014/main" id="{57A1D3FF-1F56-522A-3E8F-43E46613FF6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zh-CN" altLang="en-US"/>
          </a:p>
        </p:txBody>
      </p:sp>
      <p:sp>
        <p:nvSpPr>
          <p:cNvPr id="4" name="文本占位符 3">
            <a:extLst>
              <a:ext uri="{FF2B5EF4-FFF2-40B4-BE49-F238E27FC236}">
                <a16:creationId xmlns:a16="http://schemas.microsoft.com/office/drawing/2014/main" id="{6A2DD987-C8CA-0E73-1B62-97489BC7B16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a:t>单击此处编辑母版文本样式</a:t>
            </a:r>
          </a:p>
        </p:txBody>
      </p:sp>
      <p:sp>
        <p:nvSpPr>
          <p:cNvPr id="5" name="日期占位符 4">
            <a:extLst>
              <a:ext uri="{FF2B5EF4-FFF2-40B4-BE49-F238E27FC236}">
                <a16:creationId xmlns:a16="http://schemas.microsoft.com/office/drawing/2014/main" id="{699D3D6D-36CB-3842-1869-0F102E7DED9E}"/>
              </a:ext>
            </a:extLst>
          </p:cNvPr>
          <p:cNvSpPr>
            <a:spLocks noGrp="1"/>
          </p:cNvSpPr>
          <p:nvPr>
            <p:ph type="dt" sz="half" idx="10"/>
          </p:nvPr>
        </p:nvSpPr>
        <p:spPr/>
        <p:txBody>
          <a:bodyPr/>
          <a:lstStyle/>
          <a:p>
            <a:fld id="{006C2FD6-3CAF-7941-8DD3-ADAA8CD66FD8}" type="datetimeFigureOut">
              <a:rPr kumimoji="1" lang="zh-CN" altLang="en-US" smtClean="0"/>
              <a:t>2023/3/6</a:t>
            </a:fld>
            <a:endParaRPr kumimoji="1" lang="zh-CN" altLang="en-US"/>
          </a:p>
        </p:txBody>
      </p:sp>
      <p:sp>
        <p:nvSpPr>
          <p:cNvPr id="6" name="页脚占位符 5">
            <a:extLst>
              <a:ext uri="{FF2B5EF4-FFF2-40B4-BE49-F238E27FC236}">
                <a16:creationId xmlns:a16="http://schemas.microsoft.com/office/drawing/2014/main" id="{CB4F9BC4-814E-5447-0064-A5BD5FA6F79D}"/>
              </a:ext>
            </a:extLst>
          </p:cNvPr>
          <p:cNvSpPr>
            <a:spLocks noGrp="1"/>
          </p:cNvSpPr>
          <p:nvPr>
            <p:ph type="ftr" sz="quarter" idx="11"/>
          </p:nvPr>
        </p:nvSpPr>
        <p:spPr/>
        <p:txBody>
          <a:bodyPr/>
          <a:lstStyle/>
          <a:p>
            <a:endParaRPr kumimoji="1" lang="zh-CN" altLang="en-US"/>
          </a:p>
        </p:txBody>
      </p:sp>
      <p:sp>
        <p:nvSpPr>
          <p:cNvPr id="7" name="灯片编号占位符 6">
            <a:extLst>
              <a:ext uri="{FF2B5EF4-FFF2-40B4-BE49-F238E27FC236}">
                <a16:creationId xmlns:a16="http://schemas.microsoft.com/office/drawing/2014/main" id="{6501B487-F712-7611-82E2-FFC811AFBFFB}"/>
              </a:ext>
            </a:extLst>
          </p:cNvPr>
          <p:cNvSpPr>
            <a:spLocks noGrp="1"/>
          </p:cNvSpPr>
          <p:nvPr>
            <p:ph type="sldNum" sz="quarter" idx="12"/>
          </p:nvPr>
        </p:nvSpPr>
        <p:spPr/>
        <p:txBody>
          <a:bodyPr/>
          <a:lstStyle/>
          <a:p>
            <a:fld id="{F409D29E-3890-BB4D-9FF6-14468767D817}" type="slidenum">
              <a:rPr kumimoji="1" lang="zh-CN" altLang="en-US" smtClean="0"/>
              <a:t>‹#›</a:t>
            </a:fld>
            <a:endParaRPr kumimoji="1" lang="zh-CN" altLang="en-US"/>
          </a:p>
        </p:txBody>
      </p:sp>
    </p:spTree>
    <p:extLst>
      <p:ext uri="{BB962C8B-B14F-4D97-AF65-F5344CB8AC3E}">
        <p14:creationId xmlns:p14="http://schemas.microsoft.com/office/powerpoint/2010/main" val="19368771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28D25C21-C208-9663-7E51-E97D851F37F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zh-CN" altLang="en-US"/>
              <a:t>单击此处编辑母版标题样式</a:t>
            </a:r>
          </a:p>
        </p:txBody>
      </p:sp>
      <p:sp>
        <p:nvSpPr>
          <p:cNvPr id="3" name="文本占位符 2">
            <a:extLst>
              <a:ext uri="{FF2B5EF4-FFF2-40B4-BE49-F238E27FC236}">
                <a16:creationId xmlns:a16="http://schemas.microsoft.com/office/drawing/2014/main" id="{55A48C35-1130-D981-13A9-51D5A07938B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a:extLst>
              <a:ext uri="{FF2B5EF4-FFF2-40B4-BE49-F238E27FC236}">
                <a16:creationId xmlns:a16="http://schemas.microsoft.com/office/drawing/2014/main" id="{93239C0E-0F2E-A525-E34D-BB136A61E2B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6C2FD6-3CAF-7941-8DD3-ADAA8CD66FD8}" type="datetimeFigureOut">
              <a:rPr kumimoji="1" lang="zh-CN" altLang="en-US" smtClean="0"/>
              <a:t>2023/3/6</a:t>
            </a:fld>
            <a:endParaRPr kumimoji="1" lang="zh-CN" altLang="en-US"/>
          </a:p>
        </p:txBody>
      </p:sp>
      <p:sp>
        <p:nvSpPr>
          <p:cNvPr id="5" name="页脚占位符 4">
            <a:extLst>
              <a:ext uri="{FF2B5EF4-FFF2-40B4-BE49-F238E27FC236}">
                <a16:creationId xmlns:a16="http://schemas.microsoft.com/office/drawing/2014/main" id="{EA009DFE-5BC2-9BE2-5A75-361D57EF6C2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zh-CN" altLang="en-US"/>
          </a:p>
        </p:txBody>
      </p:sp>
      <p:sp>
        <p:nvSpPr>
          <p:cNvPr id="6" name="灯片编号占位符 5">
            <a:extLst>
              <a:ext uri="{FF2B5EF4-FFF2-40B4-BE49-F238E27FC236}">
                <a16:creationId xmlns:a16="http://schemas.microsoft.com/office/drawing/2014/main" id="{BFE33762-C301-4770-3BCA-DC9FEAD5055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09D29E-3890-BB4D-9FF6-14468767D817}" type="slidenum">
              <a:rPr kumimoji="1" lang="zh-CN" altLang="en-US" smtClean="0"/>
              <a:t>‹#›</a:t>
            </a:fld>
            <a:endParaRPr kumimoji="1" lang="zh-CN" altLang="en-US"/>
          </a:p>
        </p:txBody>
      </p:sp>
    </p:spTree>
    <p:extLst>
      <p:ext uri="{BB962C8B-B14F-4D97-AF65-F5344CB8AC3E}">
        <p14:creationId xmlns:p14="http://schemas.microsoft.com/office/powerpoint/2010/main" val="8726861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travelchinaguide.com/cityguides/sichuan/chengdu-hot-pot.htm" TargetMode="Externa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hyperlink" Target="https://www.travelchinaguide.com/intro/history/zhou/eastern/"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2219DA5-9A5D-0BF0-9F5A-78EE2509AD2E}"/>
              </a:ext>
            </a:extLst>
          </p:cNvPr>
          <p:cNvSpPr>
            <a:spLocks noGrp="1"/>
          </p:cNvSpPr>
          <p:nvPr>
            <p:ph type="ctrTitle"/>
          </p:nvPr>
        </p:nvSpPr>
        <p:spPr>
          <a:xfrm>
            <a:off x="890649" y="136711"/>
            <a:ext cx="9919855" cy="2387600"/>
          </a:xfrm>
        </p:spPr>
        <p:txBody>
          <a:bodyPr>
            <a:normAutofit/>
          </a:bodyPr>
          <a:lstStyle/>
          <a:p>
            <a:r>
              <a:rPr kumimoji="1" lang="en-US" altLang="zh-CN" sz="5400" dirty="0">
                <a:latin typeface="Times" pitchFamily="2" charset="0"/>
              </a:rPr>
              <a:t>Eight major cuisines of China </a:t>
            </a:r>
            <a:endParaRPr kumimoji="1" lang="zh-CN" altLang="en-US" sz="5400" dirty="0">
              <a:latin typeface="Times" pitchFamily="2" charset="0"/>
            </a:endParaRPr>
          </a:p>
        </p:txBody>
      </p:sp>
      <p:pic>
        <p:nvPicPr>
          <p:cNvPr id="5" name="图片 4">
            <a:extLst>
              <a:ext uri="{FF2B5EF4-FFF2-40B4-BE49-F238E27FC236}">
                <a16:creationId xmlns:a16="http://schemas.microsoft.com/office/drawing/2014/main" id="{2FAC2D94-7075-1E4C-A5BF-A458E2693341}"/>
              </a:ext>
            </a:extLst>
          </p:cNvPr>
          <p:cNvPicPr>
            <a:picLocks noChangeAspect="1"/>
          </p:cNvPicPr>
          <p:nvPr/>
        </p:nvPicPr>
        <p:blipFill>
          <a:blip r:embed="rId2"/>
          <a:stretch>
            <a:fillRect/>
          </a:stretch>
        </p:blipFill>
        <p:spPr>
          <a:xfrm>
            <a:off x="5850576" y="2761817"/>
            <a:ext cx="6129729" cy="3556075"/>
          </a:xfrm>
          <a:prstGeom prst="rect">
            <a:avLst/>
          </a:prstGeom>
        </p:spPr>
      </p:pic>
      <p:sp>
        <p:nvSpPr>
          <p:cNvPr id="6" name="文本框 5">
            <a:extLst>
              <a:ext uri="{FF2B5EF4-FFF2-40B4-BE49-F238E27FC236}">
                <a16:creationId xmlns:a16="http://schemas.microsoft.com/office/drawing/2014/main" id="{DA36EEF5-C1BF-4DFF-2D7C-7AAB4DCF2A8D}"/>
              </a:ext>
            </a:extLst>
          </p:cNvPr>
          <p:cNvSpPr txBox="1"/>
          <p:nvPr/>
        </p:nvSpPr>
        <p:spPr>
          <a:xfrm>
            <a:off x="1745673" y="4631376"/>
            <a:ext cx="2671948" cy="369332"/>
          </a:xfrm>
          <a:prstGeom prst="rect">
            <a:avLst/>
          </a:prstGeom>
          <a:noFill/>
        </p:spPr>
        <p:txBody>
          <a:bodyPr wrap="square" rtlCol="0">
            <a:spAutoFit/>
          </a:bodyPr>
          <a:lstStyle/>
          <a:p>
            <a:r>
              <a:rPr kumimoji="1" lang="zh-CN" altLang="en-US" dirty="0"/>
              <a:t>刘盈池  </a:t>
            </a:r>
            <a:r>
              <a:rPr kumimoji="1" lang="en-US" altLang="zh-CN" dirty="0"/>
              <a:t>Vivian</a:t>
            </a:r>
            <a:endParaRPr kumimoji="1" lang="zh-CN" altLang="en-US" dirty="0"/>
          </a:p>
        </p:txBody>
      </p:sp>
    </p:spTree>
    <p:extLst>
      <p:ext uri="{BB962C8B-B14F-4D97-AF65-F5344CB8AC3E}">
        <p14:creationId xmlns:p14="http://schemas.microsoft.com/office/powerpoint/2010/main" val="18762349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225530C0-C323-EA78-749B-25333F7FBFF9}"/>
              </a:ext>
            </a:extLst>
          </p:cNvPr>
          <p:cNvSpPr/>
          <p:nvPr/>
        </p:nvSpPr>
        <p:spPr>
          <a:xfrm>
            <a:off x="3204823" y="2563574"/>
            <a:ext cx="5782353" cy="1323439"/>
          </a:xfrm>
          <a:prstGeom prst="rect">
            <a:avLst/>
          </a:prstGeom>
          <a:noFill/>
        </p:spPr>
        <p:txBody>
          <a:bodyPr wrap="none" lIns="91440" tIns="45720" rIns="91440" bIns="45720">
            <a:spAutoFit/>
          </a:bodyPr>
          <a:lstStyle/>
          <a:p>
            <a:pPr algn="ctr"/>
            <a:r>
              <a:rPr lang="en-US" altLang="zh-CN" sz="80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Thank</a:t>
            </a:r>
            <a:r>
              <a:rPr lang="zh-CN" altLang="en-US" sz="80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 </a:t>
            </a:r>
            <a:r>
              <a:rPr lang="en-US" altLang="zh-CN" sz="80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you</a:t>
            </a:r>
            <a:r>
              <a:rPr lang="zh-CN" altLang="en-US" sz="80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a:t>
            </a:r>
          </a:p>
        </p:txBody>
      </p:sp>
    </p:spTree>
    <p:extLst>
      <p:ext uri="{BB962C8B-B14F-4D97-AF65-F5344CB8AC3E}">
        <p14:creationId xmlns:p14="http://schemas.microsoft.com/office/powerpoint/2010/main" val="33646618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4775609A-63BE-88D1-DDA0-D4A7E7038A9A}"/>
              </a:ext>
            </a:extLst>
          </p:cNvPr>
          <p:cNvSpPr>
            <a:spLocks noGrp="1"/>
          </p:cNvSpPr>
          <p:nvPr>
            <p:ph idx="1"/>
          </p:nvPr>
        </p:nvSpPr>
        <p:spPr>
          <a:xfrm>
            <a:off x="277091" y="1683122"/>
            <a:ext cx="11637818" cy="4351338"/>
          </a:xfrm>
        </p:spPr>
        <p:txBody>
          <a:bodyPr>
            <a:normAutofit fontScale="92500" lnSpcReduction="10000"/>
          </a:bodyPr>
          <a:lstStyle/>
          <a:p>
            <a:pPr marL="0" indent="0">
              <a:buNone/>
            </a:pPr>
            <a:r>
              <a:rPr kumimoji="1" lang="en" altLang="zh-CN" dirty="0">
                <a:latin typeface="Times" pitchFamily="2" charset="0"/>
              </a:rPr>
              <a:t>As early as the Shang and Zhou dynasties, China</a:t>
            </a:r>
            <a:r>
              <a:rPr kumimoji="1" lang="en-US" altLang="zh-CN" dirty="0">
                <a:latin typeface="Times" pitchFamily="2" charset="0"/>
              </a:rPr>
              <a:t>’</a:t>
            </a:r>
            <a:r>
              <a:rPr kumimoji="1" lang="en" altLang="zh-CN" dirty="0">
                <a:latin typeface="Times" pitchFamily="2" charset="0"/>
              </a:rPr>
              <a:t>s food culture began to take shape. At that time, Tai </a:t>
            </a:r>
            <a:r>
              <a:rPr kumimoji="1" lang="en" altLang="zh-CN" dirty="0" err="1">
                <a:latin typeface="Times" pitchFamily="2" charset="0"/>
              </a:rPr>
              <a:t>Gongwang</a:t>
            </a:r>
            <a:r>
              <a:rPr kumimoji="1" lang="en" altLang="zh-CN" dirty="0">
                <a:latin typeface="Times" pitchFamily="2" charset="0"/>
              </a:rPr>
              <a:t> was the most representative. In the Spring and Autumn Period and Warring States Period under the reign of Duke Huan of Qi</a:t>
            </a:r>
            <a:r>
              <a:rPr kumimoji="1" lang="zh-CN" altLang="en-US" dirty="0">
                <a:latin typeface="Times" pitchFamily="2" charset="0"/>
              </a:rPr>
              <a:t>（齐桓公）</a:t>
            </a:r>
            <a:r>
              <a:rPr kumimoji="1" lang="en" altLang="zh-CN" dirty="0">
                <a:latin typeface="Times" pitchFamily="2" charset="0"/>
              </a:rPr>
              <a:t>, the flavors of North and South dishes showed differences. In the Tang and Song Dynasties, the southern cuisine and the northern cuisine formed their own systems. In the Southern Song Dynasty, sweet in south and salty in north was formed. At the beginning of the Qing Dynasty, Shandong Cuisine, Sichuan Cuisine, Cantonese Cuisine, and </a:t>
            </a:r>
            <a:r>
              <a:rPr kumimoji="1" lang="en" altLang="zh-CN" dirty="0" err="1">
                <a:latin typeface="Times" pitchFamily="2" charset="0"/>
              </a:rPr>
              <a:t>Su</a:t>
            </a:r>
            <a:r>
              <a:rPr kumimoji="1" lang="en" altLang="zh-CN" dirty="0">
                <a:latin typeface="Times" pitchFamily="2" charset="0"/>
              </a:rPr>
              <a:t> Cuisine became the most influential local dishes at that time, and they were called the "four major cuisines. " By the end of the Qing Dynasty, four new local cuisines, Zhejiang Cuisine, Fujian Cuisine, Hunan Cuisine, and Anhui Cuisine, were differentiated and formed, which together constituted the "eight major cuisines" of traditional Chinese cuisine.</a:t>
            </a:r>
            <a:endParaRPr kumimoji="1" lang="zh-CN" altLang="en-US" dirty="0">
              <a:latin typeface="Times" pitchFamily="2" charset="0"/>
            </a:endParaRPr>
          </a:p>
        </p:txBody>
      </p:sp>
      <p:sp>
        <p:nvSpPr>
          <p:cNvPr id="4" name="文本框 3">
            <a:extLst>
              <a:ext uri="{FF2B5EF4-FFF2-40B4-BE49-F238E27FC236}">
                <a16:creationId xmlns:a16="http://schemas.microsoft.com/office/drawing/2014/main" id="{C687D986-8ADA-50A5-7872-FAC9C7BA1CA7}"/>
              </a:ext>
            </a:extLst>
          </p:cNvPr>
          <p:cNvSpPr txBox="1"/>
          <p:nvPr/>
        </p:nvSpPr>
        <p:spPr>
          <a:xfrm>
            <a:off x="277091" y="558141"/>
            <a:ext cx="11511148" cy="707886"/>
          </a:xfrm>
          <a:prstGeom prst="rect">
            <a:avLst/>
          </a:prstGeom>
          <a:noFill/>
        </p:spPr>
        <p:txBody>
          <a:bodyPr wrap="square" rtlCol="0">
            <a:spAutoFit/>
          </a:bodyPr>
          <a:lstStyle/>
          <a:p>
            <a:r>
              <a:rPr kumimoji="1" lang="en" altLang="zh-CN" sz="4000" dirty="0">
                <a:solidFill>
                  <a:srgbClr val="002060"/>
                </a:solidFill>
                <a:latin typeface="Times" pitchFamily="2" charset="0"/>
              </a:rPr>
              <a:t>A Brief Introduction About Chinese Cuisines</a:t>
            </a:r>
            <a:endParaRPr kumimoji="1" lang="zh-CN" altLang="en-US" sz="4000" dirty="0">
              <a:solidFill>
                <a:srgbClr val="002060"/>
              </a:solidFill>
              <a:latin typeface="Times" pitchFamily="2" charset="0"/>
            </a:endParaRPr>
          </a:p>
        </p:txBody>
      </p:sp>
    </p:spTree>
    <p:extLst>
      <p:ext uri="{BB962C8B-B14F-4D97-AF65-F5344CB8AC3E}">
        <p14:creationId xmlns:p14="http://schemas.microsoft.com/office/powerpoint/2010/main" val="10502177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E60F494-B216-FFEF-295C-AE709E6D7FA2}"/>
              </a:ext>
            </a:extLst>
          </p:cNvPr>
          <p:cNvSpPr>
            <a:spLocks noGrp="1"/>
          </p:cNvSpPr>
          <p:nvPr>
            <p:ph type="title"/>
          </p:nvPr>
        </p:nvSpPr>
        <p:spPr>
          <a:xfrm>
            <a:off x="458189" y="96300"/>
            <a:ext cx="10515600" cy="1325563"/>
          </a:xfrm>
        </p:spPr>
        <p:txBody>
          <a:bodyPr/>
          <a:lstStyle/>
          <a:p>
            <a:r>
              <a:rPr kumimoji="1" lang="en" altLang="zh-CN" dirty="0"/>
              <a:t>Shandong Cuisine</a:t>
            </a:r>
            <a:endParaRPr kumimoji="1" lang="zh-CN" altLang="en-US" dirty="0"/>
          </a:p>
        </p:txBody>
      </p:sp>
      <p:sp>
        <p:nvSpPr>
          <p:cNvPr id="3" name="内容占位符 2">
            <a:extLst>
              <a:ext uri="{FF2B5EF4-FFF2-40B4-BE49-F238E27FC236}">
                <a16:creationId xmlns:a16="http://schemas.microsoft.com/office/drawing/2014/main" id="{5CBCDE03-A2CD-48A3-6CBC-123B6B624DC5}"/>
              </a:ext>
            </a:extLst>
          </p:cNvPr>
          <p:cNvSpPr>
            <a:spLocks noGrp="1"/>
          </p:cNvSpPr>
          <p:nvPr>
            <p:ph idx="1"/>
          </p:nvPr>
        </p:nvSpPr>
        <p:spPr>
          <a:xfrm>
            <a:off x="458189" y="1253331"/>
            <a:ext cx="10515600" cy="4351338"/>
          </a:xfrm>
        </p:spPr>
        <p:txBody>
          <a:bodyPr>
            <a:normAutofit fontScale="92500" lnSpcReduction="10000"/>
          </a:bodyPr>
          <a:lstStyle/>
          <a:p>
            <a:r>
              <a:rPr lang="en" altLang="zh-CN" b="0" i="0" u="none" strike="noStrike" dirty="0">
                <a:solidFill>
                  <a:srgbClr val="000000"/>
                </a:solidFill>
                <a:effectLst/>
                <a:latin typeface="Arial" panose="020B0604020202020204" pitchFamily="34" charset="0"/>
              </a:rPr>
              <a:t>Chinese: </a:t>
            </a:r>
            <a:r>
              <a:rPr lang="zh-CN" altLang="en-US" b="0" i="0" u="none" strike="noStrike" dirty="0">
                <a:solidFill>
                  <a:srgbClr val="000000"/>
                </a:solidFill>
                <a:effectLst/>
                <a:latin typeface="Arial" panose="020B0604020202020204" pitchFamily="34" charset="0"/>
              </a:rPr>
              <a:t>鲁菜 </a:t>
            </a:r>
            <a:r>
              <a:rPr lang="en" altLang="zh-CN" b="0" i="0" u="none" strike="noStrike" dirty="0" err="1">
                <a:solidFill>
                  <a:srgbClr val="000000"/>
                </a:solidFill>
                <a:effectLst/>
                <a:latin typeface="Arial" panose="020B0604020202020204" pitchFamily="34" charset="0"/>
              </a:rPr>
              <a:t>lǔ</a:t>
            </a:r>
            <a:r>
              <a:rPr lang="en" altLang="zh-CN" b="0" i="0" u="none" strike="noStrike" dirty="0">
                <a:solidFill>
                  <a:srgbClr val="000000"/>
                </a:solidFill>
                <a:effectLst/>
                <a:latin typeface="Arial" panose="020B0604020202020204" pitchFamily="34" charset="0"/>
              </a:rPr>
              <a:t> </a:t>
            </a:r>
            <a:r>
              <a:rPr lang="en" altLang="zh-CN" b="0" i="0" u="none" strike="noStrike" dirty="0" err="1">
                <a:solidFill>
                  <a:srgbClr val="000000"/>
                </a:solidFill>
                <a:effectLst/>
                <a:latin typeface="Arial" panose="020B0604020202020204" pitchFamily="34" charset="0"/>
              </a:rPr>
              <a:t>cài</a:t>
            </a:r>
            <a:br>
              <a:rPr lang="en" altLang="zh-CN" dirty="0"/>
            </a:br>
            <a:r>
              <a:rPr lang="en" altLang="zh-CN" b="0" i="0" u="none" strike="noStrike" dirty="0">
                <a:solidFill>
                  <a:srgbClr val="000000"/>
                </a:solidFill>
                <a:effectLst/>
                <a:latin typeface="Arial" panose="020B0604020202020204" pitchFamily="34" charset="0"/>
              </a:rPr>
              <a:t>Popular in: China’s Shandong Province and Southern Liaoning Province</a:t>
            </a:r>
            <a:br>
              <a:rPr lang="en" altLang="zh-CN" dirty="0"/>
            </a:br>
            <a:r>
              <a:rPr lang="en" altLang="zh-CN" b="0" i="0" u="none" strike="noStrike" dirty="0">
                <a:solidFill>
                  <a:srgbClr val="000000"/>
                </a:solidFill>
                <a:effectLst/>
                <a:latin typeface="Arial" panose="020B0604020202020204" pitchFamily="34" charset="0"/>
              </a:rPr>
              <a:t>Features: umami</a:t>
            </a:r>
            <a:r>
              <a:rPr lang="zh-CN" altLang="en-US" b="0" i="0" u="none" strike="noStrike" dirty="0">
                <a:solidFill>
                  <a:srgbClr val="000000"/>
                </a:solidFill>
                <a:effectLst/>
                <a:latin typeface="Arial" panose="020B0604020202020204" pitchFamily="34" charset="0"/>
              </a:rPr>
              <a:t>（鲜美）</a:t>
            </a:r>
            <a:r>
              <a:rPr lang="en" altLang="zh-CN" b="0" i="0" u="none" strike="noStrike" dirty="0">
                <a:solidFill>
                  <a:srgbClr val="000000"/>
                </a:solidFill>
                <a:effectLst/>
                <a:latin typeface="Arial" panose="020B0604020202020204" pitchFamily="34" charset="0"/>
              </a:rPr>
              <a:t>, salty, sweet and sour flavors; using much soup, scallion, ginger and garlic; good at cooking sea food</a:t>
            </a:r>
          </a:p>
          <a:p>
            <a:r>
              <a:rPr lang="en" altLang="zh-CN" b="0" i="0" u="none" strike="noStrike" dirty="0">
                <a:solidFill>
                  <a:srgbClr val="000000"/>
                </a:solidFill>
                <a:effectLst/>
                <a:latin typeface="Arial" panose="020B0604020202020204" pitchFamily="34" charset="0"/>
              </a:rPr>
              <a:t>Originated in the Spring and Autumn Period (770 - 476 BC), Lu cuisine is the only self-originated cuisine among 8 Chinese cuisines which has the longest history of 2,500 years</a:t>
            </a:r>
            <a:r>
              <a:rPr lang="en-US" altLang="zh-CN" dirty="0">
                <a:solidFill>
                  <a:srgbClr val="000000"/>
                </a:solidFill>
                <a:latin typeface="Arial" panose="020B0604020202020204" pitchFamily="34" charset="0"/>
              </a:rPr>
              <a:t>.</a:t>
            </a:r>
            <a:r>
              <a:rPr lang="en" altLang="zh-CN" b="0" i="0" u="none" strike="noStrike" dirty="0">
                <a:solidFill>
                  <a:srgbClr val="000000"/>
                </a:solidFill>
                <a:effectLst/>
                <a:latin typeface="Arial" panose="020B0604020202020204" pitchFamily="34" charset="0"/>
              </a:rPr>
              <a:t>Shandong dishes pay much attention to the quality and natural taste of food. Soup and scallion are key seasonings and sea food plays a crucial role in Shandong cuisine. Most Shandong dishes taste fresh, umami and moderately salty. </a:t>
            </a:r>
            <a:br>
              <a:rPr lang="en" altLang="zh-CN" dirty="0"/>
            </a:br>
            <a:endParaRPr kumimoji="1" lang="zh-CN" altLang="en-US" dirty="0"/>
          </a:p>
        </p:txBody>
      </p:sp>
      <p:pic>
        <p:nvPicPr>
          <p:cNvPr id="7" name="图片 6">
            <a:extLst>
              <a:ext uri="{FF2B5EF4-FFF2-40B4-BE49-F238E27FC236}">
                <a16:creationId xmlns:a16="http://schemas.microsoft.com/office/drawing/2014/main" id="{F4384376-75A9-1ABB-AAA5-06334A3CDB73}"/>
              </a:ext>
            </a:extLst>
          </p:cNvPr>
          <p:cNvPicPr>
            <a:picLocks noChangeAspect="1"/>
          </p:cNvPicPr>
          <p:nvPr/>
        </p:nvPicPr>
        <p:blipFill>
          <a:blip r:embed="rId2"/>
          <a:stretch>
            <a:fillRect/>
          </a:stretch>
        </p:blipFill>
        <p:spPr>
          <a:xfrm>
            <a:off x="9143999" y="96300"/>
            <a:ext cx="2743365" cy="1555420"/>
          </a:xfrm>
          <a:prstGeom prst="rect">
            <a:avLst/>
          </a:prstGeom>
        </p:spPr>
      </p:pic>
      <p:pic>
        <p:nvPicPr>
          <p:cNvPr id="9" name="图片 8">
            <a:extLst>
              <a:ext uri="{FF2B5EF4-FFF2-40B4-BE49-F238E27FC236}">
                <a16:creationId xmlns:a16="http://schemas.microsoft.com/office/drawing/2014/main" id="{3C0A53AB-B1DA-D214-E12E-FA8797F1E86E}"/>
              </a:ext>
            </a:extLst>
          </p:cNvPr>
          <p:cNvPicPr>
            <a:picLocks noChangeAspect="1"/>
          </p:cNvPicPr>
          <p:nvPr/>
        </p:nvPicPr>
        <p:blipFill>
          <a:blip r:embed="rId3"/>
          <a:stretch>
            <a:fillRect/>
          </a:stretch>
        </p:blipFill>
        <p:spPr>
          <a:xfrm>
            <a:off x="719281" y="5296395"/>
            <a:ext cx="3211451" cy="1501744"/>
          </a:xfrm>
          <a:prstGeom prst="rect">
            <a:avLst/>
          </a:prstGeom>
        </p:spPr>
      </p:pic>
      <p:pic>
        <p:nvPicPr>
          <p:cNvPr id="11" name="图片 10">
            <a:extLst>
              <a:ext uri="{FF2B5EF4-FFF2-40B4-BE49-F238E27FC236}">
                <a16:creationId xmlns:a16="http://schemas.microsoft.com/office/drawing/2014/main" id="{5A777578-1385-DE85-2C2A-21B60785949B}"/>
              </a:ext>
            </a:extLst>
          </p:cNvPr>
          <p:cNvPicPr>
            <a:picLocks noChangeAspect="1"/>
          </p:cNvPicPr>
          <p:nvPr/>
        </p:nvPicPr>
        <p:blipFill>
          <a:blip r:embed="rId4"/>
          <a:stretch>
            <a:fillRect/>
          </a:stretch>
        </p:blipFill>
        <p:spPr>
          <a:xfrm>
            <a:off x="8023429" y="4916383"/>
            <a:ext cx="3211451" cy="1881755"/>
          </a:xfrm>
          <a:prstGeom prst="rect">
            <a:avLst/>
          </a:prstGeom>
        </p:spPr>
      </p:pic>
    </p:spTree>
    <p:extLst>
      <p:ext uri="{BB962C8B-B14F-4D97-AF65-F5344CB8AC3E}">
        <p14:creationId xmlns:p14="http://schemas.microsoft.com/office/powerpoint/2010/main" val="16208371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1AA7F47-B886-54DA-08F9-A029D4D49471}"/>
              </a:ext>
            </a:extLst>
          </p:cNvPr>
          <p:cNvSpPr>
            <a:spLocks noGrp="1"/>
          </p:cNvSpPr>
          <p:nvPr>
            <p:ph type="title"/>
          </p:nvPr>
        </p:nvSpPr>
        <p:spPr>
          <a:xfrm>
            <a:off x="933203" y="163245"/>
            <a:ext cx="10515600" cy="1095540"/>
          </a:xfrm>
        </p:spPr>
        <p:txBody>
          <a:bodyPr>
            <a:normAutofit fontScale="90000"/>
          </a:bodyPr>
          <a:lstStyle/>
          <a:p>
            <a:r>
              <a:rPr kumimoji="1" lang="en" altLang="zh-CN" dirty="0"/>
              <a:t>Sichuan Cuisine</a:t>
            </a:r>
            <a:br>
              <a:rPr kumimoji="1" lang="en" altLang="zh-CN" dirty="0"/>
            </a:br>
            <a:endParaRPr kumimoji="1" lang="zh-CN" altLang="en-US" dirty="0"/>
          </a:p>
        </p:txBody>
      </p:sp>
      <p:sp>
        <p:nvSpPr>
          <p:cNvPr id="3" name="内容占位符 2">
            <a:extLst>
              <a:ext uri="{FF2B5EF4-FFF2-40B4-BE49-F238E27FC236}">
                <a16:creationId xmlns:a16="http://schemas.microsoft.com/office/drawing/2014/main" id="{2F3A8BC9-A155-5533-2D86-D52463BC9EAF}"/>
              </a:ext>
            </a:extLst>
          </p:cNvPr>
          <p:cNvSpPr>
            <a:spLocks noGrp="1"/>
          </p:cNvSpPr>
          <p:nvPr>
            <p:ph idx="1"/>
          </p:nvPr>
        </p:nvSpPr>
        <p:spPr>
          <a:xfrm>
            <a:off x="743197" y="855024"/>
            <a:ext cx="10515600" cy="4351338"/>
          </a:xfrm>
        </p:spPr>
        <p:txBody>
          <a:bodyPr>
            <a:normAutofit lnSpcReduction="10000"/>
          </a:bodyPr>
          <a:lstStyle/>
          <a:p>
            <a:r>
              <a:rPr lang="en" altLang="zh-CN" b="0" i="0" u="none" strike="noStrike" dirty="0">
                <a:solidFill>
                  <a:srgbClr val="000000"/>
                </a:solidFill>
                <a:effectLst/>
                <a:latin typeface="Arial" panose="020B0604020202020204" pitchFamily="34" charset="0"/>
              </a:rPr>
              <a:t>Chinese: </a:t>
            </a:r>
            <a:r>
              <a:rPr lang="zh-CN" altLang="en-US" b="0" i="0" u="none" strike="noStrike" dirty="0">
                <a:solidFill>
                  <a:srgbClr val="000000"/>
                </a:solidFill>
                <a:effectLst/>
                <a:latin typeface="Arial" panose="020B0604020202020204" pitchFamily="34" charset="0"/>
              </a:rPr>
              <a:t>川菜 </a:t>
            </a:r>
            <a:r>
              <a:rPr lang="en" altLang="zh-CN" b="0" i="0" u="none" strike="noStrike" dirty="0" err="1">
                <a:solidFill>
                  <a:srgbClr val="000000"/>
                </a:solidFill>
                <a:effectLst/>
                <a:latin typeface="Arial" panose="020B0604020202020204" pitchFamily="34" charset="0"/>
              </a:rPr>
              <a:t>chuān</a:t>
            </a:r>
            <a:r>
              <a:rPr lang="en" altLang="zh-CN" b="0" i="0" u="none" strike="noStrike" dirty="0">
                <a:solidFill>
                  <a:srgbClr val="000000"/>
                </a:solidFill>
                <a:effectLst/>
                <a:latin typeface="Arial" panose="020B0604020202020204" pitchFamily="34" charset="0"/>
              </a:rPr>
              <a:t> </a:t>
            </a:r>
            <a:r>
              <a:rPr lang="en" altLang="zh-CN" b="0" i="0" u="none" strike="noStrike" dirty="0" err="1">
                <a:solidFill>
                  <a:srgbClr val="000000"/>
                </a:solidFill>
                <a:effectLst/>
                <a:latin typeface="Arial" panose="020B0604020202020204" pitchFamily="34" charset="0"/>
              </a:rPr>
              <a:t>cài</a:t>
            </a:r>
            <a:br>
              <a:rPr lang="en" altLang="zh-CN" dirty="0"/>
            </a:br>
            <a:r>
              <a:rPr lang="en" altLang="zh-CN" b="0" i="0" u="none" strike="noStrike" dirty="0">
                <a:solidFill>
                  <a:srgbClr val="000000"/>
                </a:solidFill>
                <a:effectLst/>
                <a:latin typeface="Arial" panose="020B0604020202020204" pitchFamily="34" charset="0"/>
              </a:rPr>
              <a:t>Popular in: China’s Sichuan Province, Chongqing</a:t>
            </a:r>
            <a:br>
              <a:rPr lang="en" altLang="zh-CN" dirty="0"/>
            </a:br>
            <a:r>
              <a:rPr lang="en" altLang="zh-CN" b="0" i="0" u="none" strike="noStrike" dirty="0">
                <a:solidFill>
                  <a:srgbClr val="000000"/>
                </a:solidFill>
                <a:effectLst/>
                <a:latin typeface="Arial" panose="020B0604020202020204" pitchFamily="34" charset="0"/>
              </a:rPr>
              <a:t>Features: hot and spicy, mouth-numbing; using a lot of pepper, chili, garlic, and </a:t>
            </a:r>
            <a:r>
              <a:rPr lang="en" altLang="zh-CN" b="0" i="0" u="none" strike="noStrike" dirty="0" err="1">
                <a:solidFill>
                  <a:srgbClr val="000000"/>
                </a:solidFill>
                <a:effectLst/>
                <a:latin typeface="Arial" panose="020B0604020202020204" pitchFamily="34" charset="0"/>
              </a:rPr>
              <a:t>Pixian</a:t>
            </a:r>
            <a:r>
              <a:rPr lang="en" altLang="zh-CN" b="0" i="0" u="none" strike="noStrike" dirty="0">
                <a:solidFill>
                  <a:srgbClr val="000000"/>
                </a:solidFill>
                <a:effectLst/>
                <a:latin typeface="Arial" panose="020B0604020202020204" pitchFamily="34" charset="0"/>
              </a:rPr>
              <a:t> bean chili paste.</a:t>
            </a:r>
            <a:br>
              <a:rPr lang="en" altLang="zh-CN" dirty="0"/>
            </a:br>
            <a:br>
              <a:rPr lang="en" altLang="zh-CN" dirty="0"/>
            </a:br>
            <a:r>
              <a:rPr lang="en" altLang="zh-CN" b="0" i="0" u="none" strike="noStrike" dirty="0">
                <a:solidFill>
                  <a:srgbClr val="000000"/>
                </a:solidFill>
                <a:effectLst/>
                <a:latin typeface="Arial" panose="020B0604020202020204" pitchFamily="34" charset="0"/>
              </a:rPr>
              <a:t>Originated in Southwest China, Sichuan cuisine is the most popular cuisine in China. Sichuan dishes are famous with its spicy, pungent and hot flavor and red color. Sichuan chefs prefer seasonings like various pepper and chili, garlic and broad bean paste which is the soul of Sichuan dishes. </a:t>
            </a:r>
            <a:r>
              <a:rPr lang="en" altLang="zh-CN" b="0" i="0" u="sng" dirty="0">
                <a:solidFill>
                  <a:srgbClr val="3366CC"/>
                </a:solidFill>
                <a:effectLst/>
                <a:latin typeface="Arial" panose="020B0604020202020204" pitchFamily="34" charset="0"/>
                <a:hlinkClick r:id="rId2"/>
              </a:rPr>
              <a:t>Hot Pot</a:t>
            </a:r>
            <a:r>
              <a:rPr lang="en" altLang="zh-CN" b="0" i="0" u="none" strike="noStrike" dirty="0">
                <a:solidFill>
                  <a:srgbClr val="000000"/>
                </a:solidFill>
                <a:effectLst/>
                <a:latin typeface="Arial" panose="020B0604020202020204" pitchFamily="34" charset="0"/>
              </a:rPr>
              <a:t> is the most popular Sichuan dish in China and is the first choice when dining together with friends.</a:t>
            </a:r>
            <a:endParaRPr kumimoji="1" lang="zh-CN" altLang="en-US" dirty="0"/>
          </a:p>
        </p:txBody>
      </p:sp>
      <p:pic>
        <p:nvPicPr>
          <p:cNvPr id="5" name="图片 4">
            <a:extLst>
              <a:ext uri="{FF2B5EF4-FFF2-40B4-BE49-F238E27FC236}">
                <a16:creationId xmlns:a16="http://schemas.microsoft.com/office/drawing/2014/main" id="{C98EAEE4-69D7-131A-F482-FEC101A32F80}"/>
              </a:ext>
            </a:extLst>
          </p:cNvPr>
          <p:cNvPicPr>
            <a:picLocks noChangeAspect="1"/>
          </p:cNvPicPr>
          <p:nvPr/>
        </p:nvPicPr>
        <p:blipFill rotWithShape="1">
          <a:blip r:embed="rId3"/>
          <a:srcRect l="-850" t="1" b="7291"/>
          <a:stretch/>
        </p:blipFill>
        <p:spPr>
          <a:xfrm>
            <a:off x="8051469" y="4750499"/>
            <a:ext cx="3974275" cy="1944256"/>
          </a:xfrm>
          <a:prstGeom prst="rect">
            <a:avLst/>
          </a:prstGeom>
        </p:spPr>
      </p:pic>
      <p:pic>
        <p:nvPicPr>
          <p:cNvPr id="9" name="图片 8">
            <a:extLst>
              <a:ext uri="{FF2B5EF4-FFF2-40B4-BE49-F238E27FC236}">
                <a16:creationId xmlns:a16="http://schemas.microsoft.com/office/drawing/2014/main" id="{C7CAF1B7-0924-EF25-4182-FCAC7BB79A89}"/>
              </a:ext>
            </a:extLst>
          </p:cNvPr>
          <p:cNvPicPr>
            <a:picLocks noChangeAspect="1"/>
          </p:cNvPicPr>
          <p:nvPr/>
        </p:nvPicPr>
        <p:blipFill>
          <a:blip r:embed="rId4"/>
          <a:stretch>
            <a:fillRect/>
          </a:stretch>
        </p:blipFill>
        <p:spPr>
          <a:xfrm>
            <a:off x="9001496" y="171172"/>
            <a:ext cx="2842654" cy="1147957"/>
          </a:xfrm>
          <a:prstGeom prst="rect">
            <a:avLst/>
          </a:prstGeom>
        </p:spPr>
      </p:pic>
      <p:pic>
        <p:nvPicPr>
          <p:cNvPr id="11" name="图片 10">
            <a:extLst>
              <a:ext uri="{FF2B5EF4-FFF2-40B4-BE49-F238E27FC236}">
                <a16:creationId xmlns:a16="http://schemas.microsoft.com/office/drawing/2014/main" id="{8D7B7C74-6130-2991-9346-5D990D042B73}"/>
              </a:ext>
            </a:extLst>
          </p:cNvPr>
          <p:cNvPicPr>
            <a:picLocks noChangeAspect="1"/>
          </p:cNvPicPr>
          <p:nvPr/>
        </p:nvPicPr>
        <p:blipFill>
          <a:blip r:embed="rId5"/>
          <a:stretch>
            <a:fillRect/>
          </a:stretch>
        </p:blipFill>
        <p:spPr>
          <a:xfrm>
            <a:off x="1194212" y="5040561"/>
            <a:ext cx="3203121" cy="1715160"/>
          </a:xfrm>
          <a:prstGeom prst="rect">
            <a:avLst/>
          </a:prstGeom>
        </p:spPr>
      </p:pic>
    </p:spTree>
    <p:extLst>
      <p:ext uri="{BB962C8B-B14F-4D97-AF65-F5344CB8AC3E}">
        <p14:creationId xmlns:p14="http://schemas.microsoft.com/office/powerpoint/2010/main" val="15999538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265371B-CD6E-C4A7-79F6-3E1378B4D1AB}"/>
              </a:ext>
            </a:extLst>
          </p:cNvPr>
          <p:cNvSpPr>
            <a:spLocks noGrp="1"/>
          </p:cNvSpPr>
          <p:nvPr>
            <p:ph type="title"/>
          </p:nvPr>
        </p:nvSpPr>
        <p:spPr>
          <a:xfrm>
            <a:off x="838200" y="18255"/>
            <a:ext cx="10515600" cy="1325563"/>
          </a:xfrm>
        </p:spPr>
        <p:txBody>
          <a:bodyPr/>
          <a:lstStyle/>
          <a:p>
            <a:r>
              <a:rPr kumimoji="1" lang="en" altLang="zh-CN" dirty="0"/>
              <a:t>Cantonese Cuisine</a:t>
            </a:r>
            <a:endParaRPr kumimoji="1" lang="zh-CN" altLang="en-US" dirty="0"/>
          </a:p>
        </p:txBody>
      </p:sp>
      <p:sp>
        <p:nvSpPr>
          <p:cNvPr id="3" name="内容占位符 2">
            <a:extLst>
              <a:ext uri="{FF2B5EF4-FFF2-40B4-BE49-F238E27FC236}">
                <a16:creationId xmlns:a16="http://schemas.microsoft.com/office/drawing/2014/main" id="{5B0FCCD7-7E5A-DCED-98DE-4FC0531D5A10}"/>
              </a:ext>
            </a:extLst>
          </p:cNvPr>
          <p:cNvSpPr>
            <a:spLocks noGrp="1"/>
          </p:cNvSpPr>
          <p:nvPr>
            <p:ph idx="1"/>
          </p:nvPr>
        </p:nvSpPr>
        <p:spPr>
          <a:xfrm>
            <a:off x="743197" y="1098952"/>
            <a:ext cx="10515600" cy="4351338"/>
          </a:xfrm>
        </p:spPr>
        <p:txBody>
          <a:bodyPr>
            <a:normAutofit fontScale="92500" lnSpcReduction="10000"/>
          </a:bodyPr>
          <a:lstStyle/>
          <a:p>
            <a:r>
              <a:rPr lang="en" altLang="zh-CN" b="0" i="0" u="none" strike="noStrike" dirty="0">
                <a:solidFill>
                  <a:srgbClr val="000000"/>
                </a:solidFill>
                <a:effectLst/>
                <a:latin typeface="Arial" panose="020B0604020202020204" pitchFamily="34" charset="0"/>
              </a:rPr>
              <a:t>Chinese: </a:t>
            </a:r>
            <a:r>
              <a:rPr lang="zh-CN" altLang="en-US" b="0" i="0" u="none" strike="noStrike" dirty="0">
                <a:solidFill>
                  <a:srgbClr val="000000"/>
                </a:solidFill>
                <a:effectLst/>
                <a:latin typeface="Arial" panose="020B0604020202020204" pitchFamily="34" charset="0"/>
              </a:rPr>
              <a:t>粤菜 </a:t>
            </a:r>
            <a:r>
              <a:rPr lang="en" altLang="zh-CN" b="0" i="0" u="none" strike="noStrike" dirty="0" err="1">
                <a:solidFill>
                  <a:srgbClr val="000000"/>
                </a:solidFill>
                <a:effectLst/>
                <a:latin typeface="Arial" panose="020B0604020202020204" pitchFamily="34" charset="0"/>
              </a:rPr>
              <a:t>yuè</a:t>
            </a:r>
            <a:r>
              <a:rPr lang="en" altLang="zh-CN" b="0" i="0" u="none" strike="noStrike" dirty="0">
                <a:solidFill>
                  <a:srgbClr val="000000"/>
                </a:solidFill>
                <a:effectLst/>
                <a:latin typeface="Arial" panose="020B0604020202020204" pitchFamily="34" charset="0"/>
              </a:rPr>
              <a:t> </a:t>
            </a:r>
            <a:r>
              <a:rPr lang="en" altLang="zh-CN" b="0" i="0" u="none" strike="noStrike" dirty="0" err="1">
                <a:solidFill>
                  <a:srgbClr val="000000"/>
                </a:solidFill>
                <a:effectLst/>
                <a:latin typeface="Arial" panose="020B0604020202020204" pitchFamily="34" charset="0"/>
              </a:rPr>
              <a:t>cài</a:t>
            </a:r>
            <a:br>
              <a:rPr lang="en" altLang="zh-CN" dirty="0"/>
            </a:br>
            <a:r>
              <a:rPr lang="en" altLang="zh-CN" b="0" i="0" u="none" strike="noStrike" dirty="0">
                <a:solidFill>
                  <a:srgbClr val="000000"/>
                </a:solidFill>
                <a:effectLst/>
                <a:latin typeface="Arial" panose="020B0604020202020204" pitchFamily="34" charset="0"/>
              </a:rPr>
              <a:t>Popular in: China’s Guangdong Province, Hong Kong and Macau</a:t>
            </a:r>
            <a:br>
              <a:rPr lang="en" altLang="zh-CN" dirty="0"/>
            </a:br>
            <a:r>
              <a:rPr lang="en" altLang="zh-CN" b="0" i="0" u="none" strike="noStrike" dirty="0">
                <a:solidFill>
                  <a:srgbClr val="000000"/>
                </a:solidFill>
                <a:effectLst/>
                <a:latin typeface="Arial" panose="020B0604020202020204" pitchFamily="34" charset="0"/>
              </a:rPr>
              <a:t>Features: mild, fresh and natural taste; widely use of materials and rich cooking methods</a:t>
            </a:r>
            <a:br>
              <a:rPr lang="en" altLang="zh-CN" dirty="0"/>
            </a:br>
            <a:br>
              <a:rPr lang="en" altLang="zh-CN" dirty="0"/>
            </a:br>
            <a:r>
              <a:rPr lang="en" altLang="zh-CN" b="0" i="0" u="none" strike="noStrike" dirty="0">
                <a:solidFill>
                  <a:srgbClr val="000000"/>
                </a:solidFill>
                <a:effectLst/>
                <a:latin typeface="Arial" panose="020B0604020202020204" pitchFamily="34" charset="0"/>
              </a:rPr>
              <a:t>Cantonese cuisine is welcomed by people around the world and is the representative Chinese cuisine. The cooking methods of Cantonese dishes are always complex, flexible, exquisite, and creative. Most Cantonese dishes taste mild and fresh, preserving the natural taste of food materials. The food materials are extremely rich which include poultries, birds, sea food, land animals and various vegetables and fruits.</a:t>
            </a:r>
            <a:br>
              <a:rPr lang="en" altLang="zh-CN" dirty="0"/>
            </a:br>
            <a:endParaRPr kumimoji="1" lang="zh-CN" altLang="en-US" dirty="0"/>
          </a:p>
        </p:txBody>
      </p:sp>
      <p:pic>
        <p:nvPicPr>
          <p:cNvPr id="5" name="图片 4">
            <a:extLst>
              <a:ext uri="{FF2B5EF4-FFF2-40B4-BE49-F238E27FC236}">
                <a16:creationId xmlns:a16="http://schemas.microsoft.com/office/drawing/2014/main" id="{859F740D-2F70-87BC-7B8B-101415B8CBFB}"/>
              </a:ext>
            </a:extLst>
          </p:cNvPr>
          <p:cNvPicPr>
            <a:picLocks noChangeAspect="1"/>
          </p:cNvPicPr>
          <p:nvPr/>
        </p:nvPicPr>
        <p:blipFill>
          <a:blip r:embed="rId2"/>
          <a:stretch>
            <a:fillRect/>
          </a:stretch>
        </p:blipFill>
        <p:spPr>
          <a:xfrm>
            <a:off x="7861464" y="4776777"/>
            <a:ext cx="3697927" cy="1964541"/>
          </a:xfrm>
          <a:prstGeom prst="rect">
            <a:avLst/>
          </a:prstGeom>
        </p:spPr>
      </p:pic>
      <p:pic>
        <p:nvPicPr>
          <p:cNvPr id="7" name="图片 6">
            <a:extLst>
              <a:ext uri="{FF2B5EF4-FFF2-40B4-BE49-F238E27FC236}">
                <a16:creationId xmlns:a16="http://schemas.microsoft.com/office/drawing/2014/main" id="{A0D21457-766B-2984-64CB-786BB8A44126}"/>
              </a:ext>
            </a:extLst>
          </p:cNvPr>
          <p:cNvPicPr>
            <a:picLocks noChangeAspect="1"/>
          </p:cNvPicPr>
          <p:nvPr/>
        </p:nvPicPr>
        <p:blipFill>
          <a:blip r:embed="rId3"/>
          <a:stretch>
            <a:fillRect/>
          </a:stretch>
        </p:blipFill>
        <p:spPr>
          <a:xfrm>
            <a:off x="1083871" y="5077908"/>
            <a:ext cx="3096243" cy="1560399"/>
          </a:xfrm>
          <a:prstGeom prst="rect">
            <a:avLst/>
          </a:prstGeom>
        </p:spPr>
      </p:pic>
      <p:pic>
        <p:nvPicPr>
          <p:cNvPr id="9" name="图片 8">
            <a:extLst>
              <a:ext uri="{FF2B5EF4-FFF2-40B4-BE49-F238E27FC236}">
                <a16:creationId xmlns:a16="http://schemas.microsoft.com/office/drawing/2014/main" id="{66B400D4-167E-6B5A-5AF3-6EC0B9DAE16F}"/>
              </a:ext>
            </a:extLst>
          </p:cNvPr>
          <p:cNvPicPr>
            <a:picLocks noChangeAspect="1"/>
          </p:cNvPicPr>
          <p:nvPr/>
        </p:nvPicPr>
        <p:blipFill rotWithShape="1">
          <a:blip r:embed="rId4"/>
          <a:srcRect l="-387" t="33606" r="387" b="25449"/>
          <a:stretch/>
        </p:blipFill>
        <p:spPr>
          <a:xfrm>
            <a:off x="9132124" y="116682"/>
            <a:ext cx="2759775" cy="1325563"/>
          </a:xfrm>
          <a:prstGeom prst="rect">
            <a:avLst/>
          </a:prstGeom>
        </p:spPr>
      </p:pic>
    </p:spTree>
    <p:extLst>
      <p:ext uri="{BB962C8B-B14F-4D97-AF65-F5344CB8AC3E}">
        <p14:creationId xmlns:p14="http://schemas.microsoft.com/office/powerpoint/2010/main" val="11317326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20FFE0A-06D4-48B2-444E-9B6F1FB14E14}"/>
              </a:ext>
            </a:extLst>
          </p:cNvPr>
          <p:cNvSpPr>
            <a:spLocks noGrp="1"/>
          </p:cNvSpPr>
          <p:nvPr>
            <p:ph type="title"/>
          </p:nvPr>
        </p:nvSpPr>
        <p:spPr>
          <a:xfrm>
            <a:off x="838200" y="151370"/>
            <a:ext cx="10515600" cy="1325563"/>
          </a:xfrm>
        </p:spPr>
        <p:txBody>
          <a:bodyPr/>
          <a:lstStyle/>
          <a:p>
            <a:r>
              <a:rPr kumimoji="1" lang="en" altLang="zh-CN" dirty="0"/>
              <a:t>Jiangsu Cuisine</a:t>
            </a:r>
            <a:endParaRPr kumimoji="1" lang="zh-CN" altLang="en-US" dirty="0"/>
          </a:p>
        </p:txBody>
      </p:sp>
      <p:sp>
        <p:nvSpPr>
          <p:cNvPr id="3" name="内容占位符 2">
            <a:extLst>
              <a:ext uri="{FF2B5EF4-FFF2-40B4-BE49-F238E27FC236}">
                <a16:creationId xmlns:a16="http://schemas.microsoft.com/office/drawing/2014/main" id="{6B370558-4D59-3D8A-96E9-009038E6AF4B}"/>
              </a:ext>
            </a:extLst>
          </p:cNvPr>
          <p:cNvSpPr>
            <a:spLocks noGrp="1"/>
          </p:cNvSpPr>
          <p:nvPr>
            <p:ph idx="1"/>
          </p:nvPr>
        </p:nvSpPr>
        <p:spPr>
          <a:xfrm>
            <a:off x="755073" y="1253331"/>
            <a:ext cx="10515600" cy="4351338"/>
          </a:xfrm>
        </p:spPr>
        <p:txBody>
          <a:bodyPr>
            <a:normAutofit fontScale="92500" lnSpcReduction="10000"/>
          </a:bodyPr>
          <a:lstStyle/>
          <a:p>
            <a:r>
              <a:rPr lang="en" altLang="zh-CN" b="0" i="0" u="none" strike="noStrike" dirty="0">
                <a:solidFill>
                  <a:srgbClr val="000000"/>
                </a:solidFill>
                <a:effectLst/>
                <a:latin typeface="Arial" panose="020B0604020202020204" pitchFamily="34" charset="0"/>
              </a:rPr>
              <a:t>Chinese: </a:t>
            </a:r>
            <a:r>
              <a:rPr lang="zh-CN" altLang="en-US" b="0" i="0" u="none" strike="noStrike" dirty="0">
                <a:solidFill>
                  <a:srgbClr val="000000"/>
                </a:solidFill>
                <a:effectLst/>
                <a:latin typeface="Arial" panose="020B0604020202020204" pitchFamily="34" charset="0"/>
              </a:rPr>
              <a:t>江苏菜</a:t>
            </a:r>
            <a:r>
              <a:rPr lang="en-US" altLang="zh-CN" b="0" i="0" u="none" strike="noStrike" dirty="0">
                <a:solidFill>
                  <a:srgbClr val="000000"/>
                </a:solidFill>
                <a:effectLst/>
                <a:latin typeface="Arial" panose="020B0604020202020204" pitchFamily="34" charset="0"/>
              </a:rPr>
              <a:t>, </a:t>
            </a:r>
            <a:r>
              <a:rPr lang="zh-CN" altLang="en-US" b="0" i="0" u="none" strike="noStrike" dirty="0">
                <a:solidFill>
                  <a:srgbClr val="000000"/>
                </a:solidFill>
                <a:effectLst/>
                <a:latin typeface="Arial" panose="020B0604020202020204" pitchFamily="34" charset="0"/>
              </a:rPr>
              <a:t>苏菜</a:t>
            </a:r>
            <a:r>
              <a:rPr lang="en-US" altLang="zh-CN" b="0" i="0" u="none" strike="noStrike" dirty="0">
                <a:solidFill>
                  <a:srgbClr val="000000"/>
                </a:solidFill>
                <a:effectLst/>
                <a:latin typeface="Arial" panose="020B0604020202020204" pitchFamily="34" charset="0"/>
              </a:rPr>
              <a:t>, </a:t>
            </a:r>
            <a:r>
              <a:rPr lang="en" altLang="zh-CN" b="0" i="0" u="none" strike="noStrike" dirty="0" err="1">
                <a:solidFill>
                  <a:srgbClr val="000000"/>
                </a:solidFill>
                <a:effectLst/>
                <a:latin typeface="Arial" panose="020B0604020202020204" pitchFamily="34" charset="0"/>
              </a:rPr>
              <a:t>sū</a:t>
            </a:r>
            <a:r>
              <a:rPr lang="en" altLang="zh-CN" b="0" i="0" u="none" strike="noStrike" dirty="0">
                <a:solidFill>
                  <a:srgbClr val="000000"/>
                </a:solidFill>
                <a:effectLst/>
                <a:latin typeface="Arial" panose="020B0604020202020204" pitchFamily="34" charset="0"/>
              </a:rPr>
              <a:t> </a:t>
            </a:r>
            <a:r>
              <a:rPr lang="en" altLang="zh-CN" b="0" i="0" u="none" strike="noStrike" dirty="0" err="1">
                <a:solidFill>
                  <a:srgbClr val="000000"/>
                </a:solidFill>
                <a:effectLst/>
                <a:latin typeface="Arial" panose="020B0604020202020204" pitchFamily="34" charset="0"/>
              </a:rPr>
              <a:t>cài</a:t>
            </a:r>
            <a:br>
              <a:rPr lang="en" altLang="zh-CN" dirty="0"/>
            </a:br>
            <a:r>
              <a:rPr lang="en" altLang="zh-CN" b="0" i="0" u="none" strike="noStrike" dirty="0">
                <a:solidFill>
                  <a:srgbClr val="000000"/>
                </a:solidFill>
                <a:effectLst/>
                <a:latin typeface="Arial" panose="020B0604020202020204" pitchFamily="34" charset="0"/>
              </a:rPr>
              <a:t>Popular in: China’s Jiangsu Province</a:t>
            </a:r>
            <a:br>
              <a:rPr lang="en" altLang="zh-CN" dirty="0"/>
            </a:br>
            <a:r>
              <a:rPr lang="en" altLang="zh-CN" b="0" i="0" u="none" strike="noStrike" dirty="0">
                <a:solidFill>
                  <a:srgbClr val="000000"/>
                </a:solidFill>
                <a:effectLst/>
                <a:latin typeface="Arial" panose="020B0604020202020204" pitchFamily="34" charset="0"/>
              </a:rPr>
              <a:t>Features: mild, slightly sweet, and natural; exquisite cuttings and precise control of heat; delicate dish appearance</a:t>
            </a:r>
            <a:br>
              <a:rPr lang="en" altLang="zh-CN" dirty="0"/>
            </a:br>
            <a:br>
              <a:rPr lang="en" altLang="zh-CN" dirty="0"/>
            </a:br>
            <a:r>
              <a:rPr lang="en" altLang="zh-CN" b="0" i="0" u="none" strike="noStrike" dirty="0">
                <a:solidFill>
                  <a:srgbClr val="000000"/>
                </a:solidFill>
                <a:effectLst/>
                <a:latin typeface="Arial" panose="020B0604020202020204" pitchFamily="34" charset="0"/>
              </a:rPr>
              <a:t>Jiangsu cuisine, the representative of South China food, is famous for its delicate appearance and lightly sweet, umami, natural and mild taste. Jiangsu dishes preserve much original flavor of food materials. The main food materials are mainly freshwater fishes, river fish and sea food. The cutting is extremely exquisite and changeful and the control of heat is precise. The dishes are always served delicately.</a:t>
            </a:r>
            <a:br>
              <a:rPr lang="en" altLang="zh-CN" dirty="0"/>
            </a:br>
            <a:endParaRPr kumimoji="1" lang="zh-CN" altLang="en-US" dirty="0"/>
          </a:p>
        </p:txBody>
      </p:sp>
      <p:pic>
        <p:nvPicPr>
          <p:cNvPr id="5" name="图片 4">
            <a:extLst>
              <a:ext uri="{FF2B5EF4-FFF2-40B4-BE49-F238E27FC236}">
                <a16:creationId xmlns:a16="http://schemas.microsoft.com/office/drawing/2014/main" id="{71C6B781-7E37-5F3F-8656-19D1B4733E9C}"/>
              </a:ext>
            </a:extLst>
          </p:cNvPr>
          <p:cNvPicPr>
            <a:picLocks noChangeAspect="1"/>
          </p:cNvPicPr>
          <p:nvPr/>
        </p:nvPicPr>
        <p:blipFill>
          <a:blip r:embed="rId2"/>
          <a:stretch>
            <a:fillRect/>
          </a:stretch>
        </p:blipFill>
        <p:spPr>
          <a:xfrm>
            <a:off x="7370455" y="0"/>
            <a:ext cx="2414814" cy="1863601"/>
          </a:xfrm>
          <a:prstGeom prst="rect">
            <a:avLst/>
          </a:prstGeom>
        </p:spPr>
      </p:pic>
      <p:pic>
        <p:nvPicPr>
          <p:cNvPr id="7" name="图片 6">
            <a:extLst>
              <a:ext uri="{FF2B5EF4-FFF2-40B4-BE49-F238E27FC236}">
                <a16:creationId xmlns:a16="http://schemas.microsoft.com/office/drawing/2014/main" id="{413D11CD-28F1-7141-2CE8-305E9D687C11}"/>
              </a:ext>
            </a:extLst>
          </p:cNvPr>
          <p:cNvPicPr>
            <a:picLocks noChangeAspect="1"/>
          </p:cNvPicPr>
          <p:nvPr/>
        </p:nvPicPr>
        <p:blipFill>
          <a:blip r:embed="rId3"/>
          <a:stretch>
            <a:fillRect/>
          </a:stretch>
        </p:blipFill>
        <p:spPr>
          <a:xfrm>
            <a:off x="1227694" y="5082639"/>
            <a:ext cx="3498685" cy="1775361"/>
          </a:xfrm>
          <a:prstGeom prst="rect">
            <a:avLst/>
          </a:prstGeom>
        </p:spPr>
      </p:pic>
      <p:pic>
        <p:nvPicPr>
          <p:cNvPr id="9" name="图片 8">
            <a:extLst>
              <a:ext uri="{FF2B5EF4-FFF2-40B4-BE49-F238E27FC236}">
                <a16:creationId xmlns:a16="http://schemas.microsoft.com/office/drawing/2014/main" id="{7D0EC1D6-D456-8526-C32F-B8AEBE095DD4}"/>
              </a:ext>
            </a:extLst>
          </p:cNvPr>
          <p:cNvPicPr>
            <a:picLocks noChangeAspect="1"/>
          </p:cNvPicPr>
          <p:nvPr/>
        </p:nvPicPr>
        <p:blipFill>
          <a:blip r:embed="rId4"/>
          <a:stretch>
            <a:fillRect/>
          </a:stretch>
        </p:blipFill>
        <p:spPr>
          <a:xfrm>
            <a:off x="8095673" y="4890530"/>
            <a:ext cx="3175000" cy="1816100"/>
          </a:xfrm>
          <a:prstGeom prst="rect">
            <a:avLst/>
          </a:prstGeom>
        </p:spPr>
      </p:pic>
    </p:spTree>
    <p:extLst>
      <p:ext uri="{BB962C8B-B14F-4D97-AF65-F5344CB8AC3E}">
        <p14:creationId xmlns:p14="http://schemas.microsoft.com/office/powerpoint/2010/main" val="22658866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4B8F170-BA5D-4D56-A31D-7DE13F5B131D}"/>
              </a:ext>
            </a:extLst>
          </p:cNvPr>
          <p:cNvSpPr>
            <a:spLocks noGrp="1"/>
          </p:cNvSpPr>
          <p:nvPr>
            <p:ph type="title"/>
          </p:nvPr>
        </p:nvSpPr>
        <p:spPr>
          <a:xfrm>
            <a:off x="755073" y="-72232"/>
            <a:ext cx="10515600" cy="1325563"/>
          </a:xfrm>
        </p:spPr>
        <p:txBody>
          <a:bodyPr/>
          <a:lstStyle/>
          <a:p>
            <a:r>
              <a:rPr kumimoji="1" lang="en-US" altLang="zh-CN" dirty="0"/>
              <a:t>Zhejiang</a:t>
            </a:r>
            <a:r>
              <a:rPr kumimoji="1" lang="zh-CN" altLang="en-US" dirty="0"/>
              <a:t> </a:t>
            </a:r>
            <a:r>
              <a:rPr kumimoji="1" lang="en-US" altLang="zh-CN" dirty="0"/>
              <a:t>Cuisine</a:t>
            </a:r>
            <a:endParaRPr kumimoji="1" lang="zh-CN" altLang="en-US" dirty="0"/>
          </a:p>
        </p:txBody>
      </p:sp>
      <p:sp>
        <p:nvSpPr>
          <p:cNvPr id="3" name="内容占位符 2">
            <a:extLst>
              <a:ext uri="{FF2B5EF4-FFF2-40B4-BE49-F238E27FC236}">
                <a16:creationId xmlns:a16="http://schemas.microsoft.com/office/drawing/2014/main" id="{44B77540-C5D1-2059-0C5F-824F322D6B86}"/>
              </a:ext>
            </a:extLst>
          </p:cNvPr>
          <p:cNvSpPr>
            <a:spLocks noGrp="1"/>
          </p:cNvSpPr>
          <p:nvPr>
            <p:ph idx="1"/>
          </p:nvPr>
        </p:nvSpPr>
        <p:spPr>
          <a:xfrm>
            <a:off x="755073" y="1051451"/>
            <a:ext cx="10515600" cy="4351338"/>
          </a:xfrm>
        </p:spPr>
        <p:txBody>
          <a:bodyPr/>
          <a:lstStyle/>
          <a:p>
            <a:r>
              <a:rPr lang="en" altLang="zh-CN" b="0" i="0" u="none" strike="noStrike" dirty="0">
                <a:solidFill>
                  <a:srgbClr val="000000"/>
                </a:solidFill>
                <a:effectLst/>
                <a:latin typeface="Arial" panose="020B0604020202020204" pitchFamily="34" charset="0"/>
              </a:rPr>
              <a:t>Chinese: </a:t>
            </a:r>
            <a:r>
              <a:rPr lang="zh-CN" altLang="en-US" b="0" i="0" u="none" strike="noStrike" dirty="0">
                <a:solidFill>
                  <a:srgbClr val="000000"/>
                </a:solidFill>
                <a:effectLst/>
                <a:latin typeface="Arial" panose="020B0604020202020204" pitchFamily="34" charset="0"/>
              </a:rPr>
              <a:t>浙菜 </a:t>
            </a:r>
            <a:r>
              <a:rPr lang="en" altLang="zh-CN" b="0" i="0" u="none" strike="noStrike" dirty="0" err="1">
                <a:solidFill>
                  <a:srgbClr val="000000"/>
                </a:solidFill>
                <a:effectLst/>
                <a:latin typeface="Arial" panose="020B0604020202020204" pitchFamily="34" charset="0"/>
              </a:rPr>
              <a:t>zhè</a:t>
            </a:r>
            <a:r>
              <a:rPr lang="en" altLang="zh-CN" b="0" i="0" u="none" strike="noStrike" dirty="0">
                <a:solidFill>
                  <a:srgbClr val="000000"/>
                </a:solidFill>
                <a:effectLst/>
                <a:latin typeface="Arial" panose="020B0604020202020204" pitchFamily="34" charset="0"/>
              </a:rPr>
              <a:t> </a:t>
            </a:r>
            <a:r>
              <a:rPr lang="en" altLang="zh-CN" b="0" i="0" u="none" strike="noStrike" dirty="0" err="1">
                <a:solidFill>
                  <a:srgbClr val="000000"/>
                </a:solidFill>
                <a:effectLst/>
                <a:latin typeface="Arial" panose="020B0604020202020204" pitchFamily="34" charset="0"/>
              </a:rPr>
              <a:t>cài</a:t>
            </a:r>
            <a:br>
              <a:rPr lang="en" altLang="zh-CN" dirty="0"/>
            </a:br>
            <a:r>
              <a:rPr lang="en" altLang="zh-CN" b="0" i="0" u="none" strike="noStrike" dirty="0">
                <a:solidFill>
                  <a:srgbClr val="000000"/>
                </a:solidFill>
                <a:effectLst/>
                <a:latin typeface="Arial" panose="020B0604020202020204" pitchFamily="34" charset="0"/>
              </a:rPr>
              <a:t>Popular in: China’s Zhejiang Province</a:t>
            </a:r>
            <a:br>
              <a:rPr lang="en" altLang="zh-CN" dirty="0"/>
            </a:br>
            <a:r>
              <a:rPr lang="en" altLang="zh-CN" b="0" i="0" u="none" strike="noStrike" dirty="0">
                <a:solidFill>
                  <a:srgbClr val="000000"/>
                </a:solidFill>
                <a:effectLst/>
                <a:latin typeface="Arial" panose="020B0604020202020204" pitchFamily="34" charset="0"/>
              </a:rPr>
              <a:t>Features: light and fresh, crisp and tender; good at controlling fire heat; prefer yellow wine as special seasoning</a:t>
            </a:r>
            <a:br>
              <a:rPr lang="en" altLang="zh-CN" dirty="0"/>
            </a:br>
            <a:br>
              <a:rPr lang="en" altLang="zh-CN" dirty="0"/>
            </a:br>
            <a:r>
              <a:rPr lang="en" altLang="zh-CN" b="0" i="0" u="none" strike="noStrike" dirty="0">
                <a:solidFill>
                  <a:srgbClr val="000000"/>
                </a:solidFill>
                <a:effectLst/>
                <a:latin typeface="Arial" panose="020B0604020202020204" pitchFamily="34" charset="0"/>
              </a:rPr>
              <a:t>Popular in Zhejiang, Zhejiang cuisine is often lightly seasoned with appealing appearance. Zhejiang cuisine chefs prefer fresh food materials like sea food, freshwater fishes, and vegetables in season and they are extremely strict in the selection of raw materials. In addition, Zhejiang cuisine is well-known for its varied cooking methods and frying is the most frequently used.</a:t>
            </a:r>
            <a:endParaRPr kumimoji="1" lang="zh-CN" altLang="en-US" dirty="0"/>
          </a:p>
        </p:txBody>
      </p:sp>
      <p:pic>
        <p:nvPicPr>
          <p:cNvPr id="5" name="图片 4">
            <a:extLst>
              <a:ext uri="{FF2B5EF4-FFF2-40B4-BE49-F238E27FC236}">
                <a16:creationId xmlns:a16="http://schemas.microsoft.com/office/drawing/2014/main" id="{5052A717-918D-0D7D-0034-528E7898F82B}"/>
              </a:ext>
            </a:extLst>
          </p:cNvPr>
          <p:cNvPicPr>
            <a:picLocks noChangeAspect="1"/>
          </p:cNvPicPr>
          <p:nvPr/>
        </p:nvPicPr>
        <p:blipFill>
          <a:blip r:embed="rId2"/>
          <a:stretch>
            <a:fillRect/>
          </a:stretch>
        </p:blipFill>
        <p:spPr>
          <a:xfrm>
            <a:off x="7635833" y="30585"/>
            <a:ext cx="3801093" cy="1786340"/>
          </a:xfrm>
          <a:prstGeom prst="rect">
            <a:avLst/>
          </a:prstGeom>
        </p:spPr>
      </p:pic>
      <p:pic>
        <p:nvPicPr>
          <p:cNvPr id="7" name="图片 6">
            <a:extLst>
              <a:ext uri="{FF2B5EF4-FFF2-40B4-BE49-F238E27FC236}">
                <a16:creationId xmlns:a16="http://schemas.microsoft.com/office/drawing/2014/main" id="{71A20761-5F04-255C-31F3-FA745C3976DB}"/>
              </a:ext>
            </a:extLst>
          </p:cNvPr>
          <p:cNvPicPr>
            <a:picLocks noChangeAspect="1"/>
          </p:cNvPicPr>
          <p:nvPr/>
        </p:nvPicPr>
        <p:blipFill>
          <a:blip r:embed="rId3"/>
          <a:stretch>
            <a:fillRect/>
          </a:stretch>
        </p:blipFill>
        <p:spPr>
          <a:xfrm>
            <a:off x="1017154" y="5338855"/>
            <a:ext cx="2972955" cy="1519145"/>
          </a:xfrm>
          <a:prstGeom prst="rect">
            <a:avLst/>
          </a:prstGeom>
        </p:spPr>
      </p:pic>
      <p:pic>
        <p:nvPicPr>
          <p:cNvPr id="9" name="图片 8">
            <a:extLst>
              <a:ext uri="{FF2B5EF4-FFF2-40B4-BE49-F238E27FC236}">
                <a16:creationId xmlns:a16="http://schemas.microsoft.com/office/drawing/2014/main" id="{08EC9D55-CCF3-5DF9-A320-DAB6D483CE0A}"/>
              </a:ext>
            </a:extLst>
          </p:cNvPr>
          <p:cNvPicPr>
            <a:picLocks noChangeAspect="1"/>
          </p:cNvPicPr>
          <p:nvPr/>
        </p:nvPicPr>
        <p:blipFill>
          <a:blip r:embed="rId4"/>
          <a:stretch>
            <a:fillRect/>
          </a:stretch>
        </p:blipFill>
        <p:spPr>
          <a:xfrm>
            <a:off x="8205851" y="5271335"/>
            <a:ext cx="2766949" cy="1556080"/>
          </a:xfrm>
          <a:prstGeom prst="rect">
            <a:avLst/>
          </a:prstGeom>
        </p:spPr>
      </p:pic>
    </p:spTree>
    <p:extLst>
      <p:ext uri="{BB962C8B-B14F-4D97-AF65-F5344CB8AC3E}">
        <p14:creationId xmlns:p14="http://schemas.microsoft.com/office/powerpoint/2010/main" val="1421254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DE95D0-4E1E-0654-D2E9-A9BC45E4C9FF}"/>
              </a:ext>
            </a:extLst>
          </p:cNvPr>
          <p:cNvSpPr>
            <a:spLocks noGrp="1"/>
          </p:cNvSpPr>
          <p:nvPr>
            <p:ph type="title"/>
          </p:nvPr>
        </p:nvSpPr>
        <p:spPr>
          <a:xfrm>
            <a:off x="838200" y="-72232"/>
            <a:ext cx="10515600" cy="1325563"/>
          </a:xfrm>
        </p:spPr>
        <p:txBody>
          <a:bodyPr/>
          <a:lstStyle/>
          <a:p>
            <a:r>
              <a:rPr kumimoji="1" lang="en" altLang="zh-CN" dirty="0"/>
              <a:t> Hunan Cuisine</a:t>
            </a:r>
            <a:endParaRPr kumimoji="1" lang="zh-CN" altLang="en-US" dirty="0"/>
          </a:p>
        </p:txBody>
      </p:sp>
      <p:sp>
        <p:nvSpPr>
          <p:cNvPr id="3" name="内容占位符 2">
            <a:extLst>
              <a:ext uri="{FF2B5EF4-FFF2-40B4-BE49-F238E27FC236}">
                <a16:creationId xmlns:a16="http://schemas.microsoft.com/office/drawing/2014/main" id="{BA9F90BF-6136-600B-5839-82715A24100C}"/>
              </a:ext>
            </a:extLst>
          </p:cNvPr>
          <p:cNvSpPr>
            <a:spLocks noGrp="1"/>
          </p:cNvSpPr>
          <p:nvPr>
            <p:ph idx="1"/>
          </p:nvPr>
        </p:nvSpPr>
        <p:spPr>
          <a:xfrm>
            <a:off x="613560" y="1063325"/>
            <a:ext cx="10515600" cy="4351338"/>
          </a:xfrm>
        </p:spPr>
        <p:txBody>
          <a:bodyPr>
            <a:normAutofit fontScale="92500" lnSpcReduction="10000"/>
          </a:bodyPr>
          <a:lstStyle/>
          <a:p>
            <a:r>
              <a:rPr lang="en" altLang="zh-CN" b="0" i="0" u="none" strike="noStrike" dirty="0">
                <a:solidFill>
                  <a:srgbClr val="000000"/>
                </a:solidFill>
                <a:effectLst/>
                <a:latin typeface="Arial" panose="020B0604020202020204" pitchFamily="34" charset="0"/>
              </a:rPr>
              <a:t>Chinese: </a:t>
            </a:r>
            <a:r>
              <a:rPr lang="zh-CN" altLang="en-US" b="0" i="0" u="none" strike="noStrike" dirty="0">
                <a:solidFill>
                  <a:srgbClr val="000000"/>
                </a:solidFill>
                <a:effectLst/>
                <a:latin typeface="Arial" panose="020B0604020202020204" pitchFamily="34" charset="0"/>
              </a:rPr>
              <a:t>湘菜 </a:t>
            </a:r>
            <a:r>
              <a:rPr lang="en" altLang="zh-CN" b="0" i="0" u="none" strike="noStrike" dirty="0" err="1">
                <a:solidFill>
                  <a:srgbClr val="000000"/>
                </a:solidFill>
                <a:effectLst/>
                <a:latin typeface="Arial" panose="020B0604020202020204" pitchFamily="34" charset="0"/>
              </a:rPr>
              <a:t>xiāng</a:t>
            </a:r>
            <a:r>
              <a:rPr lang="en" altLang="zh-CN" b="0" i="0" u="none" strike="noStrike" dirty="0">
                <a:solidFill>
                  <a:srgbClr val="000000"/>
                </a:solidFill>
                <a:effectLst/>
                <a:latin typeface="Arial" panose="020B0604020202020204" pitchFamily="34" charset="0"/>
              </a:rPr>
              <a:t> </a:t>
            </a:r>
            <a:r>
              <a:rPr lang="en" altLang="zh-CN" b="0" i="0" u="none" strike="noStrike" dirty="0" err="1">
                <a:solidFill>
                  <a:srgbClr val="000000"/>
                </a:solidFill>
                <a:effectLst/>
                <a:latin typeface="Arial" panose="020B0604020202020204" pitchFamily="34" charset="0"/>
              </a:rPr>
              <a:t>cài</a:t>
            </a:r>
            <a:br>
              <a:rPr lang="en" altLang="zh-CN" dirty="0"/>
            </a:br>
            <a:r>
              <a:rPr lang="en" altLang="zh-CN" b="0" i="0" u="none" strike="noStrike" dirty="0">
                <a:solidFill>
                  <a:srgbClr val="000000"/>
                </a:solidFill>
                <a:effectLst/>
                <a:latin typeface="Arial" panose="020B0604020202020204" pitchFamily="34" charset="0"/>
              </a:rPr>
              <a:t>Popular in: China’s Hunan Province</a:t>
            </a:r>
            <a:br>
              <a:rPr lang="en" altLang="zh-CN" dirty="0"/>
            </a:br>
            <a:r>
              <a:rPr lang="en" altLang="zh-CN" b="0" i="0" u="none" strike="noStrike" dirty="0">
                <a:solidFill>
                  <a:srgbClr val="000000"/>
                </a:solidFill>
                <a:effectLst/>
                <a:latin typeface="Arial" panose="020B0604020202020204" pitchFamily="34" charset="0"/>
              </a:rPr>
              <a:t>Features: spicy, hot, salty; preference for chili &amp; fermented soya beans; dark dish color</a:t>
            </a:r>
            <a:br>
              <a:rPr lang="en" altLang="zh-CN" dirty="0"/>
            </a:br>
            <a:r>
              <a:rPr lang="en" altLang="zh-CN" b="0" i="0" u="none" strike="noStrike" dirty="0">
                <a:solidFill>
                  <a:srgbClr val="000000"/>
                </a:solidFill>
                <a:effectLst/>
                <a:latin typeface="Arial" panose="020B0604020202020204" pitchFamily="34" charset="0"/>
              </a:rPr>
              <a:t> </a:t>
            </a:r>
            <a:br>
              <a:rPr lang="en" altLang="zh-CN" dirty="0"/>
            </a:br>
            <a:r>
              <a:rPr lang="en" altLang="zh-CN" b="0" i="0" u="none" strike="noStrike" dirty="0">
                <a:solidFill>
                  <a:srgbClr val="000000"/>
                </a:solidFill>
                <a:effectLst/>
                <a:latin typeface="Arial" panose="020B0604020202020204" pitchFamily="34" charset="0"/>
              </a:rPr>
              <a:t>Originated in </a:t>
            </a:r>
            <a:r>
              <a:rPr lang="en" altLang="zh-CN" b="0" i="0" u="sng" dirty="0">
                <a:solidFill>
                  <a:srgbClr val="3366CC"/>
                </a:solidFill>
                <a:effectLst/>
                <a:latin typeface="Arial" panose="020B0604020202020204" pitchFamily="34" charset="0"/>
                <a:hlinkClick r:id="rId3"/>
              </a:rPr>
              <a:t>Eastern Zhou Dynasty</a:t>
            </a:r>
            <a:r>
              <a:rPr lang="en" altLang="zh-CN" b="0" i="0" u="none" strike="noStrike" dirty="0">
                <a:solidFill>
                  <a:srgbClr val="000000"/>
                </a:solidFill>
                <a:effectLst/>
                <a:latin typeface="Arial" panose="020B0604020202020204" pitchFamily="34" charset="0"/>
              </a:rPr>
              <a:t> (770 - 256 BC), Hunan cuisine, also Xiang cuisine, is another cuisine popular throughout China with the spicy taste. Hunan dishes are even hotter and spicier than Sichuan cuisine since they have even more dried or fresh chili in dishes. Hunan people also invent sour and spicy taste and numb and spicy taste, and they like pickled(</a:t>
            </a:r>
            <a:r>
              <a:rPr lang="zh-CN" altLang="en" b="0" i="0" u="none" strike="noStrike" dirty="0">
                <a:solidFill>
                  <a:srgbClr val="000000"/>
                </a:solidFill>
                <a:effectLst/>
                <a:latin typeface="Arial" panose="020B0604020202020204" pitchFamily="34" charset="0"/>
              </a:rPr>
              <a:t>腌渍</a:t>
            </a:r>
            <a:r>
              <a:rPr lang="zh-CN" altLang="en-US" b="0" i="0" u="none" strike="noStrike" dirty="0">
                <a:solidFill>
                  <a:srgbClr val="000000"/>
                </a:solidFill>
                <a:effectLst/>
                <a:latin typeface="Arial" panose="020B0604020202020204" pitchFamily="34" charset="0"/>
              </a:rPr>
              <a:t>的）</a:t>
            </a:r>
            <a:r>
              <a:rPr lang="en" altLang="zh-CN" b="0" i="0" u="none" strike="noStrike" dirty="0">
                <a:solidFill>
                  <a:srgbClr val="000000"/>
                </a:solidFill>
                <a:effectLst/>
                <a:latin typeface="Arial" panose="020B0604020202020204" pitchFamily="34" charset="0"/>
              </a:rPr>
              <a:t> and preserved vegetables and meats very much.</a:t>
            </a:r>
            <a:endParaRPr kumimoji="1" lang="zh-CN" altLang="en-US" dirty="0"/>
          </a:p>
        </p:txBody>
      </p:sp>
      <p:pic>
        <p:nvPicPr>
          <p:cNvPr id="5" name="图片 4">
            <a:extLst>
              <a:ext uri="{FF2B5EF4-FFF2-40B4-BE49-F238E27FC236}">
                <a16:creationId xmlns:a16="http://schemas.microsoft.com/office/drawing/2014/main" id="{18A955F0-D3F0-EB9A-9913-C69874EE865D}"/>
              </a:ext>
            </a:extLst>
          </p:cNvPr>
          <p:cNvPicPr>
            <a:picLocks noChangeAspect="1"/>
          </p:cNvPicPr>
          <p:nvPr/>
        </p:nvPicPr>
        <p:blipFill rotWithShape="1">
          <a:blip r:embed="rId4"/>
          <a:srcRect t="20680" b="6346"/>
          <a:stretch/>
        </p:blipFill>
        <p:spPr>
          <a:xfrm>
            <a:off x="10094025" y="4868883"/>
            <a:ext cx="1805049" cy="1962404"/>
          </a:xfrm>
          <a:prstGeom prst="rect">
            <a:avLst/>
          </a:prstGeom>
        </p:spPr>
      </p:pic>
      <p:pic>
        <p:nvPicPr>
          <p:cNvPr id="7" name="图片 6">
            <a:extLst>
              <a:ext uri="{FF2B5EF4-FFF2-40B4-BE49-F238E27FC236}">
                <a16:creationId xmlns:a16="http://schemas.microsoft.com/office/drawing/2014/main" id="{C4D7E72B-FC73-1914-87CB-920ECC93100D}"/>
              </a:ext>
            </a:extLst>
          </p:cNvPr>
          <p:cNvPicPr>
            <a:picLocks noChangeAspect="1"/>
          </p:cNvPicPr>
          <p:nvPr/>
        </p:nvPicPr>
        <p:blipFill>
          <a:blip r:embed="rId5"/>
          <a:stretch>
            <a:fillRect/>
          </a:stretch>
        </p:blipFill>
        <p:spPr>
          <a:xfrm>
            <a:off x="8231907" y="26713"/>
            <a:ext cx="2764642" cy="1638796"/>
          </a:xfrm>
          <a:prstGeom prst="rect">
            <a:avLst/>
          </a:prstGeom>
        </p:spPr>
      </p:pic>
      <p:pic>
        <p:nvPicPr>
          <p:cNvPr id="9" name="图片 8">
            <a:extLst>
              <a:ext uri="{FF2B5EF4-FFF2-40B4-BE49-F238E27FC236}">
                <a16:creationId xmlns:a16="http://schemas.microsoft.com/office/drawing/2014/main" id="{0A8217A4-FCB2-13D0-995F-F79E669C8971}"/>
              </a:ext>
            </a:extLst>
          </p:cNvPr>
          <p:cNvPicPr>
            <a:picLocks noChangeAspect="1"/>
          </p:cNvPicPr>
          <p:nvPr/>
        </p:nvPicPr>
        <p:blipFill>
          <a:blip r:embed="rId6"/>
          <a:stretch>
            <a:fillRect/>
          </a:stretch>
        </p:blipFill>
        <p:spPr>
          <a:xfrm>
            <a:off x="1062840" y="5243787"/>
            <a:ext cx="2296061" cy="1587500"/>
          </a:xfrm>
          <a:prstGeom prst="rect">
            <a:avLst/>
          </a:prstGeom>
        </p:spPr>
      </p:pic>
    </p:spTree>
    <p:extLst>
      <p:ext uri="{BB962C8B-B14F-4D97-AF65-F5344CB8AC3E}">
        <p14:creationId xmlns:p14="http://schemas.microsoft.com/office/powerpoint/2010/main" val="2234647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B69423E-CA3B-26BD-12EB-C900084D64C4}"/>
              </a:ext>
            </a:extLst>
          </p:cNvPr>
          <p:cNvSpPr>
            <a:spLocks noGrp="1"/>
          </p:cNvSpPr>
          <p:nvPr>
            <p:ph type="title"/>
          </p:nvPr>
        </p:nvSpPr>
        <p:spPr>
          <a:xfrm>
            <a:off x="838200" y="91993"/>
            <a:ext cx="10515600" cy="1325563"/>
          </a:xfrm>
        </p:spPr>
        <p:txBody>
          <a:bodyPr/>
          <a:lstStyle/>
          <a:p>
            <a:r>
              <a:rPr kumimoji="1" lang="en" altLang="zh-CN" dirty="0"/>
              <a:t>Anhui Cuisine</a:t>
            </a:r>
            <a:endParaRPr kumimoji="1" lang="zh-CN" altLang="en-US" dirty="0"/>
          </a:p>
        </p:txBody>
      </p:sp>
      <p:sp>
        <p:nvSpPr>
          <p:cNvPr id="3" name="内容占位符 2">
            <a:extLst>
              <a:ext uri="{FF2B5EF4-FFF2-40B4-BE49-F238E27FC236}">
                <a16:creationId xmlns:a16="http://schemas.microsoft.com/office/drawing/2014/main" id="{53F5322C-71B9-6A87-6F24-35295768FD1A}"/>
              </a:ext>
            </a:extLst>
          </p:cNvPr>
          <p:cNvSpPr>
            <a:spLocks noGrp="1"/>
          </p:cNvSpPr>
          <p:nvPr>
            <p:ph idx="1"/>
          </p:nvPr>
        </p:nvSpPr>
        <p:spPr>
          <a:xfrm>
            <a:off x="368135" y="1417556"/>
            <a:ext cx="10878787" cy="4351338"/>
          </a:xfrm>
        </p:spPr>
        <p:txBody>
          <a:bodyPr>
            <a:normAutofit fontScale="92500" lnSpcReduction="10000"/>
          </a:bodyPr>
          <a:lstStyle/>
          <a:p>
            <a:r>
              <a:rPr lang="en" altLang="zh-CN" b="0" i="0" u="none" strike="noStrike" dirty="0">
                <a:solidFill>
                  <a:srgbClr val="000000"/>
                </a:solidFill>
                <a:effectLst/>
                <a:latin typeface="Arial" panose="020B0604020202020204" pitchFamily="34" charset="0"/>
              </a:rPr>
              <a:t>Chinese: </a:t>
            </a:r>
            <a:r>
              <a:rPr lang="zh-CN" altLang="en-US" b="0" i="0" u="none" strike="noStrike" dirty="0">
                <a:solidFill>
                  <a:srgbClr val="000000"/>
                </a:solidFill>
                <a:effectLst/>
                <a:latin typeface="Arial" panose="020B0604020202020204" pitchFamily="34" charset="0"/>
              </a:rPr>
              <a:t>徽菜 </a:t>
            </a:r>
            <a:r>
              <a:rPr lang="en" altLang="zh-CN" b="0" i="0" u="none" strike="noStrike" dirty="0" err="1">
                <a:solidFill>
                  <a:srgbClr val="000000"/>
                </a:solidFill>
                <a:effectLst/>
                <a:latin typeface="Arial" panose="020B0604020202020204" pitchFamily="34" charset="0"/>
              </a:rPr>
              <a:t>huī</a:t>
            </a:r>
            <a:r>
              <a:rPr lang="en" altLang="zh-CN" b="0" i="0" u="none" strike="noStrike" dirty="0">
                <a:solidFill>
                  <a:srgbClr val="000000"/>
                </a:solidFill>
                <a:effectLst/>
                <a:latin typeface="Arial" panose="020B0604020202020204" pitchFamily="34" charset="0"/>
              </a:rPr>
              <a:t> </a:t>
            </a:r>
            <a:r>
              <a:rPr lang="en" altLang="zh-CN" b="0" i="0" u="none" strike="noStrike" dirty="0" err="1">
                <a:solidFill>
                  <a:srgbClr val="000000"/>
                </a:solidFill>
                <a:effectLst/>
                <a:latin typeface="Arial" panose="020B0604020202020204" pitchFamily="34" charset="0"/>
              </a:rPr>
              <a:t>cài</a:t>
            </a:r>
            <a:br>
              <a:rPr lang="en" altLang="zh-CN" dirty="0"/>
            </a:br>
            <a:r>
              <a:rPr lang="en" altLang="zh-CN" b="0" i="0" u="none" strike="noStrike" dirty="0">
                <a:solidFill>
                  <a:srgbClr val="000000"/>
                </a:solidFill>
                <a:effectLst/>
                <a:latin typeface="Arial" panose="020B0604020202020204" pitchFamily="34" charset="0"/>
              </a:rPr>
              <a:t>Popular in: China’s Anhui Province</a:t>
            </a:r>
            <a:br>
              <a:rPr lang="en" altLang="zh-CN" dirty="0"/>
            </a:br>
            <a:r>
              <a:rPr lang="en" altLang="zh-CN" b="0" i="0" u="none" strike="noStrike" dirty="0">
                <a:solidFill>
                  <a:srgbClr val="000000"/>
                </a:solidFill>
                <a:effectLst/>
                <a:latin typeface="Arial" panose="020B0604020202020204" pitchFamily="34" charset="0"/>
              </a:rPr>
              <a:t>Features: salty and fresh, light, preserving the original flavor of ingredients; preference for hams; light cooking methods including braising, stewing and steaming</a:t>
            </a:r>
            <a:br>
              <a:rPr lang="en" altLang="zh-CN" dirty="0"/>
            </a:br>
            <a:br>
              <a:rPr lang="en" altLang="zh-CN" dirty="0"/>
            </a:br>
            <a:r>
              <a:rPr lang="en" altLang="zh-CN" b="0" i="0" u="none" strike="noStrike" dirty="0">
                <a:solidFill>
                  <a:srgbClr val="000000"/>
                </a:solidFill>
                <a:effectLst/>
                <a:latin typeface="Arial" panose="020B0604020202020204" pitchFamily="34" charset="0"/>
              </a:rPr>
              <a:t>Popular in Anhui Province, Hui dishes taste salty, fresh, and light and have the unique flavor of ingredients. Hui cuisine attaches importance to dietetic</a:t>
            </a:r>
            <a:r>
              <a:rPr lang="zh-CN" altLang="en-US" b="0" i="0" u="none" strike="noStrike" dirty="0">
                <a:solidFill>
                  <a:srgbClr val="000000"/>
                </a:solidFill>
                <a:effectLst/>
                <a:latin typeface="Arial" panose="020B0604020202020204" pitchFamily="34" charset="0"/>
              </a:rPr>
              <a:t>（低热量的）</a:t>
            </a:r>
            <a:r>
              <a:rPr lang="en" altLang="zh-CN" b="0" i="0" u="none" strike="noStrike" dirty="0">
                <a:solidFill>
                  <a:srgbClr val="000000"/>
                </a:solidFill>
                <a:effectLst/>
                <a:latin typeface="Arial" panose="020B0604020202020204" pitchFamily="34" charset="0"/>
              </a:rPr>
              <a:t> invigoration with natural ingredients. It is worth notice that Anhui cuisine dishes have the effect of nourishing body for multiple ingredients with varied nutrition are matched scientifically.</a:t>
            </a:r>
            <a:br>
              <a:rPr lang="en" altLang="zh-CN" dirty="0"/>
            </a:br>
            <a:endParaRPr kumimoji="1" lang="zh-CN" altLang="en-US" dirty="0"/>
          </a:p>
        </p:txBody>
      </p:sp>
      <p:pic>
        <p:nvPicPr>
          <p:cNvPr id="5" name="图片 4">
            <a:extLst>
              <a:ext uri="{FF2B5EF4-FFF2-40B4-BE49-F238E27FC236}">
                <a16:creationId xmlns:a16="http://schemas.microsoft.com/office/drawing/2014/main" id="{F9237902-C9AE-A443-09FB-A0225FE57CE9}"/>
              </a:ext>
            </a:extLst>
          </p:cNvPr>
          <p:cNvPicPr>
            <a:picLocks noChangeAspect="1"/>
          </p:cNvPicPr>
          <p:nvPr/>
        </p:nvPicPr>
        <p:blipFill>
          <a:blip r:embed="rId2"/>
          <a:stretch>
            <a:fillRect/>
          </a:stretch>
        </p:blipFill>
        <p:spPr>
          <a:xfrm>
            <a:off x="7100455" y="91993"/>
            <a:ext cx="3456709" cy="2009694"/>
          </a:xfrm>
          <a:prstGeom prst="rect">
            <a:avLst/>
          </a:prstGeom>
        </p:spPr>
      </p:pic>
      <p:pic>
        <p:nvPicPr>
          <p:cNvPr id="7" name="图片 6">
            <a:extLst>
              <a:ext uri="{FF2B5EF4-FFF2-40B4-BE49-F238E27FC236}">
                <a16:creationId xmlns:a16="http://schemas.microsoft.com/office/drawing/2014/main" id="{738EF0B2-8A87-52C9-892F-35C509799198}"/>
              </a:ext>
            </a:extLst>
          </p:cNvPr>
          <p:cNvPicPr>
            <a:picLocks noChangeAspect="1"/>
          </p:cNvPicPr>
          <p:nvPr/>
        </p:nvPicPr>
        <p:blipFill rotWithShape="1">
          <a:blip r:embed="rId3"/>
          <a:srcRect b="23351"/>
          <a:stretch/>
        </p:blipFill>
        <p:spPr>
          <a:xfrm>
            <a:off x="945078" y="5059358"/>
            <a:ext cx="2192894" cy="1706649"/>
          </a:xfrm>
          <a:prstGeom prst="rect">
            <a:avLst/>
          </a:prstGeom>
        </p:spPr>
      </p:pic>
      <p:pic>
        <p:nvPicPr>
          <p:cNvPr id="9" name="图片 8">
            <a:extLst>
              <a:ext uri="{FF2B5EF4-FFF2-40B4-BE49-F238E27FC236}">
                <a16:creationId xmlns:a16="http://schemas.microsoft.com/office/drawing/2014/main" id="{33A89AF3-BAB4-BD87-D584-47B0E0B85567}"/>
              </a:ext>
            </a:extLst>
          </p:cNvPr>
          <p:cNvPicPr>
            <a:picLocks noChangeAspect="1"/>
          </p:cNvPicPr>
          <p:nvPr/>
        </p:nvPicPr>
        <p:blipFill>
          <a:blip r:embed="rId4"/>
          <a:stretch>
            <a:fillRect/>
          </a:stretch>
        </p:blipFill>
        <p:spPr>
          <a:xfrm>
            <a:off x="7731580" y="4907834"/>
            <a:ext cx="3181844" cy="1706649"/>
          </a:xfrm>
          <a:prstGeom prst="rect">
            <a:avLst/>
          </a:prstGeom>
        </p:spPr>
      </p:pic>
    </p:spTree>
    <p:extLst>
      <p:ext uri="{BB962C8B-B14F-4D97-AF65-F5344CB8AC3E}">
        <p14:creationId xmlns:p14="http://schemas.microsoft.com/office/powerpoint/2010/main" val="2818127534"/>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1422</TotalTime>
  <Words>1011</Words>
  <Application>Microsoft Macintosh PowerPoint</Application>
  <PresentationFormat>宽屏</PresentationFormat>
  <Paragraphs>21</Paragraphs>
  <Slides>10</Slides>
  <Notes>1</Notes>
  <HiddenSlides>0</HiddenSlides>
  <MMClips>0</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10</vt:i4>
      </vt:variant>
    </vt:vector>
  </HeadingPairs>
  <TitlesOfParts>
    <vt:vector size="15" baseType="lpstr">
      <vt:lpstr>等线</vt:lpstr>
      <vt:lpstr>等线 Light</vt:lpstr>
      <vt:lpstr>Arial</vt:lpstr>
      <vt:lpstr>Times</vt:lpstr>
      <vt:lpstr>Office 主题​​</vt:lpstr>
      <vt:lpstr>Eight major cuisines of China </vt:lpstr>
      <vt:lpstr>PowerPoint 演示文稿</vt:lpstr>
      <vt:lpstr>Shandong Cuisine</vt:lpstr>
      <vt:lpstr>Sichuan Cuisine </vt:lpstr>
      <vt:lpstr>Cantonese Cuisine</vt:lpstr>
      <vt:lpstr>Jiangsu Cuisine</vt:lpstr>
      <vt:lpstr>Zhejiang Cuisine</vt:lpstr>
      <vt:lpstr> Hunan Cuisine</vt:lpstr>
      <vt:lpstr>Anhui Cuisine</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Eight major cuisines of China </dc:title>
  <dc:creator>盈池 刘</dc:creator>
  <cp:lastModifiedBy>盈池 刘</cp:lastModifiedBy>
  <cp:revision>2</cp:revision>
  <dcterms:created xsi:type="dcterms:W3CDTF">2023-03-06T14:50:09Z</dcterms:created>
  <dcterms:modified xsi:type="dcterms:W3CDTF">2023-03-07T14:32:58Z</dcterms:modified>
</cp:coreProperties>
</file>