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61" r:id="rId5"/>
    <p:sldId id="260" r:id="rId6"/>
    <p:sldId id="259" r:id="rId7"/>
    <p:sldId id="262" r:id="rId8"/>
    <p:sldId id="263" r:id="rId9"/>
    <p:sldId id="264" r:id="rId10"/>
    <p:sldId id="265" r:id="rId11"/>
    <p:sldId id="266" r:id="rId12"/>
    <p:sldId id="268" r:id="rId13"/>
    <p:sldId id="269" r:id="rId14"/>
    <p:sldId id="270" r:id="rId15"/>
  </p:sldIdLst>
  <p:sldSz cx="12192000" cy="6858000"/>
  <p:notesSz cx="6858000" cy="9144000"/>
  <p:embeddedFontLst>
    <p:embeddedFont>
      <p:font typeface="OPPOSans H" panose="02010600030101010101" charset="-122"/>
      <p:regular r:id="rId18"/>
    </p:embeddedFont>
    <p:embeddedFont>
      <p:font typeface="OPPOSans R" panose="02010600030101010101" charset="-122"/>
      <p:regular r:id="rId19"/>
    </p:embeddedFont>
    <p:embeddedFont>
      <p:font typeface="Source Han Sans" panose="02010600030101010101" charset="-122"/>
      <p:regular r:id="rId20"/>
    </p:embeddedFont>
    <p:embeddedFont>
      <p:font typeface="Source Han Sans CN Bold" panose="02010600030101010101" charset="-122"/>
      <p:bold r:id="rId21"/>
    </p:embeddedFont>
    <p:embeddedFont>
      <p:font typeface="华文琥珀" panose="02010800040101010101" pitchFamily="2" charset="-122"/>
      <p:regular r:id="rId22"/>
    </p:embeddedFont>
    <p:embeddedFont>
      <p:font typeface="微软雅黑" panose="020B0503020204020204" pitchFamily="34" charset="-122"/>
      <p:regular r:id="rId23"/>
      <p:bold r:id="rId24"/>
    </p:embeddedFont>
  </p:embeddedFont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23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2025/5/23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2025/5/23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tags" Target="../tags/tag22.xml"/><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image" Target="../media/image14.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slideLayout" Target="../slideLayouts/slideLayout1.xml"/><Relationship Id="rId5" Type="http://schemas.openxmlformats.org/officeDocument/2006/relationships/tags" Target="../tags/tag19.xml"/><Relationship Id="rId10" Type="http://schemas.openxmlformats.org/officeDocument/2006/relationships/tags" Target="../tags/tag24.xml"/><Relationship Id="rId4" Type="http://schemas.openxmlformats.org/officeDocument/2006/relationships/tags" Target="../tags/tag18.xml"/><Relationship Id="rId9" Type="http://schemas.openxmlformats.org/officeDocument/2006/relationships/tags" Target="../tags/tag23.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slideLayout" Target="../slideLayouts/slideLayout1.xml"/><Relationship Id="rId3" Type="http://schemas.openxmlformats.org/officeDocument/2006/relationships/tags" Target="../tags/tag27.xml"/><Relationship Id="rId7" Type="http://schemas.openxmlformats.org/officeDocument/2006/relationships/tags" Target="../tags/tag31.xml"/><Relationship Id="rId12" Type="http://schemas.openxmlformats.org/officeDocument/2006/relationships/tags" Target="../tags/tag36.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5" Type="http://schemas.openxmlformats.org/officeDocument/2006/relationships/tags" Target="../tags/tag29.xml"/><Relationship Id="rId10" Type="http://schemas.openxmlformats.org/officeDocument/2006/relationships/tags" Target="../tags/tag34.xml"/><Relationship Id="rId4" Type="http://schemas.openxmlformats.org/officeDocument/2006/relationships/tags" Target="../tags/tag28.xml"/><Relationship Id="rId9" Type="http://schemas.openxmlformats.org/officeDocument/2006/relationships/tags" Target="../tags/tag33.xml"/></Relationships>
</file>

<file path=ppt/slides/_rels/slide14.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tags" Target="../tags/tag39.xml"/><Relationship Id="rId7" Type="http://schemas.openxmlformats.org/officeDocument/2006/relationships/image" Target="../media/image1.pn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slideLayout" Target="../slideLayouts/slideLayout1.xml"/><Relationship Id="rId5" Type="http://schemas.openxmlformats.org/officeDocument/2006/relationships/tags" Target="../tags/tag41.xml"/><Relationship Id="rId4" Type="http://schemas.openxmlformats.org/officeDocument/2006/relationships/tags" Target="../tags/tag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image" Target="../media/image8.jpeg"/><Relationship Id="rId2" Type="http://schemas.openxmlformats.org/officeDocument/2006/relationships/tags" Target="../tags/tag2.xml"/><Relationship Id="rId16" Type="http://schemas.openxmlformats.org/officeDocument/2006/relationships/image" Target="../media/image7.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slideLayout" Target="../slideLayouts/slideLayout1.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47625" y="-27304"/>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a:off x="666335" y="1383989"/>
            <a:ext cx="7868065" cy="3956801"/>
          </a:xfrm>
          <a:prstGeom prst="rect">
            <a:avLst/>
          </a:prstGeom>
          <a:solidFill>
            <a:schemeClr val="bg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6633292"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1108855" y="4345935"/>
            <a:ext cx="4428000" cy="398325"/>
          </a:xfrm>
          <a:prstGeom prst="rect">
            <a:avLst/>
          </a:prstGeom>
          <a:solidFill>
            <a:schemeClr val="accent1"/>
          </a:solidFill>
          <a:ln w="12700" cap="sq">
            <a:noFill/>
            <a:miter/>
          </a:ln>
        </p:spPr>
        <p:txBody>
          <a:bodyPr vert="horz" wrap="square" lIns="91440" tIns="45720" rIns="91440" bIns="45720" rtlCol="0" anchor="ctr"/>
          <a:lstStyle/>
          <a:p>
            <a:pPr algn="l">
              <a:lnSpc>
                <a:spcPct val="110000"/>
              </a:lnSpc>
            </a:pPr>
            <a:endParaRPr kumimoji="1" lang="zh-CN" altLang="en-US"/>
          </a:p>
        </p:txBody>
      </p:sp>
      <p:sp>
        <p:nvSpPr>
          <p:cNvPr id="10" name="标题 1"/>
          <p:cNvSpPr txBox="1"/>
          <p:nvPr/>
        </p:nvSpPr>
        <p:spPr>
          <a:xfrm>
            <a:off x="776509" y="1534756"/>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a:off x="928615" y="1534756"/>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a:off x="884776" y="16084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a:off x="851566" y="1643025"/>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a:off x="776509" y="1684871"/>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V="1">
            <a:off x="776509" y="5090104"/>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flipV="1">
            <a:off x="928615" y="5165162"/>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7" name="标题 1"/>
          <p:cNvSpPr txBox="1"/>
          <p:nvPr/>
        </p:nvSpPr>
        <p:spPr>
          <a:xfrm flipV="1">
            <a:off x="884776" y="5056228"/>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8" name="标题 1"/>
          <p:cNvSpPr txBox="1"/>
          <p:nvPr/>
        </p:nvSpPr>
        <p:spPr>
          <a:xfrm flipV="1">
            <a:off x="851566" y="498050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9" name="标题 1"/>
          <p:cNvSpPr txBox="1"/>
          <p:nvPr/>
        </p:nvSpPr>
        <p:spPr>
          <a:xfrm flipV="1">
            <a:off x="776509" y="4833049"/>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22" name="标题 1"/>
          <p:cNvSpPr txBox="1"/>
          <p:nvPr/>
        </p:nvSpPr>
        <p:spPr>
          <a:xfrm>
            <a:off x="1108855" y="4775029"/>
            <a:ext cx="4428000" cy="45719"/>
          </a:xfrm>
          <a:prstGeom prst="rect">
            <a:avLst/>
          </a:prstGeom>
          <a:solidFill>
            <a:schemeClr val="accent1"/>
          </a:solidFill>
          <a:ln w="12700" cap="sq">
            <a:noFill/>
            <a:miter/>
          </a:ln>
        </p:spPr>
        <p:txBody>
          <a:bodyPr vert="horz" wrap="square" lIns="91440" tIns="45720" rIns="91440" bIns="45720" rtlCol="0" anchor="ctr"/>
          <a:lstStyle/>
          <a:p>
            <a:pPr algn="l">
              <a:lnSpc>
                <a:spcPct val="110000"/>
              </a:lnSpc>
            </a:pPr>
            <a:endParaRPr kumimoji="1" lang="zh-CN" altLang="en-US"/>
          </a:p>
        </p:txBody>
      </p:sp>
      <p:sp>
        <p:nvSpPr>
          <p:cNvPr id="26" name="标题 1"/>
          <p:cNvSpPr txBox="1"/>
          <p:nvPr/>
        </p:nvSpPr>
        <p:spPr>
          <a:xfrm>
            <a:off x="1028284" y="1952651"/>
            <a:ext cx="4877215" cy="2227654"/>
          </a:xfrm>
          <a:prstGeom prst="rect">
            <a:avLst/>
          </a:prstGeom>
          <a:noFill/>
          <a:ln>
            <a:noFill/>
          </a:ln>
        </p:spPr>
        <p:txBody>
          <a:bodyPr vert="horz" wrap="square" lIns="91440" tIns="45720" rIns="91440" bIns="45720" rtlCol="0" anchor="ctr"/>
          <a:lstStyle/>
          <a:p>
            <a:pPr marL="0" indent="0" algn="l">
              <a:lnSpc>
                <a:spcPts val="5250"/>
              </a:lnSpc>
              <a:buNone/>
            </a:pPr>
            <a:r>
              <a:rPr lang="en-US" sz="7200" b="1" dirty="0">
                <a:solidFill>
                  <a:srgbClr val="333333"/>
                </a:solidFill>
                <a:latin typeface="微软雅黑" panose="020B0503020204020204" charset="-122"/>
                <a:ea typeface="微软雅黑" panose="020B0503020204020204" charset="-122"/>
                <a:cs typeface="微软雅黑" panose="020B0503020204020204" pitchFamily="34" charset="-120"/>
                <a:sym typeface="+mn-ea"/>
              </a:rPr>
              <a:t>Mazu </a:t>
            </a:r>
          </a:p>
          <a:p>
            <a:pPr marL="0" indent="0" algn="l">
              <a:lnSpc>
                <a:spcPts val="5250"/>
              </a:lnSpc>
              <a:buNone/>
            </a:pPr>
            <a:endParaRPr lang="en-US" sz="7200" b="1" dirty="0">
              <a:solidFill>
                <a:srgbClr val="333333"/>
              </a:solidFill>
              <a:latin typeface="微软雅黑" panose="020B0503020204020204" charset="-122"/>
              <a:ea typeface="微软雅黑" panose="020B0503020204020204" charset="-122"/>
              <a:cs typeface="微软雅黑" panose="020B0503020204020204" pitchFamily="34" charset="-120"/>
              <a:sym typeface="+mn-ea"/>
            </a:endParaRPr>
          </a:p>
          <a:p>
            <a:pPr marL="0" indent="0" algn="l">
              <a:lnSpc>
                <a:spcPts val="5250"/>
              </a:lnSpc>
              <a:buNone/>
            </a:pPr>
            <a:r>
              <a:rPr lang="en-US" sz="7200" b="1" dirty="0">
                <a:solidFill>
                  <a:srgbClr val="333333"/>
                </a:solidFill>
                <a:latin typeface="微软雅黑" panose="020B0503020204020204" charset="-122"/>
                <a:ea typeface="微软雅黑" panose="020B0503020204020204" charset="-122"/>
                <a:cs typeface="微软雅黑" panose="020B0503020204020204" pitchFamily="34" charset="-120"/>
                <a:sym typeface="+mn-ea"/>
              </a:rPr>
              <a:t>Culture</a:t>
            </a:r>
            <a:endParaRPr kumimoji="1" lang="en-US" altLang="en-US" sz="7200" b="1" dirty="0">
              <a:solidFill>
                <a:srgbClr val="333333"/>
              </a:solidFill>
              <a:latin typeface="微软雅黑" panose="020B0503020204020204" charset="-122"/>
              <a:ea typeface="微软雅黑" panose="020B0503020204020204" charset="-122"/>
              <a:cs typeface="微软雅黑" panose="020B0503020204020204" pitchFamily="34" charset="-120"/>
              <a:sym typeface="+mn-ea"/>
            </a:endParaRPr>
          </a:p>
        </p:txBody>
      </p:sp>
      <p:sp>
        <p:nvSpPr>
          <p:cNvPr id="27" name="标题 1"/>
          <p:cNvSpPr txBox="1"/>
          <p:nvPr/>
        </p:nvSpPr>
        <p:spPr>
          <a:xfrm>
            <a:off x="1214659" y="4360250"/>
            <a:ext cx="3920953" cy="384009"/>
          </a:xfrm>
          <a:prstGeom prst="rect">
            <a:avLst/>
          </a:prstGeom>
          <a:noFill/>
          <a:ln>
            <a:noFill/>
          </a:ln>
        </p:spPr>
        <p:txBody>
          <a:bodyPr vert="horz" wrap="square" lIns="91440" tIns="45720" rIns="91440" bIns="45720" rtlCol="0" anchor="t"/>
          <a:lstStyle/>
          <a:p>
            <a:pPr algn="l">
              <a:lnSpc>
                <a:spcPct val="110000"/>
              </a:lnSpc>
            </a:pPr>
            <a:r>
              <a:rPr kumimoji="1" lang="en-US" altLang="zh-CN" sz="1800">
                <a:ln w="12700">
                  <a:noFill/>
                </a:ln>
                <a:solidFill>
                  <a:srgbClr val="FFFFFF">
                    <a:alpha val="100000"/>
                  </a:srgbClr>
                </a:solidFill>
                <a:latin typeface="OPPOSans R" panose="00020600040101010101" charset="-122"/>
                <a:ea typeface="OPPOSans R" panose="00020600040101010101" charset="-122"/>
                <a:cs typeface="OPPOSans R" panose="00020600040101010101" charset="-122"/>
              </a:rPr>
              <a:t>Yan Jidong</a:t>
            </a:r>
          </a:p>
        </p:txBody>
      </p:sp>
      <p:sp>
        <p:nvSpPr>
          <p:cNvPr id="32" name="标题 1"/>
          <p:cNvSpPr txBox="1"/>
          <p:nvPr/>
        </p:nvSpPr>
        <p:spPr>
          <a:xfrm>
            <a:off x="6436204"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33" name="图片 32" descr="C:/Users/妄念/Desktop/e550004f-8273-46d2-9eed-867b7db8eb6c.jpge550004f-8273-46d2-9eed-867b7db8eb6c"/>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6436204"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grpSp>
        <p:nvGrpSpPr>
          <p:cNvPr id="7" name="组合 6"/>
          <p:cNvGrpSpPr/>
          <p:nvPr/>
        </p:nvGrpSpPr>
        <p:grpSpPr>
          <a:xfrm>
            <a:off x="629285" y="793115"/>
            <a:ext cx="2845435" cy="645160"/>
            <a:chOff x="991" y="1249"/>
            <a:chExt cx="4481" cy="1016"/>
          </a:xfrm>
        </p:grpSpPr>
        <p:sp>
          <p:nvSpPr>
            <p:cNvPr id="20"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1"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6" name="文本框 5"/>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flipH="1">
            <a:off x="3813240" y="1460730"/>
            <a:ext cx="7868065" cy="3956801"/>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flipH="1" flipV="1">
            <a:off x="10541747" y="2222165"/>
            <a:ext cx="703266" cy="558112"/>
          </a:xfrm>
          <a:custGeom>
            <a:avLst/>
            <a:gdLst>
              <a:gd name="connsiteX0" fmla="*/ 172500 w 431250"/>
              <a:gd name="connsiteY0" fmla="*/ 342240 h 342240"/>
              <a:gd name="connsiteX1" fmla="*/ 0 w 431250"/>
              <a:gd name="connsiteY1" fmla="*/ 342240 h 342240"/>
              <a:gd name="connsiteX2" fmla="*/ 0 w 431250"/>
              <a:gd name="connsiteY2" fmla="*/ 169740 h 342240"/>
              <a:gd name="connsiteX3" fmla="*/ 172500 w 431250"/>
              <a:gd name="connsiteY3" fmla="*/ 0 h 342240"/>
              <a:gd name="connsiteX4" fmla="*/ 172500 w 431250"/>
              <a:gd name="connsiteY4" fmla="*/ 74003 h 342240"/>
              <a:gd name="connsiteX5" fmla="*/ 74089 w 431250"/>
              <a:gd name="connsiteY5" fmla="*/ 169740 h 342240"/>
              <a:gd name="connsiteX6" fmla="*/ 172500 w 431250"/>
              <a:gd name="connsiteY6" fmla="*/ 169740 h 342240"/>
              <a:gd name="connsiteX7" fmla="*/ 431250 w 431250"/>
              <a:gd name="connsiteY7" fmla="*/ 342240 h 342240"/>
              <a:gd name="connsiteX8" fmla="*/ 258750 w 431250"/>
              <a:gd name="connsiteY8" fmla="*/ 342240 h 342240"/>
              <a:gd name="connsiteX9" fmla="*/ 258750 w 431250"/>
              <a:gd name="connsiteY9" fmla="*/ 169740 h 342240"/>
              <a:gd name="connsiteX10" fmla="*/ 431250 w 431250"/>
              <a:gd name="connsiteY10" fmla="*/ 0 h 342240"/>
              <a:gd name="connsiteX11" fmla="*/ 431250 w 431250"/>
              <a:gd name="connsiteY11" fmla="*/ 74003 h 342240"/>
              <a:gd name="connsiteX12" fmla="*/ 332839 w 431250"/>
              <a:gd name="connsiteY12" fmla="*/ 169740 h 342240"/>
              <a:gd name="connsiteX13" fmla="*/ 431250 w 431250"/>
              <a:gd name="connsiteY13" fmla="*/ 169740 h 342240"/>
            </a:gdLst>
            <a:ahLst/>
            <a:cxnLst/>
            <a:rect l="l" t="t" r="r" b="b"/>
            <a:pathLst>
              <a:path w="431250" h="342240">
                <a:moveTo>
                  <a:pt x="172500" y="342240"/>
                </a:moveTo>
                <a:lnTo>
                  <a:pt x="0" y="342240"/>
                </a:lnTo>
                <a:lnTo>
                  <a:pt x="0" y="169740"/>
                </a:lnTo>
                <a:cubicBezTo>
                  <a:pt x="1508" y="75551"/>
                  <a:pt x="78299" y="-12"/>
                  <a:pt x="172500" y="0"/>
                </a:cubicBezTo>
                <a:lnTo>
                  <a:pt x="172500" y="74003"/>
                </a:lnTo>
                <a:cubicBezTo>
                  <a:pt x="119195" y="74028"/>
                  <a:pt x="75583" y="116456"/>
                  <a:pt x="74089" y="169740"/>
                </a:cubicBezTo>
                <a:lnTo>
                  <a:pt x="172500" y="169740"/>
                </a:lnTo>
                <a:close/>
                <a:moveTo>
                  <a:pt x="431250" y="342240"/>
                </a:moveTo>
                <a:lnTo>
                  <a:pt x="258750" y="342240"/>
                </a:lnTo>
                <a:lnTo>
                  <a:pt x="258750" y="169740"/>
                </a:lnTo>
                <a:cubicBezTo>
                  <a:pt x="260258" y="75551"/>
                  <a:pt x="337049" y="-12"/>
                  <a:pt x="431250" y="0"/>
                </a:cubicBezTo>
                <a:lnTo>
                  <a:pt x="431250" y="74003"/>
                </a:lnTo>
                <a:cubicBezTo>
                  <a:pt x="377945" y="74028"/>
                  <a:pt x="334333" y="116456"/>
                  <a:pt x="332839" y="169740"/>
                </a:cubicBezTo>
                <a:lnTo>
                  <a:pt x="431250" y="169740"/>
                </a:lnTo>
                <a:close/>
              </a:path>
            </a:pathLst>
          </a:custGeom>
          <a:gradFill>
            <a:gsLst>
              <a:gs pos="0">
                <a:schemeClr val="accent1">
                  <a:alpha val="30000"/>
                </a:schemeClr>
              </a:gs>
              <a:gs pos="100000">
                <a:schemeClr val="accent1">
                  <a:alpha val="10000"/>
                </a:schemeClr>
              </a:gs>
            </a:gsLst>
            <a:lin ang="2700000" scaled="0"/>
          </a:gradFill>
          <a:ln w="5424" cap="flat">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nvSpPr>
        <p:spPr>
          <a:xfrm flipH="1">
            <a:off x="11330486" y="1679688"/>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7" name="标题 1"/>
          <p:cNvSpPr txBox="1"/>
          <p:nvPr/>
        </p:nvSpPr>
        <p:spPr>
          <a:xfrm flipH="1">
            <a:off x="11042216" y="1679688"/>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8" name="标题 1"/>
          <p:cNvSpPr txBox="1"/>
          <p:nvPr/>
        </p:nvSpPr>
        <p:spPr>
          <a:xfrm flipH="1">
            <a:off x="11179045" y="1753417"/>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9" name="标题 1"/>
          <p:cNvSpPr txBox="1"/>
          <p:nvPr/>
        </p:nvSpPr>
        <p:spPr>
          <a:xfrm flipH="1">
            <a:off x="11254100" y="178795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0" name="标题 1"/>
          <p:cNvSpPr txBox="1"/>
          <p:nvPr/>
        </p:nvSpPr>
        <p:spPr>
          <a:xfrm flipH="1">
            <a:off x="11287312" y="1829803"/>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flipH="1" flipV="1">
            <a:off x="11330486" y="5122761"/>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flipH="1" flipV="1">
            <a:off x="11042216" y="5197819"/>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flipH="1" flipV="1">
            <a:off x="11179045" y="50888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flipH="1" flipV="1">
            <a:off x="11254100" y="5013164"/>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H="1" flipV="1">
            <a:off x="11287312" y="4865706"/>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a:off x="705088"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6092220" y="2166391"/>
            <a:ext cx="2868900" cy="1108188"/>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PART</a:t>
            </a:r>
            <a:endParaRPr kumimoji="1" lang="zh-CN" altLang="en-US"/>
          </a:p>
        </p:txBody>
      </p:sp>
      <p:sp>
        <p:nvSpPr>
          <p:cNvPr id="19" name="标题 1"/>
          <p:cNvSpPr txBox="1"/>
          <p:nvPr/>
        </p:nvSpPr>
        <p:spPr>
          <a:xfrm>
            <a:off x="6092220" y="3368918"/>
            <a:ext cx="5262979" cy="1515532"/>
          </a:xfrm>
          <a:prstGeom prst="rect">
            <a:avLst/>
          </a:prstGeom>
          <a:noFill/>
          <a:ln w="12700" cap="sq">
            <a:noFill/>
            <a:miter/>
          </a:ln>
        </p:spPr>
        <p:txBody>
          <a:bodyPr vert="horz" wrap="square" lIns="91440" tIns="45720" rIns="91440" bIns="45720" rtlCol="0" anchor="t"/>
          <a:lstStyle/>
          <a:p>
            <a:pPr algn="l">
              <a:lnSpc>
                <a:spcPct val="130000"/>
              </a:lnSpc>
            </a:pPr>
            <a:r>
              <a:rPr kumimoji="1" lang="en-US" altLang="zh-CN" sz="4000">
                <a:ln w="12700">
                  <a:noFill/>
                </a:ln>
                <a:solidFill>
                  <a:srgbClr val="7E342A">
                    <a:alpha val="100000"/>
                  </a:srgbClr>
                </a:solidFill>
                <a:latin typeface="OPPOSans H" panose="00020600040101010101" charset="-122"/>
                <a:ea typeface="OPPOSans H" panose="00020600040101010101" charset="-122"/>
                <a:cs typeface="OPPOSans H" panose="00020600040101010101" charset="-122"/>
              </a:rPr>
              <a:t>Mazu in Modern Times</a:t>
            </a:r>
            <a:endParaRPr kumimoji="1" lang="zh-CN" altLang="en-US"/>
          </a:p>
        </p:txBody>
      </p:sp>
      <p:sp>
        <p:nvSpPr>
          <p:cNvPr id="20" name="标题 1"/>
          <p:cNvSpPr txBox="1"/>
          <p:nvPr/>
        </p:nvSpPr>
        <p:spPr>
          <a:xfrm>
            <a:off x="508000"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21" name="图片 20" descr="C:/Users/妄念/Desktop/1071be7a-2924-4775-b8ad-9f7c8905dd57.jpg1071be7a-2924-4775-b8ad-9f7c8905dd57"/>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508000"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sp>
        <p:nvSpPr>
          <p:cNvPr id="22" name="标题 1"/>
          <p:cNvSpPr txBox="1"/>
          <p:nvPr/>
        </p:nvSpPr>
        <p:spPr>
          <a:xfrm>
            <a:off x="8917235" y="1028700"/>
            <a:ext cx="1549455" cy="2245879"/>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04</a:t>
            </a:r>
            <a:endParaRPr kumimoji="1" lang="zh-CN" altLang="en-US"/>
          </a:p>
        </p:txBody>
      </p:sp>
      <p:grpSp>
        <p:nvGrpSpPr>
          <p:cNvPr id="4" name="组合 3"/>
          <p:cNvGrpSpPr/>
          <p:nvPr/>
        </p:nvGrpSpPr>
        <p:grpSpPr>
          <a:xfrm>
            <a:off x="5496560" y="764540"/>
            <a:ext cx="2845435" cy="645160"/>
            <a:chOff x="991" y="1249"/>
            <a:chExt cx="4481" cy="1016"/>
          </a:xfrm>
        </p:grpSpPr>
        <p:sp>
          <p:nvSpPr>
            <p:cNvPr id="17"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3"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4" name="文本框 23"/>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2646680" y="1628775"/>
            <a:ext cx="6825615" cy="8512810"/>
          </a:xfrm>
          <a:prstGeom prst="donut">
            <a:avLst>
              <a:gd name="adj" fmla="val 18765"/>
            </a:avLst>
          </a:prstGeom>
          <a:solidFill>
            <a:schemeClr val="accent1">
              <a:lumMod val="20000"/>
              <a:lumOff val="80000"/>
              <a:alpha val="20000"/>
            </a:schemeClr>
          </a:solidFill>
          <a:ln w="12700" cap="sq">
            <a:solidFill>
              <a:schemeClr val="accent1">
                <a:lumMod val="20000"/>
                <a:lumOff val="80000"/>
                <a:alpha val="100000"/>
              </a:schemeClr>
            </a:solidFill>
            <a:miter/>
          </a:ln>
        </p:spPr>
        <p:txBody>
          <a:bodyPr vert="horz" wrap="square" lIns="91440" tIns="45720" rIns="91440" bIns="45720" rtlCol="0" anchor="ctr"/>
          <a:lstStyle/>
          <a:p>
            <a:pPr algn="ctr">
              <a:lnSpc>
                <a:spcPct val="110000"/>
              </a:lnSpc>
            </a:pPr>
            <a:endParaRPr kumimoji="1" lang="zh-CN" altLang="en-US"/>
          </a:p>
        </p:txBody>
      </p:sp>
      <p:grpSp>
        <p:nvGrpSpPr>
          <p:cNvPr id="36" name="组合 35"/>
          <p:cNvGrpSpPr/>
          <p:nvPr>
            <p:custDataLst>
              <p:tags r:id="rId1"/>
            </p:custDataLst>
          </p:nvPr>
        </p:nvGrpSpPr>
        <p:grpSpPr>
          <a:xfrm>
            <a:off x="48895" y="1085850"/>
            <a:ext cx="4672330" cy="3385820"/>
            <a:chOff x="1150" y="1994"/>
            <a:chExt cx="7358" cy="5332"/>
          </a:xfrm>
        </p:grpSpPr>
        <p:sp>
          <p:nvSpPr>
            <p:cNvPr id="4" name="标题 1"/>
            <p:cNvSpPr txBox="1"/>
            <p:nvPr>
              <p:custDataLst>
                <p:tags r:id="rId7"/>
              </p:custDataLst>
            </p:nvPr>
          </p:nvSpPr>
          <p:spPr>
            <a:xfrm>
              <a:off x="1150" y="3089"/>
              <a:ext cx="7358" cy="3549"/>
            </a:xfrm>
            <a:prstGeom prst="roundRect">
              <a:avLst>
                <a:gd name="adj" fmla="val 5292"/>
              </a:avLst>
            </a:prstGeom>
            <a:gradFill>
              <a:gsLst>
                <a:gs pos="0">
                  <a:schemeClr val="bg1"/>
                </a:gs>
                <a:gs pos="95000">
                  <a:schemeClr val="accent1">
                    <a:lumMod val="60000"/>
                    <a:lumOff val="40000"/>
                    <a:alpha val="50000"/>
                  </a:schemeClr>
                </a:gs>
              </a:gsLst>
              <a:lin ang="5400000" scaled="0"/>
            </a:gra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custDataLst>
                <p:tags r:id="rId8"/>
              </p:custDataLst>
            </p:nvPr>
          </p:nvSpPr>
          <p:spPr>
            <a:xfrm>
              <a:off x="1150" y="1994"/>
              <a:ext cx="7358" cy="1095"/>
            </a:xfrm>
            <a:prstGeom prst="roundRect">
              <a:avLst>
                <a:gd name="adj" fmla="val 6789"/>
              </a:avLst>
            </a:prstGeom>
            <a:gradFill>
              <a:gsLst>
                <a:gs pos="0">
                  <a:schemeClr val="accent1"/>
                </a:gs>
                <a:gs pos="95000">
                  <a:schemeClr val="accent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custDataLst>
                <p:tags r:id="rId9"/>
              </p:custDataLst>
            </p:nvPr>
          </p:nvSpPr>
          <p:spPr>
            <a:xfrm>
              <a:off x="1595" y="3488"/>
              <a:ext cx="6467" cy="3839"/>
            </a:xfrm>
            <a:prstGeom prst="rect">
              <a:avLst/>
            </a:prstGeom>
            <a:noFill/>
            <a:ln>
              <a:noFill/>
            </a:ln>
          </p:spPr>
          <p:txBody>
            <a:bodyPr vert="horz" wrap="square" lIns="0" tIns="0" rIns="0" bIns="0" rtlCol="0" anchor="t"/>
            <a:lstStyle/>
            <a:p>
              <a:pPr algn="ctr">
                <a:lnSpc>
                  <a:spcPct val="150000"/>
                </a:lnSpc>
              </a:pPr>
              <a:r>
                <a:rPr kumimoji="1" lang="en-US" altLang="zh-CN" sz="14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Mazu cultural festivals attract international visitors, promoting cultural exchange and understanding. These events highlight the global appeal of Mazu culture.</a:t>
              </a:r>
              <a:endParaRPr kumimoji="1" lang="zh-CN" altLang="en-US"/>
            </a:p>
          </p:txBody>
        </p:sp>
        <p:sp>
          <p:nvSpPr>
            <p:cNvPr id="10" name="标题 1"/>
            <p:cNvSpPr txBox="1"/>
            <p:nvPr>
              <p:custDataLst>
                <p:tags r:id="rId10"/>
              </p:custDataLst>
            </p:nvPr>
          </p:nvSpPr>
          <p:spPr>
            <a:xfrm>
              <a:off x="1548" y="1998"/>
              <a:ext cx="6341" cy="1095"/>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International Festivals</a:t>
              </a:r>
              <a:endParaRPr kumimoji="1" lang="zh-CN" altLang="en-US"/>
            </a:p>
          </p:txBody>
        </p:sp>
      </p:grpSp>
      <p:grpSp>
        <p:nvGrpSpPr>
          <p:cNvPr id="33" name="组合 32"/>
          <p:cNvGrpSpPr/>
          <p:nvPr>
            <p:custDataLst>
              <p:tags r:id="rId2"/>
            </p:custDataLst>
          </p:nvPr>
        </p:nvGrpSpPr>
        <p:grpSpPr>
          <a:xfrm>
            <a:off x="7397115" y="1026795"/>
            <a:ext cx="4672330" cy="3385820"/>
            <a:chOff x="10147" y="1994"/>
            <a:chExt cx="7358" cy="5332"/>
          </a:xfrm>
        </p:grpSpPr>
        <p:sp>
          <p:nvSpPr>
            <p:cNvPr id="11" name="标题 1"/>
            <p:cNvSpPr txBox="1"/>
            <p:nvPr>
              <p:custDataLst>
                <p:tags r:id="rId3"/>
              </p:custDataLst>
            </p:nvPr>
          </p:nvSpPr>
          <p:spPr>
            <a:xfrm>
              <a:off x="10147" y="3089"/>
              <a:ext cx="7358" cy="3550"/>
            </a:xfrm>
            <a:prstGeom prst="roundRect">
              <a:avLst>
                <a:gd name="adj" fmla="val 5292"/>
              </a:avLst>
            </a:prstGeom>
            <a:gradFill>
              <a:gsLst>
                <a:gs pos="0">
                  <a:schemeClr val="bg1"/>
                </a:gs>
                <a:gs pos="95000">
                  <a:schemeClr val="accent1">
                    <a:lumMod val="60000"/>
                    <a:lumOff val="40000"/>
                    <a:alpha val="50000"/>
                  </a:schemeClr>
                </a:gs>
              </a:gsLst>
              <a:lin ang="5400000" scaled="0"/>
            </a:gra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2" name="标题 1"/>
            <p:cNvSpPr txBox="1"/>
            <p:nvPr>
              <p:custDataLst>
                <p:tags r:id="rId4"/>
              </p:custDataLst>
            </p:nvPr>
          </p:nvSpPr>
          <p:spPr>
            <a:xfrm>
              <a:off x="10147" y="1994"/>
              <a:ext cx="7358" cy="1095"/>
            </a:xfrm>
            <a:prstGeom prst="roundRect">
              <a:avLst>
                <a:gd name="adj" fmla="val 6789"/>
              </a:avLst>
            </a:prstGeom>
            <a:gradFill>
              <a:gsLst>
                <a:gs pos="0">
                  <a:schemeClr val="accent1"/>
                </a:gs>
                <a:gs pos="95000">
                  <a:schemeClr val="accent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4" name="标题 1"/>
            <p:cNvSpPr txBox="1"/>
            <p:nvPr>
              <p:custDataLst>
                <p:tags r:id="rId5"/>
              </p:custDataLst>
            </p:nvPr>
          </p:nvSpPr>
          <p:spPr>
            <a:xfrm>
              <a:off x="10593" y="3488"/>
              <a:ext cx="6467" cy="3839"/>
            </a:xfrm>
            <a:prstGeom prst="rect">
              <a:avLst/>
            </a:prstGeom>
            <a:noFill/>
            <a:ln>
              <a:noFill/>
            </a:ln>
          </p:spPr>
          <p:txBody>
            <a:bodyPr vert="horz" wrap="square" lIns="0" tIns="0" rIns="0" bIns="0" rtlCol="0" anchor="t"/>
            <a:lstStyle/>
            <a:p>
              <a:pPr algn="ctr">
                <a:lnSpc>
                  <a:spcPct val="150000"/>
                </a:lnSpc>
              </a:pPr>
              <a:r>
                <a:rPr kumimoji="1" lang="en-US" altLang="zh-CN" sz="14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Mazu temples are popular tourist destinations. Visitors learn about Mazu's story, spreading her legacy and enhancing cultural awareness.</a:t>
              </a:r>
              <a:endParaRPr kumimoji="1" lang="zh-CN" altLang="en-US"/>
            </a:p>
          </p:txBody>
        </p:sp>
        <p:sp>
          <p:nvSpPr>
            <p:cNvPr id="15" name="标题 1"/>
            <p:cNvSpPr txBox="1"/>
            <p:nvPr>
              <p:custDataLst>
                <p:tags r:id="rId6"/>
              </p:custDataLst>
            </p:nvPr>
          </p:nvSpPr>
          <p:spPr>
            <a:xfrm>
              <a:off x="10656" y="1994"/>
              <a:ext cx="6341" cy="1095"/>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Tourism and Global Reach</a:t>
              </a:r>
              <a:endParaRPr kumimoji="1" lang="zh-CN" altLang="en-US"/>
            </a:p>
          </p:txBody>
        </p:sp>
      </p:grpSp>
      <p:sp>
        <p:nvSpPr>
          <p:cNvPr id="18"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A Bridge for Cultural Exchange</a:t>
            </a:r>
            <a:endParaRPr kumimoji="1" lang="zh-CN" altLang="en-US"/>
          </a:p>
        </p:txBody>
      </p:sp>
      <p:grpSp>
        <p:nvGrpSpPr>
          <p:cNvPr id="19" name="组合 18"/>
          <p:cNvGrpSpPr/>
          <p:nvPr/>
        </p:nvGrpSpPr>
        <p:grpSpPr>
          <a:xfrm>
            <a:off x="349686" y="302943"/>
            <a:ext cx="386900" cy="386900"/>
            <a:chOff x="349686" y="302943"/>
            <a:chExt cx="386900" cy="386900"/>
          </a:xfrm>
        </p:grpSpPr>
        <p:grpSp>
          <p:nvGrpSpPr>
            <p:cNvPr id="20" name="组合 19"/>
            <p:cNvGrpSpPr/>
            <p:nvPr/>
          </p:nvGrpSpPr>
          <p:grpSpPr>
            <a:xfrm>
              <a:off x="349686" y="302943"/>
              <a:ext cx="386900" cy="386900"/>
              <a:chOff x="349686" y="302943"/>
              <a:chExt cx="386900" cy="386900"/>
            </a:xfrm>
          </p:grpSpPr>
          <p:sp>
            <p:nvSpPr>
              <p:cNvPr id="21"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2"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3"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4"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5" name="组合 24"/>
            <p:cNvGrpSpPr/>
            <p:nvPr/>
          </p:nvGrpSpPr>
          <p:grpSpPr>
            <a:xfrm>
              <a:off x="349686" y="345930"/>
              <a:ext cx="386900" cy="300926"/>
              <a:chOff x="349686" y="345930"/>
              <a:chExt cx="386900" cy="300926"/>
            </a:xfrm>
          </p:grpSpPr>
          <p:sp>
            <p:nvSpPr>
              <p:cNvPr id="26"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7"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8"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9"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sp>
        <p:nvSpPr>
          <p:cNvPr id="30" name="椭圆 29"/>
          <p:cNvSpPr/>
          <p:nvPr/>
        </p:nvSpPr>
        <p:spPr>
          <a:xfrm>
            <a:off x="3359785" y="2132965"/>
            <a:ext cx="5440045" cy="6804660"/>
          </a:xfrm>
          <a:prstGeom prst="ellipse">
            <a:avLst/>
          </a:prstGeom>
          <a:blipFill rotWithShape="1">
            <a:blip r:embed="rId12" cstate="screen">
              <a:extLst>
                <a:ext uri="{28A0092B-C50C-407E-A947-70E740481C1C}">
                  <a14:useLocalDpi xmlns:a14="http://schemas.microsoft.com/office/drawing/2010/main"/>
                </a:ext>
              </a:extLst>
            </a:blip>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flipH="1">
            <a:off x="3813240" y="1460730"/>
            <a:ext cx="7868065" cy="3956801"/>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flipH="1" flipV="1">
            <a:off x="10541747" y="2222165"/>
            <a:ext cx="703266" cy="558112"/>
          </a:xfrm>
          <a:custGeom>
            <a:avLst/>
            <a:gdLst>
              <a:gd name="connsiteX0" fmla="*/ 172500 w 431250"/>
              <a:gd name="connsiteY0" fmla="*/ 342240 h 342240"/>
              <a:gd name="connsiteX1" fmla="*/ 0 w 431250"/>
              <a:gd name="connsiteY1" fmla="*/ 342240 h 342240"/>
              <a:gd name="connsiteX2" fmla="*/ 0 w 431250"/>
              <a:gd name="connsiteY2" fmla="*/ 169740 h 342240"/>
              <a:gd name="connsiteX3" fmla="*/ 172500 w 431250"/>
              <a:gd name="connsiteY3" fmla="*/ 0 h 342240"/>
              <a:gd name="connsiteX4" fmla="*/ 172500 w 431250"/>
              <a:gd name="connsiteY4" fmla="*/ 74003 h 342240"/>
              <a:gd name="connsiteX5" fmla="*/ 74089 w 431250"/>
              <a:gd name="connsiteY5" fmla="*/ 169740 h 342240"/>
              <a:gd name="connsiteX6" fmla="*/ 172500 w 431250"/>
              <a:gd name="connsiteY6" fmla="*/ 169740 h 342240"/>
              <a:gd name="connsiteX7" fmla="*/ 431250 w 431250"/>
              <a:gd name="connsiteY7" fmla="*/ 342240 h 342240"/>
              <a:gd name="connsiteX8" fmla="*/ 258750 w 431250"/>
              <a:gd name="connsiteY8" fmla="*/ 342240 h 342240"/>
              <a:gd name="connsiteX9" fmla="*/ 258750 w 431250"/>
              <a:gd name="connsiteY9" fmla="*/ 169740 h 342240"/>
              <a:gd name="connsiteX10" fmla="*/ 431250 w 431250"/>
              <a:gd name="connsiteY10" fmla="*/ 0 h 342240"/>
              <a:gd name="connsiteX11" fmla="*/ 431250 w 431250"/>
              <a:gd name="connsiteY11" fmla="*/ 74003 h 342240"/>
              <a:gd name="connsiteX12" fmla="*/ 332839 w 431250"/>
              <a:gd name="connsiteY12" fmla="*/ 169740 h 342240"/>
              <a:gd name="connsiteX13" fmla="*/ 431250 w 431250"/>
              <a:gd name="connsiteY13" fmla="*/ 169740 h 342240"/>
            </a:gdLst>
            <a:ahLst/>
            <a:cxnLst/>
            <a:rect l="l" t="t" r="r" b="b"/>
            <a:pathLst>
              <a:path w="431250" h="342240">
                <a:moveTo>
                  <a:pt x="172500" y="342240"/>
                </a:moveTo>
                <a:lnTo>
                  <a:pt x="0" y="342240"/>
                </a:lnTo>
                <a:lnTo>
                  <a:pt x="0" y="169740"/>
                </a:lnTo>
                <a:cubicBezTo>
                  <a:pt x="1508" y="75551"/>
                  <a:pt x="78299" y="-12"/>
                  <a:pt x="172500" y="0"/>
                </a:cubicBezTo>
                <a:lnTo>
                  <a:pt x="172500" y="74003"/>
                </a:lnTo>
                <a:cubicBezTo>
                  <a:pt x="119195" y="74028"/>
                  <a:pt x="75583" y="116456"/>
                  <a:pt x="74089" y="169740"/>
                </a:cubicBezTo>
                <a:lnTo>
                  <a:pt x="172500" y="169740"/>
                </a:lnTo>
                <a:close/>
                <a:moveTo>
                  <a:pt x="431250" y="342240"/>
                </a:moveTo>
                <a:lnTo>
                  <a:pt x="258750" y="342240"/>
                </a:lnTo>
                <a:lnTo>
                  <a:pt x="258750" y="169740"/>
                </a:lnTo>
                <a:cubicBezTo>
                  <a:pt x="260258" y="75551"/>
                  <a:pt x="337049" y="-12"/>
                  <a:pt x="431250" y="0"/>
                </a:cubicBezTo>
                <a:lnTo>
                  <a:pt x="431250" y="74003"/>
                </a:lnTo>
                <a:cubicBezTo>
                  <a:pt x="377945" y="74028"/>
                  <a:pt x="334333" y="116456"/>
                  <a:pt x="332839" y="169740"/>
                </a:cubicBezTo>
                <a:lnTo>
                  <a:pt x="431250" y="169740"/>
                </a:lnTo>
                <a:close/>
              </a:path>
            </a:pathLst>
          </a:custGeom>
          <a:gradFill>
            <a:gsLst>
              <a:gs pos="0">
                <a:schemeClr val="accent1">
                  <a:alpha val="30000"/>
                </a:schemeClr>
              </a:gs>
              <a:gs pos="100000">
                <a:schemeClr val="accent1">
                  <a:alpha val="10000"/>
                </a:schemeClr>
              </a:gs>
            </a:gsLst>
            <a:lin ang="2700000" scaled="0"/>
          </a:gradFill>
          <a:ln w="5424" cap="flat">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nvSpPr>
        <p:spPr>
          <a:xfrm flipH="1">
            <a:off x="11330486" y="1679688"/>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7" name="标题 1"/>
          <p:cNvSpPr txBox="1"/>
          <p:nvPr/>
        </p:nvSpPr>
        <p:spPr>
          <a:xfrm flipH="1">
            <a:off x="11042216" y="1679688"/>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8" name="标题 1"/>
          <p:cNvSpPr txBox="1"/>
          <p:nvPr/>
        </p:nvSpPr>
        <p:spPr>
          <a:xfrm flipH="1">
            <a:off x="11179045" y="1753417"/>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9" name="标题 1"/>
          <p:cNvSpPr txBox="1"/>
          <p:nvPr/>
        </p:nvSpPr>
        <p:spPr>
          <a:xfrm flipH="1">
            <a:off x="11254100" y="178795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0" name="标题 1"/>
          <p:cNvSpPr txBox="1"/>
          <p:nvPr/>
        </p:nvSpPr>
        <p:spPr>
          <a:xfrm flipH="1">
            <a:off x="11287312" y="1829803"/>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flipH="1" flipV="1">
            <a:off x="11330486" y="5122761"/>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flipH="1" flipV="1">
            <a:off x="11042216" y="5197819"/>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flipH="1" flipV="1">
            <a:off x="11179045" y="50888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flipH="1" flipV="1">
            <a:off x="11254100" y="5013164"/>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H="1" flipV="1">
            <a:off x="11287312" y="4865706"/>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a:off x="705088"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6092220" y="2166391"/>
            <a:ext cx="2868900" cy="1108188"/>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PART</a:t>
            </a:r>
            <a:endParaRPr kumimoji="1" lang="zh-CN" altLang="en-US"/>
          </a:p>
        </p:txBody>
      </p:sp>
      <p:sp>
        <p:nvSpPr>
          <p:cNvPr id="19" name="标题 1"/>
          <p:cNvSpPr txBox="1"/>
          <p:nvPr/>
        </p:nvSpPr>
        <p:spPr>
          <a:xfrm>
            <a:off x="6092220" y="3368918"/>
            <a:ext cx="5262979" cy="1515532"/>
          </a:xfrm>
          <a:prstGeom prst="rect">
            <a:avLst/>
          </a:prstGeom>
          <a:noFill/>
          <a:ln w="12700" cap="sq">
            <a:noFill/>
            <a:miter/>
          </a:ln>
        </p:spPr>
        <p:txBody>
          <a:bodyPr vert="horz" wrap="square" lIns="91440" tIns="45720" rIns="91440" bIns="45720" rtlCol="0" anchor="t"/>
          <a:lstStyle/>
          <a:p>
            <a:pPr algn="l">
              <a:lnSpc>
                <a:spcPct val="130000"/>
              </a:lnSpc>
            </a:pPr>
            <a:r>
              <a:rPr kumimoji="1" lang="en-US" altLang="zh-CN" sz="4000">
                <a:ln w="12700">
                  <a:noFill/>
                </a:ln>
                <a:solidFill>
                  <a:srgbClr val="7E342A">
                    <a:alpha val="100000"/>
                  </a:srgbClr>
                </a:solidFill>
                <a:latin typeface="OPPOSans H" panose="00020600040101010101" charset="-122"/>
                <a:ea typeface="OPPOSans H" panose="00020600040101010101" charset="-122"/>
                <a:cs typeface="OPPOSans H" panose="00020600040101010101" charset="-122"/>
              </a:rPr>
              <a:t>Conclusion</a:t>
            </a:r>
            <a:endParaRPr kumimoji="1" lang="zh-CN" altLang="en-US"/>
          </a:p>
        </p:txBody>
      </p:sp>
      <p:sp>
        <p:nvSpPr>
          <p:cNvPr id="20" name="标题 1"/>
          <p:cNvSpPr txBox="1"/>
          <p:nvPr/>
        </p:nvSpPr>
        <p:spPr>
          <a:xfrm>
            <a:off x="508000"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21" name="图片 20" descr="C:/Users/妄念/Desktop/ea945eda-6f24-4c1c-86c9-5d172c5d4c9b.jpgea945eda-6f24-4c1c-86c9-5d172c5d4c9b"/>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508000"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sp>
        <p:nvSpPr>
          <p:cNvPr id="22" name="标题 1"/>
          <p:cNvSpPr txBox="1"/>
          <p:nvPr/>
        </p:nvSpPr>
        <p:spPr>
          <a:xfrm>
            <a:off x="8917235" y="1028700"/>
            <a:ext cx="1549455" cy="2245879"/>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05</a:t>
            </a:r>
            <a:endParaRPr kumimoji="1" lang="zh-CN" altLang="en-US"/>
          </a:p>
        </p:txBody>
      </p:sp>
      <p:grpSp>
        <p:nvGrpSpPr>
          <p:cNvPr id="4" name="组合 3"/>
          <p:cNvGrpSpPr/>
          <p:nvPr/>
        </p:nvGrpSpPr>
        <p:grpSpPr>
          <a:xfrm>
            <a:off x="5496560" y="764540"/>
            <a:ext cx="2845435" cy="645160"/>
            <a:chOff x="991" y="1249"/>
            <a:chExt cx="4481" cy="1016"/>
          </a:xfrm>
        </p:grpSpPr>
        <p:sp>
          <p:nvSpPr>
            <p:cNvPr id="17"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3"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4" name="文本框 23"/>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custDataLst>
              <p:tags r:id="rId1"/>
            </p:custDataLst>
          </p:nvPr>
        </p:nvSpPr>
        <p:spPr>
          <a:xfrm>
            <a:off x="1573942" y="1568882"/>
            <a:ext cx="4580848" cy="4073028"/>
          </a:xfrm>
          <a:prstGeom prst="hexagon">
            <a:avLst/>
          </a:prstGeom>
          <a:solidFill>
            <a:schemeClr val="accent1"/>
          </a:solidFill>
          <a:ln w="19050" cap="sq">
            <a:no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custDataLst>
              <p:tags r:id="rId2"/>
            </p:custDataLst>
          </p:nvPr>
        </p:nvSpPr>
        <p:spPr>
          <a:xfrm>
            <a:off x="1436084" y="1568882"/>
            <a:ext cx="4580848" cy="4073028"/>
          </a:xfrm>
          <a:prstGeom prst="hexagon">
            <a:avLst/>
          </a:prstGeom>
          <a:solidFill>
            <a:schemeClr val="bg1"/>
          </a:solidFill>
          <a:ln w="1905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custDataLst>
              <p:tags r:id="rId3"/>
            </p:custDataLst>
          </p:nvPr>
        </p:nvSpPr>
        <p:spPr>
          <a:xfrm>
            <a:off x="6528801" y="1568882"/>
            <a:ext cx="4580848" cy="4073028"/>
          </a:xfrm>
          <a:prstGeom prst="hexagon">
            <a:avLst/>
          </a:prstGeom>
          <a:solidFill>
            <a:schemeClr val="accent1"/>
          </a:solidFill>
          <a:ln w="1905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custDataLst>
              <p:tags r:id="rId4"/>
            </p:custDataLst>
          </p:nvPr>
        </p:nvSpPr>
        <p:spPr>
          <a:xfrm>
            <a:off x="6390944" y="1568882"/>
            <a:ext cx="4580848" cy="4073028"/>
          </a:xfrm>
          <a:prstGeom prst="hexagon">
            <a:avLst/>
          </a:prstGeom>
          <a:solidFill>
            <a:schemeClr val="bg1"/>
          </a:solidFill>
          <a:ln w="1905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custDataLst>
              <p:tags r:id="rId5"/>
            </p:custDataLst>
          </p:nvPr>
        </p:nvSpPr>
        <p:spPr>
          <a:xfrm>
            <a:off x="1385810" y="1757849"/>
            <a:ext cx="959489" cy="827146"/>
          </a:xfrm>
          <a:prstGeom prst="hexagon">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custDataLst>
              <p:tags r:id="rId6"/>
            </p:custDataLst>
          </p:nvPr>
        </p:nvSpPr>
        <p:spPr>
          <a:xfrm>
            <a:off x="6334770" y="1755975"/>
            <a:ext cx="959489" cy="827146"/>
          </a:xfrm>
          <a:prstGeom prst="hexagon">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custDataLst>
              <p:tags r:id="rId7"/>
            </p:custDataLst>
          </p:nvPr>
        </p:nvSpPr>
        <p:spPr>
          <a:xfrm>
            <a:off x="1298533" y="1909812"/>
            <a:ext cx="1130300" cy="485140"/>
          </a:xfrm>
          <a:prstGeom prst="rect">
            <a:avLst/>
          </a:prstGeom>
          <a:noFill/>
          <a:ln>
            <a:noFill/>
          </a:ln>
        </p:spPr>
        <p:txBody>
          <a:bodyPr vert="horz" wrap="square" lIns="91440" tIns="45720" rIns="91440" bIns="45720" rtlCol="0" anchor="t">
            <a:spAutoFit/>
          </a:bodyPr>
          <a:lstStyle/>
          <a:p>
            <a:pPr algn="ctr">
              <a:lnSpc>
                <a:spcPct val="110000"/>
              </a:lnSpc>
            </a:pPr>
            <a:r>
              <a:rPr kumimoji="1" lang="en-US" altLang="zh-CN" sz="2800">
                <a:ln w="12700">
                  <a:noFill/>
                </a:ln>
                <a:solidFill>
                  <a:srgbClr val="FFFFFF">
                    <a:alpha val="100000"/>
                  </a:srgbClr>
                </a:solidFill>
                <a:latin typeface="OPPOSans H" panose="00020600040101010101" charset="-122"/>
                <a:ea typeface="OPPOSans H" panose="00020600040101010101" charset="-122"/>
                <a:cs typeface="OPPOSans H" panose="00020600040101010101" charset="-122"/>
              </a:rPr>
              <a:t>01</a:t>
            </a:r>
            <a:endParaRPr kumimoji="1" lang="zh-CN" altLang="en-US"/>
          </a:p>
        </p:txBody>
      </p:sp>
      <p:sp>
        <p:nvSpPr>
          <p:cNvPr id="10" name="标题 1"/>
          <p:cNvSpPr txBox="1"/>
          <p:nvPr>
            <p:custDataLst>
              <p:tags r:id="rId8"/>
            </p:custDataLst>
          </p:nvPr>
        </p:nvSpPr>
        <p:spPr>
          <a:xfrm>
            <a:off x="6247493" y="1917846"/>
            <a:ext cx="1134042" cy="503404"/>
          </a:xfrm>
          <a:prstGeom prst="rect">
            <a:avLst/>
          </a:prstGeom>
          <a:noFill/>
          <a:ln>
            <a:noFill/>
          </a:ln>
        </p:spPr>
        <p:txBody>
          <a:bodyPr vert="horz" wrap="square" lIns="91440" tIns="45720" rIns="91440" bIns="45720" rtlCol="0" anchor="t"/>
          <a:lstStyle/>
          <a:p>
            <a:pPr algn="ctr">
              <a:lnSpc>
                <a:spcPct val="110000"/>
              </a:lnSpc>
            </a:pPr>
            <a:r>
              <a:rPr kumimoji="1" lang="en-US" altLang="zh-CN" sz="2800">
                <a:ln w="12700">
                  <a:noFill/>
                </a:ln>
                <a:solidFill>
                  <a:srgbClr val="FFFFFF">
                    <a:alpha val="100000"/>
                  </a:srgbClr>
                </a:solidFill>
                <a:latin typeface="OPPOSans H" panose="00020600040101010101" charset="-122"/>
                <a:ea typeface="OPPOSans H" panose="00020600040101010101" charset="-122"/>
                <a:cs typeface="OPPOSans H" panose="00020600040101010101" charset="-122"/>
              </a:rPr>
              <a:t>02</a:t>
            </a:r>
            <a:endParaRPr kumimoji="1" lang="zh-CN" altLang="en-US"/>
          </a:p>
        </p:txBody>
      </p:sp>
      <p:sp>
        <p:nvSpPr>
          <p:cNvPr id="11" name="标题 1"/>
          <p:cNvSpPr txBox="1"/>
          <p:nvPr>
            <p:custDataLst>
              <p:tags r:id="rId9"/>
            </p:custDataLst>
          </p:nvPr>
        </p:nvSpPr>
        <p:spPr>
          <a:xfrm>
            <a:off x="2429588" y="1568882"/>
            <a:ext cx="2555281" cy="1067365"/>
          </a:xfrm>
          <a:prstGeom prst="rect">
            <a:avLst/>
          </a:prstGeom>
          <a:noFill/>
          <a:ln>
            <a:noFill/>
          </a:ln>
        </p:spPr>
        <p:txBody>
          <a:bodyPr vert="horz" wrap="square" lIns="91440" tIns="45720" rIns="91440" bIns="45720" rtlCol="0" anchor="ctr"/>
          <a:lstStyle/>
          <a:p>
            <a:pPr algn="ctr">
              <a:lnSpc>
                <a:spcPct val="120000"/>
              </a:lnSpc>
            </a:pPr>
            <a:r>
              <a:rPr kumimoji="1" lang="en-US" altLang="zh-CN" sz="2800">
                <a:ln w="1270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Cultural Heritage</a:t>
            </a:r>
          </a:p>
        </p:txBody>
      </p:sp>
      <p:sp>
        <p:nvSpPr>
          <p:cNvPr id="12" name="标题 1"/>
          <p:cNvSpPr txBox="1"/>
          <p:nvPr>
            <p:custDataLst>
              <p:tags r:id="rId10"/>
            </p:custDataLst>
          </p:nvPr>
        </p:nvSpPr>
        <p:spPr>
          <a:xfrm>
            <a:off x="7422172" y="1568882"/>
            <a:ext cx="2555281" cy="1067365"/>
          </a:xfrm>
          <a:prstGeom prst="rect">
            <a:avLst/>
          </a:prstGeom>
          <a:noFill/>
          <a:ln>
            <a:noFill/>
          </a:ln>
        </p:spPr>
        <p:txBody>
          <a:bodyPr vert="horz" wrap="square" lIns="91440" tIns="45720" rIns="91440" bIns="45720" rtlCol="0" anchor="ctr"/>
          <a:lstStyle/>
          <a:p>
            <a:pPr algn="ctr">
              <a:lnSpc>
                <a:spcPct val="120000"/>
              </a:lnSpc>
            </a:pPr>
            <a:r>
              <a:rPr kumimoji="1" lang="en-US" altLang="zh-CN" sz="2800">
                <a:ln w="1270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Modern Relevance</a:t>
            </a:r>
          </a:p>
        </p:txBody>
      </p:sp>
      <p:sp>
        <p:nvSpPr>
          <p:cNvPr id="13" name="标题 1"/>
          <p:cNvSpPr txBox="1"/>
          <p:nvPr>
            <p:custDataLst>
              <p:tags r:id="rId11"/>
            </p:custDataLst>
          </p:nvPr>
        </p:nvSpPr>
        <p:spPr>
          <a:xfrm>
            <a:off x="1898650" y="2636520"/>
            <a:ext cx="4349115" cy="2388235"/>
          </a:xfrm>
          <a:prstGeom prst="rect">
            <a:avLst/>
          </a:prstGeom>
          <a:noFill/>
          <a:ln>
            <a:noFill/>
          </a:ln>
        </p:spPr>
        <p:txBody>
          <a:bodyPr vert="horz" wrap="square" lIns="91440" tIns="45720" rIns="91440" bIns="45720" rtlCol="0" anchor="t"/>
          <a:lstStyle/>
          <a:p>
            <a:pPr algn="l">
              <a:lnSpc>
                <a:spcPct val="150000"/>
              </a:lnSpc>
            </a:pPr>
            <a:r>
              <a:rPr kumimoji="1" lang="en-US" altLang="zh-CN">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Mazu culture is a symbol of bravery, compassion, and harmony with </a:t>
            </a:r>
          </a:p>
          <a:p>
            <a:pPr algn="l">
              <a:lnSpc>
                <a:spcPct val="150000"/>
              </a:lnSpc>
            </a:pPr>
            <a:r>
              <a:rPr kumimoji="1" lang="en-US" altLang="zh-CN">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nature. It is a cherished cultural heritage passed down through       generations</a:t>
            </a:r>
            <a:r>
              <a:rPr kumimoji="1" lang="en-US" altLang="zh-CN" sz="14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a:t>
            </a:r>
            <a:endParaRPr kumimoji="1" lang="zh-CN" altLang="en-US"/>
          </a:p>
        </p:txBody>
      </p:sp>
      <p:sp>
        <p:nvSpPr>
          <p:cNvPr id="14" name="标题 1"/>
          <p:cNvSpPr txBox="1"/>
          <p:nvPr>
            <p:custDataLst>
              <p:tags r:id="rId12"/>
            </p:custDataLst>
          </p:nvPr>
        </p:nvSpPr>
        <p:spPr>
          <a:xfrm>
            <a:off x="6821170" y="2691765"/>
            <a:ext cx="4175760" cy="2388235"/>
          </a:xfrm>
          <a:prstGeom prst="rect">
            <a:avLst/>
          </a:prstGeom>
          <a:noFill/>
          <a:ln>
            <a:noFill/>
          </a:ln>
        </p:spPr>
        <p:txBody>
          <a:bodyPr vert="horz" wrap="square" lIns="91440" tIns="45720" rIns="91440" bIns="45720" rtlCol="0" anchor="t"/>
          <a:lstStyle/>
          <a:p>
            <a:pPr algn="l">
              <a:lnSpc>
                <a:spcPct val="150000"/>
              </a:lnSpc>
            </a:pPr>
            <a:r>
              <a:rPr kumimoji="1" lang="en-US" altLang="zh-CN" sz="18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In the modern world, Mazu's spirit inspires respect for the environment and mutual support. Her legacy continues to guide and inspire </a:t>
            </a:r>
          </a:p>
          <a:p>
            <a:pPr algn="l">
              <a:lnSpc>
                <a:spcPct val="150000"/>
              </a:lnSpc>
            </a:pPr>
            <a:r>
              <a:rPr kumimoji="1" lang="en-US" altLang="zh-CN" sz="18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  people today.</a:t>
            </a:r>
            <a:endParaRPr kumimoji="1" lang="en-US" altLang="zh-CN">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endParaRPr>
          </a:p>
        </p:txBody>
      </p:sp>
      <p:sp>
        <p:nvSpPr>
          <p:cNvPr id="15"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The Enduring Legacy of Mazu Culture</a:t>
            </a:r>
            <a:endParaRPr kumimoji="1" lang="zh-CN" altLang="en-US"/>
          </a:p>
        </p:txBody>
      </p:sp>
      <p:grpSp>
        <p:nvGrpSpPr>
          <p:cNvPr id="16" name="组合 15"/>
          <p:cNvGrpSpPr/>
          <p:nvPr/>
        </p:nvGrpSpPr>
        <p:grpSpPr>
          <a:xfrm>
            <a:off x="349686" y="302943"/>
            <a:ext cx="386900" cy="386900"/>
            <a:chOff x="349686" y="302943"/>
            <a:chExt cx="386900" cy="386900"/>
          </a:xfrm>
        </p:grpSpPr>
        <p:grpSp>
          <p:nvGrpSpPr>
            <p:cNvPr id="17" name="组合 16"/>
            <p:cNvGrpSpPr/>
            <p:nvPr/>
          </p:nvGrpSpPr>
          <p:grpSpPr>
            <a:xfrm>
              <a:off x="349686" y="302943"/>
              <a:ext cx="386900" cy="386900"/>
              <a:chOff x="349686" y="302943"/>
              <a:chExt cx="386900" cy="386900"/>
            </a:xfrm>
          </p:grpSpPr>
          <p:sp>
            <p:nvSpPr>
              <p:cNvPr id="18"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19"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0"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1"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2" name="组合 21"/>
            <p:cNvGrpSpPr/>
            <p:nvPr/>
          </p:nvGrpSpPr>
          <p:grpSpPr>
            <a:xfrm>
              <a:off x="349686" y="345930"/>
              <a:ext cx="386900" cy="300926"/>
              <a:chOff x="349686" y="345930"/>
              <a:chExt cx="386900" cy="300926"/>
            </a:xfrm>
          </p:grpSpPr>
          <p:sp>
            <p:nvSpPr>
              <p:cNvPr id="23"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4"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5"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6"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7"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a:off x="666335" y="1383989"/>
            <a:ext cx="7868065" cy="3956801"/>
          </a:xfrm>
          <a:prstGeom prst="rect">
            <a:avLst/>
          </a:prstGeom>
          <a:solidFill>
            <a:schemeClr val="bg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6633292"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1108855" y="4345935"/>
            <a:ext cx="4428000" cy="398325"/>
          </a:xfrm>
          <a:prstGeom prst="rect">
            <a:avLst/>
          </a:prstGeom>
          <a:solidFill>
            <a:schemeClr val="accent1"/>
          </a:solidFill>
          <a:ln w="12700" cap="sq">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custDataLst>
              <p:tags r:id="rId1"/>
            </p:custDataLst>
          </p:nvPr>
        </p:nvSpPr>
        <p:spPr>
          <a:xfrm>
            <a:off x="1740535" y="5774055"/>
            <a:ext cx="1784350" cy="360045"/>
          </a:xfrm>
          <a:prstGeom prst="round1Rect">
            <a:avLst/>
          </a:prstGeom>
          <a:solidFill>
            <a:schemeClr val="bg1"/>
          </a:solidFill>
          <a:ln cap="sq">
            <a:noFill/>
          </a:ln>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custDataLst>
              <p:tags r:id="rId2"/>
            </p:custDataLst>
          </p:nvPr>
        </p:nvSpPr>
        <p:spPr>
          <a:xfrm>
            <a:off x="718765" y="5774100"/>
            <a:ext cx="1080000" cy="360000"/>
          </a:xfrm>
          <a:prstGeom prst="round1Rect">
            <a:avLst/>
          </a:prstGeom>
          <a:solidFill>
            <a:schemeClr val="accent1"/>
          </a:solidFill>
          <a:ln cap="sq">
            <a:noFill/>
          </a:ln>
        </p:spPr>
        <p:txBody>
          <a:bodyPr vert="horz" wrap="square" lIns="91440" tIns="45720" rIns="91440" bIns="45720" rtlCol="0" anchor="ctr"/>
          <a:lstStyle/>
          <a:p>
            <a:pPr algn="ctr">
              <a:lnSpc>
                <a:spcPct val="110000"/>
              </a:lnSpc>
            </a:pPr>
            <a:endParaRPr kumimoji="1" lang="zh-CN" altLang="en-US"/>
          </a:p>
        </p:txBody>
      </p:sp>
      <p:sp>
        <p:nvSpPr>
          <p:cNvPr id="10" name="标题 1"/>
          <p:cNvSpPr txBox="1"/>
          <p:nvPr/>
        </p:nvSpPr>
        <p:spPr>
          <a:xfrm>
            <a:off x="776509" y="1534756"/>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a:off x="928615" y="1534756"/>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a:off x="884776" y="16084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a:off x="851566" y="1643025"/>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a:off x="776509" y="1684871"/>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V="1">
            <a:off x="776509" y="5090104"/>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flipV="1">
            <a:off x="928615" y="5165162"/>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7" name="标题 1"/>
          <p:cNvSpPr txBox="1"/>
          <p:nvPr/>
        </p:nvSpPr>
        <p:spPr>
          <a:xfrm flipV="1">
            <a:off x="884776" y="5056228"/>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8" name="标题 1"/>
          <p:cNvSpPr txBox="1"/>
          <p:nvPr/>
        </p:nvSpPr>
        <p:spPr>
          <a:xfrm flipV="1">
            <a:off x="851566" y="498050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9" name="标题 1"/>
          <p:cNvSpPr txBox="1"/>
          <p:nvPr/>
        </p:nvSpPr>
        <p:spPr>
          <a:xfrm flipV="1">
            <a:off x="776509" y="4833049"/>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22" name="标题 1"/>
          <p:cNvSpPr txBox="1"/>
          <p:nvPr/>
        </p:nvSpPr>
        <p:spPr>
          <a:xfrm>
            <a:off x="1108855" y="4775029"/>
            <a:ext cx="4428000" cy="45719"/>
          </a:xfrm>
          <a:prstGeom prst="rect">
            <a:avLst/>
          </a:prstGeom>
          <a:solidFill>
            <a:schemeClr val="accent1"/>
          </a:solidFill>
          <a:ln w="12700" cap="sq">
            <a:noFill/>
            <a:miter/>
          </a:ln>
        </p:spPr>
        <p:txBody>
          <a:bodyPr vert="horz" wrap="square" lIns="91440" tIns="45720" rIns="91440" bIns="45720" rtlCol="0" anchor="ctr"/>
          <a:lstStyle/>
          <a:p>
            <a:pPr algn="l">
              <a:lnSpc>
                <a:spcPct val="110000"/>
              </a:lnSpc>
            </a:pPr>
            <a:endParaRPr kumimoji="1" lang="zh-CN" altLang="en-US"/>
          </a:p>
        </p:txBody>
      </p:sp>
      <p:sp>
        <p:nvSpPr>
          <p:cNvPr id="23" name="标题 1"/>
          <p:cNvSpPr txBox="1"/>
          <p:nvPr>
            <p:custDataLst>
              <p:tags r:id="rId3"/>
            </p:custDataLst>
          </p:nvPr>
        </p:nvSpPr>
        <p:spPr>
          <a:xfrm>
            <a:off x="725814" y="6157498"/>
            <a:ext cx="1080000" cy="45719"/>
          </a:xfrm>
          <a:prstGeom prst="round1Rect">
            <a:avLst/>
          </a:prstGeom>
          <a:solidFill>
            <a:schemeClr val="accent1"/>
          </a:solidFill>
          <a:ln cap="sq">
            <a:noFill/>
          </a:ln>
        </p:spPr>
        <p:txBody>
          <a:bodyPr vert="horz" wrap="square" lIns="91440" tIns="45720" rIns="91440" bIns="45720" rtlCol="0" anchor="ctr"/>
          <a:lstStyle/>
          <a:p>
            <a:pPr algn="ctr">
              <a:lnSpc>
                <a:spcPct val="110000"/>
              </a:lnSpc>
            </a:pPr>
            <a:endParaRPr kumimoji="1" lang="zh-CN" altLang="en-US"/>
          </a:p>
        </p:txBody>
      </p:sp>
      <p:sp>
        <p:nvSpPr>
          <p:cNvPr id="26" name="标题 1"/>
          <p:cNvSpPr txBox="1"/>
          <p:nvPr/>
        </p:nvSpPr>
        <p:spPr>
          <a:xfrm>
            <a:off x="1028284" y="1952651"/>
            <a:ext cx="4877215" cy="2227654"/>
          </a:xfrm>
          <a:prstGeom prst="rect">
            <a:avLst/>
          </a:prstGeom>
          <a:noFill/>
          <a:ln>
            <a:noFill/>
          </a:ln>
        </p:spPr>
        <p:txBody>
          <a:bodyPr vert="horz" wrap="square" lIns="91440" tIns="45720" rIns="91440" bIns="45720" rtlCol="0" anchor="ctr"/>
          <a:lstStyle/>
          <a:p>
            <a:pPr algn="l">
              <a:lnSpc>
                <a:spcPct val="90000"/>
              </a:lnSpc>
              <a:buClrTx/>
              <a:buSzTx/>
              <a:buFontTx/>
            </a:pPr>
            <a:r>
              <a:rPr kumimoji="1" lang="en-US" altLang="zh-CN" sz="4000" b="1">
                <a:ln w="12700">
                  <a:noFill/>
                </a:ln>
                <a:solidFill>
                  <a:srgbClr val="262626">
                    <a:alpha val="100000"/>
                  </a:srgbClr>
                </a:solidFill>
                <a:latin typeface="微软雅黑" panose="020B0503020204020204" charset="-122"/>
                <a:ea typeface="微软雅黑" panose="020B0503020204020204" charset="-122"/>
                <a:cs typeface="OPPOSans H" panose="00020600040101010101" charset="-122"/>
              </a:rPr>
              <a:t>THANK YOU </a:t>
            </a:r>
          </a:p>
          <a:p>
            <a:pPr algn="l">
              <a:lnSpc>
                <a:spcPct val="90000"/>
              </a:lnSpc>
              <a:buClrTx/>
              <a:buSzTx/>
              <a:buFontTx/>
            </a:pPr>
            <a:r>
              <a:rPr kumimoji="1" lang="en-US" altLang="zh-CN" sz="4000" b="1">
                <a:ln w="12700">
                  <a:noFill/>
                </a:ln>
                <a:solidFill>
                  <a:srgbClr val="262626">
                    <a:alpha val="100000"/>
                  </a:srgbClr>
                </a:solidFill>
                <a:latin typeface="微软雅黑" panose="020B0503020204020204" charset="-122"/>
                <a:ea typeface="微软雅黑" panose="020B0503020204020204" charset="-122"/>
                <a:cs typeface="OPPOSans H" panose="00020600040101010101" charset="-122"/>
              </a:rPr>
              <a:t>FOR Listening</a:t>
            </a:r>
          </a:p>
        </p:txBody>
      </p:sp>
      <p:sp>
        <p:nvSpPr>
          <p:cNvPr id="27" name="标题 1"/>
          <p:cNvSpPr txBox="1"/>
          <p:nvPr/>
        </p:nvSpPr>
        <p:spPr>
          <a:xfrm>
            <a:off x="1214659" y="4360250"/>
            <a:ext cx="3920953" cy="384009"/>
          </a:xfrm>
          <a:prstGeom prst="rect">
            <a:avLst/>
          </a:prstGeom>
          <a:noFill/>
          <a:ln>
            <a:noFill/>
          </a:ln>
        </p:spPr>
        <p:txBody>
          <a:bodyPr vert="horz" wrap="square" lIns="91440" tIns="45720" rIns="91440" bIns="45720" rtlCol="0" anchor="t"/>
          <a:lstStyle/>
          <a:p>
            <a:pPr algn="l">
              <a:lnSpc>
                <a:spcPct val="110000"/>
              </a:lnSpc>
            </a:pPr>
            <a:r>
              <a:rPr kumimoji="1" lang="en-US" altLang="zh-CN" sz="1800">
                <a:ln w="12700">
                  <a:noFill/>
                </a:ln>
                <a:solidFill>
                  <a:srgbClr val="FFFFFF">
                    <a:alpha val="100000"/>
                  </a:srgbClr>
                </a:solidFill>
                <a:latin typeface="OPPOSans R" panose="00020600040101010101" charset="-122"/>
                <a:ea typeface="OPPOSans R" panose="00020600040101010101" charset="-122"/>
                <a:cs typeface="OPPOSans R" panose="00020600040101010101" charset="-122"/>
              </a:rPr>
              <a:t>Mazu culture</a:t>
            </a:r>
            <a:endParaRPr kumimoji="1" lang="zh-CN" altLang="en-US"/>
          </a:p>
        </p:txBody>
      </p:sp>
      <p:sp>
        <p:nvSpPr>
          <p:cNvPr id="28" name="标题 1"/>
          <p:cNvSpPr txBox="1"/>
          <p:nvPr>
            <p:custDataLst>
              <p:tags r:id="rId4"/>
            </p:custDataLst>
          </p:nvPr>
        </p:nvSpPr>
        <p:spPr>
          <a:xfrm>
            <a:off x="1559560" y="5774055"/>
            <a:ext cx="2101215" cy="360045"/>
          </a:xfrm>
          <a:prstGeom prst="round1Rect">
            <a:avLst/>
          </a:prstGeom>
          <a:noFill/>
          <a:ln cap="sq">
            <a:noFill/>
          </a:ln>
          <a:extLst>
            <a:ext uri="{909E8E84-426E-40DD-AFC4-6F175D3DCCD1}">
              <a14:hiddenFill xmlns:a14="http://schemas.microsoft.com/office/drawing/2010/main">
                <a:solidFill>
                  <a:schemeClr val="bg1"/>
                </a:solidFill>
              </a14:hiddenFill>
            </a:ext>
          </a:extLst>
        </p:spPr>
        <p:txBody>
          <a:bodyPr vert="horz" wrap="square" lIns="91440" tIns="45720" rIns="91440" bIns="45720" rtlCol="0" anchor="ctr"/>
          <a:lstStyle/>
          <a:p>
            <a:pPr algn="ctr">
              <a:lnSpc>
                <a:spcPct val="110000"/>
              </a:lnSpc>
            </a:pPr>
            <a:r>
              <a:rPr kumimoji="1" lang="en-US" altLang="zh-CN">
                <a:ln w="12700">
                  <a:noFill/>
                </a:ln>
                <a:solidFill>
                  <a:schemeClr val="accent1">
                    <a:alpha val="100000"/>
                  </a:schemeClr>
                </a:solidFill>
                <a:latin typeface="OPPOSans R" panose="00020600040101010101" charset="-122"/>
                <a:ea typeface="OPPOSans R" panose="00020600040101010101" charset="-122"/>
                <a:cs typeface="OPPOSans R" panose="00020600040101010101" charset="-122"/>
                <a:sym typeface="+mn-ea"/>
              </a:rPr>
              <a:t>Yan Jidong</a:t>
            </a:r>
            <a:endParaRPr kumimoji="1" lang="en-US" altLang="zh-CN">
              <a:ln w="12700">
                <a:noFill/>
              </a:ln>
              <a:solidFill>
                <a:schemeClr val="accent1">
                  <a:alpha val="100000"/>
                </a:schemeClr>
              </a:solidFill>
              <a:latin typeface="OPPOSans R" panose="00020600040101010101" charset="-122"/>
              <a:ea typeface="OPPOSans R" panose="00020600040101010101" charset="-122"/>
              <a:cs typeface="OPPOSans R" panose="00020600040101010101" charset="-122"/>
            </a:endParaRPr>
          </a:p>
        </p:txBody>
      </p:sp>
      <p:sp>
        <p:nvSpPr>
          <p:cNvPr id="30" name="标题 1"/>
          <p:cNvSpPr txBox="1"/>
          <p:nvPr>
            <p:custDataLst>
              <p:tags r:id="rId5"/>
            </p:custDataLst>
          </p:nvPr>
        </p:nvSpPr>
        <p:spPr>
          <a:xfrm>
            <a:off x="718765" y="5774100"/>
            <a:ext cx="1080000" cy="360000"/>
          </a:xfrm>
          <a:prstGeom prst="round1Rect">
            <a:avLst/>
          </a:prstGeom>
          <a:noFill/>
          <a:ln cap="sq">
            <a:noFill/>
          </a:ln>
        </p:spPr>
        <p:txBody>
          <a:bodyPr vert="horz" wrap="square" lIns="91440" tIns="45720" rIns="91440" bIns="45720" rtlCol="0" anchor="ctr"/>
          <a:lstStyle/>
          <a:p>
            <a:pPr algn="ctr">
              <a:lnSpc>
                <a:spcPct val="110000"/>
              </a:lnSpc>
            </a:pPr>
            <a:r>
              <a:rPr kumimoji="1" lang="en-US" altLang="zh-CN" sz="1800">
                <a:ln w="12700">
                  <a:noFill/>
                </a:ln>
                <a:solidFill>
                  <a:srgbClr val="FFFFFF">
                    <a:alpha val="100000"/>
                  </a:srgbClr>
                </a:solidFill>
                <a:latin typeface="OPPOSans R" panose="00020600040101010101" charset="-122"/>
                <a:ea typeface="OPPOSans R" panose="00020600040101010101" charset="-122"/>
                <a:cs typeface="OPPOSans R" panose="00020600040101010101" charset="-122"/>
              </a:rPr>
              <a:t>汇报人</a:t>
            </a:r>
            <a:endParaRPr kumimoji="1" lang="zh-CN" altLang="en-US"/>
          </a:p>
        </p:txBody>
      </p:sp>
      <p:sp>
        <p:nvSpPr>
          <p:cNvPr id="32" name="标题 1"/>
          <p:cNvSpPr txBox="1"/>
          <p:nvPr/>
        </p:nvSpPr>
        <p:spPr>
          <a:xfrm>
            <a:off x="6436204"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33" name="图片 32" descr="C:/Users/妄念/Desktop/35271cc4-0a63-4fe3-84a3-87c7f2316d86.jpg35271cc4-0a63-4fe3-84a3-87c7f2316d86"/>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436204"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grpSp>
        <p:nvGrpSpPr>
          <p:cNvPr id="34" name="组合 33"/>
          <p:cNvGrpSpPr/>
          <p:nvPr/>
        </p:nvGrpSpPr>
        <p:grpSpPr>
          <a:xfrm>
            <a:off x="629285" y="793115"/>
            <a:ext cx="2845435" cy="645160"/>
            <a:chOff x="991" y="1249"/>
            <a:chExt cx="4481" cy="1016"/>
          </a:xfrm>
        </p:grpSpPr>
        <p:sp>
          <p:nvSpPr>
            <p:cNvPr id="35"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6"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7" name="文本框 36"/>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3242592" y="4811621"/>
            <a:ext cx="5362297" cy="3773419"/>
          </a:xfrm>
          <a:prstGeom prst="ellipse">
            <a:avLst/>
          </a:prstGeom>
          <a:gradFill>
            <a:gsLst>
              <a:gs pos="0">
                <a:schemeClr val="accent1">
                  <a:lumMod val="40000"/>
                  <a:lumOff val="60000"/>
                </a:schemeClr>
              </a:gs>
              <a:gs pos="24000">
                <a:schemeClr val="accent1">
                  <a:lumMod val="40000"/>
                  <a:lumOff val="60000"/>
                  <a:alpha val="70000"/>
                </a:schemeClr>
              </a:gs>
              <a:gs pos="52000">
                <a:schemeClr val="accent1">
                  <a:lumMod val="40000"/>
                  <a:lumOff val="60000"/>
                  <a:alpha val="19000"/>
                </a:schemeClr>
              </a:gs>
              <a:gs pos="85000">
                <a:schemeClr val="bg1">
                  <a:alpha val="0"/>
                </a:schemeClr>
              </a:gs>
            </a:gsLst>
            <a:path path="circle">
              <a:fillToRect l="50000" t="50000" r="50000" b="50000"/>
            </a:path>
            <a:tileRect/>
          </a:gradFill>
          <a:ln w="12700" cap="sq">
            <a:noFill/>
            <a:miter/>
          </a:ln>
          <a:effectLst/>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8424424" y="-3811768"/>
            <a:ext cx="6917923" cy="7198208"/>
          </a:xfrm>
          <a:prstGeom prst="ellipse">
            <a:avLst/>
          </a:prstGeom>
          <a:gradFill>
            <a:gsLst>
              <a:gs pos="0">
                <a:schemeClr val="accent1">
                  <a:lumMod val="40000"/>
                  <a:lumOff val="60000"/>
                </a:schemeClr>
              </a:gs>
              <a:gs pos="24000">
                <a:schemeClr val="accent1">
                  <a:lumMod val="40000"/>
                  <a:lumOff val="60000"/>
                  <a:alpha val="70000"/>
                </a:schemeClr>
              </a:gs>
              <a:gs pos="52000">
                <a:schemeClr val="accent1">
                  <a:lumMod val="40000"/>
                  <a:lumOff val="60000"/>
                  <a:alpha val="19000"/>
                </a:schemeClr>
              </a:gs>
              <a:gs pos="85000">
                <a:schemeClr val="bg1">
                  <a:alpha val="0"/>
                </a:schemeClr>
              </a:gs>
            </a:gsLst>
            <a:path path="circle">
              <a:fillToRect l="50000" t="50000" r="50000" b="50000"/>
            </a:path>
            <a:tileRect/>
          </a:gradFill>
          <a:ln w="12700" cap="sq">
            <a:noFill/>
            <a:miter/>
          </a:ln>
          <a:effectLst/>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4151729" y="5045359"/>
            <a:ext cx="11074400" cy="2364740"/>
          </a:xfrm>
          <a:prstGeom prst="rect">
            <a:avLst/>
          </a:prstGeom>
          <a:noFill/>
          <a:ln>
            <a:noFill/>
          </a:ln>
        </p:spPr>
        <p:txBody>
          <a:bodyPr vert="horz" wrap="square" lIns="91440" tIns="45720" rIns="91440" bIns="45720" rtlCol="0" anchor="t">
            <a:spAutoFit/>
          </a:bodyPr>
          <a:lstStyle/>
          <a:p>
            <a:pPr algn="l">
              <a:lnSpc>
                <a:spcPct val="130000"/>
              </a:lnSpc>
            </a:pPr>
            <a:r>
              <a:rPr kumimoji="1" lang="en-US" altLang="zh-CN" sz="13800">
                <a:ln w="28575">
                  <a:noFill/>
                </a:ln>
                <a:solidFill>
                  <a:srgbClr val="EED0CC">
                    <a:alpha val="38000"/>
                  </a:srgbClr>
                </a:solidFill>
                <a:latin typeface="Source Han Sans" panose="020B0400000000000000" charset="-122"/>
                <a:ea typeface="Source Han Sans" panose="020B0400000000000000" charset="-122"/>
                <a:cs typeface="Source Han Sans" panose="020B0400000000000000" charset="-122"/>
              </a:rPr>
              <a:t>Contents</a:t>
            </a:r>
            <a:endParaRPr kumimoji="1" lang="zh-CN" altLang="en-US"/>
          </a:p>
        </p:txBody>
      </p:sp>
      <p:sp>
        <p:nvSpPr>
          <p:cNvPr id="6" name="标题 1"/>
          <p:cNvSpPr txBox="1"/>
          <p:nvPr/>
        </p:nvSpPr>
        <p:spPr>
          <a:xfrm>
            <a:off x="617220" y="287655"/>
            <a:ext cx="8394065" cy="2011680"/>
          </a:xfrm>
          <a:prstGeom prst="rect">
            <a:avLst/>
          </a:prstGeom>
          <a:noFill/>
          <a:ln>
            <a:noFill/>
          </a:ln>
        </p:spPr>
        <p:txBody>
          <a:bodyPr vert="horz" wrap="square" lIns="91440" tIns="45720" rIns="91440" bIns="45720" rtlCol="0" anchor="t">
            <a:spAutoFit/>
          </a:bodyPr>
          <a:lstStyle/>
          <a:p>
            <a:pPr algn="l">
              <a:lnSpc>
                <a:spcPct val="130000"/>
              </a:lnSpc>
            </a:pPr>
            <a:r>
              <a:rPr kumimoji="1" lang="en-US" altLang="zh-CN" sz="9600">
                <a:ln w="28575">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Catalogue</a:t>
            </a:r>
          </a:p>
        </p:txBody>
      </p:sp>
      <p:sp>
        <p:nvSpPr>
          <p:cNvPr id="7" name="标题 1"/>
          <p:cNvSpPr txBox="1"/>
          <p:nvPr/>
        </p:nvSpPr>
        <p:spPr>
          <a:xfrm>
            <a:off x="660400" y="2394331"/>
            <a:ext cx="1813322" cy="694707"/>
          </a:xfrm>
          <a:prstGeom prst="rect">
            <a:avLst/>
          </a:prstGeom>
          <a:noFill/>
          <a:ln cap="sq">
            <a:noFill/>
          </a:ln>
          <a:effectLst/>
        </p:spPr>
        <p:txBody>
          <a:bodyPr vert="horz" wrap="square" lIns="0" tIns="0" rIns="0" bIns="0" rtlCol="0" anchor="b"/>
          <a:lstStyle/>
          <a:p>
            <a:pPr algn="l">
              <a:lnSpc>
                <a:spcPct val="110000"/>
              </a:lnSpc>
            </a:pPr>
            <a:r>
              <a:rPr kumimoji="1" lang="en-US" altLang="zh-CN" sz="4000">
                <a:ln w="12700">
                  <a:noFill/>
                </a:ln>
                <a:solidFill>
                  <a:srgbClr val="FAB2AD">
                    <a:alpha val="100000"/>
                  </a:srgbClr>
                </a:solidFill>
                <a:latin typeface="Source Han Sans" panose="020B0400000000000000" charset="-122"/>
                <a:ea typeface="Source Han Sans" panose="020B0400000000000000" charset="-122"/>
                <a:cs typeface="Source Han Sans" panose="020B0400000000000000" charset="-122"/>
              </a:rPr>
              <a:t>01</a:t>
            </a:r>
            <a:endParaRPr kumimoji="1" lang="zh-CN" altLang="en-US"/>
          </a:p>
        </p:txBody>
      </p:sp>
      <p:sp>
        <p:nvSpPr>
          <p:cNvPr id="8" name="标题 1"/>
          <p:cNvSpPr txBox="1"/>
          <p:nvPr/>
        </p:nvSpPr>
        <p:spPr>
          <a:xfrm>
            <a:off x="660400" y="3205451"/>
            <a:ext cx="2321762" cy="514761"/>
          </a:xfrm>
          <a:prstGeom prst="rect">
            <a:avLst/>
          </a:prstGeom>
          <a:noFill/>
          <a:ln cap="sq">
            <a:noFill/>
          </a:ln>
        </p:spPr>
        <p:txBody>
          <a:bodyPr vert="horz" wrap="square" lIns="0" tIns="0" rIns="0" bIns="0" rtlCol="0" anchor="t"/>
          <a:lstStyle/>
          <a:p>
            <a:pPr algn="l">
              <a:lnSpc>
                <a:spcPct val="110000"/>
              </a:lnSpc>
            </a:pPr>
            <a:r>
              <a:rPr kumimoji="1" lang="en-US" altLang="zh-CN" sz="20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The Origin of Mazu</a:t>
            </a:r>
            <a:endParaRPr kumimoji="1" lang="zh-CN" altLang="en-US"/>
          </a:p>
        </p:txBody>
      </p:sp>
      <p:sp>
        <p:nvSpPr>
          <p:cNvPr id="9" name="标题 1"/>
          <p:cNvSpPr txBox="1"/>
          <p:nvPr/>
        </p:nvSpPr>
        <p:spPr>
          <a:xfrm>
            <a:off x="3505979" y="2394331"/>
            <a:ext cx="1813322" cy="694707"/>
          </a:xfrm>
          <a:prstGeom prst="rect">
            <a:avLst/>
          </a:prstGeom>
          <a:noFill/>
          <a:ln cap="sq">
            <a:noFill/>
          </a:ln>
          <a:effectLst/>
        </p:spPr>
        <p:txBody>
          <a:bodyPr vert="horz" wrap="square" lIns="0" tIns="0" rIns="0" bIns="0" rtlCol="0" anchor="b"/>
          <a:lstStyle/>
          <a:p>
            <a:pPr algn="l">
              <a:lnSpc>
                <a:spcPct val="110000"/>
              </a:lnSpc>
            </a:pPr>
            <a:r>
              <a:rPr kumimoji="1" lang="en-US" altLang="zh-CN" sz="4000">
                <a:ln w="12700">
                  <a:noFill/>
                </a:ln>
                <a:solidFill>
                  <a:srgbClr val="7E342A">
                    <a:alpha val="100000"/>
                  </a:srgbClr>
                </a:solidFill>
                <a:latin typeface="Source Han Sans" panose="020B0400000000000000" charset="-122"/>
                <a:ea typeface="Source Han Sans" panose="020B0400000000000000" charset="-122"/>
                <a:cs typeface="Source Han Sans" panose="020B0400000000000000" charset="-122"/>
              </a:rPr>
              <a:t>02</a:t>
            </a:r>
            <a:endParaRPr kumimoji="1" lang="zh-CN" altLang="en-US"/>
          </a:p>
        </p:txBody>
      </p:sp>
      <p:sp>
        <p:nvSpPr>
          <p:cNvPr id="10" name="标题 1"/>
          <p:cNvSpPr txBox="1"/>
          <p:nvPr/>
        </p:nvSpPr>
        <p:spPr>
          <a:xfrm>
            <a:off x="3505979" y="3205451"/>
            <a:ext cx="2321762" cy="514761"/>
          </a:xfrm>
          <a:prstGeom prst="rect">
            <a:avLst/>
          </a:prstGeom>
          <a:noFill/>
          <a:ln cap="sq">
            <a:noFill/>
          </a:ln>
        </p:spPr>
        <p:txBody>
          <a:bodyPr vert="horz" wrap="square" lIns="0" tIns="0" rIns="0" bIns="0" rtlCol="0" anchor="t"/>
          <a:lstStyle/>
          <a:p>
            <a:pPr algn="l">
              <a:lnSpc>
                <a:spcPct val="110000"/>
              </a:lnSpc>
            </a:pPr>
            <a:r>
              <a:rPr kumimoji="1" lang="en-US" altLang="zh-CN" sz="1915">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The Worship of Mazu</a:t>
            </a:r>
            <a:endParaRPr kumimoji="1" lang="zh-CN" altLang="en-US"/>
          </a:p>
        </p:txBody>
      </p:sp>
      <p:sp>
        <p:nvSpPr>
          <p:cNvPr id="11" name="标题 1"/>
          <p:cNvSpPr txBox="1"/>
          <p:nvPr/>
        </p:nvSpPr>
        <p:spPr>
          <a:xfrm>
            <a:off x="6351558" y="2394331"/>
            <a:ext cx="1813322" cy="694707"/>
          </a:xfrm>
          <a:prstGeom prst="rect">
            <a:avLst/>
          </a:prstGeom>
          <a:noFill/>
          <a:ln cap="sq">
            <a:noFill/>
          </a:ln>
          <a:effectLst/>
        </p:spPr>
        <p:txBody>
          <a:bodyPr vert="horz" wrap="square" lIns="0" tIns="0" rIns="0" bIns="0" rtlCol="0" anchor="b"/>
          <a:lstStyle/>
          <a:p>
            <a:pPr algn="l">
              <a:lnSpc>
                <a:spcPct val="110000"/>
              </a:lnSpc>
            </a:pPr>
            <a:r>
              <a:rPr kumimoji="1" lang="en-US" altLang="zh-CN" sz="4000">
                <a:ln w="12700">
                  <a:noFill/>
                </a:ln>
                <a:solidFill>
                  <a:srgbClr val="FAB2AD">
                    <a:alpha val="100000"/>
                  </a:srgbClr>
                </a:solidFill>
                <a:latin typeface="Source Han Sans" panose="020B0400000000000000" charset="-122"/>
                <a:ea typeface="Source Han Sans" panose="020B0400000000000000" charset="-122"/>
                <a:cs typeface="Source Han Sans" panose="020B0400000000000000" charset="-122"/>
              </a:rPr>
              <a:t>03</a:t>
            </a:r>
            <a:endParaRPr kumimoji="1" lang="zh-CN" altLang="en-US"/>
          </a:p>
        </p:txBody>
      </p:sp>
      <p:sp>
        <p:nvSpPr>
          <p:cNvPr id="12" name="标题 1"/>
          <p:cNvSpPr txBox="1"/>
          <p:nvPr/>
        </p:nvSpPr>
        <p:spPr>
          <a:xfrm>
            <a:off x="6351558" y="3205451"/>
            <a:ext cx="2321762" cy="514761"/>
          </a:xfrm>
          <a:prstGeom prst="rect">
            <a:avLst/>
          </a:prstGeom>
          <a:noFill/>
          <a:ln cap="sq">
            <a:noFill/>
          </a:ln>
        </p:spPr>
        <p:txBody>
          <a:bodyPr vert="horz" wrap="square" lIns="0" tIns="0" rIns="0" bIns="0" rtlCol="0" anchor="t"/>
          <a:lstStyle/>
          <a:p>
            <a:pPr algn="l">
              <a:lnSpc>
                <a:spcPct val="110000"/>
              </a:lnSpc>
            </a:pPr>
            <a:r>
              <a:rPr kumimoji="1" lang="en-US" altLang="zh-CN" sz="186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The Cultural Impact of Mazu</a:t>
            </a:r>
            <a:endParaRPr kumimoji="1" lang="zh-CN" altLang="en-US"/>
          </a:p>
        </p:txBody>
      </p:sp>
      <p:sp>
        <p:nvSpPr>
          <p:cNvPr id="13" name="标题 1"/>
          <p:cNvSpPr txBox="1"/>
          <p:nvPr/>
        </p:nvSpPr>
        <p:spPr>
          <a:xfrm>
            <a:off x="9197138" y="2394331"/>
            <a:ext cx="1813322" cy="694707"/>
          </a:xfrm>
          <a:prstGeom prst="rect">
            <a:avLst/>
          </a:prstGeom>
          <a:noFill/>
          <a:ln cap="sq">
            <a:noFill/>
          </a:ln>
          <a:effectLst/>
        </p:spPr>
        <p:txBody>
          <a:bodyPr vert="horz" wrap="square" lIns="0" tIns="0" rIns="0" bIns="0" rtlCol="0" anchor="b"/>
          <a:lstStyle/>
          <a:p>
            <a:pPr algn="l">
              <a:lnSpc>
                <a:spcPct val="110000"/>
              </a:lnSpc>
            </a:pPr>
            <a:r>
              <a:rPr kumimoji="1" lang="en-US" altLang="zh-CN" sz="4000">
                <a:ln w="12700">
                  <a:noFill/>
                </a:ln>
                <a:solidFill>
                  <a:srgbClr val="7E342A">
                    <a:alpha val="100000"/>
                  </a:srgbClr>
                </a:solidFill>
                <a:latin typeface="Source Han Sans" panose="020B0400000000000000" charset="-122"/>
                <a:ea typeface="Source Han Sans" panose="020B0400000000000000" charset="-122"/>
                <a:cs typeface="Source Han Sans" panose="020B0400000000000000" charset="-122"/>
              </a:rPr>
              <a:t>04</a:t>
            </a:r>
            <a:endParaRPr kumimoji="1" lang="zh-CN" altLang="en-US"/>
          </a:p>
        </p:txBody>
      </p:sp>
      <p:sp>
        <p:nvSpPr>
          <p:cNvPr id="14" name="标题 1"/>
          <p:cNvSpPr txBox="1"/>
          <p:nvPr/>
        </p:nvSpPr>
        <p:spPr>
          <a:xfrm>
            <a:off x="9197138" y="3205451"/>
            <a:ext cx="2321762" cy="514761"/>
          </a:xfrm>
          <a:prstGeom prst="rect">
            <a:avLst/>
          </a:prstGeom>
          <a:noFill/>
          <a:ln cap="sq">
            <a:noFill/>
          </a:ln>
        </p:spPr>
        <p:txBody>
          <a:bodyPr vert="horz" wrap="square" lIns="0" tIns="0" rIns="0" bIns="0" rtlCol="0" anchor="t"/>
          <a:lstStyle/>
          <a:p>
            <a:pPr algn="l">
              <a:lnSpc>
                <a:spcPct val="110000"/>
              </a:lnSpc>
            </a:pPr>
            <a:r>
              <a:rPr kumimoji="1" lang="en-US" altLang="zh-CN" sz="186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Mazu in Modern Times</a:t>
            </a:r>
            <a:endParaRPr kumimoji="1"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flipH="1">
            <a:off x="3813240" y="1460730"/>
            <a:ext cx="7868065" cy="3956801"/>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flipH="1" flipV="1">
            <a:off x="10541747" y="2222165"/>
            <a:ext cx="703266" cy="558112"/>
          </a:xfrm>
          <a:custGeom>
            <a:avLst/>
            <a:gdLst>
              <a:gd name="connsiteX0" fmla="*/ 172500 w 431250"/>
              <a:gd name="connsiteY0" fmla="*/ 342240 h 342240"/>
              <a:gd name="connsiteX1" fmla="*/ 0 w 431250"/>
              <a:gd name="connsiteY1" fmla="*/ 342240 h 342240"/>
              <a:gd name="connsiteX2" fmla="*/ 0 w 431250"/>
              <a:gd name="connsiteY2" fmla="*/ 169740 h 342240"/>
              <a:gd name="connsiteX3" fmla="*/ 172500 w 431250"/>
              <a:gd name="connsiteY3" fmla="*/ 0 h 342240"/>
              <a:gd name="connsiteX4" fmla="*/ 172500 w 431250"/>
              <a:gd name="connsiteY4" fmla="*/ 74003 h 342240"/>
              <a:gd name="connsiteX5" fmla="*/ 74089 w 431250"/>
              <a:gd name="connsiteY5" fmla="*/ 169740 h 342240"/>
              <a:gd name="connsiteX6" fmla="*/ 172500 w 431250"/>
              <a:gd name="connsiteY6" fmla="*/ 169740 h 342240"/>
              <a:gd name="connsiteX7" fmla="*/ 431250 w 431250"/>
              <a:gd name="connsiteY7" fmla="*/ 342240 h 342240"/>
              <a:gd name="connsiteX8" fmla="*/ 258750 w 431250"/>
              <a:gd name="connsiteY8" fmla="*/ 342240 h 342240"/>
              <a:gd name="connsiteX9" fmla="*/ 258750 w 431250"/>
              <a:gd name="connsiteY9" fmla="*/ 169740 h 342240"/>
              <a:gd name="connsiteX10" fmla="*/ 431250 w 431250"/>
              <a:gd name="connsiteY10" fmla="*/ 0 h 342240"/>
              <a:gd name="connsiteX11" fmla="*/ 431250 w 431250"/>
              <a:gd name="connsiteY11" fmla="*/ 74003 h 342240"/>
              <a:gd name="connsiteX12" fmla="*/ 332839 w 431250"/>
              <a:gd name="connsiteY12" fmla="*/ 169740 h 342240"/>
              <a:gd name="connsiteX13" fmla="*/ 431250 w 431250"/>
              <a:gd name="connsiteY13" fmla="*/ 169740 h 342240"/>
            </a:gdLst>
            <a:ahLst/>
            <a:cxnLst/>
            <a:rect l="l" t="t" r="r" b="b"/>
            <a:pathLst>
              <a:path w="431250" h="342240">
                <a:moveTo>
                  <a:pt x="172500" y="342240"/>
                </a:moveTo>
                <a:lnTo>
                  <a:pt x="0" y="342240"/>
                </a:lnTo>
                <a:lnTo>
                  <a:pt x="0" y="169740"/>
                </a:lnTo>
                <a:cubicBezTo>
                  <a:pt x="1508" y="75551"/>
                  <a:pt x="78299" y="-12"/>
                  <a:pt x="172500" y="0"/>
                </a:cubicBezTo>
                <a:lnTo>
                  <a:pt x="172500" y="74003"/>
                </a:lnTo>
                <a:cubicBezTo>
                  <a:pt x="119195" y="74028"/>
                  <a:pt x="75583" y="116456"/>
                  <a:pt x="74089" y="169740"/>
                </a:cubicBezTo>
                <a:lnTo>
                  <a:pt x="172500" y="169740"/>
                </a:lnTo>
                <a:close/>
                <a:moveTo>
                  <a:pt x="431250" y="342240"/>
                </a:moveTo>
                <a:lnTo>
                  <a:pt x="258750" y="342240"/>
                </a:lnTo>
                <a:lnTo>
                  <a:pt x="258750" y="169740"/>
                </a:lnTo>
                <a:cubicBezTo>
                  <a:pt x="260258" y="75551"/>
                  <a:pt x="337049" y="-12"/>
                  <a:pt x="431250" y="0"/>
                </a:cubicBezTo>
                <a:lnTo>
                  <a:pt x="431250" y="74003"/>
                </a:lnTo>
                <a:cubicBezTo>
                  <a:pt x="377945" y="74028"/>
                  <a:pt x="334333" y="116456"/>
                  <a:pt x="332839" y="169740"/>
                </a:cubicBezTo>
                <a:lnTo>
                  <a:pt x="431250" y="169740"/>
                </a:lnTo>
                <a:close/>
              </a:path>
            </a:pathLst>
          </a:custGeom>
          <a:gradFill>
            <a:gsLst>
              <a:gs pos="0">
                <a:schemeClr val="accent1">
                  <a:alpha val="30000"/>
                </a:schemeClr>
              </a:gs>
              <a:gs pos="100000">
                <a:schemeClr val="accent1">
                  <a:alpha val="10000"/>
                </a:schemeClr>
              </a:gs>
            </a:gsLst>
            <a:lin ang="2700000" scaled="0"/>
          </a:gradFill>
          <a:ln w="5424" cap="flat">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nvSpPr>
        <p:spPr>
          <a:xfrm flipH="1">
            <a:off x="11330486" y="1679688"/>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7" name="标题 1"/>
          <p:cNvSpPr txBox="1"/>
          <p:nvPr/>
        </p:nvSpPr>
        <p:spPr>
          <a:xfrm flipH="1">
            <a:off x="11042216" y="1679688"/>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8" name="标题 1"/>
          <p:cNvSpPr txBox="1"/>
          <p:nvPr/>
        </p:nvSpPr>
        <p:spPr>
          <a:xfrm flipH="1">
            <a:off x="11179045" y="1753417"/>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9" name="标题 1"/>
          <p:cNvSpPr txBox="1"/>
          <p:nvPr/>
        </p:nvSpPr>
        <p:spPr>
          <a:xfrm flipH="1">
            <a:off x="11254100" y="178795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0" name="标题 1"/>
          <p:cNvSpPr txBox="1"/>
          <p:nvPr/>
        </p:nvSpPr>
        <p:spPr>
          <a:xfrm flipH="1">
            <a:off x="11287312" y="1829803"/>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flipH="1" flipV="1">
            <a:off x="11330486" y="5122761"/>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flipH="1" flipV="1">
            <a:off x="11042216" y="5197819"/>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flipH="1" flipV="1">
            <a:off x="11179045" y="50888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flipH="1" flipV="1">
            <a:off x="11254100" y="5013164"/>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H="1" flipV="1">
            <a:off x="11287312" y="4865706"/>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a:off x="705088"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6092220" y="2166391"/>
            <a:ext cx="2868900" cy="1108188"/>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PART</a:t>
            </a:r>
            <a:endParaRPr kumimoji="1" lang="zh-CN" altLang="en-US"/>
          </a:p>
        </p:txBody>
      </p:sp>
      <p:sp>
        <p:nvSpPr>
          <p:cNvPr id="19" name="标题 1"/>
          <p:cNvSpPr txBox="1"/>
          <p:nvPr/>
        </p:nvSpPr>
        <p:spPr>
          <a:xfrm>
            <a:off x="6092220" y="3368918"/>
            <a:ext cx="5262979" cy="1515532"/>
          </a:xfrm>
          <a:prstGeom prst="rect">
            <a:avLst/>
          </a:prstGeom>
          <a:noFill/>
          <a:ln w="12700" cap="sq">
            <a:noFill/>
            <a:miter/>
          </a:ln>
        </p:spPr>
        <p:txBody>
          <a:bodyPr vert="horz" wrap="square" lIns="91440" tIns="45720" rIns="91440" bIns="45720" rtlCol="0" anchor="t"/>
          <a:lstStyle/>
          <a:p>
            <a:pPr algn="l">
              <a:lnSpc>
                <a:spcPct val="130000"/>
              </a:lnSpc>
            </a:pPr>
            <a:r>
              <a:rPr kumimoji="1" lang="en-US" altLang="zh-CN" sz="4000">
                <a:ln w="12700">
                  <a:noFill/>
                </a:ln>
                <a:solidFill>
                  <a:srgbClr val="7E342A">
                    <a:alpha val="100000"/>
                  </a:srgbClr>
                </a:solidFill>
                <a:latin typeface="OPPOSans H" panose="00020600040101010101" charset="-122"/>
                <a:ea typeface="OPPOSans H" panose="00020600040101010101" charset="-122"/>
                <a:cs typeface="OPPOSans H" panose="00020600040101010101" charset="-122"/>
              </a:rPr>
              <a:t>The Origin of Mazu</a:t>
            </a:r>
            <a:endParaRPr kumimoji="1" lang="zh-CN" altLang="en-US"/>
          </a:p>
        </p:txBody>
      </p:sp>
      <p:sp>
        <p:nvSpPr>
          <p:cNvPr id="20" name="标题 1"/>
          <p:cNvSpPr txBox="1"/>
          <p:nvPr/>
        </p:nvSpPr>
        <p:spPr>
          <a:xfrm>
            <a:off x="508000"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21" name="图片 20" descr="C:/Users/妄念/Desktop/c1ffb4ff-79b1-41fc-bc37-3aacb773d575.jpgc1ffb4ff-79b1-41fc-bc37-3aacb773d575"/>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508000"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sp>
        <p:nvSpPr>
          <p:cNvPr id="22" name="标题 1"/>
          <p:cNvSpPr txBox="1"/>
          <p:nvPr/>
        </p:nvSpPr>
        <p:spPr>
          <a:xfrm>
            <a:off x="8917235" y="1028700"/>
            <a:ext cx="1549455" cy="2245879"/>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01</a:t>
            </a:r>
            <a:endParaRPr kumimoji="1" lang="zh-CN" altLang="en-US"/>
          </a:p>
        </p:txBody>
      </p:sp>
      <p:grpSp>
        <p:nvGrpSpPr>
          <p:cNvPr id="4" name="组合 3"/>
          <p:cNvGrpSpPr/>
          <p:nvPr/>
        </p:nvGrpSpPr>
        <p:grpSpPr>
          <a:xfrm>
            <a:off x="5496560" y="815340"/>
            <a:ext cx="2845435" cy="645160"/>
            <a:chOff x="991" y="1249"/>
            <a:chExt cx="4481" cy="1016"/>
          </a:xfrm>
        </p:grpSpPr>
        <p:sp>
          <p:nvSpPr>
            <p:cNvPr id="17"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3"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4" name="文本框 23"/>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4" name="图片 33" descr="3a83f859-bccf-4a87-80f9-0944cfd7089d"/>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6240145" y="3354705"/>
            <a:ext cx="4531995" cy="3213100"/>
          </a:xfrm>
          <a:prstGeom prst="rect">
            <a:avLst/>
          </a:prstGeom>
        </p:spPr>
      </p:pic>
      <p:pic>
        <p:nvPicPr>
          <p:cNvPr id="33" name="图片 32" descr="0a439912-a095-414f-ab1d-9b5ddde14ecd"/>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695325" y="1412875"/>
            <a:ext cx="4916805" cy="2861310"/>
          </a:xfrm>
          <a:prstGeom prst="rect">
            <a:avLst/>
          </a:prstGeom>
        </p:spPr>
      </p:pic>
      <p:sp>
        <p:nvSpPr>
          <p:cNvPr id="3" name="标题 1"/>
          <p:cNvSpPr txBox="1"/>
          <p:nvPr/>
        </p:nvSpPr>
        <p:spPr>
          <a:xfrm>
            <a:off x="-486059" y="3078866"/>
            <a:ext cx="11590812" cy="1818229"/>
          </a:xfrm>
          <a:custGeom>
            <a:avLst/>
            <a:gdLst>
              <a:gd name="connsiteX0" fmla="*/ 140676 w 12400742"/>
              <a:gd name="connsiteY0" fmla="*/ 2317655 h 2613182"/>
              <a:gd name="connsiteX1" fmla="*/ 140676 w 12400742"/>
              <a:gd name="connsiteY1" fmla="*/ 2419255 h 2613182"/>
              <a:gd name="connsiteX2" fmla="*/ 1605940 w 12400742"/>
              <a:gd name="connsiteY2" fmla="*/ 2434017 h 2613182"/>
              <a:gd name="connsiteX3" fmla="*/ 6046081 w 12400742"/>
              <a:gd name="connsiteY3" fmla="*/ 7034 h 2613182"/>
              <a:gd name="connsiteX4" fmla="*/ 9584735 w 12400742"/>
              <a:gd name="connsiteY4" fmla="*/ 1643352 h 2613182"/>
              <a:gd name="connsiteX5" fmla="*/ 12400742 w 12400742"/>
              <a:gd name="connsiteY5" fmla="*/ 768600 h 2613182"/>
              <a:gd name="connsiteX6" fmla="*/ 10889083 w 10889083"/>
              <a:gd name="connsiteY6" fmla="*/ 138543 h 4180794"/>
              <a:gd name="connsiteX7" fmla="*/ 10889083 w 10889083"/>
              <a:gd name="connsiteY7" fmla="*/ 209425 h 4251676"/>
            </a:gdLst>
            <a:ahLst/>
            <a:cxnLst/>
            <a:rect l="l" t="t" r="r" b="b"/>
            <a:pathLst>
              <a:path w="12400742" h="2613182">
                <a:moveTo>
                  <a:pt x="140676" y="2317655"/>
                </a:moveTo>
                <a:cubicBezTo>
                  <a:pt x="19602" y="2270241"/>
                  <a:pt x="-103535" y="2399861"/>
                  <a:pt x="140676" y="2419255"/>
                </a:cubicBezTo>
                <a:cubicBezTo>
                  <a:pt x="384887" y="2438649"/>
                  <a:pt x="621706" y="2836054"/>
                  <a:pt x="1605940" y="2434017"/>
                </a:cubicBezTo>
                <a:cubicBezTo>
                  <a:pt x="2590174" y="2031980"/>
                  <a:pt x="4716282" y="138811"/>
                  <a:pt x="6046081" y="7034"/>
                </a:cubicBezTo>
                <a:cubicBezTo>
                  <a:pt x="7375880" y="-124743"/>
                  <a:pt x="8226357" y="1638786"/>
                  <a:pt x="9584735" y="1643352"/>
                </a:cubicBezTo>
                <a:cubicBezTo>
                  <a:pt x="11104098" y="1601057"/>
                  <a:pt x="11502114" y="1148702"/>
                  <a:pt x="12400742" y="768600"/>
                </a:cubicBezTo>
              </a:path>
            </a:pathLst>
          </a:custGeom>
          <a:noFill/>
          <a:ln w="34925" cap="sq">
            <a:gradFill>
              <a:gsLst>
                <a:gs pos="0">
                  <a:schemeClr val="accent1">
                    <a:lumMod val="40000"/>
                    <a:lumOff val="60000"/>
                    <a:alpha val="0"/>
                  </a:schemeClr>
                </a:gs>
                <a:gs pos="33000">
                  <a:schemeClr val="accent1">
                    <a:lumMod val="60000"/>
                    <a:lumOff val="40000"/>
                    <a:alpha val="100000"/>
                  </a:schemeClr>
                </a:gs>
                <a:gs pos="75000">
                  <a:schemeClr val="accent1">
                    <a:alpha val="100000"/>
                  </a:schemeClr>
                </a:gs>
              </a:gsLst>
              <a:lin ang="0" scaled="0"/>
            </a:grad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1584960" y="5080000"/>
            <a:ext cx="4654550" cy="1489075"/>
          </a:xfrm>
          <a:prstGeom prst="rect">
            <a:avLst/>
          </a:prstGeom>
          <a:noFill/>
          <a:ln>
            <a:noFill/>
          </a:ln>
        </p:spPr>
        <p:txBody>
          <a:bodyPr vert="horz" wrap="square" lIns="91440" tIns="45720" rIns="91440" bIns="45720" rtlCol="0" anchor="t"/>
          <a:lstStyle/>
          <a:p>
            <a:pPr algn="l">
              <a:lnSpc>
                <a:spcPct val="150000"/>
              </a:lnSpc>
            </a:pPr>
            <a:r>
              <a:rPr kumimoji="1" lang="en-US" altLang="zh-CN" sz="14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sym typeface="+mn-ea"/>
              </a:rPr>
              <a:t>Lin Moniang was born in the 10th century on Meizhou Island. From a young age, she showed extraordinary abilities, such as predicting the weather and having a special connection with the sea.</a:t>
            </a:r>
          </a:p>
        </p:txBody>
      </p:sp>
      <p:sp>
        <p:nvSpPr>
          <p:cNvPr id="5" name="标题 1"/>
          <p:cNvSpPr txBox="1"/>
          <p:nvPr/>
        </p:nvSpPr>
        <p:spPr>
          <a:xfrm>
            <a:off x="1585154" y="4535332"/>
            <a:ext cx="3246682" cy="457397"/>
          </a:xfrm>
          <a:prstGeom prst="rect">
            <a:avLst/>
          </a:prstGeom>
          <a:noFill/>
          <a:ln>
            <a:noFill/>
          </a:ln>
        </p:spPr>
        <p:txBody>
          <a:bodyPr vert="horz" wrap="square" lIns="91440" tIns="45720" rIns="91440" bIns="45720" rtlCol="0" anchor="b"/>
          <a:lstStyle/>
          <a:p>
            <a:pPr algn="l">
              <a:lnSpc>
                <a:spcPct val="130000"/>
              </a:lnSpc>
            </a:pPr>
            <a:r>
              <a:rPr kumimoji="1" lang="en-US" altLang="zh-CN" sz="2400">
                <a:ln w="12700">
                  <a:noFill/>
                </a:ln>
                <a:solidFill>
                  <a:srgbClr val="000000">
                    <a:alpha val="100000"/>
                  </a:srgbClr>
                </a:solidFill>
                <a:latin typeface="Source Han Sans CN Bold" panose="020B0800000000000000" charset="-122"/>
                <a:ea typeface="Source Han Sans CN Bold" panose="020B0800000000000000" charset="-122"/>
                <a:cs typeface="Source Han Sans CN Bold" panose="020B0800000000000000" charset="-122"/>
                <a:sym typeface="+mn-ea"/>
              </a:rPr>
              <a:t>Birth and Early Life</a:t>
            </a:r>
            <a:endParaRPr kumimoji="1" lang="en-US" altLang="zh-CN" sz="2400">
              <a:ln w="12700">
                <a:noFill/>
              </a:ln>
              <a:solidFill>
                <a:srgbClr val="000000">
                  <a:alpha val="100000"/>
                </a:srgbClr>
              </a:solidFill>
              <a:latin typeface="Source Han Sans CN Bold" panose="020B0800000000000000" charset="-122"/>
              <a:ea typeface="Source Han Sans CN Bold" panose="020B0800000000000000" charset="-122"/>
              <a:cs typeface="Source Han Sans CN Bold" panose="020B0800000000000000" charset="-122"/>
            </a:endParaRPr>
          </a:p>
        </p:txBody>
      </p:sp>
      <p:sp>
        <p:nvSpPr>
          <p:cNvPr id="6" name="标题 1"/>
          <p:cNvSpPr txBox="1"/>
          <p:nvPr/>
        </p:nvSpPr>
        <p:spPr>
          <a:xfrm>
            <a:off x="6119495" y="2026285"/>
            <a:ext cx="4827905" cy="1054100"/>
          </a:xfrm>
          <a:prstGeom prst="rect">
            <a:avLst/>
          </a:prstGeom>
          <a:noFill/>
          <a:ln>
            <a:noFill/>
          </a:ln>
        </p:spPr>
        <p:txBody>
          <a:bodyPr vert="horz" wrap="square" lIns="91440" tIns="45720" rIns="91440" bIns="45720" rtlCol="0" anchor="t"/>
          <a:lstStyle/>
          <a:p>
            <a:pPr algn="l">
              <a:lnSpc>
                <a:spcPct val="150000"/>
              </a:lnSpc>
            </a:pPr>
            <a:r>
              <a:rPr kumimoji="1" lang="en-US" altLang="zh-CN" sz="1400">
                <a:ln w="12700">
                  <a:noFill/>
                </a:ln>
                <a:solidFill>
                  <a:srgbClr val="262626">
                    <a:alpha val="100000"/>
                  </a:srgbClr>
                </a:solidFill>
                <a:latin typeface="Source Han Sans" panose="020B0400000000000000" charset="-122"/>
                <a:ea typeface="Source Han Sans" panose="020B0400000000000000" charset="-122"/>
                <a:cs typeface="Source Han Sans" panose="020B0400000000000000" charset="-122"/>
              </a:rPr>
              <a:t>The story of Mazu begins in the 10th century in Meizhou Island, Fujian Province. Her real name was Lin Moniang. From a young age, she showed extraordinary abilities.</a:t>
            </a:r>
          </a:p>
        </p:txBody>
      </p:sp>
      <p:sp>
        <p:nvSpPr>
          <p:cNvPr id="7" name="标题 1"/>
          <p:cNvSpPr txBox="1"/>
          <p:nvPr/>
        </p:nvSpPr>
        <p:spPr>
          <a:xfrm>
            <a:off x="6119461" y="1440520"/>
            <a:ext cx="3246682" cy="470097"/>
          </a:xfrm>
          <a:prstGeom prst="rect">
            <a:avLst/>
          </a:prstGeom>
          <a:noFill/>
          <a:ln>
            <a:noFill/>
          </a:ln>
        </p:spPr>
        <p:txBody>
          <a:bodyPr vert="horz" wrap="square" lIns="91440" tIns="45720" rIns="91440" bIns="45720" rtlCol="0" anchor="b"/>
          <a:lstStyle/>
          <a:p>
            <a:pPr algn="l">
              <a:lnSpc>
                <a:spcPct val="130000"/>
              </a:lnSpc>
            </a:pPr>
            <a:r>
              <a:rPr kumimoji="1" lang="en-US" altLang="zh-CN" sz="2400">
                <a:ln w="12700">
                  <a:noFill/>
                </a:ln>
                <a:solidFill>
                  <a:srgbClr val="000000">
                    <a:alpha val="100000"/>
                  </a:srgbClr>
                </a:solidFill>
                <a:latin typeface="Source Han Sans CN Bold" panose="020B0800000000000000" charset="-122"/>
                <a:ea typeface="Source Han Sans CN Bold" panose="020B0800000000000000" charset="-122"/>
                <a:cs typeface="Source Han Sans CN Bold" panose="020B0800000000000000" charset="-122"/>
                <a:sym typeface="+mn-ea"/>
              </a:rPr>
              <a:t>Origins of the Faith</a:t>
            </a:r>
          </a:p>
        </p:txBody>
      </p:sp>
      <p:sp>
        <p:nvSpPr>
          <p:cNvPr id="8" name="标题 1"/>
          <p:cNvSpPr txBox="1"/>
          <p:nvPr/>
        </p:nvSpPr>
        <p:spPr>
          <a:xfrm>
            <a:off x="1276350" y="4457700"/>
            <a:ext cx="259080" cy="259080"/>
          </a:xfrm>
          <a:prstGeom prst="ellipse">
            <a:avLst/>
          </a:prstGeom>
          <a:solidFill>
            <a:schemeClr val="accent1">
              <a:alpha val="25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nvSpPr>
        <p:spPr>
          <a:xfrm>
            <a:off x="1334770" y="4516120"/>
            <a:ext cx="142240" cy="142240"/>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0" name="标题 1"/>
          <p:cNvSpPr txBox="1"/>
          <p:nvPr/>
        </p:nvSpPr>
        <p:spPr>
          <a:xfrm>
            <a:off x="5918734" y="3095669"/>
            <a:ext cx="259080" cy="259080"/>
          </a:xfrm>
          <a:prstGeom prst="ellipse">
            <a:avLst/>
          </a:prstGeom>
          <a:solidFill>
            <a:schemeClr val="accent1">
              <a:alpha val="25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1" name="标题 1"/>
          <p:cNvSpPr txBox="1"/>
          <p:nvPr/>
        </p:nvSpPr>
        <p:spPr>
          <a:xfrm>
            <a:off x="5977154" y="3154089"/>
            <a:ext cx="142240" cy="142240"/>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2" name="标题 1"/>
          <p:cNvSpPr txBox="1"/>
          <p:nvPr/>
        </p:nvSpPr>
        <p:spPr>
          <a:xfrm flipH="1" flipV="1">
            <a:off x="9263913" y="1269670"/>
            <a:ext cx="373937" cy="296786"/>
          </a:xfrm>
          <a:custGeom>
            <a:avLst/>
            <a:gdLst>
              <a:gd name="connsiteX0" fmla="*/ 4460875 w 4648200"/>
              <a:gd name="connsiteY0" fmla="*/ 1063 h 3689183"/>
              <a:gd name="connsiteX1" fmla="*/ 4648200 w 4648200"/>
              <a:gd name="connsiteY1" fmla="*/ 6183 h 3689183"/>
              <a:gd name="connsiteX2" fmla="*/ 4648200 w 4648200"/>
              <a:gd name="connsiteY2" fmla="*/ 992946 h 3689183"/>
              <a:gd name="connsiteX3" fmla="*/ 4518025 w 4648200"/>
              <a:gd name="connsiteY3" fmla="*/ 994301 h 3689183"/>
              <a:gd name="connsiteX4" fmla="*/ 4272420 w 4648200"/>
              <a:gd name="connsiteY4" fmla="*/ 1033069 h 3689183"/>
              <a:gd name="connsiteX5" fmla="*/ 3933961 w 4648200"/>
              <a:gd name="connsiteY5" fmla="*/ 1189345 h 3689183"/>
              <a:gd name="connsiteX6" fmla="*/ 3645393 w 4648200"/>
              <a:gd name="connsiteY6" fmla="*/ 1584158 h 3689183"/>
              <a:gd name="connsiteX7" fmla="*/ 3643188 w 4648200"/>
              <a:gd name="connsiteY7" fmla="*/ 1619083 h 3689183"/>
              <a:gd name="connsiteX8" fmla="*/ 4648200 w 4648200"/>
              <a:gd name="connsiteY8" fmla="*/ 1619083 h 3689183"/>
              <a:gd name="connsiteX9" fmla="*/ 4648200 w 4648200"/>
              <a:gd name="connsiteY9" fmla="*/ 3689183 h 3689183"/>
              <a:gd name="connsiteX10" fmla="*/ 2576066 w 4648200"/>
              <a:gd name="connsiteY10" fmla="*/ 3689183 h 3689183"/>
              <a:gd name="connsiteX11" fmla="*/ 2574985 w 4648200"/>
              <a:gd name="connsiteY11" fmla="*/ 2701758 h 3689183"/>
              <a:gd name="connsiteX12" fmla="*/ 2601575 w 4648200"/>
              <a:gd name="connsiteY12" fmla="*/ 1555583 h 3689183"/>
              <a:gd name="connsiteX13" fmla="*/ 2868943 w 4648200"/>
              <a:gd name="connsiteY13" fmla="*/ 806883 h 3689183"/>
              <a:gd name="connsiteX14" fmla="*/ 3025733 w 4648200"/>
              <a:gd name="connsiteY14" fmla="*/ 590276 h 3689183"/>
              <a:gd name="connsiteX15" fmla="*/ 3362139 w 4648200"/>
              <a:gd name="connsiteY15" fmla="*/ 300402 h 3689183"/>
              <a:gd name="connsiteX16" fmla="*/ 3520274 w 4648200"/>
              <a:gd name="connsiteY16" fmla="*/ 220885 h 3689183"/>
              <a:gd name="connsiteX17" fmla="*/ 4159250 w 4648200"/>
              <a:gd name="connsiteY17" fmla="*/ 13332 h 3689183"/>
              <a:gd name="connsiteX18" fmla="*/ 4460875 w 4648200"/>
              <a:gd name="connsiteY18" fmla="*/ 1063 h 3689183"/>
              <a:gd name="connsiteX19" fmla="*/ 1726629 w 4648200"/>
              <a:gd name="connsiteY19" fmla="*/ 196 h 3689183"/>
              <a:gd name="connsiteX20" fmla="*/ 1876574 w 4648200"/>
              <a:gd name="connsiteY20" fmla="*/ 1865 h 3689183"/>
              <a:gd name="connsiteX21" fmla="*/ 2070398 w 4648200"/>
              <a:gd name="connsiteY21" fmla="*/ 6183 h 3689183"/>
              <a:gd name="connsiteX22" fmla="*/ 2051050 w 4648200"/>
              <a:gd name="connsiteY22" fmla="*/ 977733 h 3689183"/>
              <a:gd name="connsiteX23" fmla="*/ 1942465 w 4648200"/>
              <a:gd name="connsiteY23" fmla="*/ 992180 h 3689183"/>
              <a:gd name="connsiteX24" fmla="*/ 1751965 w 4648200"/>
              <a:gd name="connsiteY24" fmla="*/ 1015226 h 3689183"/>
              <a:gd name="connsiteX25" fmla="*/ 1452387 w 4648200"/>
              <a:gd name="connsiteY25" fmla="*/ 1119691 h 3689183"/>
              <a:gd name="connsiteX26" fmla="*/ 1075521 w 4648200"/>
              <a:gd name="connsiteY26" fmla="*/ 1519837 h 3689183"/>
              <a:gd name="connsiteX27" fmla="*/ 1054100 w 4648200"/>
              <a:gd name="connsiteY27" fmla="*/ 1605417 h 3689183"/>
              <a:gd name="connsiteX28" fmla="*/ 1552575 w 4648200"/>
              <a:gd name="connsiteY28" fmla="*/ 1615762 h 3689183"/>
              <a:gd name="connsiteX29" fmla="*/ 2051050 w 4648200"/>
              <a:gd name="connsiteY29" fmla="*/ 1612733 h 3689183"/>
              <a:gd name="connsiteX30" fmla="*/ 2070249 w 4648200"/>
              <a:gd name="connsiteY30" fmla="*/ 3689183 h 3689183"/>
              <a:gd name="connsiteX31" fmla="*/ 0 w 4648200"/>
              <a:gd name="connsiteY31" fmla="*/ 3689183 h 3689183"/>
              <a:gd name="connsiteX32" fmla="*/ 0 w 4648200"/>
              <a:gd name="connsiteY32" fmla="*/ 2709738 h 3689183"/>
              <a:gd name="connsiteX33" fmla="*/ 46021 w 4648200"/>
              <a:gd name="connsiteY33" fmla="*/ 1365083 h 3689183"/>
              <a:gd name="connsiteX34" fmla="*/ 1435100 w 4648200"/>
              <a:gd name="connsiteY34" fmla="*/ 37821 h 3689183"/>
              <a:gd name="connsiteX35" fmla="*/ 1638300 w 4648200"/>
              <a:gd name="connsiteY35" fmla="*/ 2246 h 3689183"/>
              <a:gd name="connsiteX36" fmla="*/ 1726629 w 4648200"/>
              <a:gd name="connsiteY36" fmla="*/ 196 h 3689183"/>
            </a:gdLst>
            <a:ahLst/>
            <a:cxnLst/>
            <a:rect l="l" t="t" r="r" b="b"/>
            <a:pathLst>
              <a:path w="4648200" h="3689183">
                <a:moveTo>
                  <a:pt x="4460875" y="1063"/>
                </a:moveTo>
                <a:lnTo>
                  <a:pt x="4648200" y="6183"/>
                </a:lnTo>
                <a:lnTo>
                  <a:pt x="4648200" y="992946"/>
                </a:lnTo>
                <a:lnTo>
                  <a:pt x="4518025" y="994301"/>
                </a:lnTo>
                <a:cubicBezTo>
                  <a:pt x="4410948" y="995416"/>
                  <a:pt x="4367368" y="1002295"/>
                  <a:pt x="4272420" y="1033069"/>
                </a:cubicBezTo>
                <a:cubicBezTo>
                  <a:pt x="4059729" y="1102007"/>
                  <a:pt x="4007849" y="1125961"/>
                  <a:pt x="3933961" y="1189345"/>
                </a:cubicBezTo>
                <a:cubicBezTo>
                  <a:pt x="3806410" y="1298764"/>
                  <a:pt x="3649890" y="1512911"/>
                  <a:pt x="3645393" y="1584158"/>
                </a:cubicBezTo>
                <a:lnTo>
                  <a:pt x="3643188" y="1619083"/>
                </a:lnTo>
                <a:lnTo>
                  <a:pt x="4648200" y="1619083"/>
                </a:lnTo>
                <a:lnTo>
                  <a:pt x="4648200" y="3689183"/>
                </a:lnTo>
                <a:lnTo>
                  <a:pt x="2576066" y="3689183"/>
                </a:lnTo>
                <a:lnTo>
                  <a:pt x="2574985" y="2701758"/>
                </a:lnTo>
                <a:cubicBezTo>
                  <a:pt x="2573934" y="1741785"/>
                  <a:pt x="2574673" y="1709920"/>
                  <a:pt x="2601575" y="1555583"/>
                </a:cubicBezTo>
                <a:cubicBezTo>
                  <a:pt x="2653662" y="1256758"/>
                  <a:pt x="2689828" y="1155484"/>
                  <a:pt x="2868943" y="806883"/>
                </a:cubicBezTo>
                <a:cubicBezTo>
                  <a:pt x="2916304" y="714707"/>
                  <a:pt x="2953900" y="662768"/>
                  <a:pt x="3025733" y="590276"/>
                </a:cubicBezTo>
                <a:cubicBezTo>
                  <a:pt x="3215511" y="398756"/>
                  <a:pt x="3284551" y="339266"/>
                  <a:pt x="3362139" y="300402"/>
                </a:cubicBezTo>
                <a:cubicBezTo>
                  <a:pt x="3405693" y="278586"/>
                  <a:pt x="3476854" y="242803"/>
                  <a:pt x="3520274" y="220885"/>
                </a:cubicBezTo>
                <a:cubicBezTo>
                  <a:pt x="3682211" y="139139"/>
                  <a:pt x="3990476" y="39008"/>
                  <a:pt x="4159250" y="13332"/>
                </a:cubicBezTo>
                <a:cubicBezTo>
                  <a:pt x="4232597" y="2173"/>
                  <a:pt x="4340667" y="-2222"/>
                  <a:pt x="4460875" y="1063"/>
                </a:cubicBezTo>
                <a:close/>
                <a:moveTo>
                  <a:pt x="1726629" y="196"/>
                </a:moveTo>
                <a:cubicBezTo>
                  <a:pt x="1769816" y="127"/>
                  <a:pt x="1823273" y="678"/>
                  <a:pt x="1876574" y="1865"/>
                </a:cubicBezTo>
                <a:lnTo>
                  <a:pt x="2070398" y="6183"/>
                </a:lnTo>
                <a:lnTo>
                  <a:pt x="2051050" y="977733"/>
                </a:lnTo>
                <a:lnTo>
                  <a:pt x="1942465" y="992180"/>
                </a:lnTo>
                <a:cubicBezTo>
                  <a:pt x="1882744" y="1000126"/>
                  <a:pt x="1797019" y="1010497"/>
                  <a:pt x="1751965" y="1015226"/>
                </a:cubicBezTo>
                <a:cubicBezTo>
                  <a:pt x="1635836" y="1027415"/>
                  <a:pt x="1556549" y="1055063"/>
                  <a:pt x="1452387" y="1119691"/>
                </a:cubicBezTo>
                <a:cubicBezTo>
                  <a:pt x="1270755" y="1232387"/>
                  <a:pt x="1110238" y="1402819"/>
                  <a:pt x="1075521" y="1519837"/>
                </a:cubicBezTo>
                <a:cubicBezTo>
                  <a:pt x="1063740" y="1559550"/>
                  <a:pt x="1054100" y="1598060"/>
                  <a:pt x="1054100" y="1605417"/>
                </a:cubicBezTo>
                <a:cubicBezTo>
                  <a:pt x="1054100" y="1614607"/>
                  <a:pt x="1210038" y="1617844"/>
                  <a:pt x="1552575" y="1615762"/>
                </a:cubicBezTo>
                <a:lnTo>
                  <a:pt x="2051050" y="1612733"/>
                </a:lnTo>
                <a:lnTo>
                  <a:pt x="2070249" y="3689183"/>
                </a:lnTo>
                <a:lnTo>
                  <a:pt x="0" y="3689183"/>
                </a:lnTo>
                <a:lnTo>
                  <a:pt x="0" y="2709738"/>
                </a:lnTo>
                <a:cubicBezTo>
                  <a:pt x="0" y="1730309"/>
                  <a:pt x="6789" y="1531940"/>
                  <a:pt x="46021" y="1365083"/>
                </a:cubicBezTo>
                <a:cubicBezTo>
                  <a:pt x="218582" y="631155"/>
                  <a:pt x="687332" y="183266"/>
                  <a:pt x="1435100" y="37821"/>
                </a:cubicBezTo>
                <a:cubicBezTo>
                  <a:pt x="1522413" y="20838"/>
                  <a:pt x="1613852" y="4829"/>
                  <a:pt x="1638300" y="2246"/>
                </a:cubicBezTo>
                <a:cubicBezTo>
                  <a:pt x="1650524" y="954"/>
                  <a:pt x="1683442" y="265"/>
                  <a:pt x="1726629" y="196"/>
                </a:cubicBezTo>
                <a:close/>
              </a:path>
            </a:pathLst>
          </a:custGeom>
          <a:solidFill>
            <a:schemeClr val="accent1"/>
          </a:solidFill>
          <a:ln w="12700" cap="sq">
            <a:noFill/>
            <a:miter/>
          </a:ln>
        </p:spPr>
        <p:txBody>
          <a:bodyPr vert="horz" wrap="square" lIns="91440" tIns="45720" rIns="91440" bIns="45720" rtlCol="0" anchor="ctr"/>
          <a:lstStyle/>
          <a:p>
            <a:pPr algn="ctr">
              <a:lnSpc>
                <a:spcPct val="100000"/>
              </a:lnSpc>
            </a:pPr>
            <a:endParaRPr kumimoji="1" lang="zh-CN" altLang="en-US"/>
          </a:p>
        </p:txBody>
      </p:sp>
      <p:sp>
        <p:nvSpPr>
          <p:cNvPr id="13" name="标题 1"/>
          <p:cNvSpPr txBox="1"/>
          <p:nvPr/>
        </p:nvSpPr>
        <p:spPr>
          <a:xfrm flipH="1" flipV="1">
            <a:off x="4998806" y="4467827"/>
            <a:ext cx="373937" cy="296786"/>
          </a:xfrm>
          <a:custGeom>
            <a:avLst/>
            <a:gdLst>
              <a:gd name="connsiteX0" fmla="*/ 4460875 w 4648200"/>
              <a:gd name="connsiteY0" fmla="*/ 1063 h 3689183"/>
              <a:gd name="connsiteX1" fmla="*/ 4648200 w 4648200"/>
              <a:gd name="connsiteY1" fmla="*/ 6183 h 3689183"/>
              <a:gd name="connsiteX2" fmla="*/ 4648200 w 4648200"/>
              <a:gd name="connsiteY2" fmla="*/ 992946 h 3689183"/>
              <a:gd name="connsiteX3" fmla="*/ 4518025 w 4648200"/>
              <a:gd name="connsiteY3" fmla="*/ 994301 h 3689183"/>
              <a:gd name="connsiteX4" fmla="*/ 4272420 w 4648200"/>
              <a:gd name="connsiteY4" fmla="*/ 1033069 h 3689183"/>
              <a:gd name="connsiteX5" fmla="*/ 3933961 w 4648200"/>
              <a:gd name="connsiteY5" fmla="*/ 1189345 h 3689183"/>
              <a:gd name="connsiteX6" fmla="*/ 3645393 w 4648200"/>
              <a:gd name="connsiteY6" fmla="*/ 1584158 h 3689183"/>
              <a:gd name="connsiteX7" fmla="*/ 3643188 w 4648200"/>
              <a:gd name="connsiteY7" fmla="*/ 1619083 h 3689183"/>
              <a:gd name="connsiteX8" fmla="*/ 4648200 w 4648200"/>
              <a:gd name="connsiteY8" fmla="*/ 1619083 h 3689183"/>
              <a:gd name="connsiteX9" fmla="*/ 4648200 w 4648200"/>
              <a:gd name="connsiteY9" fmla="*/ 3689183 h 3689183"/>
              <a:gd name="connsiteX10" fmla="*/ 2576066 w 4648200"/>
              <a:gd name="connsiteY10" fmla="*/ 3689183 h 3689183"/>
              <a:gd name="connsiteX11" fmla="*/ 2574985 w 4648200"/>
              <a:gd name="connsiteY11" fmla="*/ 2701758 h 3689183"/>
              <a:gd name="connsiteX12" fmla="*/ 2601575 w 4648200"/>
              <a:gd name="connsiteY12" fmla="*/ 1555583 h 3689183"/>
              <a:gd name="connsiteX13" fmla="*/ 2868943 w 4648200"/>
              <a:gd name="connsiteY13" fmla="*/ 806883 h 3689183"/>
              <a:gd name="connsiteX14" fmla="*/ 3025733 w 4648200"/>
              <a:gd name="connsiteY14" fmla="*/ 590276 h 3689183"/>
              <a:gd name="connsiteX15" fmla="*/ 3362139 w 4648200"/>
              <a:gd name="connsiteY15" fmla="*/ 300402 h 3689183"/>
              <a:gd name="connsiteX16" fmla="*/ 3520274 w 4648200"/>
              <a:gd name="connsiteY16" fmla="*/ 220885 h 3689183"/>
              <a:gd name="connsiteX17" fmla="*/ 4159250 w 4648200"/>
              <a:gd name="connsiteY17" fmla="*/ 13332 h 3689183"/>
              <a:gd name="connsiteX18" fmla="*/ 4460875 w 4648200"/>
              <a:gd name="connsiteY18" fmla="*/ 1063 h 3689183"/>
              <a:gd name="connsiteX19" fmla="*/ 1726629 w 4648200"/>
              <a:gd name="connsiteY19" fmla="*/ 196 h 3689183"/>
              <a:gd name="connsiteX20" fmla="*/ 1876574 w 4648200"/>
              <a:gd name="connsiteY20" fmla="*/ 1865 h 3689183"/>
              <a:gd name="connsiteX21" fmla="*/ 2070398 w 4648200"/>
              <a:gd name="connsiteY21" fmla="*/ 6183 h 3689183"/>
              <a:gd name="connsiteX22" fmla="*/ 2051050 w 4648200"/>
              <a:gd name="connsiteY22" fmla="*/ 977733 h 3689183"/>
              <a:gd name="connsiteX23" fmla="*/ 1942465 w 4648200"/>
              <a:gd name="connsiteY23" fmla="*/ 992180 h 3689183"/>
              <a:gd name="connsiteX24" fmla="*/ 1751965 w 4648200"/>
              <a:gd name="connsiteY24" fmla="*/ 1015226 h 3689183"/>
              <a:gd name="connsiteX25" fmla="*/ 1452387 w 4648200"/>
              <a:gd name="connsiteY25" fmla="*/ 1119691 h 3689183"/>
              <a:gd name="connsiteX26" fmla="*/ 1075521 w 4648200"/>
              <a:gd name="connsiteY26" fmla="*/ 1519837 h 3689183"/>
              <a:gd name="connsiteX27" fmla="*/ 1054100 w 4648200"/>
              <a:gd name="connsiteY27" fmla="*/ 1605417 h 3689183"/>
              <a:gd name="connsiteX28" fmla="*/ 1552575 w 4648200"/>
              <a:gd name="connsiteY28" fmla="*/ 1615762 h 3689183"/>
              <a:gd name="connsiteX29" fmla="*/ 2051050 w 4648200"/>
              <a:gd name="connsiteY29" fmla="*/ 1612733 h 3689183"/>
              <a:gd name="connsiteX30" fmla="*/ 2070249 w 4648200"/>
              <a:gd name="connsiteY30" fmla="*/ 3689183 h 3689183"/>
              <a:gd name="connsiteX31" fmla="*/ 0 w 4648200"/>
              <a:gd name="connsiteY31" fmla="*/ 3689183 h 3689183"/>
              <a:gd name="connsiteX32" fmla="*/ 0 w 4648200"/>
              <a:gd name="connsiteY32" fmla="*/ 2709738 h 3689183"/>
              <a:gd name="connsiteX33" fmla="*/ 46021 w 4648200"/>
              <a:gd name="connsiteY33" fmla="*/ 1365083 h 3689183"/>
              <a:gd name="connsiteX34" fmla="*/ 1435100 w 4648200"/>
              <a:gd name="connsiteY34" fmla="*/ 37821 h 3689183"/>
              <a:gd name="connsiteX35" fmla="*/ 1638300 w 4648200"/>
              <a:gd name="connsiteY35" fmla="*/ 2246 h 3689183"/>
              <a:gd name="connsiteX36" fmla="*/ 1726629 w 4648200"/>
              <a:gd name="connsiteY36" fmla="*/ 196 h 3689183"/>
            </a:gdLst>
            <a:ahLst/>
            <a:cxnLst/>
            <a:rect l="l" t="t" r="r" b="b"/>
            <a:pathLst>
              <a:path w="4648200" h="3689183">
                <a:moveTo>
                  <a:pt x="4460875" y="1063"/>
                </a:moveTo>
                <a:lnTo>
                  <a:pt x="4648200" y="6183"/>
                </a:lnTo>
                <a:lnTo>
                  <a:pt x="4648200" y="992946"/>
                </a:lnTo>
                <a:lnTo>
                  <a:pt x="4518025" y="994301"/>
                </a:lnTo>
                <a:cubicBezTo>
                  <a:pt x="4410948" y="995416"/>
                  <a:pt x="4367368" y="1002295"/>
                  <a:pt x="4272420" y="1033069"/>
                </a:cubicBezTo>
                <a:cubicBezTo>
                  <a:pt x="4059729" y="1102007"/>
                  <a:pt x="4007849" y="1125961"/>
                  <a:pt x="3933961" y="1189345"/>
                </a:cubicBezTo>
                <a:cubicBezTo>
                  <a:pt x="3806410" y="1298764"/>
                  <a:pt x="3649890" y="1512911"/>
                  <a:pt x="3645393" y="1584158"/>
                </a:cubicBezTo>
                <a:lnTo>
                  <a:pt x="3643188" y="1619083"/>
                </a:lnTo>
                <a:lnTo>
                  <a:pt x="4648200" y="1619083"/>
                </a:lnTo>
                <a:lnTo>
                  <a:pt x="4648200" y="3689183"/>
                </a:lnTo>
                <a:lnTo>
                  <a:pt x="2576066" y="3689183"/>
                </a:lnTo>
                <a:lnTo>
                  <a:pt x="2574985" y="2701758"/>
                </a:lnTo>
                <a:cubicBezTo>
                  <a:pt x="2573934" y="1741785"/>
                  <a:pt x="2574673" y="1709920"/>
                  <a:pt x="2601575" y="1555583"/>
                </a:cubicBezTo>
                <a:cubicBezTo>
                  <a:pt x="2653662" y="1256758"/>
                  <a:pt x="2689828" y="1155484"/>
                  <a:pt x="2868943" y="806883"/>
                </a:cubicBezTo>
                <a:cubicBezTo>
                  <a:pt x="2916304" y="714707"/>
                  <a:pt x="2953900" y="662768"/>
                  <a:pt x="3025733" y="590276"/>
                </a:cubicBezTo>
                <a:cubicBezTo>
                  <a:pt x="3215511" y="398756"/>
                  <a:pt x="3284551" y="339266"/>
                  <a:pt x="3362139" y="300402"/>
                </a:cubicBezTo>
                <a:cubicBezTo>
                  <a:pt x="3405693" y="278586"/>
                  <a:pt x="3476854" y="242803"/>
                  <a:pt x="3520274" y="220885"/>
                </a:cubicBezTo>
                <a:cubicBezTo>
                  <a:pt x="3682211" y="139139"/>
                  <a:pt x="3990476" y="39008"/>
                  <a:pt x="4159250" y="13332"/>
                </a:cubicBezTo>
                <a:cubicBezTo>
                  <a:pt x="4232597" y="2173"/>
                  <a:pt x="4340667" y="-2222"/>
                  <a:pt x="4460875" y="1063"/>
                </a:cubicBezTo>
                <a:close/>
                <a:moveTo>
                  <a:pt x="1726629" y="196"/>
                </a:moveTo>
                <a:cubicBezTo>
                  <a:pt x="1769816" y="127"/>
                  <a:pt x="1823273" y="678"/>
                  <a:pt x="1876574" y="1865"/>
                </a:cubicBezTo>
                <a:lnTo>
                  <a:pt x="2070398" y="6183"/>
                </a:lnTo>
                <a:lnTo>
                  <a:pt x="2051050" y="977733"/>
                </a:lnTo>
                <a:lnTo>
                  <a:pt x="1942465" y="992180"/>
                </a:lnTo>
                <a:cubicBezTo>
                  <a:pt x="1882744" y="1000126"/>
                  <a:pt x="1797019" y="1010497"/>
                  <a:pt x="1751965" y="1015226"/>
                </a:cubicBezTo>
                <a:cubicBezTo>
                  <a:pt x="1635836" y="1027415"/>
                  <a:pt x="1556549" y="1055063"/>
                  <a:pt x="1452387" y="1119691"/>
                </a:cubicBezTo>
                <a:cubicBezTo>
                  <a:pt x="1270755" y="1232387"/>
                  <a:pt x="1110238" y="1402819"/>
                  <a:pt x="1075521" y="1519837"/>
                </a:cubicBezTo>
                <a:cubicBezTo>
                  <a:pt x="1063740" y="1559550"/>
                  <a:pt x="1054100" y="1598060"/>
                  <a:pt x="1054100" y="1605417"/>
                </a:cubicBezTo>
                <a:cubicBezTo>
                  <a:pt x="1054100" y="1614607"/>
                  <a:pt x="1210038" y="1617844"/>
                  <a:pt x="1552575" y="1615762"/>
                </a:cubicBezTo>
                <a:lnTo>
                  <a:pt x="2051050" y="1612733"/>
                </a:lnTo>
                <a:lnTo>
                  <a:pt x="2070249" y="3689183"/>
                </a:lnTo>
                <a:lnTo>
                  <a:pt x="0" y="3689183"/>
                </a:lnTo>
                <a:lnTo>
                  <a:pt x="0" y="2709738"/>
                </a:lnTo>
                <a:cubicBezTo>
                  <a:pt x="0" y="1730309"/>
                  <a:pt x="6789" y="1531940"/>
                  <a:pt x="46021" y="1365083"/>
                </a:cubicBezTo>
                <a:cubicBezTo>
                  <a:pt x="218582" y="631155"/>
                  <a:pt x="687332" y="183266"/>
                  <a:pt x="1435100" y="37821"/>
                </a:cubicBezTo>
                <a:cubicBezTo>
                  <a:pt x="1522413" y="20838"/>
                  <a:pt x="1613852" y="4829"/>
                  <a:pt x="1638300" y="2246"/>
                </a:cubicBezTo>
                <a:cubicBezTo>
                  <a:pt x="1650524" y="954"/>
                  <a:pt x="1683442" y="265"/>
                  <a:pt x="1726629" y="196"/>
                </a:cubicBezTo>
                <a:close/>
              </a:path>
            </a:pathLst>
          </a:custGeom>
          <a:solidFill>
            <a:schemeClr val="accent1"/>
          </a:solidFill>
          <a:ln w="12700" cap="sq">
            <a:noFill/>
            <a:miter/>
          </a:ln>
        </p:spPr>
        <p:txBody>
          <a:bodyPr vert="horz" wrap="square" lIns="91440" tIns="45720" rIns="91440" bIns="45720" rtlCol="0" anchor="ctr"/>
          <a:lstStyle/>
          <a:p>
            <a:pPr algn="ctr">
              <a:lnSpc>
                <a:spcPct val="100000"/>
              </a:lnSpc>
            </a:pPr>
            <a:endParaRPr kumimoji="1" lang="zh-CN" altLang="en-US"/>
          </a:p>
        </p:txBody>
      </p:sp>
      <p:sp>
        <p:nvSpPr>
          <p:cNvPr id="14" name="标题 1"/>
          <p:cNvSpPr txBox="1"/>
          <p:nvPr/>
        </p:nvSpPr>
        <p:spPr>
          <a:xfrm>
            <a:off x="6177864" y="1950553"/>
            <a:ext cx="2963119" cy="36000"/>
          </a:xfrm>
          <a:prstGeom prst="rect">
            <a:avLst/>
          </a:prstGeom>
          <a:gradFill>
            <a:gsLst>
              <a:gs pos="0">
                <a:schemeClr val="accent1"/>
              </a:gs>
              <a:gs pos="75000">
                <a:schemeClr val="accent1">
                  <a:alpha val="0"/>
                </a:schemeClr>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5" name="标题 1"/>
          <p:cNvSpPr txBox="1"/>
          <p:nvPr/>
        </p:nvSpPr>
        <p:spPr>
          <a:xfrm>
            <a:off x="1670227" y="5013961"/>
            <a:ext cx="2963119" cy="36000"/>
          </a:xfrm>
          <a:prstGeom prst="rect">
            <a:avLst/>
          </a:prstGeom>
          <a:gradFill>
            <a:gsLst>
              <a:gs pos="0">
                <a:schemeClr val="accent1"/>
              </a:gs>
              <a:gs pos="75000">
                <a:schemeClr val="accent1">
                  <a:alpha val="0"/>
                </a:schemeClr>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16" name="组合 15"/>
          <p:cNvGrpSpPr/>
          <p:nvPr/>
        </p:nvGrpSpPr>
        <p:grpSpPr>
          <a:xfrm>
            <a:off x="10906997" y="2790363"/>
            <a:ext cx="976096" cy="957825"/>
            <a:chOff x="10906997" y="2790363"/>
            <a:chExt cx="976096" cy="957825"/>
          </a:xfrm>
        </p:grpSpPr>
        <p:sp>
          <p:nvSpPr>
            <p:cNvPr id="17" name="标题 1"/>
            <p:cNvSpPr txBox="1"/>
            <p:nvPr/>
          </p:nvSpPr>
          <p:spPr>
            <a:xfrm rot="3680902">
              <a:off x="11084462" y="2821315"/>
              <a:ext cx="478950" cy="688545"/>
            </a:xfrm>
            <a:custGeom>
              <a:avLst/>
              <a:gdLst>
                <a:gd name="connsiteX0" fmla="*/ 0 w 654968"/>
                <a:gd name="connsiteY0" fmla="*/ 941590 h 941590"/>
                <a:gd name="connsiteX1" fmla="*/ 654968 w 654968"/>
                <a:gd name="connsiteY1" fmla="*/ 0 h 941590"/>
                <a:gd name="connsiteX2" fmla="*/ 514642 w 654968"/>
                <a:gd name="connsiteY2" fmla="*/ 808329 h 941590"/>
                <a:gd name="connsiteX3" fmla="*/ 0 w 654968"/>
                <a:gd name="connsiteY3" fmla="*/ 941590 h 941590"/>
                <a:gd name="connsiteX4" fmla="*/ 0 w 642036"/>
                <a:gd name="connsiteY4" fmla="*/ 932180 h 932180"/>
              </a:gdLst>
              <a:ahLst/>
              <a:cxnLst/>
              <a:rect l="l" t="t" r="r" b="b"/>
              <a:pathLst>
                <a:path w="654968" h="941590">
                  <a:moveTo>
                    <a:pt x="0" y="941590"/>
                  </a:moveTo>
                  <a:lnTo>
                    <a:pt x="654968" y="0"/>
                  </a:lnTo>
                  <a:lnTo>
                    <a:pt x="514642" y="808329"/>
                  </a:lnTo>
                  <a:lnTo>
                    <a:pt x="0" y="941590"/>
                  </a:lnTo>
                  <a:close/>
                </a:path>
              </a:pathLst>
            </a:cu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rot="6019035">
              <a:off x="11198533" y="3225086"/>
              <a:ext cx="425630" cy="413998"/>
            </a:xfrm>
            <a:custGeom>
              <a:avLst/>
              <a:gdLst>
                <a:gd name="connsiteX0" fmla="*/ 0 w 582052"/>
                <a:gd name="connsiteY0" fmla="*/ 0 h 566145"/>
                <a:gd name="connsiteX1" fmla="*/ 582052 w 582052"/>
                <a:gd name="connsiteY1" fmla="*/ 424493 h 566145"/>
                <a:gd name="connsiteX2" fmla="*/ 338778 w 582052"/>
                <a:gd name="connsiteY2" fmla="*/ 566145 h 566145"/>
                <a:gd name="connsiteX3" fmla="*/ 0 w 582052"/>
                <a:gd name="connsiteY3" fmla="*/ 0 h 566145"/>
              </a:gdLst>
              <a:ahLst/>
              <a:cxnLst/>
              <a:rect l="l" t="t" r="r" b="b"/>
              <a:pathLst>
                <a:path w="582052" h="566145">
                  <a:moveTo>
                    <a:pt x="0" y="0"/>
                  </a:moveTo>
                  <a:lnTo>
                    <a:pt x="582052" y="424493"/>
                  </a:lnTo>
                  <a:lnTo>
                    <a:pt x="338778" y="566145"/>
                  </a:lnTo>
                  <a:lnTo>
                    <a:pt x="0" y="0"/>
                  </a:lnTo>
                  <a:close/>
                </a:path>
              </a:pathLst>
            </a:custGeom>
            <a:solidFill>
              <a:schemeClr val="accent1">
                <a:lumMod val="75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9" name="标题 1"/>
            <p:cNvSpPr txBox="1"/>
            <p:nvPr/>
          </p:nvSpPr>
          <p:spPr>
            <a:xfrm rot="3587861">
              <a:off x="11356868" y="3157749"/>
              <a:ext cx="371180" cy="572224"/>
            </a:xfrm>
            <a:custGeom>
              <a:avLst/>
              <a:gdLst>
                <a:gd name="connsiteX0" fmla="*/ 127394 w 507591"/>
                <a:gd name="connsiteY0" fmla="*/ 0 h 782521"/>
                <a:gd name="connsiteX1" fmla="*/ 507591 w 507591"/>
                <a:gd name="connsiteY1" fmla="*/ 651086 h 782521"/>
                <a:gd name="connsiteX2" fmla="*/ 0 w 507591"/>
                <a:gd name="connsiteY2" fmla="*/ 782521 h 782521"/>
                <a:gd name="connsiteX3" fmla="*/ 127394 w 507591"/>
                <a:gd name="connsiteY3" fmla="*/ 0 h 782521"/>
              </a:gdLst>
              <a:ahLst/>
              <a:cxnLst/>
              <a:rect l="l" t="t" r="r" b="b"/>
              <a:pathLst>
                <a:path w="507591" h="782521">
                  <a:moveTo>
                    <a:pt x="127394" y="0"/>
                  </a:moveTo>
                  <a:lnTo>
                    <a:pt x="507591" y="651086"/>
                  </a:lnTo>
                  <a:lnTo>
                    <a:pt x="0" y="782521"/>
                  </a:lnTo>
                  <a:lnTo>
                    <a:pt x="127394" y="0"/>
                  </a:lnTo>
                  <a:close/>
                </a:path>
              </a:pathLst>
            </a:cu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grpSp>
      <p:sp>
        <p:nvSpPr>
          <p:cNvPr id="20"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The Formation of Sea Goddess Faith</a:t>
            </a:r>
            <a:endParaRPr kumimoji="1" lang="zh-CN" altLang="en-US"/>
          </a:p>
        </p:txBody>
      </p:sp>
      <p:grpSp>
        <p:nvGrpSpPr>
          <p:cNvPr id="21" name="组合 20"/>
          <p:cNvGrpSpPr/>
          <p:nvPr/>
        </p:nvGrpSpPr>
        <p:grpSpPr>
          <a:xfrm>
            <a:off x="349686" y="302943"/>
            <a:ext cx="386900" cy="386900"/>
            <a:chOff x="349686" y="302943"/>
            <a:chExt cx="386900" cy="386900"/>
          </a:xfrm>
        </p:grpSpPr>
        <p:grpSp>
          <p:nvGrpSpPr>
            <p:cNvPr id="22" name="组合 21"/>
            <p:cNvGrpSpPr/>
            <p:nvPr/>
          </p:nvGrpSpPr>
          <p:grpSpPr>
            <a:xfrm>
              <a:off x="349686" y="302943"/>
              <a:ext cx="386900" cy="386900"/>
              <a:chOff x="349686" y="302943"/>
              <a:chExt cx="386900" cy="386900"/>
            </a:xfrm>
          </p:grpSpPr>
          <p:sp>
            <p:nvSpPr>
              <p:cNvPr id="23"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4"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5"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6"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7" name="组合 26"/>
            <p:cNvGrpSpPr/>
            <p:nvPr/>
          </p:nvGrpSpPr>
          <p:grpSpPr>
            <a:xfrm>
              <a:off x="349686" y="345930"/>
              <a:ext cx="386900" cy="300926"/>
              <a:chOff x="349686" y="345930"/>
              <a:chExt cx="386900" cy="300926"/>
            </a:xfrm>
          </p:grpSpPr>
          <p:sp>
            <p:nvSpPr>
              <p:cNvPr id="28"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9"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30"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31"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flipH="1">
            <a:off x="3813240" y="1460730"/>
            <a:ext cx="7868065" cy="3956801"/>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flipH="1" flipV="1">
            <a:off x="10541747" y="2222165"/>
            <a:ext cx="703266" cy="558112"/>
          </a:xfrm>
          <a:custGeom>
            <a:avLst/>
            <a:gdLst>
              <a:gd name="connsiteX0" fmla="*/ 172500 w 431250"/>
              <a:gd name="connsiteY0" fmla="*/ 342240 h 342240"/>
              <a:gd name="connsiteX1" fmla="*/ 0 w 431250"/>
              <a:gd name="connsiteY1" fmla="*/ 342240 h 342240"/>
              <a:gd name="connsiteX2" fmla="*/ 0 w 431250"/>
              <a:gd name="connsiteY2" fmla="*/ 169740 h 342240"/>
              <a:gd name="connsiteX3" fmla="*/ 172500 w 431250"/>
              <a:gd name="connsiteY3" fmla="*/ 0 h 342240"/>
              <a:gd name="connsiteX4" fmla="*/ 172500 w 431250"/>
              <a:gd name="connsiteY4" fmla="*/ 74003 h 342240"/>
              <a:gd name="connsiteX5" fmla="*/ 74089 w 431250"/>
              <a:gd name="connsiteY5" fmla="*/ 169740 h 342240"/>
              <a:gd name="connsiteX6" fmla="*/ 172500 w 431250"/>
              <a:gd name="connsiteY6" fmla="*/ 169740 h 342240"/>
              <a:gd name="connsiteX7" fmla="*/ 431250 w 431250"/>
              <a:gd name="connsiteY7" fmla="*/ 342240 h 342240"/>
              <a:gd name="connsiteX8" fmla="*/ 258750 w 431250"/>
              <a:gd name="connsiteY8" fmla="*/ 342240 h 342240"/>
              <a:gd name="connsiteX9" fmla="*/ 258750 w 431250"/>
              <a:gd name="connsiteY9" fmla="*/ 169740 h 342240"/>
              <a:gd name="connsiteX10" fmla="*/ 431250 w 431250"/>
              <a:gd name="connsiteY10" fmla="*/ 0 h 342240"/>
              <a:gd name="connsiteX11" fmla="*/ 431250 w 431250"/>
              <a:gd name="connsiteY11" fmla="*/ 74003 h 342240"/>
              <a:gd name="connsiteX12" fmla="*/ 332839 w 431250"/>
              <a:gd name="connsiteY12" fmla="*/ 169740 h 342240"/>
              <a:gd name="connsiteX13" fmla="*/ 431250 w 431250"/>
              <a:gd name="connsiteY13" fmla="*/ 169740 h 342240"/>
            </a:gdLst>
            <a:ahLst/>
            <a:cxnLst/>
            <a:rect l="l" t="t" r="r" b="b"/>
            <a:pathLst>
              <a:path w="431250" h="342240">
                <a:moveTo>
                  <a:pt x="172500" y="342240"/>
                </a:moveTo>
                <a:lnTo>
                  <a:pt x="0" y="342240"/>
                </a:lnTo>
                <a:lnTo>
                  <a:pt x="0" y="169740"/>
                </a:lnTo>
                <a:cubicBezTo>
                  <a:pt x="1508" y="75551"/>
                  <a:pt x="78299" y="-12"/>
                  <a:pt x="172500" y="0"/>
                </a:cubicBezTo>
                <a:lnTo>
                  <a:pt x="172500" y="74003"/>
                </a:lnTo>
                <a:cubicBezTo>
                  <a:pt x="119195" y="74028"/>
                  <a:pt x="75583" y="116456"/>
                  <a:pt x="74089" y="169740"/>
                </a:cubicBezTo>
                <a:lnTo>
                  <a:pt x="172500" y="169740"/>
                </a:lnTo>
                <a:close/>
                <a:moveTo>
                  <a:pt x="431250" y="342240"/>
                </a:moveTo>
                <a:lnTo>
                  <a:pt x="258750" y="342240"/>
                </a:lnTo>
                <a:lnTo>
                  <a:pt x="258750" y="169740"/>
                </a:lnTo>
                <a:cubicBezTo>
                  <a:pt x="260258" y="75551"/>
                  <a:pt x="337049" y="-12"/>
                  <a:pt x="431250" y="0"/>
                </a:cubicBezTo>
                <a:lnTo>
                  <a:pt x="431250" y="74003"/>
                </a:lnTo>
                <a:cubicBezTo>
                  <a:pt x="377945" y="74028"/>
                  <a:pt x="334333" y="116456"/>
                  <a:pt x="332839" y="169740"/>
                </a:cubicBezTo>
                <a:lnTo>
                  <a:pt x="431250" y="169740"/>
                </a:lnTo>
                <a:close/>
              </a:path>
            </a:pathLst>
          </a:custGeom>
          <a:gradFill>
            <a:gsLst>
              <a:gs pos="0">
                <a:schemeClr val="accent1">
                  <a:alpha val="30000"/>
                </a:schemeClr>
              </a:gs>
              <a:gs pos="100000">
                <a:schemeClr val="accent1">
                  <a:alpha val="10000"/>
                </a:schemeClr>
              </a:gs>
            </a:gsLst>
            <a:lin ang="2700000" scaled="0"/>
          </a:gradFill>
          <a:ln w="5424" cap="flat">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nvSpPr>
        <p:spPr>
          <a:xfrm flipH="1">
            <a:off x="11330486" y="1679688"/>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7" name="标题 1"/>
          <p:cNvSpPr txBox="1"/>
          <p:nvPr/>
        </p:nvSpPr>
        <p:spPr>
          <a:xfrm flipH="1">
            <a:off x="11042216" y="1679688"/>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8" name="标题 1"/>
          <p:cNvSpPr txBox="1"/>
          <p:nvPr/>
        </p:nvSpPr>
        <p:spPr>
          <a:xfrm flipH="1">
            <a:off x="11179045" y="1753417"/>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9" name="标题 1"/>
          <p:cNvSpPr txBox="1"/>
          <p:nvPr/>
        </p:nvSpPr>
        <p:spPr>
          <a:xfrm flipH="1">
            <a:off x="11254100" y="178795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0" name="标题 1"/>
          <p:cNvSpPr txBox="1"/>
          <p:nvPr/>
        </p:nvSpPr>
        <p:spPr>
          <a:xfrm flipH="1">
            <a:off x="11287312" y="1829803"/>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flipH="1" flipV="1">
            <a:off x="11330486" y="5122761"/>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flipH="1" flipV="1">
            <a:off x="11042216" y="5197819"/>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flipH="1" flipV="1">
            <a:off x="11179045" y="50888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flipH="1" flipV="1">
            <a:off x="11254100" y="5013164"/>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H="1" flipV="1">
            <a:off x="11287312" y="4865706"/>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a:off x="705088"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6092220" y="2166391"/>
            <a:ext cx="2868900" cy="1108188"/>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PART</a:t>
            </a:r>
            <a:endParaRPr kumimoji="1" lang="zh-CN" altLang="en-US"/>
          </a:p>
        </p:txBody>
      </p:sp>
      <p:sp>
        <p:nvSpPr>
          <p:cNvPr id="19" name="标题 1"/>
          <p:cNvSpPr txBox="1"/>
          <p:nvPr/>
        </p:nvSpPr>
        <p:spPr>
          <a:xfrm>
            <a:off x="6092220" y="3368918"/>
            <a:ext cx="5262979" cy="1515532"/>
          </a:xfrm>
          <a:prstGeom prst="rect">
            <a:avLst/>
          </a:prstGeom>
          <a:noFill/>
          <a:ln w="12700" cap="sq">
            <a:noFill/>
            <a:miter/>
          </a:ln>
        </p:spPr>
        <p:txBody>
          <a:bodyPr vert="horz" wrap="square" lIns="91440" tIns="45720" rIns="91440" bIns="45720" rtlCol="0" anchor="t"/>
          <a:lstStyle/>
          <a:p>
            <a:pPr algn="l">
              <a:lnSpc>
                <a:spcPct val="130000"/>
              </a:lnSpc>
            </a:pPr>
            <a:r>
              <a:rPr kumimoji="1" lang="en-US" altLang="zh-CN" sz="4000">
                <a:ln w="12700">
                  <a:noFill/>
                </a:ln>
                <a:solidFill>
                  <a:srgbClr val="7E342A">
                    <a:alpha val="100000"/>
                  </a:srgbClr>
                </a:solidFill>
                <a:latin typeface="OPPOSans H" panose="00020600040101010101" charset="-122"/>
                <a:ea typeface="OPPOSans H" panose="00020600040101010101" charset="-122"/>
                <a:cs typeface="OPPOSans H" panose="00020600040101010101" charset="-122"/>
              </a:rPr>
              <a:t>The Worship of Mazu</a:t>
            </a:r>
            <a:endParaRPr kumimoji="1" lang="zh-CN" altLang="en-US"/>
          </a:p>
        </p:txBody>
      </p:sp>
      <p:sp>
        <p:nvSpPr>
          <p:cNvPr id="20" name="标题 1"/>
          <p:cNvSpPr txBox="1"/>
          <p:nvPr/>
        </p:nvSpPr>
        <p:spPr>
          <a:xfrm>
            <a:off x="508000"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21" name="图片 20" descr="C:/Users/妄念/Desktop/d1918b99-783d-4de2-8eb0-bf79452dfc7c.jpgd1918b99-783d-4de2-8eb0-bf79452dfc7c"/>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508000"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sp>
        <p:nvSpPr>
          <p:cNvPr id="22" name="标题 1"/>
          <p:cNvSpPr txBox="1"/>
          <p:nvPr/>
        </p:nvSpPr>
        <p:spPr>
          <a:xfrm>
            <a:off x="8917235" y="1028700"/>
            <a:ext cx="1549455" cy="2245879"/>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02</a:t>
            </a:r>
            <a:endParaRPr kumimoji="1" lang="zh-CN" altLang="en-US"/>
          </a:p>
        </p:txBody>
      </p:sp>
      <p:grpSp>
        <p:nvGrpSpPr>
          <p:cNvPr id="4" name="组合 3"/>
          <p:cNvGrpSpPr/>
          <p:nvPr/>
        </p:nvGrpSpPr>
        <p:grpSpPr>
          <a:xfrm>
            <a:off x="5496560" y="793115"/>
            <a:ext cx="2845435" cy="645160"/>
            <a:chOff x="991" y="1249"/>
            <a:chExt cx="4481" cy="1016"/>
          </a:xfrm>
        </p:grpSpPr>
        <p:sp>
          <p:nvSpPr>
            <p:cNvPr id="17"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3"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4" name="文本框 23"/>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custDataLst>
              <p:tags r:id="rId1"/>
            </p:custDataLst>
          </p:nvPr>
        </p:nvSpPr>
        <p:spPr>
          <a:xfrm>
            <a:off x="3422306" y="3383624"/>
            <a:ext cx="141218" cy="141218"/>
          </a:xfrm>
          <a:prstGeom prst="ellipse">
            <a:avLst/>
          </a:prstGeom>
          <a:gradFill>
            <a:gsLst>
              <a:gs pos="0">
                <a:schemeClr val="accent1">
                  <a:lumMod val="60000"/>
                  <a:lumOff val="40000"/>
                </a:schemeClr>
              </a:gs>
              <a:gs pos="60000">
                <a:schemeClr val="accent1"/>
              </a:gs>
            </a:gsLst>
            <a:lin ang="2700000" scaled="0"/>
          </a:gradFill>
          <a:ln w="57150" cap="rnd">
            <a:noFill/>
            <a:round/>
          </a:ln>
          <a:effectLst/>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custDataLst>
              <p:tags r:id="rId2"/>
            </p:custDataLst>
          </p:nvPr>
        </p:nvSpPr>
        <p:spPr>
          <a:xfrm>
            <a:off x="1248693" y="4308980"/>
            <a:ext cx="4488448" cy="2156246"/>
          </a:xfrm>
          <a:prstGeom prst="roundRect">
            <a:avLst>
              <a:gd name="adj" fmla="val 4673"/>
            </a:avLst>
          </a:prstGeom>
          <a:solidFill>
            <a:schemeClr val="accent2">
              <a:lumMod val="20000"/>
              <a:lumOff val="80000"/>
            </a:schemeClr>
          </a:solidFill>
          <a:ln w="12700" cap="sq">
            <a:noFill/>
            <a:miter/>
          </a:ln>
          <a:effectLst/>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custDataLst>
              <p:tags r:id="rId3"/>
            </p:custDataLst>
          </p:nvPr>
        </p:nvSpPr>
        <p:spPr>
          <a:xfrm>
            <a:off x="2968406" y="3994203"/>
            <a:ext cx="1049022" cy="517034"/>
          </a:xfrm>
          <a:prstGeom prst="roundRect">
            <a:avLst>
              <a:gd name="adj" fmla="val 50000"/>
            </a:avLst>
          </a:prstGeom>
          <a:solidFill>
            <a:schemeClr val="accent2">
              <a:lumMod val="20000"/>
              <a:lumOff val="80000"/>
            </a:schemeClr>
          </a:solidFill>
          <a:ln w="12700" cap="sq">
            <a:noFill/>
            <a:miter/>
          </a:ln>
          <a:effectLst>
            <a:outerShdw blurRad="406400" dist="38100" dir="10800000" sx="106000" sy="106000" algn="r" rotWithShape="0">
              <a:schemeClr val="bg1"/>
            </a:outerShdw>
          </a:effectLst>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custDataLst>
              <p:tags r:id="rId4"/>
            </p:custDataLst>
          </p:nvPr>
        </p:nvSpPr>
        <p:spPr>
          <a:xfrm>
            <a:off x="2983646" y="3994203"/>
            <a:ext cx="1018542" cy="517034"/>
          </a:xfrm>
          <a:prstGeom prst="roundRect">
            <a:avLst>
              <a:gd name="adj" fmla="val 50000"/>
            </a:avLst>
          </a:prstGeom>
          <a:solidFill>
            <a:schemeClr val="accent2">
              <a:lumMod val="20000"/>
              <a:lumOff val="80000"/>
            </a:schemeClr>
          </a:solidFill>
          <a:ln w="12700" cap="sq">
            <a:noFill/>
            <a:miter/>
          </a:ln>
          <a:effectLst>
            <a:outerShdw blurRad="152400" dist="203200" dir="2700000" sx="88000" sy="88000" algn="tl" rotWithShape="0">
              <a:schemeClr val="accent2">
                <a:lumMod val="60000"/>
                <a:lumOff val="40000"/>
              </a:schemeClr>
            </a:outerShdw>
          </a:effectLst>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custDataLst>
              <p:tags r:id="rId5"/>
            </p:custDataLst>
          </p:nvPr>
        </p:nvSpPr>
        <p:spPr>
          <a:xfrm>
            <a:off x="3021443" y="4139621"/>
            <a:ext cx="939800" cy="276860"/>
          </a:xfrm>
          <a:prstGeom prst="rect">
            <a:avLst/>
          </a:prstGeom>
          <a:noFill/>
          <a:ln>
            <a:noFill/>
          </a:ln>
        </p:spPr>
        <p:txBody>
          <a:bodyPr vert="horz" wrap="square" lIns="0" tIns="0" rIns="0" bIns="0" rtlCol="0" anchor="t">
            <a:spAutoFit/>
          </a:bodyPr>
          <a:lstStyle/>
          <a:p>
            <a:pPr algn="ctr">
              <a:lnSpc>
                <a:spcPct val="100000"/>
              </a:lnSpc>
            </a:pPr>
            <a:r>
              <a:rPr kumimoji="1" lang="en-US" altLang="zh-CN" sz="1800">
                <a:ln w="12700">
                  <a:noFill/>
                </a:ln>
                <a:solidFill>
                  <a:srgbClr val="7E342A">
                    <a:alpha val="100000"/>
                  </a:srgbClr>
                </a:solidFill>
                <a:latin typeface="Source Han Sans" panose="020B0400000000000000" charset="-122"/>
                <a:ea typeface="Source Han Sans" panose="020B0400000000000000" charset="-122"/>
                <a:cs typeface="Source Han Sans" panose="020B0400000000000000" charset="-122"/>
              </a:rPr>
              <a:t>01</a:t>
            </a:r>
            <a:endParaRPr kumimoji="1" lang="zh-CN" altLang="en-US"/>
          </a:p>
        </p:txBody>
      </p:sp>
      <p:sp>
        <p:nvSpPr>
          <p:cNvPr id="9" name="标题 1"/>
          <p:cNvSpPr txBox="1"/>
          <p:nvPr>
            <p:custDataLst>
              <p:tags r:id="rId6"/>
            </p:custDataLst>
          </p:nvPr>
        </p:nvSpPr>
        <p:spPr>
          <a:xfrm>
            <a:off x="1496230" y="5183799"/>
            <a:ext cx="3993374" cy="1023326"/>
          </a:xfrm>
          <a:prstGeom prst="rect">
            <a:avLst/>
          </a:prstGeom>
          <a:noFill/>
          <a:ln>
            <a:noFill/>
          </a:ln>
        </p:spPr>
        <p:txBody>
          <a:bodyPr vert="horz" wrap="square" lIns="0" tIns="0" rIns="0" bIns="0" rtlCol="0" anchor="t"/>
          <a:lstStyle/>
          <a:p>
            <a:pPr algn="l">
              <a:lnSpc>
                <a:spcPct val="150000"/>
              </a:lnSpc>
            </a:pPr>
            <a:r>
              <a:rPr kumimoji="1" lang="en-US" altLang="zh-CN" sz="1110">
                <a:ln w="12700">
                  <a:noFill/>
                </a:ln>
                <a:solidFill>
                  <a:srgbClr val="000000">
                    <a:alpha val="100000"/>
                  </a:srgbClr>
                </a:solidFill>
                <a:latin typeface="Source Han Sans" panose="020B0400000000000000" charset="-122"/>
                <a:ea typeface="Source Han Sans" panose="020B0400000000000000" charset="-122"/>
                <a:cs typeface="Source Han Sans" panose="020B0400000000000000" charset="-122"/>
                <a:sym typeface="+mn-ea"/>
              </a:rPr>
              <a:t>After Lin Moniang's death, she was revered as the sea goddess. People believed she could protect sailors and fishermen, and her worship spread along the coasts.</a:t>
            </a:r>
            <a:endParaRPr kumimoji="1" lang="zh-CN" altLang="en-US"/>
          </a:p>
        </p:txBody>
      </p:sp>
      <p:sp>
        <p:nvSpPr>
          <p:cNvPr id="10" name="标题 1"/>
          <p:cNvSpPr txBox="1"/>
          <p:nvPr>
            <p:custDataLst>
              <p:tags r:id="rId7"/>
            </p:custDataLst>
          </p:nvPr>
        </p:nvSpPr>
        <p:spPr>
          <a:xfrm>
            <a:off x="8417654" y="3383624"/>
            <a:ext cx="141218" cy="141218"/>
          </a:xfrm>
          <a:prstGeom prst="ellipse">
            <a:avLst/>
          </a:prstGeom>
          <a:gradFill>
            <a:gsLst>
              <a:gs pos="0">
                <a:schemeClr val="accent1">
                  <a:lumMod val="60000"/>
                  <a:lumOff val="40000"/>
                </a:schemeClr>
              </a:gs>
              <a:gs pos="60000">
                <a:schemeClr val="accent1"/>
              </a:gs>
            </a:gsLst>
            <a:lin ang="2700000" scaled="0"/>
          </a:gradFill>
          <a:ln w="57150" cap="rnd">
            <a:noFill/>
            <a:round/>
          </a:ln>
          <a:effectLst/>
        </p:spPr>
        <p:txBody>
          <a:bodyPr vert="horz" wrap="square" lIns="91440" tIns="45720" rIns="91440" bIns="45720" rtlCol="0" anchor="ctr"/>
          <a:lstStyle/>
          <a:p>
            <a:pPr algn="ctr">
              <a:lnSpc>
                <a:spcPct val="110000"/>
              </a:lnSpc>
            </a:pPr>
            <a:endParaRPr kumimoji="1" lang="zh-CN" altLang="en-US"/>
          </a:p>
        </p:txBody>
      </p:sp>
      <p:sp>
        <p:nvSpPr>
          <p:cNvPr id="11" name="标题 1"/>
          <p:cNvSpPr txBox="1"/>
          <p:nvPr>
            <p:custDataLst>
              <p:tags r:id="rId8"/>
            </p:custDataLst>
          </p:nvPr>
        </p:nvSpPr>
        <p:spPr>
          <a:xfrm>
            <a:off x="6244039" y="4308980"/>
            <a:ext cx="4488448" cy="2156246"/>
          </a:xfrm>
          <a:prstGeom prst="roundRect">
            <a:avLst>
              <a:gd name="adj" fmla="val 4673"/>
            </a:avLst>
          </a:prstGeom>
          <a:solidFill>
            <a:schemeClr val="accent2">
              <a:lumMod val="20000"/>
              <a:lumOff val="80000"/>
            </a:schemeClr>
          </a:solidFill>
          <a:ln w="12700" cap="sq">
            <a:noFill/>
            <a:miter/>
          </a:ln>
          <a:effectLst/>
        </p:spPr>
        <p:txBody>
          <a:bodyPr vert="horz" wrap="square" lIns="91440" tIns="45720" rIns="91440" bIns="45720" rtlCol="0" anchor="ctr"/>
          <a:lstStyle/>
          <a:p>
            <a:pPr algn="ctr">
              <a:lnSpc>
                <a:spcPct val="110000"/>
              </a:lnSpc>
            </a:pPr>
            <a:endParaRPr kumimoji="1" lang="zh-CN" altLang="en-US"/>
          </a:p>
        </p:txBody>
      </p:sp>
      <p:sp>
        <p:nvSpPr>
          <p:cNvPr id="12" name="标题 1"/>
          <p:cNvSpPr txBox="1"/>
          <p:nvPr>
            <p:custDataLst>
              <p:tags r:id="rId9"/>
            </p:custDataLst>
          </p:nvPr>
        </p:nvSpPr>
        <p:spPr>
          <a:xfrm>
            <a:off x="7963752" y="3994203"/>
            <a:ext cx="1049022" cy="517034"/>
          </a:xfrm>
          <a:prstGeom prst="roundRect">
            <a:avLst>
              <a:gd name="adj" fmla="val 50000"/>
            </a:avLst>
          </a:prstGeom>
          <a:solidFill>
            <a:schemeClr val="accent2">
              <a:lumMod val="20000"/>
              <a:lumOff val="80000"/>
            </a:schemeClr>
          </a:solidFill>
          <a:ln w="12700" cap="sq">
            <a:noFill/>
            <a:miter/>
          </a:ln>
          <a:effectLst>
            <a:outerShdw blurRad="406400" dist="38100" dir="10800000" sx="106000" sy="106000" algn="r" rotWithShape="0">
              <a:schemeClr val="bg1"/>
            </a:outerShdw>
          </a:effectLst>
        </p:spPr>
        <p:txBody>
          <a:bodyPr vert="horz" wrap="square" lIns="91440" tIns="45720" rIns="91440" bIns="45720" rtlCol="0" anchor="ctr"/>
          <a:lstStyle/>
          <a:p>
            <a:pPr algn="ctr">
              <a:lnSpc>
                <a:spcPct val="110000"/>
              </a:lnSpc>
            </a:pPr>
            <a:endParaRPr kumimoji="1" lang="zh-CN" altLang="en-US"/>
          </a:p>
        </p:txBody>
      </p:sp>
      <p:sp>
        <p:nvSpPr>
          <p:cNvPr id="13" name="标题 1"/>
          <p:cNvSpPr txBox="1"/>
          <p:nvPr>
            <p:custDataLst>
              <p:tags r:id="rId10"/>
            </p:custDataLst>
          </p:nvPr>
        </p:nvSpPr>
        <p:spPr>
          <a:xfrm>
            <a:off x="7978992" y="3994203"/>
            <a:ext cx="1018542" cy="517034"/>
          </a:xfrm>
          <a:prstGeom prst="roundRect">
            <a:avLst>
              <a:gd name="adj" fmla="val 50000"/>
            </a:avLst>
          </a:prstGeom>
          <a:solidFill>
            <a:schemeClr val="accent2">
              <a:lumMod val="20000"/>
              <a:lumOff val="80000"/>
            </a:schemeClr>
          </a:solidFill>
          <a:ln w="12700" cap="sq">
            <a:noFill/>
            <a:miter/>
          </a:ln>
          <a:effectLst>
            <a:outerShdw blurRad="152400" dist="203200" dir="2700000" sx="88000" sy="88000" algn="tl" rotWithShape="0">
              <a:schemeClr val="accent2">
                <a:lumMod val="60000"/>
                <a:lumOff val="40000"/>
              </a:schemeClr>
            </a:outerShdw>
          </a:effectLst>
        </p:spPr>
        <p:txBody>
          <a:bodyPr vert="horz" wrap="square" lIns="91440" tIns="45720" rIns="91440" bIns="45720" rtlCol="0" anchor="ctr"/>
          <a:lstStyle/>
          <a:p>
            <a:pPr algn="ctr">
              <a:lnSpc>
                <a:spcPct val="110000"/>
              </a:lnSpc>
            </a:pPr>
            <a:endParaRPr kumimoji="1" lang="zh-CN" altLang="en-US"/>
          </a:p>
        </p:txBody>
      </p:sp>
      <p:sp>
        <p:nvSpPr>
          <p:cNvPr id="14" name="标题 1"/>
          <p:cNvSpPr txBox="1"/>
          <p:nvPr>
            <p:custDataLst>
              <p:tags r:id="rId11"/>
            </p:custDataLst>
          </p:nvPr>
        </p:nvSpPr>
        <p:spPr>
          <a:xfrm>
            <a:off x="8016789" y="4139621"/>
            <a:ext cx="939800" cy="276860"/>
          </a:xfrm>
          <a:prstGeom prst="rect">
            <a:avLst/>
          </a:prstGeom>
          <a:noFill/>
          <a:ln>
            <a:noFill/>
          </a:ln>
        </p:spPr>
        <p:txBody>
          <a:bodyPr vert="horz" wrap="square" lIns="0" tIns="0" rIns="0" bIns="0" rtlCol="0" anchor="t">
            <a:spAutoFit/>
          </a:bodyPr>
          <a:lstStyle/>
          <a:p>
            <a:pPr algn="ctr">
              <a:lnSpc>
                <a:spcPct val="100000"/>
              </a:lnSpc>
            </a:pPr>
            <a:r>
              <a:rPr kumimoji="1" lang="en-US" altLang="zh-CN" sz="1800">
                <a:ln w="12700">
                  <a:noFill/>
                </a:ln>
                <a:solidFill>
                  <a:srgbClr val="7E342A">
                    <a:alpha val="100000"/>
                  </a:srgbClr>
                </a:solidFill>
                <a:latin typeface="Source Han Sans" panose="020B0400000000000000" charset="-122"/>
                <a:ea typeface="Source Han Sans" panose="020B0400000000000000" charset="-122"/>
                <a:cs typeface="Source Han Sans" panose="020B0400000000000000" charset="-122"/>
              </a:rPr>
              <a:t>02</a:t>
            </a:r>
            <a:endParaRPr kumimoji="1" lang="zh-CN" altLang="en-US"/>
          </a:p>
        </p:txBody>
      </p:sp>
      <p:sp>
        <p:nvSpPr>
          <p:cNvPr id="15" name="标题 1"/>
          <p:cNvSpPr txBox="1"/>
          <p:nvPr>
            <p:custDataLst>
              <p:tags r:id="rId12"/>
            </p:custDataLst>
          </p:nvPr>
        </p:nvSpPr>
        <p:spPr>
          <a:xfrm>
            <a:off x="1496230" y="4758255"/>
            <a:ext cx="3993374" cy="287814"/>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000000">
                    <a:alpha val="100000"/>
                  </a:srgbClr>
                </a:solidFill>
                <a:latin typeface="Source Han Sans CN Bold" panose="020B0800000000000000" charset="-122"/>
                <a:ea typeface="Source Han Sans CN Bold" panose="020B0800000000000000" charset="-122"/>
                <a:cs typeface="Source Han Sans CN Bold" panose="020B0800000000000000" charset="-122"/>
                <a:sym typeface="+mn-ea"/>
              </a:rPr>
              <a:t>Origins of the Faith</a:t>
            </a:r>
            <a:endParaRPr kumimoji="1" lang="zh-CN" altLang="en-US"/>
          </a:p>
        </p:txBody>
      </p:sp>
      <p:sp>
        <p:nvSpPr>
          <p:cNvPr id="16" name="标题 1"/>
          <p:cNvSpPr txBox="1"/>
          <p:nvPr>
            <p:custDataLst>
              <p:tags r:id="rId13"/>
            </p:custDataLst>
          </p:nvPr>
        </p:nvSpPr>
        <p:spPr>
          <a:xfrm>
            <a:off x="6491576" y="5183799"/>
            <a:ext cx="3993374" cy="1026270"/>
          </a:xfrm>
          <a:prstGeom prst="rect">
            <a:avLst/>
          </a:prstGeom>
          <a:noFill/>
          <a:ln>
            <a:noFill/>
          </a:ln>
        </p:spPr>
        <p:txBody>
          <a:bodyPr vert="horz" wrap="square" lIns="0" tIns="0" rIns="0" bIns="0" rtlCol="0" anchor="t"/>
          <a:lstStyle/>
          <a:p>
            <a:pPr algn="l">
              <a:lnSpc>
                <a:spcPct val="150000"/>
              </a:lnSpc>
            </a:pPr>
            <a:r>
              <a:rPr kumimoji="1" lang="en-US" altLang="zh-CN" sz="1110">
                <a:ln w="12700">
                  <a:noFill/>
                </a:ln>
                <a:solidFill>
                  <a:srgbClr val="000000">
                    <a:alpha val="100000"/>
                  </a:srgbClr>
                </a:solidFill>
                <a:latin typeface="Source Han Sans" panose="020B0400000000000000" charset="-122"/>
                <a:ea typeface="Source Han Sans" panose="020B0400000000000000" charset="-122"/>
                <a:cs typeface="Source Han Sans" panose="020B0400000000000000" charset="-122"/>
                <a:sym typeface="+mn-ea"/>
              </a:rPr>
              <a:t>Mazu temples are found in coastal areas and overseas Chinese communities. The Mazu Temple on Meizhou Island is the most famous. Annual festivals feature incense offerings, traditional performances, and grand processions.</a:t>
            </a:r>
            <a:endParaRPr kumimoji="1" lang="zh-CN" altLang="en-US"/>
          </a:p>
        </p:txBody>
      </p:sp>
      <p:sp>
        <p:nvSpPr>
          <p:cNvPr id="17" name="标题 1"/>
          <p:cNvSpPr txBox="1"/>
          <p:nvPr>
            <p:custDataLst>
              <p:tags r:id="rId14"/>
            </p:custDataLst>
          </p:nvPr>
        </p:nvSpPr>
        <p:spPr>
          <a:xfrm>
            <a:off x="6491576" y="4758255"/>
            <a:ext cx="3993374" cy="287814"/>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000000">
                    <a:alpha val="100000"/>
                  </a:srgbClr>
                </a:solidFill>
                <a:latin typeface="Source Han Sans CN Bold" panose="020B0800000000000000" charset="-122"/>
                <a:ea typeface="Source Han Sans CN Bold" panose="020B0800000000000000" charset="-122"/>
                <a:cs typeface="Source Han Sans CN Bold" panose="020B0800000000000000" charset="-122"/>
                <a:sym typeface="+mn-ea"/>
              </a:rPr>
              <a:t>Temples and Festivals</a:t>
            </a:r>
            <a:endParaRPr kumimoji="1" lang="zh-CN" altLang="en-US"/>
          </a:p>
        </p:txBody>
      </p:sp>
      <p:sp>
        <p:nvSpPr>
          <p:cNvPr id="18"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The Legend of Lin Moniang</a:t>
            </a:r>
            <a:endParaRPr kumimoji="1" lang="zh-CN" altLang="en-US"/>
          </a:p>
        </p:txBody>
      </p:sp>
      <p:grpSp>
        <p:nvGrpSpPr>
          <p:cNvPr id="19" name="组合 18"/>
          <p:cNvGrpSpPr/>
          <p:nvPr/>
        </p:nvGrpSpPr>
        <p:grpSpPr>
          <a:xfrm>
            <a:off x="349686" y="302943"/>
            <a:ext cx="386900" cy="386900"/>
            <a:chOff x="349686" y="302943"/>
            <a:chExt cx="386900" cy="386900"/>
          </a:xfrm>
        </p:grpSpPr>
        <p:grpSp>
          <p:nvGrpSpPr>
            <p:cNvPr id="20" name="组合 19"/>
            <p:cNvGrpSpPr/>
            <p:nvPr/>
          </p:nvGrpSpPr>
          <p:grpSpPr>
            <a:xfrm>
              <a:off x="349686" y="302943"/>
              <a:ext cx="386900" cy="386900"/>
              <a:chOff x="349686" y="302943"/>
              <a:chExt cx="386900" cy="386900"/>
            </a:xfrm>
          </p:grpSpPr>
          <p:sp>
            <p:nvSpPr>
              <p:cNvPr id="21"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2"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3"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4"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5" name="组合 24"/>
            <p:cNvGrpSpPr/>
            <p:nvPr/>
          </p:nvGrpSpPr>
          <p:grpSpPr>
            <a:xfrm>
              <a:off x="349686" y="345930"/>
              <a:ext cx="386900" cy="300926"/>
              <a:chOff x="349686" y="345930"/>
              <a:chExt cx="386900" cy="300926"/>
            </a:xfrm>
          </p:grpSpPr>
          <p:sp>
            <p:nvSpPr>
              <p:cNvPr id="26"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7"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8"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9"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pic>
        <p:nvPicPr>
          <p:cNvPr id="31" name="图片 30" descr="c191722da45b931f149cc021381aa588"/>
          <p:cNvPicPr>
            <a:picLocks noChangeAspect="1"/>
          </p:cNvPicPr>
          <p:nvPr/>
        </p:nvPicPr>
        <p:blipFill>
          <a:blip r:embed="rId16" cstate="screen">
            <a:extLst>
              <a:ext uri="{28A0092B-C50C-407E-A947-70E740481C1C}">
                <a14:useLocalDpi xmlns:a14="http://schemas.microsoft.com/office/drawing/2010/main"/>
              </a:ext>
            </a:extLst>
          </a:blip>
          <a:srcRect/>
          <a:stretch>
            <a:fillRect/>
          </a:stretch>
        </p:blipFill>
        <p:spPr>
          <a:xfrm>
            <a:off x="1496060" y="981075"/>
            <a:ext cx="3837305" cy="2221865"/>
          </a:xfrm>
          <a:prstGeom prst="rect">
            <a:avLst/>
          </a:prstGeom>
        </p:spPr>
      </p:pic>
      <p:pic>
        <p:nvPicPr>
          <p:cNvPr id="32" name="图片 31" descr="53e9ab7a-4b0f-4134-b91a-a8e560222e85"/>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6491605" y="976630"/>
            <a:ext cx="3845560" cy="222313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cstate="screen">
            <a:alphaModFix amt="20000"/>
            <a:extLst>
              <a:ext uri="{28A0092B-C50C-407E-A947-70E740481C1C}">
                <a14:useLocalDpi xmlns:a14="http://schemas.microsoft.com/office/drawing/2010/main"/>
              </a:ext>
            </a:extLst>
          </a:blip>
          <a:srcRect/>
          <a:stretch>
            <a:fillRect/>
          </a:stretch>
        </p:blipFill>
        <p:spPr>
          <a:xfrm>
            <a:off x="0" y="1"/>
            <a:ext cx="12192000" cy="6858000"/>
          </a:xfrm>
          <a:custGeom>
            <a:avLst/>
            <a:gdLst/>
            <a:ahLst/>
            <a:cxnLst/>
            <a:rect l="l" t="t" r="r" b="b"/>
            <a:pathLst>
              <a:path w="12192000" h="6858000">
                <a:moveTo>
                  <a:pt x="0" y="0"/>
                </a:moveTo>
                <a:lnTo>
                  <a:pt x="12192000" y="0"/>
                </a:lnTo>
                <a:lnTo>
                  <a:pt x="12192000" y="6858000"/>
                </a:lnTo>
                <a:lnTo>
                  <a:pt x="0" y="6858000"/>
                </a:lnTo>
                <a:close/>
              </a:path>
            </a:pathLst>
          </a:custGeom>
          <a:noFill/>
          <a:ln>
            <a:noFill/>
          </a:ln>
        </p:spPr>
      </p:pic>
      <p:sp>
        <p:nvSpPr>
          <p:cNvPr id="3" name="标题 1"/>
          <p:cNvSpPr txBox="1"/>
          <p:nvPr/>
        </p:nvSpPr>
        <p:spPr>
          <a:xfrm flipH="1">
            <a:off x="3813240" y="1460730"/>
            <a:ext cx="7868065" cy="3956801"/>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flipH="1" flipV="1">
            <a:off x="10541747" y="2222165"/>
            <a:ext cx="703266" cy="558112"/>
          </a:xfrm>
          <a:custGeom>
            <a:avLst/>
            <a:gdLst>
              <a:gd name="connsiteX0" fmla="*/ 172500 w 431250"/>
              <a:gd name="connsiteY0" fmla="*/ 342240 h 342240"/>
              <a:gd name="connsiteX1" fmla="*/ 0 w 431250"/>
              <a:gd name="connsiteY1" fmla="*/ 342240 h 342240"/>
              <a:gd name="connsiteX2" fmla="*/ 0 w 431250"/>
              <a:gd name="connsiteY2" fmla="*/ 169740 h 342240"/>
              <a:gd name="connsiteX3" fmla="*/ 172500 w 431250"/>
              <a:gd name="connsiteY3" fmla="*/ 0 h 342240"/>
              <a:gd name="connsiteX4" fmla="*/ 172500 w 431250"/>
              <a:gd name="connsiteY4" fmla="*/ 74003 h 342240"/>
              <a:gd name="connsiteX5" fmla="*/ 74089 w 431250"/>
              <a:gd name="connsiteY5" fmla="*/ 169740 h 342240"/>
              <a:gd name="connsiteX6" fmla="*/ 172500 w 431250"/>
              <a:gd name="connsiteY6" fmla="*/ 169740 h 342240"/>
              <a:gd name="connsiteX7" fmla="*/ 431250 w 431250"/>
              <a:gd name="connsiteY7" fmla="*/ 342240 h 342240"/>
              <a:gd name="connsiteX8" fmla="*/ 258750 w 431250"/>
              <a:gd name="connsiteY8" fmla="*/ 342240 h 342240"/>
              <a:gd name="connsiteX9" fmla="*/ 258750 w 431250"/>
              <a:gd name="connsiteY9" fmla="*/ 169740 h 342240"/>
              <a:gd name="connsiteX10" fmla="*/ 431250 w 431250"/>
              <a:gd name="connsiteY10" fmla="*/ 0 h 342240"/>
              <a:gd name="connsiteX11" fmla="*/ 431250 w 431250"/>
              <a:gd name="connsiteY11" fmla="*/ 74003 h 342240"/>
              <a:gd name="connsiteX12" fmla="*/ 332839 w 431250"/>
              <a:gd name="connsiteY12" fmla="*/ 169740 h 342240"/>
              <a:gd name="connsiteX13" fmla="*/ 431250 w 431250"/>
              <a:gd name="connsiteY13" fmla="*/ 169740 h 342240"/>
            </a:gdLst>
            <a:ahLst/>
            <a:cxnLst/>
            <a:rect l="l" t="t" r="r" b="b"/>
            <a:pathLst>
              <a:path w="431250" h="342240">
                <a:moveTo>
                  <a:pt x="172500" y="342240"/>
                </a:moveTo>
                <a:lnTo>
                  <a:pt x="0" y="342240"/>
                </a:lnTo>
                <a:lnTo>
                  <a:pt x="0" y="169740"/>
                </a:lnTo>
                <a:cubicBezTo>
                  <a:pt x="1508" y="75551"/>
                  <a:pt x="78299" y="-12"/>
                  <a:pt x="172500" y="0"/>
                </a:cubicBezTo>
                <a:lnTo>
                  <a:pt x="172500" y="74003"/>
                </a:lnTo>
                <a:cubicBezTo>
                  <a:pt x="119195" y="74028"/>
                  <a:pt x="75583" y="116456"/>
                  <a:pt x="74089" y="169740"/>
                </a:cubicBezTo>
                <a:lnTo>
                  <a:pt x="172500" y="169740"/>
                </a:lnTo>
                <a:close/>
                <a:moveTo>
                  <a:pt x="431250" y="342240"/>
                </a:moveTo>
                <a:lnTo>
                  <a:pt x="258750" y="342240"/>
                </a:lnTo>
                <a:lnTo>
                  <a:pt x="258750" y="169740"/>
                </a:lnTo>
                <a:cubicBezTo>
                  <a:pt x="260258" y="75551"/>
                  <a:pt x="337049" y="-12"/>
                  <a:pt x="431250" y="0"/>
                </a:cubicBezTo>
                <a:lnTo>
                  <a:pt x="431250" y="74003"/>
                </a:lnTo>
                <a:cubicBezTo>
                  <a:pt x="377945" y="74028"/>
                  <a:pt x="334333" y="116456"/>
                  <a:pt x="332839" y="169740"/>
                </a:cubicBezTo>
                <a:lnTo>
                  <a:pt x="431250" y="169740"/>
                </a:lnTo>
                <a:close/>
              </a:path>
            </a:pathLst>
          </a:custGeom>
          <a:gradFill>
            <a:gsLst>
              <a:gs pos="0">
                <a:schemeClr val="accent1">
                  <a:alpha val="30000"/>
                </a:schemeClr>
              </a:gs>
              <a:gs pos="100000">
                <a:schemeClr val="accent1">
                  <a:alpha val="10000"/>
                </a:schemeClr>
              </a:gs>
            </a:gsLst>
            <a:lin ang="2700000" scaled="0"/>
          </a:gradFill>
          <a:ln w="5424" cap="flat">
            <a:noFill/>
            <a:miter/>
          </a:ln>
        </p:spPr>
        <p:txBody>
          <a:bodyPr vert="horz" wrap="square" lIns="91440" tIns="45720" rIns="91440" bIns="45720" rtlCol="0" anchor="ctr"/>
          <a:lstStyle/>
          <a:p>
            <a:pPr algn="l">
              <a:lnSpc>
                <a:spcPct val="110000"/>
              </a:lnSpc>
            </a:pPr>
            <a:endParaRPr kumimoji="1" lang="zh-CN" altLang="en-US"/>
          </a:p>
        </p:txBody>
      </p:sp>
      <p:sp>
        <p:nvSpPr>
          <p:cNvPr id="6" name="标题 1"/>
          <p:cNvSpPr txBox="1"/>
          <p:nvPr/>
        </p:nvSpPr>
        <p:spPr>
          <a:xfrm flipH="1">
            <a:off x="11330486" y="1679688"/>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7" name="标题 1"/>
          <p:cNvSpPr txBox="1"/>
          <p:nvPr/>
        </p:nvSpPr>
        <p:spPr>
          <a:xfrm flipH="1">
            <a:off x="11042216" y="1679688"/>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8" name="标题 1"/>
          <p:cNvSpPr txBox="1"/>
          <p:nvPr/>
        </p:nvSpPr>
        <p:spPr>
          <a:xfrm flipH="1">
            <a:off x="11179045" y="1753417"/>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9" name="标题 1"/>
          <p:cNvSpPr txBox="1"/>
          <p:nvPr/>
        </p:nvSpPr>
        <p:spPr>
          <a:xfrm flipH="1">
            <a:off x="11254100" y="1787957"/>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0" name="标题 1"/>
          <p:cNvSpPr txBox="1"/>
          <p:nvPr/>
        </p:nvSpPr>
        <p:spPr>
          <a:xfrm flipH="1">
            <a:off x="11287312" y="1829803"/>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1" name="标题 1"/>
          <p:cNvSpPr txBox="1"/>
          <p:nvPr/>
        </p:nvSpPr>
        <p:spPr>
          <a:xfrm flipH="1" flipV="1">
            <a:off x="11330486" y="5122761"/>
            <a:ext cx="102289" cy="144137"/>
          </a:xfrm>
          <a:custGeom>
            <a:avLst/>
            <a:gdLst>
              <a:gd name="T0" fmla="*/ 0 w 80"/>
              <a:gd name="T1" fmla="*/ 0 h 113"/>
              <a:gd name="T2" fmla="*/ 80 w 80"/>
              <a:gd name="T3" fmla="*/ 0 h 113"/>
              <a:gd name="T4" fmla="*/ 80 w 80"/>
              <a:gd name="T5" fmla="*/ 113 h 113"/>
              <a:gd name="T6" fmla="*/ 59 w 80"/>
              <a:gd name="T7" fmla="*/ 113 h 113"/>
              <a:gd name="T8" fmla="*/ 60 w 80"/>
              <a:gd name="T9" fmla="*/ 21 h 113"/>
              <a:gd name="T10" fmla="*/ 21 w 80"/>
              <a:gd name="T11" fmla="*/ 21 h 113"/>
              <a:gd name="T12" fmla="*/ 20 w 80"/>
              <a:gd name="T13" fmla="*/ 58 h 113"/>
              <a:gd name="T14" fmla="*/ 55 w 80"/>
              <a:gd name="T15" fmla="*/ 61 h 113"/>
              <a:gd name="T16" fmla="*/ 52 w 80"/>
              <a:gd name="T17" fmla="*/ 81 h 113"/>
              <a:gd name="T18" fmla="*/ 0 w 80"/>
              <a:gd name="T19" fmla="*/ 80 h 113"/>
              <a:gd name="T20" fmla="*/ 0 w 80"/>
              <a:gd name="T21" fmla="*/ 0 h 113"/>
            </a:gdLst>
            <a:ahLst/>
            <a:cxnLst/>
            <a:rect l="0" t="0" r="r" b="b"/>
            <a:pathLst>
              <a:path w="80" h="113">
                <a:moveTo>
                  <a:pt x="0" y="0"/>
                </a:moveTo>
                <a:cubicBezTo>
                  <a:pt x="27" y="0"/>
                  <a:pt x="54" y="0"/>
                  <a:pt x="80" y="0"/>
                </a:cubicBezTo>
                <a:cubicBezTo>
                  <a:pt x="80" y="37"/>
                  <a:pt x="80" y="75"/>
                  <a:pt x="80" y="113"/>
                </a:cubicBezTo>
                <a:cubicBezTo>
                  <a:pt x="73" y="113"/>
                  <a:pt x="66" y="113"/>
                  <a:pt x="59" y="113"/>
                </a:cubicBezTo>
                <a:cubicBezTo>
                  <a:pt x="60" y="82"/>
                  <a:pt x="59" y="51"/>
                  <a:pt x="60" y="21"/>
                </a:cubicBezTo>
                <a:cubicBezTo>
                  <a:pt x="47" y="20"/>
                  <a:pt x="34" y="20"/>
                  <a:pt x="21" y="21"/>
                </a:cubicBezTo>
                <a:cubicBezTo>
                  <a:pt x="21" y="33"/>
                  <a:pt x="21" y="46"/>
                  <a:pt x="20" y="58"/>
                </a:cubicBezTo>
                <a:cubicBezTo>
                  <a:pt x="32" y="59"/>
                  <a:pt x="44" y="57"/>
                  <a:pt x="55" y="61"/>
                </a:cubicBezTo>
                <a:cubicBezTo>
                  <a:pt x="55" y="67"/>
                  <a:pt x="54" y="74"/>
                  <a:pt x="52" y="81"/>
                </a:cubicBezTo>
                <a:cubicBezTo>
                  <a:pt x="35" y="80"/>
                  <a:pt x="17" y="80"/>
                  <a:pt x="0" y="80"/>
                </a:cubicBezTo>
                <a:cubicBezTo>
                  <a:pt x="0" y="53"/>
                  <a:pt x="0" y="26"/>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2" name="标题 1"/>
          <p:cNvSpPr txBox="1"/>
          <p:nvPr/>
        </p:nvSpPr>
        <p:spPr>
          <a:xfrm flipH="1" flipV="1">
            <a:off x="11042216" y="5197819"/>
            <a:ext cx="238453" cy="69079"/>
          </a:xfrm>
          <a:custGeom>
            <a:avLst/>
            <a:gdLst>
              <a:gd name="T0" fmla="*/ 0 w 187"/>
              <a:gd name="T1" fmla="*/ 0 h 54"/>
              <a:gd name="T2" fmla="*/ 187 w 187"/>
              <a:gd name="T3" fmla="*/ 0 h 54"/>
              <a:gd name="T4" fmla="*/ 187 w 187"/>
              <a:gd name="T5" fmla="*/ 20 h 54"/>
              <a:gd name="T6" fmla="*/ 21 w 187"/>
              <a:gd name="T7" fmla="*/ 21 h 54"/>
              <a:gd name="T8" fmla="*/ 21 w 187"/>
              <a:gd name="T9" fmla="*/ 54 h 54"/>
              <a:gd name="T10" fmla="*/ 0 w 187"/>
              <a:gd name="T11" fmla="*/ 54 h 54"/>
              <a:gd name="T12" fmla="*/ 0 w 187"/>
              <a:gd name="T13" fmla="*/ 0 h 54"/>
            </a:gdLst>
            <a:ahLst/>
            <a:cxnLst/>
            <a:rect l="0" t="0" r="r" b="b"/>
            <a:pathLst>
              <a:path w="187" h="54">
                <a:moveTo>
                  <a:pt x="0" y="0"/>
                </a:moveTo>
                <a:cubicBezTo>
                  <a:pt x="62" y="0"/>
                  <a:pt x="125" y="0"/>
                  <a:pt x="187" y="0"/>
                </a:cubicBezTo>
                <a:cubicBezTo>
                  <a:pt x="187" y="20"/>
                  <a:pt x="187" y="20"/>
                  <a:pt x="187" y="20"/>
                </a:cubicBezTo>
                <a:cubicBezTo>
                  <a:pt x="132" y="22"/>
                  <a:pt x="76" y="20"/>
                  <a:pt x="21" y="21"/>
                </a:cubicBezTo>
                <a:cubicBezTo>
                  <a:pt x="21" y="32"/>
                  <a:pt x="21" y="43"/>
                  <a:pt x="21" y="54"/>
                </a:cubicBezTo>
                <a:cubicBezTo>
                  <a:pt x="14" y="54"/>
                  <a:pt x="7" y="54"/>
                  <a:pt x="0" y="54"/>
                </a:cubicBezTo>
                <a:cubicBezTo>
                  <a:pt x="0" y="36"/>
                  <a:pt x="0" y="18"/>
                  <a:pt x="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3" name="标题 1"/>
          <p:cNvSpPr txBox="1"/>
          <p:nvPr/>
        </p:nvSpPr>
        <p:spPr>
          <a:xfrm flipH="1" flipV="1">
            <a:off x="11179045" y="5088885"/>
            <a:ext cx="145463" cy="104284"/>
          </a:xfrm>
          <a:custGeom>
            <a:avLst/>
            <a:gdLst>
              <a:gd name="T0" fmla="*/ 0 w 114"/>
              <a:gd name="T1" fmla="*/ 3 h 82"/>
              <a:gd name="T2" fmla="*/ 13 w 114"/>
              <a:gd name="T3" fmla="*/ 0 h 82"/>
              <a:gd name="T4" fmla="*/ 114 w 114"/>
              <a:gd name="T5" fmla="*/ 1 h 82"/>
              <a:gd name="T6" fmla="*/ 114 w 114"/>
              <a:gd name="T7" fmla="*/ 82 h 82"/>
              <a:gd name="T8" fmla="*/ 60 w 114"/>
              <a:gd name="T9" fmla="*/ 81 h 82"/>
              <a:gd name="T10" fmla="*/ 60 w 114"/>
              <a:gd name="T11" fmla="*/ 60 h 82"/>
              <a:gd name="T12" fmla="*/ 94 w 114"/>
              <a:gd name="T13" fmla="*/ 59 h 82"/>
              <a:gd name="T14" fmla="*/ 94 w 114"/>
              <a:gd name="T15" fmla="*/ 23 h 82"/>
              <a:gd name="T16" fmla="*/ 0 w 114"/>
              <a:gd name="T17" fmla="*/ 22 h 82"/>
              <a:gd name="T18" fmla="*/ 0 w 114"/>
              <a:gd name="T19" fmla="*/ 3 h 82"/>
            </a:gdLst>
            <a:ahLst/>
            <a:cxnLst/>
            <a:rect l="0" t="0" r="r" b="b"/>
            <a:pathLst>
              <a:path w="114" h="82">
                <a:moveTo>
                  <a:pt x="0" y="3"/>
                </a:moveTo>
                <a:cubicBezTo>
                  <a:pt x="4" y="1"/>
                  <a:pt x="8" y="0"/>
                  <a:pt x="13" y="0"/>
                </a:cubicBezTo>
                <a:cubicBezTo>
                  <a:pt x="47" y="0"/>
                  <a:pt x="81" y="2"/>
                  <a:pt x="114" y="1"/>
                </a:cubicBezTo>
                <a:cubicBezTo>
                  <a:pt x="114" y="28"/>
                  <a:pt x="114" y="55"/>
                  <a:pt x="114" y="82"/>
                </a:cubicBezTo>
                <a:cubicBezTo>
                  <a:pt x="96" y="80"/>
                  <a:pt x="78" y="82"/>
                  <a:pt x="60" y="81"/>
                </a:cubicBezTo>
                <a:cubicBezTo>
                  <a:pt x="60" y="74"/>
                  <a:pt x="60" y="67"/>
                  <a:pt x="60" y="60"/>
                </a:cubicBezTo>
                <a:cubicBezTo>
                  <a:pt x="71" y="60"/>
                  <a:pt x="83" y="60"/>
                  <a:pt x="94" y="59"/>
                </a:cubicBezTo>
                <a:cubicBezTo>
                  <a:pt x="94" y="47"/>
                  <a:pt x="94" y="35"/>
                  <a:pt x="94" y="23"/>
                </a:cubicBezTo>
                <a:cubicBezTo>
                  <a:pt x="63" y="21"/>
                  <a:pt x="32" y="23"/>
                  <a:pt x="0" y="22"/>
                </a:cubicBezTo>
                <a:cubicBezTo>
                  <a:pt x="0" y="16"/>
                  <a:pt x="0" y="9"/>
                  <a:pt x="0" y="3"/>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4" name="标题 1"/>
          <p:cNvSpPr txBox="1"/>
          <p:nvPr/>
        </p:nvSpPr>
        <p:spPr>
          <a:xfrm flipH="1" flipV="1">
            <a:off x="11254100" y="5013164"/>
            <a:ext cx="103618" cy="145466"/>
          </a:xfrm>
          <a:custGeom>
            <a:avLst/>
            <a:gdLst>
              <a:gd name="T0" fmla="*/ 60 w 81"/>
              <a:gd name="T1" fmla="*/ 0 h 114"/>
              <a:gd name="T2" fmla="*/ 81 w 81"/>
              <a:gd name="T3" fmla="*/ 0 h 114"/>
              <a:gd name="T4" fmla="*/ 81 w 81"/>
              <a:gd name="T5" fmla="*/ 113 h 114"/>
              <a:gd name="T6" fmla="*/ 0 w 81"/>
              <a:gd name="T7" fmla="*/ 113 h 114"/>
              <a:gd name="T8" fmla="*/ 0 w 81"/>
              <a:gd name="T9" fmla="*/ 59 h 114"/>
              <a:gd name="T10" fmla="*/ 21 w 81"/>
              <a:gd name="T11" fmla="*/ 59 h 114"/>
              <a:gd name="T12" fmla="*/ 21 w 81"/>
              <a:gd name="T13" fmla="*/ 93 h 114"/>
              <a:gd name="T14" fmla="*/ 60 w 81"/>
              <a:gd name="T15" fmla="*/ 93 h 114"/>
              <a:gd name="T16" fmla="*/ 60 w 81"/>
              <a:gd name="T17" fmla="*/ 0 h 114"/>
            </a:gdLst>
            <a:ahLst/>
            <a:cxnLst/>
            <a:rect l="0" t="0" r="r" b="b"/>
            <a:pathLst>
              <a:path w="81" h="114">
                <a:moveTo>
                  <a:pt x="60" y="0"/>
                </a:moveTo>
                <a:cubicBezTo>
                  <a:pt x="67" y="0"/>
                  <a:pt x="74" y="0"/>
                  <a:pt x="81" y="0"/>
                </a:cubicBezTo>
                <a:cubicBezTo>
                  <a:pt x="81" y="37"/>
                  <a:pt x="80" y="75"/>
                  <a:pt x="81" y="113"/>
                </a:cubicBezTo>
                <a:cubicBezTo>
                  <a:pt x="54" y="114"/>
                  <a:pt x="27" y="113"/>
                  <a:pt x="0" y="113"/>
                </a:cubicBezTo>
                <a:cubicBezTo>
                  <a:pt x="0" y="95"/>
                  <a:pt x="0" y="77"/>
                  <a:pt x="0" y="59"/>
                </a:cubicBezTo>
                <a:cubicBezTo>
                  <a:pt x="7" y="59"/>
                  <a:pt x="14" y="59"/>
                  <a:pt x="21" y="59"/>
                </a:cubicBezTo>
                <a:cubicBezTo>
                  <a:pt x="21" y="70"/>
                  <a:pt x="21" y="81"/>
                  <a:pt x="21" y="93"/>
                </a:cubicBezTo>
                <a:cubicBezTo>
                  <a:pt x="34" y="93"/>
                  <a:pt x="47" y="93"/>
                  <a:pt x="60" y="93"/>
                </a:cubicBezTo>
                <a:cubicBezTo>
                  <a:pt x="60" y="62"/>
                  <a:pt x="60" y="31"/>
                  <a:pt x="60" y="0"/>
                </a:cubicBez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5" name="标题 1"/>
          <p:cNvSpPr txBox="1"/>
          <p:nvPr/>
        </p:nvSpPr>
        <p:spPr>
          <a:xfrm flipH="1" flipV="1">
            <a:off x="11287312" y="4865706"/>
            <a:ext cx="145463" cy="251077"/>
          </a:xfrm>
          <a:custGeom>
            <a:avLst/>
            <a:gdLst>
              <a:gd name="T0" fmla="*/ 0 w 114"/>
              <a:gd name="T1" fmla="*/ 197 h 197"/>
              <a:gd name="T2" fmla="*/ 0 w 114"/>
              <a:gd name="T3" fmla="*/ 0 h 197"/>
              <a:gd name="T4" fmla="*/ 113 w 114"/>
              <a:gd name="T5" fmla="*/ 0 h 197"/>
              <a:gd name="T6" fmla="*/ 114 w 114"/>
              <a:gd name="T7" fmla="*/ 21 h 197"/>
              <a:gd name="T8" fmla="*/ 21 w 114"/>
              <a:gd name="T9" fmla="*/ 22 h 197"/>
              <a:gd name="T10" fmla="*/ 21 w 114"/>
              <a:gd name="T11" fmla="*/ 197 h 197"/>
              <a:gd name="T12" fmla="*/ 0 w 114"/>
              <a:gd name="T13" fmla="*/ 197 h 197"/>
            </a:gdLst>
            <a:ahLst/>
            <a:cxnLst/>
            <a:rect l="0" t="0" r="r" b="b"/>
            <a:pathLst>
              <a:path w="114" h="197">
                <a:moveTo>
                  <a:pt x="0" y="197"/>
                </a:moveTo>
                <a:cubicBezTo>
                  <a:pt x="0" y="131"/>
                  <a:pt x="0" y="66"/>
                  <a:pt x="0" y="0"/>
                </a:cubicBezTo>
                <a:cubicBezTo>
                  <a:pt x="38" y="0"/>
                  <a:pt x="75" y="0"/>
                  <a:pt x="113" y="0"/>
                </a:cubicBezTo>
                <a:cubicBezTo>
                  <a:pt x="113" y="7"/>
                  <a:pt x="113" y="14"/>
                  <a:pt x="114" y="21"/>
                </a:cubicBezTo>
                <a:cubicBezTo>
                  <a:pt x="83" y="20"/>
                  <a:pt x="52" y="21"/>
                  <a:pt x="21" y="22"/>
                </a:cubicBezTo>
                <a:cubicBezTo>
                  <a:pt x="21" y="80"/>
                  <a:pt x="20" y="139"/>
                  <a:pt x="21" y="197"/>
                </a:cubicBezTo>
                <a:lnTo>
                  <a:pt x="0" y="197"/>
                </a:lnTo>
                <a:close/>
              </a:path>
            </a:pathLst>
          </a:custGeom>
          <a:solidFill>
            <a:schemeClr val="accent1"/>
          </a:solidFill>
          <a:ln cap="sq">
            <a:noFill/>
          </a:ln>
        </p:spPr>
        <p:txBody>
          <a:bodyPr vert="horz" wrap="square" lIns="91440" tIns="45720" rIns="91440" bIns="45720" rtlCol="0" anchor="t"/>
          <a:lstStyle/>
          <a:p>
            <a:pPr algn="l">
              <a:lnSpc>
                <a:spcPct val="100000"/>
              </a:lnSpc>
            </a:pPr>
            <a:endParaRPr kumimoji="1" lang="zh-CN" altLang="en-US"/>
          </a:p>
        </p:txBody>
      </p:sp>
      <p:sp>
        <p:nvSpPr>
          <p:cNvPr id="16" name="标题 1"/>
          <p:cNvSpPr txBox="1"/>
          <p:nvPr/>
        </p:nvSpPr>
        <p:spPr>
          <a:xfrm>
            <a:off x="705088" y="1089000"/>
            <a:ext cx="4680000" cy="4680000"/>
          </a:xfrm>
          <a:prstGeom prst="rect">
            <a:avLst/>
          </a:prstGeom>
          <a:solidFill>
            <a:schemeClr val="accent1"/>
          </a:solidFill>
          <a:ln w="28575"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6092220" y="2166391"/>
            <a:ext cx="2868900" cy="1108188"/>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PART</a:t>
            </a:r>
            <a:endParaRPr kumimoji="1" lang="zh-CN" altLang="en-US"/>
          </a:p>
        </p:txBody>
      </p:sp>
      <p:sp>
        <p:nvSpPr>
          <p:cNvPr id="19" name="标题 1"/>
          <p:cNvSpPr txBox="1"/>
          <p:nvPr/>
        </p:nvSpPr>
        <p:spPr>
          <a:xfrm>
            <a:off x="6092220" y="3368918"/>
            <a:ext cx="5262979" cy="1515532"/>
          </a:xfrm>
          <a:prstGeom prst="rect">
            <a:avLst/>
          </a:prstGeom>
          <a:noFill/>
          <a:ln w="12700" cap="sq">
            <a:noFill/>
            <a:miter/>
          </a:ln>
        </p:spPr>
        <p:txBody>
          <a:bodyPr vert="horz" wrap="square" lIns="91440" tIns="45720" rIns="91440" bIns="45720" rtlCol="0" anchor="t"/>
          <a:lstStyle/>
          <a:p>
            <a:pPr algn="l">
              <a:lnSpc>
                <a:spcPct val="130000"/>
              </a:lnSpc>
            </a:pPr>
            <a:r>
              <a:rPr kumimoji="1" lang="en-US" altLang="zh-CN" sz="4400">
                <a:ln w="12700">
                  <a:noFill/>
                </a:ln>
                <a:solidFill>
                  <a:srgbClr val="7E342A">
                    <a:alpha val="100000"/>
                  </a:srgbClr>
                </a:solidFill>
                <a:latin typeface="OPPOSans H" panose="00020600040101010101" charset="-122"/>
                <a:ea typeface="OPPOSans H" panose="00020600040101010101" charset="-122"/>
                <a:cs typeface="OPPOSans H" panose="00020600040101010101" charset="-122"/>
              </a:rPr>
              <a:t>The Cultural Impact of Mazu</a:t>
            </a:r>
            <a:endParaRPr kumimoji="1" lang="zh-CN" altLang="en-US"/>
          </a:p>
        </p:txBody>
      </p:sp>
      <p:sp>
        <p:nvSpPr>
          <p:cNvPr id="20" name="标题 1"/>
          <p:cNvSpPr txBox="1"/>
          <p:nvPr/>
        </p:nvSpPr>
        <p:spPr>
          <a:xfrm>
            <a:off x="508000" y="891912"/>
            <a:ext cx="5074176" cy="5074176"/>
          </a:xfrm>
          <a:custGeom>
            <a:avLst/>
            <a:gdLst>
              <a:gd name="connsiteX0" fmla="*/ 845713 w 5074176"/>
              <a:gd name="connsiteY0" fmla="*/ 0 h 5074176"/>
              <a:gd name="connsiteX1" fmla="*/ 4228463 w 5074176"/>
              <a:gd name="connsiteY1" fmla="*/ 0 h 5074176"/>
              <a:gd name="connsiteX2" fmla="*/ 5074176 w 5074176"/>
              <a:gd name="connsiteY2" fmla="*/ 845713 h 5074176"/>
              <a:gd name="connsiteX3" fmla="*/ 5074176 w 5074176"/>
              <a:gd name="connsiteY3" fmla="*/ 4228463 h 5074176"/>
              <a:gd name="connsiteX4" fmla="*/ 4228463 w 5074176"/>
              <a:gd name="connsiteY4" fmla="*/ 5074176 h 5074176"/>
              <a:gd name="connsiteX5" fmla="*/ 845713 w 5074176"/>
              <a:gd name="connsiteY5" fmla="*/ 5074176 h 5074176"/>
              <a:gd name="connsiteX6" fmla="*/ 0 w 5074176"/>
              <a:gd name="connsiteY6" fmla="*/ 4228463 h 5074176"/>
              <a:gd name="connsiteX7" fmla="*/ 0 w 5074176"/>
              <a:gd name="connsiteY7" fmla="*/ 845713 h 5074176"/>
              <a:gd name="connsiteX8" fmla="*/ 845713 w 5074176"/>
              <a:gd name="connsiteY8" fmla="*/ 0 h 5074176"/>
            </a:gdLst>
            <a:ahLst/>
            <a:cxnLst/>
            <a:rect l="l" t="t" r="r" b="b"/>
            <a:pathLst>
              <a:path w="5074176" h="5074176">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solidFill>
            <a:schemeClr val="accent1"/>
          </a:solidFill>
          <a:ln w="1016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pic>
        <p:nvPicPr>
          <p:cNvPr id="21" name="图片 20" descr="C:/Users/妄念/Desktop/5425c989-e99d-4ae8-85f9-4d0ee440e4ac.jpg5425c989-e99d-4ae8-85f9-4d0ee440e4ac"/>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508000" y="891912"/>
            <a:ext cx="5074176" cy="5074176"/>
          </a:xfrm>
          <a:custGeom>
            <a:avLst/>
            <a:gdLst/>
            <a:ahLst/>
            <a:cxnLst/>
            <a:rect l="l" t="t" r="r" b="b"/>
            <a:pathLst>
              <a:path w="5080000" h="5080000">
                <a:moveTo>
                  <a:pt x="845713" y="0"/>
                </a:moveTo>
                <a:lnTo>
                  <a:pt x="4228463" y="0"/>
                </a:lnTo>
                <a:cubicBezTo>
                  <a:pt x="4228463" y="467074"/>
                  <a:pt x="4607102" y="845713"/>
                  <a:pt x="5074176" y="845713"/>
                </a:cubicBezTo>
                <a:lnTo>
                  <a:pt x="5074176" y="4228463"/>
                </a:lnTo>
                <a:cubicBezTo>
                  <a:pt x="4607102" y="4228463"/>
                  <a:pt x="4228463" y="4607102"/>
                  <a:pt x="4228463" y="5074176"/>
                </a:cubicBezTo>
                <a:lnTo>
                  <a:pt x="845713" y="5074176"/>
                </a:lnTo>
                <a:cubicBezTo>
                  <a:pt x="845713" y="4607102"/>
                  <a:pt x="467074" y="4228463"/>
                  <a:pt x="0" y="4228463"/>
                </a:cubicBezTo>
                <a:lnTo>
                  <a:pt x="0" y="845713"/>
                </a:lnTo>
                <a:cubicBezTo>
                  <a:pt x="467074" y="845713"/>
                  <a:pt x="845713" y="467074"/>
                  <a:pt x="845713" y="0"/>
                </a:cubicBezTo>
                <a:close/>
              </a:path>
            </a:pathLst>
          </a:custGeom>
          <a:noFill/>
          <a:ln>
            <a:noFill/>
          </a:ln>
        </p:spPr>
      </p:pic>
      <p:sp>
        <p:nvSpPr>
          <p:cNvPr id="22" name="标题 1"/>
          <p:cNvSpPr txBox="1"/>
          <p:nvPr/>
        </p:nvSpPr>
        <p:spPr>
          <a:xfrm>
            <a:off x="8917235" y="1028700"/>
            <a:ext cx="1549455" cy="2245879"/>
          </a:xfrm>
          <a:prstGeom prst="rect">
            <a:avLst/>
          </a:prstGeom>
          <a:noFill/>
          <a:ln>
            <a:noFill/>
          </a:ln>
        </p:spPr>
        <p:txBody>
          <a:bodyPr vert="horz" wrap="square" lIns="91440" tIns="45720" rIns="91440" bIns="45720" rtlCol="0" anchor="b"/>
          <a:lstStyle/>
          <a:p>
            <a:pPr algn="l">
              <a:lnSpc>
                <a:spcPct val="90000"/>
              </a:lnSpc>
            </a:pPr>
            <a:r>
              <a:rPr kumimoji="1" lang="en-US" altLang="zh-CN" sz="7200">
                <a:ln w="12700">
                  <a:noFill/>
                </a:ln>
                <a:solidFill>
                  <a:srgbClr val="262626">
                    <a:alpha val="100000"/>
                  </a:srgbClr>
                </a:solidFill>
                <a:latin typeface="OPPOSans H" panose="00020600040101010101" charset="-122"/>
                <a:ea typeface="OPPOSans H" panose="00020600040101010101" charset="-122"/>
                <a:cs typeface="OPPOSans H" panose="00020600040101010101" charset="-122"/>
              </a:rPr>
              <a:t>03</a:t>
            </a:r>
            <a:endParaRPr kumimoji="1" lang="zh-CN" altLang="en-US"/>
          </a:p>
        </p:txBody>
      </p:sp>
      <p:grpSp>
        <p:nvGrpSpPr>
          <p:cNvPr id="4" name="组合 3"/>
          <p:cNvGrpSpPr/>
          <p:nvPr/>
        </p:nvGrpSpPr>
        <p:grpSpPr>
          <a:xfrm>
            <a:off x="5496560" y="764540"/>
            <a:ext cx="2845435" cy="645160"/>
            <a:chOff x="991" y="1249"/>
            <a:chExt cx="4481" cy="1016"/>
          </a:xfrm>
        </p:grpSpPr>
        <p:sp>
          <p:nvSpPr>
            <p:cNvPr id="17" name="标题 1"/>
            <p:cNvSpPr txBox="1"/>
            <p:nvPr/>
          </p:nvSpPr>
          <p:spPr>
            <a:xfrm>
              <a:off x="4404" y="1379"/>
              <a:ext cx="645" cy="645"/>
            </a:xfrm>
            <a:prstGeom prst="diamond">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3" name="标题 1"/>
            <p:cNvSpPr txBox="1"/>
            <p:nvPr/>
          </p:nvSpPr>
          <p:spPr>
            <a:xfrm>
              <a:off x="4828" y="1379"/>
              <a:ext cx="645" cy="645"/>
            </a:xfrm>
            <a:prstGeom prst="diamond">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4" name="文本框 23"/>
            <p:cNvSpPr txBox="1"/>
            <p:nvPr/>
          </p:nvSpPr>
          <p:spPr>
            <a:xfrm>
              <a:off x="991" y="1249"/>
              <a:ext cx="3393" cy="1016"/>
            </a:xfrm>
            <a:prstGeom prst="rect">
              <a:avLst/>
            </a:prstGeom>
            <a:noFill/>
          </p:spPr>
          <p:txBody>
            <a:bodyPr wrap="square" rtlCol="0">
              <a:spAutoFit/>
            </a:bodyPr>
            <a:lstStyle/>
            <a:p>
              <a:r>
                <a:rPr kumimoji="1" lang="en-US" altLang="zh-CN" b="1">
                  <a:ln w="12700">
                    <a:noFill/>
                  </a:ln>
                  <a:solidFill>
                    <a:srgbClr val="7E342A">
                      <a:alpha val="100000"/>
                    </a:srgbClr>
                  </a:solidFill>
                  <a:latin typeface="华文琥珀" panose="02010800040101010101" charset="-122"/>
                  <a:ea typeface="华文琥珀" panose="02010800040101010101" charset="-122"/>
                  <a:cs typeface="OPPOSans H" panose="00020600040101010101" charset="-122"/>
                  <a:sym typeface="方正兰亭黑简体" panose="02000000000000000000" charset="-122"/>
                </a:rPr>
                <a:t>Hunan Normal University</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1306830" y="342900"/>
            <a:ext cx="9322435" cy="537083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25033" y="2676917"/>
            <a:ext cx="12317506" cy="1963270"/>
          </a:xfrm>
          <a:prstGeom prst="rect">
            <a:avLst/>
          </a:prstGeom>
          <a:solidFill>
            <a:schemeClr val="accent1">
              <a:lumMod val="20000"/>
              <a:lumOff val="80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nvSpPr>
        <p:spPr>
          <a:xfrm flipH="1" flipV="1">
            <a:off x="3452640" y="5363470"/>
            <a:ext cx="260678" cy="241234"/>
          </a:xfrm>
          <a:custGeom>
            <a:avLst/>
            <a:gdLst>
              <a:gd name="connsiteX0" fmla="*/ 311954 w 744004"/>
              <a:gd name="connsiteY0" fmla="*/ 337123 h 720001"/>
              <a:gd name="connsiteX1" fmla="*/ 168770 w 744004"/>
              <a:gd name="connsiteY1" fmla="*/ 337123 h 720001"/>
              <a:gd name="connsiteX2" fmla="*/ 49673 w 744004"/>
              <a:gd name="connsiteY2" fmla="*/ 287618 h 720001"/>
              <a:gd name="connsiteX3" fmla="*/ 167 w 744004"/>
              <a:gd name="connsiteY3" fmla="*/ 168520 h 720001"/>
              <a:gd name="connsiteX4" fmla="*/ 49590 w 744004"/>
              <a:gd name="connsiteY4" fmla="*/ 49507 h 720001"/>
              <a:gd name="connsiteX5" fmla="*/ 168687 w 744004"/>
              <a:gd name="connsiteY5" fmla="*/ 0 h 720001"/>
              <a:gd name="connsiteX6" fmla="*/ 287784 w 744004"/>
              <a:gd name="connsiteY6" fmla="*/ 49507 h 720001"/>
              <a:gd name="connsiteX7" fmla="*/ 337290 w 744004"/>
              <a:gd name="connsiteY7" fmla="*/ 168604 h 720001"/>
              <a:gd name="connsiteX8" fmla="*/ 337290 w 744004"/>
              <a:gd name="connsiteY8" fmla="*/ 311787 h 720001"/>
              <a:gd name="connsiteX9" fmla="*/ 311954 w 744004"/>
              <a:gd name="connsiteY9" fmla="*/ 337123 h 720001"/>
              <a:gd name="connsiteX10" fmla="*/ 575401 w 744004"/>
              <a:gd name="connsiteY10" fmla="*/ 337207 h 720001"/>
              <a:gd name="connsiteX11" fmla="*/ 432218 w 744004"/>
              <a:gd name="connsiteY11" fmla="*/ 337207 h 720001"/>
              <a:gd name="connsiteX12" fmla="*/ 406882 w 744004"/>
              <a:gd name="connsiteY12" fmla="*/ 311870 h 720001"/>
              <a:gd name="connsiteX13" fmla="*/ 406882 w 744004"/>
              <a:gd name="connsiteY13" fmla="*/ 168687 h 720001"/>
              <a:gd name="connsiteX14" fmla="*/ 456387 w 744004"/>
              <a:gd name="connsiteY14" fmla="*/ 49590 h 720001"/>
              <a:gd name="connsiteX15" fmla="*/ 575401 w 744004"/>
              <a:gd name="connsiteY15" fmla="*/ 0 h 720001"/>
              <a:gd name="connsiteX16" fmla="*/ 694498 w 744004"/>
              <a:gd name="connsiteY16" fmla="*/ 49507 h 720001"/>
              <a:gd name="connsiteX17" fmla="*/ 744004 w 744004"/>
              <a:gd name="connsiteY17" fmla="*/ 168604 h 720001"/>
              <a:gd name="connsiteX18" fmla="*/ 694498 w 744004"/>
              <a:gd name="connsiteY18" fmla="*/ 287701 h 720001"/>
              <a:gd name="connsiteX19" fmla="*/ 575401 w 744004"/>
              <a:gd name="connsiteY19" fmla="*/ 337207 h 720001"/>
              <a:gd name="connsiteX20" fmla="*/ 168604 w 744004"/>
              <a:gd name="connsiteY20" fmla="*/ 720001 h 720001"/>
              <a:gd name="connsiteX21" fmla="*/ 49507 w 744004"/>
              <a:gd name="connsiteY21" fmla="*/ 670495 h 720001"/>
              <a:gd name="connsiteX22" fmla="*/ 0 w 744004"/>
              <a:gd name="connsiteY22" fmla="*/ 551398 h 720001"/>
              <a:gd name="connsiteX23" fmla="*/ 49507 w 744004"/>
              <a:gd name="connsiteY23" fmla="*/ 432301 h 720001"/>
              <a:gd name="connsiteX24" fmla="*/ 168687 w 744004"/>
              <a:gd name="connsiteY24" fmla="*/ 382879 h 720001"/>
              <a:gd name="connsiteX25" fmla="*/ 311871 w 744004"/>
              <a:gd name="connsiteY25" fmla="*/ 382879 h 720001"/>
              <a:gd name="connsiteX26" fmla="*/ 337207 w 744004"/>
              <a:gd name="connsiteY26" fmla="*/ 408215 h 720001"/>
              <a:gd name="connsiteX27" fmla="*/ 337207 w 744004"/>
              <a:gd name="connsiteY27" fmla="*/ 551398 h 720001"/>
              <a:gd name="connsiteX28" fmla="*/ 287701 w 744004"/>
              <a:gd name="connsiteY28" fmla="*/ 670495 h 720001"/>
              <a:gd name="connsiteX29" fmla="*/ 168604 w 744004"/>
              <a:gd name="connsiteY29" fmla="*/ 720001 h 720001"/>
              <a:gd name="connsiteX30" fmla="*/ 575401 w 744004"/>
              <a:gd name="connsiteY30" fmla="*/ 720001 h 720001"/>
              <a:gd name="connsiteX31" fmla="*/ 456304 w 744004"/>
              <a:gd name="connsiteY31" fmla="*/ 670495 h 720001"/>
              <a:gd name="connsiteX32" fmla="*/ 406798 w 744004"/>
              <a:gd name="connsiteY32" fmla="*/ 551398 h 720001"/>
              <a:gd name="connsiteX33" fmla="*/ 406798 w 744004"/>
              <a:gd name="connsiteY33" fmla="*/ 408215 h 720001"/>
              <a:gd name="connsiteX34" fmla="*/ 432218 w 744004"/>
              <a:gd name="connsiteY34" fmla="*/ 382879 h 720001"/>
              <a:gd name="connsiteX35" fmla="*/ 575401 w 744004"/>
              <a:gd name="connsiteY35" fmla="*/ 382879 h 720001"/>
              <a:gd name="connsiteX36" fmla="*/ 694498 w 744004"/>
              <a:gd name="connsiteY36" fmla="*/ 432385 h 720001"/>
              <a:gd name="connsiteX37" fmla="*/ 744004 w 744004"/>
              <a:gd name="connsiteY37" fmla="*/ 551398 h 720001"/>
              <a:gd name="connsiteX38" fmla="*/ 694498 w 744004"/>
              <a:gd name="connsiteY38" fmla="*/ 670495 h 720001"/>
              <a:gd name="connsiteX39" fmla="*/ 575401 w 744004"/>
              <a:gd name="connsiteY39" fmla="*/ 720001 h 720001"/>
            </a:gdLst>
            <a:ahLst/>
            <a:cxnLst/>
            <a:rect l="l" t="t" r="r" b="b"/>
            <a:pathLst>
              <a:path w="744004" h="720001">
                <a:moveTo>
                  <a:pt x="311954" y="337123"/>
                </a:moveTo>
                <a:lnTo>
                  <a:pt x="168770" y="337123"/>
                </a:lnTo>
                <a:cubicBezTo>
                  <a:pt x="123932" y="337123"/>
                  <a:pt x="81594" y="319538"/>
                  <a:pt x="49673" y="287618"/>
                </a:cubicBezTo>
                <a:cubicBezTo>
                  <a:pt x="17753" y="255697"/>
                  <a:pt x="167" y="213442"/>
                  <a:pt x="167" y="168520"/>
                </a:cubicBezTo>
                <a:cubicBezTo>
                  <a:pt x="167" y="123598"/>
                  <a:pt x="17669" y="81427"/>
                  <a:pt x="49590" y="49507"/>
                </a:cubicBezTo>
                <a:cubicBezTo>
                  <a:pt x="81510" y="17586"/>
                  <a:pt x="123848" y="0"/>
                  <a:pt x="168687" y="0"/>
                </a:cubicBezTo>
                <a:cubicBezTo>
                  <a:pt x="213526" y="0"/>
                  <a:pt x="255864" y="17586"/>
                  <a:pt x="287784" y="49507"/>
                </a:cubicBezTo>
                <a:cubicBezTo>
                  <a:pt x="319705" y="81427"/>
                  <a:pt x="337290" y="123682"/>
                  <a:pt x="337290" y="168604"/>
                </a:cubicBezTo>
                <a:lnTo>
                  <a:pt x="337290" y="311787"/>
                </a:lnTo>
                <a:cubicBezTo>
                  <a:pt x="337290" y="325789"/>
                  <a:pt x="325956" y="337123"/>
                  <a:pt x="311954" y="337123"/>
                </a:cubicBezTo>
                <a:close/>
                <a:moveTo>
                  <a:pt x="575401" y="337207"/>
                </a:moveTo>
                <a:lnTo>
                  <a:pt x="432218" y="337207"/>
                </a:lnTo>
                <a:cubicBezTo>
                  <a:pt x="418216" y="337207"/>
                  <a:pt x="406882" y="325872"/>
                  <a:pt x="406882" y="311870"/>
                </a:cubicBezTo>
                <a:lnTo>
                  <a:pt x="406882" y="168687"/>
                </a:lnTo>
                <a:cubicBezTo>
                  <a:pt x="406882" y="123849"/>
                  <a:pt x="424467" y="81510"/>
                  <a:pt x="456387" y="49590"/>
                </a:cubicBezTo>
                <a:cubicBezTo>
                  <a:pt x="488308" y="17669"/>
                  <a:pt x="530563" y="0"/>
                  <a:pt x="575401" y="0"/>
                </a:cubicBezTo>
                <a:cubicBezTo>
                  <a:pt x="620240" y="0"/>
                  <a:pt x="662578" y="17586"/>
                  <a:pt x="694498" y="49507"/>
                </a:cubicBezTo>
                <a:cubicBezTo>
                  <a:pt x="726419" y="81427"/>
                  <a:pt x="744004" y="123765"/>
                  <a:pt x="744004" y="168604"/>
                </a:cubicBezTo>
                <a:cubicBezTo>
                  <a:pt x="744004" y="213442"/>
                  <a:pt x="726419" y="255780"/>
                  <a:pt x="694498" y="287701"/>
                </a:cubicBezTo>
                <a:cubicBezTo>
                  <a:pt x="662578" y="319621"/>
                  <a:pt x="620323" y="337207"/>
                  <a:pt x="575401" y="337207"/>
                </a:cubicBezTo>
                <a:close/>
                <a:moveTo>
                  <a:pt x="168604" y="720001"/>
                </a:moveTo>
                <a:cubicBezTo>
                  <a:pt x="123682" y="720001"/>
                  <a:pt x="81427" y="702416"/>
                  <a:pt x="49507" y="670495"/>
                </a:cubicBezTo>
                <a:cubicBezTo>
                  <a:pt x="17586" y="638575"/>
                  <a:pt x="0" y="596320"/>
                  <a:pt x="0" y="551398"/>
                </a:cubicBezTo>
                <a:cubicBezTo>
                  <a:pt x="0" y="506476"/>
                  <a:pt x="17586" y="464221"/>
                  <a:pt x="49507" y="432301"/>
                </a:cubicBezTo>
                <a:cubicBezTo>
                  <a:pt x="81510" y="400464"/>
                  <a:pt x="123848" y="382879"/>
                  <a:pt x="168687" y="382879"/>
                </a:cubicBezTo>
                <a:lnTo>
                  <a:pt x="311871" y="382879"/>
                </a:lnTo>
                <a:cubicBezTo>
                  <a:pt x="325872" y="382879"/>
                  <a:pt x="337207" y="394297"/>
                  <a:pt x="337207" y="408215"/>
                </a:cubicBezTo>
                <a:lnTo>
                  <a:pt x="337207" y="551398"/>
                </a:lnTo>
                <a:cubicBezTo>
                  <a:pt x="337207" y="596237"/>
                  <a:pt x="319621" y="638575"/>
                  <a:pt x="287701" y="670495"/>
                </a:cubicBezTo>
                <a:cubicBezTo>
                  <a:pt x="255781" y="702416"/>
                  <a:pt x="213526" y="720001"/>
                  <a:pt x="168604" y="720001"/>
                </a:cubicBezTo>
                <a:close/>
                <a:moveTo>
                  <a:pt x="575401" y="720001"/>
                </a:moveTo>
                <a:cubicBezTo>
                  <a:pt x="530563" y="720001"/>
                  <a:pt x="488224" y="702416"/>
                  <a:pt x="456304" y="670495"/>
                </a:cubicBezTo>
                <a:cubicBezTo>
                  <a:pt x="424383" y="638575"/>
                  <a:pt x="406798" y="596320"/>
                  <a:pt x="406798" y="551398"/>
                </a:cubicBezTo>
                <a:lnTo>
                  <a:pt x="406798" y="408215"/>
                </a:lnTo>
                <a:cubicBezTo>
                  <a:pt x="406882" y="394213"/>
                  <a:pt x="418216" y="382879"/>
                  <a:pt x="432218" y="382879"/>
                </a:cubicBezTo>
                <a:lnTo>
                  <a:pt x="575401" y="382879"/>
                </a:lnTo>
                <a:cubicBezTo>
                  <a:pt x="620240" y="382879"/>
                  <a:pt x="662578" y="400464"/>
                  <a:pt x="694498" y="432385"/>
                </a:cubicBezTo>
                <a:cubicBezTo>
                  <a:pt x="726419" y="464305"/>
                  <a:pt x="744004" y="506560"/>
                  <a:pt x="744004" y="551398"/>
                </a:cubicBezTo>
                <a:cubicBezTo>
                  <a:pt x="744004" y="596237"/>
                  <a:pt x="726419" y="638575"/>
                  <a:pt x="694498" y="670495"/>
                </a:cubicBezTo>
                <a:cubicBezTo>
                  <a:pt x="662578" y="702416"/>
                  <a:pt x="620323" y="720001"/>
                  <a:pt x="575401" y="720001"/>
                </a:cubicBezTo>
                <a:close/>
              </a:path>
            </a:pathLst>
          </a:custGeom>
          <a:solidFill>
            <a:schemeClr val="bg1"/>
          </a:solidFill>
          <a:ln w="1860" cap="flat">
            <a:noFill/>
            <a:miter/>
          </a:ln>
          <a:effectLst/>
        </p:spPr>
        <p:txBody>
          <a:bodyPr vert="horz" wrap="square" lIns="70409" tIns="35204" rIns="70409" bIns="35204" rtlCol="0" anchor="ctr"/>
          <a:lstStyle/>
          <a:p>
            <a:pPr algn="l">
              <a:lnSpc>
                <a:spcPct val="110000"/>
              </a:lnSpc>
            </a:pPr>
            <a:endParaRPr kumimoji="1" lang="zh-CN" altLang="en-US"/>
          </a:p>
        </p:txBody>
      </p:sp>
      <p:grpSp>
        <p:nvGrpSpPr>
          <p:cNvPr id="30" name="组合 29"/>
          <p:cNvGrpSpPr/>
          <p:nvPr/>
        </p:nvGrpSpPr>
        <p:grpSpPr>
          <a:xfrm>
            <a:off x="455930" y="1917700"/>
            <a:ext cx="3708400" cy="3366770"/>
            <a:chOff x="2020" y="2394"/>
            <a:chExt cx="7244" cy="6734"/>
          </a:xfrm>
        </p:grpSpPr>
        <p:sp>
          <p:nvSpPr>
            <p:cNvPr id="4" name="标题 1"/>
            <p:cNvSpPr txBox="1"/>
            <p:nvPr/>
          </p:nvSpPr>
          <p:spPr>
            <a:xfrm>
              <a:off x="2020" y="2394"/>
              <a:ext cx="7244" cy="6735"/>
            </a:xfrm>
            <a:prstGeom prst="rect">
              <a:avLst/>
            </a:prstGeom>
            <a:solidFill>
              <a:schemeClr val="bg1"/>
            </a:solidFill>
            <a:ln w="12700" cap="sq">
              <a:solidFill>
                <a:schemeClr val="accent2"/>
              </a:solidFill>
              <a:miter/>
            </a:ln>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nvSpPr>
          <p:spPr>
            <a:xfrm>
              <a:off x="2533" y="2748"/>
              <a:ext cx="6220" cy="1257"/>
            </a:xfrm>
            <a:prstGeom prst="roundRect">
              <a:avLst>
                <a:gd name="adj" fmla="val 50000"/>
              </a:avLst>
            </a:prstGeom>
            <a:gradFill>
              <a:gsLst>
                <a:gs pos="0">
                  <a:schemeClr val="accent2"/>
                </a:gs>
                <a:gs pos="94000">
                  <a:schemeClr val="accent2">
                    <a:lumMod val="60000"/>
                    <a:lumOff val="40000"/>
                  </a:schemeClr>
                </a:gs>
              </a:gsLst>
              <a:lin ang="2700000" scaled="0"/>
            </a:gradFill>
            <a:ln w="12700" cap="flat">
              <a:noFill/>
              <a:miter/>
            </a:ln>
            <a:effectLst>
              <a:outerShdw blurRad="50800" dist="38100" dir="2700000" algn="tl" rotWithShape="0">
                <a:schemeClr val="accent2">
                  <a:alpha val="40000"/>
                </a:schemeClr>
              </a:outerShdw>
            </a:effectLst>
          </p:spPr>
          <p:txBody>
            <a:bodyPr vert="horz" wrap="square" lIns="91440" tIns="45720" rIns="91440" bIns="45720" rtlCol="0" anchor="ctr"/>
            <a:lstStyle/>
            <a:p>
              <a:pPr algn="ctr">
                <a:lnSpc>
                  <a:spcPct val="100000"/>
                </a:lnSpc>
              </a:pPr>
              <a:endParaRPr kumimoji="1" lang="zh-CN" altLang="en-US"/>
            </a:p>
          </p:txBody>
        </p:sp>
        <p:sp>
          <p:nvSpPr>
            <p:cNvPr id="10" name="标题 1"/>
            <p:cNvSpPr txBox="1"/>
            <p:nvPr/>
          </p:nvSpPr>
          <p:spPr>
            <a:xfrm>
              <a:off x="2945" y="2889"/>
              <a:ext cx="5394" cy="976"/>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Poems and Stories</a:t>
              </a:r>
              <a:endParaRPr kumimoji="1" lang="zh-CN" altLang="en-US"/>
            </a:p>
          </p:txBody>
        </p:sp>
        <p:sp>
          <p:nvSpPr>
            <p:cNvPr id="11" name="标题 1"/>
            <p:cNvSpPr txBox="1"/>
            <p:nvPr/>
          </p:nvSpPr>
          <p:spPr>
            <a:xfrm>
              <a:off x="2462" y="4121"/>
              <a:ext cx="6362" cy="3893"/>
            </a:xfrm>
            <a:prstGeom prst="rect">
              <a:avLst/>
            </a:prstGeom>
            <a:noFill/>
            <a:ln>
              <a:noFill/>
            </a:ln>
          </p:spPr>
          <p:txBody>
            <a:bodyPr vert="horz" wrap="square" lIns="0" tIns="0" rIns="0" bIns="0" rtlCol="0" anchor="t"/>
            <a:lstStyle/>
            <a:p>
              <a:pPr algn="ctr">
                <a:lnSpc>
                  <a:spcPct val="150000"/>
                </a:lnSpc>
              </a:pPr>
              <a:r>
                <a:rPr kumimoji="1" lang="en-US" altLang="zh-CN" sz="1400">
                  <a:ln w="12700">
                    <a:noFill/>
                  </a:ln>
                  <a:solidFill>
                    <a:srgbClr val="000000">
                      <a:alpha val="100000"/>
                    </a:srgbClr>
                  </a:solidFill>
                  <a:latin typeface="Source Han Sans" panose="020B0400000000000000" charset="-122"/>
                  <a:ea typeface="Source Han Sans" panose="020B0400000000000000" charset="-122"/>
                  <a:cs typeface="Source Han Sans" panose="020B0400000000000000" charset="-122"/>
                </a:rPr>
                <a:t>Many poets, including Su Shi, wrote about Mazu, describing her as a gentle and powerful goddess. These works have been passed down through generations.</a:t>
              </a:r>
              <a:endParaRPr kumimoji="1" lang="zh-CN" altLang="en-US"/>
            </a:p>
          </p:txBody>
        </p:sp>
      </p:grpSp>
      <p:grpSp>
        <p:nvGrpSpPr>
          <p:cNvPr id="31" name="组合 30"/>
          <p:cNvGrpSpPr/>
          <p:nvPr/>
        </p:nvGrpSpPr>
        <p:grpSpPr>
          <a:xfrm>
            <a:off x="7921625" y="1960245"/>
            <a:ext cx="3681730" cy="3367405"/>
            <a:chOff x="11965" y="2792"/>
            <a:chExt cx="5758" cy="5398"/>
          </a:xfrm>
        </p:grpSpPr>
        <p:sp>
          <p:nvSpPr>
            <p:cNvPr id="6" name="标题 1"/>
            <p:cNvSpPr txBox="1"/>
            <p:nvPr/>
          </p:nvSpPr>
          <p:spPr>
            <a:xfrm>
              <a:off x="11965" y="2792"/>
              <a:ext cx="5759" cy="5398"/>
            </a:xfrm>
            <a:prstGeom prst="rect">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2" name="标题 1"/>
            <p:cNvSpPr txBox="1"/>
            <p:nvPr/>
          </p:nvSpPr>
          <p:spPr>
            <a:xfrm>
              <a:off x="12506" y="3288"/>
              <a:ext cx="4756" cy="985"/>
            </a:xfrm>
            <a:prstGeom prst="roundRect">
              <a:avLst>
                <a:gd name="adj" fmla="val 50000"/>
              </a:avLst>
            </a:prstGeom>
            <a:solidFill>
              <a:schemeClr val="accent1"/>
            </a:solidFill>
            <a:ln w="12700" cap="flat">
              <a:noFill/>
              <a:miter/>
            </a:ln>
            <a:effectLst>
              <a:outerShdw blurRad="50800" dist="38100" dir="2700000" algn="tl" rotWithShape="0">
                <a:schemeClr val="accent1">
                  <a:alpha val="40000"/>
                </a:schemeClr>
              </a:outerShdw>
            </a:effectLst>
          </p:spPr>
          <p:txBody>
            <a:bodyPr vert="horz" wrap="square" lIns="91440" tIns="45720" rIns="91440" bIns="45720" rtlCol="0" anchor="ctr"/>
            <a:lstStyle/>
            <a:p>
              <a:pPr algn="ctr">
                <a:lnSpc>
                  <a:spcPct val="100000"/>
                </a:lnSpc>
              </a:pPr>
              <a:endParaRPr kumimoji="1" lang="zh-CN" altLang="en-US"/>
            </a:p>
          </p:txBody>
        </p:sp>
        <p:sp>
          <p:nvSpPr>
            <p:cNvPr id="13" name="标题 1"/>
            <p:cNvSpPr txBox="1"/>
            <p:nvPr/>
          </p:nvSpPr>
          <p:spPr>
            <a:xfrm>
              <a:off x="12918" y="3429"/>
              <a:ext cx="4124" cy="765"/>
            </a:xfrm>
            <a:prstGeom prst="rect">
              <a:avLst/>
            </a:prstGeom>
            <a:noFill/>
            <a:ln>
              <a:noFill/>
            </a:ln>
          </p:spPr>
          <p:txBody>
            <a:bodyPr vert="horz" wrap="square" lIns="0" tIns="0" rIns="0" bIns="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Paintings and Sculptures</a:t>
              </a:r>
              <a:endParaRPr kumimoji="1" lang="zh-CN" altLang="en-US"/>
            </a:p>
          </p:txBody>
        </p:sp>
        <p:sp>
          <p:nvSpPr>
            <p:cNvPr id="14" name="标题 1"/>
            <p:cNvSpPr txBox="1"/>
            <p:nvPr/>
          </p:nvSpPr>
          <p:spPr>
            <a:xfrm>
              <a:off x="12435" y="4661"/>
              <a:ext cx="4864" cy="3049"/>
            </a:xfrm>
            <a:prstGeom prst="rect">
              <a:avLst/>
            </a:prstGeom>
            <a:noFill/>
            <a:ln>
              <a:noFill/>
            </a:ln>
          </p:spPr>
          <p:txBody>
            <a:bodyPr vert="horz" wrap="square" lIns="0" tIns="0" rIns="0" bIns="0" rtlCol="0" anchor="t"/>
            <a:lstStyle/>
            <a:p>
              <a:pPr algn="ctr">
                <a:lnSpc>
                  <a:spcPct val="150000"/>
                </a:lnSpc>
              </a:pPr>
              <a:r>
                <a:rPr kumimoji="1" lang="en-US" altLang="zh-CN" sz="1400">
                  <a:ln w="12700">
                    <a:noFill/>
                  </a:ln>
                  <a:solidFill>
                    <a:srgbClr val="000000">
                      <a:alpha val="100000"/>
                    </a:srgbClr>
                  </a:solidFill>
                  <a:latin typeface="Source Han Sans" panose="020B0400000000000000" charset="-122"/>
                  <a:ea typeface="Source Han Sans" panose="020B0400000000000000" charset="-122"/>
                  <a:cs typeface="Source Han Sans" panose="020B0400000000000000" charset="-122"/>
                </a:rPr>
                <a:t>Mazu's image has inspired countless artworks. These pieces capture her beauty and convey the deep respect and love people have for her.</a:t>
              </a:r>
              <a:endParaRPr kumimoji="1" lang="zh-CN" altLang="en-US"/>
            </a:p>
          </p:txBody>
        </p:sp>
      </p:grpSp>
      <p:sp>
        <p:nvSpPr>
          <p:cNvPr id="15" name="标题 1"/>
          <p:cNvSpPr txBox="1"/>
          <p:nvPr/>
        </p:nvSpPr>
        <p:spPr>
          <a:xfrm>
            <a:off x="8495551" y="5327491"/>
            <a:ext cx="226942" cy="213804"/>
          </a:xfrm>
          <a:custGeom>
            <a:avLst/>
            <a:gdLst>
              <a:gd name="connsiteX0" fmla="*/ 565749 w 763907"/>
              <a:gd name="connsiteY0" fmla="*/ 529546 h 720000"/>
              <a:gd name="connsiteX1" fmla="*/ 585849 w 763907"/>
              <a:gd name="connsiteY1" fmla="*/ 537865 h 720000"/>
              <a:gd name="connsiteX2" fmla="*/ 698960 w 763907"/>
              <a:gd name="connsiteY2" fmla="*/ 650977 h 720000"/>
              <a:gd name="connsiteX3" fmla="*/ 698960 w 763907"/>
              <a:gd name="connsiteY3" fmla="*/ 691178 h 720000"/>
              <a:gd name="connsiteX4" fmla="*/ 678860 w 763907"/>
              <a:gd name="connsiteY4" fmla="*/ 699521 h 720000"/>
              <a:gd name="connsiteX5" fmla="*/ 658760 w 763907"/>
              <a:gd name="connsiteY5" fmla="*/ 691178 h 720000"/>
              <a:gd name="connsiteX6" fmla="*/ 545648 w 763907"/>
              <a:gd name="connsiteY6" fmla="*/ 578066 h 720000"/>
              <a:gd name="connsiteX7" fmla="*/ 545648 w 763907"/>
              <a:gd name="connsiteY7" fmla="*/ 537865 h 720000"/>
              <a:gd name="connsiteX8" fmla="*/ 565749 w 763907"/>
              <a:gd name="connsiteY8" fmla="*/ 529546 h 720000"/>
              <a:gd name="connsiteX9" fmla="*/ 565749 w 763907"/>
              <a:gd name="connsiteY9" fmla="*/ 359807 h 720000"/>
              <a:gd name="connsiteX10" fmla="*/ 735464 w 763907"/>
              <a:gd name="connsiteY10" fmla="*/ 359807 h 720000"/>
              <a:gd name="connsiteX11" fmla="*/ 763907 w 763907"/>
              <a:gd name="connsiteY11" fmla="*/ 388251 h 720000"/>
              <a:gd name="connsiteX12" fmla="*/ 735464 w 763907"/>
              <a:gd name="connsiteY12" fmla="*/ 416695 h 720000"/>
              <a:gd name="connsiteX13" fmla="*/ 565749 w 763907"/>
              <a:gd name="connsiteY13" fmla="*/ 416695 h 720000"/>
              <a:gd name="connsiteX14" fmla="*/ 537305 w 763907"/>
              <a:gd name="connsiteY14" fmla="*/ 388251 h 720000"/>
              <a:gd name="connsiteX15" fmla="*/ 565749 w 763907"/>
              <a:gd name="connsiteY15" fmla="*/ 359807 h 720000"/>
              <a:gd name="connsiteX16" fmla="*/ 678860 w 763907"/>
              <a:gd name="connsiteY16" fmla="*/ 77005 h 720000"/>
              <a:gd name="connsiteX17" fmla="*/ 698960 w 763907"/>
              <a:gd name="connsiteY17" fmla="*/ 85325 h 720000"/>
              <a:gd name="connsiteX18" fmla="*/ 698960 w 763907"/>
              <a:gd name="connsiteY18" fmla="*/ 125525 h 720000"/>
              <a:gd name="connsiteX19" fmla="*/ 585849 w 763907"/>
              <a:gd name="connsiteY19" fmla="*/ 238636 h 720000"/>
              <a:gd name="connsiteX20" fmla="*/ 565749 w 763907"/>
              <a:gd name="connsiteY20" fmla="*/ 246980 h 720000"/>
              <a:gd name="connsiteX21" fmla="*/ 545648 w 763907"/>
              <a:gd name="connsiteY21" fmla="*/ 238636 h 720000"/>
              <a:gd name="connsiteX22" fmla="*/ 545648 w 763907"/>
              <a:gd name="connsiteY22" fmla="*/ 198436 h 720000"/>
              <a:gd name="connsiteX23" fmla="*/ 658760 w 763907"/>
              <a:gd name="connsiteY23" fmla="*/ 85325 h 720000"/>
              <a:gd name="connsiteX24" fmla="*/ 678860 w 763907"/>
              <a:gd name="connsiteY24" fmla="*/ 77005 h 720000"/>
              <a:gd name="connsiteX25" fmla="*/ 362802 w 763907"/>
              <a:gd name="connsiteY25" fmla="*/ 5 h 720000"/>
              <a:gd name="connsiteX26" fmla="*/ 422012 w 763907"/>
              <a:gd name="connsiteY26" fmla="*/ 16490 h 720000"/>
              <a:gd name="connsiteX27" fmla="*/ 481080 w 763907"/>
              <a:gd name="connsiteY27" fmla="*/ 119457 h 720000"/>
              <a:gd name="connsiteX28" fmla="*/ 481080 w 763907"/>
              <a:gd name="connsiteY28" fmla="*/ 600631 h 720000"/>
              <a:gd name="connsiteX29" fmla="*/ 422012 w 763907"/>
              <a:gd name="connsiteY29" fmla="*/ 703598 h 720000"/>
              <a:gd name="connsiteX30" fmla="*/ 361806 w 763907"/>
              <a:gd name="connsiteY30" fmla="*/ 720000 h 720000"/>
              <a:gd name="connsiteX31" fmla="*/ 303306 w 763907"/>
              <a:gd name="connsiteY31" fmla="*/ 704546 h 720000"/>
              <a:gd name="connsiteX32" fmla="*/ 60870 w 763907"/>
              <a:gd name="connsiteY32" fmla="*/ 568300 h 720000"/>
              <a:gd name="connsiteX33" fmla="*/ 0 w 763907"/>
              <a:gd name="connsiteY33" fmla="*/ 464291 h 720000"/>
              <a:gd name="connsiteX34" fmla="*/ 0 w 763907"/>
              <a:gd name="connsiteY34" fmla="*/ 255702 h 720000"/>
              <a:gd name="connsiteX35" fmla="*/ 60870 w 763907"/>
              <a:gd name="connsiteY35" fmla="*/ 151693 h 720000"/>
              <a:gd name="connsiteX36" fmla="*/ 303306 w 763907"/>
              <a:gd name="connsiteY36" fmla="*/ 15447 h 720000"/>
              <a:gd name="connsiteX37" fmla="*/ 362802 w 763907"/>
              <a:gd name="connsiteY37" fmla="*/ 5 h 720000"/>
            </a:gdLst>
            <a:ahLst/>
            <a:cxnLst/>
            <a:rect l="l" t="t" r="r" b="b"/>
            <a:pathLst>
              <a:path w="763907" h="720000">
                <a:moveTo>
                  <a:pt x="565749" y="529546"/>
                </a:moveTo>
                <a:cubicBezTo>
                  <a:pt x="573025" y="529546"/>
                  <a:pt x="580302" y="532319"/>
                  <a:pt x="585849" y="537865"/>
                </a:cubicBezTo>
                <a:lnTo>
                  <a:pt x="698960" y="650977"/>
                </a:lnTo>
                <a:cubicBezTo>
                  <a:pt x="710054" y="662070"/>
                  <a:pt x="710054" y="680084"/>
                  <a:pt x="698960" y="691178"/>
                </a:cubicBezTo>
                <a:cubicBezTo>
                  <a:pt x="693461" y="696677"/>
                  <a:pt x="686161" y="699521"/>
                  <a:pt x="678860" y="699521"/>
                </a:cubicBezTo>
                <a:cubicBezTo>
                  <a:pt x="671560" y="699521"/>
                  <a:pt x="664259" y="696771"/>
                  <a:pt x="658760" y="691178"/>
                </a:cubicBezTo>
                <a:lnTo>
                  <a:pt x="545648" y="578066"/>
                </a:lnTo>
                <a:cubicBezTo>
                  <a:pt x="534555" y="566973"/>
                  <a:pt x="534555" y="548959"/>
                  <a:pt x="545648" y="537865"/>
                </a:cubicBezTo>
                <a:cubicBezTo>
                  <a:pt x="551195" y="532319"/>
                  <a:pt x="558471" y="529546"/>
                  <a:pt x="565749" y="529546"/>
                </a:cubicBezTo>
                <a:close/>
                <a:moveTo>
                  <a:pt x="565749" y="359807"/>
                </a:moveTo>
                <a:lnTo>
                  <a:pt x="735464" y="359807"/>
                </a:lnTo>
                <a:cubicBezTo>
                  <a:pt x="751202" y="359807"/>
                  <a:pt x="763907" y="372512"/>
                  <a:pt x="763907" y="388251"/>
                </a:cubicBezTo>
                <a:cubicBezTo>
                  <a:pt x="763907" y="403990"/>
                  <a:pt x="751107" y="416695"/>
                  <a:pt x="735464" y="416695"/>
                </a:cubicBezTo>
                <a:lnTo>
                  <a:pt x="565749" y="416695"/>
                </a:lnTo>
                <a:cubicBezTo>
                  <a:pt x="550010" y="416695"/>
                  <a:pt x="537305" y="403990"/>
                  <a:pt x="537305" y="388251"/>
                </a:cubicBezTo>
                <a:cubicBezTo>
                  <a:pt x="537305" y="372512"/>
                  <a:pt x="550010" y="359807"/>
                  <a:pt x="565749" y="359807"/>
                </a:cubicBezTo>
                <a:close/>
                <a:moveTo>
                  <a:pt x="678860" y="77005"/>
                </a:moveTo>
                <a:cubicBezTo>
                  <a:pt x="686137" y="77005"/>
                  <a:pt x="693414" y="79778"/>
                  <a:pt x="698960" y="85325"/>
                </a:cubicBezTo>
                <a:cubicBezTo>
                  <a:pt x="710054" y="96418"/>
                  <a:pt x="710054" y="114432"/>
                  <a:pt x="698960" y="125525"/>
                </a:cubicBezTo>
                <a:lnTo>
                  <a:pt x="585849" y="238636"/>
                </a:lnTo>
                <a:cubicBezTo>
                  <a:pt x="580350" y="244231"/>
                  <a:pt x="573049" y="246980"/>
                  <a:pt x="565749" y="246980"/>
                </a:cubicBezTo>
                <a:cubicBezTo>
                  <a:pt x="558448" y="246980"/>
                  <a:pt x="551147" y="244231"/>
                  <a:pt x="545648" y="238636"/>
                </a:cubicBezTo>
                <a:cubicBezTo>
                  <a:pt x="534555" y="227543"/>
                  <a:pt x="534555" y="209529"/>
                  <a:pt x="545648" y="198436"/>
                </a:cubicBezTo>
                <a:lnTo>
                  <a:pt x="658760" y="85325"/>
                </a:lnTo>
                <a:cubicBezTo>
                  <a:pt x="664306" y="79778"/>
                  <a:pt x="671583" y="77005"/>
                  <a:pt x="678860" y="77005"/>
                </a:cubicBezTo>
                <a:close/>
                <a:moveTo>
                  <a:pt x="362802" y="5"/>
                </a:moveTo>
                <a:cubicBezTo>
                  <a:pt x="383186" y="183"/>
                  <a:pt x="403524" y="5682"/>
                  <a:pt x="422012" y="16490"/>
                </a:cubicBezTo>
                <a:cubicBezTo>
                  <a:pt x="458989" y="38108"/>
                  <a:pt x="481080" y="76601"/>
                  <a:pt x="481080" y="119457"/>
                </a:cubicBezTo>
                <a:lnTo>
                  <a:pt x="481080" y="600631"/>
                </a:lnTo>
                <a:cubicBezTo>
                  <a:pt x="481080" y="643486"/>
                  <a:pt x="458989" y="681980"/>
                  <a:pt x="422012" y="703598"/>
                </a:cubicBezTo>
                <a:cubicBezTo>
                  <a:pt x="403240" y="714501"/>
                  <a:pt x="382475" y="720000"/>
                  <a:pt x="361806" y="720000"/>
                </a:cubicBezTo>
                <a:cubicBezTo>
                  <a:pt x="341706" y="720000"/>
                  <a:pt x="321700" y="714881"/>
                  <a:pt x="303306" y="704546"/>
                </a:cubicBezTo>
                <a:lnTo>
                  <a:pt x="60870" y="568300"/>
                </a:lnTo>
                <a:cubicBezTo>
                  <a:pt x="23324" y="547157"/>
                  <a:pt x="0" y="507336"/>
                  <a:pt x="0" y="464291"/>
                </a:cubicBezTo>
                <a:lnTo>
                  <a:pt x="0" y="255702"/>
                </a:lnTo>
                <a:cubicBezTo>
                  <a:pt x="0" y="212657"/>
                  <a:pt x="23324" y="172742"/>
                  <a:pt x="60870" y="151693"/>
                </a:cubicBezTo>
                <a:lnTo>
                  <a:pt x="303306" y="15447"/>
                </a:lnTo>
                <a:cubicBezTo>
                  <a:pt x="321984" y="4970"/>
                  <a:pt x="342417" y="-173"/>
                  <a:pt x="362802" y="5"/>
                </a:cubicBezTo>
                <a:close/>
              </a:path>
            </a:pathLst>
          </a:custGeom>
          <a:solidFill>
            <a:schemeClr val="bg1"/>
          </a:solidFill>
          <a:ln w="1860" cap="flat">
            <a:noFill/>
            <a:miter/>
          </a:ln>
        </p:spPr>
        <p:txBody>
          <a:bodyPr vert="horz" wrap="square" lIns="91440" tIns="45720" rIns="91440" bIns="45720" rtlCol="0" anchor="ctr"/>
          <a:lstStyle/>
          <a:p>
            <a:pPr algn="l">
              <a:lnSpc>
                <a:spcPct val="100000"/>
              </a:lnSpc>
            </a:pPr>
            <a:endParaRPr kumimoji="1" lang="zh-CN" altLang="en-US"/>
          </a:p>
        </p:txBody>
      </p:sp>
      <p:sp>
        <p:nvSpPr>
          <p:cNvPr id="16"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Inspiration in Literature and Art</a:t>
            </a:r>
            <a:endParaRPr kumimoji="1" lang="zh-CN" altLang="en-US"/>
          </a:p>
        </p:txBody>
      </p:sp>
      <p:grpSp>
        <p:nvGrpSpPr>
          <p:cNvPr id="17" name="组合 16"/>
          <p:cNvGrpSpPr/>
          <p:nvPr/>
        </p:nvGrpSpPr>
        <p:grpSpPr>
          <a:xfrm>
            <a:off x="349686" y="302943"/>
            <a:ext cx="386900" cy="386900"/>
            <a:chOff x="349686" y="302943"/>
            <a:chExt cx="386900" cy="386900"/>
          </a:xfrm>
        </p:grpSpPr>
        <p:grpSp>
          <p:nvGrpSpPr>
            <p:cNvPr id="18" name="组合 17"/>
            <p:cNvGrpSpPr/>
            <p:nvPr/>
          </p:nvGrpSpPr>
          <p:grpSpPr>
            <a:xfrm>
              <a:off x="349686" y="302943"/>
              <a:ext cx="386900" cy="386900"/>
              <a:chOff x="349686" y="302943"/>
              <a:chExt cx="386900" cy="386900"/>
            </a:xfrm>
          </p:grpSpPr>
          <p:sp>
            <p:nvSpPr>
              <p:cNvPr id="19"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0"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1"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2"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3" name="组合 22"/>
            <p:cNvGrpSpPr/>
            <p:nvPr/>
          </p:nvGrpSpPr>
          <p:grpSpPr>
            <a:xfrm>
              <a:off x="349686" y="345930"/>
              <a:ext cx="386900" cy="300926"/>
              <a:chOff x="349686" y="345930"/>
              <a:chExt cx="386900" cy="300926"/>
            </a:xfrm>
          </p:grpSpPr>
          <p:sp>
            <p:nvSpPr>
              <p:cNvPr id="24"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5"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6"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7"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sp>
        <p:nvSpPr>
          <p:cNvPr id="32" name="椭圆 31"/>
          <p:cNvSpPr/>
          <p:nvPr/>
        </p:nvSpPr>
        <p:spPr>
          <a:xfrm>
            <a:off x="4606290" y="1917065"/>
            <a:ext cx="2912110" cy="3247390"/>
          </a:xfrm>
          <a:prstGeom prst="ellipse">
            <a:avLst/>
          </a:prstGeom>
          <a:blipFill rotWithShape="1">
            <a:blip r:embed="rId2" cstate="screen">
              <a:extLst>
                <a:ext uri="{28A0092B-C50C-407E-A947-70E740481C1C}">
                  <a14:useLocalDpi xmlns:a14="http://schemas.microsoft.com/office/drawing/2010/main"/>
                </a:ext>
              </a:extLst>
            </a:blip>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AFBFC">
                <a:alpha val="100000"/>
              </a:srgbClr>
            </a:gs>
            <a:gs pos="50400">
              <a:schemeClr val="bg1"/>
            </a:gs>
            <a:gs pos="96800">
              <a:srgbClr val="FAFBFC">
                <a:alpha val="100000"/>
              </a:srgbClr>
            </a:gs>
          </a:gsLst>
          <a:lin ang="2700000" scaled="0"/>
        </a:gra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673100" y="1285875"/>
            <a:ext cx="5039995" cy="2395855"/>
          </a:xfrm>
          <a:prstGeom prst="roundRect">
            <a:avLst>
              <a:gd name="adj" fmla="val 8402"/>
            </a:avLst>
          </a:prstGeom>
          <a:solidFill>
            <a:schemeClr val="bg1">
              <a:lumMod val="95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673101" y="1286051"/>
            <a:ext cx="5040000" cy="803350"/>
          </a:xfrm>
          <a:custGeom>
            <a:avLst/>
            <a:gdLst>
              <a:gd name="connsiteX0" fmla="*/ 179175 w 2132525"/>
              <a:gd name="connsiteY0" fmla="*/ 0 h 539570"/>
              <a:gd name="connsiteX1" fmla="*/ 1953350 w 2132525"/>
              <a:gd name="connsiteY1" fmla="*/ 0 h 539570"/>
              <a:gd name="connsiteX2" fmla="*/ 2132525 w 2132525"/>
              <a:gd name="connsiteY2" fmla="*/ 179175 h 539570"/>
              <a:gd name="connsiteX3" fmla="*/ 2132525 w 2132525"/>
              <a:gd name="connsiteY3" fmla="*/ 539570 h 539570"/>
              <a:gd name="connsiteX4" fmla="*/ 0 w 2132525"/>
              <a:gd name="connsiteY4" fmla="*/ 539570 h 539570"/>
              <a:gd name="connsiteX5" fmla="*/ 0 w 2132525"/>
              <a:gd name="connsiteY5" fmla="*/ 179175 h 539570"/>
              <a:gd name="connsiteX6" fmla="*/ 179175 w 2132525"/>
              <a:gd name="connsiteY6" fmla="*/ 0 h 539570"/>
            </a:gdLst>
            <a:ahLst/>
            <a:cxnLst/>
            <a:rect l="l" t="t" r="r" b="b"/>
            <a:pathLst>
              <a:path w="2132525" h="539570">
                <a:moveTo>
                  <a:pt x="179175" y="0"/>
                </a:moveTo>
                <a:lnTo>
                  <a:pt x="1953350" y="0"/>
                </a:lnTo>
                <a:cubicBezTo>
                  <a:pt x="2052306" y="0"/>
                  <a:pt x="2132525" y="80219"/>
                  <a:pt x="2132525" y="179175"/>
                </a:cubicBezTo>
                <a:lnTo>
                  <a:pt x="2132525" y="539570"/>
                </a:lnTo>
                <a:lnTo>
                  <a:pt x="0" y="539570"/>
                </a:lnTo>
                <a:lnTo>
                  <a:pt x="0" y="179175"/>
                </a:lnTo>
                <a:cubicBezTo>
                  <a:pt x="0" y="80219"/>
                  <a:pt x="80219" y="0"/>
                  <a:pt x="179175" y="0"/>
                </a:cubicBezTo>
                <a:close/>
              </a:path>
            </a:pathLst>
          </a:custGeom>
          <a:solidFill>
            <a:schemeClr val="accent1"/>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6478905" y="1273175"/>
            <a:ext cx="5039995" cy="2407920"/>
          </a:xfrm>
          <a:prstGeom prst="roundRect">
            <a:avLst>
              <a:gd name="adj" fmla="val 8402"/>
            </a:avLst>
          </a:prstGeom>
          <a:solidFill>
            <a:schemeClr val="bg1">
              <a:lumMod val="95000"/>
            </a:schemeClr>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nvSpPr>
        <p:spPr>
          <a:xfrm>
            <a:off x="6478900" y="1272865"/>
            <a:ext cx="5040000" cy="803350"/>
          </a:xfrm>
          <a:custGeom>
            <a:avLst/>
            <a:gdLst>
              <a:gd name="connsiteX0" fmla="*/ 179175 w 2132525"/>
              <a:gd name="connsiteY0" fmla="*/ 0 h 539570"/>
              <a:gd name="connsiteX1" fmla="*/ 1953350 w 2132525"/>
              <a:gd name="connsiteY1" fmla="*/ 0 h 539570"/>
              <a:gd name="connsiteX2" fmla="*/ 2132525 w 2132525"/>
              <a:gd name="connsiteY2" fmla="*/ 179175 h 539570"/>
              <a:gd name="connsiteX3" fmla="*/ 2132525 w 2132525"/>
              <a:gd name="connsiteY3" fmla="*/ 539570 h 539570"/>
              <a:gd name="connsiteX4" fmla="*/ 0 w 2132525"/>
              <a:gd name="connsiteY4" fmla="*/ 539570 h 539570"/>
              <a:gd name="connsiteX5" fmla="*/ 0 w 2132525"/>
              <a:gd name="connsiteY5" fmla="*/ 179175 h 539570"/>
              <a:gd name="connsiteX6" fmla="*/ 179175 w 2132525"/>
              <a:gd name="connsiteY6" fmla="*/ 0 h 539570"/>
            </a:gdLst>
            <a:ahLst/>
            <a:cxnLst/>
            <a:rect l="l" t="t" r="r" b="b"/>
            <a:pathLst>
              <a:path w="2132525" h="539570">
                <a:moveTo>
                  <a:pt x="179175" y="0"/>
                </a:moveTo>
                <a:lnTo>
                  <a:pt x="1953350" y="0"/>
                </a:lnTo>
                <a:cubicBezTo>
                  <a:pt x="2052306" y="0"/>
                  <a:pt x="2132525" y="80219"/>
                  <a:pt x="2132525" y="179175"/>
                </a:cubicBezTo>
                <a:lnTo>
                  <a:pt x="2132525" y="539570"/>
                </a:lnTo>
                <a:lnTo>
                  <a:pt x="0" y="539570"/>
                </a:lnTo>
                <a:lnTo>
                  <a:pt x="0" y="179175"/>
                </a:lnTo>
                <a:cubicBezTo>
                  <a:pt x="0" y="80219"/>
                  <a:pt x="80219" y="0"/>
                  <a:pt x="179175" y="0"/>
                </a:cubicBezTo>
                <a:close/>
              </a:path>
            </a:pathLst>
          </a:custGeom>
          <a:solidFill>
            <a:schemeClr val="accent2"/>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nvSpPr>
        <p:spPr>
          <a:xfrm>
            <a:off x="877866" y="2219149"/>
            <a:ext cx="4684099" cy="1800000"/>
          </a:xfrm>
          <a:prstGeom prst="rect">
            <a:avLst/>
          </a:prstGeom>
          <a:noFill/>
          <a:ln cap="sq">
            <a:noFill/>
          </a:ln>
          <a:effectLst/>
        </p:spPr>
        <p:txBody>
          <a:bodyPr vert="horz" wrap="square" lIns="0" tIns="45720" rIns="0" bIns="45720" rtlCol="0" anchor="t"/>
          <a:lstStyle/>
          <a:p>
            <a:pPr algn="ctr">
              <a:lnSpc>
                <a:spcPct val="150000"/>
              </a:lnSpc>
            </a:pPr>
            <a:r>
              <a:rPr kumimoji="1" lang="en-US" altLang="zh-CN" sz="1400">
                <a:ln w="12700">
                  <a:noFill/>
                </a:ln>
                <a:solidFill>
                  <a:srgbClr val="404040">
                    <a:alpha val="100000"/>
                  </a:srgbClr>
                </a:solidFill>
                <a:latin typeface="Source Han Sans" panose="020B0400000000000000" charset="-122"/>
                <a:ea typeface="Source Han Sans" panose="020B0400000000000000" charset="-122"/>
                <a:cs typeface="Source Han Sans" panose="020B0400000000000000" charset="-122"/>
              </a:rPr>
              <a:t>In fishing communities, fishermen pray at Mazu temples before setting sail, seeking blessings for a safe journey and a bountiful catch.</a:t>
            </a:r>
            <a:endParaRPr kumimoji="1" lang="zh-CN" altLang="en-US"/>
          </a:p>
        </p:txBody>
      </p:sp>
      <p:sp>
        <p:nvSpPr>
          <p:cNvPr id="15" name="标题 1"/>
          <p:cNvSpPr txBox="1"/>
          <p:nvPr/>
        </p:nvSpPr>
        <p:spPr>
          <a:xfrm flipV="1">
            <a:off x="8734050" y="3861368"/>
            <a:ext cx="555044" cy="335426"/>
          </a:xfrm>
          <a:custGeom>
            <a:avLst/>
            <a:gdLst>
              <a:gd name="connsiteX0" fmla="*/ 416283 w 555044"/>
              <a:gd name="connsiteY0" fmla="*/ 0 h 335426"/>
              <a:gd name="connsiteX1" fmla="*/ 416283 w 555044"/>
              <a:gd name="connsiteY1" fmla="*/ 164112 h 335426"/>
              <a:gd name="connsiteX2" fmla="*/ 555044 w 555044"/>
              <a:gd name="connsiteY2" fmla="*/ 164112 h 335426"/>
              <a:gd name="connsiteX3" fmla="*/ 277522 w 555044"/>
              <a:gd name="connsiteY3" fmla="*/ 335426 h 335426"/>
              <a:gd name="connsiteX4" fmla="*/ 0 w 555044"/>
              <a:gd name="connsiteY4" fmla="*/ 164112 h 335426"/>
              <a:gd name="connsiteX5" fmla="*/ 138761 w 555044"/>
              <a:gd name="connsiteY5" fmla="*/ 164112 h 335426"/>
              <a:gd name="connsiteX6" fmla="*/ 138761 w 555044"/>
              <a:gd name="connsiteY6" fmla="*/ 0 h 335426"/>
              <a:gd name="connsiteX7" fmla="*/ 204577 w 555044"/>
              <a:gd name="connsiteY7" fmla="*/ 20431 h 335426"/>
              <a:gd name="connsiteX8" fmla="*/ 277522 w 555044"/>
              <a:gd name="connsiteY8" fmla="*/ 27784 h 335426"/>
              <a:gd name="connsiteX9" fmla="*/ 350468 w 555044"/>
              <a:gd name="connsiteY9" fmla="*/ 20431 h 335426"/>
            </a:gdLst>
            <a:ahLst/>
            <a:cxnLst/>
            <a:rect l="l" t="t" r="r" b="b"/>
            <a:pathLst>
              <a:path w="555044" h="335426">
                <a:moveTo>
                  <a:pt x="416283" y="0"/>
                </a:moveTo>
                <a:lnTo>
                  <a:pt x="416283" y="164112"/>
                </a:lnTo>
                <a:lnTo>
                  <a:pt x="555044" y="164112"/>
                </a:lnTo>
                <a:lnTo>
                  <a:pt x="277522" y="335426"/>
                </a:lnTo>
                <a:lnTo>
                  <a:pt x="0" y="164112"/>
                </a:lnTo>
                <a:lnTo>
                  <a:pt x="138761" y="164112"/>
                </a:lnTo>
                <a:lnTo>
                  <a:pt x="138761" y="0"/>
                </a:lnTo>
                <a:lnTo>
                  <a:pt x="204577" y="20431"/>
                </a:lnTo>
                <a:cubicBezTo>
                  <a:pt x="228139" y="25252"/>
                  <a:pt x="252535" y="27784"/>
                  <a:pt x="277522" y="27784"/>
                </a:cubicBezTo>
                <a:cubicBezTo>
                  <a:pt x="302509" y="27784"/>
                  <a:pt x="326905" y="25252"/>
                  <a:pt x="350468" y="20431"/>
                </a:cubicBezTo>
                <a:close/>
              </a:path>
            </a:pathLst>
          </a:custGeom>
          <a:solidFill>
            <a:schemeClr val="accent2"/>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nvSpPr>
        <p:spPr>
          <a:xfrm>
            <a:off x="6672235" y="2168984"/>
            <a:ext cx="4682200" cy="1800000"/>
          </a:xfrm>
          <a:prstGeom prst="rect">
            <a:avLst/>
          </a:prstGeom>
          <a:noFill/>
          <a:ln cap="sq">
            <a:noFill/>
          </a:ln>
          <a:effectLst/>
        </p:spPr>
        <p:txBody>
          <a:bodyPr vert="horz" wrap="square" lIns="0" tIns="45720" rIns="0" bIns="45720" rtlCol="0" anchor="t"/>
          <a:lstStyle/>
          <a:p>
            <a:pPr algn="ctr">
              <a:lnSpc>
                <a:spcPct val="150000"/>
              </a:lnSpc>
            </a:pPr>
            <a:r>
              <a:rPr kumimoji="1" lang="en-US" altLang="zh-CN" sz="1400">
                <a:ln w="12700">
                  <a:noFill/>
                </a:ln>
                <a:solidFill>
                  <a:srgbClr val="404040">
                    <a:alpha val="100000"/>
                  </a:srgbClr>
                </a:solidFill>
                <a:latin typeface="Source Han Sans" panose="020B0400000000000000" charset="-122"/>
                <a:ea typeface="Source Han Sans" panose="020B0400000000000000" charset="-122"/>
                <a:cs typeface="Source Han Sans" panose="020B0400000000000000" charset="-122"/>
              </a:rPr>
              <a:t>Mazu's birthday is celebrated with traditional performances and processions. These events bring communities together to honor her and celebrate their shared heritage.</a:t>
            </a:r>
            <a:endParaRPr kumimoji="1" lang="zh-CN" altLang="en-US"/>
          </a:p>
        </p:txBody>
      </p:sp>
      <p:sp>
        <p:nvSpPr>
          <p:cNvPr id="9" name="标题 1"/>
          <p:cNvSpPr txBox="1"/>
          <p:nvPr/>
        </p:nvSpPr>
        <p:spPr>
          <a:xfrm>
            <a:off x="855200" y="1436800"/>
            <a:ext cx="4687300" cy="631600"/>
          </a:xfrm>
          <a:prstGeom prst="rect">
            <a:avLst/>
          </a:prstGeom>
          <a:noFill/>
          <a:ln cap="sq">
            <a:noFill/>
          </a:ln>
          <a:effectLst/>
        </p:spPr>
        <p:txBody>
          <a:bodyPr vert="horz" wrap="square" lIns="0" tIns="45720" rIns="0" bIns="4572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Fishermen's Prayers</a:t>
            </a:r>
            <a:endParaRPr kumimoji="1" lang="zh-CN" altLang="en-US"/>
          </a:p>
        </p:txBody>
      </p:sp>
      <p:sp>
        <p:nvSpPr>
          <p:cNvPr id="10" name="标题 1"/>
          <p:cNvSpPr txBox="1"/>
          <p:nvPr/>
        </p:nvSpPr>
        <p:spPr>
          <a:xfrm>
            <a:off x="6659100" y="1436800"/>
            <a:ext cx="4687300" cy="631600"/>
          </a:xfrm>
          <a:prstGeom prst="rect">
            <a:avLst/>
          </a:prstGeom>
          <a:noFill/>
          <a:ln cap="sq">
            <a:noFill/>
          </a:ln>
          <a:effectLst/>
        </p:spPr>
        <p:txBody>
          <a:bodyPr vert="horz" wrap="square" lIns="0" tIns="45720" rIns="0" bIns="45720" rtlCol="0" anchor="ctr"/>
          <a:lstStyle/>
          <a:p>
            <a:pPr algn="ctr">
              <a:lnSpc>
                <a:spcPct val="130000"/>
              </a:lnSpc>
            </a:pPr>
            <a:r>
              <a:rPr kumimoji="1" lang="en-US" altLang="zh-CN" sz="1600">
                <a:ln w="12700">
                  <a:noFill/>
                </a:ln>
                <a:solidFill>
                  <a:srgbClr val="FFFFFF">
                    <a:alpha val="100000"/>
                  </a:srgbClr>
                </a:solidFill>
                <a:latin typeface="Source Han Sans CN Bold" panose="020B0800000000000000" charset="-122"/>
                <a:ea typeface="Source Han Sans CN Bold" panose="020B0800000000000000" charset="-122"/>
                <a:cs typeface="Source Han Sans CN Bold" panose="020B0800000000000000" charset="-122"/>
              </a:rPr>
              <a:t>Celebrations and Traditions</a:t>
            </a:r>
            <a:endParaRPr kumimoji="1" lang="zh-CN" altLang="en-US"/>
          </a:p>
        </p:txBody>
      </p:sp>
      <p:sp>
        <p:nvSpPr>
          <p:cNvPr id="11" name="标题 1"/>
          <p:cNvSpPr txBox="1"/>
          <p:nvPr/>
        </p:nvSpPr>
        <p:spPr>
          <a:xfrm>
            <a:off x="7679690" y="4135755"/>
            <a:ext cx="2719705" cy="2653030"/>
          </a:xfrm>
          <a:prstGeom prst="ellipse">
            <a:avLst/>
          </a:prstGeom>
          <a:blipFill rotWithShape="1">
            <a:blip r:embed="rId2" cstate="screen">
              <a:extLst>
                <a:ext uri="{28A0092B-C50C-407E-A947-70E740481C1C}">
                  <a14:useLocalDpi xmlns:a14="http://schemas.microsoft.com/office/drawing/2010/main"/>
                </a:ext>
              </a:extLst>
            </a:blip>
            <a:stretch>
              <a:fillRect/>
            </a:stretch>
          </a:blipFill>
          <a:ln w="19050" cap="sq">
            <a:solidFill>
              <a:schemeClr val="accent2"/>
            </a:solidFill>
            <a:miter/>
          </a:ln>
          <a:effectLst/>
        </p:spPr>
        <p:txBody>
          <a:bodyPr vert="horz" wrap="square" lIns="91440" tIns="45720" rIns="91440" bIns="45720" rtlCol="0" anchor="ctr"/>
          <a:lstStyle/>
          <a:p>
            <a:pPr algn="ctr">
              <a:lnSpc>
                <a:spcPct val="110000"/>
              </a:lnSpc>
            </a:pPr>
            <a:endParaRPr kumimoji="1" lang="zh-CN" altLang="en-US"/>
          </a:p>
        </p:txBody>
      </p:sp>
      <p:sp>
        <p:nvSpPr>
          <p:cNvPr id="13" name="标题 1"/>
          <p:cNvSpPr txBox="1"/>
          <p:nvPr/>
        </p:nvSpPr>
        <p:spPr>
          <a:xfrm>
            <a:off x="10632470" y="5373509"/>
            <a:ext cx="500789" cy="69172"/>
          </a:xfrm>
          <a:custGeom>
            <a:avLst/>
            <a:gdLst>
              <a:gd name="connsiteX0" fmla="*/ 486641 w 500789"/>
              <a:gd name="connsiteY0" fmla="*/ 20438 h 69172"/>
              <a:gd name="connsiteX1" fmla="*/ 500789 w 500789"/>
              <a:gd name="connsiteY1" fmla="*/ 34586 h 69172"/>
              <a:gd name="connsiteX2" fmla="*/ 486641 w 500789"/>
              <a:gd name="connsiteY2" fmla="*/ 48734 h 69172"/>
              <a:gd name="connsiteX3" fmla="*/ 472493 w 500789"/>
              <a:gd name="connsiteY3" fmla="*/ 34586 h 69172"/>
              <a:gd name="connsiteX4" fmla="*/ 486641 w 500789"/>
              <a:gd name="connsiteY4" fmla="*/ 20438 h 69172"/>
              <a:gd name="connsiteX5" fmla="*/ 389354 w 500789"/>
              <a:gd name="connsiteY5" fmla="*/ 14935 h 69172"/>
              <a:gd name="connsiteX6" fmla="*/ 409006 w 500789"/>
              <a:gd name="connsiteY6" fmla="*/ 34587 h 69172"/>
              <a:gd name="connsiteX7" fmla="*/ 389354 w 500789"/>
              <a:gd name="connsiteY7" fmla="*/ 54239 h 69172"/>
              <a:gd name="connsiteX8" fmla="*/ 369702 w 500789"/>
              <a:gd name="connsiteY8" fmla="*/ 34587 h 69172"/>
              <a:gd name="connsiteX9" fmla="*/ 389354 w 500789"/>
              <a:gd name="connsiteY9" fmla="*/ 14935 h 69172"/>
              <a:gd name="connsiteX10" fmla="*/ 281256 w 500789"/>
              <a:gd name="connsiteY10" fmla="*/ 9629 h 69172"/>
              <a:gd name="connsiteX11" fmla="*/ 306213 w 500789"/>
              <a:gd name="connsiteY11" fmla="*/ 34586 h 69172"/>
              <a:gd name="connsiteX12" fmla="*/ 281256 w 500789"/>
              <a:gd name="connsiteY12" fmla="*/ 59543 h 69172"/>
              <a:gd name="connsiteX13" fmla="*/ 256299 w 500789"/>
              <a:gd name="connsiteY13" fmla="*/ 34586 h 69172"/>
              <a:gd name="connsiteX14" fmla="*/ 281256 w 500789"/>
              <a:gd name="connsiteY14" fmla="*/ 9629 h 69172"/>
              <a:gd name="connsiteX15" fmla="*/ 162736 w 500789"/>
              <a:gd name="connsiteY15" fmla="*/ 4512 h 69172"/>
              <a:gd name="connsiteX16" fmla="*/ 192811 w 500789"/>
              <a:gd name="connsiteY16" fmla="*/ 34587 h 69172"/>
              <a:gd name="connsiteX17" fmla="*/ 162736 w 500789"/>
              <a:gd name="connsiteY17" fmla="*/ 64662 h 69172"/>
              <a:gd name="connsiteX18" fmla="*/ 132661 w 500789"/>
              <a:gd name="connsiteY18" fmla="*/ 34587 h 69172"/>
              <a:gd name="connsiteX19" fmla="*/ 162736 w 500789"/>
              <a:gd name="connsiteY19" fmla="*/ 4512 h 69172"/>
              <a:gd name="connsiteX20" fmla="*/ 34586 w 500789"/>
              <a:gd name="connsiteY20" fmla="*/ 0 h 69172"/>
              <a:gd name="connsiteX21" fmla="*/ 69172 w 500789"/>
              <a:gd name="connsiteY21" fmla="*/ 34586 h 69172"/>
              <a:gd name="connsiteX22" fmla="*/ 34586 w 500789"/>
              <a:gd name="connsiteY22" fmla="*/ 69172 h 69172"/>
              <a:gd name="connsiteX23" fmla="*/ 0 w 500789"/>
              <a:gd name="connsiteY23" fmla="*/ 34586 h 69172"/>
              <a:gd name="connsiteX24" fmla="*/ 34586 w 500789"/>
              <a:gd name="connsiteY24" fmla="*/ 0 h 69172"/>
            </a:gdLst>
            <a:ahLst/>
            <a:cxnLst/>
            <a:rect l="l" t="t" r="r" b="b"/>
            <a:pathLst>
              <a:path w="500789" h="69172">
                <a:moveTo>
                  <a:pt x="486641" y="20438"/>
                </a:moveTo>
                <a:cubicBezTo>
                  <a:pt x="494455" y="20438"/>
                  <a:pt x="500789" y="26772"/>
                  <a:pt x="500789" y="34586"/>
                </a:cubicBezTo>
                <a:cubicBezTo>
                  <a:pt x="500789" y="42400"/>
                  <a:pt x="494455" y="48734"/>
                  <a:pt x="486641" y="48734"/>
                </a:cubicBezTo>
                <a:cubicBezTo>
                  <a:pt x="478827" y="48734"/>
                  <a:pt x="472493" y="42400"/>
                  <a:pt x="472493" y="34586"/>
                </a:cubicBezTo>
                <a:cubicBezTo>
                  <a:pt x="472493" y="26772"/>
                  <a:pt x="478827" y="20438"/>
                  <a:pt x="486641" y="20438"/>
                </a:cubicBezTo>
                <a:close/>
                <a:moveTo>
                  <a:pt x="389354" y="14935"/>
                </a:moveTo>
                <a:cubicBezTo>
                  <a:pt x="400207" y="14935"/>
                  <a:pt x="409006" y="23734"/>
                  <a:pt x="409006" y="34587"/>
                </a:cubicBezTo>
                <a:cubicBezTo>
                  <a:pt x="409006" y="45440"/>
                  <a:pt x="400207" y="54239"/>
                  <a:pt x="389354" y="54239"/>
                </a:cubicBezTo>
                <a:cubicBezTo>
                  <a:pt x="378501" y="54239"/>
                  <a:pt x="369702" y="45440"/>
                  <a:pt x="369702" y="34587"/>
                </a:cubicBezTo>
                <a:cubicBezTo>
                  <a:pt x="369702" y="23734"/>
                  <a:pt x="378501" y="14935"/>
                  <a:pt x="389354" y="14935"/>
                </a:cubicBezTo>
                <a:close/>
                <a:moveTo>
                  <a:pt x="281256" y="9629"/>
                </a:moveTo>
                <a:cubicBezTo>
                  <a:pt x="295039" y="9629"/>
                  <a:pt x="306213" y="20803"/>
                  <a:pt x="306213" y="34586"/>
                </a:cubicBezTo>
                <a:cubicBezTo>
                  <a:pt x="306213" y="48369"/>
                  <a:pt x="295039" y="59543"/>
                  <a:pt x="281256" y="59543"/>
                </a:cubicBezTo>
                <a:cubicBezTo>
                  <a:pt x="267473" y="59543"/>
                  <a:pt x="256299" y="48369"/>
                  <a:pt x="256299" y="34586"/>
                </a:cubicBezTo>
                <a:cubicBezTo>
                  <a:pt x="256299" y="20803"/>
                  <a:pt x="267473" y="9629"/>
                  <a:pt x="281256" y="9629"/>
                </a:cubicBezTo>
                <a:close/>
                <a:moveTo>
                  <a:pt x="162736" y="4512"/>
                </a:moveTo>
                <a:cubicBezTo>
                  <a:pt x="179346" y="4512"/>
                  <a:pt x="192811" y="17977"/>
                  <a:pt x="192811" y="34587"/>
                </a:cubicBezTo>
                <a:cubicBezTo>
                  <a:pt x="192811" y="51197"/>
                  <a:pt x="179346" y="64662"/>
                  <a:pt x="162736" y="64662"/>
                </a:cubicBezTo>
                <a:cubicBezTo>
                  <a:pt x="146126" y="64662"/>
                  <a:pt x="132661" y="51197"/>
                  <a:pt x="132661" y="34587"/>
                </a:cubicBezTo>
                <a:cubicBezTo>
                  <a:pt x="132661" y="17977"/>
                  <a:pt x="146126" y="4512"/>
                  <a:pt x="162736" y="4512"/>
                </a:cubicBezTo>
                <a:close/>
                <a:moveTo>
                  <a:pt x="34586" y="0"/>
                </a:moveTo>
                <a:cubicBezTo>
                  <a:pt x="53687" y="0"/>
                  <a:pt x="69172" y="15485"/>
                  <a:pt x="69172" y="34586"/>
                </a:cubicBezTo>
                <a:cubicBezTo>
                  <a:pt x="69172" y="53687"/>
                  <a:pt x="53687" y="69172"/>
                  <a:pt x="34586" y="69172"/>
                </a:cubicBezTo>
                <a:cubicBezTo>
                  <a:pt x="15485" y="69172"/>
                  <a:pt x="0" y="53687"/>
                  <a:pt x="0" y="34586"/>
                </a:cubicBezTo>
                <a:cubicBezTo>
                  <a:pt x="0" y="15485"/>
                  <a:pt x="15485" y="0"/>
                  <a:pt x="34586" y="0"/>
                </a:cubicBezTo>
                <a:close/>
              </a:path>
            </a:pathLst>
          </a:custGeom>
          <a:solidFill>
            <a:schemeClr val="accent2"/>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14" name="标题 1"/>
          <p:cNvSpPr txBox="1"/>
          <p:nvPr/>
        </p:nvSpPr>
        <p:spPr>
          <a:xfrm flipH="1">
            <a:off x="6959791" y="5373509"/>
            <a:ext cx="500789" cy="69172"/>
          </a:xfrm>
          <a:custGeom>
            <a:avLst/>
            <a:gdLst>
              <a:gd name="connsiteX0" fmla="*/ 486641 w 500789"/>
              <a:gd name="connsiteY0" fmla="*/ 20438 h 69172"/>
              <a:gd name="connsiteX1" fmla="*/ 472493 w 500789"/>
              <a:gd name="connsiteY1" fmla="*/ 34586 h 69172"/>
              <a:gd name="connsiteX2" fmla="*/ 486641 w 500789"/>
              <a:gd name="connsiteY2" fmla="*/ 48734 h 69172"/>
              <a:gd name="connsiteX3" fmla="*/ 500789 w 500789"/>
              <a:gd name="connsiteY3" fmla="*/ 34586 h 69172"/>
              <a:gd name="connsiteX4" fmla="*/ 486641 w 500789"/>
              <a:gd name="connsiteY4" fmla="*/ 20438 h 69172"/>
              <a:gd name="connsiteX5" fmla="*/ 389353 w 500789"/>
              <a:gd name="connsiteY5" fmla="*/ 14935 h 69172"/>
              <a:gd name="connsiteX6" fmla="*/ 369701 w 500789"/>
              <a:gd name="connsiteY6" fmla="*/ 34587 h 69172"/>
              <a:gd name="connsiteX7" fmla="*/ 389353 w 500789"/>
              <a:gd name="connsiteY7" fmla="*/ 54239 h 69172"/>
              <a:gd name="connsiteX8" fmla="*/ 409005 w 500789"/>
              <a:gd name="connsiteY8" fmla="*/ 34587 h 69172"/>
              <a:gd name="connsiteX9" fmla="*/ 389353 w 500789"/>
              <a:gd name="connsiteY9" fmla="*/ 14935 h 69172"/>
              <a:gd name="connsiteX10" fmla="*/ 281256 w 500789"/>
              <a:gd name="connsiteY10" fmla="*/ 9629 h 69172"/>
              <a:gd name="connsiteX11" fmla="*/ 256299 w 500789"/>
              <a:gd name="connsiteY11" fmla="*/ 34586 h 69172"/>
              <a:gd name="connsiteX12" fmla="*/ 281256 w 500789"/>
              <a:gd name="connsiteY12" fmla="*/ 59543 h 69172"/>
              <a:gd name="connsiteX13" fmla="*/ 306213 w 500789"/>
              <a:gd name="connsiteY13" fmla="*/ 34586 h 69172"/>
              <a:gd name="connsiteX14" fmla="*/ 281256 w 500789"/>
              <a:gd name="connsiteY14" fmla="*/ 9629 h 69172"/>
              <a:gd name="connsiteX15" fmla="*/ 162736 w 500789"/>
              <a:gd name="connsiteY15" fmla="*/ 4512 h 69172"/>
              <a:gd name="connsiteX16" fmla="*/ 132661 w 500789"/>
              <a:gd name="connsiteY16" fmla="*/ 34587 h 69172"/>
              <a:gd name="connsiteX17" fmla="*/ 162736 w 500789"/>
              <a:gd name="connsiteY17" fmla="*/ 64662 h 69172"/>
              <a:gd name="connsiteX18" fmla="*/ 192811 w 500789"/>
              <a:gd name="connsiteY18" fmla="*/ 34587 h 69172"/>
              <a:gd name="connsiteX19" fmla="*/ 162736 w 500789"/>
              <a:gd name="connsiteY19" fmla="*/ 4512 h 69172"/>
              <a:gd name="connsiteX20" fmla="*/ 34586 w 500789"/>
              <a:gd name="connsiteY20" fmla="*/ 0 h 69172"/>
              <a:gd name="connsiteX21" fmla="*/ 0 w 500789"/>
              <a:gd name="connsiteY21" fmla="*/ 34586 h 69172"/>
              <a:gd name="connsiteX22" fmla="*/ 34586 w 500789"/>
              <a:gd name="connsiteY22" fmla="*/ 69172 h 69172"/>
              <a:gd name="connsiteX23" fmla="*/ 69172 w 500789"/>
              <a:gd name="connsiteY23" fmla="*/ 34586 h 69172"/>
              <a:gd name="connsiteX24" fmla="*/ 34586 w 500789"/>
              <a:gd name="connsiteY24" fmla="*/ 0 h 69172"/>
            </a:gdLst>
            <a:ahLst/>
            <a:cxnLst/>
            <a:rect l="l" t="t" r="r" b="b"/>
            <a:pathLst>
              <a:path w="500789" h="69172">
                <a:moveTo>
                  <a:pt x="486641" y="20438"/>
                </a:moveTo>
                <a:cubicBezTo>
                  <a:pt x="478827" y="20438"/>
                  <a:pt x="472493" y="26772"/>
                  <a:pt x="472493" y="34586"/>
                </a:cubicBezTo>
                <a:cubicBezTo>
                  <a:pt x="472493" y="42400"/>
                  <a:pt x="478827" y="48734"/>
                  <a:pt x="486641" y="48734"/>
                </a:cubicBezTo>
                <a:cubicBezTo>
                  <a:pt x="494455" y="48734"/>
                  <a:pt x="500789" y="42400"/>
                  <a:pt x="500789" y="34586"/>
                </a:cubicBezTo>
                <a:cubicBezTo>
                  <a:pt x="500789" y="26772"/>
                  <a:pt x="494455" y="20438"/>
                  <a:pt x="486641" y="20438"/>
                </a:cubicBezTo>
                <a:close/>
                <a:moveTo>
                  <a:pt x="389353" y="14935"/>
                </a:moveTo>
                <a:cubicBezTo>
                  <a:pt x="378500" y="14935"/>
                  <a:pt x="369701" y="23734"/>
                  <a:pt x="369701" y="34587"/>
                </a:cubicBezTo>
                <a:cubicBezTo>
                  <a:pt x="369701" y="45440"/>
                  <a:pt x="378500" y="54239"/>
                  <a:pt x="389353" y="54239"/>
                </a:cubicBezTo>
                <a:cubicBezTo>
                  <a:pt x="400206" y="54239"/>
                  <a:pt x="409005" y="45440"/>
                  <a:pt x="409005" y="34587"/>
                </a:cubicBezTo>
                <a:cubicBezTo>
                  <a:pt x="409005" y="23734"/>
                  <a:pt x="400206" y="14935"/>
                  <a:pt x="389353" y="14935"/>
                </a:cubicBezTo>
                <a:close/>
                <a:moveTo>
                  <a:pt x="281256" y="9629"/>
                </a:moveTo>
                <a:cubicBezTo>
                  <a:pt x="267473" y="9629"/>
                  <a:pt x="256299" y="20803"/>
                  <a:pt x="256299" y="34586"/>
                </a:cubicBezTo>
                <a:cubicBezTo>
                  <a:pt x="256299" y="48369"/>
                  <a:pt x="267473" y="59543"/>
                  <a:pt x="281256" y="59543"/>
                </a:cubicBezTo>
                <a:cubicBezTo>
                  <a:pt x="295039" y="59543"/>
                  <a:pt x="306213" y="48369"/>
                  <a:pt x="306213" y="34586"/>
                </a:cubicBezTo>
                <a:cubicBezTo>
                  <a:pt x="306213" y="20803"/>
                  <a:pt x="295039" y="9629"/>
                  <a:pt x="281256" y="9629"/>
                </a:cubicBezTo>
                <a:close/>
                <a:moveTo>
                  <a:pt x="162736" y="4512"/>
                </a:moveTo>
                <a:cubicBezTo>
                  <a:pt x="146126" y="4512"/>
                  <a:pt x="132661" y="17977"/>
                  <a:pt x="132661" y="34587"/>
                </a:cubicBezTo>
                <a:cubicBezTo>
                  <a:pt x="132661" y="51197"/>
                  <a:pt x="146126" y="64662"/>
                  <a:pt x="162736" y="64662"/>
                </a:cubicBezTo>
                <a:cubicBezTo>
                  <a:pt x="179346" y="64662"/>
                  <a:pt x="192811" y="51197"/>
                  <a:pt x="192811" y="34587"/>
                </a:cubicBezTo>
                <a:cubicBezTo>
                  <a:pt x="192811" y="17977"/>
                  <a:pt x="179346" y="4512"/>
                  <a:pt x="162736" y="4512"/>
                </a:cubicBezTo>
                <a:close/>
                <a:moveTo>
                  <a:pt x="34586" y="0"/>
                </a:moveTo>
                <a:cubicBezTo>
                  <a:pt x="15485" y="0"/>
                  <a:pt x="0" y="15485"/>
                  <a:pt x="0" y="34586"/>
                </a:cubicBezTo>
                <a:cubicBezTo>
                  <a:pt x="0" y="53687"/>
                  <a:pt x="15485" y="69172"/>
                  <a:pt x="34586" y="69172"/>
                </a:cubicBezTo>
                <a:cubicBezTo>
                  <a:pt x="53687" y="69172"/>
                  <a:pt x="69172" y="53687"/>
                  <a:pt x="69172" y="34586"/>
                </a:cubicBezTo>
                <a:cubicBezTo>
                  <a:pt x="69172" y="15485"/>
                  <a:pt x="53687" y="0"/>
                  <a:pt x="34586" y="0"/>
                </a:cubicBezTo>
                <a:close/>
              </a:path>
            </a:pathLst>
          </a:custGeom>
          <a:solidFill>
            <a:schemeClr val="accent2"/>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20" name="标题 1"/>
          <p:cNvSpPr txBox="1"/>
          <p:nvPr/>
        </p:nvSpPr>
        <p:spPr>
          <a:xfrm flipV="1">
            <a:off x="2915498" y="3861136"/>
            <a:ext cx="555044" cy="335426"/>
          </a:xfrm>
          <a:custGeom>
            <a:avLst/>
            <a:gdLst>
              <a:gd name="connsiteX0" fmla="*/ 416283 w 555044"/>
              <a:gd name="connsiteY0" fmla="*/ 0 h 335426"/>
              <a:gd name="connsiteX1" fmla="*/ 416283 w 555044"/>
              <a:gd name="connsiteY1" fmla="*/ 164112 h 335426"/>
              <a:gd name="connsiteX2" fmla="*/ 555044 w 555044"/>
              <a:gd name="connsiteY2" fmla="*/ 164112 h 335426"/>
              <a:gd name="connsiteX3" fmla="*/ 277522 w 555044"/>
              <a:gd name="connsiteY3" fmla="*/ 335426 h 335426"/>
              <a:gd name="connsiteX4" fmla="*/ 0 w 555044"/>
              <a:gd name="connsiteY4" fmla="*/ 164112 h 335426"/>
              <a:gd name="connsiteX5" fmla="*/ 138761 w 555044"/>
              <a:gd name="connsiteY5" fmla="*/ 164112 h 335426"/>
              <a:gd name="connsiteX6" fmla="*/ 138761 w 555044"/>
              <a:gd name="connsiteY6" fmla="*/ 0 h 335426"/>
              <a:gd name="connsiteX7" fmla="*/ 204577 w 555044"/>
              <a:gd name="connsiteY7" fmla="*/ 20431 h 335426"/>
              <a:gd name="connsiteX8" fmla="*/ 277522 w 555044"/>
              <a:gd name="connsiteY8" fmla="*/ 27784 h 335426"/>
              <a:gd name="connsiteX9" fmla="*/ 350468 w 555044"/>
              <a:gd name="connsiteY9" fmla="*/ 20431 h 335426"/>
            </a:gdLst>
            <a:ahLst/>
            <a:cxnLst/>
            <a:rect l="l" t="t" r="r" b="b"/>
            <a:pathLst>
              <a:path w="555044" h="335426">
                <a:moveTo>
                  <a:pt x="416283" y="0"/>
                </a:moveTo>
                <a:lnTo>
                  <a:pt x="416283" y="164112"/>
                </a:lnTo>
                <a:lnTo>
                  <a:pt x="555044" y="164112"/>
                </a:lnTo>
                <a:lnTo>
                  <a:pt x="277522" y="335426"/>
                </a:lnTo>
                <a:lnTo>
                  <a:pt x="0" y="164112"/>
                </a:lnTo>
                <a:lnTo>
                  <a:pt x="138761" y="164112"/>
                </a:lnTo>
                <a:lnTo>
                  <a:pt x="138761" y="0"/>
                </a:lnTo>
                <a:lnTo>
                  <a:pt x="204577" y="20431"/>
                </a:lnTo>
                <a:cubicBezTo>
                  <a:pt x="228139" y="25252"/>
                  <a:pt x="252535" y="27784"/>
                  <a:pt x="277522" y="27784"/>
                </a:cubicBezTo>
                <a:cubicBezTo>
                  <a:pt x="302509" y="27784"/>
                  <a:pt x="326905" y="25252"/>
                  <a:pt x="350468" y="20431"/>
                </a:cubicBezTo>
                <a:close/>
              </a:path>
            </a:pathLst>
          </a:custGeom>
          <a:solidFill>
            <a:schemeClr val="accent1"/>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16" name="标题 1"/>
          <p:cNvSpPr txBox="1"/>
          <p:nvPr/>
        </p:nvSpPr>
        <p:spPr>
          <a:xfrm>
            <a:off x="1868805" y="4149090"/>
            <a:ext cx="2660015" cy="2640330"/>
          </a:xfrm>
          <a:prstGeom prst="ellipse">
            <a:avLst/>
          </a:prstGeom>
          <a:blipFill rotWithShape="1">
            <a:blip r:embed="rId3" cstate="screen">
              <a:extLst>
                <a:ext uri="{28A0092B-C50C-407E-A947-70E740481C1C}">
                  <a14:useLocalDpi xmlns:a14="http://schemas.microsoft.com/office/drawing/2010/main"/>
                </a:ext>
              </a:extLst>
            </a:blip>
            <a:stretch>
              <a:fillRect/>
            </a:stretch>
          </a:blipFill>
          <a:ln w="19050" cap="sq">
            <a:solidFill>
              <a:schemeClr val="accent1"/>
            </a:solidFill>
            <a:miter/>
          </a:ln>
          <a:effectLst/>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4757456" y="5373277"/>
            <a:ext cx="500789" cy="69172"/>
          </a:xfrm>
          <a:custGeom>
            <a:avLst/>
            <a:gdLst>
              <a:gd name="connsiteX0" fmla="*/ 486641 w 500789"/>
              <a:gd name="connsiteY0" fmla="*/ 20438 h 69172"/>
              <a:gd name="connsiteX1" fmla="*/ 500789 w 500789"/>
              <a:gd name="connsiteY1" fmla="*/ 34586 h 69172"/>
              <a:gd name="connsiteX2" fmla="*/ 486641 w 500789"/>
              <a:gd name="connsiteY2" fmla="*/ 48734 h 69172"/>
              <a:gd name="connsiteX3" fmla="*/ 472493 w 500789"/>
              <a:gd name="connsiteY3" fmla="*/ 34586 h 69172"/>
              <a:gd name="connsiteX4" fmla="*/ 486641 w 500789"/>
              <a:gd name="connsiteY4" fmla="*/ 20438 h 69172"/>
              <a:gd name="connsiteX5" fmla="*/ 389354 w 500789"/>
              <a:gd name="connsiteY5" fmla="*/ 14935 h 69172"/>
              <a:gd name="connsiteX6" fmla="*/ 409006 w 500789"/>
              <a:gd name="connsiteY6" fmla="*/ 34587 h 69172"/>
              <a:gd name="connsiteX7" fmla="*/ 389354 w 500789"/>
              <a:gd name="connsiteY7" fmla="*/ 54239 h 69172"/>
              <a:gd name="connsiteX8" fmla="*/ 369702 w 500789"/>
              <a:gd name="connsiteY8" fmla="*/ 34587 h 69172"/>
              <a:gd name="connsiteX9" fmla="*/ 389354 w 500789"/>
              <a:gd name="connsiteY9" fmla="*/ 14935 h 69172"/>
              <a:gd name="connsiteX10" fmla="*/ 281256 w 500789"/>
              <a:gd name="connsiteY10" fmla="*/ 9629 h 69172"/>
              <a:gd name="connsiteX11" fmla="*/ 306213 w 500789"/>
              <a:gd name="connsiteY11" fmla="*/ 34586 h 69172"/>
              <a:gd name="connsiteX12" fmla="*/ 281256 w 500789"/>
              <a:gd name="connsiteY12" fmla="*/ 59543 h 69172"/>
              <a:gd name="connsiteX13" fmla="*/ 256299 w 500789"/>
              <a:gd name="connsiteY13" fmla="*/ 34586 h 69172"/>
              <a:gd name="connsiteX14" fmla="*/ 281256 w 500789"/>
              <a:gd name="connsiteY14" fmla="*/ 9629 h 69172"/>
              <a:gd name="connsiteX15" fmla="*/ 162736 w 500789"/>
              <a:gd name="connsiteY15" fmla="*/ 4512 h 69172"/>
              <a:gd name="connsiteX16" fmla="*/ 192811 w 500789"/>
              <a:gd name="connsiteY16" fmla="*/ 34587 h 69172"/>
              <a:gd name="connsiteX17" fmla="*/ 162736 w 500789"/>
              <a:gd name="connsiteY17" fmla="*/ 64662 h 69172"/>
              <a:gd name="connsiteX18" fmla="*/ 132661 w 500789"/>
              <a:gd name="connsiteY18" fmla="*/ 34587 h 69172"/>
              <a:gd name="connsiteX19" fmla="*/ 162736 w 500789"/>
              <a:gd name="connsiteY19" fmla="*/ 4512 h 69172"/>
              <a:gd name="connsiteX20" fmla="*/ 34586 w 500789"/>
              <a:gd name="connsiteY20" fmla="*/ 0 h 69172"/>
              <a:gd name="connsiteX21" fmla="*/ 69172 w 500789"/>
              <a:gd name="connsiteY21" fmla="*/ 34586 h 69172"/>
              <a:gd name="connsiteX22" fmla="*/ 34586 w 500789"/>
              <a:gd name="connsiteY22" fmla="*/ 69172 h 69172"/>
              <a:gd name="connsiteX23" fmla="*/ 0 w 500789"/>
              <a:gd name="connsiteY23" fmla="*/ 34586 h 69172"/>
              <a:gd name="connsiteX24" fmla="*/ 34586 w 500789"/>
              <a:gd name="connsiteY24" fmla="*/ 0 h 69172"/>
            </a:gdLst>
            <a:ahLst/>
            <a:cxnLst/>
            <a:rect l="l" t="t" r="r" b="b"/>
            <a:pathLst>
              <a:path w="500789" h="69172">
                <a:moveTo>
                  <a:pt x="486641" y="20438"/>
                </a:moveTo>
                <a:cubicBezTo>
                  <a:pt x="494455" y="20438"/>
                  <a:pt x="500789" y="26772"/>
                  <a:pt x="500789" y="34586"/>
                </a:cubicBezTo>
                <a:cubicBezTo>
                  <a:pt x="500789" y="42400"/>
                  <a:pt x="494455" y="48734"/>
                  <a:pt x="486641" y="48734"/>
                </a:cubicBezTo>
                <a:cubicBezTo>
                  <a:pt x="478827" y="48734"/>
                  <a:pt x="472493" y="42400"/>
                  <a:pt x="472493" y="34586"/>
                </a:cubicBezTo>
                <a:cubicBezTo>
                  <a:pt x="472493" y="26772"/>
                  <a:pt x="478827" y="20438"/>
                  <a:pt x="486641" y="20438"/>
                </a:cubicBezTo>
                <a:close/>
                <a:moveTo>
                  <a:pt x="389354" y="14935"/>
                </a:moveTo>
                <a:cubicBezTo>
                  <a:pt x="400207" y="14935"/>
                  <a:pt x="409006" y="23734"/>
                  <a:pt x="409006" y="34587"/>
                </a:cubicBezTo>
                <a:cubicBezTo>
                  <a:pt x="409006" y="45440"/>
                  <a:pt x="400207" y="54239"/>
                  <a:pt x="389354" y="54239"/>
                </a:cubicBezTo>
                <a:cubicBezTo>
                  <a:pt x="378501" y="54239"/>
                  <a:pt x="369702" y="45440"/>
                  <a:pt x="369702" y="34587"/>
                </a:cubicBezTo>
                <a:cubicBezTo>
                  <a:pt x="369702" y="23734"/>
                  <a:pt x="378501" y="14935"/>
                  <a:pt x="389354" y="14935"/>
                </a:cubicBezTo>
                <a:close/>
                <a:moveTo>
                  <a:pt x="281256" y="9629"/>
                </a:moveTo>
                <a:cubicBezTo>
                  <a:pt x="295039" y="9629"/>
                  <a:pt x="306213" y="20803"/>
                  <a:pt x="306213" y="34586"/>
                </a:cubicBezTo>
                <a:cubicBezTo>
                  <a:pt x="306213" y="48369"/>
                  <a:pt x="295039" y="59543"/>
                  <a:pt x="281256" y="59543"/>
                </a:cubicBezTo>
                <a:cubicBezTo>
                  <a:pt x="267473" y="59543"/>
                  <a:pt x="256299" y="48369"/>
                  <a:pt x="256299" y="34586"/>
                </a:cubicBezTo>
                <a:cubicBezTo>
                  <a:pt x="256299" y="20803"/>
                  <a:pt x="267473" y="9629"/>
                  <a:pt x="281256" y="9629"/>
                </a:cubicBezTo>
                <a:close/>
                <a:moveTo>
                  <a:pt x="162736" y="4512"/>
                </a:moveTo>
                <a:cubicBezTo>
                  <a:pt x="179346" y="4512"/>
                  <a:pt x="192811" y="17977"/>
                  <a:pt x="192811" y="34587"/>
                </a:cubicBezTo>
                <a:cubicBezTo>
                  <a:pt x="192811" y="51197"/>
                  <a:pt x="179346" y="64662"/>
                  <a:pt x="162736" y="64662"/>
                </a:cubicBezTo>
                <a:cubicBezTo>
                  <a:pt x="146126" y="64662"/>
                  <a:pt x="132661" y="51197"/>
                  <a:pt x="132661" y="34587"/>
                </a:cubicBezTo>
                <a:cubicBezTo>
                  <a:pt x="132661" y="17977"/>
                  <a:pt x="146126" y="4512"/>
                  <a:pt x="162736" y="4512"/>
                </a:cubicBezTo>
                <a:close/>
                <a:moveTo>
                  <a:pt x="34586" y="0"/>
                </a:moveTo>
                <a:cubicBezTo>
                  <a:pt x="53687" y="0"/>
                  <a:pt x="69172" y="15485"/>
                  <a:pt x="69172" y="34586"/>
                </a:cubicBezTo>
                <a:cubicBezTo>
                  <a:pt x="69172" y="53687"/>
                  <a:pt x="53687" y="69172"/>
                  <a:pt x="34586" y="69172"/>
                </a:cubicBezTo>
                <a:cubicBezTo>
                  <a:pt x="15485" y="69172"/>
                  <a:pt x="0" y="53687"/>
                  <a:pt x="0" y="34586"/>
                </a:cubicBezTo>
                <a:cubicBezTo>
                  <a:pt x="0" y="15485"/>
                  <a:pt x="15485" y="0"/>
                  <a:pt x="34586" y="0"/>
                </a:cubicBezTo>
                <a:close/>
              </a:path>
            </a:pathLst>
          </a:custGeom>
          <a:solidFill>
            <a:schemeClr val="accent1"/>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19" name="标题 1"/>
          <p:cNvSpPr txBox="1"/>
          <p:nvPr/>
        </p:nvSpPr>
        <p:spPr>
          <a:xfrm flipH="1">
            <a:off x="1139387" y="5373277"/>
            <a:ext cx="500789" cy="69172"/>
          </a:xfrm>
          <a:custGeom>
            <a:avLst/>
            <a:gdLst>
              <a:gd name="connsiteX0" fmla="*/ 486641 w 500789"/>
              <a:gd name="connsiteY0" fmla="*/ 20438 h 69172"/>
              <a:gd name="connsiteX1" fmla="*/ 472493 w 500789"/>
              <a:gd name="connsiteY1" fmla="*/ 34586 h 69172"/>
              <a:gd name="connsiteX2" fmla="*/ 486641 w 500789"/>
              <a:gd name="connsiteY2" fmla="*/ 48734 h 69172"/>
              <a:gd name="connsiteX3" fmla="*/ 500789 w 500789"/>
              <a:gd name="connsiteY3" fmla="*/ 34586 h 69172"/>
              <a:gd name="connsiteX4" fmla="*/ 486641 w 500789"/>
              <a:gd name="connsiteY4" fmla="*/ 20438 h 69172"/>
              <a:gd name="connsiteX5" fmla="*/ 389353 w 500789"/>
              <a:gd name="connsiteY5" fmla="*/ 14935 h 69172"/>
              <a:gd name="connsiteX6" fmla="*/ 369701 w 500789"/>
              <a:gd name="connsiteY6" fmla="*/ 34587 h 69172"/>
              <a:gd name="connsiteX7" fmla="*/ 389353 w 500789"/>
              <a:gd name="connsiteY7" fmla="*/ 54239 h 69172"/>
              <a:gd name="connsiteX8" fmla="*/ 409005 w 500789"/>
              <a:gd name="connsiteY8" fmla="*/ 34587 h 69172"/>
              <a:gd name="connsiteX9" fmla="*/ 389353 w 500789"/>
              <a:gd name="connsiteY9" fmla="*/ 14935 h 69172"/>
              <a:gd name="connsiteX10" fmla="*/ 281256 w 500789"/>
              <a:gd name="connsiteY10" fmla="*/ 9629 h 69172"/>
              <a:gd name="connsiteX11" fmla="*/ 256299 w 500789"/>
              <a:gd name="connsiteY11" fmla="*/ 34586 h 69172"/>
              <a:gd name="connsiteX12" fmla="*/ 281256 w 500789"/>
              <a:gd name="connsiteY12" fmla="*/ 59543 h 69172"/>
              <a:gd name="connsiteX13" fmla="*/ 306213 w 500789"/>
              <a:gd name="connsiteY13" fmla="*/ 34586 h 69172"/>
              <a:gd name="connsiteX14" fmla="*/ 281256 w 500789"/>
              <a:gd name="connsiteY14" fmla="*/ 9629 h 69172"/>
              <a:gd name="connsiteX15" fmla="*/ 162736 w 500789"/>
              <a:gd name="connsiteY15" fmla="*/ 4512 h 69172"/>
              <a:gd name="connsiteX16" fmla="*/ 132661 w 500789"/>
              <a:gd name="connsiteY16" fmla="*/ 34587 h 69172"/>
              <a:gd name="connsiteX17" fmla="*/ 162736 w 500789"/>
              <a:gd name="connsiteY17" fmla="*/ 64662 h 69172"/>
              <a:gd name="connsiteX18" fmla="*/ 192811 w 500789"/>
              <a:gd name="connsiteY18" fmla="*/ 34587 h 69172"/>
              <a:gd name="connsiteX19" fmla="*/ 162736 w 500789"/>
              <a:gd name="connsiteY19" fmla="*/ 4512 h 69172"/>
              <a:gd name="connsiteX20" fmla="*/ 34586 w 500789"/>
              <a:gd name="connsiteY20" fmla="*/ 0 h 69172"/>
              <a:gd name="connsiteX21" fmla="*/ 0 w 500789"/>
              <a:gd name="connsiteY21" fmla="*/ 34586 h 69172"/>
              <a:gd name="connsiteX22" fmla="*/ 34586 w 500789"/>
              <a:gd name="connsiteY22" fmla="*/ 69172 h 69172"/>
              <a:gd name="connsiteX23" fmla="*/ 69172 w 500789"/>
              <a:gd name="connsiteY23" fmla="*/ 34586 h 69172"/>
              <a:gd name="connsiteX24" fmla="*/ 34586 w 500789"/>
              <a:gd name="connsiteY24" fmla="*/ 0 h 69172"/>
            </a:gdLst>
            <a:ahLst/>
            <a:cxnLst/>
            <a:rect l="l" t="t" r="r" b="b"/>
            <a:pathLst>
              <a:path w="500789" h="69172">
                <a:moveTo>
                  <a:pt x="486641" y="20438"/>
                </a:moveTo>
                <a:cubicBezTo>
                  <a:pt x="478827" y="20438"/>
                  <a:pt x="472493" y="26772"/>
                  <a:pt x="472493" y="34586"/>
                </a:cubicBezTo>
                <a:cubicBezTo>
                  <a:pt x="472493" y="42400"/>
                  <a:pt x="478827" y="48734"/>
                  <a:pt x="486641" y="48734"/>
                </a:cubicBezTo>
                <a:cubicBezTo>
                  <a:pt x="494455" y="48734"/>
                  <a:pt x="500789" y="42400"/>
                  <a:pt x="500789" y="34586"/>
                </a:cubicBezTo>
                <a:cubicBezTo>
                  <a:pt x="500789" y="26772"/>
                  <a:pt x="494455" y="20438"/>
                  <a:pt x="486641" y="20438"/>
                </a:cubicBezTo>
                <a:close/>
                <a:moveTo>
                  <a:pt x="389353" y="14935"/>
                </a:moveTo>
                <a:cubicBezTo>
                  <a:pt x="378500" y="14935"/>
                  <a:pt x="369701" y="23734"/>
                  <a:pt x="369701" y="34587"/>
                </a:cubicBezTo>
                <a:cubicBezTo>
                  <a:pt x="369701" y="45440"/>
                  <a:pt x="378500" y="54239"/>
                  <a:pt x="389353" y="54239"/>
                </a:cubicBezTo>
                <a:cubicBezTo>
                  <a:pt x="400206" y="54239"/>
                  <a:pt x="409005" y="45440"/>
                  <a:pt x="409005" y="34587"/>
                </a:cubicBezTo>
                <a:cubicBezTo>
                  <a:pt x="409005" y="23734"/>
                  <a:pt x="400206" y="14935"/>
                  <a:pt x="389353" y="14935"/>
                </a:cubicBezTo>
                <a:close/>
                <a:moveTo>
                  <a:pt x="281256" y="9629"/>
                </a:moveTo>
                <a:cubicBezTo>
                  <a:pt x="267473" y="9629"/>
                  <a:pt x="256299" y="20803"/>
                  <a:pt x="256299" y="34586"/>
                </a:cubicBezTo>
                <a:cubicBezTo>
                  <a:pt x="256299" y="48369"/>
                  <a:pt x="267473" y="59543"/>
                  <a:pt x="281256" y="59543"/>
                </a:cubicBezTo>
                <a:cubicBezTo>
                  <a:pt x="295039" y="59543"/>
                  <a:pt x="306213" y="48369"/>
                  <a:pt x="306213" y="34586"/>
                </a:cubicBezTo>
                <a:cubicBezTo>
                  <a:pt x="306213" y="20803"/>
                  <a:pt x="295039" y="9629"/>
                  <a:pt x="281256" y="9629"/>
                </a:cubicBezTo>
                <a:close/>
                <a:moveTo>
                  <a:pt x="162736" y="4512"/>
                </a:moveTo>
                <a:cubicBezTo>
                  <a:pt x="146126" y="4512"/>
                  <a:pt x="132661" y="17977"/>
                  <a:pt x="132661" y="34587"/>
                </a:cubicBezTo>
                <a:cubicBezTo>
                  <a:pt x="132661" y="51197"/>
                  <a:pt x="146126" y="64662"/>
                  <a:pt x="162736" y="64662"/>
                </a:cubicBezTo>
                <a:cubicBezTo>
                  <a:pt x="179346" y="64662"/>
                  <a:pt x="192811" y="51197"/>
                  <a:pt x="192811" y="34587"/>
                </a:cubicBezTo>
                <a:cubicBezTo>
                  <a:pt x="192811" y="17977"/>
                  <a:pt x="179346" y="4512"/>
                  <a:pt x="162736" y="4512"/>
                </a:cubicBezTo>
                <a:close/>
                <a:moveTo>
                  <a:pt x="34586" y="0"/>
                </a:moveTo>
                <a:cubicBezTo>
                  <a:pt x="15485" y="0"/>
                  <a:pt x="0" y="15485"/>
                  <a:pt x="0" y="34586"/>
                </a:cubicBezTo>
                <a:cubicBezTo>
                  <a:pt x="0" y="53687"/>
                  <a:pt x="15485" y="69172"/>
                  <a:pt x="34586" y="69172"/>
                </a:cubicBezTo>
                <a:cubicBezTo>
                  <a:pt x="53687" y="69172"/>
                  <a:pt x="69172" y="53687"/>
                  <a:pt x="69172" y="34586"/>
                </a:cubicBezTo>
                <a:cubicBezTo>
                  <a:pt x="69172" y="15485"/>
                  <a:pt x="53687" y="0"/>
                  <a:pt x="34586" y="0"/>
                </a:cubicBezTo>
                <a:close/>
              </a:path>
            </a:pathLst>
          </a:custGeom>
          <a:solidFill>
            <a:schemeClr val="accent1"/>
          </a:solidFill>
          <a:ln cap="sq">
            <a:noFill/>
            <a:prstDash val="solid"/>
            <a:miter/>
          </a:ln>
        </p:spPr>
        <p:txBody>
          <a:bodyPr vert="horz" wrap="square" lIns="91440" tIns="45720" rIns="91440" bIns="45720" rtlCol="0" anchor="ctr"/>
          <a:lstStyle/>
          <a:p>
            <a:pPr algn="ctr">
              <a:lnSpc>
                <a:spcPct val="110000"/>
              </a:lnSpc>
            </a:pPr>
            <a:endParaRPr kumimoji="1" lang="zh-CN" altLang="en-US"/>
          </a:p>
        </p:txBody>
      </p:sp>
      <p:sp>
        <p:nvSpPr>
          <p:cNvPr id="21" name="标题 1"/>
          <p:cNvSpPr txBox="1"/>
          <p:nvPr/>
        </p:nvSpPr>
        <p:spPr>
          <a:xfrm>
            <a:off x="877405" y="228184"/>
            <a:ext cx="10377569" cy="536419"/>
          </a:xfrm>
          <a:prstGeom prst="rect">
            <a:avLst/>
          </a:prstGeom>
          <a:noFill/>
          <a:ln>
            <a:noFill/>
          </a:ln>
        </p:spPr>
        <p:txBody>
          <a:bodyPr vert="horz" wrap="square" lIns="0" tIns="0" rIns="0" bIns="0" rtlCol="0" anchor="t"/>
          <a:lstStyle/>
          <a:p>
            <a:pPr algn="l">
              <a:lnSpc>
                <a:spcPct val="130000"/>
              </a:lnSpc>
            </a:pPr>
            <a:r>
              <a:rPr kumimoji="1" lang="en-US" altLang="zh-CN" sz="2800">
                <a:ln w="8890">
                  <a:noFill/>
                </a:ln>
                <a:solidFill>
                  <a:srgbClr val="262626">
                    <a:alpha val="100000"/>
                  </a:srgbClr>
                </a:solidFill>
                <a:latin typeface="Source Han Sans CN Bold" panose="020B0800000000000000" charset="-122"/>
                <a:ea typeface="Source Han Sans CN Bold" panose="020B0800000000000000" charset="-122"/>
                <a:cs typeface="Source Han Sans CN Bold" panose="020B0800000000000000" charset="-122"/>
              </a:rPr>
              <a:t>Influence on Local Customs</a:t>
            </a:r>
            <a:endParaRPr kumimoji="1" lang="zh-CN" altLang="en-US"/>
          </a:p>
        </p:txBody>
      </p:sp>
      <p:grpSp>
        <p:nvGrpSpPr>
          <p:cNvPr id="22" name="组合 21"/>
          <p:cNvGrpSpPr/>
          <p:nvPr/>
        </p:nvGrpSpPr>
        <p:grpSpPr>
          <a:xfrm>
            <a:off x="349686" y="302943"/>
            <a:ext cx="386900" cy="386900"/>
            <a:chOff x="349686" y="302943"/>
            <a:chExt cx="386900" cy="386900"/>
          </a:xfrm>
        </p:grpSpPr>
        <p:grpSp>
          <p:nvGrpSpPr>
            <p:cNvPr id="23" name="组合 22"/>
            <p:cNvGrpSpPr/>
            <p:nvPr/>
          </p:nvGrpSpPr>
          <p:grpSpPr>
            <a:xfrm>
              <a:off x="349686" y="302943"/>
              <a:ext cx="386900" cy="386900"/>
              <a:chOff x="349686" y="302943"/>
              <a:chExt cx="386900" cy="386900"/>
            </a:xfrm>
          </p:grpSpPr>
          <p:sp>
            <p:nvSpPr>
              <p:cNvPr id="24" name="标题 1"/>
              <p:cNvSpPr txBox="1"/>
              <p:nvPr/>
            </p:nvSpPr>
            <p:spPr>
              <a:xfrm>
                <a:off x="349686" y="302943"/>
                <a:ext cx="386900" cy="386900"/>
              </a:xfrm>
              <a:custGeom>
                <a:avLst/>
                <a:gdLst>
                  <a:gd name="connsiteX0" fmla="*/ 676529 w 676528"/>
                  <a:gd name="connsiteY0" fmla="*/ 338264 h 676528"/>
                  <a:gd name="connsiteX1" fmla="*/ 338264 w 676528"/>
                  <a:gd name="connsiteY1" fmla="*/ 676529 h 676528"/>
                  <a:gd name="connsiteX2" fmla="*/ 0 w 676528"/>
                  <a:gd name="connsiteY2" fmla="*/ 338264 h 676528"/>
                  <a:gd name="connsiteX3" fmla="*/ 338264 w 676528"/>
                  <a:gd name="connsiteY3" fmla="*/ 0 h 676528"/>
                  <a:gd name="connsiteX4" fmla="*/ 676529 w 676528"/>
                  <a:gd name="connsiteY4" fmla="*/ 338264 h 676528"/>
                </a:gdLst>
                <a:ahLst/>
                <a:cxnLst/>
                <a:rect l="l" t="t" r="r" b="b"/>
                <a:pathLst>
                  <a:path w="676528" h="676528">
                    <a:moveTo>
                      <a:pt x="676529" y="338264"/>
                    </a:moveTo>
                    <a:cubicBezTo>
                      <a:pt x="676529" y="525083"/>
                      <a:pt x="525083" y="676529"/>
                      <a:pt x="338264" y="676529"/>
                    </a:cubicBezTo>
                    <a:cubicBezTo>
                      <a:pt x="151446" y="676529"/>
                      <a:pt x="0" y="525083"/>
                      <a:pt x="0" y="338264"/>
                    </a:cubicBezTo>
                    <a:cubicBezTo>
                      <a:pt x="0" y="151446"/>
                      <a:pt x="151446" y="0"/>
                      <a:pt x="338264" y="0"/>
                    </a:cubicBezTo>
                    <a:cubicBezTo>
                      <a:pt x="525083" y="0"/>
                      <a:pt x="676529" y="151446"/>
                      <a:pt x="676529"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5" name="标题 1"/>
              <p:cNvSpPr txBox="1"/>
              <p:nvPr/>
            </p:nvSpPr>
            <p:spPr>
              <a:xfrm>
                <a:off x="414176" y="302943"/>
                <a:ext cx="257920" cy="386900"/>
              </a:xfrm>
              <a:custGeom>
                <a:avLst/>
                <a:gdLst>
                  <a:gd name="connsiteX0" fmla="*/ 450995 w 450995"/>
                  <a:gd name="connsiteY0" fmla="*/ 338264 h 676528"/>
                  <a:gd name="connsiteX1" fmla="*/ 225498 w 450995"/>
                  <a:gd name="connsiteY1" fmla="*/ 676529 h 676528"/>
                  <a:gd name="connsiteX2" fmla="*/ 0 w 450995"/>
                  <a:gd name="connsiteY2" fmla="*/ 338264 h 676528"/>
                  <a:gd name="connsiteX3" fmla="*/ 225498 w 450995"/>
                  <a:gd name="connsiteY3" fmla="*/ 0 h 676528"/>
                  <a:gd name="connsiteX4" fmla="*/ 450995 w 450995"/>
                  <a:gd name="connsiteY4" fmla="*/ 338264 h 676528"/>
                </a:gdLst>
                <a:ahLst/>
                <a:cxnLst/>
                <a:rect l="l" t="t" r="r" b="b"/>
                <a:pathLst>
                  <a:path w="450995" h="676528">
                    <a:moveTo>
                      <a:pt x="450995" y="338264"/>
                    </a:moveTo>
                    <a:cubicBezTo>
                      <a:pt x="450995" y="525083"/>
                      <a:pt x="350037" y="676529"/>
                      <a:pt x="225498" y="676529"/>
                    </a:cubicBezTo>
                    <a:cubicBezTo>
                      <a:pt x="100959" y="676529"/>
                      <a:pt x="0" y="525083"/>
                      <a:pt x="0" y="338264"/>
                    </a:cubicBezTo>
                    <a:cubicBezTo>
                      <a:pt x="0" y="151446"/>
                      <a:pt x="100959" y="0"/>
                      <a:pt x="225498" y="0"/>
                    </a:cubicBezTo>
                    <a:cubicBezTo>
                      <a:pt x="350037" y="0"/>
                      <a:pt x="450995" y="151446"/>
                      <a:pt x="450995"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6" name="标题 1"/>
              <p:cNvSpPr txBox="1"/>
              <p:nvPr/>
            </p:nvSpPr>
            <p:spPr>
              <a:xfrm>
                <a:off x="478646" y="302943"/>
                <a:ext cx="128980" cy="386900"/>
              </a:xfrm>
              <a:custGeom>
                <a:avLst/>
                <a:gdLst>
                  <a:gd name="connsiteX0" fmla="*/ 225533 w 225533"/>
                  <a:gd name="connsiteY0" fmla="*/ 338264 h 676528"/>
                  <a:gd name="connsiteX1" fmla="*/ 112767 w 225533"/>
                  <a:gd name="connsiteY1" fmla="*/ 676529 h 676528"/>
                  <a:gd name="connsiteX2" fmla="*/ 0 w 225533"/>
                  <a:gd name="connsiteY2" fmla="*/ 338264 h 676528"/>
                  <a:gd name="connsiteX3" fmla="*/ 112767 w 225533"/>
                  <a:gd name="connsiteY3" fmla="*/ 0 h 676528"/>
                  <a:gd name="connsiteX4" fmla="*/ 225533 w 225533"/>
                  <a:gd name="connsiteY4" fmla="*/ 338264 h 676528"/>
                </a:gdLst>
                <a:ahLst/>
                <a:cxnLst/>
                <a:rect l="l" t="t" r="r" b="b"/>
                <a:pathLst>
                  <a:path w="225533" h="676528">
                    <a:moveTo>
                      <a:pt x="225533" y="338264"/>
                    </a:moveTo>
                    <a:cubicBezTo>
                      <a:pt x="225533" y="525083"/>
                      <a:pt x="175046" y="676529"/>
                      <a:pt x="112767" y="676529"/>
                    </a:cubicBezTo>
                    <a:cubicBezTo>
                      <a:pt x="50487" y="676529"/>
                      <a:pt x="0" y="525083"/>
                      <a:pt x="0" y="338264"/>
                    </a:cubicBezTo>
                    <a:cubicBezTo>
                      <a:pt x="0" y="151446"/>
                      <a:pt x="50487" y="0"/>
                      <a:pt x="112767" y="0"/>
                    </a:cubicBezTo>
                    <a:cubicBezTo>
                      <a:pt x="175046" y="0"/>
                      <a:pt x="225533" y="151446"/>
                      <a:pt x="225533" y="338264"/>
                    </a:cubicBezTo>
                    <a:close/>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27" name="标题 1"/>
              <p:cNvSpPr txBox="1"/>
              <p:nvPr/>
            </p:nvSpPr>
            <p:spPr>
              <a:xfrm>
                <a:off x="543136" y="302943"/>
                <a:ext cx="2042" cy="386900"/>
              </a:xfrm>
              <a:custGeom>
                <a:avLst/>
                <a:gdLst>
                  <a:gd name="connsiteX0" fmla="*/ 0 w 3570"/>
                  <a:gd name="connsiteY0" fmla="*/ 0 h 676528"/>
                  <a:gd name="connsiteX1" fmla="*/ 0 w 3570"/>
                  <a:gd name="connsiteY1" fmla="*/ 676529 h 676528"/>
                </a:gdLst>
                <a:ahLst/>
                <a:cxnLst/>
                <a:rect l="l" t="t" r="r" b="b"/>
                <a:pathLst>
                  <a:path w="3570" h="676528">
                    <a:moveTo>
                      <a:pt x="0" y="0"/>
                    </a:moveTo>
                    <a:lnTo>
                      <a:pt x="0" y="676529"/>
                    </a:lnTo>
                  </a:path>
                </a:pathLst>
              </a:custGeom>
              <a:noFill/>
              <a:ln w="15062"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nvGrpSpPr>
            <p:cNvPr id="28" name="组合 27"/>
            <p:cNvGrpSpPr/>
            <p:nvPr/>
          </p:nvGrpSpPr>
          <p:grpSpPr>
            <a:xfrm>
              <a:off x="349686" y="345930"/>
              <a:ext cx="386900" cy="300926"/>
              <a:chOff x="349686" y="345930"/>
              <a:chExt cx="386900" cy="300926"/>
            </a:xfrm>
          </p:grpSpPr>
          <p:sp>
            <p:nvSpPr>
              <p:cNvPr id="29" name="标题 1"/>
              <p:cNvSpPr txBox="1"/>
              <p:nvPr/>
            </p:nvSpPr>
            <p:spPr>
              <a:xfrm>
                <a:off x="349686" y="345930"/>
                <a:ext cx="386900" cy="300927"/>
              </a:xfrm>
              <a:custGeom>
                <a:avLst/>
                <a:gdLst>
                  <a:gd name="connsiteX0" fmla="*/ 676529 w 676528"/>
                  <a:gd name="connsiteY0" fmla="*/ 263098 h 526196"/>
                  <a:gd name="connsiteX1" fmla="*/ 338264 w 676528"/>
                  <a:gd name="connsiteY1" fmla="*/ 526197 h 526196"/>
                  <a:gd name="connsiteX2" fmla="*/ 0 w 676528"/>
                  <a:gd name="connsiteY2" fmla="*/ 263098 h 526196"/>
                  <a:gd name="connsiteX3" fmla="*/ 338264 w 676528"/>
                  <a:gd name="connsiteY3" fmla="*/ 0 h 526196"/>
                  <a:gd name="connsiteX4" fmla="*/ 676529 w 676528"/>
                  <a:gd name="connsiteY4" fmla="*/ 263098 h 526196"/>
                </a:gdLst>
                <a:ahLst/>
                <a:cxnLst/>
                <a:rect l="l" t="t" r="r" b="b"/>
                <a:pathLst>
                  <a:path w="676528" h="526196">
                    <a:moveTo>
                      <a:pt x="676529" y="263098"/>
                    </a:moveTo>
                    <a:cubicBezTo>
                      <a:pt x="676529" y="408404"/>
                      <a:pt x="525083" y="526197"/>
                      <a:pt x="338264" y="526197"/>
                    </a:cubicBezTo>
                    <a:cubicBezTo>
                      <a:pt x="151446" y="526197"/>
                      <a:pt x="0" y="408404"/>
                      <a:pt x="0" y="263098"/>
                    </a:cubicBezTo>
                    <a:cubicBezTo>
                      <a:pt x="0" y="117793"/>
                      <a:pt x="151446" y="0"/>
                      <a:pt x="338264" y="0"/>
                    </a:cubicBezTo>
                    <a:cubicBezTo>
                      <a:pt x="525083" y="0"/>
                      <a:pt x="676529" y="117793"/>
                      <a:pt x="676529" y="263098"/>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30" name="标题 1"/>
              <p:cNvSpPr txBox="1"/>
              <p:nvPr/>
            </p:nvSpPr>
            <p:spPr>
              <a:xfrm>
                <a:off x="349686" y="396084"/>
                <a:ext cx="386900" cy="200618"/>
              </a:xfrm>
              <a:custGeom>
                <a:avLst/>
                <a:gdLst>
                  <a:gd name="connsiteX0" fmla="*/ 676529 w 676528"/>
                  <a:gd name="connsiteY0" fmla="*/ 175399 h 350797"/>
                  <a:gd name="connsiteX1" fmla="*/ 338264 w 676528"/>
                  <a:gd name="connsiteY1" fmla="*/ 350798 h 350797"/>
                  <a:gd name="connsiteX2" fmla="*/ 0 w 676528"/>
                  <a:gd name="connsiteY2" fmla="*/ 175399 h 350797"/>
                  <a:gd name="connsiteX3" fmla="*/ 338264 w 676528"/>
                  <a:gd name="connsiteY3" fmla="*/ 0 h 350797"/>
                  <a:gd name="connsiteX4" fmla="*/ 676529 w 676528"/>
                  <a:gd name="connsiteY4" fmla="*/ 175399 h 350797"/>
                </a:gdLst>
                <a:ahLst/>
                <a:cxnLst/>
                <a:rect l="l" t="t" r="r" b="b"/>
                <a:pathLst>
                  <a:path w="676528" h="350797">
                    <a:moveTo>
                      <a:pt x="676529" y="175399"/>
                    </a:moveTo>
                    <a:cubicBezTo>
                      <a:pt x="676529" y="272269"/>
                      <a:pt x="525083" y="350798"/>
                      <a:pt x="338264" y="350798"/>
                    </a:cubicBezTo>
                    <a:cubicBezTo>
                      <a:pt x="151446" y="350798"/>
                      <a:pt x="0" y="272269"/>
                      <a:pt x="0" y="175399"/>
                    </a:cubicBezTo>
                    <a:cubicBezTo>
                      <a:pt x="0" y="78529"/>
                      <a:pt x="151446" y="0"/>
                      <a:pt x="338264" y="0"/>
                    </a:cubicBezTo>
                    <a:cubicBezTo>
                      <a:pt x="525083" y="0"/>
                      <a:pt x="676529" y="78529"/>
                      <a:pt x="676529" y="1753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31" name="标题 1"/>
              <p:cNvSpPr txBox="1"/>
              <p:nvPr/>
            </p:nvSpPr>
            <p:spPr>
              <a:xfrm>
                <a:off x="349686" y="446239"/>
                <a:ext cx="386900" cy="100308"/>
              </a:xfrm>
              <a:custGeom>
                <a:avLst/>
                <a:gdLst>
                  <a:gd name="connsiteX0" fmla="*/ 676529 w 676528"/>
                  <a:gd name="connsiteY0" fmla="*/ 87699 h 175398"/>
                  <a:gd name="connsiteX1" fmla="*/ 338264 w 676528"/>
                  <a:gd name="connsiteY1" fmla="*/ 175399 h 175398"/>
                  <a:gd name="connsiteX2" fmla="*/ 0 w 676528"/>
                  <a:gd name="connsiteY2" fmla="*/ 87699 h 175398"/>
                  <a:gd name="connsiteX3" fmla="*/ 338264 w 676528"/>
                  <a:gd name="connsiteY3" fmla="*/ 0 h 175398"/>
                  <a:gd name="connsiteX4" fmla="*/ 676529 w 676528"/>
                  <a:gd name="connsiteY4" fmla="*/ 87699 h 175398"/>
                </a:gdLst>
                <a:ahLst/>
                <a:cxnLst/>
                <a:rect l="l" t="t" r="r" b="b"/>
                <a:pathLst>
                  <a:path w="676528" h="175398">
                    <a:moveTo>
                      <a:pt x="676529" y="87699"/>
                    </a:moveTo>
                    <a:cubicBezTo>
                      <a:pt x="676529" y="136135"/>
                      <a:pt x="525083" y="175399"/>
                      <a:pt x="338264" y="175399"/>
                    </a:cubicBezTo>
                    <a:cubicBezTo>
                      <a:pt x="151446" y="175399"/>
                      <a:pt x="0" y="136135"/>
                      <a:pt x="0" y="87699"/>
                    </a:cubicBezTo>
                    <a:cubicBezTo>
                      <a:pt x="0" y="39264"/>
                      <a:pt x="151446" y="0"/>
                      <a:pt x="338264" y="0"/>
                    </a:cubicBezTo>
                    <a:cubicBezTo>
                      <a:pt x="525083" y="0"/>
                      <a:pt x="676529" y="39264"/>
                      <a:pt x="676529" y="87699"/>
                    </a:cubicBezTo>
                    <a:close/>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sp>
            <p:nvSpPr>
              <p:cNvPr id="32" name="标题 1"/>
              <p:cNvSpPr txBox="1"/>
              <p:nvPr/>
            </p:nvSpPr>
            <p:spPr>
              <a:xfrm>
                <a:off x="349686" y="496393"/>
                <a:ext cx="386900" cy="2042"/>
              </a:xfrm>
              <a:custGeom>
                <a:avLst/>
                <a:gdLst>
                  <a:gd name="connsiteX0" fmla="*/ 676529 w 676528"/>
                  <a:gd name="connsiteY0" fmla="*/ 0 h 3570"/>
                  <a:gd name="connsiteX1" fmla="*/ 0 w 676528"/>
                  <a:gd name="connsiteY1" fmla="*/ 0 h 3570"/>
                </a:gdLst>
                <a:ahLst/>
                <a:cxnLst/>
                <a:rect l="l" t="t" r="r" b="b"/>
                <a:pathLst>
                  <a:path w="676528" h="3570">
                    <a:moveTo>
                      <a:pt x="676529" y="0"/>
                    </a:moveTo>
                    <a:lnTo>
                      <a:pt x="0" y="0"/>
                    </a:lnTo>
                  </a:path>
                </a:pathLst>
              </a:custGeom>
              <a:noFill/>
              <a:ln w="13278" cap="flat">
                <a:solidFill>
                  <a:schemeClr val="accent1"/>
                </a:solidFill>
                <a:miter/>
              </a:ln>
            </p:spPr>
            <p:txBody>
              <a:bodyPr vert="horz" wrap="square" lIns="91440" tIns="45720" rIns="91440" bIns="45720" rtlCol="0" anchor="ctr"/>
              <a:lstStyle/>
              <a:p>
                <a:pPr algn="l">
                  <a:lnSpc>
                    <a:spcPct val="110000"/>
                  </a:lnSpc>
                </a:pPr>
                <a:endParaRPr kumimoji="1" lang="zh-CN" altLang="en-US"/>
              </a:p>
            </p:txBody>
          </p:sp>
        </p:grpSp>
      </p:gr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0,&quot;top&quot;:69.82850393700787,&quot;width&quot;:949.95}"/>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0,&quot;top&quot;:69.82850393700787,&quot;width&quot;:949.95}"/>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2.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3.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4.xml><?xml version="1.0" encoding="utf-8"?>
<p:tagLst xmlns:a="http://schemas.openxmlformats.org/drawingml/2006/main" xmlns:r="http://schemas.openxmlformats.org/officeDocument/2006/relationships" xmlns:p="http://schemas.openxmlformats.org/presentationml/2006/main">
  <p:tag name="KSO_WM_DIAGRAM_VIRTUALLY_FRAME" val="{&quot;height&quot;:427.6714960629921,&quot;left&quot;:-4.8,&quot;top&quot;:69.82850393700787,&quot;width&quot;:954.75}"/>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26.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28.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29.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30.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1.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2.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3.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4.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6.xml><?xml version="1.0" encoding="utf-8"?>
<p:tagLst xmlns:a="http://schemas.openxmlformats.org/drawingml/2006/main" xmlns:r="http://schemas.openxmlformats.org/officeDocument/2006/relationships" xmlns:p="http://schemas.openxmlformats.org/presentationml/2006/main">
  <p:tag name="KSO_WM_DIAGRAM_VIRTUALLY_FRAME" val="{&quot;height&quot;:320.71086614173225,&quot;left&quot;:102.24669291338583,&quot;top&quot;:123.53401574803149,&quot;width&quot;:772.5288188976377}"/>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33.78874015748033,&quot;left&quot;:56.59566929133858,&quot;top&quot;:454.6535433070866,&quot;width&quot;:347.78322834645667}"/>
</p:tagLst>
</file>

<file path=ppt/tags/tag38.xml><?xml version="1.0" encoding="utf-8"?>
<p:tagLst xmlns:a="http://schemas.openxmlformats.org/drawingml/2006/main" xmlns:r="http://schemas.openxmlformats.org/officeDocument/2006/relationships" xmlns:p="http://schemas.openxmlformats.org/presentationml/2006/main">
  <p:tag name="KSO_WM_DIAGRAM_VIRTUALLY_FRAME" val="{&quot;height&quot;:33.78874015748033,&quot;left&quot;:56.59566929133858,&quot;top&quot;:454.6535433070866,&quot;width&quot;:347.78322834645667}"/>
</p:tagLst>
</file>

<file path=ppt/tags/tag39.xml><?xml version="1.0" encoding="utf-8"?>
<p:tagLst xmlns:a="http://schemas.openxmlformats.org/drawingml/2006/main" xmlns:r="http://schemas.openxmlformats.org/officeDocument/2006/relationships" xmlns:p="http://schemas.openxmlformats.org/presentationml/2006/main">
  <p:tag name="KSO_WM_DIAGRAM_VIRTUALLY_FRAME" val="{&quot;height&quot;:33.78874015748033,&quot;left&quot;:56.59566929133858,&quot;top&quot;:454.6535433070866,&quot;width&quot;:347.78322834645667}"/>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40.xml><?xml version="1.0" encoding="utf-8"?>
<p:tagLst xmlns:a="http://schemas.openxmlformats.org/drawingml/2006/main" xmlns:r="http://schemas.openxmlformats.org/officeDocument/2006/relationships" xmlns:p="http://schemas.openxmlformats.org/presentationml/2006/main">
  <p:tag name="KSO_WM_DIAGRAM_VIRTUALLY_FRAME" val="{&quot;height&quot;:33.78874015748033,&quot;left&quot;:56.59566929133858,&quot;top&quot;:454.6535433070866,&quot;width&quot;:347.78322834645667}"/>
</p:tagLst>
</file>

<file path=ppt/tags/tag41.xml><?xml version="1.0" encoding="utf-8"?>
<p:tagLst xmlns:a="http://schemas.openxmlformats.org/drawingml/2006/main" xmlns:r="http://schemas.openxmlformats.org/officeDocument/2006/relationships" xmlns:p="http://schemas.openxmlformats.org/presentationml/2006/main">
  <p:tag name="KSO_WM_DIAGRAM_VIRTUALLY_FRAME" val="{&quot;height&quot;:33.78874015748033,&quot;left&quot;:56.59566929133858,&quot;top&quot;:454.6535433070866,&quot;width&quot;:347.78322834645667}"/>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242.6458267716535,&quot;left&quot;:47.359763779527555,&quot;top&quot;:266.4270866141732,&quot;width&quot;:848.6803937007874}"/>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7E342A"/>
      </a:accent1>
      <a:accent2>
        <a:srgbClr val="FAB2AD"/>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489</Words>
  <Application>Microsoft Office PowerPoint</Application>
  <PresentationFormat>宽屏</PresentationFormat>
  <Paragraphs>77</Paragraphs>
  <Slides>14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14</vt:i4>
      </vt:variant>
    </vt:vector>
  </HeadingPairs>
  <TitlesOfParts>
    <vt:vector size="22" baseType="lpstr">
      <vt:lpstr>微软雅黑</vt:lpstr>
      <vt:lpstr>华文琥珀</vt:lpstr>
      <vt:lpstr>Calibri</vt:lpstr>
      <vt:lpstr>Source Han Sans CN Bold</vt:lpstr>
      <vt:lpstr>Source Han Sans</vt:lpstr>
      <vt:lpstr>OPPOSans R</vt:lpstr>
      <vt:lpstr>OPPOSans H</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妄念</dc:creator>
  <cp:lastModifiedBy>念 妄</cp:lastModifiedBy>
  <cp:revision>16</cp:revision>
  <dcterms:created xsi:type="dcterms:W3CDTF">2025-05-21T16:02:00Z</dcterms:created>
  <dcterms:modified xsi:type="dcterms:W3CDTF">2025-05-22T16:06:20Z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11941A1BE96F4B8685B6EA6A2D5EB006_12</vt:lpwstr>
  </property>
  <property fmtid="{D5CDD505-2E9C-101B-9397-08002B2CF9AE}" pid="3" name="KSOProductBuildVer">
    <vt:lpwstr>2052-12.1.0.21171</vt:lpwstr>
  </property>
</Properties>
</file>